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0.xml" ContentType="application/vnd.openxmlformats-officedocument.presentationml.notesSlide+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tags/tag14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15.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2.xml" ContentType="application/vnd.openxmlformats-officedocument.presentationml.notesSlide+xml"/>
  <Override PartName="/ppt/tags/tag19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710" r:id="rId1"/>
  </p:sldMasterIdLst>
  <p:notesMasterIdLst>
    <p:notesMasterId r:id="rId30"/>
  </p:notesMasterIdLst>
  <p:handoutMasterIdLst>
    <p:handoutMasterId r:id="rId31"/>
  </p:handoutMasterIdLst>
  <p:sldIdLst>
    <p:sldId id="1158" r:id="rId2"/>
    <p:sldId id="1207" r:id="rId3"/>
    <p:sldId id="1208" r:id="rId4"/>
    <p:sldId id="1161" r:id="rId5"/>
    <p:sldId id="1235" r:id="rId6"/>
    <p:sldId id="1210" r:id="rId7"/>
    <p:sldId id="1211" r:id="rId8"/>
    <p:sldId id="1212" r:id="rId9"/>
    <p:sldId id="1213" r:id="rId10"/>
    <p:sldId id="1239" r:id="rId11"/>
    <p:sldId id="1240" r:id="rId12"/>
    <p:sldId id="1196" r:id="rId13"/>
    <p:sldId id="1238" r:id="rId14"/>
    <p:sldId id="1216" r:id="rId15"/>
    <p:sldId id="1217" r:id="rId16"/>
    <p:sldId id="1245" r:id="rId17"/>
    <p:sldId id="1247" r:id="rId18"/>
    <p:sldId id="1220" r:id="rId19"/>
    <p:sldId id="1221" r:id="rId20"/>
    <p:sldId id="1222" r:id="rId21"/>
    <p:sldId id="1223" r:id="rId22"/>
    <p:sldId id="1246" r:id="rId23"/>
    <p:sldId id="1206" r:id="rId24"/>
    <p:sldId id="1225" r:id="rId25"/>
    <p:sldId id="1226" r:id="rId26"/>
    <p:sldId id="1227" r:id="rId27"/>
    <p:sldId id="1229" r:id="rId28"/>
    <p:sldId id="1186" r:id="rId29"/>
  </p:sldIdLst>
  <p:sldSz cx="12192000" cy="6858000"/>
  <p:notesSz cx="7102475" cy="10233025"/>
  <p:embeddedFontLst>
    <p:embeddedFont>
      <p:font typeface="Calibri" panose="020F0502020204030204" pitchFamily="34" charset="0"/>
      <p:regular r:id="rId32"/>
      <p:bold r:id="rId33"/>
      <p:italic r:id="rId34"/>
      <p:boldItalic r:id="rId35"/>
    </p:embeddedFont>
    <p:embeddedFont>
      <p:font typeface="Credit Suisse Type Light" panose="020B0703040503020204" charset="0"/>
      <p:regular r:id="rId36"/>
      <p:bold r:id="rId37"/>
      <p:italic r:id="rId38"/>
    </p:embeddedFont>
    <p:embeddedFont>
      <p:font typeface="等线" panose="02010600030101010101" pitchFamily="2" charset="-122"/>
      <p:regular r:id="rId39"/>
      <p:bold r:id="rId40"/>
    </p:embeddedFont>
  </p:embeddedFontLst>
  <p:custDataLst>
    <p:tags r:id="rId41"/>
  </p:custDataLst>
  <p:defaultTextStyle>
    <a:defPPr>
      <a:defRPr lang="en-US"/>
    </a:defPPr>
    <a:lvl1pPr algn="ctr" rtl="0" fontAlgn="base">
      <a:lnSpc>
        <a:spcPct val="95000"/>
      </a:lnSpc>
      <a:spcBef>
        <a:spcPct val="0"/>
      </a:spcBef>
      <a:spcAft>
        <a:spcPct val="0"/>
      </a:spcAft>
      <a:buClr>
        <a:schemeClr val="bg1"/>
      </a:buClr>
      <a:defRPr sz="1200" kern="1200">
        <a:solidFill>
          <a:schemeClr val="tx1"/>
        </a:solidFill>
        <a:latin typeface="Credit Suisse Type Light" pitchFamily="34" charset="0"/>
        <a:ea typeface="+mn-ea"/>
        <a:cs typeface="+mn-cs"/>
      </a:defRPr>
    </a:lvl1pPr>
    <a:lvl2pPr marL="457200" algn="ctr" rtl="0" fontAlgn="base">
      <a:lnSpc>
        <a:spcPct val="95000"/>
      </a:lnSpc>
      <a:spcBef>
        <a:spcPct val="0"/>
      </a:spcBef>
      <a:spcAft>
        <a:spcPct val="0"/>
      </a:spcAft>
      <a:buClr>
        <a:schemeClr val="bg1"/>
      </a:buClr>
      <a:defRPr sz="1200" kern="1200">
        <a:solidFill>
          <a:schemeClr val="tx1"/>
        </a:solidFill>
        <a:latin typeface="Credit Suisse Type Light" pitchFamily="34" charset="0"/>
        <a:ea typeface="+mn-ea"/>
        <a:cs typeface="+mn-cs"/>
      </a:defRPr>
    </a:lvl2pPr>
    <a:lvl3pPr marL="914400" algn="ctr" rtl="0" fontAlgn="base">
      <a:lnSpc>
        <a:spcPct val="95000"/>
      </a:lnSpc>
      <a:spcBef>
        <a:spcPct val="0"/>
      </a:spcBef>
      <a:spcAft>
        <a:spcPct val="0"/>
      </a:spcAft>
      <a:buClr>
        <a:schemeClr val="bg1"/>
      </a:buClr>
      <a:defRPr sz="1200" kern="1200">
        <a:solidFill>
          <a:schemeClr val="tx1"/>
        </a:solidFill>
        <a:latin typeface="Credit Suisse Type Light" pitchFamily="34" charset="0"/>
        <a:ea typeface="+mn-ea"/>
        <a:cs typeface="+mn-cs"/>
      </a:defRPr>
    </a:lvl3pPr>
    <a:lvl4pPr marL="1371600" algn="ctr" rtl="0" fontAlgn="base">
      <a:lnSpc>
        <a:spcPct val="95000"/>
      </a:lnSpc>
      <a:spcBef>
        <a:spcPct val="0"/>
      </a:spcBef>
      <a:spcAft>
        <a:spcPct val="0"/>
      </a:spcAft>
      <a:buClr>
        <a:schemeClr val="bg1"/>
      </a:buClr>
      <a:defRPr sz="1200" kern="1200">
        <a:solidFill>
          <a:schemeClr val="tx1"/>
        </a:solidFill>
        <a:latin typeface="Credit Suisse Type Light" pitchFamily="34" charset="0"/>
        <a:ea typeface="+mn-ea"/>
        <a:cs typeface="+mn-cs"/>
      </a:defRPr>
    </a:lvl4pPr>
    <a:lvl5pPr marL="1828800" algn="ctr" rtl="0" fontAlgn="base">
      <a:lnSpc>
        <a:spcPct val="95000"/>
      </a:lnSpc>
      <a:spcBef>
        <a:spcPct val="0"/>
      </a:spcBef>
      <a:spcAft>
        <a:spcPct val="0"/>
      </a:spcAft>
      <a:buClr>
        <a:schemeClr val="bg1"/>
      </a:buClr>
      <a:defRPr sz="1200" kern="1200">
        <a:solidFill>
          <a:schemeClr val="tx1"/>
        </a:solidFill>
        <a:latin typeface="Credit Suisse Type Light" pitchFamily="34" charset="0"/>
        <a:ea typeface="+mn-ea"/>
        <a:cs typeface="+mn-cs"/>
      </a:defRPr>
    </a:lvl5pPr>
    <a:lvl6pPr marL="2286000" algn="l" defTabSz="914400" rtl="0" eaLnBrk="1" latinLnBrk="0" hangingPunct="1">
      <a:defRPr sz="1200" kern="1200">
        <a:solidFill>
          <a:schemeClr val="tx1"/>
        </a:solidFill>
        <a:latin typeface="Credit Suisse Type Light" pitchFamily="34" charset="0"/>
        <a:ea typeface="+mn-ea"/>
        <a:cs typeface="+mn-cs"/>
      </a:defRPr>
    </a:lvl6pPr>
    <a:lvl7pPr marL="2743200" algn="l" defTabSz="914400" rtl="0" eaLnBrk="1" latinLnBrk="0" hangingPunct="1">
      <a:defRPr sz="1200" kern="1200">
        <a:solidFill>
          <a:schemeClr val="tx1"/>
        </a:solidFill>
        <a:latin typeface="Credit Suisse Type Light" pitchFamily="34" charset="0"/>
        <a:ea typeface="+mn-ea"/>
        <a:cs typeface="+mn-cs"/>
      </a:defRPr>
    </a:lvl7pPr>
    <a:lvl8pPr marL="3200400" algn="l" defTabSz="914400" rtl="0" eaLnBrk="1" latinLnBrk="0" hangingPunct="1">
      <a:defRPr sz="1200" kern="1200">
        <a:solidFill>
          <a:schemeClr val="tx1"/>
        </a:solidFill>
        <a:latin typeface="Credit Suisse Type Light" pitchFamily="34" charset="0"/>
        <a:ea typeface="+mn-ea"/>
        <a:cs typeface="+mn-cs"/>
      </a:defRPr>
    </a:lvl8pPr>
    <a:lvl9pPr marL="3657600" algn="l" defTabSz="914400" rtl="0" eaLnBrk="1" latinLnBrk="0" hangingPunct="1">
      <a:defRPr sz="1200" kern="1200">
        <a:solidFill>
          <a:schemeClr val="tx1"/>
        </a:solidFill>
        <a:latin typeface="Credit Suisse Type Light" pitchFamily="34" charset="0"/>
        <a:ea typeface="+mn-ea"/>
        <a:cs typeface="+mn-cs"/>
      </a:defRPr>
    </a:lvl9pPr>
  </p:defaultTextStyle>
  <p:extLst>
    <p:ext uri="{EFAFB233-063F-42B5-8137-9DF3F51BA10A}">
      <p15:sldGuideLst xmlns:p15="http://schemas.microsoft.com/office/powerpoint/2012/main">
        <p15:guide id="1" orient="horz" pos="3408" userDrawn="1">
          <p15:clr>
            <a:srgbClr val="A4A3A4"/>
          </p15:clr>
        </p15:guide>
        <p15:guide id="2" orient="horz" pos="96" userDrawn="1">
          <p15:clr>
            <a:srgbClr val="A4A3A4"/>
          </p15:clr>
        </p15:guide>
        <p15:guide id="3" orient="horz" pos="2856" userDrawn="1">
          <p15:clr>
            <a:srgbClr val="A4A3A4"/>
          </p15:clr>
        </p15:guide>
        <p15:guide id="4" orient="horz" pos="4008" userDrawn="1">
          <p15:clr>
            <a:srgbClr val="A4A3A4"/>
          </p15:clr>
        </p15:guide>
        <p15:guide id="5" orient="horz" pos="3504" userDrawn="1">
          <p15:clr>
            <a:srgbClr val="A4A3A4"/>
          </p15:clr>
        </p15:guide>
        <p15:guide id="6" orient="horz" pos="432" userDrawn="1">
          <p15:clr>
            <a:srgbClr val="A4A3A4"/>
          </p15:clr>
        </p15:guide>
        <p15:guide id="7" orient="horz" pos="840" userDrawn="1">
          <p15:clr>
            <a:srgbClr val="A4A3A4"/>
          </p15:clr>
        </p15:guide>
        <p15:guide id="8" orient="horz" pos="121" userDrawn="1">
          <p15:clr>
            <a:srgbClr val="A4A3A4"/>
          </p15:clr>
        </p15:guide>
        <p15:guide id="9" pos="3840" userDrawn="1">
          <p15:clr>
            <a:srgbClr val="A4A3A4"/>
          </p15:clr>
        </p15:guide>
        <p15:guide id="10" pos="380" userDrawn="1">
          <p15:clr>
            <a:srgbClr val="A4A3A4"/>
          </p15:clr>
        </p15:guide>
        <p15:guide id="12" pos="3744" userDrawn="1">
          <p15:clr>
            <a:srgbClr val="A4A3A4"/>
          </p15:clr>
        </p15:guide>
        <p15:guide id="13" pos="3943" userDrawn="1">
          <p15:clr>
            <a:srgbClr val="A4A3A4"/>
          </p15:clr>
        </p15:guide>
        <p15:guide id="16" orient="horz" pos="3072" userDrawn="1">
          <p15:clr>
            <a:srgbClr val="A4A3A4"/>
          </p15:clr>
        </p15:guide>
        <p15:guide id="17" pos="7296" userDrawn="1">
          <p15:clr>
            <a:srgbClr val="A4A3A4"/>
          </p15:clr>
        </p15:guide>
      </p15:sldGuideLst>
    </p:ext>
    <p:ext uri="{2D200454-40CA-4A62-9FC3-DE9A4176ACB9}">
      <p15:notesGuideLst xmlns:p15="http://schemas.microsoft.com/office/powerpoint/2012/main">
        <p15:guide id="1" orient="horz" pos="2475" userDrawn="1">
          <p15:clr>
            <a:srgbClr val="A4A3A4"/>
          </p15:clr>
        </p15:guide>
        <p15:guide id="2" pos="3469" userDrawn="1">
          <p15:clr>
            <a:srgbClr val="A4A3A4"/>
          </p15:clr>
        </p15:guide>
        <p15:guide id="3" orient="horz" pos="3684" userDrawn="1">
          <p15:clr>
            <a:srgbClr val="A4A3A4"/>
          </p15:clr>
        </p15:guide>
        <p15:guide id="4" pos="2330" userDrawn="1">
          <p15:clr>
            <a:srgbClr val="A4A3A4"/>
          </p15:clr>
        </p15:guide>
        <p15:guide id="5" orient="horz" pos="2165" userDrawn="1">
          <p15:clr>
            <a:srgbClr val="A4A3A4"/>
          </p15:clr>
        </p15:guide>
        <p15:guide id="6" orient="horz" pos="3224" userDrawn="1">
          <p15:clr>
            <a:srgbClr val="A4A3A4"/>
          </p15:clr>
        </p15:guide>
        <p15:guide id="7" pos="3329" userDrawn="1">
          <p15:clr>
            <a:srgbClr val="A4A3A4"/>
          </p15:clr>
        </p15:guide>
        <p15:guide id="8"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 Zhishan (PJBE 371) IBCM" initials="HZ(3I" lastIdx="4" clrIdx="0">
    <p:extLst>
      <p:ext uri="{19B8F6BF-5375-455C-9EA6-DF929625EA0E}">
        <p15:presenceInfo xmlns:p15="http://schemas.microsoft.com/office/powerpoint/2012/main" userId="S-1-5-21-1828601920-3511188894-431489442-1543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BD"/>
    <a:srgbClr val="F0EFEE"/>
    <a:srgbClr val="FFEBDC"/>
    <a:srgbClr val="FBEAE7"/>
    <a:srgbClr val="F7D2CB"/>
    <a:srgbClr val="C1A9A5"/>
    <a:srgbClr val="EAEAEA"/>
    <a:srgbClr val="A38D6D"/>
    <a:srgbClr val="4D597B"/>
    <a:srgbClr val="8B7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3" autoAdjust="0"/>
    <p:restoredTop sz="96349" autoAdjust="0"/>
  </p:normalViewPr>
  <p:slideViewPr>
    <p:cSldViewPr snapToGrid="0">
      <p:cViewPr varScale="1">
        <p:scale>
          <a:sx n="110" d="100"/>
          <a:sy n="110" d="100"/>
        </p:scale>
        <p:origin x="648" y="102"/>
      </p:cViewPr>
      <p:guideLst>
        <p:guide orient="horz" pos="3408"/>
        <p:guide orient="horz" pos="96"/>
        <p:guide orient="horz" pos="2856"/>
        <p:guide orient="horz" pos="4008"/>
        <p:guide orient="horz" pos="3504"/>
        <p:guide orient="horz" pos="432"/>
        <p:guide orient="horz" pos="840"/>
        <p:guide orient="horz" pos="121"/>
        <p:guide pos="3840"/>
        <p:guide pos="380"/>
        <p:guide pos="3744"/>
        <p:guide pos="3943"/>
        <p:guide orient="horz" pos="3072"/>
        <p:guide pos="729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p:scale>
          <a:sx n="100" d="100"/>
          <a:sy n="100" d="100"/>
        </p:scale>
        <p:origin x="3390" y="-1584"/>
      </p:cViewPr>
      <p:guideLst>
        <p:guide orient="horz" pos="2475"/>
        <p:guide pos="3469"/>
        <p:guide orient="horz" pos="3684"/>
        <p:guide pos="2330"/>
        <p:guide orient="horz" pos="2165"/>
        <p:guide orient="horz" pos="3224"/>
        <p:guide pos="3329"/>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17456776487767725"/>
          <c:w val="0.9820555696301837"/>
          <c:h val="0.7435955927344679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D248-4C2E-A991-0D91780FE4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_(* #,##0_);_(* \(#,##0\);_(* "-"_);_(@_)</c:formatCode>
                <c:ptCount val="2"/>
                <c:pt idx="0">
                  <c:v>3016.0940599597843</c:v>
                </c:pt>
                <c:pt idx="1">
                  <c:v>4195.8159999999998</c:v>
                </c:pt>
              </c:numCache>
            </c:numRef>
          </c:val>
          <c:extLst>
            <c:ext xmlns:c16="http://schemas.microsoft.com/office/drawing/2014/chart" uri="{C3380CC4-5D6E-409C-BE32-E72D297353CC}">
              <c16:uniqueId val="{00000000-D248-4C2E-A991-0D91780FE48B}"/>
            </c:ext>
          </c:extLst>
        </c:ser>
        <c:dLbls>
          <c:showLegendKey val="0"/>
          <c:showVal val="0"/>
          <c:showCatName val="0"/>
          <c:showSerName val="0"/>
          <c:showPercent val="0"/>
          <c:showBubbleSize val="0"/>
        </c:dLbls>
        <c:gapWidth val="144"/>
        <c:overlap val="-100"/>
        <c:axId val="1077520640"/>
        <c:axId val="1077533952"/>
      </c:barChart>
      <c:catAx>
        <c:axId val="1077520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7533952"/>
        <c:crosses val="autoZero"/>
        <c:auto val="0"/>
        <c:lblAlgn val="ctr"/>
        <c:lblOffset val="100"/>
        <c:noMultiLvlLbl val="0"/>
      </c:catAx>
      <c:valAx>
        <c:axId val="1077533952"/>
        <c:scaling>
          <c:orientation val="minMax"/>
        </c:scaling>
        <c:delete val="1"/>
        <c:axPos val="l"/>
        <c:numFmt formatCode="_(* #,##0_);_(* \(#,##0\);_(* &quot;-&quot;_);_(@_)" sourceLinked="1"/>
        <c:majorTickMark val="none"/>
        <c:minorTickMark val="none"/>
        <c:tickLblPos val="nextTo"/>
        <c:crossAx val="107752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64903103608572"/>
          <c:y val="0.34456028246326892"/>
          <c:w val="0.36871021488977507"/>
          <c:h val="0.46095638253612903"/>
        </c:manualLayout>
      </c:layout>
      <c:doughnutChart>
        <c:varyColors val="1"/>
        <c:ser>
          <c:idx val="0"/>
          <c:order val="0"/>
          <c:tx>
            <c:strRef>
              <c:f>Sheet1!$B$1</c:f>
              <c:strCache>
                <c:ptCount val="1"/>
                <c:pt idx="0">
                  <c:v>b</c:v>
                </c:pt>
              </c:strCache>
            </c:strRef>
          </c:tx>
          <c:spPr>
            <a:ln>
              <a:noFill/>
            </a:ln>
          </c:spPr>
          <c:dPt>
            <c:idx val="0"/>
            <c:bubble3D val="0"/>
            <c:spPr>
              <a:solidFill>
                <a:srgbClr val="EB6100">
                  <a:lumMod val="100000"/>
                </a:srgbClr>
              </a:solidFill>
              <a:ln w="12700">
                <a:solidFill>
                  <a:srgbClr val="EB6100">
                    <a:lumMod val="100000"/>
                  </a:srgbClr>
                </a:solidFill>
              </a:ln>
            </c:spPr>
            <c:extLst>
              <c:ext xmlns:c16="http://schemas.microsoft.com/office/drawing/2014/chart" uri="{C3380CC4-5D6E-409C-BE32-E72D297353CC}">
                <c16:uniqueId val="{00000001-257E-4EF4-BAF8-3837B86D4F62}"/>
              </c:ext>
            </c:extLst>
          </c:dPt>
          <c:dPt>
            <c:idx val="1"/>
            <c:bubble3D val="0"/>
            <c:spPr>
              <a:solidFill>
                <a:srgbClr val="696969">
                  <a:lumMod val="100000"/>
                </a:srgbClr>
              </a:solidFill>
              <a:ln w="12700">
                <a:solidFill>
                  <a:srgbClr val="696969">
                    <a:lumMod val="100000"/>
                  </a:srgbClr>
                </a:solidFill>
              </a:ln>
            </c:spPr>
            <c:extLst>
              <c:ext xmlns:c16="http://schemas.microsoft.com/office/drawing/2014/chart" uri="{C3380CC4-5D6E-409C-BE32-E72D297353CC}">
                <c16:uniqueId val="{00000003-257E-4EF4-BAF8-3837B86D4F62}"/>
              </c:ext>
            </c:extLst>
          </c:dPt>
          <c:dPt>
            <c:idx val="2"/>
            <c:bubble3D val="0"/>
            <c:spPr>
              <a:solidFill>
                <a:srgbClr val="A38D6D">
                  <a:lumMod val="100000"/>
                </a:srgbClr>
              </a:solidFill>
              <a:ln w="12700">
                <a:solidFill>
                  <a:srgbClr val="A38D6D">
                    <a:lumMod val="100000"/>
                  </a:srgbClr>
                </a:solidFill>
              </a:ln>
            </c:spPr>
            <c:extLst>
              <c:ext xmlns:c16="http://schemas.microsoft.com/office/drawing/2014/chart" uri="{C3380CC4-5D6E-409C-BE32-E72D297353CC}">
                <c16:uniqueId val="{00000005-257E-4EF4-BAF8-3837B86D4F62}"/>
              </c:ext>
            </c:extLst>
          </c:dPt>
          <c:dPt>
            <c:idx val="3"/>
            <c:bubble3D val="0"/>
            <c:spPr>
              <a:solidFill>
                <a:srgbClr val="4D597B">
                  <a:lumMod val="100000"/>
                </a:srgbClr>
              </a:solidFill>
              <a:ln w="12700">
                <a:solidFill>
                  <a:srgbClr val="4D597B">
                    <a:lumMod val="100000"/>
                  </a:srgbClr>
                </a:solidFill>
              </a:ln>
            </c:spPr>
            <c:extLst>
              <c:ext xmlns:c16="http://schemas.microsoft.com/office/drawing/2014/chart" uri="{C3380CC4-5D6E-409C-BE32-E72D297353CC}">
                <c16:uniqueId val="{00000007-257E-4EF4-BAF8-3837B86D4F62}"/>
              </c:ext>
            </c:extLst>
          </c:dPt>
          <c:dPt>
            <c:idx val="4"/>
            <c:bubble3D val="0"/>
            <c:spPr>
              <a:solidFill>
                <a:schemeClr val="accent5"/>
              </a:solidFill>
              <a:ln w="12700">
                <a:noFill/>
              </a:ln>
            </c:spPr>
            <c:extLst>
              <c:ext xmlns:c16="http://schemas.microsoft.com/office/drawing/2014/chart" uri="{C3380CC4-5D6E-409C-BE32-E72D297353CC}">
                <c16:uniqueId val="{00000009-257E-4EF4-BAF8-3837B86D4F62}"/>
              </c:ext>
            </c:extLst>
          </c:dPt>
          <c:dPt>
            <c:idx val="5"/>
            <c:bubble3D val="0"/>
            <c:spPr>
              <a:solidFill>
                <a:schemeClr val="accent6"/>
              </a:solidFill>
              <a:ln w="12700">
                <a:noFill/>
              </a:ln>
            </c:spPr>
            <c:extLst>
              <c:ext xmlns:c16="http://schemas.microsoft.com/office/drawing/2014/chart" uri="{C3380CC4-5D6E-409C-BE32-E72D297353CC}">
                <c16:uniqueId val="{0000000B-257E-4EF4-BAF8-3837B86D4F62}"/>
              </c:ext>
            </c:extLst>
          </c:dPt>
          <c:dPt>
            <c:idx val="6"/>
            <c:bubble3D val="0"/>
            <c:spPr>
              <a:solidFill>
                <a:schemeClr val="accent3">
                  <a:lumMod val="60000"/>
                  <a:lumOff val="40000"/>
                </a:schemeClr>
              </a:solidFill>
              <a:ln w="12700">
                <a:noFill/>
              </a:ln>
            </c:spPr>
            <c:extLst>
              <c:ext xmlns:c16="http://schemas.microsoft.com/office/drawing/2014/chart" uri="{C3380CC4-5D6E-409C-BE32-E72D297353CC}">
                <c16:uniqueId val="{0000000D-257E-4EF4-BAF8-3837B86D4F62}"/>
              </c:ext>
            </c:extLst>
          </c:dPt>
          <c:dPt>
            <c:idx val="7"/>
            <c:bubble3D val="0"/>
            <c:spPr>
              <a:solidFill>
                <a:schemeClr val="bg2"/>
              </a:solidFill>
              <a:ln w="12700">
                <a:noFill/>
              </a:ln>
            </c:spPr>
            <c:extLst>
              <c:ext xmlns:c16="http://schemas.microsoft.com/office/drawing/2014/chart" uri="{C3380CC4-5D6E-409C-BE32-E72D297353CC}">
                <c16:uniqueId val="{0000000F-257E-4EF4-BAF8-3837B86D4F62}"/>
              </c:ext>
            </c:extLst>
          </c:dPt>
          <c:dLbls>
            <c:dLbl>
              <c:idx val="3"/>
              <c:layout>
                <c:manualLayout>
                  <c:x val="3.2894736842105254E-2"/>
                  <c:y val="-2.9781713338520909E-3"/>
                </c:manualLayout>
              </c:layout>
              <c:tx>
                <c:rich>
                  <a:bodyPr wrap="square" lIns="38100" tIns="19050" rIns="38100" bIns="19050" anchor="ctr">
                    <a:noAutofit/>
                  </a:bodyPr>
                  <a:lstStyle/>
                  <a:p>
                    <a:pPr>
                      <a:defRPr/>
                    </a:pPr>
                    <a:r>
                      <a:rPr lang="en-US" dirty="0"/>
                      <a:t>2.2%</a:t>
                    </a:r>
                  </a:p>
                </c:rich>
              </c:tx>
              <c:numFmt formatCode="0.0%" sourceLinked="0"/>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9.5906432748537995E-2"/>
                      <c:h val="9.0513988423147507E-2"/>
                    </c:manualLayout>
                  </c15:layout>
                  <c15:showDataLabelsRange val="0"/>
                </c:ext>
                <c:ext xmlns:c16="http://schemas.microsoft.com/office/drawing/2014/chart" uri="{C3380CC4-5D6E-409C-BE32-E72D297353CC}">
                  <c16:uniqueId val="{00000007-257E-4EF4-BAF8-3837B86D4F62}"/>
                </c:ext>
              </c:extLst>
            </c:dLbl>
            <c:numFmt formatCode="0.0%" sourceLinked="0"/>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North America</c:v>
                </c:pt>
                <c:pt idx="1">
                  <c:v>Mainland China</c:v>
                </c:pt>
                <c:pt idx="2">
                  <c:v>Europe</c:v>
                </c:pt>
                <c:pt idx="3">
                  <c:v>Other Countries/ Regions</c:v>
                </c:pt>
              </c:strCache>
            </c:strRef>
          </c:cat>
          <c:val>
            <c:numRef>
              <c:f>Sheet1!$B$2:$B$5</c:f>
              <c:numCache>
                <c:formatCode>#,##0.0;[Red]\(#,##0\);"-"</c:formatCode>
                <c:ptCount val="4"/>
                <c:pt idx="0">
                  <c:v>2209.4</c:v>
                </c:pt>
                <c:pt idx="1">
                  <c:v>1438.5</c:v>
                </c:pt>
                <c:pt idx="2">
                  <c:v>451.3</c:v>
                </c:pt>
                <c:pt idx="3">
                  <c:v>96</c:v>
                </c:pt>
              </c:numCache>
            </c:numRef>
          </c:val>
          <c:extLst>
            <c:ext xmlns:c16="http://schemas.microsoft.com/office/drawing/2014/chart" uri="{C3380CC4-5D6E-409C-BE32-E72D297353CC}">
              <c16:uniqueId val="{00000010-257E-4EF4-BAF8-3837B86D4F62}"/>
            </c:ext>
          </c:extLst>
        </c:ser>
        <c:dLbls>
          <c:showLegendKey val="0"/>
          <c:showVal val="0"/>
          <c:showCatName val="0"/>
          <c:showSerName val="0"/>
          <c:showPercent val="0"/>
          <c:showBubbleSize val="0"/>
          <c:showLeaderLines val="1"/>
        </c:dLbls>
        <c:firstSliceAng val="0"/>
        <c:holeSize val="45"/>
      </c:doughnutChart>
    </c:plotArea>
    <c:plotVisOnly val="1"/>
    <c:dispBlanksAs val="gap"/>
    <c:showDLblsOverMax val="0"/>
  </c:chart>
  <c:txPr>
    <a:bodyPr/>
    <a:lstStyle/>
    <a:p>
      <a:pPr>
        <a:defRPr sz="800">
          <a:solidFill>
            <a:schemeClr val="bg1"/>
          </a:solidFill>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64903103608572"/>
          <c:y val="0.34456028246326892"/>
          <c:w val="0.36871021488977507"/>
          <c:h val="0.46095638253612903"/>
        </c:manualLayout>
      </c:layout>
      <c:doughnutChart>
        <c:varyColors val="1"/>
        <c:ser>
          <c:idx val="0"/>
          <c:order val="0"/>
          <c:tx>
            <c:strRef>
              <c:f>Sheet1!$B$1</c:f>
              <c:strCache>
                <c:ptCount val="1"/>
                <c:pt idx="0">
                  <c:v>b</c:v>
                </c:pt>
              </c:strCache>
            </c:strRef>
          </c:tx>
          <c:spPr>
            <a:ln>
              <a:noFill/>
            </a:ln>
          </c:spPr>
          <c:dPt>
            <c:idx val="0"/>
            <c:bubble3D val="0"/>
            <c:spPr>
              <a:solidFill>
                <a:srgbClr val="EB6100">
                  <a:lumMod val="100000"/>
                </a:srgbClr>
              </a:solidFill>
              <a:ln w="12700">
                <a:solidFill>
                  <a:srgbClr val="EB6100">
                    <a:lumMod val="100000"/>
                  </a:srgbClr>
                </a:solidFill>
              </a:ln>
            </c:spPr>
            <c:extLst>
              <c:ext xmlns:c16="http://schemas.microsoft.com/office/drawing/2014/chart" uri="{C3380CC4-5D6E-409C-BE32-E72D297353CC}">
                <c16:uniqueId val="{00000001-F891-4075-912D-5527A45A19F6}"/>
              </c:ext>
            </c:extLst>
          </c:dPt>
          <c:dPt>
            <c:idx val="1"/>
            <c:bubble3D val="0"/>
            <c:spPr>
              <a:solidFill>
                <a:srgbClr val="696969">
                  <a:lumMod val="100000"/>
                </a:srgbClr>
              </a:solidFill>
              <a:ln w="12700">
                <a:solidFill>
                  <a:srgbClr val="696969">
                    <a:lumMod val="100000"/>
                  </a:srgbClr>
                </a:solidFill>
              </a:ln>
            </c:spPr>
            <c:extLst>
              <c:ext xmlns:c16="http://schemas.microsoft.com/office/drawing/2014/chart" uri="{C3380CC4-5D6E-409C-BE32-E72D297353CC}">
                <c16:uniqueId val="{00000003-F891-4075-912D-5527A45A19F6}"/>
              </c:ext>
            </c:extLst>
          </c:dPt>
          <c:dPt>
            <c:idx val="2"/>
            <c:bubble3D val="0"/>
            <c:spPr>
              <a:solidFill>
                <a:srgbClr val="A38D6D">
                  <a:lumMod val="100000"/>
                </a:srgbClr>
              </a:solidFill>
              <a:ln w="12700">
                <a:solidFill>
                  <a:srgbClr val="A38D6D">
                    <a:lumMod val="100000"/>
                  </a:srgbClr>
                </a:solidFill>
              </a:ln>
            </c:spPr>
            <c:extLst>
              <c:ext xmlns:c16="http://schemas.microsoft.com/office/drawing/2014/chart" uri="{C3380CC4-5D6E-409C-BE32-E72D297353CC}">
                <c16:uniqueId val="{00000005-F891-4075-912D-5527A45A19F6}"/>
              </c:ext>
            </c:extLst>
          </c:dPt>
          <c:dPt>
            <c:idx val="3"/>
            <c:bubble3D val="0"/>
            <c:spPr>
              <a:solidFill>
                <a:srgbClr val="4D597B">
                  <a:lumMod val="100000"/>
                </a:srgbClr>
              </a:solidFill>
              <a:ln w="12700">
                <a:solidFill>
                  <a:srgbClr val="4D597B">
                    <a:lumMod val="100000"/>
                  </a:srgbClr>
                </a:solidFill>
              </a:ln>
            </c:spPr>
            <c:extLst>
              <c:ext xmlns:c16="http://schemas.microsoft.com/office/drawing/2014/chart" uri="{C3380CC4-5D6E-409C-BE32-E72D297353CC}">
                <c16:uniqueId val="{00000007-F891-4075-912D-5527A45A19F6}"/>
              </c:ext>
            </c:extLst>
          </c:dPt>
          <c:dPt>
            <c:idx val="4"/>
            <c:bubble3D val="0"/>
            <c:spPr>
              <a:solidFill>
                <a:schemeClr val="accent5"/>
              </a:solidFill>
              <a:ln w="12700">
                <a:noFill/>
              </a:ln>
            </c:spPr>
            <c:extLst>
              <c:ext xmlns:c16="http://schemas.microsoft.com/office/drawing/2014/chart" uri="{C3380CC4-5D6E-409C-BE32-E72D297353CC}">
                <c16:uniqueId val="{00000009-F891-4075-912D-5527A45A19F6}"/>
              </c:ext>
            </c:extLst>
          </c:dPt>
          <c:dPt>
            <c:idx val="5"/>
            <c:bubble3D val="0"/>
            <c:spPr>
              <a:solidFill>
                <a:schemeClr val="accent6"/>
              </a:solidFill>
              <a:ln w="12700">
                <a:noFill/>
              </a:ln>
            </c:spPr>
            <c:extLst>
              <c:ext xmlns:c16="http://schemas.microsoft.com/office/drawing/2014/chart" uri="{C3380CC4-5D6E-409C-BE32-E72D297353CC}">
                <c16:uniqueId val="{0000000B-F891-4075-912D-5527A45A19F6}"/>
              </c:ext>
            </c:extLst>
          </c:dPt>
          <c:dPt>
            <c:idx val="6"/>
            <c:bubble3D val="0"/>
            <c:spPr>
              <a:solidFill>
                <a:schemeClr val="accent3">
                  <a:lumMod val="60000"/>
                  <a:lumOff val="40000"/>
                </a:schemeClr>
              </a:solidFill>
              <a:ln w="12700">
                <a:noFill/>
              </a:ln>
            </c:spPr>
            <c:extLst>
              <c:ext xmlns:c16="http://schemas.microsoft.com/office/drawing/2014/chart" uri="{C3380CC4-5D6E-409C-BE32-E72D297353CC}">
                <c16:uniqueId val="{0000000D-F891-4075-912D-5527A45A19F6}"/>
              </c:ext>
            </c:extLst>
          </c:dPt>
          <c:dPt>
            <c:idx val="7"/>
            <c:bubble3D val="0"/>
            <c:spPr>
              <a:solidFill>
                <a:schemeClr val="bg2"/>
              </a:solidFill>
              <a:ln w="12700">
                <a:noFill/>
              </a:ln>
            </c:spPr>
            <c:extLst>
              <c:ext xmlns:c16="http://schemas.microsoft.com/office/drawing/2014/chart" uri="{C3380CC4-5D6E-409C-BE32-E72D297353CC}">
                <c16:uniqueId val="{0000000F-F891-4075-912D-5527A45A19F6}"/>
              </c:ext>
            </c:extLst>
          </c:dPt>
          <c:dLbls>
            <c:dLbl>
              <c:idx val="0"/>
              <c:layout>
                <c:manualLayout>
                  <c:x val="-1.827485380116959E-2"/>
                  <c:y val="-4.16976819559730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891-4075-912D-5527A45A19F6}"/>
                </c:ext>
              </c:extLst>
            </c:dLbl>
            <c:dLbl>
              <c:idx val="1"/>
              <c:layout>
                <c:manualLayout>
                  <c:x val="1.4619883040935672E-2"/>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891-4075-912D-5527A45A19F6}"/>
                </c:ext>
              </c:extLst>
            </c:dLbl>
            <c:dLbl>
              <c:idx val="2"/>
              <c:layout>
                <c:manualLayout>
                  <c:x val="1.4619883040935672E-2"/>
                  <c:y val="-2.978405853998081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891-4075-912D-5527A45A19F6}"/>
                </c:ext>
              </c:extLst>
            </c:dLbl>
            <c:numFmt formatCode="0.0%" sourceLinked="0"/>
            <c:spPr>
              <a:noFill/>
              <a:ln>
                <a:noFill/>
              </a:ln>
              <a:effectLst/>
            </c:spPr>
            <c:txPr>
              <a:bodyPr wrap="square" lIns="38100" tIns="19050" rIns="38100" bIns="19050" anchor="ctr">
                <a:spAutoFit/>
              </a:bodyPr>
              <a:lstStyle/>
              <a:p>
                <a:pPr>
                  <a:defRPr sz="900"/>
                </a:pPr>
                <a:endParaRPr lang="zh-CN"/>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Sheet1!$A$2:$A$5</c:f>
              <c:strCache>
                <c:ptCount val="4"/>
                <c:pt idx="0">
                  <c:v>Cleaning Appliances</c:v>
                </c:pt>
                <c:pt idx="1">
                  <c:v>Food Appliances</c:v>
                </c:pt>
                <c:pt idx="2">
                  <c:v>Cooking Appliances</c:v>
                </c:pt>
                <c:pt idx="3">
                  <c:v>Others</c:v>
                </c:pt>
              </c:strCache>
            </c:strRef>
          </c:cat>
          <c:val>
            <c:numRef>
              <c:f>Sheet1!$B$2:$B$5</c:f>
              <c:numCache>
                <c:formatCode>General</c:formatCode>
                <c:ptCount val="4"/>
                <c:pt idx="0">
                  <c:v>1699.7</c:v>
                </c:pt>
                <c:pt idx="1">
                  <c:v>990.3</c:v>
                </c:pt>
                <c:pt idx="2">
                  <c:v>1317.3</c:v>
                </c:pt>
                <c:pt idx="3">
                  <c:v>188.5</c:v>
                </c:pt>
              </c:numCache>
            </c:numRef>
          </c:val>
          <c:extLst>
            <c:ext xmlns:c16="http://schemas.microsoft.com/office/drawing/2014/chart" uri="{C3380CC4-5D6E-409C-BE32-E72D297353CC}">
              <c16:uniqueId val="{00000010-F891-4075-912D-5527A45A19F6}"/>
            </c:ext>
          </c:extLst>
        </c:ser>
        <c:dLbls>
          <c:showLegendKey val="0"/>
          <c:showVal val="0"/>
          <c:showCatName val="0"/>
          <c:showSerName val="0"/>
          <c:showPercent val="0"/>
          <c:showBubbleSize val="0"/>
          <c:showLeaderLines val="0"/>
        </c:dLbls>
        <c:firstSliceAng val="0"/>
        <c:holeSize val="45"/>
      </c:doughnutChart>
    </c:plotArea>
    <c:plotVisOnly val="1"/>
    <c:dispBlanksAs val="gap"/>
    <c:showDLblsOverMax val="0"/>
  </c:chart>
  <c:txPr>
    <a:bodyPr/>
    <a:lstStyle/>
    <a:p>
      <a:pPr>
        <a:defRPr sz="800">
          <a:solidFill>
            <a:schemeClr val="bg1"/>
          </a:solidFill>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23262881613481E-3"/>
          <c:y val="0"/>
          <c:w val="0.67463363954505684"/>
          <c:h val="0.64741369406965432"/>
        </c:manualLayout>
      </c:layout>
      <c:barChart>
        <c:barDir val="col"/>
        <c:grouping val="stacked"/>
        <c:varyColors val="0"/>
        <c:ser>
          <c:idx val="0"/>
          <c:order val="0"/>
          <c:tx>
            <c:strRef>
              <c:f>Sheet1!$B$1</c:f>
              <c:strCache>
                <c:ptCount val="1"/>
                <c:pt idx="0">
                  <c:v>北美</c:v>
                </c:pt>
              </c:strCache>
            </c:strRef>
          </c:tx>
          <c:spPr>
            <a:solidFill>
              <a:srgbClr val="EB6100">
                <a:lumMod val="100000"/>
              </a:srgbClr>
            </a:solidFill>
            <a:ln w="25400">
              <a:noFill/>
              <a:prstDash val="solid"/>
              <a:miter lim="800000"/>
            </a:ln>
          </c:spPr>
          <c:invertIfNegative val="0"/>
          <c:dPt>
            <c:idx val="0"/>
            <c:invertIfNegative val="0"/>
            <c:bubble3D val="0"/>
            <c:extLst>
              <c:ext xmlns:c16="http://schemas.microsoft.com/office/drawing/2014/chart" uri="{C3380CC4-5D6E-409C-BE32-E72D297353CC}">
                <c16:uniqueId val="{00000000-F2F2-464D-BD8E-8E4D245E8794}"/>
              </c:ext>
            </c:extLst>
          </c:dPt>
          <c:dPt>
            <c:idx val="1"/>
            <c:invertIfNegative val="0"/>
            <c:bubble3D val="0"/>
            <c:extLst>
              <c:ext xmlns:c16="http://schemas.microsoft.com/office/drawing/2014/chart" uri="{C3380CC4-5D6E-409C-BE32-E72D297353CC}">
                <c16:uniqueId val="{00000001-F2F2-464D-BD8E-8E4D245E8794}"/>
              </c:ext>
            </c:extLst>
          </c:dPt>
          <c:dPt>
            <c:idx val="2"/>
            <c:invertIfNegative val="0"/>
            <c:bubble3D val="0"/>
            <c:extLst>
              <c:ext xmlns:c16="http://schemas.microsoft.com/office/drawing/2014/chart" uri="{C3380CC4-5D6E-409C-BE32-E72D297353CC}">
                <c16:uniqueId val="{00000002-F2F2-464D-BD8E-8E4D245E8794}"/>
              </c:ext>
            </c:extLst>
          </c:dPt>
          <c:dPt>
            <c:idx val="3"/>
            <c:invertIfNegative val="0"/>
            <c:bubble3D val="0"/>
            <c:extLst>
              <c:ext xmlns:c16="http://schemas.microsoft.com/office/drawing/2014/chart" uri="{C3380CC4-5D6E-409C-BE32-E72D297353CC}">
                <c16:uniqueId val="{00000003-F2F2-464D-BD8E-8E4D245E8794}"/>
              </c:ext>
            </c:extLst>
          </c:dPt>
          <c:dPt>
            <c:idx val="4"/>
            <c:invertIfNegative val="0"/>
            <c:bubble3D val="0"/>
            <c:extLst>
              <c:ext xmlns:c16="http://schemas.microsoft.com/office/drawing/2014/chart" uri="{C3380CC4-5D6E-409C-BE32-E72D297353CC}">
                <c16:uniqueId val="{00000004-F2F2-464D-BD8E-8E4D245E8794}"/>
              </c:ext>
            </c:extLst>
          </c:dPt>
          <c:dPt>
            <c:idx val="5"/>
            <c:invertIfNegative val="0"/>
            <c:bubble3D val="0"/>
            <c:extLst>
              <c:ext xmlns:c16="http://schemas.microsoft.com/office/drawing/2014/chart" uri="{C3380CC4-5D6E-409C-BE32-E72D297353CC}">
                <c16:uniqueId val="{00000005-F2F2-464D-BD8E-8E4D245E8794}"/>
              </c:ext>
            </c:extLst>
          </c:dPt>
          <c:dPt>
            <c:idx val="6"/>
            <c:invertIfNegative val="0"/>
            <c:bubble3D val="0"/>
            <c:extLst>
              <c:ext xmlns:c16="http://schemas.microsoft.com/office/drawing/2014/chart" uri="{C3380CC4-5D6E-409C-BE32-E72D297353CC}">
                <c16:uniqueId val="{00000006-F2F2-464D-BD8E-8E4D245E8794}"/>
              </c:ext>
            </c:extLst>
          </c:dPt>
          <c:dPt>
            <c:idx val="7"/>
            <c:invertIfNegative val="0"/>
            <c:bubble3D val="0"/>
            <c:extLst>
              <c:ext xmlns:c16="http://schemas.microsoft.com/office/drawing/2014/chart" uri="{C3380CC4-5D6E-409C-BE32-E72D297353CC}">
                <c16:uniqueId val="{00000007-F2F2-464D-BD8E-8E4D245E8794}"/>
              </c:ext>
            </c:extLst>
          </c:dPt>
          <c:dLbls>
            <c:spPr>
              <a:noFill/>
              <a:ln>
                <a:noFill/>
              </a:ln>
              <a:effectLst/>
            </c:spPr>
            <c:txPr>
              <a:bodyPr/>
              <a:lstStyle/>
              <a:p>
                <a:pPr>
                  <a:defRPr sz="900">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Sheet1!$B$2:$B$3</c:f>
              <c:numCache>
                <c:formatCode>_(* #,##0_);_(* \(#,##0\);_(* "-"??_);_(@_)</c:formatCode>
                <c:ptCount val="2"/>
                <c:pt idx="0">
                  <c:v>1457.8</c:v>
                </c:pt>
                <c:pt idx="1">
                  <c:v>2210</c:v>
                </c:pt>
              </c:numCache>
            </c:numRef>
          </c:val>
          <c:extLst>
            <c:ext xmlns:c16="http://schemas.microsoft.com/office/drawing/2014/chart" uri="{C3380CC4-5D6E-409C-BE32-E72D297353CC}">
              <c16:uniqueId val="{00000008-F2F2-464D-BD8E-8E4D245E8794}"/>
            </c:ext>
          </c:extLst>
        </c:ser>
        <c:ser>
          <c:idx val="1"/>
          <c:order val="1"/>
          <c:tx>
            <c:strRef>
              <c:f>Sheet1!$C$1</c:f>
              <c:strCache>
                <c:ptCount val="1"/>
                <c:pt idx="0">
                  <c:v>中国</c:v>
                </c:pt>
              </c:strCache>
            </c:strRef>
          </c:tx>
          <c:spPr>
            <a:solidFill>
              <a:srgbClr val="696969">
                <a:lumMod val="100000"/>
              </a:srgbClr>
            </a:solidFill>
            <a:ln w="25400">
              <a:noFill/>
              <a:prstDash val="solid"/>
              <a:miter lim="800000"/>
            </a:ln>
          </c:spPr>
          <c:invertIfNegative val="0"/>
          <c:dPt>
            <c:idx val="0"/>
            <c:invertIfNegative val="0"/>
            <c:bubble3D val="0"/>
            <c:extLst>
              <c:ext xmlns:c16="http://schemas.microsoft.com/office/drawing/2014/chart" uri="{C3380CC4-5D6E-409C-BE32-E72D297353CC}">
                <c16:uniqueId val="{00000009-F2F2-464D-BD8E-8E4D245E8794}"/>
              </c:ext>
            </c:extLst>
          </c:dPt>
          <c:dPt>
            <c:idx val="1"/>
            <c:invertIfNegative val="0"/>
            <c:bubble3D val="0"/>
            <c:extLst>
              <c:ext xmlns:c16="http://schemas.microsoft.com/office/drawing/2014/chart" uri="{C3380CC4-5D6E-409C-BE32-E72D297353CC}">
                <c16:uniqueId val="{0000000A-F2F2-464D-BD8E-8E4D245E8794}"/>
              </c:ext>
            </c:extLst>
          </c:dPt>
          <c:dPt>
            <c:idx val="2"/>
            <c:invertIfNegative val="0"/>
            <c:bubble3D val="0"/>
            <c:extLst>
              <c:ext xmlns:c16="http://schemas.microsoft.com/office/drawing/2014/chart" uri="{C3380CC4-5D6E-409C-BE32-E72D297353CC}">
                <c16:uniqueId val="{0000000B-F2F2-464D-BD8E-8E4D245E8794}"/>
              </c:ext>
            </c:extLst>
          </c:dPt>
          <c:dPt>
            <c:idx val="3"/>
            <c:invertIfNegative val="0"/>
            <c:bubble3D val="0"/>
            <c:extLst>
              <c:ext xmlns:c16="http://schemas.microsoft.com/office/drawing/2014/chart" uri="{C3380CC4-5D6E-409C-BE32-E72D297353CC}">
                <c16:uniqueId val="{0000000C-F2F2-464D-BD8E-8E4D245E8794}"/>
              </c:ext>
            </c:extLst>
          </c:dPt>
          <c:dPt>
            <c:idx val="4"/>
            <c:invertIfNegative val="0"/>
            <c:bubble3D val="0"/>
            <c:extLst>
              <c:ext xmlns:c16="http://schemas.microsoft.com/office/drawing/2014/chart" uri="{C3380CC4-5D6E-409C-BE32-E72D297353CC}">
                <c16:uniqueId val="{0000000D-F2F2-464D-BD8E-8E4D245E8794}"/>
              </c:ext>
            </c:extLst>
          </c:dPt>
          <c:dPt>
            <c:idx val="5"/>
            <c:invertIfNegative val="0"/>
            <c:bubble3D val="0"/>
            <c:extLst>
              <c:ext xmlns:c16="http://schemas.microsoft.com/office/drawing/2014/chart" uri="{C3380CC4-5D6E-409C-BE32-E72D297353CC}">
                <c16:uniqueId val="{0000000E-F2F2-464D-BD8E-8E4D245E8794}"/>
              </c:ext>
            </c:extLst>
          </c:dPt>
          <c:dPt>
            <c:idx val="6"/>
            <c:invertIfNegative val="0"/>
            <c:bubble3D val="0"/>
            <c:extLst>
              <c:ext xmlns:c16="http://schemas.microsoft.com/office/drawing/2014/chart" uri="{C3380CC4-5D6E-409C-BE32-E72D297353CC}">
                <c16:uniqueId val="{0000000F-F2F2-464D-BD8E-8E4D245E8794}"/>
              </c:ext>
            </c:extLst>
          </c:dPt>
          <c:dPt>
            <c:idx val="7"/>
            <c:invertIfNegative val="0"/>
            <c:bubble3D val="0"/>
            <c:extLst>
              <c:ext xmlns:c16="http://schemas.microsoft.com/office/drawing/2014/chart" uri="{C3380CC4-5D6E-409C-BE32-E72D297353CC}">
                <c16:uniqueId val="{00000010-F2F2-464D-BD8E-8E4D245E8794}"/>
              </c:ext>
            </c:extLst>
          </c:dPt>
          <c:dLbls>
            <c:spPr>
              <a:noFill/>
              <a:ln>
                <a:noFill/>
              </a:ln>
              <a:effectLst/>
            </c:spPr>
            <c:txPr>
              <a:bodyPr/>
              <a:lstStyle/>
              <a:p>
                <a:pPr>
                  <a:defRPr sz="900">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Sheet1!$C$2:$C$3</c:f>
              <c:numCache>
                <c:formatCode>_(* #,##0_);_(* \(#,##0\);_(* "-"??_);_(@_)</c:formatCode>
                <c:ptCount val="2"/>
                <c:pt idx="0">
                  <c:v>1270.4000000000001</c:v>
                </c:pt>
                <c:pt idx="1">
                  <c:v>1438.5</c:v>
                </c:pt>
              </c:numCache>
            </c:numRef>
          </c:val>
          <c:extLst>
            <c:ext xmlns:c16="http://schemas.microsoft.com/office/drawing/2014/chart" uri="{C3380CC4-5D6E-409C-BE32-E72D297353CC}">
              <c16:uniqueId val="{00000011-F2F2-464D-BD8E-8E4D245E8794}"/>
            </c:ext>
          </c:extLst>
        </c:ser>
        <c:ser>
          <c:idx val="2"/>
          <c:order val="2"/>
          <c:tx>
            <c:strRef>
              <c:f>Sheet1!$D$1</c:f>
              <c:strCache>
                <c:ptCount val="1"/>
                <c:pt idx="0">
                  <c:v>欧洲</c:v>
                </c:pt>
              </c:strCache>
            </c:strRef>
          </c:tx>
          <c:spPr>
            <a:solidFill>
              <a:srgbClr val="A38D6D">
                <a:lumMod val="100000"/>
              </a:srgbClr>
            </a:solidFill>
            <a:ln w="25400">
              <a:noFill/>
              <a:prstDash val="solid"/>
              <a:miter lim="800000"/>
            </a:ln>
          </c:spPr>
          <c:invertIfNegative val="0"/>
          <c:dLbls>
            <c:dLbl>
              <c:idx val="0"/>
              <c:layout>
                <c:manualLayout>
                  <c:x val="0.13825075075075074"/>
                  <c:y val="2.38198506570386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2F2-464D-BD8E-8E4D245E8794}"/>
                </c:ext>
              </c:extLst>
            </c:dLbl>
            <c:dLbl>
              <c:idx val="1"/>
              <c:layout>
                <c:manualLayout>
                  <c:x val="0.13316526223695721"/>
                  <c:y val="3.57297759855579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2F2-464D-BD8E-8E4D245E8794}"/>
                </c:ext>
              </c:extLst>
            </c:dLbl>
            <c:spPr>
              <a:noFill/>
              <a:ln>
                <a:noFill/>
              </a:ln>
              <a:effectLst/>
            </c:spPr>
            <c:txPr>
              <a:bodyPr/>
              <a:lstStyle/>
              <a:p>
                <a:pPr>
                  <a:defRPr sz="900">
                    <a:solidFill>
                      <a:schemeClr val="accent3"/>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Sheet1!$D$2:$D$3</c:f>
              <c:numCache>
                <c:formatCode>_(* #,##0_);_(* \(#,##0\);_(* "-"??_);_(@_)</c:formatCode>
                <c:ptCount val="2"/>
                <c:pt idx="0">
                  <c:v>221.7</c:v>
                </c:pt>
                <c:pt idx="1">
                  <c:v>451.3</c:v>
                </c:pt>
              </c:numCache>
            </c:numRef>
          </c:val>
          <c:extLst>
            <c:ext xmlns:c16="http://schemas.microsoft.com/office/drawing/2014/chart" uri="{C3380CC4-5D6E-409C-BE32-E72D297353CC}">
              <c16:uniqueId val="{00000014-F2F2-464D-BD8E-8E4D245E8794}"/>
            </c:ext>
          </c:extLst>
        </c:ser>
        <c:ser>
          <c:idx val="3"/>
          <c:order val="3"/>
          <c:tx>
            <c:strRef>
              <c:f>Sheet1!$E$1</c:f>
              <c:strCache>
                <c:ptCount val="1"/>
                <c:pt idx="0">
                  <c:v>其他市场</c:v>
                </c:pt>
              </c:strCache>
            </c:strRef>
          </c:tx>
          <c:spPr>
            <a:solidFill>
              <a:srgbClr val="4D597B">
                <a:lumMod val="100000"/>
              </a:srgbClr>
            </a:solidFill>
            <a:ln w="25400">
              <a:noFill/>
              <a:prstDash val="solid"/>
              <a:miter lim="800000"/>
            </a:ln>
          </c:spPr>
          <c:invertIfNegative val="0"/>
          <c:dPt>
            <c:idx val="0"/>
            <c:invertIfNegative val="0"/>
            <c:bubble3D val="0"/>
            <c:extLst>
              <c:ext xmlns:c16="http://schemas.microsoft.com/office/drawing/2014/chart" uri="{C3380CC4-5D6E-409C-BE32-E72D297353CC}">
                <c16:uniqueId val="{00000015-F2F2-464D-BD8E-8E4D245E8794}"/>
              </c:ext>
            </c:extLst>
          </c:dPt>
          <c:dPt>
            <c:idx val="1"/>
            <c:invertIfNegative val="0"/>
            <c:bubble3D val="0"/>
            <c:extLst>
              <c:ext xmlns:c16="http://schemas.microsoft.com/office/drawing/2014/chart" uri="{C3380CC4-5D6E-409C-BE32-E72D297353CC}">
                <c16:uniqueId val="{00000016-F2F2-464D-BD8E-8E4D245E8794}"/>
              </c:ext>
            </c:extLst>
          </c:dPt>
          <c:dPt>
            <c:idx val="2"/>
            <c:invertIfNegative val="0"/>
            <c:bubble3D val="0"/>
            <c:extLst>
              <c:ext xmlns:c16="http://schemas.microsoft.com/office/drawing/2014/chart" uri="{C3380CC4-5D6E-409C-BE32-E72D297353CC}">
                <c16:uniqueId val="{00000017-F2F2-464D-BD8E-8E4D245E8794}"/>
              </c:ext>
            </c:extLst>
          </c:dPt>
          <c:dPt>
            <c:idx val="3"/>
            <c:invertIfNegative val="0"/>
            <c:bubble3D val="0"/>
            <c:extLst>
              <c:ext xmlns:c16="http://schemas.microsoft.com/office/drawing/2014/chart" uri="{C3380CC4-5D6E-409C-BE32-E72D297353CC}">
                <c16:uniqueId val="{00000018-F2F2-464D-BD8E-8E4D245E8794}"/>
              </c:ext>
            </c:extLst>
          </c:dPt>
          <c:dPt>
            <c:idx val="4"/>
            <c:invertIfNegative val="0"/>
            <c:bubble3D val="0"/>
            <c:extLst>
              <c:ext xmlns:c16="http://schemas.microsoft.com/office/drawing/2014/chart" uri="{C3380CC4-5D6E-409C-BE32-E72D297353CC}">
                <c16:uniqueId val="{00000019-F2F2-464D-BD8E-8E4D245E8794}"/>
              </c:ext>
            </c:extLst>
          </c:dPt>
          <c:dPt>
            <c:idx val="5"/>
            <c:invertIfNegative val="0"/>
            <c:bubble3D val="0"/>
            <c:extLst>
              <c:ext xmlns:c16="http://schemas.microsoft.com/office/drawing/2014/chart" uri="{C3380CC4-5D6E-409C-BE32-E72D297353CC}">
                <c16:uniqueId val="{0000001A-F2F2-464D-BD8E-8E4D245E8794}"/>
              </c:ext>
            </c:extLst>
          </c:dPt>
          <c:dPt>
            <c:idx val="6"/>
            <c:invertIfNegative val="0"/>
            <c:bubble3D val="0"/>
            <c:extLst>
              <c:ext xmlns:c16="http://schemas.microsoft.com/office/drawing/2014/chart" uri="{C3380CC4-5D6E-409C-BE32-E72D297353CC}">
                <c16:uniqueId val="{0000001B-F2F2-464D-BD8E-8E4D245E8794}"/>
              </c:ext>
            </c:extLst>
          </c:dPt>
          <c:dPt>
            <c:idx val="7"/>
            <c:invertIfNegative val="0"/>
            <c:bubble3D val="0"/>
            <c:extLst>
              <c:ext xmlns:c16="http://schemas.microsoft.com/office/drawing/2014/chart" uri="{C3380CC4-5D6E-409C-BE32-E72D297353CC}">
                <c16:uniqueId val="{0000001C-F2F2-464D-BD8E-8E4D245E8794}"/>
              </c:ext>
            </c:extLst>
          </c:dPt>
          <c:dLbls>
            <c:dLbl>
              <c:idx val="0"/>
              <c:layout>
                <c:manualLayout>
                  <c:x val="0.13316526223695721"/>
                  <c:y val="-3.57297759855580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2F2-464D-BD8E-8E4D245E8794}"/>
                </c:ext>
              </c:extLst>
            </c:dLbl>
            <c:dLbl>
              <c:idx val="1"/>
              <c:layout>
                <c:manualLayout>
                  <c:x val="0.12871621621621621"/>
                  <c:y val="5.95496266425964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2F2-464D-BD8E-8E4D245E8794}"/>
                </c:ext>
              </c:extLst>
            </c:dLbl>
            <c:spPr>
              <a:noFill/>
              <a:ln>
                <a:noFill/>
              </a:ln>
              <a:effectLst/>
            </c:spPr>
            <c:txPr>
              <a:bodyPr/>
              <a:lstStyle/>
              <a:p>
                <a:pPr>
                  <a:defRPr sz="900">
                    <a:solidFill>
                      <a:schemeClr val="accent4"/>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Sheet1!$E$2:$E$3</c:f>
              <c:numCache>
                <c:formatCode>_(* #,##0_);_(* \(#,##0\);_(* "-"??_);_(@_)</c:formatCode>
                <c:ptCount val="2"/>
                <c:pt idx="0">
                  <c:v>66.2</c:v>
                </c:pt>
                <c:pt idx="1">
                  <c:v>96</c:v>
                </c:pt>
              </c:numCache>
            </c:numRef>
          </c:val>
          <c:extLst>
            <c:ext xmlns:c16="http://schemas.microsoft.com/office/drawing/2014/chart" uri="{C3380CC4-5D6E-409C-BE32-E72D297353CC}">
              <c16:uniqueId val="{0000001D-F2F2-464D-BD8E-8E4D245E8794}"/>
            </c:ext>
          </c:extLst>
        </c:ser>
        <c:ser>
          <c:idx val="4"/>
          <c:order val="4"/>
          <c:tx>
            <c:strRef>
              <c:f>Sheet1!$F$1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900" b="1"/>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Sheet1!$F$2:$F$3</c:f>
              <c:numCache>
                <c:formatCode>_(* #,##0_);_(* \(#,##0\);_(* "-"??_);_(@_)</c:formatCode>
                <c:ptCount val="2"/>
                <c:pt idx="0">
                  <c:v>3016.0999999999995</c:v>
                </c:pt>
                <c:pt idx="1">
                  <c:v>4195.8</c:v>
                </c:pt>
              </c:numCache>
            </c:numRef>
          </c:val>
          <c:extLst>
            <c:ext xmlns:c16="http://schemas.microsoft.com/office/drawing/2014/chart" uri="{C3380CC4-5D6E-409C-BE32-E72D297353CC}">
              <c16:uniqueId val="{0000001E-F2F2-464D-BD8E-8E4D245E8794}"/>
            </c:ext>
          </c:extLst>
        </c:ser>
        <c:dLbls>
          <c:showLegendKey val="0"/>
          <c:showVal val="0"/>
          <c:showCatName val="0"/>
          <c:showSerName val="0"/>
          <c:showPercent val="0"/>
          <c:showBubbleSize val="0"/>
        </c:dLbls>
        <c:gapWidth val="55"/>
        <c:overlap val="100"/>
        <c:axId val="85838080"/>
        <c:axId val="88887680"/>
      </c:barChart>
      <c:catAx>
        <c:axId val="85838080"/>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sz="900"/>
            </a:pPr>
            <a:endParaRPr lang="zh-CN"/>
          </a:p>
        </c:txPr>
        <c:crossAx val="88887680"/>
        <c:crosses val="autoZero"/>
        <c:auto val="1"/>
        <c:lblAlgn val="ctr"/>
        <c:lblOffset val="0"/>
        <c:tickMarkSkip val="1"/>
        <c:noMultiLvlLbl val="0"/>
      </c:catAx>
      <c:valAx>
        <c:axId val="88887680"/>
        <c:scaling>
          <c:orientation val="minMax"/>
          <c:max val="5000"/>
          <c:min val="0"/>
        </c:scaling>
        <c:delete val="0"/>
        <c:axPos val="l"/>
        <c:majorGridlines>
          <c:spPr>
            <a:ln w="12700" cap="flat" cmpd="sng" algn="ctr">
              <a:noFill/>
              <a:prstDash val="solid"/>
              <a:round/>
            </a:ln>
            <a:effectLst/>
            <a:extLst>
              <a:ext uri="{91240B29-F687-4F45-9708-019B960494DF}">
                <a14:hiddenLine xmlns:a14="http://schemas.microsoft.com/office/drawing/2010/main" w="12700" cap="flat" cmpd="sng" algn="ctr">
                  <a:solidFill>
                    <a:srgbClr val="C3C5C8"/>
                  </a:solidFill>
                  <a:prstDash val="solid"/>
                  <a:round/>
                </a14:hiddenLine>
              </a:ext>
            </a:extLst>
          </c:spPr>
        </c:majorGridlines>
        <c:numFmt formatCode="_(* #,##0_);_(* \(#,##0\);_(* &quot;-&quot;??_);_(@_)" sourceLinked="1"/>
        <c:majorTickMark val="none"/>
        <c:minorTickMark val="none"/>
        <c:tickLblPos val="none"/>
        <c:spPr>
          <a:ln w="9525">
            <a:noFill/>
          </a:ln>
        </c:spPr>
        <c:txPr>
          <a:bodyPr rot="0" vert="horz"/>
          <a:lstStyle/>
          <a:p>
            <a:pPr>
              <a:defRPr/>
            </a:pPr>
            <a:endParaRPr lang="zh-CN"/>
          </a:p>
        </c:txPr>
        <c:crossAx val="85838080"/>
        <c:crosses val="autoZero"/>
        <c:crossBetween val="between"/>
      </c:valAx>
      <c:spPr>
        <a:noFill/>
        <a:ln w="25400">
          <a:noFill/>
        </a:ln>
      </c:spPr>
    </c:plotArea>
    <c:legend>
      <c:legendPos val="b"/>
      <c:legendEntry>
        <c:idx val="4"/>
        <c:delete val="1"/>
      </c:legendEntry>
      <c:layout>
        <c:manualLayout>
          <c:xMode val="edge"/>
          <c:yMode val="edge"/>
          <c:x val="0"/>
          <c:y val="0.73349572719706457"/>
          <c:w val="0.99818468468468469"/>
          <c:h val="0.15596750559743044"/>
        </c:manualLayout>
      </c:layout>
      <c:overlay val="0"/>
      <c:spPr>
        <a:noFill/>
        <a:ln w="25400">
          <a:noFill/>
        </a:ln>
      </c:spPr>
      <c:txPr>
        <a:bodyPr/>
        <a:lstStyle/>
        <a:p>
          <a:pPr>
            <a:defRPr sz="900"/>
          </a:pPr>
          <a:endParaRPr lang="zh-CN"/>
        </a:p>
      </c:txPr>
    </c:legend>
    <c:plotVisOnly val="1"/>
    <c:dispBlanksAs val="gap"/>
    <c:showDLblsOverMax val="0"/>
  </c:chart>
  <c:spPr>
    <a:noFill/>
    <a:ln w="9525">
      <a:noFill/>
    </a:ln>
  </c:spPr>
  <c:txPr>
    <a:bodyPr/>
    <a:lstStyle/>
    <a:p>
      <a:pPr>
        <a:defRPr sz="900" b="0" i="0" u="none" strike="noStrike" baseline="0">
          <a:solidFill>
            <a:srgbClr val="000000"/>
          </a:solidFill>
          <a:latin typeface="+mn-lt"/>
          <a:ea typeface="+mn-ea"/>
          <a:cs typeface="Credit Suisse Type Roman"/>
        </a:defRPr>
      </a:pPr>
      <a:endParaRPr lang="zh-CN"/>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0239183512147232E-2"/>
          <c:w val="1"/>
          <c:h val="0.80098656823933634"/>
        </c:manualLayout>
      </c:layout>
      <c:barChart>
        <c:barDir val="col"/>
        <c:grouping val="stacked"/>
        <c:varyColors val="0"/>
        <c:ser>
          <c:idx val="0"/>
          <c:order val="0"/>
          <c:tx>
            <c:strRef>
              <c:f>Sheet1!$B$1</c:f>
              <c:strCache>
                <c:ptCount val="1"/>
                <c:pt idx="0">
                  <c:v>九阳</c:v>
                </c:pt>
              </c:strCache>
            </c:strRef>
          </c:tx>
          <c:spPr>
            <a:solidFill>
              <a:srgbClr val="EB6100">
                <a:lumMod val="100000"/>
              </a:srgbClr>
            </a:solidFill>
            <a:ln>
              <a:noFill/>
              <a:round/>
            </a:ln>
            <a:effectLst/>
            <a:extLst>
              <a:ext uri="{91240B29-F687-4F45-9708-019B960494DF}">
                <a14:hiddenLine xmlns:a14="http://schemas.microsoft.com/office/drawing/2010/main">
                  <a:solidFill>
                    <a:srgbClr val="EB6100">
                      <a:lumMod val="100000"/>
                    </a:srgbClr>
                  </a:solidFill>
                  <a:round/>
                </a14:hiddenLine>
              </a:ext>
            </a:extLst>
          </c:spPr>
          <c:invertIfNegative val="0"/>
          <c:dLbls>
            <c:dLbl>
              <c:idx val="0"/>
              <c:layout>
                <c:manualLayout>
                  <c:x val="0.10722651327521716"/>
                  <c:y val="8.3892724409849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BE-4EA4-96E5-ACDE632E6DF5}"/>
                </c:ext>
              </c:extLst>
            </c:dLbl>
            <c:dLbl>
              <c:idx val="1"/>
              <c:layout>
                <c:manualLayout>
                  <c:x val="0.10725607591836436"/>
                  <c:y val="1.4866096757125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BE-4EA4-96E5-ACDE632E6DF5}"/>
                </c:ext>
              </c:extLst>
            </c:dLbl>
            <c:dLbl>
              <c:idx val="2"/>
              <c:layout>
                <c:manualLayout>
                  <c:x val="0.1032759712029919"/>
                  <c:y val="1.3539622737733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BE-4EA4-96E5-ACDE632E6DF5}"/>
                </c:ext>
              </c:extLst>
            </c:dLbl>
            <c:dLbl>
              <c:idx val="3"/>
              <c:layout>
                <c:manualLayout>
                  <c:x val="8.6583181512944973E-2"/>
                  <c:y val="-3.23841215807021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BE-4EA4-96E5-ACDE632E6DF5}"/>
                </c:ext>
              </c:extLst>
            </c:dLbl>
            <c:dLbl>
              <c:idx val="4"/>
              <c:layout>
                <c:manualLayout>
                  <c:x val="8.2632632632632513E-2"/>
                  <c:y val="-7.69014904156195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BE-4EA4-96E5-ACDE632E6DF5}"/>
                </c:ext>
              </c:extLst>
            </c:dLbl>
            <c:spPr>
              <a:noFill/>
              <a:ln>
                <a:noFill/>
              </a:ln>
              <a:effectLst/>
            </c:spPr>
            <c:txPr>
              <a:bodyPr/>
              <a:lstStyle/>
              <a:p>
                <a:pPr>
                  <a:defRPr lang="en-US" sz="900">
                    <a:solidFill>
                      <a:schemeClr val="accent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Sheet1!$B$2:$B$4</c:f>
              <c:numCache>
                <c:formatCode>#,##0</c:formatCode>
                <c:ptCount val="3"/>
                <c:pt idx="0">
                  <c:v>381.1</c:v>
                </c:pt>
                <c:pt idx="1">
                  <c:v>425.74599999999998</c:v>
                </c:pt>
                <c:pt idx="2" formatCode="_(* #,##0_);_(* \(#,##0\);_(* &quot;-&quot;??_);_(@_)">
                  <c:v>477.9</c:v>
                </c:pt>
              </c:numCache>
            </c:numRef>
          </c:val>
          <c:extLst>
            <c:ext xmlns:c16="http://schemas.microsoft.com/office/drawing/2014/chart" uri="{C3380CC4-5D6E-409C-BE32-E72D297353CC}">
              <c16:uniqueId val="{00000005-22BE-4EA4-96E5-ACDE632E6DF5}"/>
            </c:ext>
          </c:extLst>
        </c:ser>
        <c:ser>
          <c:idx val="1"/>
          <c:order val="1"/>
          <c:tx>
            <c:strRef>
              <c:f>Sheet1!$C$1</c:f>
              <c:strCache>
                <c:ptCount val="1"/>
                <c:pt idx="0">
                  <c:v>SharkNinja </c:v>
                </c:pt>
              </c:strCache>
            </c:strRef>
          </c:tx>
          <c:spPr>
            <a:solidFill>
              <a:srgbClr val="696969">
                <a:lumMod val="100000"/>
              </a:srgbClr>
            </a:solidFill>
            <a:ln>
              <a:noFill/>
              <a:round/>
            </a:ln>
            <a:effectLst/>
            <a:extLst>
              <a:ext uri="{91240B29-F687-4F45-9708-019B960494DF}">
                <a14:hiddenLine xmlns:a14="http://schemas.microsoft.com/office/drawing/2010/main">
                  <a:solidFill>
                    <a:srgbClr val="696969">
                      <a:lumMod val="100000"/>
                    </a:srgbClr>
                  </a:solidFill>
                  <a:round/>
                </a14:hiddenLine>
              </a:ext>
            </a:extLst>
          </c:spPr>
          <c:invertIfNegative val="0"/>
          <c:dLbls>
            <c:dLbl>
              <c:idx val="0"/>
              <c:layout>
                <c:manualLayout>
                  <c:x val="0.10960275104718178"/>
                  <c:y val="1.1627684599055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BE-4EA4-96E5-ACDE632E6DF5}"/>
                </c:ext>
              </c:extLst>
            </c:dLbl>
            <c:dLbl>
              <c:idx val="1"/>
              <c:layout>
                <c:manualLayout>
                  <c:x val="9.775112483050595E-2"/>
                  <c:y val="-3.23841215807027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BE-4EA4-96E5-ACDE632E6DF5}"/>
                </c:ext>
              </c:extLst>
            </c:dLbl>
            <c:dLbl>
              <c:idx val="2"/>
              <c:layout>
                <c:manualLayout>
                  <c:x val="0.10963231369032907"/>
                  <c:y val="-3.23841215807021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BE-4EA4-96E5-ACDE632E6DF5}"/>
                </c:ext>
              </c:extLst>
            </c:dLbl>
            <c:dLbl>
              <c:idx val="3"/>
              <c:layout>
                <c:manualLayout>
                  <c:x val="8.79207975626908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DC-47A6-8622-E96DAC6A708B}"/>
                </c:ext>
              </c:extLst>
            </c:dLbl>
            <c:dLbl>
              <c:idx val="4"/>
              <c:layout>
                <c:manualLayout>
                  <c:x val="7.1287133158938684E-2"/>
                  <c:y val="-1.9430472948421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DC-47A6-8622-E96DAC6A708B}"/>
                </c:ext>
              </c:extLst>
            </c:dLbl>
            <c:spPr>
              <a:noFill/>
              <a:ln>
                <a:noFill/>
              </a:ln>
              <a:effectLst/>
            </c:spPr>
            <c:txPr>
              <a:bodyPr wrap="square" lIns="38100" tIns="19050" rIns="38100" bIns="19050" anchor="ctr">
                <a:spAutoFit/>
              </a:bodyPr>
              <a:lstStyle/>
              <a:p>
                <a:pPr>
                  <a:defRPr sz="900">
                    <a:solidFill>
                      <a:schemeClr val="accent2"/>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0</c:formatCode>
                <c:ptCount val="3"/>
                <c:pt idx="0">
                  <c:v>2018</c:v>
                </c:pt>
                <c:pt idx="1">
                  <c:v>2019</c:v>
                </c:pt>
                <c:pt idx="2">
                  <c:v>2020</c:v>
                </c:pt>
              </c:numCache>
            </c:numRef>
          </c:cat>
          <c:val>
            <c:numRef>
              <c:f>Sheet1!$C$2:$C$4</c:f>
              <c:numCache>
                <c:formatCode>#,##0</c:formatCode>
                <c:ptCount val="3"/>
                <c:pt idx="0">
                  <c:v>609.29999999999995</c:v>
                </c:pt>
                <c:pt idx="1">
                  <c:v>700.78</c:v>
                </c:pt>
                <c:pt idx="2" formatCode="_(* #,##0_);_(* \(#,##0\);_(* &quot;-&quot;??_);_(@_)">
                  <c:v>1264.9000000000001</c:v>
                </c:pt>
              </c:numCache>
            </c:numRef>
          </c:val>
          <c:extLst>
            <c:ext xmlns:c16="http://schemas.microsoft.com/office/drawing/2014/chart" uri="{C3380CC4-5D6E-409C-BE32-E72D297353CC}">
              <c16:uniqueId val="{00000009-22BE-4EA4-96E5-ACDE632E6DF5}"/>
            </c:ext>
          </c:extLst>
        </c:ser>
        <c:ser>
          <c:idx val="2"/>
          <c:order val="2"/>
          <c:tx>
            <c:strRef>
              <c:f>Sheet1!$D$1</c:f>
              <c:strCache>
                <c:ptCount val="1"/>
                <c:pt idx="0">
                  <c:v>其他</c:v>
                </c:pt>
              </c:strCache>
            </c:strRef>
          </c:tx>
          <c:spPr>
            <a:solidFill>
              <a:srgbClr val="A38D6D">
                <a:lumMod val="100000"/>
              </a:srgbClr>
            </a:solidFill>
            <a:ln>
              <a:noFill/>
            </a:ln>
            <a:effectLst/>
            <a:extLst>
              <a:ext uri="{91240B29-F687-4F45-9708-019B960494DF}">
                <a14:hiddenLine xmlns:a14="http://schemas.microsoft.com/office/drawing/2010/main">
                  <a:solidFill>
                    <a:srgbClr val="A38D6D">
                      <a:lumMod val="100000"/>
                    </a:srgbClr>
                  </a:solidFill>
                </a14:hiddenLine>
              </a:ext>
            </a:extLst>
          </c:spPr>
          <c:invertIfNegative val="0"/>
          <c:dLbls>
            <c:dLbl>
              <c:idx val="0"/>
              <c:layout>
                <c:manualLayout>
                  <c:x val="8.4266069027274904E-2"/>
                  <c:y val="-4.41163533439155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BE-4EA4-96E5-ACDE632E6DF5}"/>
                </c:ext>
              </c:extLst>
            </c:dLbl>
            <c:dLbl>
              <c:idx val="1"/>
              <c:delete val="1"/>
              <c:extLst>
                <c:ext xmlns:c15="http://schemas.microsoft.com/office/drawing/2012/chart" uri="{CE6537A1-D6FC-4f65-9D91-7224C49458BB}"/>
                <c:ext xmlns:c16="http://schemas.microsoft.com/office/drawing/2014/chart" uri="{C3380CC4-5D6E-409C-BE32-E72D297353CC}">
                  <c16:uniqueId val="{0000000B-22BE-4EA4-96E5-ACDE632E6DF5}"/>
                </c:ext>
              </c:extLst>
            </c:dLbl>
            <c:dLbl>
              <c:idx val="2"/>
              <c:delete val="1"/>
              <c:extLst>
                <c:ext xmlns:c15="http://schemas.microsoft.com/office/drawing/2012/chart" uri="{CE6537A1-D6FC-4f65-9D91-7224C49458BB}"/>
                <c:ext xmlns:c16="http://schemas.microsoft.com/office/drawing/2014/chart" uri="{C3380CC4-5D6E-409C-BE32-E72D297353CC}">
                  <c16:uniqueId val="{0000000C-22BE-4EA4-96E5-ACDE632E6DF5}"/>
                </c:ext>
              </c:extLst>
            </c:dLbl>
            <c:dLbl>
              <c:idx val="3"/>
              <c:layout>
                <c:manualLayout>
                  <c:x val="6.6741741741741745E-2"/>
                  <c:y val="-2.51680512397743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BE-4EA4-96E5-ACDE632E6DF5}"/>
                </c:ext>
              </c:extLst>
            </c:dLbl>
            <c:dLbl>
              <c:idx val="4"/>
              <c:delete val="1"/>
              <c:extLst>
                <c:ext xmlns:c15="http://schemas.microsoft.com/office/drawing/2012/chart" uri="{CE6537A1-D6FC-4f65-9D91-7224C49458BB}"/>
                <c:ext xmlns:c16="http://schemas.microsoft.com/office/drawing/2014/chart" uri="{C3380CC4-5D6E-409C-BE32-E72D297353CC}">
                  <c16:uniqueId val="{0000000E-22BE-4EA4-96E5-ACDE632E6DF5}"/>
                </c:ext>
              </c:extLst>
            </c:dLbl>
            <c:spPr>
              <a:noFill/>
              <a:ln>
                <a:noFill/>
              </a:ln>
              <a:effectLst/>
            </c:spPr>
            <c:txPr>
              <a:bodyPr/>
              <a:lstStyle/>
              <a:p>
                <a:pPr>
                  <a:defRPr lang="en-US" sz="900">
                    <a:solidFill>
                      <a:schemeClr val="accent3"/>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Sheet1!$D$2:$D$4</c:f>
              <c:numCache>
                <c:formatCode>#,##0</c:formatCode>
                <c:ptCount val="3"/>
                <c:pt idx="0">
                  <c:v>8.6</c:v>
                </c:pt>
                <c:pt idx="1">
                  <c:v>0</c:v>
                </c:pt>
                <c:pt idx="2" formatCode="General">
                  <c:v>0</c:v>
                </c:pt>
              </c:numCache>
            </c:numRef>
          </c:val>
          <c:extLst>
            <c:ext xmlns:c16="http://schemas.microsoft.com/office/drawing/2014/chart" uri="{C3380CC4-5D6E-409C-BE32-E72D297353CC}">
              <c16:uniqueId val="{0000000F-22BE-4EA4-96E5-ACDE632E6DF5}"/>
            </c:ext>
          </c:extLst>
        </c:ser>
        <c:ser>
          <c:idx val="3"/>
          <c:order val="3"/>
          <c:tx>
            <c:strRef>
              <c:f>Sheet1!$E$1</c:f>
              <c:strCache>
                <c:ptCount val="1"/>
                <c:pt idx="0">
                  <c:v>合计</c:v>
                </c:pt>
              </c:strCache>
            </c:strRef>
          </c:tx>
          <c:spPr>
            <a:noFill/>
          </c:spPr>
          <c:invertIfNegative val="0"/>
          <c:dLbls>
            <c:spPr>
              <a:noFill/>
              <a:ln>
                <a:noFill/>
              </a:ln>
              <a:effectLst/>
            </c:spPr>
            <c:txPr>
              <a:bodyPr/>
              <a:lstStyle/>
              <a:p>
                <a:pPr>
                  <a:defRPr lang="en-US" sz="900" b="1">
                    <a:solidFill>
                      <a:schemeClr val="tx1">
                        <a:lumMod val="100000"/>
                      </a:schemeClr>
                    </a:solidFill>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Sheet1!$E$2:$E$4</c:f>
              <c:numCache>
                <c:formatCode>#,##0</c:formatCode>
                <c:ptCount val="3"/>
                <c:pt idx="0">
                  <c:v>999</c:v>
                </c:pt>
                <c:pt idx="1">
                  <c:v>1126.5259999999998</c:v>
                </c:pt>
                <c:pt idx="2">
                  <c:v>1742.8000000000002</c:v>
                </c:pt>
              </c:numCache>
            </c:numRef>
          </c:val>
          <c:extLst>
            <c:ext xmlns:c16="http://schemas.microsoft.com/office/drawing/2014/chart" uri="{C3380CC4-5D6E-409C-BE32-E72D297353CC}">
              <c16:uniqueId val="{00000010-22BE-4EA4-96E5-ACDE632E6DF5}"/>
            </c:ext>
          </c:extLst>
        </c:ser>
        <c:dLbls>
          <c:showLegendKey val="0"/>
          <c:showVal val="0"/>
          <c:showCatName val="0"/>
          <c:showSerName val="0"/>
          <c:showPercent val="0"/>
          <c:showBubbleSize val="0"/>
        </c:dLbls>
        <c:gapWidth val="120"/>
        <c:overlap val="100"/>
        <c:axId val="560792704"/>
        <c:axId val="560794240"/>
      </c:barChart>
      <c:catAx>
        <c:axId val="560792704"/>
        <c:scaling>
          <c:orientation val="minMax"/>
        </c:scaling>
        <c:delete val="0"/>
        <c:axPos val="b"/>
        <c:numFmt formatCode="0" sourceLinked="1"/>
        <c:majorTickMark val="none"/>
        <c:minorTickMark val="none"/>
        <c:tickLblPos val="nextTo"/>
        <c:spPr>
          <a:ln>
            <a:solidFill>
              <a:schemeClr val="tx1"/>
            </a:solidFill>
          </a:ln>
        </c:spPr>
        <c:txPr>
          <a:bodyPr/>
          <a:lstStyle/>
          <a:p>
            <a:pPr>
              <a:defRPr lang="en-US" sz="900"/>
            </a:pPr>
            <a:endParaRPr lang="zh-CN"/>
          </a:p>
        </c:txPr>
        <c:crossAx val="560794240"/>
        <c:crosses val="autoZero"/>
        <c:auto val="1"/>
        <c:lblAlgn val="ctr"/>
        <c:lblOffset val="100"/>
        <c:noMultiLvlLbl val="0"/>
      </c:catAx>
      <c:valAx>
        <c:axId val="560794240"/>
        <c:scaling>
          <c:orientation val="minMax"/>
          <c:max val="2000"/>
        </c:scaling>
        <c:delete val="0"/>
        <c:axPos val="l"/>
        <c:numFmt formatCode="#,##0" sourceLinked="1"/>
        <c:majorTickMark val="none"/>
        <c:minorTickMark val="none"/>
        <c:tickLblPos val="none"/>
        <c:spPr>
          <a:ln>
            <a:noFill/>
          </a:ln>
        </c:spPr>
        <c:txPr>
          <a:bodyPr/>
          <a:lstStyle/>
          <a:p>
            <a:pPr>
              <a:defRPr lang="en-US"/>
            </a:pPr>
            <a:endParaRPr lang="zh-CN"/>
          </a:p>
        </c:txPr>
        <c:crossAx val="560792704"/>
        <c:crosses val="autoZero"/>
        <c:crossBetween val="between"/>
      </c:valAx>
    </c:plotArea>
    <c:legend>
      <c:legendPos val="b"/>
      <c:legendEntry>
        <c:idx val="3"/>
        <c:delete val="1"/>
      </c:legendEntry>
      <c:layout>
        <c:manualLayout>
          <c:xMode val="edge"/>
          <c:yMode val="edge"/>
          <c:x val="6.146410299924241E-4"/>
          <c:y val="0.87039084064844729"/>
          <c:w val="0.99482607607607609"/>
          <c:h val="0.12454486122561154"/>
        </c:manualLayout>
      </c:layout>
      <c:overlay val="0"/>
      <c:txPr>
        <a:bodyPr/>
        <a:lstStyle/>
        <a:p>
          <a:pPr>
            <a:defRPr lang="en-US" sz="900"/>
          </a:pPr>
          <a:endParaRPr lang="zh-CN"/>
        </a:p>
      </c:txPr>
    </c:legend>
    <c:plotVisOnly val="1"/>
    <c:dispBlanksAs val="gap"/>
    <c:showDLblsOverMax val="0"/>
  </c:chart>
  <c:txPr>
    <a:bodyPr/>
    <a:lstStyle/>
    <a:p>
      <a:pPr>
        <a:defRPr sz="800"/>
      </a:pPr>
      <a:endParaRPr lang="zh-CN"/>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2172172172173E-2"/>
          <c:y val="0.18833682729412868"/>
          <c:w val="0.92929254254254268"/>
          <c:h val="0.60967683791935945"/>
        </c:manualLayout>
      </c:layout>
      <c:barChart>
        <c:barDir val="col"/>
        <c:grouping val="clustered"/>
        <c:varyColors val="0"/>
        <c:ser>
          <c:idx val="0"/>
          <c:order val="0"/>
          <c:tx>
            <c:strRef>
              <c:f>Sheet1!$B$1</c:f>
              <c:strCache>
                <c:ptCount val="1"/>
                <c:pt idx="0">
                  <c:v>JS环球生活</c:v>
                </c:pt>
              </c:strCache>
            </c:strRef>
          </c:tx>
          <c:spPr>
            <a:solidFill>
              <a:srgbClr val="EB6100">
                <a:lumMod val="100000"/>
              </a:srgbClr>
            </a:solidFill>
            <a:ln>
              <a:noFill/>
              <a:round/>
            </a:ln>
            <a:effectLst/>
            <a:extLst>
              <a:ext uri="{91240B29-F687-4F45-9708-019B960494DF}">
                <a14:hiddenLine xmlns:a14="http://schemas.microsoft.com/office/drawing/2010/main">
                  <a:solidFill>
                    <a:srgbClr val="5A5A5A">
                      <a:lumMod val="100000"/>
                    </a:srgbClr>
                  </a:solidFill>
                  <a:round/>
                </a14:hiddenLine>
              </a:ext>
            </a:extLst>
          </c:spPr>
          <c:invertIfNegative val="0"/>
          <c:dLbls>
            <c:numFmt formatCode="#,##0" sourceLinked="0"/>
            <c:spPr>
              <a:noFill/>
              <a:ln>
                <a:noFill/>
              </a:ln>
              <a:effectLst/>
            </c:spPr>
            <c:txPr>
              <a:bodyPr/>
              <a:lstStyle/>
              <a:p>
                <a:pPr>
                  <a:defRPr lang="en-US" sz="900">
                    <a:solidFill>
                      <a:schemeClr val="tx1">
                        <a:lumMod val="100000"/>
                      </a:schemeClr>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0</c:formatCode>
                <c:ptCount val="2"/>
                <c:pt idx="0">
                  <c:v>2019</c:v>
                </c:pt>
                <c:pt idx="1">
                  <c:v>2020</c:v>
                </c:pt>
              </c:numCache>
            </c:numRef>
          </c:cat>
          <c:val>
            <c:numRef>
              <c:f>Sheet1!$B$2:$B$3</c:f>
              <c:numCache>
                <c:formatCode>0</c:formatCode>
                <c:ptCount val="2"/>
                <c:pt idx="0" formatCode="#,##0">
                  <c:v>89</c:v>
                </c:pt>
                <c:pt idx="1">
                  <c:v>104</c:v>
                </c:pt>
              </c:numCache>
            </c:numRef>
          </c:val>
          <c:extLst>
            <c:ext xmlns:c16="http://schemas.microsoft.com/office/drawing/2014/chart" uri="{C3380CC4-5D6E-409C-BE32-E72D297353CC}">
              <c16:uniqueId val="{00000000-1A36-4917-B8EA-570F820F06BE}"/>
            </c:ext>
          </c:extLst>
        </c:ser>
        <c:ser>
          <c:idx val="1"/>
          <c:order val="1"/>
          <c:tx>
            <c:strRef>
              <c:f>Sheet1!$C$1</c:f>
              <c:strCache>
                <c:ptCount val="1"/>
                <c:pt idx="0">
                  <c:v>SharkNinja</c:v>
                </c:pt>
              </c:strCache>
            </c:strRef>
          </c:tx>
          <c:spPr>
            <a:solidFill>
              <a:srgbClr val="696969">
                <a:lumMod val="100000"/>
              </a:srgbClr>
            </a:solidFill>
            <a:ln>
              <a:noFill/>
            </a:ln>
            <a:effectLst/>
            <a:extLst>
              <a:ext uri="{91240B29-F687-4F45-9708-019B960494DF}">
                <a14:hiddenLine xmlns:a14="http://schemas.microsoft.com/office/drawing/2010/main">
                  <a:solidFill>
                    <a:srgbClr val="696969">
                      <a:lumMod val="100000"/>
                    </a:srgbClr>
                  </a:solidFill>
                </a14:hiddenLine>
              </a:ext>
            </a:extLst>
          </c:spPr>
          <c:invertIfNegative val="0"/>
          <c:dLbls>
            <c:spPr>
              <a:noFill/>
              <a:ln>
                <a:noFill/>
              </a:ln>
              <a:effectLst/>
            </c:spPr>
            <c:txPr>
              <a:bodyPr wrap="square" lIns="38100" tIns="19050" rIns="38100" bIns="19050" anchor="ctr">
                <a:spAutoFit/>
              </a:bodyPr>
              <a:lstStyle/>
              <a:p>
                <a:pPr>
                  <a:defRPr sz="9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0</c:formatCode>
                <c:ptCount val="2"/>
                <c:pt idx="0">
                  <c:v>2019</c:v>
                </c:pt>
                <c:pt idx="1">
                  <c:v>2020</c:v>
                </c:pt>
              </c:numCache>
            </c:numRef>
          </c:cat>
          <c:val>
            <c:numRef>
              <c:f>Sheet1!$C$2:$C$3</c:f>
              <c:numCache>
                <c:formatCode>0</c:formatCode>
                <c:ptCount val="2"/>
                <c:pt idx="0" formatCode="#,##0">
                  <c:v>60</c:v>
                </c:pt>
                <c:pt idx="1">
                  <c:v>66</c:v>
                </c:pt>
              </c:numCache>
            </c:numRef>
          </c:val>
          <c:extLst>
            <c:ext xmlns:c16="http://schemas.microsoft.com/office/drawing/2014/chart" uri="{C3380CC4-5D6E-409C-BE32-E72D297353CC}">
              <c16:uniqueId val="{00000002-1A36-4917-B8EA-570F820F06BE}"/>
            </c:ext>
          </c:extLst>
        </c:ser>
        <c:ser>
          <c:idx val="2"/>
          <c:order val="2"/>
          <c:tx>
            <c:strRef>
              <c:f>Sheet1!$D$1</c:f>
              <c:strCache>
                <c:ptCount val="1"/>
                <c:pt idx="0">
                  <c:v>九阳</c:v>
                </c:pt>
              </c:strCache>
            </c:strRef>
          </c:tx>
          <c:spPr>
            <a:solidFill>
              <a:srgbClr val="A38D6D">
                <a:lumMod val="100000"/>
              </a:srgbClr>
            </a:solidFill>
            <a:ln>
              <a:noFill/>
            </a:ln>
            <a:effectLst/>
            <a:extLst>
              <a:ext uri="{91240B29-F687-4F45-9708-019B960494DF}">
                <a14:hiddenLine xmlns:a14="http://schemas.microsoft.com/office/drawing/2010/main">
                  <a:solidFill>
                    <a:srgbClr val="A38D6D">
                      <a:lumMod val="100000"/>
                    </a:srgbClr>
                  </a:solidFill>
                </a14:hiddenLine>
              </a:ext>
            </a:extLst>
          </c:spPr>
          <c:invertIfNegative val="0"/>
          <c:dLbls>
            <c:spPr>
              <a:noFill/>
              <a:ln>
                <a:noFill/>
              </a:ln>
              <a:effectLst/>
            </c:spPr>
            <c:txPr>
              <a:bodyPr wrap="square" lIns="38100" tIns="19050" rIns="38100" bIns="19050" anchor="ctr">
                <a:spAutoFit/>
              </a:bodyPr>
              <a:lstStyle/>
              <a:p>
                <a:pPr>
                  <a:defRPr sz="900">
                    <a:solidFill>
                      <a:schemeClr val="tx1">
                        <a:lumMod val="10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0</c:formatCode>
                <c:ptCount val="2"/>
                <c:pt idx="0">
                  <c:v>2019</c:v>
                </c:pt>
                <c:pt idx="1">
                  <c:v>2020</c:v>
                </c:pt>
              </c:numCache>
            </c:numRef>
          </c:cat>
          <c:val>
            <c:numRef>
              <c:f>Sheet1!$D$2:$D$3</c:f>
              <c:numCache>
                <c:formatCode>0</c:formatCode>
                <c:ptCount val="2"/>
                <c:pt idx="0" formatCode="#,##0">
                  <c:v>120</c:v>
                </c:pt>
                <c:pt idx="1">
                  <c:v>166</c:v>
                </c:pt>
              </c:numCache>
            </c:numRef>
          </c:val>
          <c:extLst>
            <c:ext xmlns:c16="http://schemas.microsoft.com/office/drawing/2014/chart" uri="{C3380CC4-5D6E-409C-BE32-E72D297353CC}">
              <c16:uniqueId val="{00000003-1A36-4917-B8EA-570F820F06BE}"/>
            </c:ext>
          </c:extLst>
        </c:ser>
        <c:dLbls>
          <c:showLegendKey val="0"/>
          <c:showVal val="0"/>
          <c:showCatName val="0"/>
          <c:showSerName val="0"/>
          <c:showPercent val="0"/>
          <c:showBubbleSize val="0"/>
        </c:dLbls>
        <c:gapWidth val="55"/>
        <c:axId val="603511424"/>
        <c:axId val="603525504"/>
      </c:barChart>
      <c:catAx>
        <c:axId val="603511424"/>
        <c:scaling>
          <c:orientation val="minMax"/>
        </c:scaling>
        <c:delete val="0"/>
        <c:axPos val="b"/>
        <c:numFmt formatCode="0" sourceLinked="1"/>
        <c:majorTickMark val="none"/>
        <c:minorTickMark val="none"/>
        <c:tickLblPos val="nextTo"/>
        <c:spPr>
          <a:ln>
            <a:solidFill>
              <a:schemeClr val="tx1"/>
            </a:solidFill>
          </a:ln>
        </c:spPr>
        <c:txPr>
          <a:bodyPr/>
          <a:lstStyle/>
          <a:p>
            <a:pPr>
              <a:defRPr lang="en-US" sz="900"/>
            </a:pPr>
            <a:endParaRPr lang="zh-CN"/>
          </a:p>
        </c:txPr>
        <c:crossAx val="603525504"/>
        <c:crosses val="autoZero"/>
        <c:auto val="1"/>
        <c:lblAlgn val="ctr"/>
        <c:lblOffset val="100"/>
        <c:noMultiLvlLbl val="0"/>
      </c:catAx>
      <c:valAx>
        <c:axId val="603525504"/>
        <c:scaling>
          <c:orientation val="minMax"/>
          <c:max val="170"/>
          <c:min val="0"/>
        </c:scaling>
        <c:delete val="1"/>
        <c:axPos val="l"/>
        <c:numFmt formatCode="#,##0" sourceLinked="1"/>
        <c:majorTickMark val="out"/>
        <c:minorTickMark val="none"/>
        <c:tickLblPos val="nextTo"/>
        <c:crossAx val="603511424"/>
        <c:crosses val="autoZero"/>
        <c:crossBetween val="between"/>
      </c:valAx>
    </c:plotArea>
    <c:legend>
      <c:legendPos val="b"/>
      <c:overlay val="0"/>
      <c:txPr>
        <a:bodyPr/>
        <a:lstStyle/>
        <a:p>
          <a:pPr>
            <a:defRPr sz="900"/>
          </a:pPr>
          <a:endParaRPr lang="zh-CN"/>
        </a:p>
      </c:txPr>
    </c:legend>
    <c:plotVisOnly val="1"/>
    <c:dispBlanksAs val="gap"/>
    <c:showDLblsOverMax val="0"/>
  </c:chart>
  <c:txPr>
    <a:bodyPr/>
    <a:lstStyle/>
    <a:p>
      <a:pPr>
        <a:defRPr sz="800"/>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2172172172173E-2"/>
          <c:y val="6.4857830446744993E-2"/>
          <c:w val="0.92929254254254268"/>
          <c:h val="0.73315578858304031"/>
        </c:manualLayout>
      </c:layout>
      <c:barChart>
        <c:barDir val="col"/>
        <c:grouping val="clustered"/>
        <c:varyColors val="0"/>
        <c:ser>
          <c:idx val="0"/>
          <c:order val="0"/>
          <c:tx>
            <c:strRef>
              <c:f>Sheet1!$B$1</c:f>
              <c:strCache>
                <c:ptCount val="1"/>
                <c:pt idx="0">
                  <c:v>JS环球生活</c:v>
                </c:pt>
              </c:strCache>
            </c:strRef>
          </c:tx>
          <c:spPr>
            <a:solidFill>
              <a:srgbClr val="EB6100">
                <a:lumMod val="100000"/>
              </a:srgbClr>
            </a:solidFill>
            <a:ln>
              <a:noFill/>
              <a:round/>
            </a:ln>
            <a:effectLst/>
            <a:extLst>
              <a:ext uri="{91240B29-F687-4F45-9708-019B960494DF}">
                <a14:hiddenLine xmlns:a14="http://schemas.microsoft.com/office/drawing/2010/main">
                  <a:solidFill>
                    <a:srgbClr val="5A5A5A">
                      <a:lumMod val="100000"/>
                    </a:srgbClr>
                  </a:solidFill>
                  <a:round/>
                </a14:hiddenLine>
              </a:ext>
            </a:extLst>
          </c:spPr>
          <c:invertIfNegative val="0"/>
          <c:dLbls>
            <c:numFmt formatCode="#,##0" sourceLinked="0"/>
            <c:spPr>
              <a:noFill/>
              <a:ln>
                <a:noFill/>
              </a:ln>
              <a:effectLst/>
            </c:spPr>
            <c:txPr>
              <a:bodyPr/>
              <a:lstStyle/>
              <a:p>
                <a:pPr>
                  <a:defRPr lang="en-US" sz="900">
                    <a:solidFill>
                      <a:schemeClr val="tx1">
                        <a:lumMod val="100000"/>
                      </a:schemeClr>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0</c:formatCode>
                <c:ptCount val="2"/>
                <c:pt idx="0">
                  <c:v>2019</c:v>
                </c:pt>
                <c:pt idx="1">
                  <c:v>2020</c:v>
                </c:pt>
              </c:numCache>
            </c:numRef>
          </c:cat>
          <c:val>
            <c:numRef>
              <c:f>Sheet1!$B$2:$B$3</c:f>
              <c:numCache>
                <c:formatCode>0</c:formatCode>
                <c:ptCount val="2"/>
                <c:pt idx="0" formatCode="#,##0">
                  <c:v>94</c:v>
                </c:pt>
                <c:pt idx="1">
                  <c:v>86</c:v>
                </c:pt>
              </c:numCache>
            </c:numRef>
          </c:val>
          <c:extLst>
            <c:ext xmlns:c16="http://schemas.microsoft.com/office/drawing/2014/chart" uri="{C3380CC4-5D6E-409C-BE32-E72D297353CC}">
              <c16:uniqueId val="{00000000-D2E9-4BED-A8F0-58333CFC974A}"/>
            </c:ext>
          </c:extLst>
        </c:ser>
        <c:ser>
          <c:idx val="1"/>
          <c:order val="1"/>
          <c:tx>
            <c:strRef>
              <c:f>Sheet1!$C$1</c:f>
              <c:strCache>
                <c:ptCount val="1"/>
                <c:pt idx="0">
                  <c:v>SharkNinja</c:v>
                </c:pt>
              </c:strCache>
            </c:strRef>
          </c:tx>
          <c:spPr>
            <a:solidFill>
              <a:srgbClr val="696969">
                <a:lumMod val="100000"/>
              </a:srgbClr>
            </a:solidFill>
            <a:ln>
              <a:noFill/>
            </a:ln>
            <a:effectLst/>
            <a:extLst>
              <a:ext uri="{91240B29-F687-4F45-9708-019B960494DF}">
                <a14:hiddenLine xmlns:a14="http://schemas.microsoft.com/office/drawing/2010/main">
                  <a:solidFill>
                    <a:srgbClr val="696969">
                      <a:lumMod val="100000"/>
                    </a:srgbClr>
                  </a:solidFill>
                </a14:hiddenLine>
              </a:ext>
            </a:extLst>
          </c:spPr>
          <c:invertIfNegative val="0"/>
          <c:dLbls>
            <c:spPr>
              <a:noFill/>
              <a:ln>
                <a:noFill/>
              </a:ln>
              <a:effectLst/>
            </c:spPr>
            <c:txPr>
              <a:bodyPr wrap="square" lIns="38100" tIns="19050" rIns="38100" bIns="19050" anchor="ctr">
                <a:spAutoFit/>
              </a:bodyPr>
              <a:lstStyle/>
              <a:p>
                <a:pPr>
                  <a:defRPr sz="9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0</c:formatCode>
                <c:ptCount val="2"/>
                <c:pt idx="0">
                  <c:v>2019</c:v>
                </c:pt>
                <c:pt idx="1">
                  <c:v>2020</c:v>
                </c:pt>
              </c:numCache>
            </c:numRef>
          </c:cat>
          <c:val>
            <c:numRef>
              <c:f>Sheet1!$C$2:$C$3</c:f>
              <c:numCache>
                <c:formatCode>0</c:formatCode>
                <c:ptCount val="2"/>
                <c:pt idx="0" formatCode="#,##0">
                  <c:v>88</c:v>
                </c:pt>
                <c:pt idx="1">
                  <c:v>80</c:v>
                </c:pt>
              </c:numCache>
            </c:numRef>
          </c:val>
          <c:extLst>
            <c:ext xmlns:c16="http://schemas.microsoft.com/office/drawing/2014/chart" uri="{C3380CC4-5D6E-409C-BE32-E72D297353CC}">
              <c16:uniqueId val="{00000002-D2E9-4BED-A8F0-58333CFC974A}"/>
            </c:ext>
          </c:extLst>
        </c:ser>
        <c:ser>
          <c:idx val="2"/>
          <c:order val="2"/>
          <c:tx>
            <c:strRef>
              <c:f>Sheet1!$D$1</c:f>
              <c:strCache>
                <c:ptCount val="1"/>
                <c:pt idx="0">
                  <c:v>九阳</c:v>
                </c:pt>
              </c:strCache>
            </c:strRef>
          </c:tx>
          <c:spPr>
            <a:solidFill>
              <a:srgbClr val="A38D6D">
                <a:lumMod val="100000"/>
              </a:srgbClr>
            </a:solidFill>
            <a:ln>
              <a:noFill/>
            </a:ln>
            <a:effectLst/>
            <a:extLst>
              <a:ext uri="{91240B29-F687-4F45-9708-019B960494DF}">
                <a14:hiddenLine xmlns:a14="http://schemas.microsoft.com/office/drawing/2010/main">
                  <a:solidFill>
                    <a:srgbClr val="A38D6D">
                      <a:lumMod val="100000"/>
                    </a:srgbClr>
                  </a:solidFill>
                </a14:hiddenLine>
              </a:ext>
            </a:extLst>
          </c:spPr>
          <c:invertIfNegative val="0"/>
          <c:dLbls>
            <c:spPr>
              <a:noFill/>
              <a:ln>
                <a:noFill/>
              </a:ln>
              <a:effectLst/>
            </c:spPr>
            <c:txPr>
              <a:bodyPr wrap="square" lIns="38100" tIns="19050" rIns="38100" bIns="19050" anchor="ctr">
                <a:spAutoFit/>
              </a:bodyPr>
              <a:lstStyle/>
              <a:p>
                <a:pPr>
                  <a:defRPr sz="900">
                    <a:solidFill>
                      <a:schemeClr val="tx1">
                        <a:lumMod val="10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0</c:formatCode>
                <c:ptCount val="2"/>
                <c:pt idx="0">
                  <c:v>2019</c:v>
                </c:pt>
                <c:pt idx="1">
                  <c:v>2020</c:v>
                </c:pt>
              </c:numCache>
            </c:numRef>
          </c:cat>
          <c:val>
            <c:numRef>
              <c:f>Sheet1!$D$2:$D$3</c:f>
              <c:numCache>
                <c:formatCode>0</c:formatCode>
                <c:ptCount val="2"/>
                <c:pt idx="0" formatCode="#,##0">
                  <c:v>101</c:v>
                </c:pt>
                <c:pt idx="1">
                  <c:v>101</c:v>
                </c:pt>
              </c:numCache>
            </c:numRef>
          </c:val>
          <c:extLst>
            <c:ext xmlns:c16="http://schemas.microsoft.com/office/drawing/2014/chart" uri="{C3380CC4-5D6E-409C-BE32-E72D297353CC}">
              <c16:uniqueId val="{00000003-D2E9-4BED-A8F0-58333CFC974A}"/>
            </c:ext>
          </c:extLst>
        </c:ser>
        <c:dLbls>
          <c:showLegendKey val="0"/>
          <c:showVal val="0"/>
          <c:showCatName val="0"/>
          <c:showSerName val="0"/>
          <c:showPercent val="0"/>
          <c:showBubbleSize val="0"/>
        </c:dLbls>
        <c:gapWidth val="55"/>
        <c:axId val="603511424"/>
        <c:axId val="603525504"/>
      </c:barChart>
      <c:catAx>
        <c:axId val="603511424"/>
        <c:scaling>
          <c:orientation val="minMax"/>
        </c:scaling>
        <c:delete val="0"/>
        <c:axPos val="b"/>
        <c:numFmt formatCode="0" sourceLinked="1"/>
        <c:majorTickMark val="none"/>
        <c:minorTickMark val="none"/>
        <c:tickLblPos val="nextTo"/>
        <c:spPr>
          <a:ln>
            <a:solidFill>
              <a:schemeClr val="tx1"/>
            </a:solidFill>
          </a:ln>
        </c:spPr>
        <c:txPr>
          <a:bodyPr/>
          <a:lstStyle/>
          <a:p>
            <a:pPr>
              <a:defRPr lang="en-US" sz="900"/>
            </a:pPr>
            <a:endParaRPr lang="zh-CN"/>
          </a:p>
        </c:txPr>
        <c:crossAx val="603525504"/>
        <c:crosses val="autoZero"/>
        <c:auto val="1"/>
        <c:lblAlgn val="ctr"/>
        <c:lblOffset val="100"/>
        <c:noMultiLvlLbl val="0"/>
      </c:catAx>
      <c:valAx>
        <c:axId val="603525504"/>
        <c:scaling>
          <c:orientation val="minMax"/>
          <c:max val="150"/>
          <c:min val="0"/>
        </c:scaling>
        <c:delete val="0"/>
        <c:axPos val="l"/>
        <c:numFmt formatCode="#,##0" sourceLinked="1"/>
        <c:majorTickMark val="none"/>
        <c:minorTickMark val="none"/>
        <c:tickLblPos val="none"/>
        <c:spPr>
          <a:ln>
            <a:noFill/>
          </a:ln>
        </c:spPr>
        <c:txPr>
          <a:bodyPr/>
          <a:lstStyle/>
          <a:p>
            <a:pPr>
              <a:defRPr lang="en-US"/>
            </a:pPr>
            <a:endParaRPr lang="zh-CN"/>
          </a:p>
        </c:txPr>
        <c:crossAx val="603511424"/>
        <c:crosses val="autoZero"/>
        <c:crossBetween val="between"/>
      </c:valAx>
    </c:plotArea>
    <c:legend>
      <c:legendPos val="b"/>
      <c:overlay val="0"/>
      <c:txPr>
        <a:bodyPr/>
        <a:lstStyle/>
        <a:p>
          <a:pPr>
            <a:defRPr sz="900"/>
          </a:pPr>
          <a:endParaRPr lang="zh-CN"/>
        </a:p>
      </c:txPr>
    </c:legend>
    <c:plotVisOnly val="1"/>
    <c:dispBlanksAs val="gap"/>
    <c:showDLblsOverMax val="0"/>
  </c:chart>
  <c:txPr>
    <a:bodyPr/>
    <a:lstStyle/>
    <a:p>
      <a:pPr>
        <a:defRPr sz="800"/>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2172172172173E-2"/>
          <c:y val="0.1186819827548167"/>
          <c:w val="0.92929254254254268"/>
          <c:h val="0.67933168245867137"/>
        </c:manualLayout>
      </c:layout>
      <c:barChart>
        <c:barDir val="col"/>
        <c:grouping val="clustered"/>
        <c:varyColors val="0"/>
        <c:ser>
          <c:idx val="0"/>
          <c:order val="0"/>
          <c:tx>
            <c:strRef>
              <c:f>Sheet1!$B$1</c:f>
              <c:strCache>
                <c:ptCount val="1"/>
                <c:pt idx="0">
                  <c:v>JS环球生活 </c:v>
                </c:pt>
              </c:strCache>
            </c:strRef>
          </c:tx>
          <c:spPr>
            <a:solidFill>
              <a:srgbClr val="EB6100">
                <a:lumMod val="100000"/>
              </a:srgbClr>
            </a:solidFill>
            <a:ln>
              <a:noFill/>
              <a:round/>
            </a:ln>
            <a:effectLst/>
            <a:extLst>
              <a:ext uri="{91240B29-F687-4F45-9708-019B960494DF}">
                <a14:hiddenLine xmlns:a14="http://schemas.microsoft.com/office/drawing/2010/main">
                  <a:solidFill>
                    <a:srgbClr val="5A5A5A">
                      <a:lumMod val="100000"/>
                    </a:srgbClr>
                  </a:solidFill>
                  <a:round/>
                </a14:hiddenLine>
              </a:ext>
            </a:extLst>
          </c:spPr>
          <c:invertIfNegative val="0"/>
          <c:dLbls>
            <c:dLbl>
              <c:idx val="0"/>
              <c:tx>
                <c:strRef>
                  <c:f>Sheet1!$B$2</c:f>
                  <c:strCache>
                    <c:ptCount val="1"/>
                    <c:pt idx="0">
                      <c:v>71</c:v>
                    </c:pt>
                  </c:strCache>
                </c:strRef>
              </c:tx>
              <c:spPr>
                <a:noFill/>
                <a:ln>
                  <a:noFill/>
                </a:ln>
                <a:effectLst/>
              </c:spPr>
              <c:txPr>
                <a:bodyPr wrap="square" lIns="38100" tIns="19050" rIns="38100" bIns="19050" anchor="ctr">
                  <a:spAutoFit/>
                </a:bodyPr>
                <a:lstStyle/>
                <a:p>
                  <a:pPr>
                    <a:defRPr lang="en-US" sz="900">
                      <a:solidFill>
                        <a:schemeClr val="tx1">
                          <a:lumMod val="100000"/>
                        </a:schemeClr>
                      </a:solidFill>
                    </a:defRPr>
                  </a:pPr>
                  <a:endParaRPr lang="zh-CN"/>
                </a:p>
              </c:txPr>
              <c:dLblPos val="outEnd"/>
              <c:showLegendKey val="0"/>
              <c:showVal val="1"/>
              <c:showCatName val="0"/>
              <c:showSerName val="0"/>
              <c:showPercent val="0"/>
              <c:showBubbleSize val="0"/>
              <c:extLst>
                <c:ext xmlns:c15="http://schemas.microsoft.com/office/drawing/2012/chart" uri="{CE6537A1-D6FC-4f65-9D91-7224C49458BB}">
                  <c15:dlblFieldTable>
                    <c15:dlblFTEntry>
                      <c15:txfldGUID>{7D78B64C-68B7-48D9-8429-FC656E4FDE64}</c15:txfldGUID>
                      <c15:f>Sheet1!$B$2</c15:f>
                      <c15:dlblFieldTableCache>
                        <c:ptCount val="1"/>
                        <c:pt idx="0">
                          <c:v>71</c:v>
                        </c:pt>
                      </c15:dlblFieldTableCache>
                    </c15:dlblFTEntry>
                  </c15:dlblFieldTable>
                  <c15:showDataLabelsRange val="0"/>
                </c:ext>
                <c:ext xmlns:c16="http://schemas.microsoft.com/office/drawing/2014/chart" uri="{C3380CC4-5D6E-409C-BE32-E72D297353CC}">
                  <c16:uniqueId val="{00000004-33F6-4516-AD56-05E40730C715}"/>
                </c:ext>
              </c:extLst>
            </c:dLbl>
            <c:dLbl>
              <c:idx val="1"/>
              <c:tx>
                <c:strRef>
                  <c:f>Sheet1!$B$3</c:f>
                  <c:strCache>
                    <c:ptCount val="1"/>
                    <c:pt idx="0">
                      <c:v>71</c:v>
                    </c:pt>
                  </c:strCache>
                </c:strRef>
              </c:tx>
              <c:spPr>
                <a:noFill/>
                <a:ln>
                  <a:noFill/>
                </a:ln>
                <a:effectLst/>
              </c:spPr>
              <c:txPr>
                <a:bodyPr wrap="square" lIns="38100" tIns="19050" rIns="38100" bIns="19050" anchor="ctr">
                  <a:spAutoFit/>
                </a:bodyPr>
                <a:lstStyle/>
                <a:p>
                  <a:pPr>
                    <a:defRPr lang="en-US" sz="900">
                      <a:solidFill>
                        <a:schemeClr val="tx1">
                          <a:lumMod val="100000"/>
                        </a:schemeClr>
                      </a:solidFill>
                    </a:defRPr>
                  </a:pPr>
                  <a:endParaRPr lang="zh-CN"/>
                </a:p>
              </c:txPr>
              <c:dLblPos val="outEnd"/>
              <c:showLegendKey val="0"/>
              <c:showVal val="1"/>
              <c:showCatName val="0"/>
              <c:showSerName val="0"/>
              <c:showPercent val="0"/>
              <c:showBubbleSize val="0"/>
              <c:extLst>
                <c:ext xmlns:c15="http://schemas.microsoft.com/office/drawing/2012/chart" uri="{CE6537A1-D6FC-4f65-9D91-7224C49458BB}">
                  <c15:dlblFieldTable>
                    <c15:dlblFTEntry>
                      <c15:txfldGUID>{2F3900F2-D654-4A7A-9EED-4E583CBC270E}</c15:txfldGUID>
                      <c15:f>Sheet1!$B$3</c15:f>
                      <c15:dlblFieldTableCache>
                        <c:ptCount val="1"/>
                        <c:pt idx="0">
                          <c:v>71</c:v>
                        </c:pt>
                      </c15:dlblFieldTableCache>
                    </c15:dlblFTEntry>
                  </c15:dlblFieldTable>
                  <c15:showDataLabelsRange val="0"/>
                </c:ext>
                <c:ext xmlns:c16="http://schemas.microsoft.com/office/drawing/2014/chart" uri="{C3380CC4-5D6E-409C-BE32-E72D297353CC}">
                  <c16:uniqueId val="{00000005-33F6-4516-AD56-05E40730C715}"/>
                </c:ext>
              </c:extLst>
            </c:dLbl>
            <c:numFmt formatCode="#,##0" sourceLinked="0"/>
            <c:spPr>
              <a:noFill/>
              <a:ln>
                <a:noFill/>
              </a:ln>
              <a:effectLst/>
            </c:spPr>
            <c:txPr>
              <a:bodyPr wrap="square" lIns="38100" tIns="19050" rIns="38100" bIns="19050" anchor="ctr">
                <a:spAutoFit/>
              </a:bodyPr>
              <a:lstStyle/>
              <a:p>
                <a:pPr>
                  <a:defRPr lang="en-US" sz="900">
                    <a:solidFill>
                      <a:schemeClr val="tx1">
                        <a:lumMod val="100000"/>
                      </a:schemeClr>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0</c:formatCode>
                <c:ptCount val="2"/>
                <c:pt idx="0">
                  <c:v>2019</c:v>
                </c:pt>
                <c:pt idx="1">
                  <c:v>2020</c:v>
                </c:pt>
              </c:numCache>
            </c:numRef>
          </c:cat>
          <c:val>
            <c:numRef>
              <c:f>Sheet1!$B$2:$B$3</c:f>
              <c:numCache>
                <c:formatCode>0</c:formatCode>
                <c:ptCount val="2"/>
                <c:pt idx="0" formatCode="#,##0">
                  <c:v>71</c:v>
                </c:pt>
                <c:pt idx="1">
                  <c:v>71</c:v>
                </c:pt>
              </c:numCache>
            </c:numRef>
          </c:val>
          <c:extLst>
            <c:ext xmlns:c16="http://schemas.microsoft.com/office/drawing/2014/chart" uri="{C3380CC4-5D6E-409C-BE32-E72D297353CC}">
              <c16:uniqueId val="{00000000-33F6-4516-AD56-05E40730C715}"/>
            </c:ext>
          </c:extLst>
        </c:ser>
        <c:ser>
          <c:idx val="1"/>
          <c:order val="1"/>
          <c:tx>
            <c:strRef>
              <c:f>Sheet1!$C$1</c:f>
              <c:strCache>
                <c:ptCount val="1"/>
                <c:pt idx="0">
                  <c:v>SharkNinja</c:v>
                </c:pt>
              </c:strCache>
            </c:strRef>
          </c:tx>
          <c:spPr>
            <a:solidFill>
              <a:srgbClr val="696969">
                <a:lumMod val="100000"/>
              </a:srgbClr>
            </a:solidFill>
            <a:ln>
              <a:noFill/>
            </a:ln>
            <a:effectLst/>
            <a:extLst>
              <a:ext uri="{91240B29-F687-4F45-9708-019B960494DF}">
                <a14:hiddenLine xmlns:a14="http://schemas.microsoft.com/office/drawing/2010/main">
                  <a:solidFill>
                    <a:srgbClr val="696969">
                      <a:lumMod val="100000"/>
                    </a:srgbClr>
                  </a:solidFill>
                </a14:hiddenLine>
              </a:ext>
            </a:extLst>
          </c:spPr>
          <c:invertIfNegative val="0"/>
          <c:dLbls>
            <c:dLbl>
              <c:idx val="0"/>
              <c:tx>
                <c:strRef>
                  <c:f>Sheet1!$C$2</c:f>
                  <c:strCache>
                    <c:ptCount val="1"/>
                    <c:pt idx="0">
                      <c:v>82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{2E45E15E-C3F4-424D-9205-E5847DBC2E08}</c15:txfldGUID>
                      <c15:f>Sheet1!$C$2</c15:f>
                      <c15:dlblFieldTableCache>
                        <c:ptCount val="1"/>
                        <c:pt idx="0">
                          <c:v>82</c:v>
                        </c:pt>
                      </c15:dlblFieldTableCache>
                    </c15:dlblFTEntry>
                  </c15:dlblFieldTable>
                  <c15:showDataLabelsRange val="0"/>
                </c:ext>
                <c:ext xmlns:c16="http://schemas.microsoft.com/office/drawing/2014/chart" uri="{C3380CC4-5D6E-409C-BE32-E72D297353CC}">
                  <c16:uniqueId val="{00000001-33F6-4516-AD56-05E40730C715}"/>
                </c:ext>
              </c:extLst>
            </c:dLbl>
            <c:dLbl>
              <c:idx val="1"/>
              <c:tx>
                <c:strRef>
                  <c:f>Sheet1!$C$3</c:f>
                  <c:strCache>
                    <c:ptCount val="1"/>
                    <c:pt idx="0">
                      <c:v>82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{BEF625FE-57FA-42F3-9F96-33F93B2F39F6}</c15:txfldGUID>
                      <c15:f>Sheet1!$C$3</c15:f>
                      <c15:dlblFieldTableCache>
                        <c:ptCount val="1"/>
                        <c:pt idx="0">
                          <c:v>82</c:v>
                        </c:pt>
                      </c15:dlblFieldTableCache>
                    </c15:dlblFTEntry>
                  </c15:dlblFieldTable>
                  <c15:showDataLabelsRange val="0"/>
                </c:ext>
                <c:ext xmlns:c16="http://schemas.microsoft.com/office/drawing/2014/chart" uri="{C3380CC4-5D6E-409C-BE32-E72D297353CC}">
                  <c16:uniqueId val="{00000006-33F6-4516-AD56-05E40730C715}"/>
                </c:ext>
              </c:extLst>
            </c:dLbl>
            <c:spPr>
              <a:noFill/>
              <a:ln>
                <a:noFill/>
              </a:ln>
              <a:effectLst/>
            </c:spPr>
            <c:txPr>
              <a:bodyPr wrap="square" lIns="38100" tIns="19050" rIns="38100" bIns="19050" anchor="ctr">
                <a:spAutoFit/>
              </a:bodyPr>
              <a:lstStyle/>
              <a:p>
                <a:pPr>
                  <a:defRPr sz="900">
                    <a:solidFill>
                      <a:schemeClr val="tx1">
                        <a:lumMod val="10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0</c:formatCode>
                <c:ptCount val="2"/>
                <c:pt idx="0">
                  <c:v>2019</c:v>
                </c:pt>
                <c:pt idx="1">
                  <c:v>2020</c:v>
                </c:pt>
              </c:numCache>
            </c:numRef>
          </c:cat>
          <c:val>
            <c:numRef>
              <c:f>Sheet1!$C$2:$C$3</c:f>
              <c:numCache>
                <c:formatCode>0</c:formatCode>
                <c:ptCount val="2"/>
                <c:pt idx="0" formatCode="#,##0">
                  <c:v>82</c:v>
                </c:pt>
                <c:pt idx="1">
                  <c:v>82</c:v>
                </c:pt>
              </c:numCache>
            </c:numRef>
          </c:val>
          <c:extLst>
            <c:ext xmlns:c16="http://schemas.microsoft.com/office/drawing/2014/chart" uri="{C3380CC4-5D6E-409C-BE32-E72D297353CC}">
              <c16:uniqueId val="{00000002-33F6-4516-AD56-05E40730C715}"/>
            </c:ext>
          </c:extLst>
        </c:ser>
        <c:ser>
          <c:idx val="2"/>
          <c:order val="2"/>
          <c:tx>
            <c:strRef>
              <c:f>Sheet1!$D$1</c:f>
              <c:strCache>
                <c:ptCount val="1"/>
                <c:pt idx="0">
                  <c:v>九阳</c:v>
                </c:pt>
              </c:strCache>
            </c:strRef>
          </c:tx>
          <c:spPr>
            <a:solidFill>
              <a:srgbClr val="A38D6D">
                <a:lumMod val="100000"/>
              </a:srgbClr>
            </a:solidFill>
            <a:ln>
              <a:noFill/>
            </a:ln>
            <a:effectLst/>
            <a:extLst>
              <a:ext uri="{91240B29-F687-4F45-9708-019B960494DF}">
                <a14:hiddenLine xmlns:a14="http://schemas.microsoft.com/office/drawing/2010/main">
                  <a:solidFill>
                    <a:srgbClr val="A38D6D">
                      <a:lumMod val="100000"/>
                    </a:srgbClr>
                  </a:solidFill>
                </a14:hiddenLine>
              </a:ext>
            </a:extLst>
          </c:spPr>
          <c:invertIfNegative val="0"/>
          <c:dLbls>
            <c:dLbl>
              <c:idx val="0"/>
              <c:tx>
                <c:strRef>
                  <c:f>Sheet1!$D$2</c:f>
                  <c:strCache>
                    <c:ptCount val="1"/>
                    <c:pt idx="0">
                      <c:v>52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{E974727D-A4C4-423E-950C-0DED32A9EC0C}</c15:txfldGUID>
                      <c15:f>Sheet1!$D$2</c15:f>
                      <c15:dlblFieldTableCache>
                        <c:ptCount val="1"/>
                        <c:pt idx="0">
                          <c:v>52</c:v>
                        </c:pt>
                      </c15:dlblFieldTableCache>
                    </c15:dlblFTEntry>
                  </c15:dlblFieldTable>
                  <c15:showDataLabelsRange val="0"/>
                </c:ext>
                <c:ext xmlns:c16="http://schemas.microsoft.com/office/drawing/2014/chart" uri="{C3380CC4-5D6E-409C-BE32-E72D297353CC}">
                  <c16:uniqueId val="{00000007-33F6-4516-AD56-05E40730C715}"/>
                </c:ext>
              </c:extLst>
            </c:dLbl>
            <c:dLbl>
              <c:idx val="1"/>
              <c:tx>
                <c:strRef>
                  <c:f>Sheet1!$D$3</c:f>
                  <c:strCache>
                    <c:ptCount val="1"/>
                    <c:pt idx="0">
                      <c:v>55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{3900A8F2-1949-4838-98CA-BCBD260D50AB}</c15:txfldGUID>
                      <c15:f>Sheet1!$D$3</c15:f>
                      <c15:dlblFieldTableCache>
                        <c:ptCount val="1"/>
                        <c:pt idx="0">
                          <c:v>55</c:v>
                        </c:pt>
                      </c15:dlblFieldTableCache>
                    </c15:dlblFTEntry>
                  </c15:dlblFieldTable>
                  <c15:showDataLabelsRange val="0"/>
                </c:ext>
                <c:ext xmlns:c16="http://schemas.microsoft.com/office/drawing/2014/chart" uri="{C3380CC4-5D6E-409C-BE32-E72D297353CC}">
                  <c16:uniqueId val="{00000008-33F6-4516-AD56-05E40730C715}"/>
                </c:ext>
              </c:extLst>
            </c:dLbl>
            <c:spPr>
              <a:noFill/>
              <a:ln>
                <a:noFill/>
              </a:ln>
              <a:effectLst/>
            </c:spPr>
            <c:txPr>
              <a:bodyPr wrap="square" lIns="38100" tIns="19050" rIns="38100" bIns="19050" anchor="ctr">
                <a:spAutoFit/>
              </a:bodyPr>
              <a:lstStyle/>
              <a:p>
                <a:pPr>
                  <a:defRPr sz="900">
                    <a:solidFill>
                      <a:schemeClr val="tx1">
                        <a:lumMod val="10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0</c:formatCode>
                <c:ptCount val="2"/>
                <c:pt idx="0">
                  <c:v>2019</c:v>
                </c:pt>
                <c:pt idx="1">
                  <c:v>2020</c:v>
                </c:pt>
              </c:numCache>
            </c:numRef>
          </c:cat>
          <c:val>
            <c:numRef>
              <c:f>Sheet1!$D$2:$D$3</c:f>
              <c:numCache>
                <c:formatCode>0</c:formatCode>
                <c:ptCount val="2"/>
                <c:pt idx="0" formatCode="#,##0">
                  <c:v>52</c:v>
                </c:pt>
                <c:pt idx="1">
                  <c:v>55</c:v>
                </c:pt>
              </c:numCache>
            </c:numRef>
          </c:val>
          <c:extLst>
            <c:ext xmlns:c16="http://schemas.microsoft.com/office/drawing/2014/chart" uri="{C3380CC4-5D6E-409C-BE32-E72D297353CC}">
              <c16:uniqueId val="{00000003-33F6-4516-AD56-05E40730C715}"/>
            </c:ext>
          </c:extLst>
        </c:ser>
        <c:dLbls>
          <c:showLegendKey val="0"/>
          <c:showVal val="0"/>
          <c:showCatName val="0"/>
          <c:showSerName val="0"/>
          <c:showPercent val="0"/>
          <c:showBubbleSize val="0"/>
        </c:dLbls>
        <c:gapWidth val="55"/>
        <c:axId val="603511424"/>
        <c:axId val="603525504"/>
      </c:barChart>
      <c:catAx>
        <c:axId val="603511424"/>
        <c:scaling>
          <c:orientation val="minMax"/>
        </c:scaling>
        <c:delete val="0"/>
        <c:axPos val="b"/>
        <c:numFmt formatCode="0" sourceLinked="1"/>
        <c:majorTickMark val="none"/>
        <c:minorTickMark val="none"/>
        <c:tickLblPos val="nextTo"/>
        <c:spPr>
          <a:ln>
            <a:solidFill>
              <a:schemeClr val="tx1"/>
            </a:solidFill>
          </a:ln>
        </c:spPr>
        <c:txPr>
          <a:bodyPr/>
          <a:lstStyle/>
          <a:p>
            <a:pPr>
              <a:defRPr lang="en-US" sz="900"/>
            </a:pPr>
            <a:endParaRPr lang="zh-CN"/>
          </a:p>
        </c:txPr>
        <c:crossAx val="603525504"/>
        <c:crosses val="autoZero"/>
        <c:auto val="1"/>
        <c:lblAlgn val="ctr"/>
        <c:lblOffset val="100"/>
        <c:noMultiLvlLbl val="0"/>
      </c:catAx>
      <c:valAx>
        <c:axId val="603525504"/>
        <c:scaling>
          <c:orientation val="minMax"/>
          <c:max val="120"/>
          <c:min val="0"/>
        </c:scaling>
        <c:delete val="0"/>
        <c:axPos val="l"/>
        <c:numFmt formatCode="#,##0" sourceLinked="1"/>
        <c:majorTickMark val="none"/>
        <c:minorTickMark val="none"/>
        <c:tickLblPos val="none"/>
        <c:spPr>
          <a:ln>
            <a:noFill/>
          </a:ln>
        </c:spPr>
        <c:txPr>
          <a:bodyPr/>
          <a:lstStyle/>
          <a:p>
            <a:pPr>
              <a:defRPr lang="en-US"/>
            </a:pPr>
            <a:endParaRPr lang="zh-CN"/>
          </a:p>
        </c:txPr>
        <c:crossAx val="603511424"/>
        <c:crosses val="autoZero"/>
        <c:crossBetween val="between"/>
      </c:valAx>
    </c:plotArea>
    <c:legend>
      <c:legendPos val="b"/>
      <c:overlay val="0"/>
      <c:txPr>
        <a:bodyPr/>
        <a:lstStyle/>
        <a:p>
          <a:pPr>
            <a:defRPr sz="900"/>
          </a:pPr>
          <a:endParaRPr lang="zh-CN"/>
        </a:p>
      </c:txPr>
    </c:legend>
    <c:plotVisOnly val="1"/>
    <c:dispBlanksAs val="gap"/>
    <c:showDLblsOverMax val="0"/>
  </c:chart>
  <c:txPr>
    <a:bodyPr/>
    <a:lstStyle/>
    <a:p>
      <a:pPr>
        <a:defRPr sz="800"/>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83732371930079E-2"/>
          <c:y val="5.6787994603311263E-2"/>
          <c:w val="0.92963253525613987"/>
          <c:h val="0.71496327768657941"/>
        </c:manualLayout>
      </c:layout>
      <c:barChart>
        <c:barDir val="col"/>
        <c:grouping val="stacked"/>
        <c:varyColors val="0"/>
        <c:ser>
          <c:idx val="0"/>
          <c:order val="0"/>
          <c:tx>
            <c:strRef>
              <c:f>Sheet1!$B$1</c:f>
              <c:strCache>
                <c:ptCount val="1"/>
                <c:pt idx="0">
                  <c:v>计息银行借款 - 非即期部分</c:v>
                </c:pt>
              </c:strCache>
            </c:strRef>
          </c:tx>
          <c:spPr>
            <a:solidFill>
              <a:srgbClr val="EB6100">
                <a:lumMod val="100000"/>
              </a:srgbClr>
            </a:solidFill>
            <a:ln>
              <a:noFill/>
            </a:ln>
            <a:effectLst/>
          </c:spPr>
          <c:invertIfNegative val="0"/>
          <c:dLbls>
            <c:spPr>
              <a:noFill/>
              <a:ln>
                <a:noFill/>
              </a:ln>
              <a:effectLst/>
            </c:spPr>
            <c:txPr>
              <a:bodyPr wrap="square" lIns="38100" tIns="19050" rIns="38100" bIns="19050" anchor="ctr">
                <a:spAutoFit/>
              </a:bodyPr>
              <a:lstStyle/>
              <a:p>
                <a:pPr>
                  <a:defRPr sz="900">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_(* #,##0_);_(* \(#,##0\);_(* "-"??_);_(@_)</c:formatCode>
                <c:ptCount val="3"/>
                <c:pt idx="0">
                  <c:v>699.7</c:v>
                </c:pt>
                <c:pt idx="1">
                  <c:v>1049.1189999999999</c:v>
                </c:pt>
                <c:pt idx="2">
                  <c:v>892.84500000000003</c:v>
                </c:pt>
              </c:numCache>
            </c:numRef>
          </c:val>
          <c:extLst>
            <c:ext xmlns:c16="http://schemas.microsoft.com/office/drawing/2014/chart" uri="{C3380CC4-5D6E-409C-BE32-E72D297353CC}">
              <c16:uniqueId val="{00000000-1BBD-4886-8AA9-8318AA9BF4F4}"/>
            </c:ext>
          </c:extLst>
        </c:ser>
        <c:ser>
          <c:idx val="1"/>
          <c:order val="1"/>
          <c:tx>
            <c:strRef>
              <c:f>Sheet1!$C$1</c:f>
              <c:strCache>
                <c:ptCount val="1"/>
                <c:pt idx="0">
                  <c:v>计息银行借款 - 即期部分</c:v>
                </c:pt>
              </c:strCache>
            </c:strRef>
          </c:tx>
          <c:spPr>
            <a:solidFill>
              <a:srgbClr val="696969">
                <a:lumMod val="100000"/>
              </a:srgbClr>
            </a:solidFill>
            <a:ln>
              <a:noFill/>
            </a:ln>
            <a:effectLst/>
          </c:spPr>
          <c:invertIfNegative val="0"/>
          <c:dLbls>
            <c:dLbl>
              <c:idx val="0"/>
              <c:layout>
                <c:manualLayout>
                  <c:x val="0"/>
                  <c:y val="2.4046062409945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BD-4886-8AA9-8318AA9BF4F4}"/>
                </c:ext>
              </c:extLst>
            </c:dLbl>
            <c:dLbl>
              <c:idx val="1"/>
              <c:layout>
                <c:manualLayout>
                  <c:x val="0"/>
                  <c:y val="2.7241011091953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19-4558-8EAE-F4CDAA7C8196}"/>
                </c:ext>
              </c:extLst>
            </c:dLbl>
            <c:dLbl>
              <c:idx val="2"/>
              <c:layout>
                <c:manualLayout>
                  <c:x val="0"/>
                  <c:y val="1.2023031204972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BD-4886-8AA9-8318AA9BF4F4}"/>
                </c:ext>
              </c:extLst>
            </c:dLbl>
            <c:dLbl>
              <c:idx val="3"/>
              <c:layout>
                <c:manualLayout>
                  <c:x val="0"/>
                  <c:y val="2.4046062409945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BD-4886-8AA9-8318AA9BF4F4}"/>
                </c:ext>
              </c:extLst>
            </c:dLbl>
            <c:dLbl>
              <c:idx val="4"/>
              <c:delete val="1"/>
              <c:extLst>
                <c:ext xmlns:c15="http://schemas.microsoft.com/office/drawing/2012/chart" uri="{CE6537A1-D6FC-4f65-9D91-7224C49458BB}"/>
                <c:ext xmlns:c16="http://schemas.microsoft.com/office/drawing/2014/chart" uri="{C3380CC4-5D6E-409C-BE32-E72D297353CC}">
                  <c16:uniqueId val="{00000004-1BBD-4886-8AA9-8318AA9BF4F4}"/>
                </c:ext>
              </c:extLst>
            </c:dLbl>
            <c:spPr>
              <a:noFill/>
              <a:ln>
                <a:noFill/>
              </a:ln>
              <a:effectLst/>
            </c:spPr>
            <c:txPr>
              <a:bodyPr wrap="square" lIns="38100" tIns="19050" rIns="38100" bIns="19050" anchor="ctr">
                <a:spAutoFit/>
              </a:bodyPr>
              <a:lstStyle/>
              <a:p>
                <a:pPr>
                  <a:defRPr sz="900">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_(* #,##0_);_(* \(#,##0\);_(* "-"??_);_(@_)</c:formatCode>
                <c:ptCount val="3"/>
                <c:pt idx="0">
                  <c:v>485.54399999999998</c:v>
                </c:pt>
                <c:pt idx="1">
                  <c:v>26.175999999999998</c:v>
                </c:pt>
                <c:pt idx="2" formatCode="0">
                  <c:v>46.570999999999998</c:v>
                </c:pt>
              </c:numCache>
            </c:numRef>
          </c:val>
          <c:extLst>
            <c:ext xmlns:c16="http://schemas.microsoft.com/office/drawing/2014/chart" uri="{C3380CC4-5D6E-409C-BE32-E72D297353CC}">
              <c16:uniqueId val="{00000005-1BBD-4886-8AA9-8318AA9BF4F4}"/>
            </c:ext>
          </c:extLst>
        </c:ser>
        <c:ser>
          <c:idx val="2"/>
          <c:order val="2"/>
          <c:tx>
            <c:strRef>
              <c:f>Sheet1!$D$1</c:f>
              <c:strCache>
                <c:ptCount val="1"/>
                <c:pt idx="0">
                  <c:v>Series 3</c:v>
                </c:pt>
              </c:strCache>
            </c:strRef>
          </c:tx>
          <c:invertIfNegative val="0"/>
          <c:cat>
            <c:numRef>
              <c:f>Sheet1!$A$2:$A$4</c:f>
              <c:numCache>
                <c:formatCode>General</c:formatCode>
                <c:ptCount val="3"/>
                <c:pt idx="0">
                  <c:v>2018</c:v>
                </c:pt>
                <c:pt idx="1">
                  <c:v>2019</c:v>
                </c:pt>
                <c:pt idx="2">
                  <c:v>2020</c:v>
                </c:pt>
              </c:numCache>
            </c:numRef>
          </c:cat>
          <c:val>
            <c:numRef>
              <c:f>Sheet1!$D$2:$D$4</c:f>
            </c:numRef>
          </c:val>
          <c:extLst>
            <c:ext xmlns:c16="http://schemas.microsoft.com/office/drawing/2014/chart" uri="{C3380CC4-5D6E-409C-BE32-E72D297353CC}">
              <c16:uniqueId val="{00000006-1BBD-4886-8AA9-8318AA9BF4F4}"/>
            </c:ext>
          </c:extLst>
        </c:ser>
        <c:ser>
          <c:idx val="3"/>
          <c:order val="3"/>
          <c:tx>
            <c:strRef>
              <c:f>Sheet1!$E$1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900" b="1">
                    <a:solidFill>
                      <a:schemeClr val="tx1">
                        <a:lumMod val="100000"/>
                      </a:schemeClr>
                    </a:solidFill>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2018</c:v>
                </c:pt>
                <c:pt idx="1">
                  <c:v>2019</c:v>
                </c:pt>
                <c:pt idx="2">
                  <c:v>2020</c:v>
                </c:pt>
              </c:numCache>
            </c:numRef>
          </c:cat>
          <c:val>
            <c:numRef>
              <c:f>Sheet1!$E$2:$E$4</c:f>
              <c:numCache>
                <c:formatCode>_(* #,##0_);_(* \(#,##0\);_(* "-"??_);_(@_)</c:formatCode>
                <c:ptCount val="3"/>
                <c:pt idx="0">
                  <c:v>1185.2440000000001</c:v>
                </c:pt>
                <c:pt idx="1">
                  <c:v>1075.2949999999998</c:v>
                </c:pt>
                <c:pt idx="2">
                  <c:v>939.41600000000005</c:v>
                </c:pt>
              </c:numCache>
            </c:numRef>
          </c:val>
          <c:extLst>
            <c:ext xmlns:c16="http://schemas.microsoft.com/office/drawing/2014/chart" uri="{C3380CC4-5D6E-409C-BE32-E72D297353CC}">
              <c16:uniqueId val="{00000007-1BBD-4886-8AA9-8318AA9BF4F4}"/>
            </c:ext>
          </c:extLst>
        </c:ser>
        <c:dLbls>
          <c:showLegendKey val="0"/>
          <c:showVal val="0"/>
          <c:showCatName val="0"/>
          <c:showSerName val="0"/>
          <c:showPercent val="0"/>
          <c:showBubbleSize val="0"/>
        </c:dLbls>
        <c:gapWidth val="150"/>
        <c:overlap val="100"/>
        <c:axId val="602686976"/>
        <c:axId val="602688512"/>
      </c:barChart>
      <c:catAx>
        <c:axId val="602686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zh-CN"/>
          </a:p>
        </c:txPr>
        <c:crossAx val="602688512"/>
        <c:crosses val="autoZero"/>
        <c:auto val="1"/>
        <c:lblAlgn val="ctr"/>
        <c:lblOffset val="100"/>
        <c:noMultiLvlLbl val="0"/>
      </c:catAx>
      <c:valAx>
        <c:axId val="602688512"/>
        <c:scaling>
          <c:orientation val="minMax"/>
          <c:max val="2000"/>
        </c:scaling>
        <c:delete val="1"/>
        <c:axPos val="l"/>
        <c:numFmt formatCode="_(* #,##0_);_(* \(#,##0\);_(* &quot;-&quot;??_);_(@_)" sourceLinked="1"/>
        <c:majorTickMark val="none"/>
        <c:minorTickMark val="none"/>
        <c:tickLblPos val="nextTo"/>
        <c:crossAx val="602686976"/>
        <c:crosses val="autoZero"/>
        <c:crossBetween val="between"/>
        <c:majorUnit val="200"/>
      </c:valAx>
      <c:spPr>
        <a:noFill/>
        <a:ln>
          <a:noFill/>
        </a:ln>
        <a:effectLst/>
      </c:spPr>
    </c:plotArea>
    <c:legend>
      <c:legendPos val="b"/>
      <c:legendEntry>
        <c:idx val="2"/>
        <c:delete val="1"/>
      </c:legendEntry>
      <c:layout>
        <c:manualLayout>
          <c:xMode val="edge"/>
          <c:yMode val="edge"/>
          <c:x val="0.11941489730102742"/>
          <c:y val="0.86836547995246327"/>
          <c:w val="0.76117020539794511"/>
          <c:h val="5.9496332817699921E-2"/>
        </c:manualLayout>
      </c:layout>
      <c:overlay val="0"/>
      <c:txPr>
        <a:bodyPr/>
        <a:lstStyle/>
        <a:p>
          <a:pPr>
            <a:defRPr sz="900"/>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2172172172173E-2"/>
          <c:y val="0.19068465026317458"/>
          <c:w val="0.92929254254254257"/>
          <c:h val="0.58097841107292791"/>
        </c:manualLayout>
      </c:layout>
      <c:barChart>
        <c:barDir val="col"/>
        <c:grouping val="clustered"/>
        <c:varyColors val="0"/>
        <c:ser>
          <c:idx val="0"/>
          <c:order val="0"/>
          <c:tx>
            <c:strRef>
              <c:f>Sheet1!$B$1</c:f>
              <c:strCache>
                <c:ptCount val="1"/>
                <c:pt idx="0">
                  <c:v>净债务/过去12个月经调整EBITDA</c:v>
                </c:pt>
              </c:strCache>
            </c:strRef>
          </c:tx>
          <c:spPr>
            <a:solidFill>
              <a:srgbClr val="EB6100">
                <a:lumMod val="100000"/>
              </a:srgbClr>
            </a:solidFill>
            <a:ln>
              <a:noFill/>
              <a:round/>
            </a:ln>
            <a:effectLst/>
            <a:extLst>
              <a:ext uri="{91240B29-F687-4F45-9708-019B960494DF}">
                <a14:hiddenLine xmlns:a14="http://schemas.microsoft.com/office/drawing/2010/main">
                  <a:solidFill>
                    <a:srgbClr val="5A5A5A">
                      <a:lumMod val="100000"/>
                    </a:srgbClr>
                  </a:solidFill>
                  <a:round/>
                </a14:hiddenLine>
              </a:ext>
            </a:extLst>
          </c:spPr>
          <c:invertIfNegative val="0"/>
          <c:dLbls>
            <c:numFmt formatCode="[=0]&quot;N/A&quot;;0.0\x" sourceLinked="0"/>
            <c:spPr>
              <a:noFill/>
              <a:ln>
                <a:noFill/>
              </a:ln>
              <a:effectLst/>
            </c:spPr>
            <c:txPr>
              <a:bodyPr wrap="square" lIns="38100" tIns="19050" rIns="38100" bIns="19050" anchor="ctr">
                <a:spAutoFit/>
              </a:bodyPr>
              <a:lstStyle/>
              <a:p>
                <a:pPr>
                  <a:defRPr sz="900" b="1">
                    <a:solidFill>
                      <a:schemeClr val="tx1">
                        <a:lumMod val="10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0</c:formatCode>
                <c:ptCount val="3"/>
                <c:pt idx="0">
                  <c:v>2018</c:v>
                </c:pt>
                <c:pt idx="1">
                  <c:v>2019</c:v>
                </c:pt>
                <c:pt idx="2">
                  <c:v>2020</c:v>
                </c:pt>
              </c:numCache>
            </c:numRef>
          </c:cat>
          <c:val>
            <c:numRef>
              <c:f>Sheet1!$B$2:$B$4</c:f>
              <c:numCache>
                <c:formatCode>General</c:formatCode>
                <c:ptCount val="3"/>
                <c:pt idx="0">
                  <c:v>3.4</c:v>
                </c:pt>
                <c:pt idx="1">
                  <c:v>1.6</c:v>
                </c:pt>
                <c:pt idx="2" formatCode="#,##0.0">
                  <c:v>0.66879999999999995</c:v>
                </c:pt>
              </c:numCache>
            </c:numRef>
          </c:val>
          <c:extLst>
            <c:ext xmlns:c16="http://schemas.microsoft.com/office/drawing/2014/chart" uri="{C3380CC4-5D6E-409C-BE32-E72D297353CC}">
              <c16:uniqueId val="{00000000-C076-4590-9757-01DE9E12D844}"/>
            </c:ext>
          </c:extLst>
        </c:ser>
        <c:dLbls>
          <c:showLegendKey val="0"/>
          <c:showVal val="0"/>
          <c:showCatName val="0"/>
          <c:showSerName val="0"/>
          <c:showPercent val="0"/>
          <c:showBubbleSize val="0"/>
        </c:dLbls>
        <c:gapWidth val="160"/>
        <c:axId val="599266816"/>
        <c:axId val="599268352"/>
      </c:barChart>
      <c:catAx>
        <c:axId val="599266816"/>
        <c:scaling>
          <c:orientation val="minMax"/>
        </c:scaling>
        <c:delete val="0"/>
        <c:axPos val="b"/>
        <c:numFmt formatCode="0" sourceLinked="1"/>
        <c:majorTickMark val="none"/>
        <c:minorTickMark val="none"/>
        <c:tickLblPos val="nextTo"/>
        <c:spPr>
          <a:ln>
            <a:solidFill>
              <a:schemeClr val="tx1"/>
            </a:solidFill>
          </a:ln>
        </c:spPr>
        <c:txPr>
          <a:bodyPr/>
          <a:lstStyle/>
          <a:p>
            <a:pPr>
              <a:defRPr sz="900">
                <a:solidFill>
                  <a:schemeClr val="tx1"/>
                </a:solidFill>
              </a:defRPr>
            </a:pPr>
            <a:endParaRPr lang="zh-CN"/>
          </a:p>
        </c:txPr>
        <c:crossAx val="599268352"/>
        <c:crosses val="autoZero"/>
        <c:auto val="1"/>
        <c:lblAlgn val="ctr"/>
        <c:lblOffset val="100"/>
        <c:noMultiLvlLbl val="0"/>
      </c:catAx>
      <c:valAx>
        <c:axId val="599268352"/>
        <c:scaling>
          <c:orientation val="minMax"/>
        </c:scaling>
        <c:delete val="0"/>
        <c:axPos val="l"/>
        <c:numFmt formatCode="General" sourceLinked="1"/>
        <c:majorTickMark val="none"/>
        <c:minorTickMark val="none"/>
        <c:tickLblPos val="none"/>
        <c:spPr>
          <a:ln>
            <a:noFill/>
          </a:ln>
        </c:spPr>
        <c:crossAx val="599266816"/>
        <c:crosses val="autoZero"/>
        <c:crossBetween val="between"/>
      </c:valAx>
    </c:plotArea>
    <c:legend>
      <c:legendPos val="b"/>
      <c:overlay val="0"/>
      <c:txPr>
        <a:bodyPr/>
        <a:lstStyle/>
        <a:p>
          <a:pPr>
            <a:defRPr sz="900"/>
          </a:pPr>
          <a:endParaRPr lang="zh-CN"/>
        </a:p>
      </c:txPr>
    </c:legend>
    <c:plotVisOnly val="1"/>
    <c:dispBlanksAs val="gap"/>
    <c:showDLblsOverMax val="0"/>
  </c:chart>
  <c:txPr>
    <a:bodyPr/>
    <a:lstStyle/>
    <a:p>
      <a:pPr>
        <a:defRPr sz="800"/>
      </a:pPr>
      <a:endParaRPr lang="zh-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2172172172173E-2"/>
          <c:y val="0.19068465026317458"/>
          <c:w val="0.92929254254254257"/>
          <c:h val="0.55639900036499046"/>
        </c:manualLayout>
      </c:layout>
      <c:barChart>
        <c:barDir val="col"/>
        <c:grouping val="clustered"/>
        <c:varyColors val="0"/>
        <c:ser>
          <c:idx val="0"/>
          <c:order val="0"/>
          <c:tx>
            <c:strRef>
              <c:f>Sheet1!$B$1</c:f>
              <c:strCache>
                <c:ptCount val="1"/>
                <c:pt idx="0">
                  <c:v>资本开支</c:v>
                </c:pt>
              </c:strCache>
            </c:strRef>
          </c:tx>
          <c:spPr>
            <a:solidFill>
              <a:srgbClr val="EB6100">
                <a:lumMod val="100000"/>
              </a:srgbClr>
            </a:solidFill>
            <a:ln>
              <a:noFill/>
              <a:round/>
            </a:ln>
            <a:effectLst/>
            <a:extLst>
              <a:ext uri="{91240B29-F687-4F45-9708-019B960494DF}">
                <a14:hiddenLine xmlns:a14="http://schemas.microsoft.com/office/drawing/2010/main">
                  <a:solidFill>
                    <a:srgbClr val="5A5A5A">
                      <a:lumMod val="100000"/>
                    </a:srgbClr>
                  </a:solidFill>
                  <a:round/>
                </a14:hiddenLine>
              </a:ext>
            </a:extLst>
          </c:spPr>
          <c:invertIfNegative val="0"/>
          <c:dLbls>
            <c:spPr>
              <a:noFill/>
              <a:ln>
                <a:noFill/>
              </a:ln>
              <a:effectLst/>
            </c:spPr>
            <c:txPr>
              <a:bodyPr wrap="square" lIns="38100" tIns="19050" rIns="38100" bIns="19050" anchor="ctr">
                <a:spAutoFit/>
              </a:bodyPr>
              <a:lstStyle/>
              <a:p>
                <a:pPr>
                  <a:defRPr sz="900" b="1">
                    <a:solidFill>
                      <a:schemeClr val="tx1">
                        <a:lumMod val="10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0</c:formatCode>
                <c:ptCount val="3"/>
                <c:pt idx="0">
                  <c:v>2018</c:v>
                </c:pt>
                <c:pt idx="1">
                  <c:v>2019</c:v>
                </c:pt>
                <c:pt idx="2">
                  <c:v>2020</c:v>
                </c:pt>
              </c:numCache>
            </c:numRef>
          </c:cat>
          <c:val>
            <c:numRef>
              <c:f>Sheet1!$B$2:$B$4</c:f>
              <c:numCache>
                <c:formatCode>_(* #,##0_);_(* \(#,##0\);_(* "-"??_);_(@_)</c:formatCode>
                <c:ptCount val="3"/>
                <c:pt idx="0">
                  <c:v>97.7</c:v>
                </c:pt>
                <c:pt idx="1">
                  <c:v>95.436000000000007</c:v>
                </c:pt>
                <c:pt idx="2">
                  <c:v>129.74600000000001</c:v>
                </c:pt>
              </c:numCache>
            </c:numRef>
          </c:val>
          <c:extLst>
            <c:ext xmlns:c16="http://schemas.microsoft.com/office/drawing/2014/chart" uri="{C3380CC4-5D6E-409C-BE32-E72D297353CC}">
              <c16:uniqueId val="{00000000-4D90-4AFF-887B-71CB7F4A9E5C}"/>
            </c:ext>
          </c:extLst>
        </c:ser>
        <c:dLbls>
          <c:showLegendKey val="0"/>
          <c:showVal val="0"/>
          <c:showCatName val="0"/>
          <c:showSerName val="0"/>
          <c:showPercent val="0"/>
          <c:showBubbleSize val="0"/>
        </c:dLbls>
        <c:gapWidth val="160"/>
        <c:axId val="599266816"/>
        <c:axId val="599268352"/>
      </c:barChart>
      <c:catAx>
        <c:axId val="599266816"/>
        <c:scaling>
          <c:orientation val="minMax"/>
        </c:scaling>
        <c:delete val="0"/>
        <c:axPos val="b"/>
        <c:numFmt formatCode="0" sourceLinked="1"/>
        <c:majorTickMark val="none"/>
        <c:minorTickMark val="none"/>
        <c:tickLblPos val="nextTo"/>
        <c:spPr>
          <a:ln>
            <a:solidFill>
              <a:schemeClr val="tx1"/>
            </a:solidFill>
          </a:ln>
        </c:spPr>
        <c:txPr>
          <a:bodyPr/>
          <a:lstStyle/>
          <a:p>
            <a:pPr>
              <a:defRPr sz="900">
                <a:solidFill>
                  <a:schemeClr val="tx1"/>
                </a:solidFill>
              </a:defRPr>
            </a:pPr>
            <a:endParaRPr lang="zh-CN"/>
          </a:p>
        </c:txPr>
        <c:crossAx val="599268352"/>
        <c:crosses val="autoZero"/>
        <c:auto val="1"/>
        <c:lblAlgn val="ctr"/>
        <c:lblOffset val="100"/>
        <c:noMultiLvlLbl val="0"/>
      </c:catAx>
      <c:valAx>
        <c:axId val="599268352"/>
        <c:scaling>
          <c:orientation val="minMax"/>
        </c:scaling>
        <c:delete val="0"/>
        <c:axPos val="l"/>
        <c:numFmt formatCode="_(* #,##0_);_(* \(#,##0\);_(* &quot;-&quot;??_);_(@_)" sourceLinked="1"/>
        <c:majorTickMark val="none"/>
        <c:minorTickMark val="none"/>
        <c:tickLblPos val="none"/>
        <c:spPr>
          <a:ln>
            <a:noFill/>
          </a:ln>
        </c:spPr>
        <c:crossAx val="599266816"/>
        <c:crosses val="autoZero"/>
        <c:crossBetween val="between"/>
      </c:valAx>
    </c:plotArea>
    <c:legend>
      <c:legendPos val="b"/>
      <c:overlay val="0"/>
      <c:txPr>
        <a:bodyPr/>
        <a:lstStyle/>
        <a:p>
          <a:pPr>
            <a:defRPr sz="900"/>
          </a:pPr>
          <a:endParaRPr lang="zh-CN"/>
        </a:p>
      </c:txPr>
    </c:legend>
    <c:plotVisOnly val="1"/>
    <c:dispBlanksAs val="gap"/>
    <c:showDLblsOverMax val="0"/>
  </c:chart>
  <c:txPr>
    <a:bodyPr/>
    <a:lstStyle/>
    <a:p>
      <a:pPr>
        <a:defRPr sz="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9021029796186679"/>
          <c:w val="0.98205554867397093"/>
          <c:h val="0.35359068670058841"/>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1CEA-480B-B1F7-91391A60045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0</c:formatCode>
                <c:ptCount val="2"/>
                <c:pt idx="0">
                  <c:v>290</c:v>
                </c:pt>
                <c:pt idx="1">
                  <c:v>701</c:v>
                </c:pt>
              </c:numCache>
            </c:numRef>
          </c:val>
          <c:extLst>
            <c:ext xmlns:c16="http://schemas.microsoft.com/office/drawing/2014/chart" uri="{C3380CC4-5D6E-409C-BE32-E72D297353CC}">
              <c16:uniqueId val="{00000002-1CEA-480B-B1F7-91391A600458}"/>
            </c:ext>
          </c:extLst>
        </c:ser>
        <c:dLbls>
          <c:showLegendKey val="0"/>
          <c:showVal val="0"/>
          <c:showCatName val="0"/>
          <c:showSerName val="0"/>
          <c:showPercent val="0"/>
          <c:showBubbleSize val="0"/>
        </c:dLbls>
        <c:gapWidth val="144"/>
        <c:overlap val="-100"/>
        <c:axId val="1077520640"/>
        <c:axId val="1077533952"/>
      </c:barChart>
      <c:catAx>
        <c:axId val="1077520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7533952"/>
        <c:crosses val="autoZero"/>
        <c:auto val="0"/>
        <c:lblAlgn val="ctr"/>
        <c:lblOffset val="100"/>
        <c:noMultiLvlLbl val="0"/>
      </c:catAx>
      <c:valAx>
        <c:axId val="1077533952"/>
        <c:scaling>
          <c:orientation val="minMax"/>
        </c:scaling>
        <c:delete val="1"/>
        <c:axPos val="l"/>
        <c:numFmt formatCode="0" sourceLinked="1"/>
        <c:majorTickMark val="none"/>
        <c:minorTickMark val="none"/>
        <c:tickLblPos val="nextTo"/>
        <c:crossAx val="107752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83732371930079E-2"/>
          <c:y val="0.18068907373780857"/>
          <c:w val="0.92963253525613987"/>
          <c:h val="0.59160529538903439"/>
        </c:manualLayout>
      </c:layout>
      <c:barChart>
        <c:barDir val="col"/>
        <c:grouping val="stacked"/>
        <c:varyColors val="0"/>
        <c:ser>
          <c:idx val="0"/>
          <c:order val="0"/>
          <c:tx>
            <c:strRef>
              <c:f>Sheet1!$B$1</c:f>
              <c:strCache>
                <c:ptCount val="1"/>
                <c:pt idx="0">
                  <c:v>营运现金流</c:v>
                </c:pt>
              </c:strCache>
            </c:strRef>
          </c:tx>
          <c:spPr>
            <a:solidFill>
              <a:srgbClr val="EB6100">
                <a:lumMod val="100000"/>
              </a:srgbClr>
            </a:solidFill>
            <a:ln>
              <a:noFill/>
            </a:ln>
            <a:effectLst/>
          </c:spPr>
          <c:invertIfNegative val="0"/>
          <c:dLbls>
            <c:dLbl>
              <c:idx val="0"/>
              <c:layout>
                <c:manualLayout>
                  <c:x val="0.12441180832704131"/>
                  <c:y val="-3.6137814747561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FF-4278-8F2F-CA45F7C2583D}"/>
                </c:ext>
              </c:extLst>
            </c:dLbl>
            <c:dLbl>
              <c:idx val="1"/>
              <c:layout>
                <c:manualLayout>
                  <c:x val="0.13318711873344599"/>
                  <c:y val="-3.0975269783624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FF-4278-8F2F-CA45F7C2583D}"/>
                </c:ext>
              </c:extLst>
            </c:dLbl>
            <c:dLbl>
              <c:idx val="2"/>
              <c:layout>
                <c:manualLayout>
                  <c:x val="0.12761025269957693"/>
                  <c:y val="-3.0975269783624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FF-4278-8F2F-CA45F7C2583D}"/>
                </c:ext>
              </c:extLst>
            </c:dLbl>
            <c:dLbl>
              <c:idx val="3"/>
              <c:layout>
                <c:manualLayout>
                  <c:x val="9.7507610350075935E-2"/>
                  <c:y val="-3.6137814747561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6D-4626-8589-5D008BD21D30}"/>
                </c:ext>
              </c:extLst>
            </c:dLbl>
            <c:dLbl>
              <c:idx val="4"/>
              <c:layout>
                <c:manualLayout>
                  <c:x val="8.5616438356164379E-2"/>
                  <c:y val="-1.5487634891812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9E-49C0-87CD-0F59EB691760}"/>
                </c:ext>
              </c:extLst>
            </c:dLbl>
            <c:spPr>
              <a:noFill/>
              <a:ln>
                <a:noFill/>
              </a:ln>
              <a:effectLst/>
            </c:spPr>
            <c:txPr>
              <a:bodyPr wrap="square" lIns="38100" tIns="19050" rIns="38100" bIns="19050" anchor="ctr">
                <a:spAutoFit/>
              </a:bodyPr>
              <a:lstStyle/>
              <a:p>
                <a:pPr>
                  <a:defRPr sz="900">
                    <a:solidFill>
                      <a:schemeClr val="accent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_(* #,##0_);_(* \(#,##0\);_(* "-"??_);_(@_)</c:formatCode>
                <c:ptCount val="3"/>
                <c:pt idx="0">
                  <c:v>233.9</c:v>
                </c:pt>
                <c:pt idx="1">
                  <c:v>380</c:v>
                </c:pt>
                <c:pt idx="2">
                  <c:v>653</c:v>
                </c:pt>
              </c:numCache>
            </c:numRef>
          </c:val>
          <c:extLst>
            <c:ext xmlns:c16="http://schemas.microsoft.com/office/drawing/2014/chart" uri="{C3380CC4-5D6E-409C-BE32-E72D297353CC}">
              <c16:uniqueId val="{00000003-D9FF-4278-8F2F-CA45F7C2583D}"/>
            </c:ext>
          </c:extLst>
        </c:ser>
        <c:ser>
          <c:idx val="1"/>
          <c:order val="1"/>
          <c:tx>
            <c:strRef>
              <c:f>Sheet1!$C$1</c:f>
              <c:strCache>
                <c:ptCount val="1"/>
                <c:pt idx="0">
                  <c:v>投资现金流</c:v>
                </c:pt>
              </c:strCache>
            </c:strRef>
          </c:tx>
          <c:spPr>
            <a:solidFill>
              <a:srgbClr val="696969">
                <a:lumMod val="100000"/>
              </a:srgbClr>
            </a:solidFill>
            <a:ln>
              <a:noFill/>
            </a:ln>
            <a:effectLst/>
          </c:spPr>
          <c:invertIfNegative val="0"/>
          <c:dLbls>
            <c:dLbl>
              <c:idx val="0"/>
              <c:layout>
                <c:manualLayout>
                  <c:x val="0.13253207432974987"/>
                  <c:y val="8.12999206919273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FF-4278-8F2F-CA45F7C2583D}"/>
                </c:ext>
              </c:extLst>
            </c:dLbl>
            <c:dLbl>
              <c:idx val="1"/>
              <c:layout>
                <c:manualLayout>
                  <c:x val="0.13080888433466364"/>
                  <c:y val="5.1657969607650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FF-4278-8F2F-CA45F7C2583D}"/>
                </c:ext>
              </c:extLst>
            </c:dLbl>
            <c:dLbl>
              <c:idx val="2"/>
              <c:layout>
                <c:manualLayout>
                  <c:x val="0.12998848709835911"/>
                  <c:y val="2.8454972242174577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FF-4278-8F2F-CA45F7C2583D}"/>
                </c:ext>
              </c:extLst>
            </c:dLbl>
            <c:dLbl>
              <c:idx val="3"/>
              <c:layout>
                <c:manualLayout>
                  <c:x val="0.10702054794520531"/>
                  <c:y val="2.0650992854956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6D-4626-8589-5D008BD21D30}"/>
                </c:ext>
              </c:extLst>
            </c:dLbl>
            <c:dLbl>
              <c:idx val="4"/>
              <c:layout>
                <c:manualLayout>
                  <c:x val="9.7507610350076102E-2"/>
                  <c:y val="5.16295146354094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9E-49C0-87CD-0F59EB691760}"/>
                </c:ext>
              </c:extLst>
            </c:dLbl>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_(* #,##0_);_(* \(#,##0\);_(* "-"??_);_(@_)</c:formatCode>
                <c:ptCount val="3"/>
                <c:pt idx="0">
                  <c:v>-9.9</c:v>
                </c:pt>
                <c:pt idx="1">
                  <c:v>-118</c:v>
                </c:pt>
                <c:pt idx="2">
                  <c:v>-211</c:v>
                </c:pt>
              </c:numCache>
            </c:numRef>
          </c:val>
          <c:extLst>
            <c:ext xmlns:c16="http://schemas.microsoft.com/office/drawing/2014/chart" uri="{C3380CC4-5D6E-409C-BE32-E72D297353CC}">
              <c16:uniqueId val="{00000007-D9FF-4278-8F2F-CA45F7C2583D}"/>
            </c:ext>
          </c:extLst>
        </c:ser>
        <c:ser>
          <c:idx val="2"/>
          <c:order val="2"/>
          <c:tx>
            <c:strRef>
              <c:f>Sheet1!$D$1</c:f>
              <c:strCache>
                <c:ptCount val="1"/>
                <c:pt idx="0">
                  <c:v>融资现金流</c:v>
                </c:pt>
              </c:strCache>
            </c:strRef>
          </c:tx>
          <c:spPr>
            <a:solidFill>
              <a:srgbClr val="A38D6D">
                <a:lumMod val="100000"/>
              </a:srgbClr>
            </a:solidFill>
            <a:ln>
              <a:noFill/>
            </a:ln>
            <a:effectLst/>
            <a:extLst>
              <a:ext uri="{91240B29-F687-4F45-9708-019B960494DF}">
                <a14:hiddenLine xmlns:a14="http://schemas.microsoft.com/office/drawing/2010/main">
                  <a:solidFill>
                    <a:srgbClr val="A38D6D">
                      <a:lumMod val="100000"/>
                    </a:srgbClr>
                  </a:solidFill>
                </a14:hiddenLine>
              </a:ext>
            </a:extLst>
          </c:spPr>
          <c:invertIfNegative val="0"/>
          <c:dLbls>
            <c:dLbl>
              <c:idx val="0"/>
              <c:layout>
                <c:manualLayout>
                  <c:x val="0.13162909430841693"/>
                  <c:y val="-3.0974050284813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FF-4278-8F2F-CA45F7C2583D}"/>
                </c:ext>
              </c:extLst>
            </c:dLbl>
            <c:dLbl>
              <c:idx val="1"/>
              <c:layout>
                <c:manualLayout>
                  <c:x val="0.12687262551085216"/>
                  <c:y val="-4.1298327213481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FF-4278-8F2F-CA45F7C2583D}"/>
                </c:ext>
              </c:extLst>
            </c:dLbl>
            <c:dLbl>
              <c:idx val="2"/>
              <c:layout>
                <c:manualLayout>
                  <c:x val="0.12916827712460599"/>
                  <c:y val="-3.613374975152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FF-4278-8F2F-CA45F7C2583D}"/>
                </c:ext>
              </c:extLst>
            </c:dLbl>
            <c:dLbl>
              <c:idx val="3"/>
              <c:layout>
                <c:manualLayout>
                  <c:x val="0.10464231354642313"/>
                  <c:y val="-2.5811911820480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6D-4626-8589-5D008BD21D30}"/>
                </c:ext>
              </c:extLst>
            </c:dLbl>
            <c:dLbl>
              <c:idx val="4"/>
              <c:layout>
                <c:manualLayout>
                  <c:x val="9.2751141552511421E-2"/>
                  <c:y val="-4.12999532118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9E-49C0-87CD-0F59EB691760}"/>
                </c:ext>
              </c:extLst>
            </c:dLbl>
            <c:spPr>
              <a:noFill/>
              <a:ln>
                <a:noFill/>
              </a:ln>
              <a:effectLst/>
            </c:spPr>
            <c:txPr>
              <a:bodyPr wrap="square" lIns="38100" tIns="19050" rIns="38100" bIns="19050" anchor="ctr">
                <a:spAutoFit/>
              </a:bodyPr>
              <a:lstStyle/>
              <a:p>
                <a:pPr>
                  <a:defRPr sz="900">
                    <a:solidFill>
                      <a:schemeClr val="accent3"/>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2018</c:v>
                </c:pt>
                <c:pt idx="1">
                  <c:v>2019</c:v>
                </c:pt>
                <c:pt idx="2">
                  <c:v>2020</c:v>
                </c:pt>
              </c:numCache>
            </c:numRef>
          </c:cat>
          <c:val>
            <c:numRef>
              <c:f>Sheet1!$D$2:$D$4</c:f>
              <c:numCache>
                <c:formatCode>_(* #,##0_);_(* \(#,##0\);_(* "-"??_);_(@_)</c:formatCode>
                <c:ptCount val="3"/>
                <c:pt idx="0">
                  <c:v>-260.8</c:v>
                </c:pt>
                <c:pt idx="1">
                  <c:v>-18</c:v>
                </c:pt>
                <c:pt idx="2">
                  <c:v>-317</c:v>
                </c:pt>
              </c:numCache>
            </c:numRef>
          </c:val>
          <c:extLst>
            <c:ext xmlns:c16="http://schemas.microsoft.com/office/drawing/2014/chart" uri="{C3380CC4-5D6E-409C-BE32-E72D297353CC}">
              <c16:uniqueId val="{0000000B-D9FF-4278-8F2F-CA45F7C2583D}"/>
            </c:ext>
          </c:extLst>
        </c:ser>
        <c:ser>
          <c:idx val="3"/>
          <c:order val="3"/>
          <c:tx>
            <c:strRef>
              <c:f>Sheet1!$E$1</c:f>
              <c:strCache>
                <c:ptCount val="1"/>
                <c:pt idx="0">
                  <c:v>Total</c:v>
                </c:pt>
              </c:strCache>
            </c:strRef>
          </c:tx>
          <c:spPr>
            <a:noFill/>
          </c:spPr>
          <c:invertIfNegative val="0"/>
          <c:dLbls>
            <c:dLbl>
              <c:idx val="0"/>
              <c:layout>
                <c:manualLayout>
                  <c:x val="0"/>
                  <c:y val="-3.0975269783624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6D-4626-8589-5D008BD21D30}"/>
                </c:ext>
              </c:extLst>
            </c:dLbl>
            <c:dLbl>
              <c:idx val="1"/>
              <c:layout>
                <c:manualLayout>
                  <c:x val="0"/>
                  <c:y val="-2.5812724819686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6D-4626-8589-5D008BD21D30}"/>
                </c:ext>
              </c:extLst>
            </c:dLbl>
            <c:dLbl>
              <c:idx val="2"/>
              <c:layout>
                <c:manualLayout>
                  <c:x val="0"/>
                  <c:y val="-3.0975269783624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FC-4BD8-A16D-8424DD19CF27}"/>
                </c:ext>
              </c:extLst>
            </c:dLbl>
            <c:dLbl>
              <c:idx val="3"/>
              <c:layout>
                <c:manualLayout>
                  <c:x val="-8.7200920602876666E-17"/>
                  <c:y val="-3.6137814747561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93-46DE-847A-60A9EE0657F6}"/>
                </c:ext>
              </c:extLst>
            </c:dLbl>
            <c:spPr>
              <a:noFill/>
              <a:ln>
                <a:noFill/>
              </a:ln>
              <a:effectLst/>
            </c:spPr>
            <c:txPr>
              <a:bodyPr wrap="square" lIns="38100" tIns="19050" rIns="38100" bIns="19050" anchor="ctr">
                <a:spAutoFit/>
              </a:bodyPr>
              <a:lstStyle/>
              <a:p>
                <a:pPr>
                  <a:defRPr sz="900" b="1"/>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2018</c:v>
                </c:pt>
                <c:pt idx="1">
                  <c:v>2019</c:v>
                </c:pt>
                <c:pt idx="2">
                  <c:v>2020</c:v>
                </c:pt>
              </c:numCache>
            </c:numRef>
          </c:cat>
          <c:val>
            <c:numRef>
              <c:f>Sheet1!$E$2:$E$4</c:f>
              <c:numCache>
                <c:formatCode>_(* #,##0_);_(* \(#,##0\);_(* "-"??_);_(@_)</c:formatCode>
                <c:ptCount val="3"/>
                <c:pt idx="0">
                  <c:v>-36.800000000000011</c:v>
                </c:pt>
                <c:pt idx="1">
                  <c:v>244</c:v>
                </c:pt>
                <c:pt idx="2">
                  <c:v>125</c:v>
                </c:pt>
              </c:numCache>
            </c:numRef>
          </c:val>
          <c:extLst>
            <c:ext xmlns:c16="http://schemas.microsoft.com/office/drawing/2014/chart" uri="{C3380CC4-5D6E-409C-BE32-E72D297353CC}">
              <c16:uniqueId val="{0000000C-D9FF-4278-8F2F-CA45F7C2583D}"/>
            </c:ext>
          </c:extLst>
        </c:ser>
        <c:dLbls>
          <c:showLegendKey val="0"/>
          <c:showVal val="0"/>
          <c:showCatName val="0"/>
          <c:showSerName val="0"/>
          <c:showPercent val="0"/>
          <c:showBubbleSize val="0"/>
        </c:dLbls>
        <c:gapWidth val="55"/>
        <c:overlap val="100"/>
        <c:axId val="602686976"/>
        <c:axId val="602688512"/>
      </c:barChart>
      <c:catAx>
        <c:axId val="60268697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zh-CN"/>
          </a:p>
        </c:txPr>
        <c:crossAx val="602688512"/>
        <c:crosses val="autoZero"/>
        <c:auto val="1"/>
        <c:lblAlgn val="ctr"/>
        <c:lblOffset val="100"/>
        <c:noMultiLvlLbl val="0"/>
      </c:catAx>
      <c:valAx>
        <c:axId val="602688512"/>
        <c:scaling>
          <c:orientation val="minMax"/>
          <c:max val="2500"/>
          <c:min val="-1600"/>
        </c:scaling>
        <c:delete val="0"/>
        <c:axPos val="l"/>
        <c:numFmt formatCode="_(* #,##0_);_(* \(#,##0\);_(* &quot;-&quot;??_);_(@_)" sourceLinked="1"/>
        <c:majorTickMark val="none"/>
        <c:minorTickMark val="none"/>
        <c:tickLblPos val="none"/>
        <c:spPr>
          <a:ln>
            <a:noFill/>
          </a:ln>
        </c:spPr>
        <c:crossAx val="602686976"/>
        <c:crosses val="autoZero"/>
        <c:crossBetween val="between"/>
        <c:majorUnit val="200"/>
      </c:valAx>
      <c:spPr>
        <a:noFill/>
        <a:ln>
          <a:noFill/>
        </a:ln>
        <a:effectLst/>
      </c:spPr>
    </c:plotArea>
    <c:legend>
      <c:legendPos val="b"/>
      <c:legendEntry>
        <c:idx val="3"/>
        <c:delete val="1"/>
      </c:legendEntry>
      <c:layout>
        <c:manualLayout>
          <c:xMode val="edge"/>
          <c:yMode val="edge"/>
          <c:x val="0"/>
          <c:y val="0.82527061694851311"/>
          <c:w val="1"/>
          <c:h val="0.10245375355636342"/>
        </c:manualLayout>
      </c:layout>
      <c:overlay val="0"/>
      <c:txPr>
        <a:bodyPr/>
        <a:lstStyle/>
        <a:p>
          <a:pPr>
            <a:defRPr sz="900"/>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0.72426163478019578"/>
        </c:manualLayout>
      </c:layout>
      <c:barChart>
        <c:barDir val="col"/>
        <c:grouping val="stacked"/>
        <c:varyColors val="0"/>
        <c:ser>
          <c:idx val="3"/>
          <c:order val="0"/>
          <c:tx>
            <c:strRef>
              <c:f>Chart!$E$1</c:f>
              <c:strCache>
                <c:ptCount val="1"/>
                <c:pt idx="0">
                  <c:v>Adjusted RT</c:v>
                </c:pt>
              </c:strCache>
            </c:strRef>
          </c:tx>
          <c:spPr>
            <a:noFill/>
            <a:ln w="25400">
              <a:noFill/>
            </a:ln>
          </c:spPr>
          <c:invertIfNegative val="0"/>
          <c:cat>
            <c:strRef>
              <c:f>Chart!$B$2:$B$13</c:f>
              <c:strCache>
                <c:ptCount val="12"/>
                <c:pt idx="0">
                  <c:v>2019
净利润</c:v>
                </c:pt>
                <c:pt idx="1">
                  <c:v>股权报酬增加</c:v>
                </c:pt>
                <c:pt idx="2">
                  <c:v>上市开支减少</c:v>
                </c:pt>
                <c:pt idx="3">
                  <c:v>其他科目变动</c:v>
                </c:pt>
                <c:pt idx="4">
                  <c:v>2020
净利润</c:v>
                </c:pt>
                <c:pt idx="5">
                  <c:v>收购
SharkNinja
产生的摊销</c:v>
                </c:pt>
                <c:pt idx="6">
                  <c:v>递延融资成本
加速摊销</c:v>
                </c:pt>
                <c:pt idx="7">
                  <c:v>股权报酬</c:v>
                </c:pt>
                <c:pt idx="8">
                  <c:v>出售物业、厂房及设备、投资物业及附属公司的收益</c:v>
                </c:pt>
                <c:pt idx="9">
                  <c:v>股权投资
公允价值
变动收益</c:v>
                </c:pt>
                <c:pt idx="10">
                  <c:v>关税退税</c:v>
                </c:pt>
                <c:pt idx="11">
                  <c:v>2020
经调整净利润</c:v>
                </c:pt>
              </c:strCache>
            </c:strRef>
          </c:cat>
          <c:val>
            <c:numRef>
              <c:f>Chart!$E$2:$E$13</c:f>
              <c:numCache>
                <c:formatCode>#,##0;\(#,##0\)</c:formatCode>
                <c:ptCount val="12"/>
                <c:pt idx="0">
                  <c:v>0</c:v>
                </c:pt>
                <c:pt idx="1">
                  <c:v>77.5</c:v>
                </c:pt>
                <c:pt idx="2">
                  <c:v>77.5</c:v>
                </c:pt>
                <c:pt idx="3">
                  <c:v>98.9</c:v>
                </c:pt>
                <c:pt idx="4">
                  <c:v>0</c:v>
                </c:pt>
                <c:pt idx="5">
                  <c:v>402.30000000000007</c:v>
                </c:pt>
                <c:pt idx="6">
                  <c:v>426.00000000000006</c:v>
                </c:pt>
                <c:pt idx="7">
                  <c:v>457.30000000000007</c:v>
                </c:pt>
                <c:pt idx="8">
                  <c:v>471.90000000000009</c:v>
                </c:pt>
                <c:pt idx="9">
                  <c:v>457.30000000000007</c:v>
                </c:pt>
                <c:pt idx="10">
                  <c:v>419.20000000000005</c:v>
                </c:pt>
                <c:pt idx="11">
                  <c:v>0</c:v>
                </c:pt>
              </c:numCache>
            </c:numRef>
          </c:val>
          <c:extLst>
            <c:ext xmlns:c16="http://schemas.microsoft.com/office/drawing/2014/chart" uri="{C3380CC4-5D6E-409C-BE32-E72D297353CC}">
              <c16:uniqueId val="{00000000-016F-4845-B313-E337016D2D06}"/>
            </c:ext>
          </c:extLst>
        </c:ser>
        <c:ser>
          <c:idx val="4"/>
          <c:order val="1"/>
          <c:tx>
            <c:strRef>
              <c:f>Chart!$F$1</c:f>
              <c:strCache>
                <c:ptCount val="1"/>
                <c:pt idx="0">
                  <c:v>Data</c:v>
                </c:pt>
              </c:strCache>
            </c:strRef>
          </c:tx>
          <c:spPr>
            <a:solidFill>
              <a:schemeClr val="accent1"/>
            </a:solidFill>
            <a:ln w="25400">
              <a:noFill/>
            </a:ln>
          </c:spPr>
          <c:invertIfNegative val="0"/>
          <c:dPt>
            <c:idx val="0"/>
            <c:invertIfNegative val="0"/>
            <c:bubble3D val="0"/>
            <c:extLst>
              <c:ext xmlns:c16="http://schemas.microsoft.com/office/drawing/2014/chart" uri="{C3380CC4-5D6E-409C-BE32-E72D297353CC}">
                <c16:uniqueId val="{00000002-016F-4845-B313-E337016D2D06}"/>
              </c:ext>
            </c:extLst>
          </c:dPt>
          <c:dPt>
            <c:idx val="1"/>
            <c:invertIfNegative val="0"/>
            <c:bubble3D val="0"/>
            <c:spPr>
              <a:solidFill>
                <a:schemeClr val="accent2"/>
              </a:solidFill>
              <a:ln w="25400">
                <a:noFill/>
              </a:ln>
            </c:spPr>
            <c:extLst>
              <c:ext xmlns:c16="http://schemas.microsoft.com/office/drawing/2014/chart" uri="{C3380CC4-5D6E-409C-BE32-E72D297353CC}">
                <c16:uniqueId val="{00000004-016F-4845-B313-E337016D2D06}"/>
              </c:ext>
            </c:extLst>
          </c:dPt>
          <c:dPt>
            <c:idx val="2"/>
            <c:invertIfNegative val="0"/>
            <c:bubble3D val="0"/>
            <c:spPr>
              <a:solidFill>
                <a:schemeClr val="accent3"/>
              </a:solidFill>
              <a:ln w="25400">
                <a:noFill/>
              </a:ln>
            </c:spPr>
            <c:extLst>
              <c:ext xmlns:c16="http://schemas.microsoft.com/office/drawing/2014/chart" uri="{C3380CC4-5D6E-409C-BE32-E72D297353CC}">
                <c16:uniqueId val="{00000006-016F-4845-B313-E337016D2D06}"/>
              </c:ext>
            </c:extLst>
          </c:dPt>
          <c:dPt>
            <c:idx val="3"/>
            <c:invertIfNegative val="0"/>
            <c:bubble3D val="0"/>
            <c:extLst>
              <c:ext xmlns:c16="http://schemas.microsoft.com/office/drawing/2014/chart" uri="{C3380CC4-5D6E-409C-BE32-E72D297353CC}">
                <c16:uniqueId val="{00000008-016F-4845-B313-E337016D2D06}"/>
              </c:ext>
            </c:extLst>
          </c:dPt>
          <c:dPt>
            <c:idx val="4"/>
            <c:invertIfNegative val="0"/>
            <c:bubble3D val="0"/>
            <c:spPr>
              <a:solidFill>
                <a:schemeClr val="accent2"/>
              </a:solidFill>
              <a:ln w="25400">
                <a:noFill/>
              </a:ln>
            </c:spPr>
            <c:extLst>
              <c:ext xmlns:c16="http://schemas.microsoft.com/office/drawing/2014/chart" uri="{C3380CC4-5D6E-409C-BE32-E72D297353CC}">
                <c16:uniqueId val="{0000000A-016F-4845-B313-E337016D2D06}"/>
              </c:ext>
            </c:extLst>
          </c:dPt>
          <c:dPt>
            <c:idx val="5"/>
            <c:invertIfNegative val="0"/>
            <c:bubble3D val="0"/>
            <c:spPr>
              <a:solidFill>
                <a:schemeClr val="accent3"/>
              </a:solidFill>
              <a:ln w="25400">
                <a:noFill/>
              </a:ln>
            </c:spPr>
            <c:extLst>
              <c:ext xmlns:c16="http://schemas.microsoft.com/office/drawing/2014/chart" uri="{C3380CC4-5D6E-409C-BE32-E72D297353CC}">
                <c16:uniqueId val="{0000000C-016F-4845-B313-E337016D2D06}"/>
              </c:ext>
            </c:extLst>
          </c:dPt>
          <c:dPt>
            <c:idx val="6"/>
            <c:invertIfNegative val="0"/>
            <c:bubble3D val="0"/>
            <c:extLst>
              <c:ext xmlns:c16="http://schemas.microsoft.com/office/drawing/2014/chart" uri="{C3380CC4-5D6E-409C-BE32-E72D297353CC}">
                <c16:uniqueId val="{0000000E-016F-4845-B313-E337016D2D06}"/>
              </c:ext>
            </c:extLst>
          </c:dPt>
          <c:dPt>
            <c:idx val="7"/>
            <c:invertIfNegative val="0"/>
            <c:bubble3D val="0"/>
            <c:spPr>
              <a:solidFill>
                <a:schemeClr val="accent3"/>
              </a:solidFill>
              <a:ln w="25400">
                <a:noFill/>
              </a:ln>
            </c:spPr>
            <c:extLst>
              <c:ext xmlns:c16="http://schemas.microsoft.com/office/drawing/2014/chart" uri="{C3380CC4-5D6E-409C-BE32-E72D297353CC}">
                <c16:uniqueId val="{00000010-016F-4845-B313-E337016D2D06}"/>
              </c:ext>
            </c:extLst>
          </c:dPt>
          <c:dPt>
            <c:idx val="8"/>
            <c:invertIfNegative val="0"/>
            <c:bubble3D val="0"/>
            <c:spPr>
              <a:solidFill>
                <a:schemeClr val="accent3"/>
              </a:solidFill>
              <a:ln w="25400">
                <a:noFill/>
              </a:ln>
            </c:spPr>
            <c:extLst>
              <c:ext xmlns:c16="http://schemas.microsoft.com/office/drawing/2014/chart" uri="{C3380CC4-5D6E-409C-BE32-E72D297353CC}">
                <c16:uniqueId val="{00000012-016F-4845-B313-E337016D2D06}"/>
              </c:ext>
            </c:extLst>
          </c:dPt>
          <c:dPt>
            <c:idx val="9"/>
            <c:invertIfNegative val="0"/>
            <c:bubble3D val="0"/>
            <c:spPr>
              <a:solidFill>
                <a:schemeClr val="accent2"/>
              </a:solidFill>
              <a:ln w="25400">
                <a:noFill/>
              </a:ln>
            </c:spPr>
            <c:extLst>
              <c:ext xmlns:c16="http://schemas.microsoft.com/office/drawing/2014/chart" uri="{C3380CC4-5D6E-409C-BE32-E72D297353CC}">
                <c16:uniqueId val="{00000014-016F-4845-B313-E337016D2D06}"/>
              </c:ext>
            </c:extLst>
          </c:dPt>
          <c:dPt>
            <c:idx val="10"/>
            <c:invertIfNegative val="0"/>
            <c:bubble3D val="0"/>
            <c:spPr>
              <a:solidFill>
                <a:schemeClr val="accent3"/>
              </a:solidFill>
              <a:ln w="25400">
                <a:noFill/>
              </a:ln>
            </c:spPr>
            <c:extLst>
              <c:ext xmlns:c16="http://schemas.microsoft.com/office/drawing/2014/chart" uri="{C3380CC4-5D6E-409C-BE32-E72D297353CC}">
                <c16:uniqueId val="{00000016-016F-4845-B313-E337016D2D06}"/>
              </c:ext>
            </c:extLst>
          </c:dPt>
          <c:dPt>
            <c:idx val="11"/>
            <c:invertIfNegative val="0"/>
            <c:bubble3D val="0"/>
            <c:spPr>
              <a:solidFill>
                <a:schemeClr val="accent3"/>
              </a:solidFill>
              <a:ln w="25400">
                <a:noFill/>
              </a:ln>
            </c:spPr>
            <c:extLst>
              <c:ext xmlns:c16="http://schemas.microsoft.com/office/drawing/2014/chart" uri="{C3380CC4-5D6E-409C-BE32-E72D297353CC}">
                <c16:uniqueId val="{00000018-016F-4845-B313-E337016D2D06}"/>
              </c:ext>
            </c:extLst>
          </c:dPt>
          <c:dPt>
            <c:idx val="12"/>
            <c:invertIfNegative val="0"/>
            <c:bubble3D val="0"/>
            <c:spPr>
              <a:solidFill>
                <a:srgbClr val="FFE4AA"/>
              </a:solidFill>
              <a:ln w="25400">
                <a:noFill/>
              </a:ln>
            </c:spPr>
            <c:extLst>
              <c:ext xmlns:c16="http://schemas.microsoft.com/office/drawing/2014/chart" uri="{C3380CC4-5D6E-409C-BE32-E72D297353CC}">
                <c16:uniqueId val="{0000001A-016F-4845-B313-E337016D2D06}"/>
              </c:ext>
            </c:extLst>
          </c:dPt>
          <c:dPt>
            <c:idx val="13"/>
            <c:invertIfNegative val="0"/>
            <c:bubble3D val="0"/>
            <c:spPr>
              <a:solidFill>
                <a:srgbClr val="FFE4AA"/>
              </a:solidFill>
              <a:ln w="25400">
                <a:noFill/>
              </a:ln>
            </c:spPr>
            <c:extLst>
              <c:ext xmlns:c16="http://schemas.microsoft.com/office/drawing/2014/chart" uri="{C3380CC4-5D6E-409C-BE32-E72D297353CC}">
                <c16:uniqueId val="{0000001C-016F-4845-B313-E337016D2D06}"/>
              </c:ext>
            </c:extLst>
          </c:dPt>
          <c:dPt>
            <c:idx val="14"/>
            <c:invertIfNegative val="0"/>
            <c:bubble3D val="0"/>
            <c:spPr>
              <a:solidFill>
                <a:schemeClr val="accent6">
                  <a:lumMod val="60000"/>
                  <a:lumOff val="40000"/>
                </a:schemeClr>
              </a:solidFill>
              <a:ln w="25400">
                <a:noFill/>
              </a:ln>
            </c:spPr>
            <c:extLst>
              <c:ext xmlns:c16="http://schemas.microsoft.com/office/drawing/2014/chart" uri="{C3380CC4-5D6E-409C-BE32-E72D297353CC}">
                <c16:uniqueId val="{0000001E-016F-4845-B313-E337016D2D06}"/>
              </c:ext>
            </c:extLst>
          </c:dPt>
          <c:dLbls>
            <c:dLbl>
              <c:idx val="0"/>
              <c:layout>
                <c:manualLayout>
                  <c:x val="0"/>
                  <c:y val="-6.4240231004691201E-2"/>
                </c:manualLayout>
              </c:layout>
              <c:tx>
                <c:strRef>
                  <c:f>Chart!$C$2</c:f>
                  <c:strCache>
                    <c:ptCount val="1"/>
                    <c:pt idx="0">
                      <c:v>85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{CAE14F58-2EBC-452D-8B03-9EE1B39FD5F0}</c15:txfldGUID>
                      <c15:f>Chart!$C$2</c15:f>
                      <c15:dlblFieldTableCache>
                        <c:ptCount val="1"/>
                        <c:pt idx="0">
                          <c:v>85</c:v>
                        </c:pt>
                      </c15:dlblFieldTableCache>
                    </c15:dlblFTEntry>
                  </c15:dlblFieldTable>
                  <c15:showDataLabelsRange val="0"/>
                </c:ext>
                <c:ext xmlns:c16="http://schemas.microsoft.com/office/drawing/2014/chart" uri="{C3380CC4-5D6E-409C-BE32-E72D297353CC}">
                  <c16:uniqueId val="{00000002-016F-4845-B313-E337016D2D06}"/>
                </c:ext>
              </c:extLst>
            </c:dLbl>
            <c:dLbl>
              <c:idx val="1"/>
              <c:layout>
                <c:manualLayout>
                  <c:x val="3.4635633139373789E-3"/>
                  <c:y val="2.7531527573439001E-2"/>
                </c:manualLayout>
              </c:layout>
              <c:tx>
                <c:strRef>
                  <c:f>Chart!$C$3</c:f>
                  <c:strCache>
                    <c:ptCount val="1"/>
                    <c:pt idx="0">
                      <c:v>(8)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{229CA339-6691-4AB3-8070-894E473B28E5}</c15:txfldGUID>
                      <c15:f>Chart!$C$3</c15:f>
                      <c15:dlblFieldTableCache>
                        <c:ptCount val="1"/>
                        <c:pt idx="0">
                          <c:v>(8)</c:v>
                        </c:pt>
                      </c15:dlblFieldTableCache>
                    </c15:dlblFTEntry>
                  </c15:dlblFieldTable>
                  <c15:showDataLabelsRange val="0"/>
                </c:ext>
                <c:ext xmlns:c16="http://schemas.microsoft.com/office/drawing/2014/chart" uri="{C3380CC4-5D6E-409C-BE32-E72D297353CC}">
                  <c16:uniqueId val="{00000004-016F-4845-B313-E337016D2D06}"/>
                </c:ext>
              </c:extLst>
            </c:dLbl>
            <c:dLbl>
              <c:idx val="2"/>
              <c:layout>
                <c:manualLayout>
                  <c:x val="0"/>
                  <c:y val="-3.6708703431252113E-2"/>
                </c:manualLayout>
              </c:layout>
              <c:tx>
                <c:strRef>
                  <c:f>Chart!$C$4</c:f>
                  <c:strCache>
                    <c:ptCount val="1"/>
                    <c:pt idx="0">
                      <c:v>21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{572FA11E-05F3-46F0-836D-52AADCA1907B}</c15:txfldGUID>
                      <c15:f>Chart!$C$4</c15:f>
                      <c15:dlblFieldTableCache>
                        <c:ptCount val="1"/>
                        <c:pt idx="0">
                          <c:v>21</c:v>
                        </c:pt>
                      </c15:dlblFieldTableCache>
                    </c15:dlblFTEntry>
                  </c15:dlblFieldTable>
                  <c15:showDataLabelsRange val="0"/>
                </c:ext>
                <c:ext xmlns:c16="http://schemas.microsoft.com/office/drawing/2014/chart" uri="{C3380CC4-5D6E-409C-BE32-E72D297353CC}">
                  <c16:uniqueId val="{00000006-016F-4845-B313-E337016D2D06}"/>
                </c:ext>
              </c:extLst>
            </c:dLbl>
            <c:dLbl>
              <c:idx val="3"/>
              <c:layout>
                <c:manualLayout>
                  <c:x val="0"/>
                  <c:y val="-0.22025222058751268"/>
                </c:manualLayout>
              </c:layout>
              <c:tx>
                <c:strRef>
                  <c:f>Chart!$C$5</c:f>
                  <c:strCache>
                    <c:ptCount val="1"/>
                    <c:pt idx="0">
                      <c:v>303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{59E8D11F-1818-4F13-9F8F-83640B68E60E}</c15:txfldGUID>
                      <c15:f>Chart!$C$5</c15:f>
                      <c15:dlblFieldTableCache>
                        <c:ptCount val="1"/>
                        <c:pt idx="0">
                          <c:v>303</c:v>
                        </c:pt>
                      </c15:dlblFieldTableCache>
                    </c15:dlblFTEntry>
                  </c15:dlblFieldTable>
                  <c15:showDataLabelsRange val="0"/>
                </c:ext>
                <c:ext xmlns:c16="http://schemas.microsoft.com/office/drawing/2014/chart" uri="{C3380CC4-5D6E-409C-BE32-E72D297353CC}">
                  <c16:uniqueId val="{00000008-016F-4845-B313-E337016D2D06}"/>
                </c:ext>
              </c:extLst>
            </c:dLbl>
            <c:dLbl>
              <c:idx val="4"/>
              <c:layout>
                <c:manualLayout>
                  <c:x val="0"/>
                  <c:y val="-0.27531527573439085"/>
                </c:manualLayout>
              </c:layout>
              <c:tx>
                <c:strRef>
                  <c:f>Chart!$C$6</c:f>
                  <c:strCache>
                    <c:ptCount val="1"/>
                    <c:pt idx="0">
                      <c:v>402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{884FBEE7-9B65-4E78-A970-09AAA8B75922}</c15:txfldGUID>
                      <c15:f>Chart!$C$6</c15:f>
                      <c15:dlblFieldTableCache>
                        <c:ptCount val="1"/>
                        <c:pt idx="0">
                          <c:v>402</c:v>
                        </c:pt>
                      </c15:dlblFieldTableCache>
                    </c15:dlblFTEntry>
                  </c15:dlblFieldTable>
                  <c15:showDataLabelsRange val="0"/>
                </c:ext>
                <c:ext xmlns:c16="http://schemas.microsoft.com/office/drawing/2014/chart" uri="{C3380CC4-5D6E-409C-BE32-E72D297353CC}">
                  <c16:uniqueId val="{0000000A-016F-4845-B313-E337016D2D06}"/>
                </c:ext>
              </c:extLst>
            </c:dLbl>
            <c:dLbl>
              <c:idx val="5"/>
              <c:layout>
                <c:manualLayout>
                  <c:x val="0"/>
                  <c:y val="-5.0474467217971615E-2"/>
                </c:manualLayout>
              </c:layout>
              <c:tx>
                <c:strRef>
                  <c:f>Chart!$C$7</c:f>
                  <c:strCache>
                    <c:ptCount val="1"/>
                    <c:pt idx="0">
                      <c:v>24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{7B64FC0A-3615-4F3A-84B6-20C258F02C2D}</c15:txfldGUID>
                      <c15:f>Chart!$C$7</c15:f>
                      <c15:dlblFieldTableCache>
                        <c:ptCount val="1"/>
                        <c:pt idx="0">
                          <c:v>24</c:v>
                        </c:pt>
                      </c15:dlblFieldTableCache>
                    </c15:dlblFTEntry>
                  </c15:dlblFieldTable>
                  <c15:showDataLabelsRange val="0"/>
                </c:ext>
                <c:ext xmlns:c16="http://schemas.microsoft.com/office/drawing/2014/chart" uri="{C3380CC4-5D6E-409C-BE32-E72D297353CC}">
                  <c16:uniqueId val="{0000000C-016F-4845-B313-E337016D2D06}"/>
                </c:ext>
              </c:extLst>
            </c:dLbl>
            <c:dLbl>
              <c:idx val="6"/>
              <c:layout>
                <c:manualLayout>
                  <c:x val="-8.4663902962726472E-17"/>
                  <c:y val="-5.9651643075784681E-2"/>
                </c:manualLayout>
              </c:layout>
              <c:tx>
                <c:strRef>
                  <c:f>Chart!$C$8</c:f>
                  <c:strCache>
                    <c:ptCount val="1"/>
                    <c:pt idx="0">
                      <c:v>31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{AA7A9624-E844-4E1E-8ED9-3528C782AC3A}</c15:txfldGUID>
                      <c15:f>Chart!$C$8</c15:f>
                      <c15:dlblFieldTableCache>
                        <c:ptCount val="1"/>
                        <c:pt idx="0">
                          <c:v>31</c:v>
                        </c:pt>
                      </c15:dlblFieldTableCache>
                    </c15:dlblFTEntry>
                  </c15:dlblFieldTable>
                  <c15:showDataLabelsRange val="0"/>
                </c:ext>
                <c:ext xmlns:c16="http://schemas.microsoft.com/office/drawing/2014/chart" uri="{C3380CC4-5D6E-409C-BE32-E72D297353CC}">
                  <c16:uniqueId val="{0000000E-016F-4845-B313-E337016D2D06}"/>
                </c:ext>
              </c:extLst>
            </c:dLbl>
            <c:dLbl>
              <c:idx val="7"/>
              <c:layout>
                <c:manualLayout>
                  <c:x val="0"/>
                  <c:y val="-5.965164307578473E-2"/>
                </c:manualLayout>
              </c:layout>
              <c:tx>
                <c:rich>
                  <a:bodyPr/>
                  <a:lstStyle/>
                  <a:p>
                    <a:r>
                      <a:rPr lang="en-US" altLang="zh-CN" dirty="0"/>
                      <a:t>38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16F-4845-B313-E337016D2D06}"/>
                </c:ext>
              </c:extLst>
            </c:dLbl>
            <c:dLbl>
              <c:idx val="8"/>
              <c:layout>
                <c:manualLayout>
                  <c:x val="2.3090422092915857E-3"/>
                  <c:y val="3.9003358701841503E-2"/>
                </c:manualLayout>
              </c:layout>
              <c:tx>
                <c:rich>
                  <a:bodyPr wrap="square" lIns="38100" tIns="19050" rIns="38100" bIns="19050" anchor="ctr">
                    <a:noAutofit/>
                  </a:bodyPr>
                  <a:lstStyle/>
                  <a:p>
                    <a:pPr>
                      <a:defRPr sz="900"/>
                    </a:pPr>
                    <a:r>
                      <a:rPr lang="en-US" dirty="0"/>
                      <a:t>(</a:t>
                    </a:r>
                    <a:fld id="{F7163CC0-98BC-43C1-BC25-D179330588D9}" type="VALUE">
                      <a:rPr lang="en-US" altLang="zh-CN" smtClean="0"/>
                      <a:pPr>
                        <a:defRPr sz="900"/>
                      </a:pPr>
                      <a:t>[值]</a:t>
                    </a:fld>
                    <a:r>
                      <a:rPr lang="en-US" dirty="0"/>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2.5399464302207443E-2"/>
                      <c:h val="6.5823474493232018E-2"/>
                    </c:manualLayout>
                  </c15:layout>
                  <c15:dlblFieldTable/>
                  <c15:showDataLabelsRange val="0"/>
                </c:ext>
                <c:ext xmlns:c16="http://schemas.microsoft.com/office/drawing/2014/chart" uri="{C3380CC4-5D6E-409C-BE32-E72D297353CC}">
                  <c16:uniqueId val="{00000012-016F-4845-B313-E337016D2D06}"/>
                </c:ext>
              </c:extLst>
            </c:dLbl>
            <c:dLbl>
              <c:idx val="9"/>
              <c:layout>
                <c:manualLayout>
                  <c:x val="-1.6932780592545294E-16"/>
                  <c:y val="3.3270152933661305E-2"/>
                </c:manualLayout>
              </c:layout>
              <c:tx>
                <c:rich>
                  <a:bodyPr wrap="square" lIns="38100" tIns="19050" rIns="38100" bIns="19050" anchor="ctr">
                    <a:spAutoFit/>
                  </a:bodyPr>
                  <a:lstStyle/>
                  <a:p>
                    <a:pPr>
                      <a:defRPr sz="900"/>
                    </a:pPr>
                    <a:r>
                      <a:rPr lang="en-US" dirty="0"/>
                      <a:t>(15)</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016F-4845-B313-E337016D2D06}"/>
                </c:ext>
              </c:extLst>
            </c:dLbl>
            <c:dLbl>
              <c:idx val="10"/>
              <c:layout>
                <c:manualLayout>
                  <c:x val="0"/>
                  <c:y val="4.8732249029531716E-2"/>
                </c:manualLayout>
              </c:layout>
              <c:tx>
                <c:rich>
                  <a:bodyPr/>
                  <a:lstStyle/>
                  <a:p>
                    <a:r>
                      <a:rPr lang="en-US" altLang="zh-CN" dirty="0"/>
                      <a:t>(</a:t>
                    </a:r>
                    <a:fld id="{36D662AF-E303-42D8-A9B4-A1D2A4521FD9}" type="VALUE">
                      <a:rPr lang="en-US" altLang="zh-CN" smtClean="0"/>
                      <a:pPr/>
                      <a:t>[值]</a:t>
                    </a:fld>
                    <a:r>
                      <a:rPr lang="en-US" altLang="zh-CN"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016F-4845-B313-E337016D2D06}"/>
                </c:ext>
              </c:extLst>
            </c:dLbl>
            <c:dLbl>
              <c:idx val="11"/>
              <c:layout>
                <c:manualLayout>
                  <c:x val="-1.5397881251540918E-3"/>
                  <c:y val="-0.27990386366329739"/>
                </c:manualLayout>
              </c:layout>
              <c:tx>
                <c:strRef>
                  <c:f>Chart!$C$13</c:f>
                  <c:strCache>
                    <c:ptCount val="1"/>
                    <c:pt idx="0">
                      <c:v> 419 </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{63C4655A-01C5-440C-972C-58E42EFD61AB}</c15:txfldGUID>
                      <c15:f>Chart!$C$13</c15:f>
                      <c15:dlblFieldTableCache>
                        <c:ptCount val="1"/>
                        <c:pt idx="0">
                          <c:v> 419 </c:v>
                        </c:pt>
                      </c15:dlblFieldTableCache>
                    </c15:dlblFTEntry>
                  </c15:dlblFieldTable>
                  <c15:showDataLabelsRange val="0"/>
                </c:ext>
                <c:ext xmlns:c16="http://schemas.microsoft.com/office/drawing/2014/chart" uri="{C3380CC4-5D6E-409C-BE32-E72D297353CC}">
                  <c16:uniqueId val="{00000018-016F-4845-B313-E337016D2D06}"/>
                </c:ext>
              </c:extLst>
            </c:dLbl>
            <c:dLbl>
              <c:idx val="12"/>
              <c:layout>
                <c:manualLayout>
                  <c:x val="-1.1291649142368066E-16"/>
                  <c:y val="-0.19730928094298011"/>
                </c:manualLayout>
              </c:layout>
              <c:tx>
                <c:strRef>
                  <c:f>Chart!$C$14</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{738E6A42-9786-42AC-B25C-4FCB7AA4C913}</c15:txfldGUID>
                      <c15:f>Chart!$C$14</c15:f>
                      <c15:dlblFieldTableCache>
                        <c:ptCount val="1"/>
                      </c15:dlblFieldTableCache>
                    </c15:dlblFTEntry>
                  </c15:dlblFieldTable>
                  <c15:showDataLabelsRange val="0"/>
                </c:ext>
                <c:ext xmlns:c16="http://schemas.microsoft.com/office/drawing/2014/chart" uri="{C3380CC4-5D6E-409C-BE32-E72D297353CC}">
                  <c16:uniqueId val="{0000001A-016F-4845-B313-E337016D2D06}"/>
                </c:ext>
              </c:extLst>
            </c:dLbl>
            <c:dLbl>
              <c:idx val="13"/>
              <c:delete val="1"/>
              <c:extLst>
                <c:ext xmlns:c15="http://schemas.microsoft.com/office/drawing/2012/chart" uri="{CE6537A1-D6FC-4f65-9D91-7224C49458BB}"/>
                <c:ext xmlns:c16="http://schemas.microsoft.com/office/drawing/2014/chart" uri="{C3380CC4-5D6E-409C-BE32-E72D297353CC}">
                  <c16:uniqueId val="{0000001C-016F-4845-B313-E337016D2D06}"/>
                </c:ext>
              </c:extLst>
            </c:dLbl>
            <c:spPr>
              <a:noFill/>
              <a:ln>
                <a:noFill/>
              </a:ln>
              <a:effectLst/>
            </c:spPr>
            <c:txPr>
              <a:bodyPr wrap="square" lIns="38100" tIns="19050" rIns="38100" bIns="19050" anchor="ctr">
                <a:spAutoFit/>
              </a:bodyPr>
              <a:lstStyle/>
              <a:p>
                <a:pPr>
                  <a:defRPr sz="9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Chart!$B$2:$B$13</c:f>
              <c:strCache>
                <c:ptCount val="12"/>
                <c:pt idx="0">
                  <c:v>2019
净利润</c:v>
                </c:pt>
                <c:pt idx="1">
                  <c:v>股权报酬增加</c:v>
                </c:pt>
                <c:pt idx="2">
                  <c:v>上市开支减少</c:v>
                </c:pt>
                <c:pt idx="3">
                  <c:v>其他科目变动</c:v>
                </c:pt>
                <c:pt idx="4">
                  <c:v>2020
净利润</c:v>
                </c:pt>
                <c:pt idx="5">
                  <c:v>收购
SharkNinja
产生的摊销</c:v>
                </c:pt>
                <c:pt idx="6">
                  <c:v>递延融资成本
加速摊销</c:v>
                </c:pt>
                <c:pt idx="7">
                  <c:v>股权报酬</c:v>
                </c:pt>
                <c:pt idx="8">
                  <c:v>出售物业、厂房及设备、投资物业及附属公司的收益</c:v>
                </c:pt>
                <c:pt idx="9">
                  <c:v>股权投资
公允价值
变动收益</c:v>
                </c:pt>
                <c:pt idx="10">
                  <c:v>关税退税</c:v>
                </c:pt>
                <c:pt idx="11">
                  <c:v>2020
经调整净利润</c:v>
                </c:pt>
              </c:strCache>
            </c:strRef>
          </c:cat>
          <c:val>
            <c:numRef>
              <c:f>Chart!$F$2:$F$13</c:f>
              <c:numCache>
                <c:formatCode>0</c:formatCode>
                <c:ptCount val="12"/>
                <c:pt idx="0">
                  <c:v>85.2</c:v>
                </c:pt>
                <c:pt idx="1">
                  <c:v>7.6999999999999993</c:v>
                </c:pt>
                <c:pt idx="2">
                  <c:v>21.4</c:v>
                </c:pt>
                <c:pt idx="3">
                  <c:v>303.40000000000003</c:v>
                </c:pt>
                <c:pt idx="4">
                  <c:v>402.30000000000007</c:v>
                </c:pt>
                <c:pt idx="5">
                  <c:v>23.7</c:v>
                </c:pt>
                <c:pt idx="6">
                  <c:v>31.3</c:v>
                </c:pt>
                <c:pt idx="7">
                  <c:v>38</c:v>
                </c:pt>
                <c:pt idx="8">
                  <c:v>23.4</c:v>
                </c:pt>
                <c:pt idx="9">
                  <c:v>14.6</c:v>
                </c:pt>
                <c:pt idx="10">
                  <c:v>38.1</c:v>
                </c:pt>
                <c:pt idx="11">
                  <c:v>419.20000000000005</c:v>
                </c:pt>
              </c:numCache>
            </c:numRef>
          </c:val>
          <c:extLst>
            <c:ext xmlns:c16="http://schemas.microsoft.com/office/drawing/2014/chart" uri="{C3380CC4-5D6E-409C-BE32-E72D297353CC}">
              <c16:uniqueId val="{0000001F-016F-4845-B313-E337016D2D06}"/>
            </c:ext>
          </c:extLst>
        </c:ser>
        <c:dLbls>
          <c:showLegendKey val="0"/>
          <c:showVal val="0"/>
          <c:showCatName val="0"/>
          <c:showSerName val="0"/>
          <c:showPercent val="0"/>
          <c:showBubbleSize val="0"/>
        </c:dLbls>
        <c:gapWidth val="80"/>
        <c:overlap val="100"/>
        <c:axId val="597797888"/>
        <c:axId val="597807872"/>
      </c:barChart>
      <c:scatterChart>
        <c:scatterStyle val="lineMarker"/>
        <c:varyColors val="0"/>
        <c:ser>
          <c:idx val="0"/>
          <c:order val="2"/>
          <c:tx>
            <c:strRef>
              <c:f>Chart!$H$1</c:f>
              <c:strCache>
                <c:ptCount val="1"/>
                <c:pt idx="0">
                  <c:v>Series Line</c:v>
                </c:pt>
              </c:strCache>
            </c:strRef>
          </c:tx>
          <c:spPr>
            <a:ln w="28575">
              <a:noFill/>
            </a:ln>
          </c:spPr>
          <c:marker>
            <c:symbol val="none"/>
          </c:marker>
          <c:errBars>
            <c:errDir val="x"/>
            <c:errBarType val="both"/>
            <c:errValType val="fixedVal"/>
            <c:noEndCap val="1"/>
            <c:val val="0.23"/>
            <c:spPr>
              <a:ln>
                <a:prstDash val="dash"/>
              </a:ln>
            </c:spPr>
          </c:errBars>
          <c:xVal>
            <c:numRef>
              <c:f>Chart!$H$2:$H$13</c:f>
              <c:numCache>
                <c:formatCode>#,##0;\(#,##0\)</c:formatCode>
                <c:ptCount val="12"/>
                <c:pt idx="1">
                  <c:v>2</c:v>
                </c:pt>
                <c:pt idx="2">
                  <c:v>3</c:v>
                </c:pt>
                <c:pt idx="3">
                  <c:v>4</c:v>
                </c:pt>
                <c:pt idx="4">
                  <c:v>5</c:v>
                </c:pt>
                <c:pt idx="5">
                  <c:v>6</c:v>
                </c:pt>
                <c:pt idx="6">
                  <c:v>7</c:v>
                </c:pt>
                <c:pt idx="7">
                  <c:v>8</c:v>
                </c:pt>
                <c:pt idx="8">
                  <c:v>9</c:v>
                </c:pt>
                <c:pt idx="9">
                  <c:v>10</c:v>
                </c:pt>
                <c:pt idx="10">
                  <c:v>11</c:v>
                </c:pt>
                <c:pt idx="11">
                  <c:v>12</c:v>
                </c:pt>
              </c:numCache>
            </c:numRef>
          </c:xVal>
          <c:yVal>
            <c:numRef>
              <c:f>Chart!$I$2:$I$13</c:f>
              <c:numCache>
                <c:formatCode>#,##0_);\(#,##0\)</c:formatCode>
                <c:ptCount val="12"/>
                <c:pt idx="1">
                  <c:v>85.2</c:v>
                </c:pt>
                <c:pt idx="2">
                  <c:v>77.5</c:v>
                </c:pt>
                <c:pt idx="3">
                  <c:v>98.9</c:v>
                </c:pt>
                <c:pt idx="4">
                  <c:v>402.30000000000007</c:v>
                </c:pt>
                <c:pt idx="5">
                  <c:v>402.30000000000007</c:v>
                </c:pt>
                <c:pt idx="6">
                  <c:v>426.00000000000006</c:v>
                </c:pt>
                <c:pt idx="7">
                  <c:v>457.30000000000007</c:v>
                </c:pt>
                <c:pt idx="8">
                  <c:v>495.30000000000007</c:v>
                </c:pt>
                <c:pt idx="9">
                  <c:v>471.90000000000009</c:v>
                </c:pt>
                <c:pt idx="10">
                  <c:v>457.30000000000007</c:v>
                </c:pt>
                <c:pt idx="11">
                  <c:v>419.20000000000005</c:v>
                </c:pt>
              </c:numCache>
            </c:numRef>
          </c:yVal>
          <c:smooth val="0"/>
          <c:extLst>
            <c:ext xmlns:c16="http://schemas.microsoft.com/office/drawing/2014/chart" uri="{C3380CC4-5D6E-409C-BE32-E72D297353CC}">
              <c16:uniqueId val="{00000020-016F-4845-B313-E337016D2D06}"/>
            </c:ext>
          </c:extLst>
        </c:ser>
        <c:dLbls>
          <c:showLegendKey val="0"/>
          <c:showVal val="0"/>
          <c:showCatName val="0"/>
          <c:showSerName val="0"/>
          <c:showPercent val="0"/>
          <c:showBubbleSize val="0"/>
        </c:dLbls>
        <c:axId val="597893888"/>
        <c:axId val="597818368"/>
      </c:scatterChart>
      <c:catAx>
        <c:axId val="597797888"/>
        <c:scaling>
          <c:orientation val="minMax"/>
        </c:scaling>
        <c:delete val="0"/>
        <c:axPos val="b"/>
        <c:numFmt formatCode="General" sourceLinked="1"/>
        <c:majorTickMark val="none"/>
        <c:minorTickMark val="none"/>
        <c:tickLblPos val="nextTo"/>
        <c:spPr>
          <a:ln w="9525">
            <a:solidFill>
              <a:schemeClr val="tx1"/>
            </a:solidFill>
            <a:prstDash val="solid"/>
          </a:ln>
        </c:spPr>
        <c:txPr>
          <a:bodyPr rot="0" vert="horz"/>
          <a:lstStyle/>
          <a:p>
            <a:pPr>
              <a:defRPr sz="900" b="0" i="0" u="none" strike="noStrike" baseline="0">
                <a:solidFill>
                  <a:schemeClr val="tx1"/>
                </a:solidFill>
                <a:latin typeface="+mn-lt"/>
                <a:ea typeface="+mn-ea"/>
                <a:cs typeface="Arial"/>
              </a:defRPr>
            </a:pPr>
            <a:endParaRPr lang="zh-CN"/>
          </a:p>
        </c:txPr>
        <c:crossAx val="597807872"/>
        <c:crosses val="autoZero"/>
        <c:auto val="1"/>
        <c:lblAlgn val="ctr"/>
        <c:lblOffset val="400"/>
        <c:tickLblSkip val="1"/>
        <c:tickMarkSkip val="1"/>
        <c:noMultiLvlLbl val="0"/>
      </c:catAx>
      <c:valAx>
        <c:axId val="597807872"/>
        <c:scaling>
          <c:orientation val="minMax"/>
          <c:max val="600"/>
        </c:scaling>
        <c:delete val="0"/>
        <c:axPos val="l"/>
        <c:numFmt formatCode="#,##0_);\(#,##0\)" sourceLinked="0"/>
        <c:majorTickMark val="none"/>
        <c:minorTickMark val="none"/>
        <c:tickLblPos val="none"/>
        <c:spPr>
          <a:ln>
            <a:noFill/>
          </a:ln>
        </c:spPr>
        <c:crossAx val="597797888"/>
        <c:crosses val="autoZero"/>
        <c:crossBetween val="between"/>
      </c:valAx>
      <c:valAx>
        <c:axId val="597818368"/>
        <c:scaling>
          <c:orientation val="minMax"/>
          <c:max val="600"/>
          <c:min val="0"/>
        </c:scaling>
        <c:delete val="0"/>
        <c:axPos val="r"/>
        <c:numFmt formatCode="#,##0_);\(#,##0\)" sourceLinked="1"/>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597893888"/>
        <c:crosses val="max"/>
        <c:crossBetween val="midCat"/>
      </c:valAx>
      <c:valAx>
        <c:axId val="597893888"/>
        <c:scaling>
          <c:orientation val="minMax"/>
          <c:max val="13"/>
          <c:min val="1"/>
        </c:scaling>
        <c:delete val="0"/>
        <c:axPos val="b"/>
        <c:numFmt formatCode="#,##0;\(#,##0\)" sourceLinked="1"/>
        <c:majorTickMark val="none"/>
        <c:minorTickMark val="none"/>
        <c:tickLblPos val="none"/>
        <c:spPr>
          <a:ln>
            <a:noFill/>
          </a:ln>
        </c:spPr>
        <c:crossAx val="597818368"/>
        <c:crosses val="autoZero"/>
        <c:crossBetween val="midCat"/>
      </c:valAx>
      <c:dTable>
        <c:showHorzBorder val="1"/>
        <c:showVertBorder val="1"/>
        <c:showOutline val="1"/>
        <c:showKeys val="1"/>
      </c:dTable>
      <c:spPr>
        <a:noFill/>
        <a:ln w="25400">
          <a:noFill/>
        </a:ln>
      </c:spPr>
    </c:plotArea>
    <c:plotVisOnly val="1"/>
    <c:dispBlanksAs val="gap"/>
    <c:showDLblsOverMax val="0"/>
  </c:chart>
  <c:spPr>
    <a:noFill/>
    <a:ln w="9525">
      <a:noFill/>
    </a:ln>
  </c:spPr>
  <c:txPr>
    <a:bodyPr/>
    <a:lstStyle/>
    <a:p>
      <a:pPr>
        <a:defRPr sz="800" b="0" i="0" u="none" strike="noStrike" baseline="0">
          <a:solidFill>
            <a:srgbClr val="000005"/>
          </a:solidFill>
          <a:latin typeface="Arial"/>
          <a:ea typeface="Arial"/>
          <a:cs typeface="Arial"/>
        </a:defRPr>
      </a:pPr>
      <a:endParaRPr lang="zh-CN"/>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9999999689947946"/>
          <c:h val="0.90239816040183374"/>
        </c:manualLayout>
      </c:layout>
      <c:barChart>
        <c:barDir val="col"/>
        <c:grouping val="stacked"/>
        <c:varyColors val="0"/>
        <c:ser>
          <c:idx val="3"/>
          <c:order val="0"/>
          <c:tx>
            <c:strRef>
              <c:f>Chart!$E$1</c:f>
              <c:strCache>
                <c:ptCount val="1"/>
                <c:pt idx="0">
                  <c:v>Adjusted RT</c:v>
                </c:pt>
              </c:strCache>
            </c:strRef>
          </c:tx>
          <c:spPr>
            <a:noFill/>
            <a:ln w="25400">
              <a:noFill/>
            </a:ln>
          </c:spPr>
          <c:invertIfNegative val="0"/>
          <c:cat>
            <c:strRef>
              <c:f>Chart!$B$2:$B$11</c:f>
              <c:strCache>
                <c:ptCount val="10"/>
                <c:pt idx="0">
                  <c:v>2019 
EBITDA</c:v>
                </c:pt>
                <c:pt idx="1">
                  <c:v>股权报酬增加</c:v>
                </c:pt>
                <c:pt idx="2">
                  <c:v>上市开支减少</c:v>
                </c:pt>
                <c:pt idx="3">
                  <c:v>其他科目变动</c:v>
                </c:pt>
                <c:pt idx="4">
                  <c:v>2020
EBITDA</c:v>
                </c:pt>
                <c:pt idx="5">
                  <c:v>股权报酬</c:v>
                </c:pt>
                <c:pt idx="6">
                  <c:v>出售物业、厂房及
设备、投资物业及附属公司的收益</c:v>
                </c:pt>
                <c:pt idx="7">
                  <c:v>股权投资公允价值的变动收益</c:v>
                </c:pt>
                <c:pt idx="8">
                  <c:v>关税退税</c:v>
                </c:pt>
                <c:pt idx="9">
                  <c:v>2020
经调整EBITDA</c:v>
                </c:pt>
              </c:strCache>
            </c:strRef>
          </c:cat>
          <c:val>
            <c:numRef>
              <c:f>Chart!$E$2:$E$11</c:f>
              <c:numCache>
                <c:formatCode>#,##0;\(#,##0\)</c:formatCode>
                <c:ptCount val="10"/>
                <c:pt idx="0">
                  <c:v>0</c:v>
                </c:pt>
                <c:pt idx="1">
                  <c:v>282.3</c:v>
                </c:pt>
                <c:pt idx="2">
                  <c:v>282.3</c:v>
                </c:pt>
                <c:pt idx="3">
                  <c:v>303.7</c:v>
                </c:pt>
                <c:pt idx="4">
                  <c:v>0</c:v>
                </c:pt>
                <c:pt idx="5">
                  <c:v>701</c:v>
                </c:pt>
                <c:pt idx="6">
                  <c:v>715.6</c:v>
                </c:pt>
                <c:pt idx="7">
                  <c:v>701</c:v>
                </c:pt>
                <c:pt idx="8">
                  <c:v>662.9</c:v>
                </c:pt>
                <c:pt idx="9">
                  <c:v>0</c:v>
                </c:pt>
              </c:numCache>
            </c:numRef>
          </c:val>
          <c:extLst>
            <c:ext xmlns:c16="http://schemas.microsoft.com/office/drawing/2014/chart" uri="{C3380CC4-5D6E-409C-BE32-E72D297353CC}">
              <c16:uniqueId val="{00000000-2E7A-4E18-A692-B315F7C68E5F}"/>
            </c:ext>
          </c:extLst>
        </c:ser>
        <c:ser>
          <c:idx val="4"/>
          <c:order val="1"/>
          <c:tx>
            <c:strRef>
              <c:f>Chart!$F$1</c:f>
              <c:strCache>
                <c:ptCount val="1"/>
                <c:pt idx="0">
                  <c:v>Data</c:v>
                </c:pt>
              </c:strCache>
            </c:strRef>
          </c:tx>
          <c:spPr>
            <a:solidFill>
              <a:schemeClr val="accent1"/>
            </a:solidFill>
            <a:ln w="25400">
              <a:noFill/>
            </a:ln>
          </c:spPr>
          <c:invertIfNegative val="0"/>
          <c:dPt>
            <c:idx val="0"/>
            <c:invertIfNegative val="0"/>
            <c:bubble3D val="0"/>
            <c:extLst>
              <c:ext xmlns:c16="http://schemas.microsoft.com/office/drawing/2014/chart" uri="{C3380CC4-5D6E-409C-BE32-E72D297353CC}">
                <c16:uniqueId val="{00000002-2E7A-4E18-A692-B315F7C68E5F}"/>
              </c:ext>
            </c:extLst>
          </c:dPt>
          <c:dPt>
            <c:idx val="1"/>
            <c:invertIfNegative val="0"/>
            <c:bubble3D val="0"/>
            <c:spPr>
              <a:solidFill>
                <a:schemeClr val="accent2"/>
              </a:solidFill>
              <a:ln w="25400">
                <a:noFill/>
              </a:ln>
            </c:spPr>
            <c:extLst>
              <c:ext xmlns:c16="http://schemas.microsoft.com/office/drawing/2014/chart" uri="{C3380CC4-5D6E-409C-BE32-E72D297353CC}">
                <c16:uniqueId val="{00000004-2E7A-4E18-A692-B315F7C68E5F}"/>
              </c:ext>
            </c:extLst>
          </c:dPt>
          <c:dPt>
            <c:idx val="2"/>
            <c:invertIfNegative val="0"/>
            <c:bubble3D val="0"/>
            <c:spPr>
              <a:solidFill>
                <a:schemeClr val="accent3"/>
              </a:solidFill>
              <a:ln w="25400">
                <a:noFill/>
              </a:ln>
            </c:spPr>
            <c:extLst>
              <c:ext xmlns:c16="http://schemas.microsoft.com/office/drawing/2014/chart" uri="{C3380CC4-5D6E-409C-BE32-E72D297353CC}">
                <c16:uniqueId val="{00000006-2E7A-4E18-A692-B315F7C68E5F}"/>
              </c:ext>
            </c:extLst>
          </c:dPt>
          <c:dPt>
            <c:idx val="3"/>
            <c:invertIfNegative val="0"/>
            <c:bubble3D val="0"/>
            <c:extLst>
              <c:ext xmlns:c16="http://schemas.microsoft.com/office/drawing/2014/chart" uri="{C3380CC4-5D6E-409C-BE32-E72D297353CC}">
                <c16:uniqueId val="{00000008-2E7A-4E18-A692-B315F7C68E5F}"/>
              </c:ext>
            </c:extLst>
          </c:dPt>
          <c:dPt>
            <c:idx val="4"/>
            <c:invertIfNegative val="0"/>
            <c:bubble3D val="0"/>
            <c:spPr>
              <a:solidFill>
                <a:schemeClr val="accent2"/>
              </a:solidFill>
              <a:ln w="25400">
                <a:noFill/>
              </a:ln>
            </c:spPr>
            <c:extLst>
              <c:ext xmlns:c16="http://schemas.microsoft.com/office/drawing/2014/chart" uri="{C3380CC4-5D6E-409C-BE32-E72D297353CC}">
                <c16:uniqueId val="{0000000A-2E7A-4E18-A692-B315F7C68E5F}"/>
              </c:ext>
            </c:extLst>
          </c:dPt>
          <c:dPt>
            <c:idx val="5"/>
            <c:invertIfNegative val="0"/>
            <c:bubble3D val="0"/>
            <c:spPr>
              <a:solidFill>
                <a:schemeClr val="accent3"/>
              </a:solidFill>
              <a:ln w="25400">
                <a:noFill/>
              </a:ln>
            </c:spPr>
            <c:extLst>
              <c:ext xmlns:c16="http://schemas.microsoft.com/office/drawing/2014/chart" uri="{C3380CC4-5D6E-409C-BE32-E72D297353CC}">
                <c16:uniqueId val="{0000000C-2E7A-4E18-A692-B315F7C68E5F}"/>
              </c:ext>
            </c:extLst>
          </c:dPt>
          <c:dPt>
            <c:idx val="6"/>
            <c:invertIfNegative val="0"/>
            <c:bubble3D val="0"/>
            <c:extLst>
              <c:ext xmlns:c16="http://schemas.microsoft.com/office/drawing/2014/chart" uri="{C3380CC4-5D6E-409C-BE32-E72D297353CC}">
                <c16:uniqueId val="{0000000E-2E7A-4E18-A692-B315F7C68E5F}"/>
              </c:ext>
            </c:extLst>
          </c:dPt>
          <c:dPt>
            <c:idx val="7"/>
            <c:invertIfNegative val="0"/>
            <c:bubble3D val="0"/>
            <c:spPr>
              <a:solidFill>
                <a:schemeClr val="accent2"/>
              </a:solidFill>
              <a:ln w="25400">
                <a:noFill/>
              </a:ln>
            </c:spPr>
            <c:extLst>
              <c:ext xmlns:c16="http://schemas.microsoft.com/office/drawing/2014/chart" uri="{C3380CC4-5D6E-409C-BE32-E72D297353CC}">
                <c16:uniqueId val="{00000010-2E7A-4E18-A692-B315F7C68E5F}"/>
              </c:ext>
            </c:extLst>
          </c:dPt>
          <c:dPt>
            <c:idx val="8"/>
            <c:invertIfNegative val="0"/>
            <c:bubble3D val="0"/>
            <c:spPr>
              <a:solidFill>
                <a:schemeClr val="accent3"/>
              </a:solidFill>
              <a:ln w="25400">
                <a:noFill/>
              </a:ln>
            </c:spPr>
            <c:extLst>
              <c:ext xmlns:c16="http://schemas.microsoft.com/office/drawing/2014/chart" uri="{C3380CC4-5D6E-409C-BE32-E72D297353CC}">
                <c16:uniqueId val="{00000012-2E7A-4E18-A692-B315F7C68E5F}"/>
              </c:ext>
            </c:extLst>
          </c:dPt>
          <c:dPt>
            <c:idx val="9"/>
            <c:invertIfNegative val="0"/>
            <c:bubble3D val="0"/>
            <c:spPr>
              <a:solidFill>
                <a:schemeClr val="accent2"/>
              </a:solidFill>
              <a:ln w="25400">
                <a:noFill/>
              </a:ln>
            </c:spPr>
            <c:extLst>
              <c:ext xmlns:c16="http://schemas.microsoft.com/office/drawing/2014/chart" uri="{C3380CC4-5D6E-409C-BE32-E72D297353CC}">
                <c16:uniqueId val="{00000014-2E7A-4E18-A692-B315F7C68E5F}"/>
              </c:ext>
            </c:extLst>
          </c:dPt>
          <c:dPt>
            <c:idx val="10"/>
            <c:invertIfNegative val="0"/>
            <c:bubble3D val="0"/>
            <c:spPr>
              <a:solidFill>
                <a:schemeClr val="accent3"/>
              </a:solidFill>
              <a:ln w="25400">
                <a:noFill/>
              </a:ln>
            </c:spPr>
            <c:extLst>
              <c:ext xmlns:c16="http://schemas.microsoft.com/office/drawing/2014/chart" uri="{C3380CC4-5D6E-409C-BE32-E72D297353CC}">
                <c16:uniqueId val="{00000016-2E7A-4E18-A692-B315F7C68E5F}"/>
              </c:ext>
            </c:extLst>
          </c:dPt>
          <c:dPt>
            <c:idx val="11"/>
            <c:invertIfNegative val="0"/>
            <c:bubble3D val="0"/>
            <c:spPr>
              <a:solidFill>
                <a:srgbClr val="FFE4AA"/>
              </a:solidFill>
              <a:ln w="25400">
                <a:noFill/>
              </a:ln>
            </c:spPr>
            <c:extLst>
              <c:ext xmlns:c16="http://schemas.microsoft.com/office/drawing/2014/chart" uri="{C3380CC4-5D6E-409C-BE32-E72D297353CC}">
                <c16:uniqueId val="{00000018-2E7A-4E18-A692-B315F7C68E5F}"/>
              </c:ext>
            </c:extLst>
          </c:dPt>
          <c:dPt>
            <c:idx val="12"/>
            <c:invertIfNegative val="0"/>
            <c:bubble3D val="0"/>
            <c:spPr>
              <a:solidFill>
                <a:srgbClr val="FFE4AA"/>
              </a:solidFill>
              <a:ln w="25400">
                <a:noFill/>
              </a:ln>
            </c:spPr>
            <c:extLst>
              <c:ext xmlns:c16="http://schemas.microsoft.com/office/drawing/2014/chart" uri="{C3380CC4-5D6E-409C-BE32-E72D297353CC}">
                <c16:uniqueId val="{0000001A-2E7A-4E18-A692-B315F7C68E5F}"/>
              </c:ext>
            </c:extLst>
          </c:dPt>
          <c:dPt>
            <c:idx val="13"/>
            <c:invertIfNegative val="0"/>
            <c:bubble3D val="0"/>
            <c:spPr>
              <a:solidFill>
                <a:srgbClr val="FFE4AA"/>
              </a:solidFill>
              <a:ln w="25400">
                <a:noFill/>
              </a:ln>
            </c:spPr>
            <c:extLst>
              <c:ext xmlns:c16="http://schemas.microsoft.com/office/drawing/2014/chart" uri="{C3380CC4-5D6E-409C-BE32-E72D297353CC}">
                <c16:uniqueId val="{0000001C-2E7A-4E18-A692-B315F7C68E5F}"/>
              </c:ext>
            </c:extLst>
          </c:dPt>
          <c:dPt>
            <c:idx val="14"/>
            <c:invertIfNegative val="0"/>
            <c:bubble3D val="0"/>
            <c:spPr>
              <a:solidFill>
                <a:schemeClr val="accent6">
                  <a:lumMod val="60000"/>
                  <a:lumOff val="40000"/>
                </a:schemeClr>
              </a:solidFill>
              <a:ln w="25400">
                <a:noFill/>
              </a:ln>
            </c:spPr>
            <c:extLst>
              <c:ext xmlns:c16="http://schemas.microsoft.com/office/drawing/2014/chart" uri="{C3380CC4-5D6E-409C-BE32-E72D297353CC}">
                <c16:uniqueId val="{0000001E-2E7A-4E18-A692-B315F7C68E5F}"/>
              </c:ext>
            </c:extLst>
          </c:dPt>
          <c:dLbls>
            <c:dLbl>
              <c:idx val="0"/>
              <c:layout>
                <c:manualLayout>
                  <c:x val="-1.0582987870340809E-17"/>
                  <c:y val="-0.16113422667479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7A-4E18-A692-B315F7C68E5F}"/>
                </c:ext>
              </c:extLst>
            </c:dLbl>
            <c:dLbl>
              <c:idx val="1"/>
              <c:layout>
                <c:manualLayout>
                  <c:x val="3.4635633139373577E-3"/>
                  <c:y val="3.0664042748325859E-2"/>
                </c:manualLayout>
              </c:layout>
              <c:tx>
                <c:rich>
                  <a:bodyPr/>
                  <a:lstStyle/>
                  <a:p>
                    <a:r>
                      <a:rPr lang="en-US" dirty="0"/>
                      <a:t>(</a:t>
                    </a:r>
                    <a:fld id="{10451AFF-475F-4BD4-83D4-C847A1ECED54}" type="VALUE">
                      <a:rPr lang="en-US" altLang="zh-CN" smtClean="0"/>
                      <a:pPr/>
                      <a:t>[值]</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E7A-4E18-A692-B315F7C68E5F}"/>
                </c:ext>
              </c:extLst>
            </c:dLbl>
            <c:dLbl>
              <c:idx val="2"/>
              <c:layout>
                <c:manualLayout>
                  <c:x val="0"/>
                  <c:y val="-3.7205370295968931E-2"/>
                </c:manualLayout>
              </c:layout>
              <c:tx>
                <c:rich>
                  <a:bodyPr/>
                  <a:lstStyle/>
                  <a:p>
                    <a:fld id="{14FD831D-2470-4C2C-98C1-CD6B4A78D9D2}" type="VALUE">
                      <a:rPr lang="en-US" altLang="zh-CN" smtClean="0"/>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E7A-4E18-A692-B315F7C68E5F}"/>
                </c:ext>
              </c:extLst>
            </c:dLbl>
            <c:dLbl>
              <c:idx val="3"/>
              <c:layout>
                <c:manualLayout>
                  <c:x val="4.2331951481363236E-17"/>
                  <c:y val="-0.19057504960530797"/>
                </c:manualLayout>
              </c:layout>
              <c:tx>
                <c:rich>
                  <a:bodyPr/>
                  <a:lstStyle/>
                  <a:p>
                    <a:r>
                      <a:rPr lang="en-US" altLang="zh-CN" dirty="0"/>
                      <a:t>397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E7A-4E18-A692-B315F7C68E5F}"/>
                </c:ext>
              </c:extLst>
            </c:dLbl>
            <c:dLbl>
              <c:idx val="4"/>
              <c:layout>
                <c:manualLayout>
                  <c:x val="0"/>
                  <c:y val="-0.3020888668291698"/>
                </c:manualLayout>
              </c:layout>
              <c:tx>
                <c:rich>
                  <a:bodyPr/>
                  <a:lstStyle/>
                  <a:p>
                    <a:r>
                      <a:rPr lang="en-US" altLang="zh-CN" dirty="0"/>
                      <a:t>701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E7A-4E18-A692-B315F7C68E5F}"/>
                </c:ext>
              </c:extLst>
            </c:dLbl>
            <c:dLbl>
              <c:idx val="5"/>
              <c:layout>
                <c:manualLayout>
                  <c:x val="0"/>
                  <c:y val="-6.2389741765673863E-2"/>
                </c:manualLayout>
              </c:layout>
              <c:tx>
                <c:rich>
                  <a:bodyPr/>
                  <a:lstStyle/>
                  <a:p>
                    <a:fld id="{3736E183-F122-4E2C-827D-1D9CEA35A1F4}" type="VALUE">
                      <a:rPr lang="en-US" altLang="zh-CN" smtClean="0"/>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E7A-4E18-A692-B315F7C68E5F}"/>
                </c:ext>
              </c:extLst>
            </c:dLbl>
            <c:dLbl>
              <c:idx val="6"/>
              <c:layout>
                <c:manualLayout>
                  <c:x val="-1.5397857063379147E-3"/>
                  <c:y val="3.8018918404741343E-2"/>
                </c:manualLayout>
              </c:layout>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E7A-4E18-A692-B315F7C68E5F}"/>
                </c:ext>
              </c:extLst>
            </c:dLbl>
            <c:dLbl>
              <c:idx val="7"/>
              <c:layout>
                <c:manualLayout>
                  <c:x val="3.839919012616342E-4"/>
                  <c:y val="3.2855161799902589E-2"/>
                </c:manualLayout>
              </c:layout>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E7A-4E18-A692-B315F7C68E5F}"/>
                </c:ext>
              </c:extLst>
            </c:dLbl>
            <c:dLbl>
              <c:idx val="8"/>
              <c:layout>
                <c:manualLayout>
                  <c:x val="1.1545211046457928E-3"/>
                  <c:y val="4.2866082603254065E-2"/>
                </c:manualLayout>
              </c:layout>
              <c:tx>
                <c:rich>
                  <a:bodyPr/>
                  <a:lstStyle/>
                  <a:p>
                    <a:r>
                      <a:rPr lang="en-US" dirty="0"/>
                      <a:t>(</a:t>
                    </a:r>
                    <a:fld id="{385DE8E4-102A-4C18-A381-5CE65831AC5D}" type="VALUE">
                      <a:rPr lang="en-US" altLang="zh-CN" smtClean="0"/>
                      <a:pPr/>
                      <a:t>[值]</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2E7A-4E18-A692-B315F7C68E5F}"/>
                </c:ext>
              </c:extLst>
            </c:dLbl>
            <c:dLbl>
              <c:idx val="9"/>
              <c:layout>
                <c:manualLayout>
                  <c:x val="0"/>
                  <c:y val="-0.293895902665493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E7A-4E18-A692-B315F7C68E5F}"/>
                </c:ext>
              </c:extLst>
            </c:dLbl>
            <c:dLbl>
              <c:idx val="10"/>
              <c:layout>
                <c:manualLayout>
                  <c:x val="0"/>
                  <c:y val="-0.292327909468327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E7A-4E18-A692-B315F7C68E5F}"/>
                </c:ext>
              </c:extLst>
            </c:dLbl>
            <c:spPr>
              <a:noFill/>
              <a:ln>
                <a:noFill/>
              </a:ln>
              <a:effectLst/>
            </c:spPr>
            <c:txPr>
              <a:bodyPr wrap="square" lIns="38100" tIns="19050" rIns="38100" bIns="19050" anchor="ctr">
                <a:spAutoFit/>
              </a:bodyPr>
              <a:lstStyle/>
              <a:p>
                <a:pPr>
                  <a:defRPr sz="9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Chart!$B$2:$B$11</c:f>
              <c:strCache>
                <c:ptCount val="10"/>
                <c:pt idx="0">
                  <c:v>2019 
EBITDA</c:v>
                </c:pt>
                <c:pt idx="1">
                  <c:v>股权报酬增加</c:v>
                </c:pt>
                <c:pt idx="2">
                  <c:v>上市开支减少</c:v>
                </c:pt>
                <c:pt idx="3">
                  <c:v>其他科目变动</c:v>
                </c:pt>
                <c:pt idx="4">
                  <c:v>2020
EBITDA</c:v>
                </c:pt>
                <c:pt idx="5">
                  <c:v>股权报酬</c:v>
                </c:pt>
                <c:pt idx="6">
                  <c:v>出售物业、厂房及
设备、投资物业及附属公司的收益</c:v>
                </c:pt>
                <c:pt idx="7">
                  <c:v>股权投资公允价值的变动收益</c:v>
                </c:pt>
                <c:pt idx="8">
                  <c:v>关税退税</c:v>
                </c:pt>
                <c:pt idx="9">
                  <c:v>2020
经调整EBITDA</c:v>
                </c:pt>
              </c:strCache>
            </c:strRef>
          </c:cat>
          <c:val>
            <c:numRef>
              <c:f>Chart!$F$2:$F$11</c:f>
              <c:numCache>
                <c:formatCode>0</c:formatCode>
                <c:ptCount val="10"/>
                <c:pt idx="0">
                  <c:v>290</c:v>
                </c:pt>
                <c:pt idx="1">
                  <c:v>7.6999999999999993</c:v>
                </c:pt>
                <c:pt idx="2">
                  <c:v>21.4</c:v>
                </c:pt>
                <c:pt idx="3">
                  <c:v>397.3</c:v>
                </c:pt>
                <c:pt idx="4">
                  <c:v>701</c:v>
                </c:pt>
                <c:pt idx="5">
                  <c:v>38</c:v>
                </c:pt>
                <c:pt idx="6">
                  <c:v>23.4</c:v>
                </c:pt>
                <c:pt idx="7">
                  <c:v>14.6</c:v>
                </c:pt>
                <c:pt idx="8">
                  <c:v>38.1</c:v>
                </c:pt>
                <c:pt idx="9">
                  <c:v>662.9</c:v>
                </c:pt>
              </c:numCache>
            </c:numRef>
          </c:val>
          <c:extLst>
            <c:ext xmlns:c16="http://schemas.microsoft.com/office/drawing/2014/chart" uri="{C3380CC4-5D6E-409C-BE32-E72D297353CC}">
              <c16:uniqueId val="{0000001F-2E7A-4E18-A692-B315F7C68E5F}"/>
            </c:ext>
          </c:extLst>
        </c:ser>
        <c:dLbls>
          <c:showLegendKey val="0"/>
          <c:showVal val="0"/>
          <c:showCatName val="0"/>
          <c:showSerName val="0"/>
          <c:showPercent val="0"/>
          <c:showBubbleSize val="0"/>
        </c:dLbls>
        <c:gapWidth val="80"/>
        <c:overlap val="100"/>
        <c:axId val="597797888"/>
        <c:axId val="597807872"/>
      </c:barChart>
      <c:scatterChart>
        <c:scatterStyle val="lineMarker"/>
        <c:varyColors val="0"/>
        <c:ser>
          <c:idx val="0"/>
          <c:order val="2"/>
          <c:tx>
            <c:strRef>
              <c:f>Chart!$H$1</c:f>
              <c:strCache>
                <c:ptCount val="1"/>
                <c:pt idx="0">
                  <c:v>Series Line</c:v>
                </c:pt>
              </c:strCache>
            </c:strRef>
          </c:tx>
          <c:spPr>
            <a:ln w="28575">
              <a:noFill/>
            </a:ln>
          </c:spPr>
          <c:marker>
            <c:symbol val="none"/>
          </c:marker>
          <c:errBars>
            <c:errDir val="x"/>
            <c:errBarType val="both"/>
            <c:errValType val="fixedVal"/>
            <c:noEndCap val="1"/>
            <c:val val="0.23"/>
            <c:spPr>
              <a:ln>
                <a:prstDash val="dash"/>
              </a:ln>
            </c:spPr>
          </c:errBars>
          <c:xVal>
            <c:numRef>
              <c:f>Chart!$H$2:$H$11</c:f>
              <c:numCache>
                <c:formatCode>#,##0;\(#,##0\)</c:formatCode>
                <c:ptCount val="10"/>
                <c:pt idx="1">
                  <c:v>2</c:v>
                </c:pt>
                <c:pt idx="2">
                  <c:v>3</c:v>
                </c:pt>
                <c:pt idx="3">
                  <c:v>4</c:v>
                </c:pt>
                <c:pt idx="4">
                  <c:v>5</c:v>
                </c:pt>
                <c:pt idx="5">
                  <c:v>6</c:v>
                </c:pt>
                <c:pt idx="6">
                  <c:v>7</c:v>
                </c:pt>
                <c:pt idx="7">
                  <c:v>8</c:v>
                </c:pt>
                <c:pt idx="8">
                  <c:v>9</c:v>
                </c:pt>
                <c:pt idx="9">
                  <c:v>10</c:v>
                </c:pt>
              </c:numCache>
            </c:numRef>
          </c:xVal>
          <c:yVal>
            <c:numRef>
              <c:f>Chart!$I$2:$I$11</c:f>
              <c:numCache>
                <c:formatCode>#,##0_);\(#,##0\)</c:formatCode>
                <c:ptCount val="10"/>
                <c:pt idx="1">
                  <c:v>290</c:v>
                </c:pt>
                <c:pt idx="2">
                  <c:v>282.3</c:v>
                </c:pt>
                <c:pt idx="3">
                  <c:v>303.7</c:v>
                </c:pt>
                <c:pt idx="4">
                  <c:v>701</c:v>
                </c:pt>
                <c:pt idx="5">
                  <c:v>701</c:v>
                </c:pt>
                <c:pt idx="6">
                  <c:v>739</c:v>
                </c:pt>
                <c:pt idx="7">
                  <c:v>715.6</c:v>
                </c:pt>
                <c:pt idx="8">
                  <c:v>701</c:v>
                </c:pt>
                <c:pt idx="9">
                  <c:v>662.9</c:v>
                </c:pt>
              </c:numCache>
            </c:numRef>
          </c:yVal>
          <c:smooth val="0"/>
          <c:extLst>
            <c:ext xmlns:c16="http://schemas.microsoft.com/office/drawing/2014/chart" uri="{C3380CC4-5D6E-409C-BE32-E72D297353CC}">
              <c16:uniqueId val="{00000020-2E7A-4E18-A692-B315F7C68E5F}"/>
            </c:ext>
          </c:extLst>
        </c:ser>
        <c:dLbls>
          <c:showLegendKey val="0"/>
          <c:showVal val="0"/>
          <c:showCatName val="0"/>
          <c:showSerName val="0"/>
          <c:showPercent val="0"/>
          <c:showBubbleSize val="0"/>
        </c:dLbls>
        <c:axId val="597893888"/>
        <c:axId val="597818368"/>
      </c:scatterChart>
      <c:catAx>
        <c:axId val="597797888"/>
        <c:scaling>
          <c:orientation val="minMax"/>
        </c:scaling>
        <c:delete val="0"/>
        <c:axPos val="b"/>
        <c:numFmt formatCode="General" sourceLinked="1"/>
        <c:majorTickMark val="none"/>
        <c:minorTickMark val="none"/>
        <c:tickLblPos val="low"/>
        <c:spPr>
          <a:ln w="9525">
            <a:solidFill>
              <a:schemeClr val="tx1"/>
            </a:solidFill>
            <a:prstDash val="solid"/>
          </a:ln>
        </c:spPr>
        <c:txPr>
          <a:bodyPr rot="0" vert="horz"/>
          <a:lstStyle/>
          <a:p>
            <a:pPr>
              <a:defRPr sz="900" b="0" i="0" u="none" strike="noStrike" baseline="0">
                <a:solidFill>
                  <a:schemeClr val="tx1"/>
                </a:solidFill>
                <a:latin typeface="+mn-lt"/>
                <a:ea typeface="+mn-ea"/>
                <a:cs typeface="Arial"/>
              </a:defRPr>
            </a:pPr>
            <a:endParaRPr lang="zh-CN"/>
          </a:p>
        </c:txPr>
        <c:crossAx val="597807872"/>
        <c:crosses val="autoZero"/>
        <c:auto val="1"/>
        <c:lblAlgn val="ctr"/>
        <c:lblOffset val="100"/>
        <c:tickLblSkip val="1"/>
        <c:tickMarkSkip val="1"/>
        <c:noMultiLvlLbl val="0"/>
      </c:catAx>
      <c:valAx>
        <c:axId val="597807872"/>
        <c:scaling>
          <c:orientation val="minMax"/>
          <c:max val="900"/>
        </c:scaling>
        <c:delete val="0"/>
        <c:axPos val="l"/>
        <c:numFmt formatCode="#,##0_);\(#,##0\)" sourceLinked="0"/>
        <c:majorTickMark val="none"/>
        <c:minorTickMark val="none"/>
        <c:tickLblPos val="none"/>
        <c:spPr>
          <a:ln>
            <a:noFill/>
          </a:ln>
        </c:spPr>
        <c:crossAx val="597797888"/>
        <c:crosses val="autoZero"/>
        <c:crossBetween val="between"/>
      </c:valAx>
      <c:valAx>
        <c:axId val="597818368"/>
        <c:scaling>
          <c:orientation val="minMax"/>
          <c:max val="120"/>
          <c:min val="0"/>
        </c:scaling>
        <c:delete val="1"/>
        <c:axPos val="r"/>
        <c:numFmt formatCode="#,##0_);\(#,##0\)" sourceLinked="1"/>
        <c:majorTickMark val="none"/>
        <c:minorTickMark val="none"/>
        <c:tickLblPos val="high"/>
        <c:crossAx val="597893888"/>
        <c:crosses val="max"/>
        <c:crossBetween val="midCat"/>
      </c:valAx>
      <c:valAx>
        <c:axId val="597893888"/>
        <c:scaling>
          <c:orientation val="minMax"/>
          <c:max val="11"/>
          <c:min val="1"/>
        </c:scaling>
        <c:delete val="0"/>
        <c:axPos val="t"/>
        <c:numFmt formatCode="#,##0;\(#,##0\)" sourceLinked="1"/>
        <c:majorTickMark val="none"/>
        <c:minorTickMark val="none"/>
        <c:tickLblPos val="none"/>
        <c:spPr>
          <a:ln>
            <a:noFill/>
          </a:ln>
        </c:spPr>
        <c:crossAx val="597818368"/>
        <c:crosses val="max"/>
        <c:crossBetween val="midCat"/>
        <c:majorUnit val="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5"/>
          </a:solidFill>
          <a:latin typeface="Arial"/>
          <a:ea typeface="Arial"/>
          <a:cs typeface="Arial"/>
        </a:defRPr>
      </a:pPr>
      <a:endParaRPr lang="zh-CN"/>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33501104123998"/>
          <c:y val="0.25838738173524223"/>
          <c:w val="0.65558363413955412"/>
          <c:h val="0.61075685015262715"/>
        </c:manualLayout>
      </c:layout>
      <c:pieChart>
        <c:varyColors val="1"/>
        <c:ser>
          <c:idx val="0"/>
          <c:order val="0"/>
          <c:tx>
            <c:strRef>
              <c:f>Chart!$B$1</c:f>
              <c:strCache>
                <c:ptCount val="1"/>
                <c:pt idx="0">
                  <c:v>Values</c:v>
                </c:pt>
              </c:strCache>
            </c:strRef>
          </c:tx>
          <c:spPr>
            <a:ln>
              <a:solidFill>
                <a:schemeClr val="bg1"/>
              </a:solidFill>
            </a:ln>
          </c:spPr>
          <c:dPt>
            <c:idx val="0"/>
            <c:bubble3D val="0"/>
            <c:explosion val="7"/>
            <c:spPr>
              <a:solidFill>
                <a:schemeClr val="accent1">
                  <a:lumMod val="60000"/>
                  <a:lumOff val="40000"/>
                </a:schemeClr>
              </a:solidFill>
              <a:ln w="15875">
                <a:noFill/>
                <a:prstDash val="dash"/>
              </a:ln>
            </c:spPr>
            <c:extLst>
              <c:ext xmlns:c16="http://schemas.microsoft.com/office/drawing/2014/chart" uri="{C3380CC4-5D6E-409C-BE32-E72D297353CC}">
                <c16:uniqueId val="{00000001-8A6A-4B14-BDC2-F8CB63DC499D}"/>
              </c:ext>
            </c:extLst>
          </c:dPt>
          <c:dPt>
            <c:idx val="1"/>
            <c:bubble3D val="0"/>
            <c:explosion val="8"/>
            <c:spPr>
              <a:solidFill>
                <a:schemeClr val="accent1">
                  <a:lumMod val="20000"/>
                  <a:lumOff val="80000"/>
                </a:schemeClr>
              </a:solidFill>
              <a:ln>
                <a:solidFill>
                  <a:schemeClr val="bg1"/>
                </a:solidFill>
              </a:ln>
            </c:spPr>
            <c:extLst>
              <c:ext xmlns:c16="http://schemas.microsoft.com/office/drawing/2014/chart" uri="{C3380CC4-5D6E-409C-BE32-E72D297353CC}">
                <c16:uniqueId val="{00000003-8A6A-4B14-BDC2-F8CB63DC499D}"/>
              </c:ext>
            </c:extLst>
          </c:dPt>
          <c:dPt>
            <c:idx val="2"/>
            <c:bubble3D val="0"/>
            <c:spPr>
              <a:solidFill>
                <a:schemeClr val="accent2">
                  <a:lumMod val="60000"/>
                  <a:lumOff val="40000"/>
                </a:schemeClr>
              </a:solidFill>
              <a:ln>
                <a:solidFill>
                  <a:schemeClr val="bg1"/>
                </a:solidFill>
              </a:ln>
            </c:spPr>
            <c:extLst>
              <c:ext xmlns:c16="http://schemas.microsoft.com/office/drawing/2014/chart" uri="{C3380CC4-5D6E-409C-BE32-E72D297353CC}">
                <c16:uniqueId val="{00000005-8A6A-4B14-BDC2-F8CB63DC499D}"/>
              </c:ext>
            </c:extLst>
          </c:dPt>
          <c:dPt>
            <c:idx val="3"/>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07-8A6A-4B14-BDC2-F8CB63DC499D}"/>
              </c:ext>
            </c:extLst>
          </c:dPt>
          <c:dPt>
            <c:idx val="4"/>
            <c:bubble3D val="0"/>
            <c:spPr>
              <a:solidFill>
                <a:schemeClr val="accent5">
                  <a:lumMod val="40000"/>
                  <a:lumOff val="60000"/>
                </a:schemeClr>
              </a:solidFill>
              <a:ln>
                <a:solidFill>
                  <a:schemeClr val="bg1"/>
                </a:solidFill>
              </a:ln>
            </c:spPr>
            <c:extLst>
              <c:ext xmlns:c16="http://schemas.microsoft.com/office/drawing/2014/chart" uri="{C3380CC4-5D6E-409C-BE32-E72D297353CC}">
                <c16:uniqueId val="{00000009-8A6A-4B14-BDC2-F8CB63DC499D}"/>
              </c:ext>
            </c:extLst>
          </c:dPt>
          <c:dPt>
            <c:idx val="6"/>
            <c:bubble3D val="0"/>
            <c:extLst>
              <c:ext xmlns:c16="http://schemas.microsoft.com/office/drawing/2014/chart" uri="{C3380CC4-5D6E-409C-BE32-E72D297353CC}">
                <c16:uniqueId val="{0000000A-8A6A-4B14-BDC2-F8CB63DC499D}"/>
              </c:ext>
            </c:extLst>
          </c:dPt>
          <c:dPt>
            <c:idx val="7"/>
            <c:bubble3D val="0"/>
            <c:extLst>
              <c:ext xmlns:c16="http://schemas.microsoft.com/office/drawing/2014/chart" uri="{C3380CC4-5D6E-409C-BE32-E72D297353CC}">
                <c16:uniqueId val="{0000000B-8A6A-4B14-BDC2-F8CB63DC499D}"/>
              </c:ext>
            </c:extLst>
          </c:dPt>
          <c:dLbls>
            <c:dLbl>
              <c:idx val="0"/>
              <c:layout>
                <c:manualLayout>
                  <c:x val="-0.18753120323097827"/>
                  <c:y val="8.523431298336985E-2"/>
                </c:manualLayout>
              </c:layout>
              <c:tx>
                <c:rich>
                  <a:bodyPr/>
                  <a:lstStyle/>
                  <a:p>
                    <a:fld id="{9DDF1341-A6D1-4A41-8144-1C90375EE04F}" type="CATEGORYNAME">
                      <a:rPr lang="zh-TW" altLang="en-US"/>
                      <a:pPr/>
                      <a:t>[类别名称]</a:t>
                    </a:fld>
                    <a:r>
                      <a:rPr lang="zh-TW" altLang="en-US" baseline="0" dirty="0"/>
                      <a:t>
</a:t>
                    </a:r>
                    <a:r>
                      <a:rPr lang="en-US" altLang="zh-TW" baseline="0" dirty="0"/>
                      <a:t>39%</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6A-4B14-BDC2-F8CB63DC499D}"/>
                </c:ext>
              </c:extLst>
            </c:dLbl>
            <c:dLbl>
              <c:idx val="1"/>
              <c:layout>
                <c:manualLayout>
                  <c:x val="-0.13171317273592795"/>
                  <c:y val="-0.12718049032147119"/>
                </c:manualLayout>
              </c:layout>
              <c:tx>
                <c:rich>
                  <a:bodyPr/>
                  <a:lstStyle/>
                  <a:p>
                    <a:fld id="{DE06C21E-7491-46A6-883D-236F5360A717}" type="CATEGORYNAME">
                      <a:rPr lang="zh-CN" altLang="en-US" sz="700">
                        <a:solidFill>
                          <a:schemeClr val="tx1"/>
                        </a:solidFill>
                      </a:rPr>
                      <a:pPr/>
                      <a:t>[类别名称]</a:t>
                    </a:fld>
                    <a:r>
                      <a:rPr lang="zh-CN" altLang="en-US" sz="700" baseline="0" dirty="0">
                        <a:solidFill>
                          <a:schemeClr val="tx1"/>
                        </a:solidFill>
                      </a:rPr>
                      <a:t>
</a:t>
                    </a:r>
                    <a:r>
                      <a:rPr lang="en-US" altLang="zh-CN" sz="700" baseline="0" dirty="0">
                        <a:solidFill>
                          <a:schemeClr val="tx1"/>
                        </a:solidFill>
                      </a:rPr>
                      <a:t>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9522546860016354"/>
                      <c:h val="0.22428399461374171"/>
                    </c:manualLayout>
                  </c15:layout>
                  <c15:dlblFieldTable/>
                  <c15:showDataLabelsRange val="0"/>
                </c:ext>
                <c:ext xmlns:c16="http://schemas.microsoft.com/office/drawing/2014/chart" uri="{C3380CC4-5D6E-409C-BE32-E72D297353CC}">
                  <c16:uniqueId val="{00000003-8A6A-4B14-BDC2-F8CB63DC499D}"/>
                </c:ext>
              </c:extLst>
            </c:dLbl>
            <c:dLbl>
              <c:idx val="2"/>
              <c:layout>
                <c:manualLayout>
                  <c:x val="-5.4008601344368461E-2"/>
                  <c:y val="-6.66234701444985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A6A-4B14-BDC2-F8CB63DC499D}"/>
                </c:ext>
              </c:extLst>
            </c:dLbl>
            <c:dLbl>
              <c:idx val="3"/>
              <c:layout>
                <c:manualLayout>
                  <c:x val="0.12868312764278114"/>
                  <c:y val="-0.1506877920179582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278974510650225"/>
                      <c:h val="0.15322008576863963"/>
                    </c:manualLayout>
                  </c15:layout>
                </c:ext>
                <c:ext xmlns:c16="http://schemas.microsoft.com/office/drawing/2014/chart" uri="{C3380CC4-5D6E-409C-BE32-E72D297353CC}">
                  <c16:uniqueId val="{00000007-8A6A-4B14-BDC2-F8CB63DC499D}"/>
                </c:ext>
              </c:extLst>
            </c:dLbl>
            <c:dLbl>
              <c:idx val="4"/>
              <c:layout>
                <c:manualLayout>
                  <c:x val="0.18216381760747807"/>
                  <c:y val="0.1819612551762893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840631521869345"/>
                      <c:h val="0.19092811617612512"/>
                    </c:manualLayout>
                  </c15:layout>
                </c:ext>
                <c:ext xmlns:c16="http://schemas.microsoft.com/office/drawing/2014/chart" uri="{C3380CC4-5D6E-409C-BE32-E72D297353CC}">
                  <c16:uniqueId val="{00000009-8A6A-4B14-BDC2-F8CB63DC499D}"/>
                </c:ext>
              </c:extLst>
            </c:dLbl>
            <c:spPr>
              <a:noFill/>
              <a:ln>
                <a:noFill/>
              </a:ln>
              <a:effectLst/>
            </c:spPr>
            <c:txPr>
              <a:bodyPr anchorCtr="0"/>
              <a:lstStyle/>
              <a:p>
                <a:pPr algn="ctr">
                  <a:defRPr sz="700">
                    <a:solidFill>
                      <a:schemeClr val="tx1"/>
                    </a:solidFill>
                  </a:defRPr>
                </a:pPr>
                <a:endParaRPr lang="zh-CN"/>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Chart!$A$2:$A$6</c:f>
              <c:strCache>
                <c:ptCount val="5"/>
                <c:pt idx="0">
                  <c:v>美国 - 吸尘器 </c:v>
                </c:pt>
                <c:pt idx="1">
                  <c:v>美国 - 空气炸锅、吐司机</c:v>
                </c:pt>
                <c:pt idx="2">
                  <c:v>美国 - 其他</c:v>
                </c:pt>
                <c:pt idx="3">
                  <c:v>美国 - 无额外关税</c:v>
                </c:pt>
                <c:pt idx="4">
                  <c:v>其他未受美国关税
影响的产品</c:v>
                </c:pt>
              </c:strCache>
            </c:strRef>
          </c:cat>
          <c:val>
            <c:numRef>
              <c:f>Chart!$B$2:$B$6</c:f>
              <c:numCache>
                <c:formatCode>General</c:formatCode>
                <c:ptCount val="5"/>
                <c:pt idx="0">
                  <c:v>39</c:v>
                </c:pt>
                <c:pt idx="1">
                  <c:v>7</c:v>
                </c:pt>
                <c:pt idx="2">
                  <c:v>3</c:v>
                </c:pt>
                <c:pt idx="3">
                  <c:v>28</c:v>
                </c:pt>
                <c:pt idx="4">
                  <c:v>23</c:v>
                </c:pt>
              </c:numCache>
            </c:numRef>
          </c:val>
          <c:extLst>
            <c:ext xmlns:c16="http://schemas.microsoft.com/office/drawing/2014/chart" uri="{C3380CC4-5D6E-409C-BE32-E72D297353CC}">
              <c16:uniqueId val="{0000000C-8A6A-4B14-BDC2-F8CB63DC499D}"/>
            </c:ext>
          </c:extLst>
        </c:ser>
        <c:dLbls>
          <c:dLblPos val="ctr"/>
          <c:showLegendKey val="0"/>
          <c:showVal val="1"/>
          <c:showCatName val="0"/>
          <c:showSerName val="0"/>
          <c:showPercent val="0"/>
          <c:showBubbleSize val="0"/>
          <c:showLeaderLines val="1"/>
        </c:dLbls>
        <c:firstSliceAng val="0"/>
      </c:pieChart>
      <c:spPr>
        <a:noFill/>
      </c:spPr>
    </c:plotArea>
    <c:plotVisOnly val="1"/>
    <c:dispBlanksAs val="gap"/>
    <c:showDLblsOverMax val="0"/>
  </c:chart>
  <c:spPr>
    <a:noFill/>
    <a:ln>
      <a:noFill/>
    </a:ln>
  </c:spPr>
  <c:txPr>
    <a:bodyPr/>
    <a:lstStyle/>
    <a:p>
      <a:pPr>
        <a:defRPr sz="900"/>
      </a:pPr>
      <a:endParaRPr lang="zh-CN"/>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33501104123998"/>
          <c:y val="0.25838738173524223"/>
          <c:w val="0.65558363413955412"/>
          <c:h val="0.61075685015262715"/>
        </c:manualLayout>
      </c:layout>
      <c:pieChart>
        <c:varyColors val="1"/>
        <c:ser>
          <c:idx val="0"/>
          <c:order val="0"/>
          <c:tx>
            <c:strRef>
              <c:f>Chart!$B$1</c:f>
              <c:strCache>
                <c:ptCount val="1"/>
                <c:pt idx="0">
                  <c:v>Values</c:v>
                </c:pt>
              </c:strCache>
            </c:strRef>
          </c:tx>
          <c:spPr>
            <a:ln>
              <a:solidFill>
                <a:schemeClr val="bg1"/>
              </a:solidFill>
            </a:ln>
          </c:spPr>
          <c:dPt>
            <c:idx val="6"/>
            <c:bubble3D val="0"/>
            <c:extLst>
              <c:ext xmlns:c16="http://schemas.microsoft.com/office/drawing/2014/chart" uri="{C3380CC4-5D6E-409C-BE32-E72D297353CC}">
                <c16:uniqueId val="{00000000-F4B8-467B-A11A-8489EB763A16}"/>
              </c:ext>
            </c:extLst>
          </c:dPt>
          <c:dPt>
            <c:idx val="7"/>
            <c:bubble3D val="0"/>
            <c:extLst>
              <c:ext xmlns:c16="http://schemas.microsoft.com/office/drawing/2014/chart" uri="{C3380CC4-5D6E-409C-BE32-E72D297353CC}">
                <c16:uniqueId val="{00000001-F4B8-467B-A11A-8489EB763A16}"/>
              </c:ext>
            </c:extLst>
          </c:dPt>
          <c:dLbls>
            <c:dLbl>
              <c:idx val="2"/>
              <c:layout>
                <c:manualLayout>
                  <c:x val="-4.8371095660713133E-2"/>
                  <c:y val="-6.0263867355302529E-2"/>
                </c:manualLayout>
              </c:layout>
              <c:tx>
                <c:rich>
                  <a:bodyPr/>
                  <a:lstStyle/>
                  <a:p>
                    <a:r>
                      <a:rPr lang="zh-CN" altLang="en-US" dirty="0"/>
                      <a:t>其他</a:t>
                    </a:r>
                  </a:p>
                  <a:p>
                    <a:r>
                      <a:rPr lang="en-US" dirty="0"/>
                      <a:t>Others</a:t>
                    </a:r>
                    <a:r>
                      <a:rPr lang="en-US" baseline="0" dirty="0"/>
                      <a:t> 1%</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4B8-467B-A11A-8489EB763A16}"/>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extLst>
          </c:dLbls>
          <c:cat>
            <c:strRef>
              <c:f>Chart!$A$2:$A$3</c:f>
              <c:strCache>
                <c:ptCount val="2"/>
                <c:pt idx="0">
                  <c:v>Joyoung</c:v>
                </c:pt>
                <c:pt idx="1">
                  <c:v>SharkNinja</c:v>
                </c:pt>
              </c:strCache>
            </c:strRef>
          </c:cat>
          <c:val>
            <c:numRef>
              <c:f>Chart!$B$2:$B$3</c:f>
              <c:numCache>
                <c:formatCode>General</c:formatCode>
                <c:ptCount val="2"/>
                <c:pt idx="0">
                  <c:v>34.9</c:v>
                </c:pt>
                <c:pt idx="1">
                  <c:v>65.099999999999994</c:v>
                </c:pt>
              </c:numCache>
            </c:numRef>
          </c:val>
          <c:extLst>
            <c:ext xmlns:c16="http://schemas.microsoft.com/office/drawing/2014/chart" uri="{C3380CC4-5D6E-409C-BE32-E72D297353CC}">
              <c16:uniqueId val="{00000003-F4B8-467B-A11A-8489EB763A16}"/>
            </c:ext>
          </c:extLst>
        </c:ser>
        <c:dLbls>
          <c:dLblPos val="ctr"/>
          <c:showLegendKey val="0"/>
          <c:showVal val="1"/>
          <c:showCatName val="0"/>
          <c:showSerName val="0"/>
          <c:showPercent val="0"/>
          <c:showBubbleSize val="0"/>
          <c:showLeaderLines val="1"/>
        </c:dLbls>
        <c:firstSliceAng val="274"/>
      </c:pieChart>
      <c:spPr>
        <a:noFill/>
      </c:spPr>
    </c:plotArea>
    <c:plotVisOnly val="1"/>
    <c:dispBlanksAs val="gap"/>
    <c:showDLblsOverMax val="0"/>
  </c:chart>
  <c:spPr>
    <a:noFill/>
    <a:ln>
      <a:noFill/>
    </a:ln>
  </c:spPr>
  <c:txPr>
    <a:bodyPr/>
    <a:lstStyle/>
    <a:p>
      <a:pPr>
        <a:defRPr sz="900"/>
      </a:pPr>
      <a:endParaRPr lang="zh-CN"/>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65758817819004E-2"/>
          <c:y val="5.5114819907670885E-2"/>
          <c:w val="0.96557777238461628"/>
          <c:h val="0.72427464489369109"/>
        </c:manualLayout>
      </c:layout>
      <c:barChart>
        <c:barDir val="col"/>
        <c:grouping val="stacked"/>
        <c:varyColors val="0"/>
        <c:ser>
          <c:idx val="0"/>
          <c:order val="0"/>
          <c:tx>
            <c:strRef>
              <c:f>Sheet1!$B$1</c:f>
              <c:strCache>
                <c:ptCount val="1"/>
                <c:pt idx="0">
                  <c:v>Shark</c:v>
                </c:pt>
              </c:strCache>
            </c:strRef>
          </c:tx>
          <c:spPr>
            <a:solidFill>
              <a:srgbClr val="EB6100">
                <a:lumMod val="100000"/>
              </a:srgbClr>
            </a:solidFill>
            <a:ln>
              <a:noFill/>
              <a:round/>
            </a:ln>
            <a:effectLst/>
            <a:extLst>
              <a:ext uri="{91240B29-F687-4F45-9708-019B960494DF}">
                <a14:hiddenLine xmlns:a14="http://schemas.microsoft.com/office/drawing/2010/main">
                  <a:solidFill>
                    <a:srgbClr val="EB6100">
                      <a:lumMod val="100000"/>
                    </a:srgbClr>
                  </a:solidFill>
                  <a:round/>
                </a14:hiddenLine>
              </a:ext>
            </a:extLst>
          </c:spPr>
          <c:invertIfNegative val="0"/>
          <c:dLbls>
            <c:dLbl>
              <c:idx val="0"/>
              <c:layout>
                <c:manualLayout>
                  <c:x val="0.10092327928187059"/>
                  <c:y val="-8.60124946129313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C3-4EE3-8A00-96C476D10A13}"/>
                </c:ext>
              </c:extLst>
            </c:dLbl>
            <c:dLbl>
              <c:idx val="1"/>
              <c:layout>
                <c:manualLayout>
                  <c:x val="0.11361443689401839"/>
                  <c:y val="-3.0790667034797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C3-4EE3-8A00-96C476D10A13}"/>
                </c:ext>
              </c:extLst>
            </c:dLbl>
            <c:dLbl>
              <c:idx val="2"/>
              <c:layout>
                <c:manualLayout>
                  <c:x val="0.1068199897529932"/>
                  <c:y val="-4.2441860858874263E-4"/>
                </c:manualLayout>
              </c:layout>
              <c:tx>
                <c:rich>
                  <a:bodyPr/>
                  <a:lstStyle/>
                  <a:p>
                    <a:r>
                      <a:rPr lang="en-US" dirty="0"/>
                      <a:t>1,671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6C3-4EE3-8A00-96C476D10A13}"/>
                </c:ext>
              </c:extLst>
            </c:dLbl>
            <c:dLbl>
              <c:idx val="3"/>
              <c:layout>
                <c:manualLayout>
                  <c:x val="8.42108456477185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C3-4EE3-8A00-96C476D10A13}"/>
                </c:ext>
              </c:extLst>
            </c:dLbl>
            <c:dLbl>
              <c:idx val="4"/>
              <c:layout>
                <c:manualLayout>
                  <c:x val="8.2632632632632513E-2"/>
                  <c:y val="-7.69014904156195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C3-4EE3-8A00-96C476D10A13}"/>
                </c:ext>
              </c:extLst>
            </c:dLbl>
            <c:spPr>
              <a:noFill/>
              <a:ln>
                <a:noFill/>
              </a:ln>
              <a:effectLst/>
            </c:spPr>
            <c:txPr>
              <a:bodyPr/>
              <a:lstStyle/>
              <a:p>
                <a:pPr>
                  <a:defRPr lang="en-US" sz="900">
                    <a:solidFill>
                      <a:schemeClr val="accent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Sheet1!$B$2:$B$4</c:f>
              <c:numCache>
                <c:formatCode>#,##0</c:formatCode>
                <c:ptCount val="3"/>
                <c:pt idx="0">
                  <c:v>1089.49</c:v>
                </c:pt>
                <c:pt idx="1">
                  <c:v>1129.3999999999999</c:v>
                </c:pt>
                <c:pt idx="2">
                  <c:v>1671.4999999999998</c:v>
                </c:pt>
              </c:numCache>
            </c:numRef>
          </c:val>
          <c:extLst>
            <c:ext xmlns:c16="http://schemas.microsoft.com/office/drawing/2014/chart" uri="{C3380CC4-5D6E-409C-BE32-E72D297353CC}">
              <c16:uniqueId val="{00000005-D6C3-4EE3-8A00-96C476D10A13}"/>
            </c:ext>
          </c:extLst>
        </c:ser>
        <c:ser>
          <c:idx val="1"/>
          <c:order val="1"/>
          <c:tx>
            <c:strRef>
              <c:f>Sheet1!$C$1</c:f>
              <c:strCache>
                <c:ptCount val="1"/>
                <c:pt idx="0">
                  <c:v>Ninja</c:v>
                </c:pt>
              </c:strCache>
            </c:strRef>
          </c:tx>
          <c:spPr>
            <a:solidFill>
              <a:srgbClr val="696969">
                <a:lumMod val="100000"/>
              </a:srgbClr>
            </a:solidFill>
            <a:ln>
              <a:noFill/>
              <a:round/>
            </a:ln>
            <a:effectLst/>
            <a:extLst>
              <a:ext uri="{91240B29-F687-4F45-9708-019B960494DF}">
                <a14:hiddenLine xmlns:a14="http://schemas.microsoft.com/office/drawing/2010/main">
                  <a:solidFill>
                    <a:srgbClr val="696969">
                      <a:lumMod val="100000"/>
                    </a:srgbClr>
                  </a:solidFill>
                  <a:round/>
                </a14:hiddenLine>
              </a:ext>
            </a:extLst>
          </c:spPr>
          <c:invertIfNegative val="0"/>
          <c:dLbls>
            <c:dLbl>
              <c:idx val="0"/>
              <c:layout>
                <c:manualLayout>
                  <c:x val="9.7745246527403254E-2"/>
                  <c:y val="-5.256258394489187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C3-4EE3-8A00-96C476D10A13}"/>
                </c:ext>
              </c:extLst>
            </c:dLbl>
            <c:dLbl>
              <c:idx val="1"/>
              <c:layout>
                <c:manualLayout>
                  <c:x val="0.1001234809261856"/>
                  <c:y val="-5.256258394489187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C3-4EE3-8A00-96C476D10A13}"/>
                </c:ext>
              </c:extLst>
            </c:dLbl>
            <c:dLbl>
              <c:idx val="2"/>
              <c:layout>
                <c:manualLayout>
                  <c:x val="0.1009017440884957"/>
                  <c:y val="-2.86708315376448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C3-4EE3-8A00-96C476D10A13}"/>
                </c:ext>
              </c:extLst>
            </c:dLbl>
            <c:dLbl>
              <c:idx val="3"/>
              <c:layout>
                <c:manualLayout>
                  <c:x val="8.32382039573820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4F-49BB-A612-FFC484428103}"/>
                </c:ext>
              </c:extLst>
            </c:dLbl>
            <c:spPr>
              <a:noFill/>
              <a:ln>
                <a:noFill/>
              </a:ln>
              <a:effectLst/>
            </c:spPr>
            <c:txPr>
              <a:bodyPr wrap="square" lIns="38100" tIns="19050" rIns="38100" bIns="19050" anchor="ctr">
                <a:spAutoFit/>
              </a:bodyPr>
              <a:lstStyle/>
              <a:p>
                <a:pPr>
                  <a:defRPr sz="900">
                    <a:solidFill>
                      <a:schemeClr val="tx1">
                        <a:lumMod val="10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Sheet1!$C$2:$C$4</c:f>
              <c:numCache>
                <c:formatCode>#,##0</c:formatCode>
                <c:ptCount val="3"/>
                <c:pt idx="0">
                  <c:v>388.1</c:v>
                </c:pt>
                <c:pt idx="1">
                  <c:v>606.70000000000005</c:v>
                </c:pt>
                <c:pt idx="2">
                  <c:v>1061.2</c:v>
                </c:pt>
              </c:numCache>
            </c:numRef>
          </c:val>
          <c:extLst>
            <c:ext xmlns:c16="http://schemas.microsoft.com/office/drawing/2014/chart" uri="{C3380CC4-5D6E-409C-BE32-E72D297353CC}">
              <c16:uniqueId val="{00000009-D6C3-4EE3-8A00-96C476D10A13}"/>
            </c:ext>
          </c:extLst>
        </c:ser>
        <c:ser>
          <c:idx val="2"/>
          <c:order val="2"/>
          <c:tx>
            <c:strRef>
              <c:f>Sheet1!$D$1</c:f>
              <c:strCache>
                <c:ptCount val="1"/>
                <c:pt idx="0">
                  <c:v>合计</c:v>
                </c:pt>
              </c:strCache>
            </c:strRef>
          </c:tx>
          <c:spPr>
            <a:noFill/>
            <a:ln>
              <a:noFill/>
            </a:ln>
          </c:spPr>
          <c:invertIfNegative val="0"/>
          <c:dLbls>
            <c:spPr>
              <a:noFill/>
              <a:ln>
                <a:noFill/>
              </a:ln>
              <a:effectLst/>
            </c:spPr>
            <c:txPr>
              <a:bodyPr wrap="square" lIns="38100" tIns="19050" rIns="38100" bIns="19050" anchor="ctr">
                <a:spAutoFit/>
              </a:bodyPr>
              <a:lstStyle/>
              <a:p>
                <a:pPr>
                  <a:defRPr sz="900" b="1">
                    <a:solidFill>
                      <a:schemeClr val="tx1">
                        <a:lumMod val="100000"/>
                      </a:schemeClr>
                    </a:solidFill>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Sheet1!$D$2:$D$4</c:f>
              <c:numCache>
                <c:formatCode>#,##0</c:formatCode>
                <c:ptCount val="3"/>
                <c:pt idx="0">
                  <c:v>1477.4</c:v>
                </c:pt>
                <c:pt idx="1">
                  <c:v>1736.1</c:v>
                </c:pt>
                <c:pt idx="2">
                  <c:v>2732.7</c:v>
                </c:pt>
              </c:numCache>
            </c:numRef>
          </c:val>
          <c:extLst>
            <c:ext xmlns:c16="http://schemas.microsoft.com/office/drawing/2014/chart" uri="{C3380CC4-5D6E-409C-BE32-E72D297353CC}">
              <c16:uniqueId val="{0000000A-D6C3-4EE3-8A00-96C476D10A13}"/>
            </c:ext>
          </c:extLst>
        </c:ser>
        <c:dLbls>
          <c:showLegendKey val="0"/>
          <c:showVal val="0"/>
          <c:showCatName val="0"/>
          <c:showSerName val="0"/>
          <c:showPercent val="0"/>
          <c:showBubbleSize val="0"/>
        </c:dLbls>
        <c:gapWidth val="120"/>
        <c:overlap val="100"/>
        <c:axId val="560792704"/>
        <c:axId val="560794240"/>
      </c:barChart>
      <c:catAx>
        <c:axId val="560792704"/>
        <c:scaling>
          <c:orientation val="minMax"/>
        </c:scaling>
        <c:delete val="0"/>
        <c:axPos val="b"/>
        <c:numFmt formatCode="0" sourceLinked="1"/>
        <c:majorTickMark val="none"/>
        <c:minorTickMark val="none"/>
        <c:tickLblPos val="nextTo"/>
        <c:spPr>
          <a:ln>
            <a:solidFill>
              <a:schemeClr val="tx1"/>
            </a:solidFill>
          </a:ln>
        </c:spPr>
        <c:txPr>
          <a:bodyPr/>
          <a:lstStyle/>
          <a:p>
            <a:pPr>
              <a:defRPr lang="en-US" sz="900"/>
            </a:pPr>
            <a:endParaRPr lang="zh-CN"/>
          </a:p>
        </c:txPr>
        <c:crossAx val="560794240"/>
        <c:crosses val="autoZero"/>
        <c:auto val="1"/>
        <c:lblAlgn val="ctr"/>
        <c:lblOffset val="100"/>
        <c:noMultiLvlLbl val="0"/>
      </c:catAx>
      <c:valAx>
        <c:axId val="560794240"/>
        <c:scaling>
          <c:orientation val="minMax"/>
          <c:max val="4000"/>
          <c:min val="0"/>
        </c:scaling>
        <c:delete val="0"/>
        <c:axPos val="l"/>
        <c:numFmt formatCode="#,##0" sourceLinked="1"/>
        <c:majorTickMark val="none"/>
        <c:minorTickMark val="none"/>
        <c:tickLblPos val="none"/>
        <c:spPr>
          <a:ln>
            <a:noFill/>
          </a:ln>
        </c:spPr>
        <c:txPr>
          <a:bodyPr/>
          <a:lstStyle/>
          <a:p>
            <a:pPr>
              <a:defRPr lang="en-US"/>
            </a:pPr>
            <a:endParaRPr lang="zh-CN"/>
          </a:p>
        </c:txPr>
        <c:crossAx val="560792704"/>
        <c:crosses val="autoZero"/>
        <c:crossBetween val="between"/>
      </c:valAx>
      <c:spPr>
        <a:noFill/>
        <a:ln w="25400">
          <a:noFill/>
        </a:ln>
      </c:spPr>
    </c:plotArea>
    <c:legend>
      <c:legendPos val="l"/>
      <c:legendEntry>
        <c:idx val="0"/>
        <c:delete val="1"/>
      </c:legendEntry>
      <c:layout>
        <c:manualLayout>
          <c:xMode val="edge"/>
          <c:yMode val="edge"/>
          <c:x val="0"/>
          <c:y val="0.84423227527429734"/>
          <c:w val="0.80974124809741244"/>
          <c:h val="9.9891660377520355E-2"/>
        </c:manualLayout>
      </c:layout>
      <c:overlay val="0"/>
    </c:legend>
    <c:plotVisOnly val="1"/>
    <c:dispBlanksAs val="gap"/>
    <c:showDLblsOverMax val="0"/>
  </c:chart>
  <c:txPr>
    <a:bodyPr/>
    <a:lstStyle/>
    <a:p>
      <a:pPr>
        <a:defRPr sz="800"/>
      </a:pPr>
      <a:endParaRPr lang="zh-CN"/>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66896178310742"/>
          <c:w val="1"/>
          <c:h val="0.67014604253854737"/>
        </c:manualLayout>
      </c:layout>
      <c:barChart>
        <c:barDir val="col"/>
        <c:grouping val="clustered"/>
        <c:varyColors val="0"/>
        <c:ser>
          <c:idx val="0"/>
          <c:order val="0"/>
          <c:tx>
            <c:strRef>
              <c:f>Sheet1!$B$1</c:f>
              <c:strCache>
                <c:ptCount val="1"/>
                <c:pt idx="0">
                  <c:v>GP</c:v>
                </c:pt>
              </c:strCache>
            </c:strRef>
          </c:tx>
          <c:spPr>
            <a:solidFill>
              <a:srgbClr val="EB6100">
                <a:lumMod val="100000"/>
              </a:srgbClr>
            </a:solidFill>
            <a:ln>
              <a:noFill/>
              <a:round/>
            </a:ln>
            <a:effectLst/>
          </c:spPr>
          <c:invertIfNegative val="0"/>
          <c:dLbls>
            <c:numFmt formatCode="#,##0" sourceLinked="0"/>
            <c:spPr>
              <a:noFill/>
              <a:ln>
                <a:noFill/>
              </a:ln>
              <a:effectLst/>
            </c:spPr>
            <c:txPr>
              <a:bodyPr/>
              <a:lstStyle/>
              <a:p>
                <a:pPr>
                  <a:defRPr sz="900"/>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Sheet1!$B$2:$B$4</c:f>
              <c:numCache>
                <c:formatCode>#,##0.0</c:formatCode>
                <c:ptCount val="3"/>
                <c:pt idx="0">
                  <c:v>609.33000000000004</c:v>
                </c:pt>
                <c:pt idx="1">
                  <c:v>700.5</c:v>
                </c:pt>
                <c:pt idx="2" formatCode="0.0">
                  <c:v>1264.9000000000001</c:v>
                </c:pt>
              </c:numCache>
            </c:numRef>
          </c:val>
          <c:extLst>
            <c:ext xmlns:c16="http://schemas.microsoft.com/office/drawing/2014/chart" uri="{C3380CC4-5D6E-409C-BE32-E72D297353CC}">
              <c16:uniqueId val="{00000000-14FF-4FE8-AAFA-DF6F7DF1366D}"/>
            </c:ext>
          </c:extLst>
        </c:ser>
        <c:dLbls>
          <c:showLegendKey val="0"/>
          <c:showVal val="0"/>
          <c:showCatName val="0"/>
          <c:showSerName val="0"/>
          <c:showPercent val="0"/>
          <c:showBubbleSize val="0"/>
        </c:dLbls>
        <c:gapWidth val="75"/>
        <c:axId val="594547456"/>
        <c:axId val="594548992"/>
      </c:barChart>
      <c:catAx>
        <c:axId val="594547456"/>
        <c:scaling>
          <c:orientation val="minMax"/>
        </c:scaling>
        <c:delete val="0"/>
        <c:axPos val="b"/>
        <c:numFmt formatCode="0" sourceLinked="1"/>
        <c:majorTickMark val="none"/>
        <c:minorTickMark val="none"/>
        <c:tickLblPos val="nextTo"/>
        <c:spPr>
          <a:ln>
            <a:solidFill>
              <a:schemeClr val="tx1"/>
            </a:solidFill>
          </a:ln>
        </c:spPr>
        <c:crossAx val="594548992"/>
        <c:crosses val="autoZero"/>
        <c:auto val="1"/>
        <c:lblAlgn val="ctr"/>
        <c:lblOffset val="100"/>
        <c:noMultiLvlLbl val="0"/>
      </c:catAx>
      <c:valAx>
        <c:axId val="594548992"/>
        <c:scaling>
          <c:orientation val="minMax"/>
          <c:max val="1500"/>
          <c:min val="0"/>
        </c:scaling>
        <c:delete val="0"/>
        <c:axPos val="l"/>
        <c:numFmt formatCode="#,##0.0" sourceLinked="1"/>
        <c:majorTickMark val="none"/>
        <c:minorTickMark val="none"/>
        <c:tickLblPos val="none"/>
        <c:spPr>
          <a:ln>
            <a:noFill/>
          </a:ln>
        </c:spPr>
        <c:crossAx val="594547456"/>
        <c:crosses val="autoZero"/>
        <c:crossBetween val="between"/>
      </c:valAx>
    </c:plotArea>
    <c:plotVisOnly val="1"/>
    <c:dispBlanksAs val="gap"/>
    <c:showDLblsOverMax val="0"/>
  </c:chart>
  <c:txPr>
    <a:bodyPr/>
    <a:lstStyle/>
    <a:p>
      <a:pPr>
        <a:defRPr sz="900"/>
      </a:pPr>
      <a:endParaRPr lang="zh-CN"/>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737842072105692"/>
          <c:w val="1"/>
          <c:h val="0.62945723700018963"/>
        </c:manualLayout>
      </c:layout>
      <c:barChart>
        <c:barDir val="col"/>
        <c:grouping val="clustered"/>
        <c:varyColors val="0"/>
        <c:ser>
          <c:idx val="0"/>
          <c:order val="0"/>
          <c:tx>
            <c:strRef>
              <c:f>Sheet1!$B$1</c:f>
              <c:strCache>
                <c:ptCount val="1"/>
                <c:pt idx="0">
                  <c:v>GP</c:v>
                </c:pt>
              </c:strCache>
            </c:strRef>
          </c:tx>
          <c:spPr>
            <a:solidFill>
              <a:srgbClr val="EB6100">
                <a:lumMod val="100000"/>
              </a:srgbClr>
            </a:solidFill>
            <a:ln>
              <a:noFill/>
              <a:round/>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Sheet1!$B$2:$B$4</c:f>
              <c:numCache>
                <c:formatCode>#,##0.0</c:formatCode>
                <c:ptCount val="3"/>
                <c:pt idx="0">
                  <c:v>381.06299999999999</c:v>
                </c:pt>
                <c:pt idx="1">
                  <c:v>426</c:v>
                </c:pt>
                <c:pt idx="2" formatCode="0.0">
                  <c:v>477.9</c:v>
                </c:pt>
              </c:numCache>
            </c:numRef>
          </c:val>
          <c:extLst>
            <c:ext xmlns:c16="http://schemas.microsoft.com/office/drawing/2014/chart" uri="{C3380CC4-5D6E-409C-BE32-E72D297353CC}">
              <c16:uniqueId val="{00000000-8A5F-4AE2-87A1-EE7404CEE257}"/>
            </c:ext>
          </c:extLst>
        </c:ser>
        <c:dLbls>
          <c:showLegendKey val="0"/>
          <c:showVal val="0"/>
          <c:showCatName val="0"/>
          <c:showSerName val="0"/>
          <c:showPercent val="0"/>
          <c:showBubbleSize val="0"/>
        </c:dLbls>
        <c:gapWidth val="75"/>
        <c:axId val="594547456"/>
        <c:axId val="594548992"/>
      </c:barChart>
      <c:catAx>
        <c:axId val="594547456"/>
        <c:scaling>
          <c:orientation val="minMax"/>
        </c:scaling>
        <c:delete val="0"/>
        <c:axPos val="b"/>
        <c:numFmt formatCode="0" sourceLinked="1"/>
        <c:majorTickMark val="none"/>
        <c:minorTickMark val="none"/>
        <c:tickLblPos val="nextTo"/>
        <c:spPr>
          <a:ln>
            <a:solidFill>
              <a:schemeClr val="tx1"/>
            </a:solidFill>
          </a:ln>
        </c:spPr>
        <c:crossAx val="594548992"/>
        <c:crosses val="autoZero"/>
        <c:auto val="1"/>
        <c:lblAlgn val="ctr"/>
        <c:lblOffset val="100"/>
        <c:noMultiLvlLbl val="0"/>
      </c:catAx>
      <c:valAx>
        <c:axId val="594548992"/>
        <c:scaling>
          <c:orientation val="minMax"/>
          <c:max val="500"/>
          <c:min val="0"/>
        </c:scaling>
        <c:delete val="0"/>
        <c:axPos val="l"/>
        <c:numFmt formatCode="#,##0.0" sourceLinked="1"/>
        <c:majorTickMark val="none"/>
        <c:minorTickMark val="none"/>
        <c:tickLblPos val="none"/>
        <c:spPr>
          <a:ln>
            <a:noFill/>
          </a:ln>
        </c:spPr>
        <c:crossAx val="594547456"/>
        <c:crosses val="autoZero"/>
        <c:crossBetween val="between"/>
      </c:valAx>
    </c:plotArea>
    <c:plotVisOnly val="1"/>
    <c:dispBlanksAs val="gap"/>
    <c:showDLblsOverMax val="0"/>
  </c:chart>
  <c:txPr>
    <a:bodyPr/>
    <a:lstStyle/>
    <a:p>
      <a:pPr>
        <a:defRPr sz="900"/>
      </a:pPr>
      <a:endParaRPr lang="zh-CN"/>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111964143229777E-2"/>
          <c:w val="1"/>
          <c:h val="0.77180486032664908"/>
        </c:manualLayout>
      </c:layout>
      <c:barChart>
        <c:barDir val="col"/>
        <c:grouping val="stacked"/>
        <c:varyColors val="0"/>
        <c:ser>
          <c:idx val="0"/>
          <c:order val="0"/>
          <c:tx>
            <c:strRef>
              <c:f>Sheet1!$B$1</c:f>
              <c:strCache>
                <c:ptCount val="1"/>
                <c:pt idx="0">
                  <c:v>烹饪电器</c:v>
                </c:pt>
              </c:strCache>
            </c:strRef>
          </c:tx>
          <c:spPr>
            <a:solidFill>
              <a:srgbClr val="EB6100">
                <a:lumMod val="100000"/>
              </a:srgbClr>
            </a:solidFill>
            <a:ln>
              <a:noFill/>
              <a:round/>
            </a:ln>
            <a:effectLst/>
            <a:extLst>
              <a:ext uri="{91240B29-F687-4F45-9708-019B960494DF}">
                <a14:hiddenLine xmlns:a14="http://schemas.microsoft.com/office/drawing/2010/main">
                  <a:solidFill>
                    <a:srgbClr val="EB6100">
                      <a:lumMod val="100000"/>
                    </a:srgbClr>
                  </a:solidFill>
                  <a:round/>
                </a14:hiddenLine>
              </a:ext>
            </a:extLst>
          </c:spPr>
          <c:invertIfNegative val="0"/>
          <c:dLbls>
            <c:dLbl>
              <c:idx val="0"/>
              <c:layout>
                <c:manualLayout>
                  <c:x val="0.10546044239950694"/>
                  <c:y val="-8.9533365916952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D5-4C6A-9E92-DB99D2FAE923}"/>
                </c:ext>
              </c:extLst>
            </c:dLbl>
            <c:dLbl>
              <c:idx val="1"/>
              <c:layout>
                <c:manualLayout>
                  <c:x val="0.10622067089886528"/>
                  <c:y val="1.1373744100905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D5-4C6A-9E92-DB99D2FAE923}"/>
                </c:ext>
              </c:extLst>
            </c:dLbl>
            <c:dLbl>
              <c:idx val="2"/>
              <c:layout>
                <c:manualLayout>
                  <c:x val="0.10941886714811996"/>
                  <c:y val="1.6777889143164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D5-4C6A-9E92-DB99D2FAE923}"/>
                </c:ext>
              </c:extLst>
            </c:dLbl>
            <c:dLbl>
              <c:idx val="3"/>
              <c:layout>
                <c:manualLayout>
                  <c:x val="7.945437685015401E-2"/>
                  <c:y val="-8.9533446147042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D5-4C6A-9E92-DB99D2FAE923}"/>
                </c:ext>
              </c:extLst>
            </c:dLbl>
            <c:dLbl>
              <c:idx val="4"/>
              <c:layout>
                <c:manualLayout>
                  <c:x val="6.9855860269178685E-2"/>
                  <c:y val="-5.96889640980280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D5-4C6A-9E92-DB99D2FAE923}"/>
                </c:ext>
              </c:extLst>
            </c:dLbl>
            <c:spPr>
              <a:noFill/>
              <a:ln>
                <a:noFill/>
              </a:ln>
              <a:effectLst/>
            </c:spPr>
            <c:txPr>
              <a:bodyPr/>
              <a:lstStyle/>
              <a:p>
                <a:pPr>
                  <a:defRPr lang="en-US" sz="900">
                    <a:solidFill>
                      <a:schemeClr val="accent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Sheet1!$B$2:$B$4</c:f>
              <c:numCache>
                <c:formatCode>#,##0</c:formatCode>
                <c:ptCount val="3"/>
                <c:pt idx="0">
                  <c:v>567.79999999999995</c:v>
                </c:pt>
                <c:pt idx="1">
                  <c:v>581.1</c:v>
                </c:pt>
                <c:pt idx="2">
                  <c:v>632.36</c:v>
                </c:pt>
              </c:numCache>
            </c:numRef>
          </c:val>
          <c:extLst>
            <c:ext xmlns:c16="http://schemas.microsoft.com/office/drawing/2014/chart" uri="{C3380CC4-5D6E-409C-BE32-E72D297353CC}">
              <c16:uniqueId val="{00000005-5AD5-4C6A-9E92-DB99D2FAE923}"/>
            </c:ext>
          </c:extLst>
        </c:ser>
        <c:ser>
          <c:idx val="1"/>
          <c:order val="1"/>
          <c:tx>
            <c:strRef>
              <c:f>Sheet1!$C$1</c:f>
              <c:strCache>
                <c:ptCount val="1"/>
                <c:pt idx="0">
                  <c:v>食物料理电器</c:v>
                </c:pt>
              </c:strCache>
            </c:strRef>
          </c:tx>
          <c:spPr>
            <a:solidFill>
              <a:srgbClr val="696969">
                <a:lumMod val="100000"/>
              </a:srgbClr>
            </a:solidFill>
            <a:ln>
              <a:noFill/>
              <a:round/>
            </a:ln>
            <a:effectLst/>
            <a:extLst>
              <a:ext uri="{91240B29-F687-4F45-9708-019B960494DF}">
                <a14:hiddenLine xmlns:a14="http://schemas.microsoft.com/office/drawing/2010/main">
                  <a:solidFill>
                    <a:srgbClr val="696969">
                      <a:lumMod val="100000"/>
                    </a:srgbClr>
                  </a:solidFill>
                  <a:round/>
                </a14:hiddenLine>
              </a:ext>
            </a:extLst>
          </c:spPr>
          <c:invertIfNegative val="0"/>
          <c:dLbls>
            <c:dLbl>
              <c:idx val="0"/>
              <c:layout>
                <c:manualLayout>
                  <c:x val="0.10466066122052885"/>
                  <c:y val="-2.98444553056513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D5-4C6A-9E92-DB99D2FAE923}"/>
                </c:ext>
              </c:extLst>
            </c:dLbl>
            <c:dLbl>
              <c:idx val="1"/>
              <c:layout>
                <c:manualLayout>
                  <c:x val="0.1022824867233910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D5-4C6A-9E92-DB99D2FAE923}"/>
                </c:ext>
              </c:extLst>
            </c:dLbl>
            <c:dLbl>
              <c:idx val="2"/>
              <c:layout>
                <c:manualLayout>
                  <c:x val="0.10234395121613349"/>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D5-4C6A-9E92-DB99D2FAE923}"/>
                </c:ext>
              </c:extLst>
            </c:dLbl>
            <c:dLbl>
              <c:idx val="3"/>
              <c:layout>
                <c:manualLayout>
                  <c:x val="7.8481735159817351E-2"/>
                  <c:y val="1.1937792819605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97-42E2-A756-5CFA7FC32EEC}"/>
                </c:ext>
              </c:extLst>
            </c:dLbl>
            <c:dLbl>
              <c:idx val="4"/>
              <c:layout>
                <c:manualLayout>
                  <c:x val="7.1347031963470323E-2"/>
                  <c:y val="2.08911374343098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97-42E2-A756-5CFA7FC32EEC}"/>
                </c:ext>
              </c:extLst>
            </c:dLbl>
            <c:spPr>
              <a:noFill/>
              <a:ln>
                <a:noFill/>
              </a:ln>
              <a:effectLst/>
            </c:spPr>
            <c:txPr>
              <a:bodyPr wrap="square" lIns="38100" tIns="19050" rIns="38100" bIns="19050" anchor="ctr">
                <a:spAutoFit/>
              </a:bodyPr>
              <a:lstStyle/>
              <a:p>
                <a:pPr>
                  <a:defRPr sz="900">
                    <a:solidFill>
                      <a:schemeClr val="accent2"/>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Sheet1!$C$2:$C$4</c:f>
              <c:numCache>
                <c:formatCode>#,##0</c:formatCode>
                <c:ptCount val="3"/>
                <c:pt idx="0">
                  <c:v>501.7</c:v>
                </c:pt>
                <c:pt idx="1">
                  <c:v>552.70000000000005</c:v>
                </c:pt>
                <c:pt idx="2">
                  <c:v>613.29</c:v>
                </c:pt>
              </c:numCache>
            </c:numRef>
          </c:val>
          <c:extLst>
            <c:ext xmlns:c16="http://schemas.microsoft.com/office/drawing/2014/chart" uri="{C3380CC4-5D6E-409C-BE32-E72D297353CC}">
              <c16:uniqueId val="{00000009-5AD5-4C6A-9E92-DB99D2FAE923}"/>
            </c:ext>
          </c:extLst>
        </c:ser>
        <c:ser>
          <c:idx val="2"/>
          <c:order val="2"/>
          <c:tx>
            <c:strRef>
              <c:f>Sheet1!$D$1</c:f>
              <c:strCache>
                <c:ptCount val="1"/>
                <c:pt idx="0">
                  <c:v>清洁电器</c:v>
                </c:pt>
              </c:strCache>
            </c:strRef>
          </c:tx>
          <c:spPr>
            <a:solidFill>
              <a:srgbClr val="A38D6D">
                <a:lumMod val="100000"/>
              </a:srgbClr>
            </a:solidFill>
            <a:ln>
              <a:noFill/>
            </a:ln>
            <a:effectLst/>
            <a:extLst>
              <a:ext uri="{91240B29-F687-4F45-9708-019B960494DF}">
                <a14:hiddenLine xmlns:a14="http://schemas.microsoft.com/office/drawing/2010/main">
                  <a:solidFill>
                    <a:srgbClr val="A38D6D">
                      <a:lumMod val="100000"/>
                    </a:srgbClr>
                  </a:solidFill>
                </a14:hiddenLine>
              </a:ext>
            </a:extLst>
          </c:spPr>
          <c:invertIfNegative val="0"/>
          <c:dLbls>
            <c:dLbl>
              <c:idx val="0"/>
              <c:layout>
                <c:manualLayout>
                  <c:x val="9.0253272705698537E-2"/>
                  <c:y val="-5.494783914529350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D5-4C6A-9E92-DB99D2FAE923}"/>
                </c:ext>
              </c:extLst>
            </c:dLbl>
            <c:dLbl>
              <c:idx val="1"/>
              <c:layout>
                <c:manualLayout>
                  <c:x val="9.49301449540715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D5-4C6A-9E92-DB99D2FAE923}"/>
                </c:ext>
              </c:extLst>
            </c:dLbl>
            <c:dLbl>
              <c:idx val="2"/>
              <c:layout>
                <c:manualLayout>
                  <c:x val="9.7348243517492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D5-4C6A-9E92-DB99D2FAE923}"/>
                </c:ext>
              </c:extLst>
            </c:dLbl>
            <c:dLbl>
              <c:idx val="3"/>
              <c:layout>
                <c:manualLayout>
                  <c:x val="6.89687975646879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D5-4C6A-9E92-DB99D2FAE923}"/>
                </c:ext>
              </c:extLst>
            </c:dLbl>
            <c:spPr>
              <a:noFill/>
              <a:ln>
                <a:noFill/>
              </a:ln>
              <a:effectLst/>
            </c:spPr>
            <c:txPr>
              <a:bodyPr wrap="square" lIns="38100" tIns="19050" rIns="38100" bIns="19050" anchor="ctr">
                <a:spAutoFit/>
              </a:bodyPr>
              <a:lstStyle/>
              <a:p>
                <a:pPr>
                  <a:defRPr sz="900">
                    <a:solidFill>
                      <a:schemeClr val="accent3"/>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0</c:formatCode>
                <c:ptCount val="3"/>
                <c:pt idx="0">
                  <c:v>2018</c:v>
                </c:pt>
                <c:pt idx="1">
                  <c:v>2019</c:v>
                </c:pt>
                <c:pt idx="2">
                  <c:v>2020</c:v>
                </c:pt>
              </c:numCache>
            </c:numRef>
          </c:cat>
          <c:val>
            <c:numRef>
              <c:f>Sheet1!$D$2:$D$4</c:f>
              <c:numCache>
                <c:formatCode>#,##0</c:formatCode>
                <c:ptCount val="3"/>
                <c:pt idx="0">
                  <c:v>2.9</c:v>
                </c:pt>
                <c:pt idx="1">
                  <c:v>14.6</c:v>
                </c:pt>
                <c:pt idx="2">
                  <c:v>35.06</c:v>
                </c:pt>
              </c:numCache>
            </c:numRef>
          </c:val>
          <c:extLst>
            <c:ext xmlns:c16="http://schemas.microsoft.com/office/drawing/2014/chart" uri="{C3380CC4-5D6E-409C-BE32-E72D297353CC}">
              <c16:uniqueId val="{0000000F-5AD5-4C6A-9E92-DB99D2FAE923}"/>
            </c:ext>
          </c:extLst>
        </c:ser>
        <c:ser>
          <c:idx val="3"/>
          <c:order val="3"/>
          <c:tx>
            <c:strRef>
              <c:f>Sheet1!$E$1</c:f>
              <c:strCache>
                <c:ptCount val="1"/>
                <c:pt idx="0">
                  <c:v>其他</c:v>
                </c:pt>
              </c:strCache>
            </c:strRef>
          </c:tx>
          <c:spPr>
            <a:solidFill>
              <a:srgbClr val="4D597B">
                <a:lumMod val="100000"/>
              </a:srgbClr>
            </a:solidFill>
            <a:ln>
              <a:noFill/>
            </a:ln>
            <a:effectLst/>
            <a:extLst>
              <a:ext uri="{91240B29-F687-4F45-9708-019B960494DF}">
                <a14:hiddenLine xmlns:a14="http://schemas.microsoft.com/office/drawing/2010/main">
                  <a:solidFill>
                    <a:srgbClr val="4D597B">
                      <a:lumMod val="100000"/>
                    </a:srgbClr>
                  </a:solidFill>
                </a14:hiddenLine>
              </a:ext>
            </a:extLst>
          </c:spPr>
          <c:invertIfNegative val="0"/>
          <c:dLbls>
            <c:dLbl>
              <c:idx val="0"/>
              <c:layout>
                <c:manualLayout>
                  <c:x val="0.10072229135172305"/>
                  <c:y val="-8.512490138184595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D5-4C6A-9E92-DB99D2FAE923}"/>
                </c:ext>
              </c:extLst>
            </c:dLbl>
            <c:dLbl>
              <c:idx val="1"/>
              <c:layout>
                <c:manualLayout>
                  <c:x val="9.9024497221377836E-2"/>
                  <c:y val="-2.83623805047691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AD5-4C6A-9E92-DB99D2FAE923}"/>
                </c:ext>
              </c:extLst>
            </c:dLbl>
            <c:dLbl>
              <c:idx val="2"/>
              <c:layout>
                <c:manualLayout>
                  <c:x val="9.7627340594809167E-2"/>
                  <c:y val="-4.33978877602100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AD5-4C6A-9E92-DB99D2FAE923}"/>
                </c:ext>
              </c:extLst>
            </c:dLbl>
            <c:dLbl>
              <c:idx val="3"/>
              <c:layout>
                <c:manualLayout>
                  <c:x val="7.372526636225267E-2"/>
                  <c:y val="-3.04225720162626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97-42E2-A756-5CFA7FC32EEC}"/>
                </c:ext>
              </c:extLst>
            </c:dLbl>
            <c:dLbl>
              <c:idx val="4"/>
              <c:layout>
                <c:manualLayout>
                  <c:x val="6.1834094368340767E-2"/>
                  <c:y val="-5.41407103879717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97-42E2-A756-5CFA7FC32EEC}"/>
                </c:ext>
              </c:extLst>
            </c:dLbl>
            <c:spPr>
              <a:noFill/>
              <a:ln>
                <a:noFill/>
              </a:ln>
              <a:effectLst/>
            </c:spPr>
            <c:txPr>
              <a:bodyPr/>
              <a:lstStyle/>
              <a:p>
                <a:pPr>
                  <a:defRPr lang="en-US" sz="900">
                    <a:solidFill>
                      <a:schemeClr val="accent4"/>
                    </a:solidFill>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2018</c:v>
                </c:pt>
                <c:pt idx="1">
                  <c:v>2019</c:v>
                </c:pt>
                <c:pt idx="2">
                  <c:v>2020</c:v>
                </c:pt>
              </c:numCache>
            </c:numRef>
          </c:cat>
          <c:val>
            <c:numRef>
              <c:f>Sheet1!$E$2:$E$4</c:f>
              <c:numCache>
                <c:formatCode>#,##0</c:formatCode>
                <c:ptCount val="3"/>
                <c:pt idx="0">
                  <c:v>106.6</c:v>
                </c:pt>
                <c:pt idx="1">
                  <c:v>131.69999999999999</c:v>
                </c:pt>
                <c:pt idx="2">
                  <c:v>182.43</c:v>
                </c:pt>
              </c:numCache>
            </c:numRef>
          </c:val>
          <c:extLst>
            <c:ext xmlns:c16="http://schemas.microsoft.com/office/drawing/2014/chart" uri="{C3380CC4-5D6E-409C-BE32-E72D297353CC}">
              <c16:uniqueId val="{00000013-5AD5-4C6A-9E92-DB99D2FAE923}"/>
            </c:ext>
          </c:extLst>
        </c:ser>
        <c:ser>
          <c:idx val="4"/>
          <c:order val="4"/>
          <c:tx>
            <c:strRef>
              <c:f>Sheet1!$F$1</c:f>
              <c:strCache>
                <c:ptCount val="1"/>
                <c:pt idx="0">
                  <c:v>合计</c:v>
                </c:pt>
              </c:strCache>
            </c:strRef>
          </c:tx>
          <c:spPr>
            <a:noFill/>
          </c:spPr>
          <c:invertIfNegative val="0"/>
          <c:dLbls>
            <c:spPr>
              <a:noFill/>
              <a:ln>
                <a:noFill/>
              </a:ln>
              <a:effectLst/>
            </c:spPr>
            <c:txPr>
              <a:bodyPr wrap="square" lIns="38100" tIns="19050" rIns="38100" bIns="19050" anchor="ctr">
                <a:spAutoFit/>
              </a:bodyPr>
              <a:lstStyle/>
              <a:p>
                <a:pPr>
                  <a:defRPr sz="900" b="1">
                    <a:solidFill>
                      <a:schemeClr val="tx1">
                        <a:lumMod val="100000"/>
                      </a:schemeClr>
                    </a:solidFill>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0</c:formatCode>
                <c:ptCount val="3"/>
                <c:pt idx="0">
                  <c:v>2018</c:v>
                </c:pt>
                <c:pt idx="1">
                  <c:v>2019</c:v>
                </c:pt>
                <c:pt idx="2">
                  <c:v>2020</c:v>
                </c:pt>
              </c:numCache>
            </c:numRef>
          </c:cat>
          <c:val>
            <c:numRef>
              <c:f>Sheet1!$F$2:$F$4</c:f>
              <c:numCache>
                <c:formatCode>#,##0</c:formatCode>
                <c:ptCount val="3"/>
                <c:pt idx="0">
                  <c:v>1179</c:v>
                </c:pt>
                <c:pt idx="1">
                  <c:v>1280.1000000000001</c:v>
                </c:pt>
                <c:pt idx="2">
                  <c:v>1463.14</c:v>
                </c:pt>
              </c:numCache>
            </c:numRef>
          </c:val>
          <c:extLst>
            <c:ext xmlns:c16="http://schemas.microsoft.com/office/drawing/2014/chart" uri="{C3380CC4-5D6E-409C-BE32-E72D297353CC}">
              <c16:uniqueId val="{00000014-5AD5-4C6A-9E92-DB99D2FAE923}"/>
            </c:ext>
          </c:extLst>
        </c:ser>
        <c:dLbls>
          <c:showLegendKey val="0"/>
          <c:showVal val="0"/>
          <c:showCatName val="0"/>
          <c:showSerName val="0"/>
          <c:showPercent val="0"/>
          <c:showBubbleSize val="0"/>
        </c:dLbls>
        <c:gapWidth val="120"/>
        <c:overlap val="100"/>
        <c:axId val="560792704"/>
        <c:axId val="560794240"/>
      </c:barChart>
      <c:catAx>
        <c:axId val="560792704"/>
        <c:scaling>
          <c:orientation val="minMax"/>
        </c:scaling>
        <c:delete val="0"/>
        <c:axPos val="b"/>
        <c:numFmt formatCode="0" sourceLinked="1"/>
        <c:majorTickMark val="none"/>
        <c:minorTickMark val="none"/>
        <c:tickLblPos val="nextTo"/>
        <c:spPr>
          <a:ln>
            <a:solidFill>
              <a:schemeClr val="tx1"/>
            </a:solidFill>
          </a:ln>
        </c:spPr>
        <c:txPr>
          <a:bodyPr/>
          <a:lstStyle/>
          <a:p>
            <a:pPr>
              <a:defRPr lang="en-US" sz="900"/>
            </a:pPr>
            <a:endParaRPr lang="zh-CN"/>
          </a:p>
        </c:txPr>
        <c:crossAx val="560794240"/>
        <c:crosses val="autoZero"/>
        <c:auto val="1"/>
        <c:lblAlgn val="ctr"/>
        <c:lblOffset val="100"/>
        <c:noMultiLvlLbl val="0"/>
      </c:catAx>
      <c:valAx>
        <c:axId val="560794240"/>
        <c:scaling>
          <c:orientation val="minMax"/>
          <c:max val="1800"/>
        </c:scaling>
        <c:delete val="0"/>
        <c:axPos val="l"/>
        <c:numFmt formatCode="#,##0" sourceLinked="1"/>
        <c:majorTickMark val="none"/>
        <c:minorTickMark val="none"/>
        <c:tickLblPos val="none"/>
        <c:spPr>
          <a:ln>
            <a:noFill/>
          </a:ln>
        </c:spPr>
        <c:txPr>
          <a:bodyPr/>
          <a:lstStyle/>
          <a:p>
            <a:pPr>
              <a:defRPr lang="en-US"/>
            </a:pPr>
            <a:endParaRPr lang="zh-CN"/>
          </a:p>
        </c:txPr>
        <c:crossAx val="560792704"/>
        <c:crosses val="autoZero"/>
        <c:crossBetween val="between"/>
      </c:valAx>
    </c:plotArea>
    <c:legend>
      <c:legendPos val="b"/>
      <c:legendEntry>
        <c:idx val="4"/>
        <c:delete val="1"/>
      </c:legendEntry>
      <c:layout>
        <c:manualLayout>
          <c:xMode val="edge"/>
          <c:yMode val="edge"/>
          <c:x val="0"/>
          <c:y val="0.88108289880629109"/>
          <c:w val="1"/>
          <c:h val="4.4305896071173682E-2"/>
        </c:manualLayout>
      </c:layout>
      <c:overlay val="0"/>
      <c:txPr>
        <a:bodyPr/>
        <a:lstStyle/>
        <a:p>
          <a:pPr>
            <a:defRPr sz="900"/>
          </a:pPr>
          <a:endParaRPr lang="zh-CN"/>
        </a:p>
      </c:txPr>
    </c:legend>
    <c:plotVisOnly val="1"/>
    <c:dispBlanksAs val="gap"/>
    <c:showDLblsOverMax val="0"/>
  </c:chart>
  <c:txPr>
    <a:bodyPr/>
    <a:lstStyle/>
    <a:p>
      <a:pPr>
        <a:defRPr sz="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456776487767725"/>
          <c:w val="0.98205554867397093"/>
          <c:h val="0.56923321978477803"/>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D998-4214-99C1-190F8A8F45C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_(* #,##0_);_(* \(#,##0\);_(* "-"_);_(@_)</c:formatCode>
                <c:ptCount val="2"/>
                <c:pt idx="0">
                  <c:v>1126.5260000000001</c:v>
                </c:pt>
                <c:pt idx="1">
                  <c:v>1742.8</c:v>
                </c:pt>
              </c:numCache>
            </c:numRef>
          </c:val>
          <c:extLst>
            <c:ext xmlns:c16="http://schemas.microsoft.com/office/drawing/2014/chart" uri="{C3380CC4-5D6E-409C-BE32-E72D297353CC}">
              <c16:uniqueId val="{00000002-D998-4214-99C1-190F8A8F45CE}"/>
            </c:ext>
          </c:extLst>
        </c:ser>
        <c:dLbls>
          <c:showLegendKey val="0"/>
          <c:showVal val="0"/>
          <c:showCatName val="0"/>
          <c:showSerName val="0"/>
          <c:showPercent val="0"/>
          <c:showBubbleSize val="0"/>
        </c:dLbls>
        <c:gapWidth val="144"/>
        <c:overlap val="-100"/>
        <c:axId val="1077520640"/>
        <c:axId val="1077533952"/>
      </c:barChart>
      <c:catAx>
        <c:axId val="1077520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7533952"/>
        <c:crosses val="autoZero"/>
        <c:auto val="0"/>
        <c:lblAlgn val="ctr"/>
        <c:lblOffset val="100"/>
        <c:noMultiLvlLbl val="0"/>
      </c:catAx>
      <c:valAx>
        <c:axId val="1077533952"/>
        <c:scaling>
          <c:orientation val="minMax"/>
          <c:max val="2500"/>
          <c:min val="0"/>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7752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17456776487767725"/>
          <c:w val="0.9820555696301837"/>
          <c:h val="0.7435955927344679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AF63-4BE1-94D3-F02E7716EA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0</c:formatCode>
                <c:ptCount val="2"/>
                <c:pt idx="0">
                  <c:v>85.2</c:v>
                </c:pt>
                <c:pt idx="1">
                  <c:v>402.3</c:v>
                </c:pt>
              </c:numCache>
            </c:numRef>
          </c:val>
          <c:extLst>
            <c:ext xmlns:c16="http://schemas.microsoft.com/office/drawing/2014/chart" uri="{C3380CC4-5D6E-409C-BE32-E72D297353CC}">
              <c16:uniqueId val="{00000002-AF63-4BE1-94D3-F02E7716EAB1}"/>
            </c:ext>
          </c:extLst>
        </c:ser>
        <c:dLbls>
          <c:showLegendKey val="0"/>
          <c:showVal val="0"/>
          <c:showCatName val="0"/>
          <c:showSerName val="0"/>
          <c:showPercent val="0"/>
          <c:showBubbleSize val="0"/>
        </c:dLbls>
        <c:gapWidth val="144"/>
        <c:overlap val="-100"/>
        <c:axId val="1077520640"/>
        <c:axId val="1077533952"/>
      </c:barChart>
      <c:catAx>
        <c:axId val="1077520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7533952"/>
        <c:crosses val="autoZero"/>
        <c:auto val="0"/>
        <c:lblAlgn val="ctr"/>
        <c:lblOffset val="100"/>
        <c:noMultiLvlLbl val="0"/>
      </c:catAx>
      <c:valAx>
        <c:axId val="1077533952"/>
        <c:scaling>
          <c:orientation val="minMax"/>
        </c:scaling>
        <c:delete val="1"/>
        <c:axPos val="l"/>
        <c:numFmt formatCode="0" sourceLinked="1"/>
        <c:majorTickMark val="none"/>
        <c:minorTickMark val="none"/>
        <c:tickLblPos val="nextTo"/>
        <c:crossAx val="107752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1832945360047027"/>
          <c:w val="0.98205554867397093"/>
          <c:h val="0.42547153106198488"/>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FD76-41BC-88DF-C59C210A05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0</c:formatCode>
                <c:ptCount val="2"/>
                <c:pt idx="0">
                  <c:v>234</c:v>
                </c:pt>
                <c:pt idx="1">
                  <c:v>419.2</c:v>
                </c:pt>
              </c:numCache>
            </c:numRef>
          </c:val>
          <c:extLst>
            <c:ext xmlns:c16="http://schemas.microsoft.com/office/drawing/2014/chart" uri="{C3380CC4-5D6E-409C-BE32-E72D297353CC}">
              <c16:uniqueId val="{00000002-FD76-41BC-88DF-C59C210A056F}"/>
            </c:ext>
          </c:extLst>
        </c:ser>
        <c:dLbls>
          <c:showLegendKey val="0"/>
          <c:showVal val="0"/>
          <c:showCatName val="0"/>
          <c:showSerName val="0"/>
          <c:showPercent val="0"/>
          <c:showBubbleSize val="0"/>
        </c:dLbls>
        <c:gapWidth val="144"/>
        <c:overlap val="-100"/>
        <c:axId val="1077520640"/>
        <c:axId val="1077533952"/>
      </c:barChart>
      <c:catAx>
        <c:axId val="1077520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7533952"/>
        <c:crosses val="autoZero"/>
        <c:auto val="0"/>
        <c:lblAlgn val="ctr"/>
        <c:lblOffset val="100"/>
        <c:noMultiLvlLbl val="0"/>
      </c:catAx>
      <c:valAx>
        <c:axId val="1077533952"/>
        <c:scaling>
          <c:orientation val="minMax"/>
        </c:scaling>
        <c:delete val="1"/>
        <c:axPos val="l"/>
        <c:numFmt formatCode="0" sourceLinked="1"/>
        <c:majorTickMark val="none"/>
        <c:minorTickMark val="none"/>
        <c:tickLblPos val="nextTo"/>
        <c:crossAx val="107752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491355297553545"/>
          <c:w val="0.98205554867397093"/>
          <c:h val="0.3946654549071007"/>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A9A8-43F6-A6D6-B7F49ABE4C46}"/>
              </c:ext>
            </c:extLst>
          </c:dPt>
          <c:dLbls>
            <c:dLbl>
              <c:idx val="1"/>
              <c:layout>
                <c:manualLayout>
                  <c:x val="5.9814837753430052E-3"/>
                  <c:y val="1.02686920516280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A8-43F6-A6D6-B7F49ABE4C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0</c:formatCode>
                <c:ptCount val="2"/>
                <c:pt idx="0">
                  <c:v>405.5</c:v>
                </c:pt>
                <c:pt idx="1">
                  <c:v>662.9</c:v>
                </c:pt>
              </c:numCache>
            </c:numRef>
          </c:val>
          <c:extLst>
            <c:ext xmlns:c16="http://schemas.microsoft.com/office/drawing/2014/chart" uri="{C3380CC4-5D6E-409C-BE32-E72D297353CC}">
              <c16:uniqueId val="{00000003-A9A8-43F6-A6D6-B7F49ABE4C46}"/>
            </c:ext>
          </c:extLst>
        </c:ser>
        <c:dLbls>
          <c:showLegendKey val="0"/>
          <c:showVal val="0"/>
          <c:showCatName val="0"/>
          <c:showSerName val="0"/>
          <c:showPercent val="0"/>
          <c:showBubbleSize val="0"/>
        </c:dLbls>
        <c:gapWidth val="144"/>
        <c:overlap val="-100"/>
        <c:axId val="1077520640"/>
        <c:axId val="1077533952"/>
      </c:barChart>
      <c:catAx>
        <c:axId val="1077520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7533952"/>
        <c:crosses val="autoZero"/>
        <c:auto val="0"/>
        <c:lblAlgn val="ctr"/>
        <c:lblOffset val="100"/>
        <c:noMultiLvlLbl val="0"/>
      </c:catAx>
      <c:valAx>
        <c:axId val="1077533952"/>
        <c:scaling>
          <c:orientation val="minMax"/>
        </c:scaling>
        <c:delete val="1"/>
        <c:axPos val="l"/>
        <c:numFmt formatCode="0" sourceLinked="1"/>
        <c:majorTickMark val="none"/>
        <c:minorTickMark val="none"/>
        <c:tickLblPos val="nextTo"/>
        <c:crossAx val="107752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23262881613481E-3"/>
          <c:y val="7.1459551971116086E-2"/>
          <c:w val="0.6746336336336336"/>
          <c:h val="0.53594663978337065"/>
        </c:manualLayout>
      </c:layout>
      <c:barChart>
        <c:barDir val="col"/>
        <c:grouping val="stacked"/>
        <c:varyColors val="0"/>
        <c:ser>
          <c:idx val="0"/>
          <c:order val="0"/>
          <c:tx>
            <c:strRef>
              <c:f>Sheet1!$B$1</c:f>
              <c:strCache>
                <c:ptCount val="1"/>
                <c:pt idx="0">
                  <c:v>清洁电器</c:v>
                </c:pt>
              </c:strCache>
            </c:strRef>
          </c:tx>
          <c:spPr>
            <a:solidFill>
              <a:srgbClr val="EB6100">
                <a:lumMod val="100000"/>
              </a:srgbClr>
            </a:solidFill>
            <a:ln w="25400">
              <a:noFill/>
              <a:prstDash val="solid"/>
              <a:miter lim="800000"/>
            </a:ln>
          </c:spPr>
          <c:invertIfNegative val="0"/>
          <c:dPt>
            <c:idx val="0"/>
            <c:invertIfNegative val="0"/>
            <c:bubble3D val="0"/>
            <c:extLst>
              <c:ext xmlns:c16="http://schemas.microsoft.com/office/drawing/2014/chart" uri="{C3380CC4-5D6E-409C-BE32-E72D297353CC}">
                <c16:uniqueId val="{00000000-8870-454C-8D89-8BE1A842FAAC}"/>
              </c:ext>
            </c:extLst>
          </c:dPt>
          <c:dPt>
            <c:idx val="1"/>
            <c:invertIfNegative val="0"/>
            <c:bubble3D val="0"/>
            <c:extLst>
              <c:ext xmlns:c16="http://schemas.microsoft.com/office/drawing/2014/chart" uri="{C3380CC4-5D6E-409C-BE32-E72D297353CC}">
                <c16:uniqueId val="{00000001-8870-454C-8D89-8BE1A842FAAC}"/>
              </c:ext>
            </c:extLst>
          </c:dPt>
          <c:dPt>
            <c:idx val="2"/>
            <c:invertIfNegative val="0"/>
            <c:bubble3D val="0"/>
            <c:extLst>
              <c:ext xmlns:c16="http://schemas.microsoft.com/office/drawing/2014/chart" uri="{C3380CC4-5D6E-409C-BE32-E72D297353CC}">
                <c16:uniqueId val="{00000002-8870-454C-8D89-8BE1A842FAAC}"/>
              </c:ext>
            </c:extLst>
          </c:dPt>
          <c:dPt>
            <c:idx val="3"/>
            <c:invertIfNegative val="0"/>
            <c:bubble3D val="0"/>
            <c:extLst>
              <c:ext xmlns:c16="http://schemas.microsoft.com/office/drawing/2014/chart" uri="{C3380CC4-5D6E-409C-BE32-E72D297353CC}">
                <c16:uniqueId val="{00000003-8870-454C-8D89-8BE1A842FAAC}"/>
              </c:ext>
            </c:extLst>
          </c:dPt>
          <c:dPt>
            <c:idx val="4"/>
            <c:invertIfNegative val="0"/>
            <c:bubble3D val="0"/>
            <c:extLst>
              <c:ext xmlns:c16="http://schemas.microsoft.com/office/drawing/2014/chart" uri="{C3380CC4-5D6E-409C-BE32-E72D297353CC}">
                <c16:uniqueId val="{00000004-8870-454C-8D89-8BE1A842FAAC}"/>
              </c:ext>
            </c:extLst>
          </c:dPt>
          <c:dPt>
            <c:idx val="5"/>
            <c:invertIfNegative val="0"/>
            <c:bubble3D val="0"/>
            <c:extLst>
              <c:ext xmlns:c16="http://schemas.microsoft.com/office/drawing/2014/chart" uri="{C3380CC4-5D6E-409C-BE32-E72D297353CC}">
                <c16:uniqueId val="{00000005-8870-454C-8D89-8BE1A842FAAC}"/>
              </c:ext>
            </c:extLst>
          </c:dPt>
          <c:dPt>
            <c:idx val="6"/>
            <c:invertIfNegative val="0"/>
            <c:bubble3D val="0"/>
            <c:extLst>
              <c:ext xmlns:c16="http://schemas.microsoft.com/office/drawing/2014/chart" uri="{C3380CC4-5D6E-409C-BE32-E72D297353CC}">
                <c16:uniqueId val="{00000006-8870-454C-8D89-8BE1A842FAAC}"/>
              </c:ext>
            </c:extLst>
          </c:dPt>
          <c:dPt>
            <c:idx val="7"/>
            <c:invertIfNegative val="0"/>
            <c:bubble3D val="0"/>
            <c:extLst>
              <c:ext xmlns:c16="http://schemas.microsoft.com/office/drawing/2014/chart" uri="{C3380CC4-5D6E-409C-BE32-E72D297353CC}">
                <c16:uniqueId val="{00000007-8870-454C-8D89-8BE1A842FAAC}"/>
              </c:ext>
            </c:extLst>
          </c:dPt>
          <c:dLbls>
            <c:spPr>
              <a:noFill/>
              <a:ln>
                <a:noFill/>
              </a:ln>
              <a:effectLst/>
            </c:spPr>
            <c:txPr>
              <a:bodyPr/>
              <a:lstStyle/>
              <a:p>
                <a:pPr>
                  <a:defRPr sz="900">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Sheet1!$B$2:$B$3</c:f>
              <c:numCache>
                <c:formatCode>_(* #,##0_);_(* \(#,##0\);_(* "-"??_);_(@_)</c:formatCode>
                <c:ptCount val="2"/>
                <c:pt idx="0">
                  <c:v>1130.3</c:v>
                </c:pt>
                <c:pt idx="1">
                  <c:v>1699.7</c:v>
                </c:pt>
              </c:numCache>
            </c:numRef>
          </c:val>
          <c:extLst>
            <c:ext xmlns:c16="http://schemas.microsoft.com/office/drawing/2014/chart" uri="{C3380CC4-5D6E-409C-BE32-E72D297353CC}">
              <c16:uniqueId val="{00000008-8870-454C-8D89-8BE1A842FAAC}"/>
            </c:ext>
          </c:extLst>
        </c:ser>
        <c:ser>
          <c:idx val="1"/>
          <c:order val="1"/>
          <c:tx>
            <c:strRef>
              <c:f>Sheet1!$C$1</c:f>
              <c:strCache>
                <c:ptCount val="1"/>
                <c:pt idx="0">
                  <c:v>食物料理电器</c:v>
                </c:pt>
              </c:strCache>
            </c:strRef>
          </c:tx>
          <c:spPr>
            <a:solidFill>
              <a:srgbClr val="696969">
                <a:lumMod val="100000"/>
              </a:srgbClr>
            </a:solidFill>
            <a:ln w="25400">
              <a:noFill/>
              <a:prstDash val="solid"/>
              <a:miter lim="800000"/>
            </a:ln>
          </c:spPr>
          <c:invertIfNegative val="0"/>
          <c:dPt>
            <c:idx val="0"/>
            <c:invertIfNegative val="0"/>
            <c:bubble3D val="0"/>
            <c:extLst>
              <c:ext xmlns:c16="http://schemas.microsoft.com/office/drawing/2014/chart" uri="{C3380CC4-5D6E-409C-BE32-E72D297353CC}">
                <c16:uniqueId val="{00000009-8870-454C-8D89-8BE1A842FAAC}"/>
              </c:ext>
            </c:extLst>
          </c:dPt>
          <c:dPt>
            <c:idx val="1"/>
            <c:invertIfNegative val="0"/>
            <c:bubble3D val="0"/>
            <c:extLst>
              <c:ext xmlns:c16="http://schemas.microsoft.com/office/drawing/2014/chart" uri="{C3380CC4-5D6E-409C-BE32-E72D297353CC}">
                <c16:uniqueId val="{0000000A-8870-454C-8D89-8BE1A842FAAC}"/>
              </c:ext>
            </c:extLst>
          </c:dPt>
          <c:dPt>
            <c:idx val="2"/>
            <c:invertIfNegative val="0"/>
            <c:bubble3D val="0"/>
            <c:extLst>
              <c:ext xmlns:c16="http://schemas.microsoft.com/office/drawing/2014/chart" uri="{C3380CC4-5D6E-409C-BE32-E72D297353CC}">
                <c16:uniqueId val="{0000000B-8870-454C-8D89-8BE1A842FAAC}"/>
              </c:ext>
            </c:extLst>
          </c:dPt>
          <c:dPt>
            <c:idx val="3"/>
            <c:invertIfNegative val="0"/>
            <c:bubble3D val="0"/>
            <c:extLst>
              <c:ext xmlns:c16="http://schemas.microsoft.com/office/drawing/2014/chart" uri="{C3380CC4-5D6E-409C-BE32-E72D297353CC}">
                <c16:uniqueId val="{0000000C-8870-454C-8D89-8BE1A842FAAC}"/>
              </c:ext>
            </c:extLst>
          </c:dPt>
          <c:dPt>
            <c:idx val="4"/>
            <c:invertIfNegative val="0"/>
            <c:bubble3D val="0"/>
            <c:extLst>
              <c:ext xmlns:c16="http://schemas.microsoft.com/office/drawing/2014/chart" uri="{C3380CC4-5D6E-409C-BE32-E72D297353CC}">
                <c16:uniqueId val="{0000000D-8870-454C-8D89-8BE1A842FAAC}"/>
              </c:ext>
            </c:extLst>
          </c:dPt>
          <c:dPt>
            <c:idx val="5"/>
            <c:invertIfNegative val="0"/>
            <c:bubble3D val="0"/>
            <c:extLst>
              <c:ext xmlns:c16="http://schemas.microsoft.com/office/drawing/2014/chart" uri="{C3380CC4-5D6E-409C-BE32-E72D297353CC}">
                <c16:uniqueId val="{0000000E-8870-454C-8D89-8BE1A842FAAC}"/>
              </c:ext>
            </c:extLst>
          </c:dPt>
          <c:dPt>
            <c:idx val="6"/>
            <c:invertIfNegative val="0"/>
            <c:bubble3D val="0"/>
            <c:extLst>
              <c:ext xmlns:c16="http://schemas.microsoft.com/office/drawing/2014/chart" uri="{C3380CC4-5D6E-409C-BE32-E72D297353CC}">
                <c16:uniqueId val="{0000000F-8870-454C-8D89-8BE1A842FAAC}"/>
              </c:ext>
            </c:extLst>
          </c:dPt>
          <c:dPt>
            <c:idx val="7"/>
            <c:invertIfNegative val="0"/>
            <c:bubble3D val="0"/>
            <c:extLst>
              <c:ext xmlns:c16="http://schemas.microsoft.com/office/drawing/2014/chart" uri="{C3380CC4-5D6E-409C-BE32-E72D297353CC}">
                <c16:uniqueId val="{00000010-8870-454C-8D89-8BE1A842FAAC}"/>
              </c:ext>
            </c:extLst>
          </c:dPt>
          <c:dLbls>
            <c:spPr>
              <a:noFill/>
              <a:ln>
                <a:noFill/>
              </a:ln>
              <a:effectLst/>
            </c:spPr>
            <c:txPr>
              <a:bodyPr/>
              <a:lstStyle/>
              <a:p>
                <a:pPr>
                  <a:defRPr sz="900">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Sheet1!$C$2:$C$3</c:f>
              <c:numCache>
                <c:formatCode>_(* #,##0_);_(* \(#,##0\);_(* "-"??_);_(@_)</c:formatCode>
                <c:ptCount val="2"/>
                <c:pt idx="0">
                  <c:v>810.1</c:v>
                </c:pt>
                <c:pt idx="1">
                  <c:v>990.3</c:v>
                </c:pt>
              </c:numCache>
            </c:numRef>
          </c:val>
          <c:extLst>
            <c:ext xmlns:c16="http://schemas.microsoft.com/office/drawing/2014/chart" uri="{C3380CC4-5D6E-409C-BE32-E72D297353CC}">
              <c16:uniqueId val="{00000011-8870-454C-8D89-8BE1A842FAAC}"/>
            </c:ext>
          </c:extLst>
        </c:ser>
        <c:ser>
          <c:idx val="2"/>
          <c:order val="2"/>
          <c:tx>
            <c:strRef>
              <c:f>Sheet1!$D$1</c:f>
              <c:strCache>
                <c:ptCount val="1"/>
                <c:pt idx="0">
                  <c:v>烹饪电器</c:v>
                </c:pt>
              </c:strCache>
            </c:strRef>
          </c:tx>
          <c:spPr>
            <a:solidFill>
              <a:srgbClr val="A38D6D">
                <a:lumMod val="100000"/>
              </a:srgbClr>
            </a:solidFill>
            <a:ln w="25400">
              <a:noFill/>
              <a:prstDash val="solid"/>
              <a:miter lim="800000"/>
            </a:ln>
          </c:spPr>
          <c:invertIfNegative val="0"/>
          <c:dLbls>
            <c:dLbl>
              <c:idx val="0"/>
              <c:layout>
                <c:manualLayout>
                  <c:x val="-2.3866671271354405E-3"/>
                  <c:y val="1.1909925328519347E-2"/>
                </c:manualLayout>
              </c:layout>
              <c:spPr>
                <a:noFill/>
                <a:ln>
                  <a:noFill/>
                </a:ln>
                <a:effectLst/>
              </c:spPr>
              <c:txPr>
                <a:bodyPr/>
                <a:lstStyle/>
                <a:p>
                  <a:pPr>
                    <a:defRPr sz="900">
                      <a:solidFill>
                        <a:schemeClr val="bg1"/>
                      </a:solidFill>
                    </a:defRPr>
                  </a:pPr>
                  <a:endParaRPr lang="zh-CN"/>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870-454C-8D89-8BE1A842FAAC}"/>
                </c:ext>
              </c:extLst>
            </c:dLbl>
            <c:dLbl>
              <c:idx val="1"/>
              <c:layout>
                <c:manualLayout>
                  <c:x val="7.7842243403784383E-3"/>
                  <c:y val="0"/>
                </c:manualLayout>
              </c:layout>
              <c:spPr>
                <a:noFill/>
                <a:ln>
                  <a:noFill/>
                </a:ln>
                <a:effectLst/>
              </c:spPr>
              <c:txPr>
                <a:bodyPr/>
                <a:lstStyle/>
                <a:p>
                  <a:pPr>
                    <a:defRPr sz="900">
                      <a:solidFill>
                        <a:schemeClr val="bg1"/>
                      </a:solidFill>
                    </a:defRPr>
                  </a:pPr>
                  <a:endParaRPr lang="zh-CN"/>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870-454C-8D89-8BE1A842FAAC}"/>
                </c:ext>
              </c:extLst>
            </c:dLbl>
            <c:spPr>
              <a:noFill/>
              <a:ln>
                <a:noFill/>
              </a:ln>
              <a:effectLst/>
            </c:spPr>
            <c:txPr>
              <a:bodyPr/>
              <a:lstStyle/>
              <a:p>
                <a:pPr>
                  <a:defRPr sz="900">
                    <a:solidFill>
                      <a:schemeClr val="accent3"/>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Sheet1!$D$2:$D$3</c:f>
              <c:numCache>
                <c:formatCode>_(* #,##0_);_(* \(#,##0\);_(* "-"??_);_(@_)</c:formatCode>
                <c:ptCount val="2"/>
                <c:pt idx="0">
                  <c:v>930</c:v>
                </c:pt>
                <c:pt idx="1">
                  <c:v>1317.3</c:v>
                </c:pt>
              </c:numCache>
            </c:numRef>
          </c:val>
          <c:extLst>
            <c:ext xmlns:c16="http://schemas.microsoft.com/office/drawing/2014/chart" uri="{C3380CC4-5D6E-409C-BE32-E72D297353CC}">
              <c16:uniqueId val="{00000014-8870-454C-8D89-8BE1A842FAAC}"/>
            </c:ext>
          </c:extLst>
        </c:ser>
        <c:ser>
          <c:idx val="3"/>
          <c:order val="3"/>
          <c:tx>
            <c:strRef>
              <c:f>Sheet1!$E$1</c:f>
              <c:strCache>
                <c:ptCount val="1"/>
                <c:pt idx="0">
                  <c:v>其他</c:v>
                </c:pt>
              </c:strCache>
            </c:strRef>
          </c:tx>
          <c:spPr>
            <a:solidFill>
              <a:srgbClr val="4D597B">
                <a:lumMod val="100000"/>
              </a:srgbClr>
            </a:solidFill>
            <a:ln w="25400">
              <a:noFill/>
              <a:prstDash val="solid"/>
              <a:miter lim="800000"/>
            </a:ln>
          </c:spPr>
          <c:invertIfNegative val="0"/>
          <c:dPt>
            <c:idx val="0"/>
            <c:invertIfNegative val="0"/>
            <c:bubble3D val="0"/>
            <c:extLst>
              <c:ext xmlns:c16="http://schemas.microsoft.com/office/drawing/2014/chart" uri="{C3380CC4-5D6E-409C-BE32-E72D297353CC}">
                <c16:uniqueId val="{00000015-8870-454C-8D89-8BE1A842FAAC}"/>
              </c:ext>
            </c:extLst>
          </c:dPt>
          <c:dPt>
            <c:idx val="1"/>
            <c:invertIfNegative val="0"/>
            <c:bubble3D val="0"/>
            <c:extLst>
              <c:ext xmlns:c16="http://schemas.microsoft.com/office/drawing/2014/chart" uri="{C3380CC4-5D6E-409C-BE32-E72D297353CC}">
                <c16:uniqueId val="{00000016-8870-454C-8D89-8BE1A842FAAC}"/>
              </c:ext>
            </c:extLst>
          </c:dPt>
          <c:dPt>
            <c:idx val="2"/>
            <c:invertIfNegative val="0"/>
            <c:bubble3D val="0"/>
            <c:extLst>
              <c:ext xmlns:c16="http://schemas.microsoft.com/office/drawing/2014/chart" uri="{C3380CC4-5D6E-409C-BE32-E72D297353CC}">
                <c16:uniqueId val="{00000017-8870-454C-8D89-8BE1A842FAAC}"/>
              </c:ext>
            </c:extLst>
          </c:dPt>
          <c:dPt>
            <c:idx val="3"/>
            <c:invertIfNegative val="0"/>
            <c:bubble3D val="0"/>
            <c:extLst>
              <c:ext xmlns:c16="http://schemas.microsoft.com/office/drawing/2014/chart" uri="{C3380CC4-5D6E-409C-BE32-E72D297353CC}">
                <c16:uniqueId val="{00000018-8870-454C-8D89-8BE1A842FAAC}"/>
              </c:ext>
            </c:extLst>
          </c:dPt>
          <c:dPt>
            <c:idx val="4"/>
            <c:invertIfNegative val="0"/>
            <c:bubble3D val="0"/>
            <c:extLst>
              <c:ext xmlns:c16="http://schemas.microsoft.com/office/drawing/2014/chart" uri="{C3380CC4-5D6E-409C-BE32-E72D297353CC}">
                <c16:uniqueId val="{00000019-8870-454C-8D89-8BE1A842FAAC}"/>
              </c:ext>
            </c:extLst>
          </c:dPt>
          <c:dPt>
            <c:idx val="5"/>
            <c:invertIfNegative val="0"/>
            <c:bubble3D val="0"/>
            <c:extLst>
              <c:ext xmlns:c16="http://schemas.microsoft.com/office/drawing/2014/chart" uri="{C3380CC4-5D6E-409C-BE32-E72D297353CC}">
                <c16:uniqueId val="{0000001A-8870-454C-8D89-8BE1A842FAAC}"/>
              </c:ext>
            </c:extLst>
          </c:dPt>
          <c:dPt>
            <c:idx val="6"/>
            <c:invertIfNegative val="0"/>
            <c:bubble3D val="0"/>
            <c:extLst>
              <c:ext xmlns:c16="http://schemas.microsoft.com/office/drawing/2014/chart" uri="{C3380CC4-5D6E-409C-BE32-E72D297353CC}">
                <c16:uniqueId val="{0000001B-8870-454C-8D89-8BE1A842FAAC}"/>
              </c:ext>
            </c:extLst>
          </c:dPt>
          <c:dPt>
            <c:idx val="7"/>
            <c:invertIfNegative val="0"/>
            <c:bubble3D val="0"/>
            <c:extLst>
              <c:ext xmlns:c16="http://schemas.microsoft.com/office/drawing/2014/chart" uri="{C3380CC4-5D6E-409C-BE32-E72D297353CC}">
                <c16:uniqueId val="{0000001C-8870-454C-8D89-8BE1A842FAAC}"/>
              </c:ext>
            </c:extLst>
          </c:dPt>
          <c:dLbls>
            <c:dLbl>
              <c:idx val="0"/>
              <c:layout>
                <c:manualLayout>
                  <c:x val="0.1317349311599208"/>
                  <c:y val="-5.95496266425967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870-454C-8D89-8BE1A842FAAC}"/>
                </c:ext>
              </c:extLst>
            </c:dLbl>
            <c:dLbl>
              <c:idx val="1"/>
              <c:layout>
                <c:manualLayout>
                  <c:x val="0.13936317170879955"/>
                  <c:y val="-5.95496266425972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870-454C-8D89-8BE1A842FAAC}"/>
                </c:ext>
              </c:extLst>
            </c:dLbl>
            <c:spPr>
              <a:noFill/>
              <a:ln>
                <a:noFill/>
              </a:ln>
              <a:effectLst/>
            </c:spPr>
            <c:txPr>
              <a:bodyPr/>
              <a:lstStyle/>
              <a:p>
                <a:pPr>
                  <a:defRPr sz="900">
                    <a:solidFill>
                      <a:schemeClr val="accent4"/>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Sheet1!$E$2:$E$3</c:f>
              <c:numCache>
                <c:formatCode>_(* #,##0_);_(* \(#,##0\);_(* "-"??_);_(@_)</c:formatCode>
                <c:ptCount val="2"/>
                <c:pt idx="0">
                  <c:v>145.69999999999999</c:v>
                </c:pt>
                <c:pt idx="1">
                  <c:v>188.5</c:v>
                </c:pt>
              </c:numCache>
            </c:numRef>
          </c:val>
          <c:extLst>
            <c:ext xmlns:c16="http://schemas.microsoft.com/office/drawing/2014/chart" uri="{C3380CC4-5D6E-409C-BE32-E72D297353CC}">
              <c16:uniqueId val="{0000001D-8870-454C-8D89-8BE1A842FAAC}"/>
            </c:ext>
          </c:extLst>
        </c:ser>
        <c:ser>
          <c:idx val="4"/>
          <c:order val="4"/>
          <c:tx>
            <c:strRef>
              <c:f>Sheet1!$F$1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900" b="1"/>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Sheet1!$F$2:$F$3</c:f>
              <c:numCache>
                <c:formatCode>_(* #,##0_);_(* \(#,##0\);_(* "-"??_);_(@_)</c:formatCode>
                <c:ptCount val="2"/>
                <c:pt idx="0">
                  <c:v>3016.1</c:v>
                </c:pt>
                <c:pt idx="1">
                  <c:v>4195.8</c:v>
                </c:pt>
              </c:numCache>
            </c:numRef>
          </c:val>
          <c:extLst>
            <c:ext xmlns:c16="http://schemas.microsoft.com/office/drawing/2014/chart" uri="{C3380CC4-5D6E-409C-BE32-E72D297353CC}">
              <c16:uniqueId val="{0000001E-8870-454C-8D89-8BE1A842FAAC}"/>
            </c:ext>
          </c:extLst>
        </c:ser>
        <c:dLbls>
          <c:showLegendKey val="0"/>
          <c:showVal val="0"/>
          <c:showCatName val="0"/>
          <c:showSerName val="0"/>
          <c:showPercent val="0"/>
          <c:showBubbleSize val="0"/>
        </c:dLbls>
        <c:gapWidth val="55"/>
        <c:overlap val="100"/>
        <c:axId val="85838080"/>
        <c:axId val="88887680"/>
      </c:barChart>
      <c:catAx>
        <c:axId val="85838080"/>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sz="900"/>
            </a:pPr>
            <a:endParaRPr lang="zh-CN"/>
          </a:p>
        </c:txPr>
        <c:crossAx val="88887680"/>
        <c:crosses val="autoZero"/>
        <c:auto val="1"/>
        <c:lblAlgn val="ctr"/>
        <c:lblOffset val="0"/>
        <c:tickMarkSkip val="1"/>
        <c:noMultiLvlLbl val="0"/>
      </c:catAx>
      <c:valAx>
        <c:axId val="88887680"/>
        <c:scaling>
          <c:orientation val="minMax"/>
          <c:max val="5000"/>
          <c:min val="0"/>
        </c:scaling>
        <c:delete val="0"/>
        <c:axPos val="l"/>
        <c:majorGridlines>
          <c:spPr>
            <a:ln w="12700" cap="flat" cmpd="sng" algn="ctr">
              <a:noFill/>
              <a:prstDash val="solid"/>
              <a:round/>
            </a:ln>
            <a:effectLst/>
            <a:extLst>
              <a:ext uri="{91240B29-F687-4F45-9708-019B960494DF}">
                <a14:hiddenLine xmlns:a14="http://schemas.microsoft.com/office/drawing/2010/main" w="12700" cap="flat" cmpd="sng" algn="ctr">
                  <a:solidFill>
                    <a:srgbClr val="C3C5C8"/>
                  </a:solidFill>
                  <a:prstDash val="solid"/>
                  <a:round/>
                </a14:hiddenLine>
              </a:ext>
            </a:extLst>
          </c:spPr>
        </c:majorGridlines>
        <c:numFmt formatCode="_(* #,##0_);_(* \(#,##0\);_(* &quot;-&quot;??_);_(@_)" sourceLinked="1"/>
        <c:majorTickMark val="none"/>
        <c:minorTickMark val="none"/>
        <c:tickLblPos val="none"/>
        <c:spPr>
          <a:ln w="9525">
            <a:noFill/>
          </a:ln>
        </c:spPr>
        <c:txPr>
          <a:bodyPr rot="0" vert="horz"/>
          <a:lstStyle/>
          <a:p>
            <a:pPr>
              <a:defRPr/>
            </a:pPr>
            <a:endParaRPr lang="zh-CN"/>
          </a:p>
        </c:txPr>
        <c:crossAx val="85838080"/>
        <c:crosses val="autoZero"/>
        <c:crossBetween val="between"/>
      </c:valAx>
      <c:spPr>
        <a:noFill/>
        <a:ln w="25400">
          <a:noFill/>
        </a:ln>
      </c:spPr>
    </c:plotArea>
    <c:legend>
      <c:legendPos val="b"/>
      <c:legendEntry>
        <c:idx val="4"/>
        <c:delete val="1"/>
      </c:legendEntry>
      <c:layout>
        <c:manualLayout>
          <c:xMode val="edge"/>
          <c:yMode val="edge"/>
          <c:x val="3.4267797117465575E-2"/>
          <c:y val="0.70317136928974178"/>
          <c:w val="0.9"/>
          <c:h val="0.1479545641037664"/>
        </c:manualLayout>
      </c:layout>
      <c:overlay val="0"/>
      <c:txPr>
        <a:bodyPr/>
        <a:lstStyle/>
        <a:p>
          <a:pPr>
            <a:defRPr sz="900"/>
          </a:pPr>
          <a:endParaRPr lang="zh-CN"/>
        </a:p>
      </c:txPr>
    </c:legend>
    <c:plotVisOnly val="1"/>
    <c:dispBlanksAs val="gap"/>
    <c:showDLblsOverMax val="0"/>
  </c:chart>
  <c:spPr>
    <a:noFill/>
    <a:ln w="9525">
      <a:noFill/>
    </a:ln>
  </c:spPr>
  <c:txPr>
    <a:bodyPr/>
    <a:lstStyle/>
    <a:p>
      <a:pPr>
        <a:defRPr sz="900" b="0" i="0" u="none" strike="noStrike" baseline="0">
          <a:solidFill>
            <a:srgbClr val="000000"/>
          </a:solidFill>
          <a:latin typeface="+mn-lt"/>
          <a:ea typeface="+mn-ea"/>
          <a:cs typeface="Credit Suisse Type Roman"/>
        </a:defRPr>
      </a:pPr>
      <a:endParaRPr lang="zh-CN"/>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472970483952656E-3"/>
          <c:y val="0.13100917861371283"/>
          <c:w val="0.64539387346318555"/>
          <c:h val="0.54617932877723985"/>
        </c:manualLayout>
      </c:layout>
      <c:barChart>
        <c:barDir val="col"/>
        <c:grouping val="stacked"/>
        <c:varyColors val="0"/>
        <c:ser>
          <c:idx val="0"/>
          <c:order val="0"/>
          <c:tx>
            <c:strRef>
              <c:f>Sheet1!$B$1</c:f>
              <c:strCache>
                <c:ptCount val="1"/>
                <c:pt idx="0">
                  <c:v>九阳</c:v>
                </c:pt>
              </c:strCache>
            </c:strRef>
          </c:tx>
          <c:spPr>
            <a:solidFill>
              <a:srgbClr val="EB6100">
                <a:lumMod val="100000"/>
              </a:srgbClr>
            </a:solidFill>
            <a:ln w="25400">
              <a:noFill/>
              <a:prstDash val="solid"/>
              <a:miter lim="800000"/>
            </a:ln>
          </c:spPr>
          <c:invertIfNegative val="0"/>
          <c:dPt>
            <c:idx val="0"/>
            <c:invertIfNegative val="0"/>
            <c:bubble3D val="0"/>
            <c:extLst>
              <c:ext xmlns:c16="http://schemas.microsoft.com/office/drawing/2014/chart" uri="{C3380CC4-5D6E-409C-BE32-E72D297353CC}">
                <c16:uniqueId val="{00000000-75A6-467A-A1A0-8841053F7422}"/>
              </c:ext>
            </c:extLst>
          </c:dPt>
          <c:dPt>
            <c:idx val="1"/>
            <c:invertIfNegative val="0"/>
            <c:bubble3D val="0"/>
            <c:extLst>
              <c:ext xmlns:c16="http://schemas.microsoft.com/office/drawing/2014/chart" uri="{C3380CC4-5D6E-409C-BE32-E72D297353CC}">
                <c16:uniqueId val="{00000001-75A6-467A-A1A0-8841053F7422}"/>
              </c:ext>
            </c:extLst>
          </c:dPt>
          <c:dPt>
            <c:idx val="2"/>
            <c:invertIfNegative val="0"/>
            <c:bubble3D val="0"/>
            <c:extLst>
              <c:ext xmlns:c16="http://schemas.microsoft.com/office/drawing/2014/chart" uri="{C3380CC4-5D6E-409C-BE32-E72D297353CC}">
                <c16:uniqueId val="{00000002-75A6-467A-A1A0-8841053F7422}"/>
              </c:ext>
            </c:extLst>
          </c:dPt>
          <c:dPt>
            <c:idx val="3"/>
            <c:invertIfNegative val="0"/>
            <c:bubble3D val="0"/>
            <c:extLst>
              <c:ext xmlns:c16="http://schemas.microsoft.com/office/drawing/2014/chart" uri="{C3380CC4-5D6E-409C-BE32-E72D297353CC}">
                <c16:uniqueId val="{00000003-75A6-467A-A1A0-8841053F7422}"/>
              </c:ext>
            </c:extLst>
          </c:dPt>
          <c:dPt>
            <c:idx val="4"/>
            <c:invertIfNegative val="0"/>
            <c:bubble3D val="0"/>
            <c:extLst>
              <c:ext xmlns:c16="http://schemas.microsoft.com/office/drawing/2014/chart" uri="{C3380CC4-5D6E-409C-BE32-E72D297353CC}">
                <c16:uniqueId val="{00000004-75A6-467A-A1A0-8841053F7422}"/>
              </c:ext>
            </c:extLst>
          </c:dPt>
          <c:dPt>
            <c:idx val="5"/>
            <c:invertIfNegative val="0"/>
            <c:bubble3D val="0"/>
            <c:extLst>
              <c:ext xmlns:c16="http://schemas.microsoft.com/office/drawing/2014/chart" uri="{C3380CC4-5D6E-409C-BE32-E72D297353CC}">
                <c16:uniqueId val="{00000005-75A6-467A-A1A0-8841053F7422}"/>
              </c:ext>
            </c:extLst>
          </c:dPt>
          <c:dPt>
            <c:idx val="6"/>
            <c:invertIfNegative val="0"/>
            <c:bubble3D val="0"/>
            <c:extLst>
              <c:ext xmlns:c16="http://schemas.microsoft.com/office/drawing/2014/chart" uri="{C3380CC4-5D6E-409C-BE32-E72D297353CC}">
                <c16:uniqueId val="{00000006-75A6-467A-A1A0-8841053F7422}"/>
              </c:ext>
            </c:extLst>
          </c:dPt>
          <c:dPt>
            <c:idx val="7"/>
            <c:invertIfNegative val="0"/>
            <c:bubble3D val="0"/>
            <c:extLst>
              <c:ext xmlns:c16="http://schemas.microsoft.com/office/drawing/2014/chart" uri="{C3380CC4-5D6E-409C-BE32-E72D297353CC}">
                <c16:uniqueId val="{00000007-75A6-467A-A1A0-8841053F7422}"/>
              </c:ext>
            </c:extLst>
          </c:dPt>
          <c:dLbls>
            <c:spPr>
              <a:noFill/>
              <a:ln>
                <a:noFill/>
              </a:ln>
              <a:effectLst/>
            </c:spPr>
            <c:txPr>
              <a:bodyPr/>
              <a:lstStyle/>
              <a:p>
                <a:pPr>
                  <a:defRPr sz="900">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Sheet1!$B$2:$B$3</c:f>
              <c:numCache>
                <c:formatCode>_(* #,##0_);_(* \(#,##0\);_(* "-"??_);_(@_)</c:formatCode>
                <c:ptCount val="2"/>
                <c:pt idx="0">
                  <c:v>1280</c:v>
                </c:pt>
                <c:pt idx="1">
                  <c:v>1463.1</c:v>
                </c:pt>
              </c:numCache>
            </c:numRef>
          </c:val>
          <c:extLst>
            <c:ext xmlns:c16="http://schemas.microsoft.com/office/drawing/2014/chart" uri="{C3380CC4-5D6E-409C-BE32-E72D297353CC}">
              <c16:uniqueId val="{00000008-75A6-467A-A1A0-8841053F7422}"/>
            </c:ext>
          </c:extLst>
        </c:ser>
        <c:ser>
          <c:idx val="1"/>
          <c:order val="1"/>
          <c:tx>
            <c:strRef>
              <c:f>Sheet1!$C$1</c:f>
              <c:strCache>
                <c:ptCount val="1"/>
                <c:pt idx="0">
                  <c:v>SharkNinja </c:v>
                </c:pt>
              </c:strCache>
            </c:strRef>
          </c:tx>
          <c:spPr>
            <a:solidFill>
              <a:srgbClr val="696969">
                <a:lumMod val="100000"/>
              </a:srgbClr>
            </a:solidFill>
            <a:ln w="25400">
              <a:noFill/>
              <a:prstDash val="solid"/>
              <a:miter lim="800000"/>
            </a:ln>
          </c:spPr>
          <c:invertIfNegative val="0"/>
          <c:dPt>
            <c:idx val="0"/>
            <c:invertIfNegative val="0"/>
            <c:bubble3D val="0"/>
            <c:extLst>
              <c:ext xmlns:c16="http://schemas.microsoft.com/office/drawing/2014/chart" uri="{C3380CC4-5D6E-409C-BE32-E72D297353CC}">
                <c16:uniqueId val="{00000009-75A6-467A-A1A0-8841053F7422}"/>
              </c:ext>
            </c:extLst>
          </c:dPt>
          <c:dPt>
            <c:idx val="1"/>
            <c:invertIfNegative val="0"/>
            <c:bubble3D val="0"/>
            <c:extLst>
              <c:ext xmlns:c16="http://schemas.microsoft.com/office/drawing/2014/chart" uri="{C3380CC4-5D6E-409C-BE32-E72D297353CC}">
                <c16:uniqueId val="{0000000A-75A6-467A-A1A0-8841053F7422}"/>
              </c:ext>
            </c:extLst>
          </c:dPt>
          <c:dPt>
            <c:idx val="2"/>
            <c:invertIfNegative val="0"/>
            <c:bubble3D val="0"/>
            <c:extLst>
              <c:ext xmlns:c16="http://schemas.microsoft.com/office/drawing/2014/chart" uri="{C3380CC4-5D6E-409C-BE32-E72D297353CC}">
                <c16:uniqueId val="{0000000B-75A6-467A-A1A0-8841053F7422}"/>
              </c:ext>
            </c:extLst>
          </c:dPt>
          <c:dPt>
            <c:idx val="3"/>
            <c:invertIfNegative val="0"/>
            <c:bubble3D val="0"/>
            <c:extLst>
              <c:ext xmlns:c16="http://schemas.microsoft.com/office/drawing/2014/chart" uri="{C3380CC4-5D6E-409C-BE32-E72D297353CC}">
                <c16:uniqueId val="{0000000C-75A6-467A-A1A0-8841053F7422}"/>
              </c:ext>
            </c:extLst>
          </c:dPt>
          <c:dPt>
            <c:idx val="4"/>
            <c:invertIfNegative val="0"/>
            <c:bubble3D val="0"/>
            <c:extLst>
              <c:ext xmlns:c16="http://schemas.microsoft.com/office/drawing/2014/chart" uri="{C3380CC4-5D6E-409C-BE32-E72D297353CC}">
                <c16:uniqueId val="{0000000D-75A6-467A-A1A0-8841053F7422}"/>
              </c:ext>
            </c:extLst>
          </c:dPt>
          <c:dPt>
            <c:idx val="5"/>
            <c:invertIfNegative val="0"/>
            <c:bubble3D val="0"/>
            <c:extLst>
              <c:ext xmlns:c16="http://schemas.microsoft.com/office/drawing/2014/chart" uri="{C3380CC4-5D6E-409C-BE32-E72D297353CC}">
                <c16:uniqueId val="{0000000E-75A6-467A-A1A0-8841053F7422}"/>
              </c:ext>
            </c:extLst>
          </c:dPt>
          <c:dPt>
            <c:idx val="6"/>
            <c:invertIfNegative val="0"/>
            <c:bubble3D val="0"/>
            <c:extLst>
              <c:ext xmlns:c16="http://schemas.microsoft.com/office/drawing/2014/chart" uri="{C3380CC4-5D6E-409C-BE32-E72D297353CC}">
                <c16:uniqueId val="{0000000F-75A6-467A-A1A0-8841053F7422}"/>
              </c:ext>
            </c:extLst>
          </c:dPt>
          <c:dPt>
            <c:idx val="7"/>
            <c:invertIfNegative val="0"/>
            <c:bubble3D val="0"/>
            <c:extLst>
              <c:ext xmlns:c16="http://schemas.microsoft.com/office/drawing/2014/chart" uri="{C3380CC4-5D6E-409C-BE32-E72D297353CC}">
                <c16:uniqueId val="{00000010-75A6-467A-A1A0-8841053F7422}"/>
              </c:ext>
            </c:extLst>
          </c:dPt>
          <c:dLbls>
            <c:spPr>
              <a:noFill/>
              <a:ln>
                <a:noFill/>
              </a:ln>
              <a:effectLst/>
            </c:spPr>
            <c:txPr>
              <a:bodyPr/>
              <a:lstStyle/>
              <a:p>
                <a:pPr>
                  <a:defRPr sz="900">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Sheet1!$C$2:$C$3</c:f>
              <c:numCache>
                <c:formatCode>_(* #,##0_);_(* \(#,##0\);_(* "-"??_);_(@_)</c:formatCode>
                <c:ptCount val="2"/>
                <c:pt idx="0">
                  <c:v>1736</c:v>
                </c:pt>
                <c:pt idx="1">
                  <c:v>2732.7</c:v>
                </c:pt>
              </c:numCache>
            </c:numRef>
          </c:val>
          <c:extLst>
            <c:ext xmlns:c16="http://schemas.microsoft.com/office/drawing/2014/chart" uri="{C3380CC4-5D6E-409C-BE32-E72D297353CC}">
              <c16:uniqueId val="{00000011-75A6-467A-A1A0-8841053F7422}"/>
            </c:ext>
          </c:extLst>
        </c:ser>
        <c:ser>
          <c:idx val="2"/>
          <c:order val="2"/>
          <c:tx>
            <c:strRef>
              <c:f>Sheet1!$D$1</c:f>
              <c:strCache>
                <c:ptCount val="1"/>
                <c:pt idx="0">
                  <c:v>Total</c:v>
                </c:pt>
              </c:strCache>
            </c:strRef>
          </c:tx>
          <c:spPr>
            <a:noFill/>
            <a:ln w="25400">
              <a:noFill/>
              <a:prstDash val="solid"/>
              <a:miter lim="800000"/>
            </a:ln>
          </c:spPr>
          <c:invertIfNegative val="0"/>
          <c:dLbls>
            <c:spPr>
              <a:noFill/>
              <a:ln>
                <a:noFill/>
              </a:ln>
              <a:effectLst/>
            </c:spPr>
            <c:txPr>
              <a:bodyPr wrap="square" lIns="38100" tIns="19050" rIns="38100" bIns="19050" anchor="ctr">
                <a:spAutoFit/>
              </a:bodyPr>
              <a:lstStyle/>
              <a:p>
                <a:pPr>
                  <a:defRPr sz="900" b="1"/>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2019</c:v>
                </c:pt>
                <c:pt idx="1">
                  <c:v>2020</c:v>
                </c:pt>
              </c:numCache>
            </c:numRef>
          </c:cat>
          <c:val>
            <c:numRef>
              <c:f>Sheet1!$D$2:$D$3</c:f>
              <c:numCache>
                <c:formatCode>_(* #,##0_);_(* \(#,##0\);_(* "-"??_);_(@_)</c:formatCode>
                <c:ptCount val="2"/>
                <c:pt idx="0">
                  <c:v>3016</c:v>
                </c:pt>
                <c:pt idx="1">
                  <c:v>4195.7999999999993</c:v>
                </c:pt>
              </c:numCache>
            </c:numRef>
          </c:val>
          <c:extLst>
            <c:ext xmlns:c16="http://schemas.microsoft.com/office/drawing/2014/chart" uri="{C3380CC4-5D6E-409C-BE32-E72D297353CC}">
              <c16:uniqueId val="{00000014-75A6-467A-A1A0-8841053F7422}"/>
            </c:ext>
          </c:extLst>
        </c:ser>
        <c:dLbls>
          <c:showLegendKey val="0"/>
          <c:showVal val="0"/>
          <c:showCatName val="0"/>
          <c:showSerName val="0"/>
          <c:showPercent val="0"/>
          <c:showBubbleSize val="0"/>
        </c:dLbls>
        <c:gapWidth val="55"/>
        <c:overlap val="100"/>
        <c:axId val="85838080"/>
        <c:axId val="88887680"/>
      </c:barChart>
      <c:catAx>
        <c:axId val="85838080"/>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sz="900"/>
            </a:pPr>
            <a:endParaRPr lang="zh-CN"/>
          </a:p>
        </c:txPr>
        <c:crossAx val="88887680"/>
        <c:crosses val="autoZero"/>
        <c:auto val="1"/>
        <c:lblAlgn val="ctr"/>
        <c:lblOffset val="0"/>
        <c:tickMarkSkip val="1"/>
        <c:noMultiLvlLbl val="0"/>
      </c:catAx>
      <c:valAx>
        <c:axId val="88887680"/>
        <c:scaling>
          <c:orientation val="minMax"/>
          <c:max val="5000"/>
          <c:min val="0"/>
        </c:scaling>
        <c:delete val="0"/>
        <c:axPos val="l"/>
        <c:majorGridlines>
          <c:spPr>
            <a:ln w="12700" cap="flat" cmpd="sng" algn="ctr">
              <a:noFill/>
              <a:prstDash val="solid"/>
              <a:round/>
            </a:ln>
            <a:effectLst/>
            <a:extLst>
              <a:ext uri="{91240B29-F687-4F45-9708-019B960494DF}">
                <a14:hiddenLine xmlns:a14="http://schemas.microsoft.com/office/drawing/2010/main" w="12700" cap="flat" cmpd="sng" algn="ctr">
                  <a:solidFill>
                    <a:srgbClr val="C3C5C8"/>
                  </a:solidFill>
                  <a:prstDash val="solid"/>
                  <a:round/>
                </a14:hiddenLine>
              </a:ext>
            </a:extLst>
          </c:spPr>
        </c:majorGridlines>
        <c:numFmt formatCode="_(* #,##0_);_(* \(#,##0\);_(* &quot;-&quot;??_);_(@_)" sourceLinked="1"/>
        <c:majorTickMark val="none"/>
        <c:minorTickMark val="none"/>
        <c:tickLblPos val="none"/>
        <c:spPr>
          <a:ln w="9525">
            <a:noFill/>
          </a:ln>
        </c:spPr>
        <c:txPr>
          <a:bodyPr rot="0" vert="horz"/>
          <a:lstStyle/>
          <a:p>
            <a:pPr>
              <a:defRPr/>
            </a:pPr>
            <a:endParaRPr lang="zh-CN"/>
          </a:p>
        </c:txPr>
        <c:crossAx val="85838080"/>
        <c:crosses val="autoZero"/>
        <c:crossBetween val="between"/>
      </c:valAx>
      <c:spPr>
        <a:noFill/>
        <a:ln w="25400">
          <a:noFill/>
        </a:ln>
      </c:spPr>
    </c:plotArea>
    <c:legend>
      <c:legendPos val="b"/>
      <c:legendEntry>
        <c:idx val="2"/>
        <c:delete val="1"/>
      </c:legendEntry>
      <c:layout>
        <c:manualLayout>
          <c:xMode val="edge"/>
          <c:yMode val="edge"/>
          <c:x val="3.6549707602339179E-3"/>
          <c:y val="0.77401198025953322"/>
          <c:w val="0.82285220104065937"/>
          <c:h val="0.1366635797765717"/>
        </c:manualLayout>
      </c:layout>
      <c:overlay val="0"/>
      <c:txPr>
        <a:bodyPr/>
        <a:lstStyle/>
        <a:p>
          <a:pPr>
            <a:defRPr sz="900" baseline="0">
              <a:ea typeface="STKaiti" panose="02010600040101010101" pitchFamily="2" charset="-122"/>
            </a:defRPr>
          </a:pPr>
          <a:endParaRPr lang="zh-CN"/>
        </a:p>
      </c:txPr>
    </c:legend>
    <c:plotVisOnly val="1"/>
    <c:dispBlanksAs val="gap"/>
    <c:showDLblsOverMax val="0"/>
  </c:chart>
  <c:spPr>
    <a:noFill/>
    <a:ln w="9525">
      <a:noFill/>
    </a:ln>
  </c:spPr>
  <c:txPr>
    <a:bodyPr/>
    <a:lstStyle/>
    <a:p>
      <a:pPr>
        <a:defRPr sz="900" b="0" i="0" u="none" strike="noStrike" baseline="0">
          <a:solidFill>
            <a:srgbClr val="000000"/>
          </a:solidFill>
          <a:latin typeface="Arial" panose="020B0604020202020204" pitchFamily="34" charset="0"/>
          <a:ea typeface="Credit Suisse Type Roman"/>
          <a:cs typeface="Credit Suisse Type Roman"/>
        </a:defRPr>
      </a:pPr>
      <a:endParaRPr lang="zh-CN"/>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7490039063382"/>
          <c:y val="0.34456044337461511"/>
          <c:w val="0.51525845854634023"/>
          <c:h val="0.46095642802054732"/>
        </c:manualLayout>
      </c:layout>
      <c:doughnutChart>
        <c:varyColors val="1"/>
        <c:ser>
          <c:idx val="0"/>
          <c:order val="0"/>
          <c:tx>
            <c:strRef>
              <c:f>Sheet1!$B$1</c:f>
              <c:strCache>
                <c:ptCount val="1"/>
                <c:pt idx="0">
                  <c:v>b</c:v>
                </c:pt>
              </c:strCache>
            </c:strRef>
          </c:tx>
          <c:spPr>
            <a:ln>
              <a:noFill/>
            </a:ln>
          </c:spPr>
          <c:dPt>
            <c:idx val="0"/>
            <c:bubble3D val="0"/>
            <c:spPr>
              <a:solidFill>
                <a:srgbClr val="EB6100">
                  <a:lumMod val="100000"/>
                </a:srgbClr>
              </a:solidFill>
              <a:ln w="12700">
                <a:solidFill>
                  <a:srgbClr val="EB6100">
                    <a:lumMod val="100000"/>
                  </a:srgbClr>
                </a:solidFill>
              </a:ln>
            </c:spPr>
            <c:extLst>
              <c:ext xmlns:c16="http://schemas.microsoft.com/office/drawing/2014/chart" uri="{C3380CC4-5D6E-409C-BE32-E72D297353CC}">
                <c16:uniqueId val="{00000001-ADB5-4220-9689-D18439E30326}"/>
              </c:ext>
            </c:extLst>
          </c:dPt>
          <c:dPt>
            <c:idx val="1"/>
            <c:bubble3D val="0"/>
            <c:spPr>
              <a:solidFill>
                <a:srgbClr val="696969">
                  <a:lumMod val="100000"/>
                </a:srgbClr>
              </a:solidFill>
              <a:ln w="12700">
                <a:solidFill>
                  <a:srgbClr val="696969">
                    <a:lumMod val="100000"/>
                  </a:srgbClr>
                </a:solidFill>
              </a:ln>
            </c:spPr>
            <c:extLst>
              <c:ext xmlns:c16="http://schemas.microsoft.com/office/drawing/2014/chart" uri="{C3380CC4-5D6E-409C-BE32-E72D297353CC}">
                <c16:uniqueId val="{00000003-ADB5-4220-9689-D18439E30326}"/>
              </c:ext>
            </c:extLst>
          </c:dPt>
          <c:dPt>
            <c:idx val="2"/>
            <c:bubble3D val="0"/>
            <c:spPr>
              <a:solidFill>
                <a:srgbClr val="B5CDC8"/>
              </a:solidFill>
              <a:ln w="12700">
                <a:noFill/>
              </a:ln>
            </c:spPr>
            <c:extLst>
              <c:ext xmlns:c16="http://schemas.microsoft.com/office/drawing/2014/chart" uri="{C3380CC4-5D6E-409C-BE32-E72D297353CC}">
                <c16:uniqueId val="{00000005-ADB5-4220-9689-D18439E30326}"/>
              </c:ext>
            </c:extLst>
          </c:dPt>
          <c:dPt>
            <c:idx val="3"/>
            <c:bubble3D val="0"/>
            <c:spPr>
              <a:solidFill>
                <a:schemeClr val="accent6">
                  <a:lumMod val="60000"/>
                  <a:lumOff val="40000"/>
                </a:schemeClr>
              </a:solidFill>
              <a:ln w="12700">
                <a:noFill/>
              </a:ln>
            </c:spPr>
            <c:extLst>
              <c:ext xmlns:c16="http://schemas.microsoft.com/office/drawing/2014/chart" uri="{C3380CC4-5D6E-409C-BE32-E72D297353CC}">
                <c16:uniqueId val="{00000007-ADB5-4220-9689-D18439E30326}"/>
              </c:ext>
            </c:extLst>
          </c:dPt>
          <c:dPt>
            <c:idx val="4"/>
            <c:bubble3D val="0"/>
            <c:spPr>
              <a:solidFill>
                <a:schemeClr val="accent5"/>
              </a:solidFill>
              <a:ln w="12700">
                <a:noFill/>
              </a:ln>
            </c:spPr>
            <c:extLst>
              <c:ext xmlns:c16="http://schemas.microsoft.com/office/drawing/2014/chart" uri="{C3380CC4-5D6E-409C-BE32-E72D297353CC}">
                <c16:uniqueId val="{00000009-ADB5-4220-9689-D18439E30326}"/>
              </c:ext>
            </c:extLst>
          </c:dPt>
          <c:dPt>
            <c:idx val="5"/>
            <c:bubble3D val="0"/>
            <c:spPr>
              <a:solidFill>
                <a:schemeClr val="accent6"/>
              </a:solidFill>
              <a:ln w="12700">
                <a:noFill/>
              </a:ln>
            </c:spPr>
            <c:extLst>
              <c:ext xmlns:c16="http://schemas.microsoft.com/office/drawing/2014/chart" uri="{C3380CC4-5D6E-409C-BE32-E72D297353CC}">
                <c16:uniqueId val="{0000000B-ADB5-4220-9689-D18439E30326}"/>
              </c:ext>
            </c:extLst>
          </c:dPt>
          <c:dPt>
            <c:idx val="6"/>
            <c:bubble3D val="0"/>
            <c:spPr>
              <a:solidFill>
                <a:schemeClr val="accent3">
                  <a:lumMod val="60000"/>
                  <a:lumOff val="40000"/>
                </a:schemeClr>
              </a:solidFill>
              <a:ln w="12700">
                <a:noFill/>
              </a:ln>
            </c:spPr>
            <c:extLst>
              <c:ext xmlns:c16="http://schemas.microsoft.com/office/drawing/2014/chart" uri="{C3380CC4-5D6E-409C-BE32-E72D297353CC}">
                <c16:uniqueId val="{0000000D-ADB5-4220-9689-D18439E30326}"/>
              </c:ext>
            </c:extLst>
          </c:dPt>
          <c:dPt>
            <c:idx val="7"/>
            <c:bubble3D val="0"/>
            <c:spPr>
              <a:solidFill>
                <a:schemeClr val="bg2"/>
              </a:solidFill>
              <a:ln w="12700">
                <a:noFill/>
              </a:ln>
            </c:spPr>
            <c:extLst>
              <c:ext xmlns:c16="http://schemas.microsoft.com/office/drawing/2014/chart" uri="{C3380CC4-5D6E-409C-BE32-E72D297353CC}">
                <c16:uniqueId val="{0000000F-ADB5-4220-9689-D18439E30326}"/>
              </c:ext>
            </c:extLst>
          </c:dPt>
          <c:dLbls>
            <c:dLbl>
              <c:idx val="0"/>
              <c:layout>
                <c:manualLayout>
                  <c:x val="-2.5584795321637425E-2"/>
                  <c:y val="-4.76545160158573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DB5-4220-9689-D18439E30326}"/>
                </c:ext>
              </c:extLst>
            </c:dLbl>
            <c:dLbl>
              <c:idx val="1"/>
              <c:layout>
                <c:manualLayout>
                  <c:x val="1.827485380116959E-2"/>
                  <c:y val="2.382725800792866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DB5-4220-9689-D18439E30326}"/>
                </c:ext>
              </c:extLst>
            </c:dLbl>
            <c:numFmt formatCode="0.0%" sourceLinked="0"/>
            <c:spPr>
              <a:noFill/>
              <a:ln>
                <a:noFill/>
              </a:ln>
              <a:effectLst/>
            </c:spPr>
            <c:txPr>
              <a:bodyPr wrap="square" lIns="38100" tIns="19050" rIns="38100" bIns="19050" anchor="ctr">
                <a:spAutoFit/>
              </a:bodyPr>
              <a:lstStyle/>
              <a:p>
                <a:pPr>
                  <a:defRPr sz="900"/>
                </a:pPr>
                <a:endParaRPr lang="zh-CN"/>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Sheet1!$A$2:$A$3</c:f>
              <c:strCache>
                <c:ptCount val="2"/>
                <c:pt idx="0">
                  <c:v>JY</c:v>
                </c:pt>
                <c:pt idx="1">
                  <c:v>SN</c:v>
                </c:pt>
              </c:strCache>
            </c:strRef>
          </c:cat>
          <c:val>
            <c:numRef>
              <c:f>Sheet1!$B$2:$B$3</c:f>
              <c:numCache>
                <c:formatCode>#,##0.0;[Red]\(#,##0\);"-"</c:formatCode>
                <c:ptCount val="2"/>
                <c:pt idx="0">
                  <c:v>1462.5</c:v>
                </c:pt>
                <c:pt idx="1">
                  <c:v>2732.7</c:v>
                </c:pt>
              </c:numCache>
            </c:numRef>
          </c:val>
          <c:extLst>
            <c:ext xmlns:c16="http://schemas.microsoft.com/office/drawing/2014/chart" uri="{C3380CC4-5D6E-409C-BE32-E72D297353CC}">
              <c16:uniqueId val="{00000010-ADB5-4220-9689-D18439E30326}"/>
            </c:ext>
          </c:extLst>
        </c:ser>
        <c:dLbls>
          <c:showLegendKey val="0"/>
          <c:showVal val="0"/>
          <c:showCatName val="0"/>
          <c:showSerName val="0"/>
          <c:showPercent val="0"/>
          <c:showBubbleSize val="0"/>
          <c:showLeaderLines val="0"/>
        </c:dLbls>
        <c:firstSliceAng val="0"/>
        <c:holeSize val="45"/>
      </c:doughnutChart>
    </c:plotArea>
    <c:plotVisOnly val="1"/>
    <c:dispBlanksAs val="gap"/>
    <c:showDLblsOverMax val="0"/>
  </c:chart>
  <c:txPr>
    <a:bodyPr/>
    <a:lstStyle/>
    <a:p>
      <a:pPr>
        <a:defRPr sz="800">
          <a:solidFill>
            <a:schemeClr val="bg1"/>
          </a:solidFill>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0.00953</cdr:x>
      <cdr:y>0.01786</cdr:y>
    </cdr:from>
    <cdr:ext cx="2638600" cy="107722"/>
    <cdr:sp macro="" textlink="">
      <cdr:nvSpPr>
        <cdr:cNvPr id="2" name="ChartUnits"/>
        <cdr:cNvSpPr txBox="1"/>
      </cdr:nvSpPr>
      <cdr:spPr>
        <a:xfrm xmlns:a="http://schemas.openxmlformats.org/drawingml/2006/main">
          <a:off x="25400" y="38100"/>
          <a:ext cx="2638600" cy="107722"/>
        </a:xfrm>
        <a:prstGeom xmlns:a="http://schemas.openxmlformats.org/drawingml/2006/main" prst="rect">
          <a:avLst/>
        </a:prstGeom>
      </cdr:spPr>
      <cdr:txBody>
        <a:bodyPr xmlns:a="http://schemas.openxmlformats.org/drawingml/2006/main" vertOverflow="clip" vert="horz" wrap="none" lIns="0" tIns="0" rIns="0" bIns="0" rtlCol="0" anchor="t" anchorCtr="0">
          <a:noAutofit/>
        </a:bodyPr>
        <a:lstStyle xmlns:a="http://schemas.openxmlformats.org/drawingml/2006/main"/>
        <a:p xmlns:a="http://schemas.openxmlformats.org/drawingml/2006/main">
          <a:pPr algn="l"/>
          <a:endParaRPr lang="en-US" sz="700" b="0" i="0" u="none">
            <a:latin typeface="Arial" panose="020B0604020202020204" pitchFamily="34" charset="0"/>
          </a:endParaRPr>
        </a:p>
      </cdr:txBody>
    </cdr:sp>
  </cdr:absSizeAnchor>
  <cdr:relSizeAnchor xmlns:cdr="http://schemas.openxmlformats.org/drawingml/2006/chartDrawing">
    <cdr:from>
      <cdr:x>0</cdr:x>
      <cdr:y>0</cdr:y>
    </cdr:from>
    <cdr:to>
      <cdr:x>0</cdr:x>
      <cdr:y>0</cdr:y>
    </cdr:to>
    <cdr:sp macro="" textlink="">
      <cdr:nvSpPr>
        <cdr:cNvPr id="3" name="tags" descr="AQAAAAAQAAodHr9ImBFHt3VGDJ40sLpOEuMhgTh8x2DYec1RXcQjNI8vUWExNsuP3HQM/TGARAo/qzsA2ygUMsWY3myB0ZUlFE3NKAUp6ndUMcs3fdaojgZKNUSuxX6L7xg50C94bTJXVJRpluAK+Km8DF9d/ko5AAxXn/qtFbyZJZvviDpy"/>
        <cdr:cNvSpPr txBox="1"/>
      </cdr:nvSpPr>
      <cdr:spPr>
        <a:xfrm xmlns:a="http://schemas.openxmlformats.org/drawingml/2006/main">
          <a:off x="0" y="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latin typeface="Arial" panose="020B0604020202020204" pitchFamily="34" charset="0"/>
          </a:endParaRPr>
        </a:p>
      </cdr:txBody>
    </cdr:sp>
  </cdr:relSizeAnchor>
</c:userShapes>
</file>

<file path=ppt/drawings/drawing2.xml><?xml version="1.0" encoding="utf-8"?>
<c:userShapes xmlns:c="http://schemas.openxmlformats.org/drawingml/2006/chart">
  <cdr:absSizeAnchor xmlns:cdr="http://schemas.openxmlformats.org/drawingml/2006/chartDrawing">
    <cdr:from>
      <cdr:x>0.00953</cdr:x>
      <cdr:y>0.01786</cdr:y>
    </cdr:from>
    <cdr:ext cx="2638600" cy="107722"/>
    <cdr:sp macro="" textlink="">
      <cdr:nvSpPr>
        <cdr:cNvPr id="2" name="ChartUnits"/>
        <cdr:cNvSpPr txBox="1"/>
      </cdr:nvSpPr>
      <cdr:spPr>
        <a:xfrm xmlns:a="http://schemas.openxmlformats.org/drawingml/2006/main">
          <a:off x="25400" y="38100"/>
          <a:ext cx="2638600" cy="107722"/>
        </a:xfrm>
        <a:prstGeom xmlns:a="http://schemas.openxmlformats.org/drawingml/2006/main" prst="rect">
          <a:avLst/>
        </a:prstGeom>
      </cdr:spPr>
      <cdr:txBody>
        <a:bodyPr xmlns:a="http://schemas.openxmlformats.org/drawingml/2006/main" vertOverflow="clip" vert="horz" wrap="none" lIns="0" tIns="0" rIns="0" bIns="0" rtlCol="0" anchor="t" anchorCtr="0">
          <a:noAutofit/>
        </a:bodyPr>
        <a:lstStyle xmlns:a="http://schemas.openxmlformats.org/drawingml/2006/main"/>
        <a:p xmlns:a="http://schemas.openxmlformats.org/drawingml/2006/main">
          <a:pPr algn="l"/>
          <a:endParaRPr lang="en-US" sz="700" b="0" i="0" u="none">
            <a:latin typeface="Arial" panose="020B0604020202020204" pitchFamily="34" charset="0"/>
          </a:endParaRPr>
        </a:p>
      </cdr:txBody>
    </cdr:sp>
  </cdr:absSizeAnchor>
  <cdr:relSizeAnchor xmlns:cdr="http://schemas.openxmlformats.org/drawingml/2006/chartDrawing">
    <cdr:from>
      <cdr:x>0</cdr:x>
      <cdr:y>0</cdr:y>
    </cdr:from>
    <cdr:to>
      <cdr:x>0</cdr:x>
      <cdr:y>0</cdr:y>
    </cdr:to>
    <cdr:sp macro="" textlink="">
      <cdr:nvSpPr>
        <cdr:cNvPr id="3" name="tags" descr="AQAAAAAQAAodHr9ImBFHt3VGDJ40sLpOEuMhgTh8x2DYec1RXcQjNI8vUWExNsuP3HQM/TGARAo/qzsA2ygUMsWY3myB0ZUlFE3NKAUp6ndUMcs3fdaojgZKNUSuxX6L7xg50C94bTJXVJRpluAK+Km8DF9d/ko5AAxXn/qtFbyZJZvviDpy"/>
        <cdr:cNvSpPr txBox="1"/>
      </cdr:nvSpPr>
      <cdr:spPr>
        <a:xfrm xmlns:a="http://schemas.openxmlformats.org/drawingml/2006/main">
          <a:off x="0" y="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latin typeface="Arial" panose="020B0604020202020204" pitchFamily="34" charset="0"/>
          </a:endParaRPr>
        </a:p>
      </cdr:txBody>
    </cdr:sp>
  </cdr:relSizeAnchor>
</c:userShapes>
</file>

<file path=ppt/drawings/drawing3.xml><?xml version="1.0" encoding="utf-8"?>
<c:userShapes xmlns:c="http://schemas.openxmlformats.org/drawingml/2006/chart">
  <cdr:absSizeAnchor xmlns:cdr="http://schemas.openxmlformats.org/drawingml/2006/chartDrawing">
    <cdr:from>
      <cdr:x>0.00953</cdr:x>
      <cdr:y>0.01786</cdr:y>
    </cdr:from>
    <cdr:ext cx="2638600" cy="107722"/>
    <cdr:sp macro="" textlink="">
      <cdr:nvSpPr>
        <cdr:cNvPr id="2" name="ChartUnits"/>
        <cdr:cNvSpPr txBox="1"/>
      </cdr:nvSpPr>
      <cdr:spPr>
        <a:xfrm xmlns:a="http://schemas.openxmlformats.org/drawingml/2006/main">
          <a:off x="25400" y="38100"/>
          <a:ext cx="2638600" cy="107722"/>
        </a:xfrm>
        <a:prstGeom xmlns:a="http://schemas.openxmlformats.org/drawingml/2006/main" prst="rect">
          <a:avLst/>
        </a:prstGeom>
      </cdr:spPr>
      <cdr:txBody>
        <a:bodyPr xmlns:a="http://schemas.openxmlformats.org/drawingml/2006/main" vertOverflow="clip" vert="horz" wrap="none" lIns="0" tIns="0" rIns="0" bIns="0" rtlCol="0" anchor="t" anchorCtr="0">
          <a:noAutofit/>
        </a:bodyPr>
        <a:lstStyle xmlns:a="http://schemas.openxmlformats.org/drawingml/2006/main"/>
        <a:p xmlns:a="http://schemas.openxmlformats.org/drawingml/2006/main">
          <a:pPr algn="l"/>
          <a:endParaRPr lang="en-US" sz="700" b="0" i="0" u="none">
            <a:latin typeface="Arial" panose="020B0604020202020204" pitchFamily="34" charset="0"/>
          </a:endParaRPr>
        </a:p>
      </cdr:txBody>
    </cdr:sp>
  </cdr:absSizeAnchor>
  <cdr:relSizeAnchor xmlns:cdr="http://schemas.openxmlformats.org/drawingml/2006/chartDrawing">
    <cdr:from>
      <cdr:x>0</cdr:x>
      <cdr:y>0</cdr:y>
    </cdr:from>
    <cdr:to>
      <cdr:x>0</cdr:x>
      <cdr:y>0</cdr:y>
    </cdr:to>
    <cdr:sp macro="" textlink="">
      <cdr:nvSpPr>
        <cdr:cNvPr id="3" name="tags" descr="AQAAAAAQAAodHr9ImBFHt3VGDJ40sLpOEuMhgTh8x2DYec1RXcQjNI8vUWExNsuP3HQM/TGARAo/qzsA2ygUMsWY3myB0ZUlFE3NKAUp6ndUMcs3fdaojgZKNUSuxX6L7xg50C94bTJXVJRpluAK+Km8DF9d/ko5AAxXn/qtFbyZJZvviDpy"/>
        <cdr:cNvSpPr txBox="1"/>
      </cdr:nvSpPr>
      <cdr:spPr>
        <a:xfrm xmlns:a="http://schemas.openxmlformats.org/drawingml/2006/main">
          <a:off x="0" y="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latin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0.78866</cdr:x>
      <cdr:y>0.35682</cdr:y>
    </cdr:from>
    <cdr:to>
      <cdr:x>0.8765</cdr:x>
      <cdr:y>0.39213</cdr:y>
    </cdr:to>
    <cdr:sp macro="" textlink="">
      <cdr:nvSpPr>
        <cdr:cNvPr id="2" name="文本框 1">
          <a:extLst xmlns:a="http://schemas.openxmlformats.org/drawingml/2006/main">
            <a:ext uri="{FF2B5EF4-FFF2-40B4-BE49-F238E27FC236}">
              <a16:creationId xmlns:a16="http://schemas.microsoft.com/office/drawing/2014/main" id="{972FA06E-7897-4076-B20F-02E8BD4ED6B8}"/>
            </a:ext>
          </a:extLst>
        </cdr:cNvPr>
        <cdr:cNvSpPr txBox="1"/>
      </cdr:nvSpPr>
      <cdr:spPr>
        <a:xfrm xmlns:a="http://schemas.openxmlformats.org/drawingml/2006/main">
          <a:off x="4215052" y="1399320"/>
          <a:ext cx="469491" cy="138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altLang="zh-CN" sz="900" dirty="0">
              <a:solidFill>
                <a:schemeClr val="bg1"/>
              </a:solidFill>
              <a:latin typeface="Calibri" panose="020F0502020204030204" pitchFamily="34" charset="0"/>
              <a:cs typeface="Calibri" panose="020F0502020204030204" pitchFamily="34" charset="0"/>
            </a:rPr>
            <a:t>46.3%</a:t>
          </a:r>
          <a:endParaRPr lang="zh-CN" altLang="en-US" sz="900" dirty="0">
            <a:solidFill>
              <a:schemeClr val="bg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0.47901</cdr:x>
      <cdr:y>0.51648</cdr:y>
    </cdr:from>
    <cdr:to>
      <cdr:x>0.55364</cdr:x>
      <cdr:y>0.5518</cdr:y>
    </cdr:to>
    <cdr:sp macro="" textlink="">
      <cdr:nvSpPr>
        <cdr:cNvPr id="3" name="文本框 2">
          <a:extLst xmlns:a="http://schemas.openxmlformats.org/drawingml/2006/main">
            <a:ext uri="{FF2B5EF4-FFF2-40B4-BE49-F238E27FC236}">
              <a16:creationId xmlns:a16="http://schemas.microsoft.com/office/drawing/2014/main" id="{AB2A7F1A-520A-460A-B977-0BF57E896C45}"/>
            </a:ext>
          </a:extLst>
        </cdr:cNvPr>
        <cdr:cNvSpPr txBox="1"/>
      </cdr:nvSpPr>
      <cdr:spPr>
        <a:xfrm xmlns:a="http://schemas.openxmlformats.org/drawingml/2006/main">
          <a:off x="2560092" y="2025468"/>
          <a:ext cx="398904" cy="138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en-US" altLang="zh-CN" sz="900" dirty="0">
              <a:solidFill>
                <a:schemeClr val="bg1"/>
              </a:solidFill>
              <a:latin typeface="Calibri" panose="020F0502020204030204" pitchFamily="34" charset="0"/>
              <a:cs typeface="Calibri" panose="020F0502020204030204" pitchFamily="34" charset="0"/>
            </a:rPr>
            <a:t>40.3</a:t>
          </a:r>
          <a:r>
            <a:rPr lang="en-US" altLang="zh-CN" sz="900" dirty="0">
              <a:solidFill>
                <a:schemeClr val="bg1"/>
              </a:solidFill>
              <a:latin typeface="+mn-lt"/>
            </a:rPr>
            <a:t>%</a:t>
          </a:r>
          <a:endParaRPr lang="zh-CN" altLang="en-US" sz="900" dirty="0">
            <a:solidFill>
              <a:schemeClr val="bg1"/>
            </a:solidFill>
            <a:latin typeface="+mn-lt"/>
          </a:endParaRPr>
        </a:p>
      </cdr:txBody>
    </cdr:sp>
  </cdr:relSizeAnchor>
  <cdr:relSizeAnchor xmlns:cdr="http://schemas.openxmlformats.org/drawingml/2006/chartDrawing">
    <cdr:from>
      <cdr:x>0.79727</cdr:x>
      <cdr:y>0.73709</cdr:y>
    </cdr:from>
    <cdr:to>
      <cdr:x>0.86789</cdr:x>
      <cdr:y>0.77241</cdr:y>
    </cdr:to>
    <cdr:sp macro="" textlink="">
      <cdr:nvSpPr>
        <cdr:cNvPr id="4" name="文本框 3">
          <a:extLst xmlns:a="http://schemas.openxmlformats.org/drawingml/2006/main">
            <a:ext uri="{FF2B5EF4-FFF2-40B4-BE49-F238E27FC236}">
              <a16:creationId xmlns:a16="http://schemas.microsoft.com/office/drawing/2014/main" id="{679D8035-D749-4D85-BD06-0A367697FBB9}"/>
            </a:ext>
          </a:extLst>
        </cdr:cNvPr>
        <cdr:cNvSpPr txBox="1"/>
      </cdr:nvSpPr>
      <cdr:spPr>
        <a:xfrm xmlns:a="http://schemas.openxmlformats.org/drawingml/2006/main">
          <a:off x="4261067" y="2890633"/>
          <a:ext cx="377461" cy="138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en-US" altLang="zh-CN" sz="900" dirty="0">
              <a:solidFill>
                <a:schemeClr val="bg1"/>
              </a:solidFill>
              <a:latin typeface="Calibri" panose="020F0502020204030204" pitchFamily="34" charset="0"/>
              <a:cs typeface="Calibri" panose="020F0502020204030204" pitchFamily="34" charset="0"/>
            </a:rPr>
            <a:t>32.6%</a:t>
          </a:r>
          <a:endParaRPr lang="zh-CN" altLang="en-US" sz="900" dirty="0">
            <a:solidFill>
              <a:schemeClr val="bg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0.47901</cdr:x>
      <cdr:y>0.74093</cdr:y>
    </cdr:from>
    <cdr:to>
      <cdr:x>0.56685</cdr:x>
      <cdr:y>0.77625</cdr:y>
    </cdr:to>
    <cdr:sp macro="" textlink="">
      <cdr:nvSpPr>
        <cdr:cNvPr id="5" name="文本框 4">
          <a:extLst xmlns:a="http://schemas.openxmlformats.org/drawingml/2006/main">
            <a:ext uri="{FF2B5EF4-FFF2-40B4-BE49-F238E27FC236}">
              <a16:creationId xmlns:a16="http://schemas.microsoft.com/office/drawing/2014/main" id="{3FD7C91C-92CE-434A-AF34-2EE1AD339F98}"/>
            </a:ext>
          </a:extLst>
        </cdr:cNvPr>
        <cdr:cNvSpPr txBox="1"/>
      </cdr:nvSpPr>
      <cdr:spPr>
        <a:xfrm xmlns:a="http://schemas.openxmlformats.org/drawingml/2006/main">
          <a:off x="2560092" y="2905701"/>
          <a:ext cx="469491" cy="138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en-US" altLang="zh-CN" sz="900" dirty="0">
              <a:solidFill>
                <a:schemeClr val="bg1"/>
              </a:solidFill>
              <a:latin typeface="Calibri" panose="020F0502020204030204" pitchFamily="34" charset="0"/>
              <a:cs typeface="Calibri" panose="020F0502020204030204" pitchFamily="34" charset="0"/>
            </a:rPr>
            <a:t>33.3%</a:t>
          </a:r>
          <a:endParaRPr lang="zh-CN" altLang="en-US" sz="900" dirty="0">
            <a:solidFill>
              <a:schemeClr val="bg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0.12823</cdr:x>
      <cdr:y>0.56431</cdr:y>
    </cdr:from>
    <cdr:to>
      <cdr:x>0.21608</cdr:x>
      <cdr:y>0.59962</cdr:y>
    </cdr:to>
    <cdr:sp macro="" textlink="">
      <cdr:nvSpPr>
        <cdr:cNvPr id="6" name="文本框 5">
          <a:extLst xmlns:a="http://schemas.openxmlformats.org/drawingml/2006/main">
            <a:ext uri="{FF2B5EF4-FFF2-40B4-BE49-F238E27FC236}">
              <a16:creationId xmlns:a16="http://schemas.microsoft.com/office/drawing/2014/main" id="{2D5A94C0-277B-4AFC-89E7-066C2BDEC697}"/>
            </a:ext>
          </a:extLst>
        </cdr:cNvPr>
        <cdr:cNvSpPr txBox="1"/>
      </cdr:nvSpPr>
      <cdr:spPr>
        <a:xfrm xmlns:a="http://schemas.openxmlformats.org/drawingml/2006/main">
          <a:off x="685351" y="2213030"/>
          <a:ext cx="469491" cy="138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altLang="zh-CN" sz="900" dirty="0">
              <a:solidFill>
                <a:schemeClr val="bg1"/>
              </a:solidFill>
              <a:latin typeface="Calibri" panose="020F0502020204030204" pitchFamily="34" charset="0"/>
              <a:cs typeface="Calibri" panose="020F0502020204030204" pitchFamily="34" charset="0"/>
            </a:rPr>
            <a:t>41.2%</a:t>
          </a:r>
          <a:endParaRPr lang="zh-CN" altLang="en-US" sz="900" dirty="0">
            <a:solidFill>
              <a:schemeClr val="bg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0.12823</cdr:x>
      <cdr:y>0.75102</cdr:y>
    </cdr:from>
    <cdr:to>
      <cdr:x>0.21608</cdr:x>
      <cdr:y>0.78634</cdr:y>
    </cdr:to>
    <cdr:sp macro="" textlink="">
      <cdr:nvSpPr>
        <cdr:cNvPr id="7" name="文本框 6">
          <a:extLst xmlns:a="http://schemas.openxmlformats.org/drawingml/2006/main">
            <a:ext uri="{FF2B5EF4-FFF2-40B4-BE49-F238E27FC236}">
              <a16:creationId xmlns:a16="http://schemas.microsoft.com/office/drawing/2014/main" id="{563037E6-908C-4C52-A81E-94B333B8820E}"/>
            </a:ext>
          </a:extLst>
        </cdr:cNvPr>
        <cdr:cNvSpPr txBox="1"/>
      </cdr:nvSpPr>
      <cdr:spPr>
        <a:xfrm xmlns:a="http://schemas.openxmlformats.org/drawingml/2006/main">
          <a:off x="685351" y="2945260"/>
          <a:ext cx="469491" cy="138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altLang="zh-CN" sz="900" dirty="0">
              <a:solidFill>
                <a:schemeClr val="bg1"/>
              </a:solidFill>
              <a:latin typeface="Calibri" panose="020F0502020204030204" pitchFamily="34" charset="0"/>
              <a:cs typeface="Calibri" panose="020F0502020204030204" pitchFamily="34" charset="0"/>
            </a:rPr>
            <a:t>32.3%</a:t>
          </a:r>
          <a:endParaRPr lang="zh-CN" altLang="en-US" sz="900" dirty="0">
            <a:solidFill>
              <a:schemeClr val="bg1"/>
            </a:solidFill>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133" y="3"/>
            <a:ext cx="3077664" cy="51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872" rIns="0" bIns="42872" numCol="1" anchor="b" anchorCtr="0" compatLnSpc="1">
            <a:prstTxWarp prst="textNoShape">
              <a:avLst/>
            </a:prstTxWarp>
          </a:bodyPr>
          <a:lstStyle>
            <a:lvl1pPr algn="l" defTabSz="937940" eaLnBrk="0" hangingPunct="0">
              <a:lnSpc>
                <a:spcPct val="100000"/>
              </a:lnSpc>
              <a:buClrTx/>
              <a:defRPr sz="1300"/>
            </a:lvl1pPr>
          </a:lstStyle>
          <a:p>
            <a:endParaRPr lang="en-US">
              <a:latin typeface="+mn-lt"/>
            </a:endParaRPr>
          </a:p>
        </p:txBody>
      </p:sp>
      <p:sp>
        <p:nvSpPr>
          <p:cNvPr id="3075" name="Rectangle 3"/>
          <p:cNvSpPr>
            <a:spLocks noGrp="1" noChangeArrowheads="1"/>
          </p:cNvSpPr>
          <p:nvPr>
            <p:ph type="dt" sz="quarter" idx="1"/>
          </p:nvPr>
        </p:nvSpPr>
        <p:spPr bwMode="auto">
          <a:xfrm>
            <a:off x="3998693" y="3"/>
            <a:ext cx="3073122" cy="51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872" rIns="0" bIns="42872" numCol="1" anchor="b" anchorCtr="0" compatLnSpc="1">
            <a:prstTxWarp prst="textNoShape">
              <a:avLst/>
            </a:prstTxWarp>
          </a:bodyPr>
          <a:lstStyle>
            <a:lvl1pPr algn="r" defTabSz="937940" eaLnBrk="0" hangingPunct="0">
              <a:lnSpc>
                <a:spcPct val="100000"/>
              </a:lnSpc>
              <a:buClrTx/>
              <a:defRPr sz="1300"/>
            </a:lvl1pPr>
          </a:lstStyle>
          <a:p>
            <a:endParaRPr lang="en-US">
              <a:latin typeface="+mn-lt"/>
            </a:endParaRPr>
          </a:p>
        </p:txBody>
      </p:sp>
      <p:sp>
        <p:nvSpPr>
          <p:cNvPr id="3076" name="Rectangle 4"/>
          <p:cNvSpPr>
            <a:spLocks noGrp="1" noChangeArrowheads="1"/>
          </p:cNvSpPr>
          <p:nvPr>
            <p:ph type="ftr" sz="quarter" idx="2"/>
          </p:nvPr>
        </p:nvSpPr>
        <p:spPr bwMode="auto">
          <a:xfrm>
            <a:off x="-1133" y="9765344"/>
            <a:ext cx="3077664" cy="50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872" rIns="0" bIns="42872" numCol="1" anchor="b" anchorCtr="0" compatLnSpc="1">
            <a:prstTxWarp prst="textNoShape">
              <a:avLst/>
            </a:prstTxWarp>
          </a:bodyPr>
          <a:lstStyle>
            <a:lvl1pPr algn="l" defTabSz="937940" eaLnBrk="0" hangingPunct="0">
              <a:lnSpc>
                <a:spcPct val="100000"/>
              </a:lnSpc>
              <a:buClrTx/>
              <a:defRPr sz="1300"/>
            </a:lvl1pPr>
          </a:lstStyle>
          <a:p>
            <a:endParaRPr lang="en-US">
              <a:latin typeface="+mn-lt"/>
            </a:endParaRPr>
          </a:p>
        </p:txBody>
      </p:sp>
      <p:sp>
        <p:nvSpPr>
          <p:cNvPr id="3077" name="Rectangle 5"/>
          <p:cNvSpPr>
            <a:spLocks noGrp="1" noChangeArrowheads="1"/>
          </p:cNvSpPr>
          <p:nvPr>
            <p:ph type="sldNum" sz="quarter" idx="3"/>
          </p:nvPr>
        </p:nvSpPr>
        <p:spPr bwMode="auto">
          <a:xfrm>
            <a:off x="3998693" y="9765344"/>
            <a:ext cx="3073122" cy="50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872" rIns="0" bIns="42872" numCol="1" anchor="b" anchorCtr="0" compatLnSpc="1">
            <a:prstTxWarp prst="textNoShape">
              <a:avLst/>
            </a:prstTxWarp>
          </a:bodyPr>
          <a:lstStyle>
            <a:lvl1pPr algn="r" defTabSz="937940" eaLnBrk="0" hangingPunct="0">
              <a:lnSpc>
                <a:spcPct val="100000"/>
              </a:lnSpc>
              <a:buClrTx/>
              <a:defRPr sz="1300"/>
            </a:lvl1pPr>
          </a:lstStyle>
          <a:p>
            <a:fld id="{0D307AED-C199-47F2-9269-BE9F8E27F552}" type="slidenum">
              <a:rPr lang="en-US">
                <a:latin typeface="+mn-lt"/>
              </a:rPr>
              <a:pPr/>
              <a:t>‹#›</a:t>
            </a:fld>
            <a:endParaRPr lang="en-US">
              <a:latin typeface="+mn-lt"/>
            </a:endParaRPr>
          </a:p>
        </p:txBody>
      </p:sp>
    </p:spTree>
    <p:extLst>
      <p:ext uri="{BB962C8B-B14F-4D97-AF65-F5344CB8AC3E}">
        <p14:creationId xmlns:p14="http://schemas.microsoft.com/office/powerpoint/2010/main" val="389193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5"/>
          </p:nvPr>
        </p:nvSpPr>
        <p:spPr>
          <a:xfrm>
            <a:off x="4025471" y="9720885"/>
            <a:ext cx="3077006" cy="512143"/>
          </a:xfrm>
          <a:prstGeom prst="rect">
            <a:avLst/>
          </a:prstGeom>
        </p:spPr>
        <p:txBody>
          <a:bodyPr vert="horz" lIns="91413" tIns="45707" rIns="91413" bIns="45707" rtlCol="0" anchor="b"/>
          <a:lstStyle>
            <a:lvl1pPr algn="r">
              <a:defRPr sz="1200">
                <a:latin typeface="Arial" panose="020B0604020202020204" pitchFamily="34" charset="0"/>
                <a:cs typeface="Arial" panose="020B0604020202020204" pitchFamily="34" charset="0"/>
              </a:defRPr>
            </a:lvl1pPr>
          </a:lstStyle>
          <a:p>
            <a:fld id="{555C4049-1440-42AB-BCA2-2415BAE17A69}" type="slidenum">
              <a:rPr lang="en-US" smtClean="0"/>
              <a:pPr/>
              <a:t>‹#›</a:t>
            </a:fld>
            <a:endParaRPr lang="en-US" dirty="0"/>
          </a:p>
        </p:txBody>
      </p:sp>
    </p:spTree>
    <p:extLst>
      <p:ext uri="{BB962C8B-B14F-4D97-AF65-F5344CB8AC3E}">
        <p14:creationId xmlns:p14="http://schemas.microsoft.com/office/powerpoint/2010/main" val="32881956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redit Suisse Type Light" pitchFamily="34" charset="0"/>
        <a:ea typeface="+mn-ea"/>
        <a:cs typeface="Arial" charset="0"/>
      </a:defRPr>
    </a:lvl1pPr>
    <a:lvl2pPr marL="457200" algn="l" rtl="0" fontAlgn="base">
      <a:spcBef>
        <a:spcPct val="30000"/>
      </a:spcBef>
      <a:spcAft>
        <a:spcPct val="0"/>
      </a:spcAft>
      <a:defRPr sz="1200" kern="1200">
        <a:solidFill>
          <a:schemeClr val="tx1"/>
        </a:solidFill>
        <a:latin typeface="Credit Suisse Type Light" pitchFamily="34" charset="0"/>
        <a:ea typeface="+mn-ea"/>
        <a:cs typeface="Arial" charset="0"/>
      </a:defRPr>
    </a:lvl2pPr>
    <a:lvl3pPr marL="914400" algn="l" rtl="0" fontAlgn="base">
      <a:spcBef>
        <a:spcPct val="30000"/>
      </a:spcBef>
      <a:spcAft>
        <a:spcPct val="0"/>
      </a:spcAft>
      <a:defRPr sz="1200" kern="1200">
        <a:solidFill>
          <a:schemeClr val="tx1"/>
        </a:solidFill>
        <a:latin typeface="Credit Suisse Type Light" pitchFamily="34" charset="0"/>
        <a:ea typeface="+mn-ea"/>
        <a:cs typeface="Arial" charset="0"/>
      </a:defRPr>
    </a:lvl3pPr>
    <a:lvl4pPr marL="1371600" algn="l" rtl="0" fontAlgn="base">
      <a:spcBef>
        <a:spcPct val="30000"/>
      </a:spcBef>
      <a:spcAft>
        <a:spcPct val="0"/>
      </a:spcAft>
      <a:defRPr sz="1200" kern="1200">
        <a:solidFill>
          <a:schemeClr val="tx1"/>
        </a:solidFill>
        <a:latin typeface="Credit Suisse Type Light" pitchFamily="34" charset="0"/>
        <a:ea typeface="+mn-ea"/>
        <a:cs typeface="Arial" charset="0"/>
      </a:defRPr>
    </a:lvl4pPr>
    <a:lvl5pPr marL="1828800" algn="l" rtl="0" fontAlgn="base">
      <a:spcBef>
        <a:spcPct val="30000"/>
      </a:spcBef>
      <a:spcAft>
        <a:spcPct val="0"/>
      </a:spcAft>
      <a:defRPr sz="1200" kern="1200">
        <a:solidFill>
          <a:schemeClr val="tx1"/>
        </a:solidFill>
        <a:latin typeface="Credit Suisse Type Light"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9938"/>
            <a:ext cx="6816725" cy="3833812"/>
          </a:xfrm>
          <a:prstGeom prst="rect">
            <a:avLst/>
          </a:prstGeom>
          <a:noFill/>
          <a:ln w="12700">
            <a:solidFill>
              <a:prstClr val="black"/>
            </a:solidFill>
          </a:ln>
        </p:spPr>
      </p:sp>
      <p:sp>
        <p:nvSpPr>
          <p:cNvPr id="3" name="Notes Placeholder 2"/>
          <p:cNvSpPr>
            <a:spLocks noGrp="1"/>
          </p:cNvSpPr>
          <p:nvPr>
            <p:ph type="body" idx="1"/>
          </p:nvPr>
        </p:nvSpPr>
        <p:spPr>
          <a:xfrm>
            <a:off x="710082" y="4861265"/>
            <a:ext cx="5682319" cy="4604370"/>
          </a:xfrm>
          <a:prstGeom prst="rect">
            <a:avLst/>
          </a:prstGeom>
        </p:spPr>
        <p:txBody>
          <a:bodyPr lIns="91413" tIns="45707" rIns="91413" bIns="45707"/>
          <a:lstStyle/>
          <a:p>
            <a:endParaRPr lang="en-US" dirty="0">
              <a:latin typeface="Arial" panose="020B0604020202020204" pitchFamily="34" charset="0"/>
            </a:endParaRPr>
          </a:p>
        </p:txBody>
      </p:sp>
    </p:spTree>
    <p:extLst>
      <p:ext uri="{BB962C8B-B14F-4D97-AF65-F5344CB8AC3E}">
        <p14:creationId xmlns:p14="http://schemas.microsoft.com/office/powerpoint/2010/main" val="4072071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10559" y="4925321"/>
            <a:ext cx="5681363" cy="4028576"/>
          </a:xfrm>
          <a:prstGeom prst="rect">
            <a:avLst/>
          </a:prstGeom>
        </p:spPr>
        <p:txBody>
          <a:bodyPr lIns="91423" tIns="45712" rIns="91423" bIns="45712"/>
          <a:lstStyle/>
          <a:p>
            <a:pPr algn="just"/>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下面给大家分析一下调整项，</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2020</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年，集团经调整后净利润为</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4.19</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亿美元，主要调整的项目有：</a:t>
            </a:r>
            <a:endPar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endParaRPr>
          </a:p>
          <a:p>
            <a:pPr algn="just"/>
            <a:endParaRPr lang="zh-CN" altLang="zh-CN" sz="1500" kern="100" dirty="0">
              <a:latin typeface="Calibri" panose="020F0502020204030204" pitchFamily="34" charset="0"/>
              <a:ea typeface="楷体" panose="02010609060101010101" pitchFamily="49" charset="-122"/>
              <a:cs typeface="Times New Roman" panose="02020603050405020304" pitchFamily="18" charset="0"/>
            </a:endParaRPr>
          </a:p>
          <a:p>
            <a:pPr marL="342840" indent="-342840" algn="just">
              <a:buFont typeface="Arial" panose="020B0604020202020204" pitchFamily="34" charset="0"/>
              <a:buChar char="•"/>
            </a:pP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由于收购</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SharkNinja</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产生的无形资产和递延融资成本摊销</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2,370</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万美元；</a:t>
            </a:r>
            <a:endParaRPr lang="zh-CN" altLang="zh-CN" sz="1500" kern="100" dirty="0">
              <a:latin typeface="Calibri" panose="020F0502020204030204" pitchFamily="34" charset="0"/>
              <a:ea typeface="楷体" panose="02010609060101010101" pitchFamily="49" charset="-122"/>
              <a:cs typeface="宋体" panose="02010600030101010101" pitchFamily="2" charset="-122"/>
            </a:endParaRPr>
          </a:p>
          <a:p>
            <a:pPr marL="342840" indent="-342840" algn="just">
              <a:buFont typeface="Arial" panose="020B0604020202020204" pitchFamily="34" charset="0"/>
              <a:buChar char="•"/>
            </a:pP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集团于</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2020</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年完成对部分现有债务再融资置换工作，有效的降低了财务成本，因此所产生的递延融资成本加速摊销的一次性开支</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3,130</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万美元；</a:t>
            </a:r>
            <a:endParaRPr lang="zh-CN" altLang="zh-CN" sz="1500" kern="100" dirty="0">
              <a:latin typeface="Calibri" panose="020F0502020204030204" pitchFamily="34" charset="0"/>
              <a:ea typeface="楷体" panose="02010609060101010101" pitchFamily="49" charset="-122"/>
              <a:cs typeface="宋体" panose="02010600030101010101" pitchFamily="2" charset="-122"/>
            </a:endParaRPr>
          </a:p>
          <a:p>
            <a:pPr marL="342840" indent="-342840" algn="just">
              <a:buFont typeface="Arial" panose="020B0604020202020204" pitchFamily="34" charset="0"/>
              <a:buChar char="•"/>
            </a:pP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截至</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2020</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12</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月底，</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集团获得了归属于</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2019</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年关税退税所产生的销售成本减少</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3,810</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万美元；</a:t>
            </a:r>
            <a:endParaRPr lang="zh-CN" altLang="zh-CN" sz="1500" kern="100" dirty="0">
              <a:latin typeface="Calibri" panose="020F0502020204030204" pitchFamily="34" charset="0"/>
              <a:ea typeface="楷体" panose="02010609060101010101" pitchFamily="49" charset="-122"/>
              <a:cs typeface="宋体" panose="02010600030101010101" pitchFamily="2" charset="-122"/>
            </a:endParaRPr>
          </a:p>
          <a:p>
            <a:pPr marL="342840" indent="-342840" algn="just">
              <a:buFont typeface="Arial" panose="020B0604020202020204" pitchFamily="34" charset="0"/>
              <a:buChar char="•"/>
            </a:pP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上半年集团股权激励费用</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3,800</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万美元</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a:t>
            </a:r>
          </a:p>
          <a:p>
            <a:pPr marL="342840" indent="-342840" algn="just">
              <a:buFont typeface="Arial" panose="020B0604020202020204" pitchFamily="34" charset="0"/>
              <a:buChar char="•"/>
            </a:pPr>
            <a:r>
              <a:rPr lang="en-US" altLang="zh-CN" sz="1500" kern="100" dirty="0">
                <a:latin typeface="Calibri" panose="020F0502020204030204" pitchFamily="34" charset="0"/>
                <a:ea typeface="楷体" panose="02010609060101010101" pitchFamily="49" charset="-122"/>
                <a:cs typeface="宋体" panose="02010600030101010101" pitchFamily="2" charset="-122"/>
              </a:rPr>
              <a:t>2020</a:t>
            </a:r>
            <a:r>
              <a:rPr lang="zh-CN" altLang="en-US" sz="1500" kern="100" dirty="0">
                <a:latin typeface="Calibri" panose="020F0502020204030204" pitchFamily="34" charset="0"/>
                <a:ea typeface="楷体" panose="02010609060101010101" pitchFamily="49" charset="-122"/>
                <a:cs typeface="宋体" panose="02010600030101010101" pitchFamily="2" charset="-122"/>
              </a:rPr>
              <a:t>年出售物业、厂房及设备、投资物业及附属公司的收益</a:t>
            </a:r>
            <a:r>
              <a:rPr lang="en-US" altLang="zh-CN" sz="1500" kern="100" dirty="0">
                <a:latin typeface="Calibri" panose="020F0502020204030204" pitchFamily="34" charset="0"/>
                <a:ea typeface="楷体" panose="02010609060101010101" pitchFamily="49" charset="-122"/>
                <a:cs typeface="宋体" panose="02010600030101010101" pitchFamily="2" charset="-122"/>
              </a:rPr>
              <a:t>2,340</a:t>
            </a:r>
            <a:r>
              <a:rPr lang="zh-CN" altLang="en-US" sz="1500" kern="100" dirty="0">
                <a:latin typeface="Calibri" panose="020F0502020204030204" pitchFamily="34" charset="0"/>
                <a:ea typeface="楷体" panose="02010609060101010101" pitchFamily="49" charset="-122"/>
                <a:cs typeface="宋体" panose="02010600030101010101" pitchFamily="2" charset="-122"/>
              </a:rPr>
              <a:t>万美元。</a:t>
            </a:r>
            <a:endParaRPr lang="zh-CN" altLang="zh-CN" sz="1500" kern="100" dirty="0">
              <a:latin typeface="Calibri" panose="020F0502020204030204" pitchFamily="34" charset="0"/>
              <a:ea typeface="楷体" panose="02010609060101010101" pitchFamily="49" charset="-122"/>
              <a:cs typeface="宋体" panose="02010600030101010101" pitchFamily="2" charset="-122"/>
            </a:endParaRPr>
          </a:p>
          <a:p>
            <a:endParaRPr lang="zh-CN" altLang="en-US" sz="1000" dirty="0">
              <a:latin typeface="Calibri" panose="020F0502020204030204" pitchFamily="34" charset="0"/>
              <a:ea typeface="楷体" panose="02010609060101010101" pitchFamily="49" charset="-122"/>
            </a:endParaRPr>
          </a:p>
        </p:txBody>
      </p:sp>
      <p:sp>
        <p:nvSpPr>
          <p:cNvPr id="4" name="灯片编号占位符 3"/>
          <p:cNvSpPr>
            <a:spLocks noGrp="1"/>
          </p:cNvSpPr>
          <p:nvPr>
            <p:ph type="sldNum" sz="quarter" idx="5"/>
          </p:nvPr>
        </p:nvSpPr>
        <p:spPr/>
        <p:txBody>
          <a:bodyPr/>
          <a:lstStyle/>
          <a:p>
            <a:fld id="{555C4049-1440-42AB-BCA2-2415BAE17A69}" type="slidenum">
              <a:rPr lang="en-US" smtClean="0"/>
              <a:pPr/>
              <a:t>9</a:t>
            </a:fld>
            <a:endParaRPr lang="en-US" dirty="0"/>
          </a:p>
        </p:txBody>
      </p:sp>
    </p:spTree>
    <p:extLst>
      <p:ext uri="{BB962C8B-B14F-4D97-AF65-F5344CB8AC3E}">
        <p14:creationId xmlns:p14="http://schemas.microsoft.com/office/powerpoint/2010/main" val="281287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10559" y="4925321"/>
            <a:ext cx="5681363" cy="4028576"/>
          </a:xfrm>
          <a:prstGeom prst="rect">
            <a:avLst/>
          </a:prstGeom>
        </p:spPr>
        <p:txBody>
          <a:bodyPr lIns="91423" tIns="45712" rIns="91423" bIns="45712"/>
          <a:lstStyle/>
          <a:p>
            <a:pPr algn="just" defTabSz="914239">
              <a:defRPr/>
            </a:pPr>
            <a:r>
              <a:rPr lang="zh-CN" altLang="en-US"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全年</a:t>
            </a:r>
            <a:r>
              <a:rPr lang="zh-CN"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集团调整后</a:t>
            </a:r>
            <a:r>
              <a:rPr lang="en-US"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EBITDA</a:t>
            </a:r>
            <a:r>
              <a:rPr lang="zh-CN"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为</a:t>
            </a:r>
            <a:r>
              <a:rPr lang="en-US"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6.63</a:t>
            </a:r>
            <a:r>
              <a:rPr lang="zh-CN"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亿美元，主要调整项包括</a:t>
            </a:r>
            <a:r>
              <a:rPr lang="en-US" altLang="zh-CN" sz="1600" kern="100" dirty="0">
                <a:latin typeface="Calibri" panose="020F0502020204030204" pitchFamily="34" charset="0"/>
                <a:ea typeface="楷体" panose="02010609060101010101" pitchFamily="49" charset="-122"/>
                <a:cs typeface="宋体" panose="02010600030101010101" pitchFamily="2" charset="-122"/>
              </a:rPr>
              <a:t>2020</a:t>
            </a:r>
            <a:r>
              <a:rPr lang="zh-CN" altLang="en-US" sz="1600" kern="100" dirty="0">
                <a:latin typeface="Calibri" panose="020F0502020204030204" pitchFamily="34" charset="0"/>
                <a:ea typeface="楷体" panose="02010609060101010101" pitchFamily="49" charset="-122"/>
                <a:cs typeface="宋体" panose="02010600030101010101" pitchFamily="2" charset="-122"/>
              </a:rPr>
              <a:t>年出售物业、厂房及设备、投资物业及附属公司的收益</a:t>
            </a:r>
            <a:r>
              <a:rPr lang="en-US" altLang="zh-CN" sz="1600" kern="100" dirty="0">
                <a:latin typeface="Calibri" panose="020F0502020204030204" pitchFamily="34" charset="0"/>
                <a:ea typeface="楷体" panose="02010609060101010101" pitchFamily="49" charset="-122"/>
                <a:cs typeface="宋体" panose="02010600030101010101" pitchFamily="2" charset="-122"/>
              </a:rPr>
              <a:t>2,340</a:t>
            </a:r>
            <a:r>
              <a:rPr lang="zh-CN" altLang="en-US" sz="1600" kern="100" dirty="0">
                <a:latin typeface="Calibri" panose="020F0502020204030204" pitchFamily="34" charset="0"/>
                <a:ea typeface="楷体" panose="02010609060101010101" pitchFamily="49" charset="-122"/>
                <a:cs typeface="宋体" panose="02010600030101010101" pitchFamily="2" charset="-122"/>
              </a:rPr>
              <a:t>万美元以及</a:t>
            </a:r>
            <a:r>
              <a:rPr lang="zh-CN" altLang="en-US"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全年</a:t>
            </a:r>
            <a:r>
              <a:rPr lang="zh-CN"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集团获得了归属于</a:t>
            </a:r>
            <a:r>
              <a:rPr lang="en-US"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2019</a:t>
            </a:r>
            <a:r>
              <a:rPr lang="zh-CN"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年关税退税所产生的销售成本减少</a:t>
            </a:r>
            <a:r>
              <a:rPr lang="en-US"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3,810</a:t>
            </a:r>
            <a:r>
              <a:rPr lang="zh-CN"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万美元。</a:t>
            </a:r>
            <a:endParaRPr lang="zh-CN" altLang="zh-CN" sz="1600" kern="100" dirty="0">
              <a:latin typeface="Calibri" panose="020F0502020204030204" pitchFamily="34" charset="0"/>
              <a:ea typeface="楷体" panose="02010609060101010101" pitchFamily="49" charset="-122"/>
              <a:cs typeface="宋体" panose="02010600030101010101" pitchFamily="2" charset="-122"/>
            </a:endParaRPr>
          </a:p>
          <a:p>
            <a:pPr algn="just"/>
            <a:r>
              <a:rPr lang="en-US"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 </a:t>
            </a:r>
            <a:endParaRPr lang="zh-CN" altLang="zh-CN" sz="1600" kern="100" dirty="0">
              <a:latin typeface="Calibri" panose="020F0502020204030204" pitchFamily="34" charset="0"/>
              <a:ea typeface="楷体" panose="02010609060101010101" pitchFamily="49" charset="-122"/>
              <a:cs typeface="Times New Roman" panose="02020603050405020304" pitchFamily="18" charset="0"/>
            </a:endParaRPr>
          </a:p>
          <a:p>
            <a:pPr algn="just"/>
            <a:r>
              <a:rPr lang="zh-CN"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以上是对</a:t>
            </a:r>
            <a:r>
              <a:rPr lang="en-US"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JS</a:t>
            </a:r>
            <a:r>
              <a:rPr lang="zh-CN"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环球生活</a:t>
            </a:r>
            <a:r>
              <a:rPr lang="zh-CN" altLang="en-US"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全年</a:t>
            </a:r>
            <a:r>
              <a:rPr lang="zh-CN" altLang="zh-CN" sz="16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财务情况的介绍。谢谢各位！</a:t>
            </a:r>
            <a:endParaRPr lang="zh-CN" altLang="zh-CN" sz="1600" kern="100" dirty="0">
              <a:latin typeface="Calibri" panose="020F0502020204030204" pitchFamily="34" charset="0"/>
              <a:ea typeface="楷体" panose="02010609060101010101" pitchFamily="49" charset="-122"/>
              <a:cs typeface="Times New Roman" panose="02020603050405020304" pitchFamily="18" charset="0"/>
            </a:endParaRPr>
          </a:p>
          <a:p>
            <a:endParaRPr lang="zh-CN" altLang="en-US" sz="1100" dirty="0">
              <a:latin typeface="Calibri" panose="020F0502020204030204" pitchFamily="34" charset="0"/>
              <a:ea typeface="楷体" panose="02010609060101010101" pitchFamily="49" charset="-122"/>
            </a:endParaRPr>
          </a:p>
        </p:txBody>
      </p:sp>
      <p:sp>
        <p:nvSpPr>
          <p:cNvPr id="4" name="灯片编号占位符 3"/>
          <p:cNvSpPr>
            <a:spLocks noGrp="1"/>
          </p:cNvSpPr>
          <p:nvPr>
            <p:ph type="sldNum" sz="quarter" idx="5"/>
          </p:nvPr>
        </p:nvSpPr>
        <p:spPr/>
        <p:txBody>
          <a:bodyPr/>
          <a:lstStyle/>
          <a:p>
            <a:fld id="{555C4049-1440-42AB-BCA2-2415BAE17A69}" type="slidenum">
              <a:rPr lang="en-US" smtClean="0"/>
              <a:pPr/>
              <a:t>10</a:t>
            </a:fld>
            <a:endParaRPr lang="en-US" dirty="0"/>
          </a:p>
        </p:txBody>
      </p:sp>
    </p:spTree>
    <p:extLst>
      <p:ext uri="{BB962C8B-B14F-4D97-AF65-F5344CB8AC3E}">
        <p14:creationId xmlns:p14="http://schemas.microsoft.com/office/powerpoint/2010/main" val="101381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noTextEdit="1"/>
          </p:cNvSpPr>
          <p:nvPr>
            <p:ph type="sldImg"/>
          </p:nvPr>
        </p:nvSpPr>
        <p:spPr bwMode="auto">
          <a:xfrm>
            <a:off x="142875" y="769938"/>
            <a:ext cx="6816725" cy="3833812"/>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7347" name="Rectangle 3"/>
          <p:cNvSpPr>
            <a:spLocks noGrp="1" noChangeArrowheads="1"/>
          </p:cNvSpPr>
          <p:nvPr>
            <p:ph type="body" idx="1"/>
          </p:nvPr>
        </p:nvSpPr>
        <p:spPr bwMode="auto">
          <a:xfrm>
            <a:off x="709796" y="4859531"/>
            <a:ext cx="5682888" cy="46062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endParaRPr lang="en-US" dirty="0">
              <a:latin typeface="Arial"/>
            </a:endParaRPr>
          </a:p>
        </p:txBody>
      </p:sp>
      <p:sp>
        <p:nvSpPr>
          <p:cNvPr id="4" name="Slide Number Placeholder 3"/>
          <p:cNvSpPr>
            <a:spLocks noGrp="1"/>
          </p:cNvSpPr>
          <p:nvPr>
            <p:ph type="sldNum" sz="quarter" idx="5"/>
          </p:nvPr>
        </p:nvSpPr>
        <p:spPr>
          <a:xfrm>
            <a:off x="4023779" y="9719251"/>
            <a:ext cx="3077006" cy="512143"/>
          </a:xfrm>
        </p:spPr>
        <p:txBody>
          <a:bodyPr/>
          <a:lstStyle/>
          <a:p>
            <a:fld id="{555C4049-1440-42AB-BCA2-2415BAE17A69}" type="slidenum">
              <a:rPr lang="en-US" smtClean="0"/>
              <a:t>11</a:t>
            </a:fld>
            <a:endParaRPr lang="en-US" dirty="0"/>
          </a:p>
        </p:txBody>
      </p:sp>
    </p:spTree>
    <p:extLst>
      <p:ext uri="{BB962C8B-B14F-4D97-AF65-F5344CB8AC3E}">
        <p14:creationId xmlns:p14="http://schemas.microsoft.com/office/powerpoint/2010/main" val="141974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12</a:t>
            </a:fld>
            <a:endParaRPr lang="en-US" dirty="0"/>
          </a:p>
        </p:txBody>
      </p:sp>
    </p:spTree>
    <p:extLst>
      <p:ext uri="{BB962C8B-B14F-4D97-AF65-F5344CB8AC3E}">
        <p14:creationId xmlns:p14="http://schemas.microsoft.com/office/powerpoint/2010/main" val="301425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13</a:t>
            </a:fld>
            <a:endParaRPr lang="en-US" dirty="0"/>
          </a:p>
        </p:txBody>
      </p:sp>
    </p:spTree>
    <p:extLst>
      <p:ext uri="{BB962C8B-B14F-4D97-AF65-F5344CB8AC3E}">
        <p14:creationId xmlns:p14="http://schemas.microsoft.com/office/powerpoint/2010/main" val="3065657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14</a:t>
            </a:fld>
            <a:endParaRPr lang="en-US" dirty="0"/>
          </a:p>
        </p:txBody>
      </p:sp>
    </p:spTree>
    <p:extLst>
      <p:ext uri="{BB962C8B-B14F-4D97-AF65-F5344CB8AC3E}">
        <p14:creationId xmlns:p14="http://schemas.microsoft.com/office/powerpoint/2010/main" val="403030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15</a:t>
            </a:fld>
            <a:endParaRPr lang="en-US" dirty="0"/>
          </a:p>
        </p:txBody>
      </p:sp>
    </p:spTree>
    <p:extLst>
      <p:ext uri="{BB962C8B-B14F-4D97-AF65-F5344CB8AC3E}">
        <p14:creationId xmlns:p14="http://schemas.microsoft.com/office/powerpoint/2010/main" val="210114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16</a:t>
            </a:fld>
            <a:endParaRPr lang="en-US"/>
          </a:p>
        </p:txBody>
      </p:sp>
    </p:spTree>
    <p:extLst>
      <p:ext uri="{BB962C8B-B14F-4D97-AF65-F5344CB8AC3E}">
        <p14:creationId xmlns:p14="http://schemas.microsoft.com/office/powerpoint/2010/main" val="3713394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17</a:t>
            </a:fld>
            <a:endParaRPr lang="en-US" dirty="0"/>
          </a:p>
        </p:txBody>
      </p:sp>
    </p:spTree>
    <p:extLst>
      <p:ext uri="{BB962C8B-B14F-4D97-AF65-F5344CB8AC3E}">
        <p14:creationId xmlns:p14="http://schemas.microsoft.com/office/powerpoint/2010/main" val="3855947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18</a:t>
            </a:fld>
            <a:endParaRPr lang="en-US" dirty="0"/>
          </a:p>
        </p:txBody>
      </p:sp>
    </p:spTree>
    <p:extLst>
      <p:ext uri="{BB962C8B-B14F-4D97-AF65-F5344CB8AC3E}">
        <p14:creationId xmlns:p14="http://schemas.microsoft.com/office/powerpoint/2010/main" val="281479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9938"/>
            <a:ext cx="6816725" cy="3833812"/>
          </a:xfrm>
          <a:prstGeom prst="rect">
            <a:avLst/>
          </a:prstGeom>
          <a:noFill/>
          <a:ln w="12700">
            <a:solidFill>
              <a:prstClr val="black"/>
            </a:solidFill>
          </a:ln>
        </p:spPr>
      </p:sp>
      <p:sp>
        <p:nvSpPr>
          <p:cNvPr id="3" name="Notes Placeholder 2"/>
          <p:cNvSpPr>
            <a:spLocks noGrp="1"/>
          </p:cNvSpPr>
          <p:nvPr>
            <p:ph type="body" idx="1"/>
          </p:nvPr>
        </p:nvSpPr>
        <p:spPr>
          <a:xfrm>
            <a:off x="710085" y="4861262"/>
            <a:ext cx="5682317" cy="4604369"/>
          </a:xfrm>
          <a:prstGeom prst="rect">
            <a:avLst/>
          </a:prstGeom>
        </p:spPr>
        <p:txBody>
          <a:bodyPr lIns="91413" tIns="45707" rIns="91413" bIns="45707"/>
          <a:lstStyle/>
          <a:p>
            <a:endParaRPr lang="en-GB" dirty="0">
              <a:latin typeface="Arial"/>
            </a:endParaRPr>
          </a:p>
        </p:txBody>
      </p:sp>
      <p:sp>
        <p:nvSpPr>
          <p:cNvPr id="4" name="Slide Number Placeholder 3"/>
          <p:cNvSpPr>
            <a:spLocks noGrp="1"/>
          </p:cNvSpPr>
          <p:nvPr>
            <p:ph type="sldNum" sz="quarter" idx="10"/>
          </p:nvPr>
        </p:nvSpPr>
        <p:spPr/>
        <p:txBody>
          <a:bodyPr/>
          <a:lstStyle/>
          <a:p>
            <a:fld id="{555C4049-1440-42AB-BCA2-2415BAE17A69}" type="slidenum">
              <a:rPr lang="en-US" smtClean="0"/>
              <a:t>1</a:t>
            </a:fld>
            <a:endParaRPr lang="en-US" dirty="0"/>
          </a:p>
        </p:txBody>
      </p:sp>
    </p:spTree>
    <p:extLst>
      <p:ext uri="{BB962C8B-B14F-4D97-AF65-F5344CB8AC3E}">
        <p14:creationId xmlns:p14="http://schemas.microsoft.com/office/powerpoint/2010/main" val="988353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19</a:t>
            </a:fld>
            <a:endParaRPr lang="en-US" dirty="0"/>
          </a:p>
        </p:txBody>
      </p:sp>
    </p:spTree>
    <p:extLst>
      <p:ext uri="{BB962C8B-B14F-4D97-AF65-F5344CB8AC3E}">
        <p14:creationId xmlns:p14="http://schemas.microsoft.com/office/powerpoint/2010/main" val="2984377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20</a:t>
            </a:fld>
            <a:endParaRPr lang="en-US" dirty="0"/>
          </a:p>
        </p:txBody>
      </p:sp>
    </p:spTree>
    <p:extLst>
      <p:ext uri="{BB962C8B-B14F-4D97-AF65-F5344CB8AC3E}">
        <p14:creationId xmlns:p14="http://schemas.microsoft.com/office/powerpoint/2010/main" val="55109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21</a:t>
            </a:fld>
            <a:endParaRPr lang="en-US" dirty="0"/>
          </a:p>
        </p:txBody>
      </p:sp>
    </p:spTree>
    <p:extLst>
      <p:ext uri="{BB962C8B-B14F-4D97-AF65-F5344CB8AC3E}">
        <p14:creationId xmlns:p14="http://schemas.microsoft.com/office/powerpoint/2010/main" val="3812748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noTextEdit="1"/>
          </p:cNvSpPr>
          <p:nvPr>
            <p:ph type="sldImg"/>
          </p:nvPr>
        </p:nvSpPr>
        <p:spPr bwMode="auto">
          <a:xfrm>
            <a:off x="142875" y="769938"/>
            <a:ext cx="6816725" cy="3833812"/>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7347" name="Rectangle 3"/>
          <p:cNvSpPr>
            <a:spLocks noGrp="1" noChangeArrowheads="1"/>
          </p:cNvSpPr>
          <p:nvPr>
            <p:ph type="body" idx="1"/>
          </p:nvPr>
        </p:nvSpPr>
        <p:spPr bwMode="auto">
          <a:xfrm>
            <a:off x="709796" y="4859531"/>
            <a:ext cx="5682888" cy="46062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endParaRPr lang="en-US" dirty="0">
              <a:latin typeface="Arial"/>
            </a:endParaRPr>
          </a:p>
        </p:txBody>
      </p:sp>
      <p:sp>
        <p:nvSpPr>
          <p:cNvPr id="4" name="Slide Number Placeholder 3"/>
          <p:cNvSpPr>
            <a:spLocks noGrp="1"/>
          </p:cNvSpPr>
          <p:nvPr>
            <p:ph type="sldNum" sz="quarter" idx="5"/>
          </p:nvPr>
        </p:nvSpPr>
        <p:spPr>
          <a:xfrm>
            <a:off x="4023779" y="9719251"/>
            <a:ext cx="3077006" cy="512143"/>
          </a:xfrm>
        </p:spPr>
        <p:txBody>
          <a:bodyPr/>
          <a:lstStyle/>
          <a:p>
            <a:fld id="{555C4049-1440-42AB-BCA2-2415BAE17A69}" type="slidenum">
              <a:rPr lang="en-US" smtClean="0"/>
              <a:t>22</a:t>
            </a:fld>
            <a:endParaRPr lang="en-US" dirty="0"/>
          </a:p>
        </p:txBody>
      </p:sp>
    </p:spTree>
    <p:extLst>
      <p:ext uri="{BB962C8B-B14F-4D97-AF65-F5344CB8AC3E}">
        <p14:creationId xmlns:p14="http://schemas.microsoft.com/office/powerpoint/2010/main" val="575127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23</a:t>
            </a:fld>
            <a:endParaRPr lang="en-US" dirty="0"/>
          </a:p>
        </p:txBody>
      </p:sp>
    </p:spTree>
    <p:extLst>
      <p:ext uri="{BB962C8B-B14F-4D97-AF65-F5344CB8AC3E}">
        <p14:creationId xmlns:p14="http://schemas.microsoft.com/office/powerpoint/2010/main" val="189850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24</a:t>
            </a:fld>
            <a:endParaRPr lang="en-US" dirty="0"/>
          </a:p>
        </p:txBody>
      </p:sp>
    </p:spTree>
    <p:extLst>
      <p:ext uri="{BB962C8B-B14F-4D97-AF65-F5344CB8AC3E}">
        <p14:creationId xmlns:p14="http://schemas.microsoft.com/office/powerpoint/2010/main" val="194805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25</a:t>
            </a:fld>
            <a:endParaRPr lang="en-US" dirty="0"/>
          </a:p>
        </p:txBody>
      </p:sp>
    </p:spTree>
    <p:extLst>
      <p:ext uri="{BB962C8B-B14F-4D97-AF65-F5344CB8AC3E}">
        <p14:creationId xmlns:p14="http://schemas.microsoft.com/office/powerpoint/2010/main" val="2211619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26</a:t>
            </a:fld>
            <a:endParaRPr lang="en-US" dirty="0"/>
          </a:p>
        </p:txBody>
      </p:sp>
    </p:spTree>
    <p:extLst>
      <p:ext uri="{BB962C8B-B14F-4D97-AF65-F5344CB8AC3E}">
        <p14:creationId xmlns:p14="http://schemas.microsoft.com/office/powerpoint/2010/main" val="1771197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09615" y="4924426"/>
            <a:ext cx="5683249" cy="4029075"/>
          </a:xfrm>
          <a:prstGeom prst="rect">
            <a:avLst/>
          </a:prstGeom>
        </p:spPr>
        <p:txBody>
          <a:bodyPr lIns="91423" tIns="45712" rIns="91423" bIns="45712"/>
          <a:lstStyle/>
          <a:p>
            <a:endParaRPr lang="zh-CN" altLang="en-US"/>
          </a:p>
        </p:txBody>
      </p:sp>
      <p:sp>
        <p:nvSpPr>
          <p:cNvPr id="4" name="灯片编号占位符 3"/>
          <p:cNvSpPr>
            <a:spLocks noGrp="1"/>
          </p:cNvSpPr>
          <p:nvPr>
            <p:ph type="sldNum" sz="quarter" idx="5"/>
          </p:nvPr>
        </p:nvSpPr>
        <p:spPr/>
        <p:txBody>
          <a:bodyPr/>
          <a:lstStyle/>
          <a:p>
            <a:fld id="{555C4049-1440-42AB-BCA2-2415BAE17A69}" type="slidenum">
              <a:rPr lang="en-US" smtClean="0"/>
              <a:pPr/>
              <a:t>27</a:t>
            </a:fld>
            <a:endParaRPr lang="en-US" dirty="0"/>
          </a:p>
        </p:txBody>
      </p:sp>
    </p:spTree>
    <p:extLst>
      <p:ext uri="{BB962C8B-B14F-4D97-AF65-F5344CB8AC3E}">
        <p14:creationId xmlns:p14="http://schemas.microsoft.com/office/powerpoint/2010/main" val="306629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9938"/>
            <a:ext cx="6816725" cy="3833812"/>
          </a:xfrm>
          <a:prstGeom prst="rect">
            <a:avLst/>
          </a:prstGeom>
          <a:noFill/>
          <a:ln w="12700">
            <a:solidFill>
              <a:prstClr val="black"/>
            </a:solidFill>
          </a:ln>
        </p:spPr>
      </p:sp>
      <p:sp>
        <p:nvSpPr>
          <p:cNvPr id="3" name="Notes Placeholder 2"/>
          <p:cNvSpPr>
            <a:spLocks noGrp="1"/>
          </p:cNvSpPr>
          <p:nvPr>
            <p:ph type="body" idx="1"/>
          </p:nvPr>
        </p:nvSpPr>
        <p:spPr>
          <a:xfrm>
            <a:off x="710085" y="4861262"/>
            <a:ext cx="5682317" cy="4604369"/>
          </a:xfrm>
          <a:prstGeom prst="rect">
            <a:avLst/>
          </a:prstGeom>
        </p:spPr>
        <p:txBody>
          <a:bodyPr lIns="91413" tIns="45707" rIns="91413" bIns="45707"/>
          <a:lstStyle/>
          <a:p>
            <a:endParaRPr lang="en-GB" dirty="0">
              <a:latin typeface="Arial" panose="020B0604020202020204" pitchFamily="34" charset="0"/>
            </a:endParaRPr>
          </a:p>
        </p:txBody>
      </p:sp>
      <p:sp>
        <p:nvSpPr>
          <p:cNvPr id="4" name="Slide Number Placeholder 3"/>
          <p:cNvSpPr>
            <a:spLocks noGrp="1"/>
          </p:cNvSpPr>
          <p:nvPr>
            <p:ph type="sldNum" sz="quarter" idx="5"/>
          </p:nvPr>
        </p:nvSpPr>
        <p:spPr>
          <a:xfrm>
            <a:off x="4023779" y="9719251"/>
            <a:ext cx="3077006" cy="512143"/>
          </a:xfrm>
        </p:spPr>
        <p:txBody>
          <a:bodyPr/>
          <a:lstStyle/>
          <a:p>
            <a:fld id="{555C4049-1440-42AB-BCA2-2415BAE17A69}" type="slidenum">
              <a:rPr lang="en-US" smtClean="0"/>
              <a:t>2</a:t>
            </a:fld>
            <a:endParaRPr lang="en-US" dirty="0"/>
          </a:p>
        </p:txBody>
      </p:sp>
    </p:spTree>
    <p:extLst>
      <p:ext uri="{BB962C8B-B14F-4D97-AF65-F5344CB8AC3E}">
        <p14:creationId xmlns:p14="http://schemas.microsoft.com/office/powerpoint/2010/main" val="155080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noTextEdit="1"/>
          </p:cNvSpPr>
          <p:nvPr>
            <p:ph type="sldImg"/>
          </p:nvPr>
        </p:nvSpPr>
        <p:spPr bwMode="auto">
          <a:xfrm>
            <a:off x="142875" y="769938"/>
            <a:ext cx="6816725" cy="3833812"/>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7347" name="Rectangle 3"/>
          <p:cNvSpPr>
            <a:spLocks noGrp="1" noChangeArrowheads="1"/>
          </p:cNvSpPr>
          <p:nvPr>
            <p:ph type="body" idx="1"/>
          </p:nvPr>
        </p:nvSpPr>
        <p:spPr bwMode="auto">
          <a:xfrm>
            <a:off x="709796" y="4859531"/>
            <a:ext cx="5682888" cy="46062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endParaRPr lang="en-US" dirty="0">
              <a:latin typeface="Arial"/>
            </a:endParaRPr>
          </a:p>
        </p:txBody>
      </p:sp>
      <p:sp>
        <p:nvSpPr>
          <p:cNvPr id="4" name="Slide Number Placeholder 3"/>
          <p:cNvSpPr>
            <a:spLocks noGrp="1"/>
          </p:cNvSpPr>
          <p:nvPr>
            <p:ph type="sldNum" sz="quarter" idx="5"/>
          </p:nvPr>
        </p:nvSpPr>
        <p:spPr>
          <a:xfrm>
            <a:off x="4023779" y="9719251"/>
            <a:ext cx="3077006" cy="512143"/>
          </a:xfrm>
        </p:spPr>
        <p:txBody>
          <a:bodyPr/>
          <a:lstStyle/>
          <a:p>
            <a:fld id="{555C4049-1440-42AB-BCA2-2415BAE17A69}" type="slidenum">
              <a:rPr lang="en-US" smtClean="0"/>
              <a:t>3</a:t>
            </a:fld>
            <a:endParaRPr lang="en-US" dirty="0"/>
          </a:p>
        </p:txBody>
      </p:sp>
    </p:spTree>
    <p:extLst>
      <p:ext uri="{BB962C8B-B14F-4D97-AF65-F5344CB8AC3E}">
        <p14:creationId xmlns:p14="http://schemas.microsoft.com/office/powerpoint/2010/main" val="292020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10559" y="4925321"/>
            <a:ext cx="5681363" cy="4028576"/>
          </a:xfrm>
          <a:prstGeom prst="rect">
            <a:avLst/>
          </a:prstGeom>
        </p:spPr>
        <p:txBody>
          <a:bodyPr lIns="91423" tIns="45712" rIns="91423" bIns="45712"/>
          <a:lstStyle/>
          <a:p>
            <a:pPr algn="just"/>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大家好，</a:t>
            </a:r>
            <a:r>
              <a:rPr lang="zh-CN" altLang="en-US" sz="1600" kern="100" dirty="0">
                <a:latin typeface="等线" panose="02010600030101010101" pitchFamily="2" charset="-122"/>
                <a:ea typeface="楷体" panose="02010609060101010101" pitchFamily="49" charset="-122"/>
                <a:cs typeface="Times New Roman" panose="02020603050405020304" pitchFamily="18" charset="0"/>
              </a:rPr>
              <a:t>接下来</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我为各位介绍一下</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JS</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环球生活</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2020</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年的财务情况：</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2020</a:t>
            </a:r>
            <a:r>
              <a:rPr lang="zh-CN" altLang="en-US" sz="1600" kern="100" dirty="0">
                <a:latin typeface="等线" panose="02010600030101010101" pitchFamily="2" charset="-122"/>
                <a:ea typeface="楷体" panose="02010609060101010101" pitchFamily="49" charset="-122"/>
                <a:cs typeface="Times New Roman" panose="02020603050405020304" pitchFamily="18" charset="0"/>
              </a:rPr>
              <a:t>年，</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JS</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环球生活收入</a:t>
            </a:r>
            <a:r>
              <a:rPr lang="zh-CN" altLang="en-US" sz="1600" kern="100" dirty="0">
                <a:latin typeface="等线" panose="02010600030101010101" pitchFamily="2" charset="-122"/>
                <a:ea typeface="楷体" panose="02010609060101010101" pitchFamily="49" charset="-122"/>
                <a:cs typeface="Times New Roman" panose="02020603050405020304" pitchFamily="18" charset="0"/>
              </a:rPr>
              <a:t>大幅提升</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a:t>
            </a:r>
            <a:r>
              <a:rPr lang="zh-CN" altLang="en-US" sz="1600" kern="100" dirty="0">
                <a:latin typeface="等线" panose="02010600030101010101" pitchFamily="2" charset="-122"/>
                <a:ea typeface="楷体" panose="02010609060101010101" pitchFamily="49" charset="-122"/>
                <a:cs typeface="Times New Roman" panose="02020603050405020304" pitchFamily="18" charset="0"/>
              </a:rPr>
              <a:t>利润接近四倍增长</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，盈利能力也明显提升。</a:t>
            </a:r>
            <a:r>
              <a:rPr lang="zh-CN" altLang="en-US" sz="1600" kern="100" dirty="0">
                <a:latin typeface="等线" panose="02010600030101010101" pitchFamily="2" charset="-122"/>
                <a:ea typeface="楷体" panose="02010609060101010101" pitchFamily="49" charset="-122"/>
                <a:cs typeface="Times New Roman" panose="02020603050405020304" pitchFamily="18" charset="0"/>
              </a:rPr>
              <a:t>全</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年集团录得收入</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42</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亿美元，同比增长</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39.1%</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。毛利润同比增长</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54.7%</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，毛利率大幅提升</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4.1</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个百分点至</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41.5%</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EBITDA</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同比增长</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141.7%</a:t>
            </a:r>
            <a:r>
              <a:rPr lang="zh-CN" altLang="en-US" sz="1600" kern="100" dirty="0">
                <a:latin typeface="等线" panose="02010600030101010101" pitchFamily="2" charset="-122"/>
                <a:ea typeface="楷体" panose="02010609060101010101" pitchFamily="49" charset="-122"/>
                <a:cs typeface="Times New Roman" panose="02020603050405020304" pitchFamily="18" charset="0"/>
              </a:rPr>
              <a:t>至</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7</a:t>
            </a:r>
            <a:r>
              <a:rPr lang="zh-CN" altLang="en-US" sz="1600" kern="100" dirty="0">
                <a:latin typeface="等线" panose="02010600030101010101" pitchFamily="2" charset="-122"/>
                <a:ea typeface="楷体" panose="02010609060101010101" pitchFamily="49" charset="-122"/>
                <a:cs typeface="Times New Roman" panose="02020603050405020304" pitchFamily="18" charset="0"/>
              </a:rPr>
              <a:t>亿美元</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EBTIDA</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率同比提升</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7.1</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个百分点至</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16.7%</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。经调整</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EBITDA</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同比增长</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63.5%</a:t>
            </a:r>
            <a:r>
              <a:rPr lang="zh-CN" altLang="en-US" sz="1600" kern="100" dirty="0">
                <a:latin typeface="等线" panose="02010600030101010101" pitchFamily="2" charset="-122"/>
                <a:ea typeface="楷体" panose="02010609060101010101" pitchFamily="49" charset="-122"/>
                <a:cs typeface="Times New Roman" panose="02020603050405020304" pitchFamily="18" charset="0"/>
              </a:rPr>
              <a:t>至</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6.6</a:t>
            </a:r>
            <a:r>
              <a:rPr lang="zh-CN" altLang="en-US" sz="1600" kern="100" dirty="0">
                <a:latin typeface="等线" panose="02010600030101010101" pitchFamily="2" charset="-122"/>
                <a:ea typeface="楷体" panose="02010609060101010101" pitchFamily="49" charset="-122"/>
                <a:cs typeface="Times New Roman" panose="02020603050405020304" pitchFamily="18" charset="0"/>
              </a:rPr>
              <a:t>亿美元</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，具体的调整项我会随后跟大家分析。净利润同比大幅增长</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372.2%</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至</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4.0</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亿美元，净利润率大幅提升</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6.8</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个百分点至</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9.6%</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。经调整净利润同比增长</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79.2%</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至</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4.2</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亿美元，调整后净利润率为</a:t>
            </a:r>
            <a:r>
              <a:rPr lang="en-US" altLang="zh-CN" sz="1600" kern="100" dirty="0">
                <a:latin typeface="等线" panose="02010600030101010101" pitchFamily="2" charset="-122"/>
                <a:ea typeface="楷体" panose="02010609060101010101" pitchFamily="49" charset="-122"/>
                <a:cs typeface="Times New Roman" panose="02020603050405020304" pitchFamily="18" charset="0"/>
              </a:rPr>
              <a:t>10.0%</a:t>
            </a:r>
            <a:r>
              <a:rPr lang="zh-CN" altLang="zh-CN" sz="1600" kern="100" dirty="0">
                <a:latin typeface="等线" panose="02010600030101010101" pitchFamily="2" charset="-122"/>
                <a:ea typeface="楷体" panose="02010609060101010101" pitchFamily="49" charset="-122"/>
                <a:cs typeface="Times New Roman" panose="02020603050405020304" pitchFamily="18" charset="0"/>
              </a:rPr>
              <a:t>。</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sz="1100" dirty="0"/>
          </a:p>
        </p:txBody>
      </p:sp>
      <p:sp>
        <p:nvSpPr>
          <p:cNvPr id="4" name="灯片编号占位符 3"/>
          <p:cNvSpPr>
            <a:spLocks noGrp="1"/>
          </p:cNvSpPr>
          <p:nvPr>
            <p:ph type="sldNum" sz="quarter" idx="5"/>
          </p:nvPr>
        </p:nvSpPr>
        <p:spPr/>
        <p:txBody>
          <a:bodyPr/>
          <a:lstStyle/>
          <a:p>
            <a:fld id="{555C4049-1440-42AB-BCA2-2415BAE17A69}" type="slidenum">
              <a:rPr lang="en-US" smtClean="0"/>
              <a:pPr/>
              <a:t>4</a:t>
            </a:fld>
            <a:endParaRPr lang="en-US" dirty="0"/>
          </a:p>
        </p:txBody>
      </p:sp>
    </p:spTree>
    <p:extLst>
      <p:ext uri="{BB962C8B-B14F-4D97-AF65-F5344CB8AC3E}">
        <p14:creationId xmlns:p14="http://schemas.microsoft.com/office/powerpoint/2010/main" val="397381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10559" y="4925321"/>
            <a:ext cx="5681363" cy="4505282"/>
          </a:xfrm>
          <a:prstGeom prst="rect">
            <a:avLst/>
          </a:prstGeom>
        </p:spPr>
        <p:txBody>
          <a:bodyPr lIns="91423" tIns="45712" rIns="91423" bIns="45712"/>
          <a:lstStyle/>
          <a:p>
            <a:pPr algn="just"/>
            <a:r>
              <a:rPr lang="zh-CN" altLang="zh-CN" sz="1400" kern="100" dirty="0">
                <a:latin typeface="Calibri" panose="020F0502020204030204" pitchFamily="34" charset="0"/>
                <a:ea typeface="楷体" panose="02010609060101010101" pitchFamily="49" charset="-122"/>
                <a:cs typeface="Times New Roman" panose="02020603050405020304" pitchFamily="18" charset="0"/>
              </a:rPr>
              <a:t>下面，</a:t>
            </a:r>
            <a:r>
              <a:rPr lang="zh-CN" altLang="en-US" sz="1400" kern="100" dirty="0">
                <a:latin typeface="Calibri" panose="020F0502020204030204" pitchFamily="34" charset="0"/>
                <a:ea typeface="楷体" panose="02010609060101010101" pitchFamily="49" charset="-122"/>
                <a:cs typeface="Times New Roman" panose="02020603050405020304" pitchFamily="18" charset="0"/>
              </a:rPr>
              <a:t>给</a:t>
            </a:r>
            <a:r>
              <a:rPr lang="zh-CN" altLang="zh-CN" sz="1400" kern="100" dirty="0">
                <a:latin typeface="Calibri" panose="020F0502020204030204" pitchFamily="34" charset="0"/>
                <a:ea typeface="楷体" panose="02010609060101010101" pitchFamily="49" charset="-122"/>
                <a:cs typeface="Times New Roman" panose="02020603050405020304" pitchFamily="18" charset="0"/>
              </a:rPr>
              <a:t>大家拆分一下收入情况。按照分部划分，</a:t>
            </a:r>
            <a:r>
              <a:rPr lang="en-US" altLang="zh-CN" sz="1400" kern="100" dirty="0">
                <a:latin typeface="Calibri" panose="020F0502020204030204" pitchFamily="34" charset="0"/>
                <a:ea typeface="楷体" panose="02010609060101010101" pitchFamily="49" charset="-122"/>
                <a:cs typeface="Times New Roman" panose="02020603050405020304" pitchFamily="18" charset="0"/>
              </a:rPr>
              <a:t>20</a:t>
            </a:r>
            <a:r>
              <a:rPr lang="zh-CN" altLang="zh-CN" sz="1400" kern="100" dirty="0">
                <a:latin typeface="Calibri" panose="020F0502020204030204" pitchFamily="34" charset="0"/>
                <a:ea typeface="楷体" panose="02010609060101010101" pitchFamily="49" charset="-122"/>
                <a:cs typeface="Times New Roman" panose="02020603050405020304" pitchFamily="18" charset="0"/>
              </a:rPr>
              <a:t>年九阳分部同比增长</a:t>
            </a:r>
            <a:r>
              <a:rPr lang="en-US" altLang="zh-CN" sz="1400" kern="100" dirty="0">
                <a:latin typeface="Calibri" panose="020F0502020204030204" pitchFamily="34" charset="0"/>
                <a:ea typeface="楷体" panose="02010609060101010101" pitchFamily="49" charset="-122"/>
                <a:cs typeface="Times New Roman" panose="02020603050405020304" pitchFamily="18" charset="0"/>
              </a:rPr>
              <a:t>14.3%</a:t>
            </a:r>
            <a:r>
              <a:rPr lang="zh-CN" altLang="zh-CN" sz="1400" kern="100" dirty="0">
                <a:latin typeface="Calibri" panose="020F0502020204030204" pitchFamily="34" charset="0"/>
                <a:ea typeface="楷体" panose="02010609060101010101" pitchFamily="49" charset="-122"/>
                <a:cs typeface="Times New Roman" panose="02020603050405020304" pitchFamily="18" charset="0"/>
              </a:rPr>
              <a:t>，</a:t>
            </a:r>
            <a:r>
              <a:rPr lang="zh-CN" altLang="en-US" sz="1400" kern="100" dirty="0">
                <a:latin typeface="Calibri" panose="020F0502020204030204" pitchFamily="34" charset="0"/>
                <a:ea typeface="楷体" panose="02010609060101010101" pitchFamily="49" charset="-122"/>
                <a:cs typeface="Times New Roman" panose="02020603050405020304" pitchFamily="18" charset="0"/>
              </a:rPr>
              <a:t>主要</a:t>
            </a:r>
            <a:r>
              <a:rPr lang="zh-CN" altLang="en-US" sz="1400" dirty="0">
                <a:latin typeface="Calibri" panose="020F0502020204030204" pitchFamily="34" charset="0"/>
                <a:ea typeface="楷体" panose="02010609060101010101" pitchFamily="49" charset="-122"/>
              </a:rPr>
              <a:t>来源于核心品类的主销价位段拓宽，不断推出新品匹配各圈层，成功吸引消费者</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a:t>
            </a:r>
            <a:r>
              <a:rPr lang="en-US"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SharkNinja</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分部</a:t>
            </a:r>
            <a:r>
              <a:rPr lang="zh-CN" altLang="en-US"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全</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年取得</a:t>
            </a:r>
            <a:r>
              <a:rPr lang="en-US"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57.4%</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的强劲增长，主要由于</a:t>
            </a:r>
            <a:r>
              <a:rPr lang="zh-CN" altLang="en-US"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新品表现强劲且市场份额不断扩大</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，欧美市场</a:t>
            </a:r>
            <a:r>
              <a:rPr lang="zh-CN" altLang="en-US"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迅速增长</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带动。</a:t>
            </a:r>
            <a:endParaRPr lang="en-US"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endParaRPr>
          </a:p>
          <a:p>
            <a:pPr algn="just"/>
            <a:endParaRPr lang="zh-CN" altLang="zh-CN" sz="1400" kern="100" dirty="0">
              <a:latin typeface="Calibri" panose="020F0502020204030204" pitchFamily="34" charset="0"/>
              <a:ea typeface="楷体" panose="02010609060101010101" pitchFamily="49" charset="-122"/>
              <a:cs typeface="Times New Roman" panose="02020603050405020304" pitchFamily="18" charset="0"/>
            </a:endParaRPr>
          </a:p>
          <a:p>
            <a:pPr algn="just"/>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按区域划分，</a:t>
            </a:r>
            <a:r>
              <a:rPr lang="zh-CN" altLang="en-US"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全年</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中国地区实现</a:t>
            </a:r>
            <a:r>
              <a:rPr lang="en-US"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13.2%</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的稳健增长。北美市场实现</a:t>
            </a:r>
            <a:r>
              <a:rPr lang="en-US"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51.6%</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的高增长</a:t>
            </a:r>
            <a:r>
              <a:rPr lang="zh-CN" altLang="en-US"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欧洲市场依然维持高速增长趋势，同比增长</a:t>
            </a:r>
            <a:r>
              <a:rPr lang="en-US"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103.6%</a:t>
            </a:r>
            <a:r>
              <a:rPr lang="zh-CN" altLang="en-US"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，主要由英国市场清洁品类市占率不断提升，以及市场拓展成功所带动</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。此外，其他市场</a:t>
            </a:r>
            <a:r>
              <a:rPr lang="zh-CN" altLang="en-US"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（包括日本）</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也录得</a:t>
            </a:r>
            <a:r>
              <a:rPr lang="en-US"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45.0%</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的</a:t>
            </a:r>
            <a:r>
              <a:rPr lang="zh-CN" altLang="en-US"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高</a:t>
            </a:r>
            <a:r>
              <a:rPr lang="zh-CN"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增速。主要由于公司几乎所有品类都成功推出新品，很好的满足了消费者需求。同时，也受益于线上渠道布局以及产品推广策略成功。</a:t>
            </a:r>
            <a:endParaRPr lang="en-US" altLang="zh-CN" sz="14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endParaRPr>
          </a:p>
          <a:p>
            <a:pPr algn="just"/>
            <a:endParaRPr lang="zh-CN" altLang="zh-CN" sz="1400" kern="100" dirty="0">
              <a:latin typeface="Calibri" panose="020F0502020204030204" pitchFamily="34" charset="0"/>
              <a:ea typeface="楷体" panose="02010609060101010101" pitchFamily="49" charset="-122"/>
              <a:cs typeface="Times New Roman" panose="02020603050405020304" pitchFamily="18" charset="0"/>
            </a:endParaRPr>
          </a:p>
          <a:p>
            <a:pPr algn="just"/>
            <a:r>
              <a:rPr lang="zh-CN"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按产品类别划分，烹饪电器同比增长</a:t>
            </a:r>
            <a:r>
              <a:rPr lang="en-US"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41.6%</a:t>
            </a:r>
            <a:r>
              <a:rPr lang="zh-CN"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，主要由于</a:t>
            </a:r>
            <a:r>
              <a:rPr lang="en-US"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Ninja Foodi </a:t>
            </a:r>
            <a:r>
              <a:rPr lang="zh-CN" altLang="en-US"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新品在北美及欧洲的强劲表现</a:t>
            </a:r>
            <a:r>
              <a:rPr lang="zh-CN"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。清洁电器同比增长</a:t>
            </a:r>
            <a:r>
              <a:rPr lang="en-US"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50.4%</a:t>
            </a:r>
            <a:r>
              <a:rPr lang="zh-CN"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，主要由于</a:t>
            </a:r>
            <a:r>
              <a:rPr lang="zh-CN" altLang="en-US"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我们推出的</a:t>
            </a:r>
            <a:r>
              <a:rPr lang="zh-CN"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扫地机器人</a:t>
            </a:r>
            <a:r>
              <a:rPr lang="zh-CN" altLang="en-US"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、吸拖一体机等新产品</a:t>
            </a:r>
            <a:r>
              <a:rPr lang="zh-CN"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受到消费者欢迎，</a:t>
            </a:r>
            <a:r>
              <a:rPr lang="zh-CN" altLang="en-US"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现有品类也实现了快速增长</a:t>
            </a:r>
            <a:r>
              <a:rPr lang="zh-CN"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。食物料理电器同比提升</a:t>
            </a:r>
            <a:r>
              <a:rPr lang="en-US"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22.2%</a:t>
            </a:r>
            <a:r>
              <a:rPr lang="zh-CN"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a:t>
            </a:r>
            <a:r>
              <a:rPr lang="zh-CN" altLang="en-US" sz="1400" dirty="0">
                <a:latin typeface="Calibri" panose="020F0502020204030204" pitchFamily="34" charset="0"/>
                <a:ea typeface="楷体" panose="02010609060101010101" pitchFamily="49" charset="-122"/>
              </a:rPr>
              <a:t>主要来源于创新产品及技术的下沉，并进入主销价格段</a:t>
            </a:r>
            <a:r>
              <a:rPr lang="zh-CN" altLang="zh-CN" sz="14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a:t>
            </a:r>
            <a:endParaRPr lang="zh-CN" altLang="en-US" sz="800" dirty="0">
              <a:latin typeface="Calibri" panose="020F0502020204030204" pitchFamily="34" charset="0"/>
              <a:ea typeface="楷体" panose="02010609060101010101" pitchFamily="49" charset="-122"/>
            </a:endParaRPr>
          </a:p>
        </p:txBody>
      </p:sp>
      <p:sp>
        <p:nvSpPr>
          <p:cNvPr id="4" name="灯片编号占位符 3"/>
          <p:cNvSpPr>
            <a:spLocks noGrp="1"/>
          </p:cNvSpPr>
          <p:nvPr>
            <p:ph type="sldNum" sz="quarter" idx="5"/>
          </p:nvPr>
        </p:nvSpPr>
        <p:spPr/>
        <p:txBody>
          <a:bodyPr/>
          <a:lstStyle/>
          <a:p>
            <a:fld id="{555C4049-1440-42AB-BCA2-2415BAE17A69}" type="slidenum">
              <a:rPr lang="en-US" smtClean="0"/>
              <a:pPr/>
              <a:t>5</a:t>
            </a:fld>
            <a:endParaRPr lang="en-US" dirty="0"/>
          </a:p>
        </p:txBody>
      </p:sp>
    </p:spTree>
    <p:extLst>
      <p:ext uri="{BB962C8B-B14F-4D97-AF65-F5344CB8AC3E}">
        <p14:creationId xmlns:p14="http://schemas.microsoft.com/office/powerpoint/2010/main" val="317491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10559" y="4925321"/>
            <a:ext cx="5681363" cy="4028576"/>
          </a:xfrm>
          <a:prstGeom prst="rect">
            <a:avLst/>
          </a:prstGeom>
        </p:spPr>
        <p:txBody>
          <a:bodyPr lIns="91423" tIns="45712" rIns="91423" bIns="45712"/>
          <a:lstStyle/>
          <a:p>
            <a:pPr algn="just"/>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接下来，给大家介绍一下毛利率。</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全年</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毛利润额大幅提升</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54.7%</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至</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17.4</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亿美元</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，毛利率同比提升</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4.1</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个百分点至</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41.5%</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，主要由于</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九阳及</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SharkNinja</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持续业务协同，原材料采购及生产规模效应显著</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同时</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，我们</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在</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2020</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年就过往年度的关税费用获得</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3,810</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万</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美元的关税返还。同时，</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欧美市场产品及渠道组合优化，如高端毛利的扫地机器人推出以及后疫情新常态促使毛利较高的线上渠道渗透率提升。</a:t>
            </a:r>
            <a:endParaRPr lang="zh-CN" altLang="zh-CN" sz="1500" kern="100" dirty="0">
              <a:latin typeface="Calibri" panose="020F0502020204030204" pitchFamily="34" charset="0"/>
              <a:ea typeface="楷体" panose="02010609060101010101" pitchFamily="49" charset="-122"/>
              <a:cs typeface="Times New Roman" panose="02020603050405020304" pitchFamily="18" charset="0"/>
            </a:endParaRPr>
          </a:p>
          <a:p>
            <a:pPr algn="just"/>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 </a:t>
            </a:r>
            <a:endParaRPr lang="zh-CN" altLang="zh-CN" sz="1500" kern="100" dirty="0">
              <a:latin typeface="Calibri" panose="020F0502020204030204" pitchFamily="34" charset="0"/>
              <a:ea typeface="楷体" panose="02010609060101010101" pitchFamily="49" charset="-122"/>
              <a:cs typeface="Times New Roman" panose="02020603050405020304" pitchFamily="18" charset="0"/>
            </a:endParaRPr>
          </a:p>
          <a:p>
            <a:pPr algn="just"/>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九阳</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全年</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毛利为</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32.6%</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，同比略微下降，主要由于</a:t>
            </a:r>
            <a:r>
              <a:rPr lang="zh-CN" altLang="en-US" sz="1500" kern="100" dirty="0">
                <a:latin typeface="Calibri" panose="020F0502020204030204" pitchFamily="34" charset="0"/>
                <a:ea typeface="楷体" panose="02010609060101010101" pitchFamily="49" charset="-122"/>
                <a:cs typeface="Times New Roman" panose="02020603050405020304" pitchFamily="18" charset="0"/>
              </a:rPr>
              <a:t>渠道</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组合变化的影响。</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SharkNinja</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毛利率大幅提升</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6.0</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个百分点至</a:t>
            </a:r>
            <a:r>
              <a:rPr lang="en-US" altLang="zh-CN" sz="1500" kern="100" dirty="0">
                <a:latin typeface="Calibri" panose="020F0502020204030204" pitchFamily="34" charset="0"/>
                <a:ea typeface="楷体" panose="02010609060101010101" pitchFamily="49" charset="-122"/>
                <a:cs typeface="Times New Roman" panose="02020603050405020304" pitchFamily="18" charset="0"/>
              </a:rPr>
              <a:t>46.3%</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，主要受益于</a:t>
            </a:r>
            <a:r>
              <a:rPr lang="zh-CN" altLang="en-US" sz="1500" dirty="0">
                <a:latin typeface="Calibri" panose="020F0502020204030204" pitchFamily="34" charset="0"/>
                <a:ea typeface="楷体" panose="02010609060101010101" pitchFamily="49" charset="-122"/>
              </a:rPr>
              <a:t>欧美市场收入的高速增长、成本节省、产品及渠道组合优化及关税退税带来的正面影响</a:t>
            </a:r>
            <a:r>
              <a:rPr lang="zh-CN" altLang="zh-CN" sz="1500" kern="100" dirty="0">
                <a:latin typeface="Calibri" panose="020F0502020204030204" pitchFamily="34" charset="0"/>
                <a:ea typeface="楷体" panose="02010609060101010101" pitchFamily="49" charset="-122"/>
                <a:cs typeface="Times New Roman" panose="02020603050405020304" pitchFamily="18" charset="0"/>
              </a:rPr>
              <a:t>。</a:t>
            </a:r>
          </a:p>
          <a:p>
            <a:endParaRPr lang="zh-CN" altLang="en-US" sz="1000" dirty="0">
              <a:latin typeface="Calibri" panose="020F0502020204030204" pitchFamily="34" charset="0"/>
              <a:ea typeface="楷体" panose="02010609060101010101" pitchFamily="49" charset="-122"/>
            </a:endParaRPr>
          </a:p>
        </p:txBody>
      </p:sp>
      <p:sp>
        <p:nvSpPr>
          <p:cNvPr id="4" name="灯片编号占位符 3"/>
          <p:cNvSpPr>
            <a:spLocks noGrp="1"/>
          </p:cNvSpPr>
          <p:nvPr>
            <p:ph type="sldNum" sz="quarter" idx="5"/>
          </p:nvPr>
        </p:nvSpPr>
        <p:spPr/>
        <p:txBody>
          <a:bodyPr/>
          <a:lstStyle/>
          <a:p>
            <a:fld id="{555C4049-1440-42AB-BCA2-2415BAE17A69}" type="slidenum">
              <a:rPr lang="en-US" smtClean="0"/>
              <a:pPr/>
              <a:t>6</a:t>
            </a:fld>
            <a:endParaRPr lang="en-US" dirty="0"/>
          </a:p>
        </p:txBody>
      </p:sp>
    </p:spTree>
    <p:extLst>
      <p:ext uri="{BB962C8B-B14F-4D97-AF65-F5344CB8AC3E}">
        <p14:creationId xmlns:p14="http://schemas.microsoft.com/office/powerpoint/2010/main" val="240339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10558" y="4924923"/>
            <a:ext cx="5681363" cy="4382849"/>
          </a:xfrm>
          <a:prstGeom prst="rect">
            <a:avLst/>
          </a:prstGeom>
        </p:spPr>
        <p:txBody>
          <a:bodyPr lIns="91423" tIns="45712" rIns="91423" bIns="45712"/>
          <a:lstStyle/>
          <a:p>
            <a:pPr algn="just"/>
            <a:r>
              <a:rPr lang="zh-CN" altLang="zh-CN" sz="1500" kern="100" dirty="0">
                <a:latin typeface="等线" panose="02010600030101010101" pitchFamily="2" charset="-122"/>
                <a:ea typeface="楷体" panose="02010609060101010101" pitchFamily="49" charset="-122"/>
                <a:cs typeface="Times New Roman" panose="02020603050405020304" pitchFamily="18" charset="0"/>
              </a:rPr>
              <a:t>关于营运资金管理，</a:t>
            </a:r>
            <a:r>
              <a:rPr lang="en-US" altLang="zh-CN" sz="15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2020</a:t>
            </a:r>
            <a:r>
              <a:rPr lang="zh-CN" altLang="en-US" sz="1500" kern="100" dirty="0">
                <a:solidFill>
                  <a:srgbClr val="000000"/>
                </a:solidFill>
                <a:latin typeface="Calibri" panose="020F0502020204030204" pitchFamily="34" charset="0"/>
                <a:ea typeface="楷体" panose="02010609060101010101" pitchFamily="49" charset="-122"/>
                <a:cs typeface="Times New Roman" panose="02020603050405020304" pitchFamily="18" charset="0"/>
              </a:rPr>
              <a:t>年</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JS</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存货周转天数、应收账款天数以及应付账款周转天数分别为：</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71</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天、</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86</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天以及</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104</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天。</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详细来看</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a:t>
            </a:r>
            <a:endParaRPr lang="zh-CN" altLang="zh-CN" sz="1500" kern="100" dirty="0">
              <a:latin typeface="等线" panose="02010600030101010101" pitchFamily="2" charset="-122"/>
              <a:ea typeface="等线" panose="02010600030101010101" pitchFamily="2" charset="-122"/>
              <a:cs typeface="Times New Roman" panose="02020603050405020304" pitchFamily="18" charset="0"/>
            </a:endParaRPr>
          </a:p>
          <a:p>
            <a:pPr marL="285700" indent="-285700">
              <a:buFont typeface="Arial" panose="020B0604020202020204" pitchFamily="34" charset="0"/>
              <a:buChar char="•"/>
            </a:pPr>
            <a:r>
              <a:rPr lang="zh-CN" altLang="zh-CN" sz="1500" b="1"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存货周转天数</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2020</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年存货周转天数为</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71</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天，与</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2019</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年持平。九阳与</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SN</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周转天数与去年基本持平</a:t>
            </a:r>
            <a:endPar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endParaRPr>
          </a:p>
          <a:p>
            <a:pPr marL="285700" indent="-285700">
              <a:buFont typeface="Arial" panose="020B0604020202020204" pitchFamily="34" charset="0"/>
              <a:buChar char="•"/>
            </a:pPr>
            <a:r>
              <a:rPr lang="zh-CN" altLang="zh-CN" sz="1500" b="1"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应收账款天数</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2020</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年应收账款天数从</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2019</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年的</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94</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天下降至</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2020</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的</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86</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天。主要由于</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SN</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应收账款天数减少。</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SN</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应收账款天数减少</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8</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天，主要由于和部分零售商展开提前回款合作项目</a:t>
            </a:r>
            <a:endPar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endParaRPr>
          </a:p>
          <a:p>
            <a:pPr marL="285700" indent="-285700">
              <a:buFont typeface="Arial" panose="020B0604020202020204" pitchFamily="34" charset="0"/>
              <a:buChar char="•"/>
            </a:pPr>
            <a:r>
              <a:rPr lang="zh-CN" altLang="zh-CN" sz="1500" b="1"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应付账款周转天数</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2020</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年应付账款天数由</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2019</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年的</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89</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天增加至</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104</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天。九阳应付账款天数增加是由于利用更多应付票据优化付款安排。</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SN</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应付账款周转天数增加由于应付账款余额增速快过销售成本</a:t>
            </a:r>
            <a:endPar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endParaRPr>
          </a:p>
          <a:p>
            <a:pPr marL="285700" indent="-285700">
              <a:buFont typeface="Arial" panose="020B0604020202020204" pitchFamily="34" charset="0"/>
              <a:buChar char="•"/>
            </a:pP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公司现有营运资本充足，现金流状况健康，我们会持续进行优化及积极管理。</a:t>
            </a:r>
            <a:endParaRPr lang="zh-CN" altLang="zh-CN" sz="15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sz="1000" dirty="0"/>
          </a:p>
        </p:txBody>
      </p:sp>
      <p:sp>
        <p:nvSpPr>
          <p:cNvPr id="4" name="灯片编号占位符 3"/>
          <p:cNvSpPr>
            <a:spLocks noGrp="1"/>
          </p:cNvSpPr>
          <p:nvPr>
            <p:ph type="sldNum" sz="quarter" idx="5"/>
          </p:nvPr>
        </p:nvSpPr>
        <p:spPr/>
        <p:txBody>
          <a:bodyPr/>
          <a:lstStyle/>
          <a:p>
            <a:fld id="{555C4049-1440-42AB-BCA2-2415BAE17A69}" type="slidenum">
              <a:rPr lang="en-US" smtClean="0"/>
              <a:pPr/>
              <a:t>7</a:t>
            </a:fld>
            <a:endParaRPr lang="en-US" dirty="0"/>
          </a:p>
        </p:txBody>
      </p:sp>
    </p:spTree>
    <p:extLst>
      <p:ext uri="{BB962C8B-B14F-4D97-AF65-F5344CB8AC3E}">
        <p14:creationId xmlns:p14="http://schemas.microsoft.com/office/powerpoint/2010/main" val="357774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a:prstGeom prst="rect">
            <a:avLst/>
          </a:prstGeom>
          <a:noFill/>
          <a:ln w="12700">
            <a:solidFill>
              <a:prstClr val="black"/>
            </a:solidFill>
          </a:ln>
        </p:spPr>
      </p:sp>
      <p:sp>
        <p:nvSpPr>
          <p:cNvPr id="3" name="备注占位符 2"/>
          <p:cNvSpPr>
            <a:spLocks noGrp="1"/>
          </p:cNvSpPr>
          <p:nvPr>
            <p:ph type="body" idx="1"/>
          </p:nvPr>
        </p:nvSpPr>
        <p:spPr>
          <a:xfrm>
            <a:off x="710559" y="4925321"/>
            <a:ext cx="5681363" cy="4028576"/>
          </a:xfrm>
          <a:prstGeom prst="rect">
            <a:avLst/>
          </a:prstGeom>
        </p:spPr>
        <p:txBody>
          <a:bodyPr lIns="91423" tIns="45712" rIns="91423" bIns="45712"/>
          <a:lstStyle/>
          <a:p>
            <a:pPr defTabSz="914239">
              <a:defRPr/>
            </a:pP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下面，为大家分析一下</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JS</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全年</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的现金流及资本结构，</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全年</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JS</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营运现金流</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入</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6.53</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亿美元，资本开支</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1.3</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亿</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美元。债务总额</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9.39</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亿美元，我们在</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2020</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完成了对现有债务的低成本再融资置换工作，有效的降低了综合财务成本。</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全</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年，集团杠杆比例</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大幅改善</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，从</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2019</a:t>
            </a:r>
            <a:r>
              <a:rPr lang="zh-CN" altLang="en-US"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年的</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1.6</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倍降低到</a:t>
            </a:r>
            <a:r>
              <a:rPr lang="en-US"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0.7</a:t>
            </a:r>
            <a:r>
              <a:rPr lang="zh-CN" altLang="zh-CN" sz="1500" kern="100" dirty="0">
                <a:solidFill>
                  <a:srgbClr val="000000"/>
                </a:solidFill>
                <a:latin typeface="Calibri" panose="020F0502020204030204" pitchFamily="34" charset="0"/>
                <a:ea typeface="楷体" panose="02010609060101010101" pitchFamily="49" charset="-122"/>
                <a:cs typeface="微软雅黑" panose="020B0503020204020204" pitchFamily="34" charset="-122"/>
              </a:rPr>
              <a:t>倍。</a:t>
            </a:r>
            <a:endParaRPr lang="zh-CN" altLang="zh-CN" sz="1500" kern="100" dirty="0">
              <a:latin typeface="Calibri" panose="020F0502020204030204" pitchFamily="34" charset="0"/>
              <a:ea typeface="等线" panose="02010600030101010101" pitchFamily="2" charset="-122"/>
              <a:cs typeface="Times New Roman" panose="02020603050405020304" pitchFamily="18" charset="0"/>
            </a:endParaRPr>
          </a:p>
          <a:p>
            <a:endParaRPr lang="zh-CN" altLang="en-US" sz="1000" dirty="0">
              <a:latin typeface="Calibri" panose="020F0502020204030204" pitchFamily="34" charset="0"/>
            </a:endParaRPr>
          </a:p>
        </p:txBody>
      </p:sp>
      <p:sp>
        <p:nvSpPr>
          <p:cNvPr id="4" name="灯片编号占位符 3"/>
          <p:cNvSpPr>
            <a:spLocks noGrp="1"/>
          </p:cNvSpPr>
          <p:nvPr>
            <p:ph type="sldNum" sz="quarter" idx="5"/>
          </p:nvPr>
        </p:nvSpPr>
        <p:spPr/>
        <p:txBody>
          <a:bodyPr/>
          <a:lstStyle/>
          <a:p>
            <a:fld id="{555C4049-1440-42AB-BCA2-2415BAE17A69}" type="slidenum">
              <a:rPr lang="en-US" smtClean="0"/>
              <a:pPr/>
              <a:t>8</a:t>
            </a:fld>
            <a:endParaRPr lang="en-US" dirty="0"/>
          </a:p>
        </p:txBody>
      </p:sp>
    </p:spTree>
    <p:extLst>
      <p:ext uri="{BB962C8B-B14F-4D97-AF65-F5344CB8AC3E}">
        <p14:creationId xmlns:p14="http://schemas.microsoft.com/office/powerpoint/2010/main" val="120414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HeadingBox25" descr="&lt;tags&gt;&lt;tag n=&quot;Format&quot; v=&quot;1&quot; /&gt;&lt;/tags&gt;" hidden="1"/>
          <p:cNvSpPr>
            <a:spLocks noGrp="1"/>
          </p:cNvSpPr>
          <p:nvPr>
            <p:ph type="body" sz="quarter" idx="50"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1" name="ObjectBox24" descr="&lt;tags&gt;&lt;tag n=&quot;BulletInfo&quot; v=&quot;Standard&quot; /&gt;&lt;tag n=&quot;Format&quot; v=&quot;1&quot; /&gt;&lt;/tags&gt;" hidden="1"/>
          <p:cNvSpPr>
            <a:spLocks noGrp="1"/>
          </p:cNvSpPr>
          <p:nvPr>
            <p:ph sz="quarter" idx="5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HeadingBox24" descr="&lt;tags&gt;&lt;tag n=&quot;Format&quot; v=&quot;1&quot; /&gt;&lt;/tags&gt;" hidden="1"/>
          <p:cNvSpPr>
            <a:spLocks noGrp="1"/>
          </p:cNvSpPr>
          <p:nvPr>
            <p:ph type="body" sz="quarter" idx="52"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3" name="ObjectBox23" descr="&lt;tags&gt;&lt;tag n=&quot;BulletInfo&quot; v=&quot;Standard&quot; /&gt;&lt;tag n=&quot;Format&quot; v=&quot;1&quot; /&gt;&lt;/tags&gt;" hidden="1"/>
          <p:cNvSpPr>
            <a:spLocks noGrp="1"/>
          </p:cNvSpPr>
          <p:nvPr>
            <p:ph sz="quarter" idx="5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HeadingBox23" descr="&lt;tags&gt;&lt;tag n=&quot;Format&quot; v=&quot;1&quot; /&gt;&lt;/tags&gt;" hidden="1"/>
          <p:cNvSpPr>
            <a:spLocks noGrp="1"/>
          </p:cNvSpPr>
          <p:nvPr>
            <p:ph type="body" sz="quarter" idx="54"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5" name="ObjectBox22" descr="&lt;tags&gt;&lt;tag n=&quot;BulletInfo&quot; v=&quot;Standard&quot; /&gt;&lt;tag n=&quot;Format&quot; v=&quot;1&quot; /&gt;&lt;/tags&gt;" hidden="1"/>
          <p:cNvSpPr>
            <a:spLocks noGrp="1"/>
          </p:cNvSpPr>
          <p:nvPr>
            <p:ph sz="quarter" idx="5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HeadingBox22" descr="&lt;tags&gt;&lt;tag n=&quot;Format&quot; v=&quot;1&quot; /&gt;&lt;/tags&gt;" hidden="1"/>
          <p:cNvSpPr>
            <a:spLocks noGrp="1"/>
          </p:cNvSpPr>
          <p:nvPr>
            <p:ph type="body" sz="quarter" idx="56"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7" name="ObjectBox21" descr="&lt;tags&gt;&lt;tag n=&quot;BulletInfo&quot; v=&quot;Standard&quot; /&gt;&lt;tag n=&quot;Format&quot; v=&quot;1&quot; /&gt;&lt;/tags&gt;" hidden="1"/>
          <p:cNvSpPr>
            <a:spLocks noGrp="1"/>
          </p:cNvSpPr>
          <p:nvPr>
            <p:ph sz="quarter" idx="5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HeadingBox21" descr="&lt;tags&gt;&lt;tag n=&quot;Format&quot; v=&quot;1&quot; /&gt;&lt;/tags&gt;" hidden="1"/>
          <p:cNvSpPr>
            <a:spLocks noGrp="1"/>
          </p:cNvSpPr>
          <p:nvPr>
            <p:ph type="body" sz="quarter" idx="58"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9" name="ObjectBox20" descr="&lt;tags&gt;&lt;tag n=&quot;BulletInfo&quot; v=&quot;Standard&quot; /&gt;&lt;tag n=&quot;Format&quot; v=&quot;1&quot; /&gt;&lt;/tags&gt;" hidden="1"/>
          <p:cNvSpPr>
            <a:spLocks noGrp="1"/>
          </p:cNvSpPr>
          <p:nvPr>
            <p:ph sz="quarter" idx="5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HeadingBox20" descr="&lt;tags&gt;&lt;tag n=&quot;Format&quot; v=&quot;1&quot; /&gt;&lt;/tags&gt;" hidden="1"/>
          <p:cNvSpPr>
            <a:spLocks noGrp="1"/>
          </p:cNvSpPr>
          <p:nvPr>
            <p:ph type="body" sz="quarter" idx="60"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1" name="ObjectBox19" descr="&lt;tags&gt;&lt;tag n=&quot;BulletInfo&quot; v=&quot;Standard&quot; /&gt;&lt;tag n=&quot;Format&quot; v=&quot;1&quot; /&gt;&lt;/tags&gt;" hidden="1"/>
          <p:cNvSpPr>
            <a:spLocks noGrp="1"/>
          </p:cNvSpPr>
          <p:nvPr>
            <p:ph sz="quarter" idx="6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HeadingBox19" descr="&lt;tags&gt;&lt;tag n=&quot;Format&quot; v=&quot;1&quot; /&gt;&lt;/tags&gt;" hidden="1"/>
          <p:cNvSpPr>
            <a:spLocks noGrp="1"/>
          </p:cNvSpPr>
          <p:nvPr>
            <p:ph type="body" sz="quarter" idx="62"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3" name="ObjectBox18" descr="&lt;tags&gt;&lt;tag n=&quot;BulletInfo&quot; v=&quot;Standard&quot; /&gt;&lt;tag n=&quot;Format&quot; v=&quot;1&quot; /&gt;&lt;/tags&gt;" hidden="1"/>
          <p:cNvSpPr>
            <a:spLocks noGrp="1"/>
          </p:cNvSpPr>
          <p:nvPr>
            <p:ph sz="quarter" idx="6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4" name="HeadingBox18" descr="&lt;tags&gt;&lt;tag n=&quot;Format&quot; v=&quot;1&quot; /&gt;&lt;/tags&gt;" hidden="1"/>
          <p:cNvSpPr>
            <a:spLocks noGrp="1"/>
          </p:cNvSpPr>
          <p:nvPr>
            <p:ph type="body" sz="quarter" idx="64"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5" name="ObjectBox17" descr="&lt;tags&gt;&lt;tag n=&quot;BulletInfo&quot; v=&quot;Standard&quot; /&gt;&lt;tag n=&quot;Format&quot; v=&quot;1&quot; /&gt;&lt;/tags&gt;" hidden="1"/>
          <p:cNvSpPr>
            <a:spLocks noGrp="1"/>
          </p:cNvSpPr>
          <p:nvPr>
            <p:ph sz="quarter" idx="6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6" name="HeadingBox17" descr="&lt;tags&gt;&lt;tag n=&quot;Format&quot; v=&quot;1&quot; /&gt;&lt;/tags&gt;" hidden="1"/>
          <p:cNvSpPr>
            <a:spLocks noGrp="1"/>
          </p:cNvSpPr>
          <p:nvPr>
            <p:ph type="body" sz="quarter" idx="66"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6" name="ObjectBox16" descr="&lt;tags&gt;&lt;tag n=&quot;BulletInfo&quot; v=&quot;Standard&quot; /&gt;&lt;tag n=&quot;Format&quot; v=&quot;1&quot; /&gt;&lt;/tags&gt;" hidden="1"/>
          <p:cNvSpPr>
            <a:spLocks noGrp="1"/>
          </p:cNvSpPr>
          <p:nvPr>
            <p:ph sz="quarter" idx="3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HeadingBox16" descr="&lt;tags&gt;&lt;tag n=&quot;Format&quot; v=&quot;1&quot; /&gt;&lt;/tags&gt;" hidden="1"/>
          <p:cNvSpPr>
            <a:spLocks noGrp="1"/>
          </p:cNvSpPr>
          <p:nvPr>
            <p:ph type="body" sz="quarter" idx="40"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8" name="ObjectBox15" descr="&lt;tags&gt;&lt;tag n=&quot;BulletInfo&quot; v=&quot;Standard&quot; /&gt;&lt;tag n=&quot;Format&quot; v=&quot;1&quot; /&gt;&lt;/tags&gt;" hidden="1"/>
          <p:cNvSpPr>
            <a:spLocks noGrp="1"/>
          </p:cNvSpPr>
          <p:nvPr>
            <p:ph sz="quarter" idx="4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HeadingBox15" descr="&lt;tags&gt;&lt;tag n=&quot;Format&quot; v=&quot;1&quot; /&gt;&lt;/tags&gt;" hidden="1"/>
          <p:cNvSpPr>
            <a:spLocks noGrp="1"/>
          </p:cNvSpPr>
          <p:nvPr>
            <p:ph type="body" sz="quarter" idx="42"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1" name="ObjectBox14" descr="&lt;tags&gt;&lt;tag n=&quot;BulletInfo&quot; v=&quot;Standard&quot; /&gt;&lt;tag n=&quot;Format&quot; v=&quot;1&quot; /&gt;&lt;/tags&gt;" hidden="1"/>
          <p:cNvSpPr>
            <a:spLocks noGrp="1"/>
          </p:cNvSpPr>
          <p:nvPr>
            <p:ph sz="quarter" idx="4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HeadingBox14" descr="&lt;tags&gt;&lt;tag n=&quot;Format&quot; v=&quot;1&quot; /&gt;&lt;/tags&gt;" hidden="1"/>
          <p:cNvSpPr>
            <a:spLocks noGrp="1"/>
          </p:cNvSpPr>
          <p:nvPr>
            <p:ph type="body" sz="quarter" idx="44"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3" name="ObjectBox13" descr="&lt;tags&gt;&lt;tag n=&quot;BulletInfo&quot; v=&quot;Standard&quot; /&gt;&lt;tag n=&quot;Format&quot; v=&quot;1&quot; /&gt;&lt;/tags&gt;" hidden="1"/>
          <p:cNvSpPr>
            <a:spLocks noGrp="1"/>
          </p:cNvSpPr>
          <p:nvPr>
            <p:ph sz="quarter" idx="4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HeadingBox13" descr="&lt;tags&gt;&lt;tag n=&quot;Format&quot; v=&quot;1&quot; /&gt;&lt;/tags&gt;" hidden="1"/>
          <p:cNvSpPr>
            <a:spLocks noGrp="1"/>
          </p:cNvSpPr>
          <p:nvPr>
            <p:ph type="body" sz="quarter" idx="46"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5" name="ObjectBox12" descr="&lt;tags&gt;&lt;tag n=&quot;BulletInfo&quot; v=&quot;Standard&quot; /&gt;&lt;tag n=&quot;Format&quot; v=&quot;1&quot; /&gt;&lt;/tags&gt;" hidden="1"/>
          <p:cNvSpPr>
            <a:spLocks noGrp="1"/>
          </p:cNvSpPr>
          <p:nvPr>
            <p:ph sz="quarter" idx="3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HeadingBox12" descr="&lt;tags&gt;&lt;tag n=&quot;Format&quot; v=&quot;1&quot; /&gt;&lt;/tags&gt;" hidden="1"/>
          <p:cNvSpPr>
            <a:spLocks noGrp="1"/>
          </p:cNvSpPr>
          <p:nvPr>
            <p:ph type="body" sz="quarter" idx="34"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7" name="ObjectBox11" descr="&lt;tags&gt;&lt;tag n=&quot;BulletInfo&quot; v=&quot;Standard&quot; /&gt;&lt;tag n=&quot;Format&quot; v=&quot;1&quot; /&gt;&lt;/tags&gt;" hidden="1"/>
          <p:cNvSpPr>
            <a:spLocks noGrp="1"/>
          </p:cNvSpPr>
          <p:nvPr>
            <p:ph sz="quarter" idx="3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HeadingBox11" descr="&lt;tags&gt;&lt;tag n=&quot;Format&quot; v=&quot;1&quot; /&gt;&lt;/tags&gt;" hidden="1"/>
          <p:cNvSpPr>
            <a:spLocks noGrp="1"/>
          </p:cNvSpPr>
          <p:nvPr>
            <p:ph type="body" sz="quarter" idx="36"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9" name="ObjectBox10" descr="&lt;tags&gt;&lt;tag n=&quot;BulletInfo&quot; v=&quot;Standard&quot; /&gt;&lt;tag n=&quot;Format&quot; v=&quot;1&quot; /&gt;&lt;/tags&gt;" hidden="1"/>
          <p:cNvSpPr>
            <a:spLocks noGrp="1"/>
          </p:cNvSpPr>
          <p:nvPr>
            <p:ph sz="quarter" idx="3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HeadingBox10" descr="&lt;tags&gt;&lt;tag n=&quot;Format&quot; v=&quot;1&quot; /&gt;&lt;/tags&gt;" hidden="1"/>
          <p:cNvSpPr>
            <a:spLocks noGrp="1"/>
          </p:cNvSpPr>
          <p:nvPr>
            <p:ph type="body" sz="quarter" idx="38"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1" name="ObjectBox9" descr="&lt;tags&gt;&lt;tag n=&quot;BulletInfo&quot; v=&quot;Standard&quot; /&gt;&lt;tag n=&quot;Format&quot; v=&quot;1&quot; /&gt;&lt;/tags&gt;" hidden="1"/>
          <p:cNvSpPr>
            <a:spLocks noGrp="1"/>
          </p:cNvSpPr>
          <p:nvPr>
            <p:ph sz="quarter" idx="2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HeadingBox9" descr="&lt;tags&gt;&lt;tag n=&quot;Format&quot; v=&quot;1&quot; /&gt;&lt;/tags&gt;" hidden="1"/>
          <p:cNvSpPr>
            <a:spLocks noGrp="1"/>
          </p:cNvSpPr>
          <p:nvPr>
            <p:ph type="body" sz="quarter" idx="32"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3" name="ObjectBox8" descr="&lt;tags&gt;&lt;tag n=&quot;BulletInfo&quot; v=&quot;Standard&quot; /&gt;&lt;tag n=&quot;Format&quot; v=&quot;1&quot; /&gt;&lt;/tags&gt;" hidden="1"/>
          <p:cNvSpPr>
            <a:spLocks noGrp="1"/>
          </p:cNvSpPr>
          <p:nvPr>
            <p:ph sz="quarter" idx="24"/>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HeadingBox8" descr="&lt;tags&gt;&lt;tag n=&quot;Format&quot; v=&quot;1&quot; /&gt;&lt;/tags&gt;" hidden="1"/>
          <p:cNvSpPr>
            <a:spLocks noGrp="1"/>
          </p:cNvSpPr>
          <p:nvPr>
            <p:ph type="body" sz="quarter" idx="23"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5" name="ObjectBox7" descr="&lt;tags&gt;&lt;tag n=&quot;BulletInfo&quot; v=&quot;Standard&quot; /&gt;&lt;tag n=&quot;Format&quot; v=&quot;1&quot; /&gt;&lt;/tags&gt;" hidden="1"/>
          <p:cNvSpPr>
            <a:spLocks noGrp="1"/>
          </p:cNvSpPr>
          <p:nvPr>
            <p:ph sz="quarter" idx="1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HeadingBox7" descr="&lt;tags&gt;&lt;tag n=&quot;Format&quot; v=&quot;1&quot; /&gt;&lt;/tags&gt;" hidden="1"/>
          <p:cNvSpPr>
            <a:spLocks noGrp="1"/>
          </p:cNvSpPr>
          <p:nvPr>
            <p:ph type="body" sz="quarter" idx="17"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7" name="ObjectBox6" descr="&lt;tags&gt;&lt;tag n=&quot;BulletInfo&quot; v=&quot;Standard&quot; /&gt;&lt;tag n=&quot;Format&quot; v=&quot;1&quot; /&gt;&lt;/tags&gt;" hidden="1"/>
          <p:cNvSpPr>
            <a:spLocks noGrp="1"/>
          </p:cNvSpPr>
          <p:nvPr>
            <p:ph sz="quarter" idx="2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HeadingBox6" descr="&lt;tags&gt;&lt;tag n=&quot;Format&quot; v=&quot;1&quot; /&gt;&lt;/tags&gt;" hidden="1"/>
          <p:cNvSpPr>
            <a:spLocks noGrp="1"/>
          </p:cNvSpPr>
          <p:nvPr>
            <p:ph type="body" sz="quarter" idx="31"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9" name="ObjectBox5" descr="&lt;tags&gt;&lt;tag n=&quot;BulletInfo&quot; v=&quot;Standard&quot; /&gt;&lt;tag n=&quot;Format&quot; v=&quot;1&quot; /&gt;&lt;/tags&gt;" hidden="1"/>
          <p:cNvSpPr>
            <a:spLocks noGrp="1"/>
          </p:cNvSpPr>
          <p:nvPr>
            <p:ph sz="quarter" idx="2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HeadingBox5" descr="&lt;tags&gt;&lt;tag n=&quot;Format&quot; v=&quot;1&quot; /&gt;&lt;/tags&gt;" hidden="1"/>
          <p:cNvSpPr>
            <a:spLocks noGrp="1"/>
          </p:cNvSpPr>
          <p:nvPr>
            <p:ph type="body" sz="quarter" idx="19"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1" name="ObjectBox4" descr="&lt;tags&gt;&lt;tag n=&quot;BulletInfo&quot; v=&quot;Standard&quot; /&gt;&lt;tag n=&quot;Format&quot; v=&quot;1&quot; /&gt;&lt;/tags&gt;" hidden="1"/>
          <p:cNvSpPr>
            <a:spLocks noGrp="1"/>
          </p:cNvSpPr>
          <p:nvPr>
            <p:ph sz="quarter" idx="1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HeadingBox4" descr="&lt;tags&gt;&lt;tag n=&quot;Format&quot; v=&quot;1&quot; /&gt;&lt;/tags&gt;" hidden="1"/>
          <p:cNvSpPr>
            <a:spLocks noGrp="1"/>
          </p:cNvSpPr>
          <p:nvPr>
            <p:ph type="body" sz="quarter" idx="14"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3" name="ObjectBox3" descr="&lt;tags&gt;&lt;tag n=&quot;BulletInfo&quot; v=&quot;Standard&quot; /&gt;&lt;tag n=&quot;Format&quot; v=&quot;1&quot; /&gt;&lt;/tags&gt;" hidden="1"/>
          <p:cNvSpPr>
            <a:spLocks noGrp="1"/>
          </p:cNvSpPr>
          <p:nvPr>
            <p:ph sz="quarter" idx="2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HeadingBox3" descr="&lt;tags&gt;&lt;tag n=&quot;Format&quot; v=&quot;1&quot; /&gt;&lt;/tags&gt;" hidden="1"/>
          <p:cNvSpPr>
            <a:spLocks noGrp="1"/>
          </p:cNvSpPr>
          <p:nvPr>
            <p:ph type="body" sz="quarter" idx="30"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5" name="ObjectBox2" descr="&lt;tags&gt;&lt;tag n=&quot;BulletInfo&quot; v=&quot;Standard&quot; /&gt;&lt;tag n=&quot;Format&quot; v=&quot;1&quot; /&gt;&lt;/tags&gt;" hidden="1"/>
          <p:cNvSpPr>
            <a:spLocks noGrp="1"/>
          </p:cNvSpPr>
          <p:nvPr>
            <p:ph sz="quarter" idx="22"/>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HeadingBox2" descr="&lt;tags&gt;&lt;tag n=&quot;Format&quot; v=&quot;1&quot; /&gt;&lt;/tags&gt;" hidden="1"/>
          <p:cNvSpPr>
            <a:spLocks noGrp="1"/>
          </p:cNvSpPr>
          <p:nvPr>
            <p:ph type="body" sz="quarter" idx="20"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7" name="ObjectBox1" descr="&lt;tags&gt;&lt;tag n=&quot;BulletInfo&quot; v=&quot;Standard&quot; /&gt;&lt;tag n=&quot;Format&quot; v=&quot;1&quot; /&gt;&lt;/tags&gt;" hidden="1"/>
          <p:cNvSpPr>
            <a:spLocks noGrp="1"/>
          </p:cNvSpPr>
          <p:nvPr>
            <p:ph sz="quarter" idx="4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HeadingBox1" descr="&lt;tags&gt;&lt;tag n=&quot;Format&quot; v=&quot;1&quot; /&gt;&lt;/tags&gt;" hidden="1"/>
          <p:cNvSpPr>
            <a:spLocks noGrp="1"/>
          </p:cNvSpPr>
          <p:nvPr>
            <p:ph type="body" sz="quarter" idx="48" hasCustomPrompt="1"/>
          </p:nvPr>
        </p:nvSpPr>
        <p:spPr>
          <a:xfrm>
            <a:off x="3048000" y="1513626"/>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9" name="SlideNumber"/>
          <p:cNvSpPr>
            <a:spLocks noGrp="1" noChangeArrowheads="1"/>
          </p:cNvSpPr>
          <p:nvPr>
            <p:ph type="sldNum" sz="quarter" idx="4"/>
          </p:nvPr>
        </p:nvSpPr>
        <p:spPr bwMode="auto">
          <a:xfrm>
            <a:off x="9249838" y="6324601"/>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pPr/>
              <a:t>‹#›</a:t>
            </a:fld>
            <a:endParaRPr lang="en-US" noProof="1"/>
          </a:p>
        </p:txBody>
      </p:sp>
      <p:sp>
        <p:nvSpPr>
          <p:cNvPr id="5" name="MessageStatement"/>
          <p:cNvSpPr>
            <a:spLocks noGrp="1" noChangeArrowheads="1"/>
          </p:cNvSpPr>
          <p:nvPr>
            <p:ph type="subTitle" idx="1" hasCustomPrompt="1"/>
          </p:nvPr>
        </p:nvSpPr>
        <p:spPr>
          <a:xfrm>
            <a:off x="600004" y="5730818"/>
            <a:ext cx="10982401" cy="299185"/>
          </a:xfrm>
          <a:solidFill>
            <a:schemeClr val="accent3">
              <a:lumMod val="75000"/>
            </a:schemeClr>
          </a:solidFill>
          <a:ln w="6350">
            <a:noFill/>
          </a:ln>
          <a:effectLst/>
        </p:spPr>
        <p:txBody>
          <a:bodyPr vert="horz" wrap="square" lIns="91440" tIns="46800" rIns="90000" bIns="46800" numCol="1" anchor="b" anchorCtr="0" compatLnSpc="1">
            <a:prstTxWarp prst="textNoShape">
              <a:avLst/>
            </a:prstTxWarp>
            <a:spAutoFit/>
          </a:bodyPr>
          <a:lstStyle>
            <a:lvl1pPr>
              <a:defRPr lang="en-US" noProof="0" dirty="0" smtClean="0">
                <a:solidFill>
                  <a:schemeClr val="bg1"/>
                </a:solidFill>
                <a:latin typeface="+mn-lt"/>
                <a:ea typeface="+mn-ea"/>
                <a:cs typeface="+mn-cs"/>
              </a:defRPr>
            </a:lvl1pPr>
          </a:lstStyle>
          <a:p>
            <a:pPr lvl="0"/>
            <a:r>
              <a:rPr lang="en-US" noProof="0" dirty="0"/>
              <a:t>Message statement</a:t>
            </a:r>
          </a:p>
        </p:txBody>
      </p:sp>
      <p:sp>
        <p:nvSpPr>
          <p:cNvPr id="2" name="Title"/>
          <p:cNvSpPr>
            <a:spLocks noGrp="1"/>
          </p:cNvSpPr>
          <p:nvPr>
            <p:ph type="title" hasCustomPrompt="1"/>
          </p:nvPr>
        </p:nvSpPr>
        <p:spPr/>
        <p:txBody>
          <a:bodyPr/>
          <a:lstStyle>
            <a:lvl1pPr>
              <a:defRPr>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80182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pPr/>
              <a:t>‹#›</a:t>
            </a:fld>
            <a:endParaRPr lang="en-US" noProof="1"/>
          </a:p>
        </p:txBody>
      </p:sp>
      <p:sp>
        <p:nvSpPr>
          <p:cNvPr id="2" name="文本框 1">
            <a:extLst>
              <a:ext uri="{FF2B5EF4-FFF2-40B4-BE49-F238E27FC236}">
                <a16:creationId xmlns:a16="http://schemas.microsoft.com/office/drawing/2014/main" id="{E4E0BA71-60CE-41D6-B568-3D207EF45619}"/>
              </a:ext>
            </a:extLst>
          </p:cNvPr>
          <p:cNvSpPr txBox="1"/>
          <p:nvPr userDrawn="1"/>
        </p:nvSpPr>
        <p:spPr>
          <a:xfrm>
            <a:off x="0" y="0"/>
            <a:ext cx="711200" cy="175433"/>
          </a:xfrm>
          <a:prstGeom prst="rect">
            <a:avLst/>
          </a:prstGeom>
          <a:solidFill>
            <a:schemeClr val="bg1"/>
          </a:solidFill>
        </p:spPr>
        <p:txBody>
          <a:bodyPr wrap="square" lIns="0" tIns="0" rIns="0" bIns="0" rtlCol="0">
            <a:spAutoFit/>
          </a:bodyPr>
          <a:lstStyle/>
          <a:p>
            <a:pPr algn="l"/>
            <a:endParaRPr lang="zh-CN" altLang="en-US" dirty="0">
              <a:latin typeface="+mn-lt"/>
            </a:endParaRPr>
          </a:p>
        </p:txBody>
      </p:sp>
    </p:spTree>
    <p:extLst>
      <p:ext uri="{BB962C8B-B14F-4D97-AF65-F5344CB8AC3E}">
        <p14:creationId xmlns:p14="http://schemas.microsoft.com/office/powerpoint/2010/main" val="341778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87520"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10261600" y="200026"/>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68"/>
            <a:ext cx="12192121" cy="68580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87520"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p:nvPr>
        </p:nvSpPr>
        <p:spPr>
          <a:xfrm>
            <a:off x="3543324" y="2992279"/>
            <a:ext cx="5979281" cy="387217"/>
          </a:xfrm>
          <a:extLst>
            <a:ext uri="{91240B29-F687-4F45-9708-019B960494DF}">
              <a14:hiddenLine xmlns:a14="http://schemas.microsoft.com/office/drawing/2010/main" w="9525">
                <a:solidFill>
                  <a:schemeClr val="tx1"/>
                </a:solidFill>
                <a:miter lim="800000"/>
                <a:headEnd/>
                <a:tailEnd/>
              </a14:hiddenLine>
            </a:ext>
          </a:extLst>
        </p:spPr>
        <p:txBody>
          <a:bodyPr bIns="36000" anchor="ctr" anchorCtr="0"/>
          <a:lstStyle>
            <a:lvl1pPr>
              <a:defRPr sz="2400" spc="100" baseline="0">
                <a:solidFill>
                  <a:schemeClr val="accent1"/>
                </a:solidFill>
                <a:latin typeface="+mj-lt"/>
                <a:ea typeface="+mj-ea"/>
              </a:defRPr>
            </a:lvl1pPr>
          </a:lstStyle>
          <a:p>
            <a:pPr lvl="0"/>
            <a:r>
              <a:rPr lang="en-US" noProof="0" dirty="0"/>
              <a:t>Flysheet heading</a:t>
            </a:r>
          </a:p>
        </p:txBody>
      </p:sp>
      <p:sp>
        <p:nvSpPr>
          <p:cNvPr id="772219" name="ClientText" descr="Text Box: Client logo" hidden="1"/>
          <p:cNvSpPr>
            <a:spLocks noChangeArrowheads="1"/>
          </p:cNvSpPr>
          <p:nvPr/>
        </p:nvSpPr>
        <p:spPr bwMode="auto">
          <a:xfrm>
            <a:off x="10261600" y="200026"/>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sp>
        <p:nvSpPr>
          <p:cNvPr id="7" name="SlideNumber"/>
          <p:cNvSpPr>
            <a:spLocks noGrp="1" noChangeArrowheads="1"/>
          </p:cNvSpPr>
          <p:nvPr>
            <p:ph type="sldNum" sz="quarter" idx="4"/>
          </p:nvPr>
        </p:nvSpPr>
        <p:spPr bwMode="auto">
          <a:xfrm>
            <a:off x="9249838" y="6324601"/>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pPr/>
              <a:t>‹#›</a:t>
            </a:fld>
            <a:endParaRPr lang="en-US" noProof="1"/>
          </a:p>
        </p:txBody>
      </p:sp>
      <p:grpSp>
        <p:nvGrpSpPr>
          <p:cNvPr id="5" name="Group 4"/>
          <p:cNvGrpSpPr/>
          <p:nvPr userDrawn="1"/>
        </p:nvGrpSpPr>
        <p:grpSpPr>
          <a:xfrm>
            <a:off x="2789920" y="2677887"/>
            <a:ext cx="8317101" cy="1016000"/>
            <a:chOff x="2789920" y="2677887"/>
            <a:chExt cx="8317101" cy="1016000"/>
          </a:xfrm>
        </p:grpSpPr>
        <p:grpSp>
          <p:nvGrpSpPr>
            <p:cNvPr id="29" name="Group 28"/>
            <p:cNvGrpSpPr/>
            <p:nvPr userDrawn="1"/>
          </p:nvGrpSpPr>
          <p:grpSpPr>
            <a:xfrm>
              <a:off x="9603660" y="2677887"/>
              <a:ext cx="1503361" cy="1016000"/>
              <a:chOff x="11704641" y="2677887"/>
              <a:chExt cx="1503361" cy="1016000"/>
            </a:xfrm>
          </p:grpSpPr>
          <p:sp>
            <p:nvSpPr>
              <p:cNvPr id="30" name="Rectangle 29"/>
              <p:cNvSpPr/>
              <p:nvPr userDrawn="1"/>
            </p:nvSpPr>
            <p:spPr bwMode="gray">
              <a:xfrm>
                <a:off x="11704641" y="2677887"/>
                <a:ext cx="1503361" cy="1016000"/>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31" name="Group 30"/>
              <p:cNvGrpSpPr/>
              <p:nvPr userDrawn="1"/>
            </p:nvGrpSpPr>
            <p:grpSpPr>
              <a:xfrm>
                <a:off x="12062961" y="2792526"/>
                <a:ext cx="786720" cy="786720"/>
                <a:chOff x="7678057" y="2747509"/>
                <a:chExt cx="914400" cy="914400"/>
              </a:xfrm>
            </p:grpSpPr>
            <p:sp>
              <p:nvSpPr>
                <p:cNvPr id="32" name="Freeform 31"/>
                <p:cNvSpPr/>
                <p:nvPr userDrawn="1"/>
              </p:nvSpPr>
              <p:spPr bwMode="gray">
                <a:xfrm>
                  <a:off x="7913801" y="2945153"/>
                  <a:ext cx="442913" cy="519113"/>
                </a:xfrm>
                <a:custGeom>
                  <a:avLst/>
                  <a:gdLst>
                    <a:gd name="connsiteX0" fmla="*/ 9525 w 442913"/>
                    <a:gd name="connsiteY0" fmla="*/ 0 h 519113"/>
                    <a:gd name="connsiteX1" fmla="*/ 442913 w 442913"/>
                    <a:gd name="connsiteY1" fmla="*/ 261938 h 519113"/>
                    <a:gd name="connsiteX2" fmla="*/ 0 w 442913"/>
                    <a:gd name="connsiteY2" fmla="*/ 519113 h 519113"/>
                  </a:gdLst>
                  <a:ahLst/>
                  <a:cxnLst>
                    <a:cxn ang="0">
                      <a:pos x="connsiteX0" y="connsiteY0"/>
                    </a:cxn>
                    <a:cxn ang="0">
                      <a:pos x="connsiteX1" y="connsiteY1"/>
                    </a:cxn>
                    <a:cxn ang="0">
                      <a:pos x="connsiteX2" y="connsiteY2"/>
                    </a:cxn>
                  </a:cxnLst>
                  <a:rect l="l" t="t" r="r" b="b"/>
                  <a:pathLst>
                    <a:path w="442913" h="519113">
                      <a:moveTo>
                        <a:pt x="9525" y="0"/>
                      </a:moveTo>
                      <a:lnTo>
                        <a:pt x="442913" y="261938"/>
                      </a:lnTo>
                      <a:lnTo>
                        <a:pt x="0" y="519113"/>
                      </a:lnTo>
                    </a:path>
                  </a:pathLst>
                </a:custGeom>
                <a:noFill/>
                <a:ln w="254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bwMode="gray">
                <a:xfrm>
                  <a:off x="7678057" y="2747509"/>
                  <a:ext cx="914400" cy="914400"/>
                </a:xfrm>
                <a:prstGeom prst="ellipse">
                  <a:avLst/>
                </a:prstGeom>
                <a:noFill/>
                <a:ln w="254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grpSp>
        <p:sp>
          <p:nvSpPr>
            <p:cNvPr id="34" name="Rectangle 33"/>
            <p:cNvSpPr/>
            <p:nvPr userDrawn="1"/>
          </p:nvSpPr>
          <p:spPr bwMode="gray">
            <a:xfrm>
              <a:off x="2789920" y="2677887"/>
              <a:ext cx="361951" cy="1016000"/>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pic>
        <p:nvPicPr>
          <p:cNvPr id="36"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806945" y="353367"/>
            <a:ext cx="2808601" cy="72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 9"/>
          <p:cNvPicPr/>
          <p:nvPr userDrawn="1"/>
        </p:nvPicPr>
        <p:blipFill>
          <a:blip r:embed="rId4" cstate="print">
            <a:extLst>
              <a:ext uri="{28A0092B-C50C-407E-A947-70E740481C1C}">
                <a14:useLocalDpi xmlns:a14="http://schemas.microsoft.com/office/drawing/2010/main"/>
              </a:ext>
            </a:extLst>
          </a:blip>
          <a:stretch>
            <a:fillRect/>
          </a:stretch>
        </p:blipFill>
        <p:spPr>
          <a:xfrm>
            <a:off x="0" y="3693887"/>
            <a:ext cx="2263698" cy="3414355"/>
          </a:xfrm>
          <a:prstGeom prst="rect">
            <a:avLst/>
          </a:prstGeom>
        </p:spPr>
      </p:pic>
    </p:spTree>
    <p:extLst>
      <p:ext uri="{BB962C8B-B14F-4D97-AF65-F5344CB8AC3E}">
        <p14:creationId xmlns:p14="http://schemas.microsoft.com/office/powerpoint/2010/main" val="2313243579"/>
      </p:ext>
    </p:extLst>
  </p:cSld>
  <p:clrMapOvr>
    <a:masterClrMapping/>
  </p:clrMapOvr>
  <p:extLst>
    <p:ext uri="{DCECCB84-F9BA-43D5-87BE-67443E8EF086}">
      <p15:sldGuideLst xmlns:p15="http://schemas.microsoft.com/office/powerpoint/2012/main">
        <p15:guide id="1" orient="horz" pos="254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87520"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10261600" y="200026"/>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sp>
        <p:nvSpPr>
          <p:cNvPr id="7" name="SlideNumber"/>
          <p:cNvSpPr>
            <a:spLocks noGrp="1" noChangeArrowheads="1"/>
          </p:cNvSpPr>
          <p:nvPr>
            <p:ph type="sldNum" sz="quarter" idx="4"/>
          </p:nvPr>
        </p:nvSpPr>
        <p:spPr bwMode="auto">
          <a:xfrm>
            <a:off x="9249838" y="6324601"/>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pPr/>
              <a:t>‹#›</a:t>
            </a:fld>
            <a:endParaRPr lang="en-US" noProof="1"/>
          </a:p>
        </p:txBody>
      </p:sp>
      <p:pic>
        <p:nvPicPr>
          <p:cNvPr id="6" name="Picture 2">
            <a:extLst>
              <a:ext uri="{FF2B5EF4-FFF2-40B4-BE49-F238E27FC236}">
                <a16:creationId xmlns:a16="http://schemas.microsoft.com/office/drawing/2014/main" id="{C55878E9-4F28-46C8-8299-153A6DAA793E}"/>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832345" y="353367"/>
            <a:ext cx="2945978" cy="72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descr="Text Box: Flysheet heading">
            <a:extLst>
              <a:ext uri="{FF2B5EF4-FFF2-40B4-BE49-F238E27FC236}">
                <a16:creationId xmlns:a16="http://schemas.microsoft.com/office/drawing/2014/main" id="{0B1012A3-E986-4A23-8AB0-240A7C88E550}"/>
              </a:ext>
            </a:extLst>
          </p:cNvPr>
          <p:cNvSpPr>
            <a:spLocks noGrp="1" noChangeArrowheads="1"/>
          </p:cNvSpPr>
          <p:nvPr>
            <p:ph type="ctrTitle"/>
          </p:nvPr>
        </p:nvSpPr>
        <p:spPr>
          <a:xfrm>
            <a:off x="3543324" y="2992279"/>
            <a:ext cx="5979281" cy="387217"/>
          </a:xfrm>
          <a:extLst>
            <a:ext uri="{91240B29-F687-4F45-9708-019B960494DF}">
              <a14:hiddenLine xmlns:a14="http://schemas.microsoft.com/office/drawing/2010/main" w="9525">
                <a:solidFill>
                  <a:schemeClr val="tx1"/>
                </a:solidFill>
                <a:miter lim="800000"/>
                <a:headEnd/>
                <a:tailEnd/>
              </a14:hiddenLine>
            </a:ext>
          </a:extLst>
        </p:spPr>
        <p:txBody>
          <a:bodyPr bIns="36000" anchor="ctr" anchorCtr="0"/>
          <a:lstStyle>
            <a:lvl1pPr>
              <a:defRPr sz="2400" spc="100" baseline="0">
                <a:solidFill>
                  <a:schemeClr val="accent1"/>
                </a:solidFill>
                <a:latin typeface="+mj-lt"/>
                <a:ea typeface="+mj-ea"/>
              </a:defRPr>
            </a:lvl1pPr>
          </a:lstStyle>
          <a:p>
            <a:pPr lvl="0"/>
            <a:r>
              <a:rPr lang="en-US" noProof="0" dirty="0"/>
              <a:t>Flysheet heading</a:t>
            </a:r>
          </a:p>
        </p:txBody>
      </p:sp>
      <p:grpSp>
        <p:nvGrpSpPr>
          <p:cNvPr id="18" name="Group 17"/>
          <p:cNvGrpSpPr/>
          <p:nvPr userDrawn="1"/>
        </p:nvGrpSpPr>
        <p:grpSpPr>
          <a:xfrm>
            <a:off x="2789920" y="2677887"/>
            <a:ext cx="8317101" cy="1016000"/>
            <a:chOff x="2789920" y="2677887"/>
            <a:chExt cx="8317101" cy="1016000"/>
          </a:xfrm>
        </p:grpSpPr>
        <p:grpSp>
          <p:nvGrpSpPr>
            <p:cNvPr id="20" name="Group 19"/>
            <p:cNvGrpSpPr/>
            <p:nvPr userDrawn="1"/>
          </p:nvGrpSpPr>
          <p:grpSpPr>
            <a:xfrm>
              <a:off x="9603660" y="2677887"/>
              <a:ext cx="1503361" cy="1016000"/>
              <a:chOff x="11704641" y="2677887"/>
              <a:chExt cx="1503361" cy="1016000"/>
            </a:xfrm>
          </p:grpSpPr>
          <p:sp>
            <p:nvSpPr>
              <p:cNvPr id="22" name="Rectangle 21"/>
              <p:cNvSpPr/>
              <p:nvPr userDrawn="1"/>
            </p:nvSpPr>
            <p:spPr bwMode="gray">
              <a:xfrm>
                <a:off x="11704641" y="2677887"/>
                <a:ext cx="1503361" cy="1016000"/>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23" name="Group 22"/>
              <p:cNvGrpSpPr/>
              <p:nvPr userDrawn="1"/>
            </p:nvGrpSpPr>
            <p:grpSpPr>
              <a:xfrm>
                <a:off x="12062961" y="2792526"/>
                <a:ext cx="786720" cy="786720"/>
                <a:chOff x="7678057" y="2747509"/>
                <a:chExt cx="914400" cy="914400"/>
              </a:xfrm>
            </p:grpSpPr>
            <p:sp>
              <p:nvSpPr>
                <p:cNvPr id="24" name="Freeform 23"/>
                <p:cNvSpPr/>
                <p:nvPr userDrawn="1"/>
              </p:nvSpPr>
              <p:spPr bwMode="gray">
                <a:xfrm>
                  <a:off x="7913801" y="2945153"/>
                  <a:ext cx="442913" cy="519113"/>
                </a:xfrm>
                <a:custGeom>
                  <a:avLst/>
                  <a:gdLst>
                    <a:gd name="connsiteX0" fmla="*/ 9525 w 442913"/>
                    <a:gd name="connsiteY0" fmla="*/ 0 h 519113"/>
                    <a:gd name="connsiteX1" fmla="*/ 442913 w 442913"/>
                    <a:gd name="connsiteY1" fmla="*/ 261938 h 519113"/>
                    <a:gd name="connsiteX2" fmla="*/ 0 w 442913"/>
                    <a:gd name="connsiteY2" fmla="*/ 519113 h 519113"/>
                  </a:gdLst>
                  <a:ahLst/>
                  <a:cxnLst>
                    <a:cxn ang="0">
                      <a:pos x="connsiteX0" y="connsiteY0"/>
                    </a:cxn>
                    <a:cxn ang="0">
                      <a:pos x="connsiteX1" y="connsiteY1"/>
                    </a:cxn>
                    <a:cxn ang="0">
                      <a:pos x="connsiteX2" y="connsiteY2"/>
                    </a:cxn>
                  </a:cxnLst>
                  <a:rect l="l" t="t" r="r" b="b"/>
                  <a:pathLst>
                    <a:path w="442913" h="519113">
                      <a:moveTo>
                        <a:pt x="9525" y="0"/>
                      </a:moveTo>
                      <a:lnTo>
                        <a:pt x="442913" y="261938"/>
                      </a:lnTo>
                      <a:lnTo>
                        <a:pt x="0" y="519113"/>
                      </a:lnTo>
                    </a:path>
                  </a:pathLst>
                </a:custGeom>
                <a:noFill/>
                <a:ln w="254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bwMode="gray">
                <a:xfrm>
                  <a:off x="7678057" y="2747509"/>
                  <a:ext cx="914400" cy="914400"/>
                </a:xfrm>
                <a:prstGeom prst="ellipse">
                  <a:avLst/>
                </a:prstGeom>
                <a:noFill/>
                <a:ln w="254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grpSp>
        <p:sp>
          <p:nvSpPr>
            <p:cNvPr id="21" name="Rectangle 20"/>
            <p:cNvSpPr/>
            <p:nvPr userDrawn="1"/>
          </p:nvSpPr>
          <p:spPr bwMode="gray">
            <a:xfrm>
              <a:off x="2789920" y="2677887"/>
              <a:ext cx="361951" cy="1016000"/>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pic>
        <p:nvPicPr>
          <p:cNvPr id="16" name="Picture 15" descr="A picture containing indoor, sitting, table, cake&#10;&#10;Description automatically generated">
            <a:extLst>
              <a:ext uri="{FF2B5EF4-FFF2-40B4-BE49-F238E27FC236}">
                <a16:creationId xmlns:a16="http://schemas.microsoft.com/office/drawing/2014/main" id="{EAA95252-A26C-124A-B216-F17AC3CA4593}"/>
              </a:ext>
            </a:extLst>
          </p:cNvPr>
          <p:cNvPicPr>
            <a:picLocks noChangeAspect="1"/>
          </p:cNvPicPr>
          <p:nvPr userDrawn="1"/>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rot="21419403">
            <a:off x="95230" y="3132512"/>
            <a:ext cx="1920022" cy="3677615"/>
          </a:xfrm>
          <a:prstGeom prst="rect">
            <a:avLst/>
          </a:prstGeom>
          <a:noFill/>
          <a:ln>
            <a:noFill/>
          </a:ln>
          <a:effectLst/>
        </p:spPr>
      </p:pic>
    </p:spTree>
    <p:extLst>
      <p:ext uri="{BB962C8B-B14F-4D97-AF65-F5344CB8AC3E}">
        <p14:creationId xmlns:p14="http://schemas.microsoft.com/office/powerpoint/2010/main" val="296420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87520" y="273050"/>
            <a:ext cx="1397001"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10261600" y="200026"/>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sp>
        <p:nvSpPr>
          <p:cNvPr id="7" name="SlideNumber"/>
          <p:cNvSpPr>
            <a:spLocks noGrp="1" noChangeArrowheads="1"/>
          </p:cNvSpPr>
          <p:nvPr>
            <p:ph type="sldNum" sz="quarter" idx="4"/>
          </p:nvPr>
        </p:nvSpPr>
        <p:spPr bwMode="auto">
          <a:xfrm>
            <a:off x="9249838" y="6324601"/>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pPr/>
              <a:t>‹#›</a:t>
            </a:fld>
            <a:endParaRPr lang="en-US" noProof="1"/>
          </a:p>
        </p:txBody>
      </p:sp>
      <p:pic>
        <p:nvPicPr>
          <p:cNvPr id="4" name="Picture 2">
            <a:extLst>
              <a:ext uri="{FF2B5EF4-FFF2-40B4-BE49-F238E27FC236}">
                <a16:creationId xmlns:a16="http://schemas.microsoft.com/office/drawing/2014/main" id="{1AA9E1CA-5169-414B-BDC1-FB4A97274B23}"/>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832345" y="353367"/>
            <a:ext cx="2945978" cy="72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descr="Text Box: Flysheet heading">
            <a:extLst>
              <a:ext uri="{FF2B5EF4-FFF2-40B4-BE49-F238E27FC236}">
                <a16:creationId xmlns:a16="http://schemas.microsoft.com/office/drawing/2014/main" id="{364A4CCF-3998-46CB-B11F-0C0F73F2D23A}"/>
              </a:ext>
            </a:extLst>
          </p:cNvPr>
          <p:cNvSpPr>
            <a:spLocks noGrp="1" noChangeArrowheads="1"/>
          </p:cNvSpPr>
          <p:nvPr>
            <p:ph type="ctrTitle"/>
          </p:nvPr>
        </p:nvSpPr>
        <p:spPr>
          <a:xfrm>
            <a:off x="3543324" y="2992279"/>
            <a:ext cx="5979281" cy="387217"/>
          </a:xfrm>
          <a:extLst>
            <a:ext uri="{91240B29-F687-4F45-9708-019B960494DF}">
              <a14:hiddenLine xmlns:a14="http://schemas.microsoft.com/office/drawing/2010/main" w="9525">
                <a:solidFill>
                  <a:schemeClr val="tx1"/>
                </a:solidFill>
                <a:miter lim="800000"/>
                <a:headEnd/>
                <a:tailEnd/>
              </a14:hiddenLine>
            </a:ext>
          </a:extLst>
        </p:spPr>
        <p:txBody>
          <a:bodyPr bIns="36000" anchor="ctr" anchorCtr="0"/>
          <a:lstStyle>
            <a:lvl1pPr>
              <a:defRPr sz="2400" spc="100" baseline="0">
                <a:solidFill>
                  <a:schemeClr val="accent1"/>
                </a:solidFill>
                <a:latin typeface="+mj-lt"/>
                <a:ea typeface="+mj-ea"/>
              </a:defRPr>
            </a:lvl1pPr>
          </a:lstStyle>
          <a:p>
            <a:pPr lvl="0"/>
            <a:r>
              <a:rPr lang="en-US" noProof="0" dirty="0"/>
              <a:t>Flysheet heading</a:t>
            </a:r>
          </a:p>
        </p:txBody>
      </p:sp>
      <p:grpSp>
        <p:nvGrpSpPr>
          <p:cNvPr id="18" name="Group 17"/>
          <p:cNvGrpSpPr/>
          <p:nvPr userDrawn="1"/>
        </p:nvGrpSpPr>
        <p:grpSpPr>
          <a:xfrm>
            <a:off x="2789920" y="2677887"/>
            <a:ext cx="8317101" cy="1016000"/>
            <a:chOff x="2789920" y="2677887"/>
            <a:chExt cx="8317101" cy="1016000"/>
          </a:xfrm>
        </p:grpSpPr>
        <p:grpSp>
          <p:nvGrpSpPr>
            <p:cNvPr id="20" name="Group 19"/>
            <p:cNvGrpSpPr/>
            <p:nvPr userDrawn="1"/>
          </p:nvGrpSpPr>
          <p:grpSpPr>
            <a:xfrm>
              <a:off x="9603660" y="2677887"/>
              <a:ext cx="1503361" cy="1016000"/>
              <a:chOff x="11704641" y="2677887"/>
              <a:chExt cx="1503361" cy="1016000"/>
            </a:xfrm>
          </p:grpSpPr>
          <p:sp>
            <p:nvSpPr>
              <p:cNvPr id="22" name="Rectangle 21"/>
              <p:cNvSpPr/>
              <p:nvPr userDrawn="1"/>
            </p:nvSpPr>
            <p:spPr bwMode="gray">
              <a:xfrm>
                <a:off x="11704641" y="2677887"/>
                <a:ext cx="1503361" cy="1016000"/>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23" name="Group 22"/>
              <p:cNvGrpSpPr/>
              <p:nvPr userDrawn="1"/>
            </p:nvGrpSpPr>
            <p:grpSpPr>
              <a:xfrm>
                <a:off x="12062961" y="2792526"/>
                <a:ext cx="786720" cy="786720"/>
                <a:chOff x="7678057" y="2747509"/>
                <a:chExt cx="914400" cy="914400"/>
              </a:xfrm>
            </p:grpSpPr>
            <p:sp>
              <p:nvSpPr>
                <p:cNvPr id="24" name="Freeform 23"/>
                <p:cNvSpPr/>
                <p:nvPr userDrawn="1"/>
              </p:nvSpPr>
              <p:spPr bwMode="gray">
                <a:xfrm>
                  <a:off x="7913801" y="2945153"/>
                  <a:ext cx="442913" cy="519113"/>
                </a:xfrm>
                <a:custGeom>
                  <a:avLst/>
                  <a:gdLst>
                    <a:gd name="connsiteX0" fmla="*/ 9525 w 442913"/>
                    <a:gd name="connsiteY0" fmla="*/ 0 h 519113"/>
                    <a:gd name="connsiteX1" fmla="*/ 442913 w 442913"/>
                    <a:gd name="connsiteY1" fmla="*/ 261938 h 519113"/>
                    <a:gd name="connsiteX2" fmla="*/ 0 w 442913"/>
                    <a:gd name="connsiteY2" fmla="*/ 519113 h 519113"/>
                  </a:gdLst>
                  <a:ahLst/>
                  <a:cxnLst>
                    <a:cxn ang="0">
                      <a:pos x="connsiteX0" y="connsiteY0"/>
                    </a:cxn>
                    <a:cxn ang="0">
                      <a:pos x="connsiteX1" y="connsiteY1"/>
                    </a:cxn>
                    <a:cxn ang="0">
                      <a:pos x="connsiteX2" y="connsiteY2"/>
                    </a:cxn>
                  </a:cxnLst>
                  <a:rect l="l" t="t" r="r" b="b"/>
                  <a:pathLst>
                    <a:path w="442913" h="519113">
                      <a:moveTo>
                        <a:pt x="9525" y="0"/>
                      </a:moveTo>
                      <a:lnTo>
                        <a:pt x="442913" y="261938"/>
                      </a:lnTo>
                      <a:lnTo>
                        <a:pt x="0" y="519113"/>
                      </a:lnTo>
                    </a:path>
                  </a:pathLst>
                </a:custGeom>
                <a:noFill/>
                <a:ln w="254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bwMode="gray">
                <a:xfrm>
                  <a:off x="7678057" y="2747509"/>
                  <a:ext cx="914400" cy="914400"/>
                </a:xfrm>
                <a:prstGeom prst="ellipse">
                  <a:avLst/>
                </a:prstGeom>
                <a:noFill/>
                <a:ln w="254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grpSp>
        <p:sp>
          <p:nvSpPr>
            <p:cNvPr id="21" name="Rectangle 20"/>
            <p:cNvSpPr/>
            <p:nvPr userDrawn="1"/>
          </p:nvSpPr>
          <p:spPr bwMode="gray">
            <a:xfrm>
              <a:off x="2789920" y="2677887"/>
              <a:ext cx="361951" cy="1016000"/>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pic>
        <p:nvPicPr>
          <p:cNvPr id="16" name="Picture 15">
            <a:extLst>
              <a:ext uri="{FF2B5EF4-FFF2-40B4-BE49-F238E27FC236}">
                <a16:creationId xmlns:a16="http://schemas.microsoft.com/office/drawing/2014/main" id="{43A3A344-9282-4CAD-8FA3-B5362A0EAB4A}"/>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547" y="4248614"/>
            <a:ext cx="2455901" cy="2310336"/>
          </a:xfrm>
          <a:prstGeom prst="rect">
            <a:avLst/>
          </a:prstGeom>
        </p:spPr>
      </p:pic>
    </p:spTree>
    <p:extLst>
      <p:ext uri="{BB962C8B-B14F-4D97-AF65-F5344CB8AC3E}">
        <p14:creationId xmlns:p14="http://schemas.microsoft.com/office/powerpoint/2010/main" val="366915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pPr/>
              <a:t>‹#›</a:t>
            </a:fld>
            <a:endParaRPr lang="en-US" noProof="1"/>
          </a:p>
        </p:txBody>
      </p:sp>
      <p:sp>
        <p:nvSpPr>
          <p:cNvPr id="2" name="DisclaimerCopyright"/>
          <p:cNvSpPr txBox="1"/>
          <p:nvPr userDrawn="1"/>
        </p:nvSpPr>
        <p:spPr>
          <a:xfrm>
            <a:off x="7324970" y="6681792"/>
            <a:ext cx="4271237" cy="176211"/>
          </a:xfrm>
          <a:prstGeom prst="rect">
            <a:avLst/>
          </a:prstGeom>
          <a:noFill/>
          <a:ln>
            <a:noFill/>
          </a:ln>
          <a:effectLst/>
        </p:spPr>
        <p:txBody>
          <a:bodyPr vert="horz" wrap="square" lIns="0" tIns="0" rIns="0" bIns="0" numCol="1" anchor="t" anchorCtr="0" compatLnSpc="1">
            <a:prstTxWarp prst="textNoShape">
              <a:avLst/>
            </a:prstTxWarp>
            <a:noAutofit/>
          </a:bodyPr>
          <a:lstStyle>
            <a:lvl1pPr marL="0" lvl="0" indent="0" algn="r" defTabSz="728663" eaLnBrk="1" latinLnBrk="0" hangingPunct="1">
              <a:buClr>
                <a:srgbClr val="FFFFFF"/>
              </a:buClr>
              <a:buFont typeface="Arial" pitchFamily="34" charset="0"/>
              <a:buNone/>
              <a:tabLst>
                <a:tab pos="4286250" algn="l"/>
              </a:tabLst>
              <a:defRPr sz="600" b="0" baseline="0"/>
            </a:lvl1pPr>
            <a:lvl2pPr marL="0" indent="0" algn="l" defTabSz="914400" eaLnBrk="1" latinLnBrk="0" hangingPunct="1">
              <a:spcBef>
                <a:spcPts val="605"/>
              </a:spcBef>
              <a:buFont typeface="Arial" pitchFamily="34" charset="0"/>
              <a:buNone/>
            </a:lvl2pPr>
            <a:lvl3pPr marL="230400" indent="-226800" algn="l" defTabSz="914400" eaLnBrk="1" latinLnBrk="0" hangingPunct="1">
              <a:spcBef>
                <a:spcPts val="0"/>
              </a:spcBef>
              <a:buClr>
                <a:schemeClr val="accent4"/>
              </a:buClr>
              <a:buSzPct val="80000"/>
              <a:buFont typeface="Wingdings" pitchFamily="2" charset="2"/>
              <a:buChar char=""/>
            </a:lvl3pPr>
            <a:lvl4pPr marL="468000" indent="-237600" algn="l" defTabSz="914400" eaLnBrk="1" latinLnBrk="0" hangingPunct="1">
              <a:spcBef>
                <a:spcPts val="0"/>
              </a:spcBef>
              <a:buClr>
                <a:schemeClr val="tx1"/>
              </a:buClr>
              <a:buFont typeface="Credit Suisse Type Light" pitchFamily="34" charset="0"/>
              <a:buChar char="−"/>
            </a:lvl4pPr>
            <a:lvl5pPr marL="705600" indent="-237600" algn="l" defTabSz="914400" eaLnBrk="1" latinLnBrk="0" hangingPunct="1">
              <a:spcBef>
                <a:spcPts val="0"/>
              </a:spcBef>
              <a:buClr>
                <a:schemeClr val="tx1"/>
              </a:buClr>
              <a:buFont typeface="Credit Suisse Type Light" pitchFamily="34" charset="0"/>
              <a:buChar cha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lvl="0"/>
            <a:r>
              <a:rPr lang="en-US" sz="600" dirty="0">
                <a:solidFill>
                  <a:schemeClr val="tx1"/>
                </a:solidFill>
                <a:latin typeface="+mn-lt"/>
              </a:rPr>
              <a:t>Copyright © 2019 Credit Suisse Group AG and/or its affiliates. All rights reserved.</a:t>
            </a:r>
          </a:p>
        </p:txBody>
      </p:sp>
      <p:sp>
        <p:nvSpPr>
          <p:cNvPr id="9" name="Tagline"/>
          <p:cNvSpPr txBox="1">
            <a:spLocks noChangeArrowheads="1"/>
          </p:cNvSpPr>
          <p:nvPr userDrawn="1"/>
        </p:nvSpPr>
        <p:spPr bwMode="auto">
          <a:xfrm rot="-5400000">
            <a:off x="-3350682" y="3354921"/>
            <a:ext cx="6826250" cy="11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algn="l" defTabSz="728663" eaLnBrk="0" hangingPunct="0">
              <a:tabLst>
                <a:tab pos="4286250" algn="l"/>
              </a:tabLst>
              <a:defRPr sz="2400">
                <a:solidFill>
                  <a:schemeClr val="tx1"/>
                </a:solidFill>
                <a:latin typeface="Credit Suisse Type Light" pitchFamily="34" charset="0"/>
              </a:defRPr>
            </a:lvl1pPr>
            <a:lvl2pPr marL="495300" indent="-227013" algn="l" defTabSz="728663" eaLnBrk="0" hangingPunct="0">
              <a:tabLst>
                <a:tab pos="4286250" algn="l"/>
              </a:tabLst>
              <a:defRPr sz="2400">
                <a:solidFill>
                  <a:schemeClr val="tx1"/>
                </a:solidFill>
                <a:latin typeface="Credit Suisse Type Light" pitchFamily="34" charset="0"/>
              </a:defRPr>
            </a:lvl2pPr>
            <a:lvl3pPr marL="757238" indent="-260350" algn="l" defTabSz="728663" eaLnBrk="0" hangingPunct="0">
              <a:tabLst>
                <a:tab pos="4286250" algn="l"/>
              </a:tabLst>
              <a:defRPr sz="2400">
                <a:solidFill>
                  <a:schemeClr val="tx1"/>
                </a:solidFill>
                <a:latin typeface="Credit Suisse Type Light" pitchFamily="34" charset="0"/>
              </a:defRPr>
            </a:lvl3pPr>
            <a:lvl4pPr marL="1004888" indent="-246063" algn="l" defTabSz="728663" eaLnBrk="0" hangingPunct="0">
              <a:tabLst>
                <a:tab pos="4286250" algn="l"/>
              </a:tabLst>
              <a:defRPr sz="2400">
                <a:solidFill>
                  <a:schemeClr val="tx1"/>
                </a:solidFill>
                <a:latin typeface="Credit Suisse Type Light" pitchFamily="34" charset="0"/>
              </a:defRPr>
            </a:lvl4pPr>
            <a:lvl5pPr marL="3128963" indent="15875" algn="l" defTabSz="728663" eaLnBrk="0" hangingPunct="0">
              <a:tabLst>
                <a:tab pos="4286250" algn="l"/>
              </a:tabLst>
              <a:defRPr sz="2400">
                <a:solidFill>
                  <a:schemeClr val="tx1"/>
                </a:solidFill>
                <a:latin typeface="Credit Suisse Type Light" pitchFamily="34" charset="0"/>
              </a:defRPr>
            </a:lvl5pPr>
            <a:lvl6pPr marL="35861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6pPr>
            <a:lvl7pPr marL="40433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7pPr>
            <a:lvl8pPr marL="45005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8pPr>
            <a:lvl9pPr marL="49577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9pPr>
          </a:lstStyle>
          <a:p>
            <a:pPr eaLnBrk="1" hangingPunct="1">
              <a:buClr>
                <a:srgbClr val="FFFFFF"/>
              </a:buClr>
            </a:pPr>
            <a:r>
              <a:rPr lang="en-US" sz="600" noProof="1">
                <a:solidFill>
                  <a:srgbClr val="969696"/>
                </a:solidFill>
                <a:latin typeface="+mn-lt"/>
                <a:ea typeface="+mn-ea"/>
                <a:cs typeface="+mn-cs"/>
              </a:rPr>
              <a:t>Unsaved Document / 3/21/2018 / 16:52</a:t>
            </a:r>
          </a:p>
        </p:txBody>
      </p:sp>
      <p:sp>
        <p:nvSpPr>
          <p:cNvPr id="15" name="Disclaimers" descr="AQAAAAAQAAu+43zm3C1EvxE53uZULmX0PjH4ln4sINNOVRQeh2+FkKRQt12Ls+xB+3Ezd5mWTRLHx+w8hz3RUfwgn+C+Rpp9kIVM6qGhToVDP+AfYBJpHQu5JdTCQoNW75RAtQQvmldA3rcPn9CIXoMZS7l7tOVUJPHdoDP3xdNmWCTU8PZqCianMNYbpOveCR3iz6BZD+M1kFfIhh3cxeYHxIIY0bTfjrPOIGHp9BxZTIvk7cHvfGXN1eyRUTL1S8EAP4vaTjhU4P1Nr2S7ueVFJsTN1X8pauA/wllXgWtaaUqKidlhCIGpet4l99Uhs7XmK4S68DBnZJ7l775cJdfkwQp1UUqF+me4L0RvcGaCJNCR96Hg4863Lac8rzgiqS8u7tuOgT+VXYl5m3YqB3wPtW92kogRIfimI6YH4YEdoDTtNHXPXvNw1sNB/bDOxql2hgfqBaeWR/gL5Bi/c1a8VEcOe3E3cyCZMqkwb70s5gd0andDYD1jAbh2rK4mh5env3HwesuaL0zFHccvm/Py+Nqjnq+1Deq0+Euiev5VSLllZ+9TXDh/p2GyrHc7ONkPU0tu5+UzcHFdY9lGoy17TSB5fd+CjrCBGbzYpxN2xRe7nkMFXY2CCqTLjBa/XOovCoCNxDoOnhRk7oX3aj0V7hephgXTRCpWIvjnCoc/cwRB/KHj6USI7hZXlHdvOoGMra0UhrF8XsAsowK/spKIhwalMZdtSM8e6WgSIuKOf0nb47o0qUnzI8fLBqbNj3/zksyX71kuSSUqxgZfdEJ6F2VSdmmmADWhi7OALlqvauDTY5I+C6YmoK8e4XtyUknYIZUrmo17Ao6eD9UokPhUGK4R1sbqL1S3Lpom0XFb4g8gox9VJbbR/n98sVXTyM4Z25IL9REkl7za/+7iiT+rV7Hdz2uSARJzdNosYo+wDurxFA1ieAgz9hv1qN08tuWqB0rkNzQbmG6QBXNXQUi48gu22tWy59mCesJq78Gw2inZmSUMDxfU8XlH6STocN3AGW0DyNniliyTWKhnakKnPfuQe744sfHgx4J159cQy/Q3tsjJBggv+4FKixG4lNNgZEnU123OfwxPQ6vV5qQhKiDZMX0HPKqnceWW/K+HGOvk/WrWCGMBtOCRvru3R7YBapAFa0KJ9k+R9E4JPx4kPFR8tq6beyKh6hHJNYn9zzUWE21GZcJ5IUCou5D1Z0vQ3eM0KiqUjskAX9/Dnn2cTOSauWNtGcllWiQKgolADCyOQeyOweGuvDQibtboToKblx3m8DCPxyjYsWsbx2+MN1mHaOSwSz0wSgtmUMlOjkZaEC5dXBP6qZlBfxPETxoHEjQINf0ytf6NXwnx9KCaBDbbbqQ/t7UUGXNufVGsL0MKGLWdsIvY4hokYIhzKdUsx0XjDG0Yb0/ZJJ6A+bZpq5iKodypKiYO+a7bkQDyk7bVPJNCSaEYtLEnPx4gy15kxMxMiWXpptH/p0bmem5QVZpsFTqN8yfAFll7pquwN9cZr3S6SjandiR4COiXCQjQf4GSldsOk5EAqFEB76XPK3tkdiOBlWKTTvzVrmugDmSpYey158s14E3qu6fmr+b13vzEXmjJUZ9EfwADJGz6Z3vf9havV2FPviz+1dhyo/s9aw55k5JWe7MPfAeysC40F+Q3XGYKUrH16e0Oope3wAMZlDLovNUnsWaofHuEOy3GXXjJ66qANmYbAXLu9kk2DmuYnbD+Y4YEam2SJC5lMbycsoznhUB48gyS/Vk1QRun0WuXlHQ3OpPsXlyc2FRG7J4eiKFkHqYadnYPprE5/E01io+wHXkUI6v9wUZTc+vQLWxb4YZshSxRyws/7TvKiJv9Tu6IDkJnr2kePUUPcw37WtoU3ttNYhcYb9o6Nhl5TZTpMogSPp7j6IPOivOx1HCHmCzZ2ETHqcQe6eUt5Gb1avGHenKnGzi83Jlxszwy3Llmi5dgkJ9+dAL34AMIH+z3jG5k9G1n1Xv3af4G4P2n1k9iOHyyhNuda6tYHOPTUwEwDcnXyZQP0L+jmy03z8T+DiOyJUXDbRM2pjkOKH2DRPGP6WFc7Z92M09VQnewTArvxk+155xgWlITJB+GKPxFXgY1gPtqLq3Yy7I7DoWcWdwGZ2tr/oX83NsbcCoBG//RZKfyqZu7vte2sXvJw3Fu1WVCXxBLdZGX5hHte4LSqIETDoqSAoofZhj0daN57sDk6PEwy03aZACLEibCwlOcRj+Zc73ZS3mA7UDF/NyOk78vGgNgo6u+UVifD1bofuZ6w+KPqGGxwBTGQOnUuGNq/RqCs1L15F8qjkbGxjYpP/4/aiN/yaKc3cOFfi66E2mcIyPcv1J47m7HZTX3Ip75B74wzO6Mp9yGbbJB0XjKnkDzz9ddGCszISftpYaMyjx5JzykkC7BJ+dOu3EPMh+a8ybI//l1LdZzLJ5HV3JtQkmlLkBNs7ym3LTyOjEYWbwxY1+J25GwUQ12f3msNY2hSl14ZHUJNNrGGIUiJsOghZ3Y441Mv/s+eP6Eg6LJuiaOr7q8Je1sd1D6pRvVqWpDQq3yjqe8MvtJ5T4JU2o3g0Fiwh7tUWxxWhynrOEcgwCyRoqnGFYt3y8nR44gEIeCpk0l7sa1bslzmGLnn31FTzvHd5A8CHvJV1ba+pMnX/QgjmLFQ1/KW8cW9fV/TS6U8M+7A8ORnT2UVY4eji3EXET58nbCTc77aL44ftVEYEZ7kPqkkGDeQ5Oz3Ud0+sO9zU9NJURn6ZGxQfj2OVy4mQU+3ojyEiCrUwAHWG5daNnea9P2b2uiy8LRSPk2DrDOoGdFvCvFuV7W8iDqvMzuPn+jGsRdnNjPlGUuZXVdyX3poAy5fuYFaSCC6/bRzLIM3qLuGlP36PYQNiNIKGsyfCWSSSKcvSJln2/QspCKBj4aGswPkrh9peG46Ue0HX460RAqgDbl6xLJqTDVnjLOCT6o8lnTxg5lXXVt49DeFHt7hK+ZK/dfrQIoS1nMJM8amJFu11XAr9FskskahoI+04Qqzn+Q6Ije1CK6b7EuC9UrKeGazJj81k2hkkuyzw2RCVsEM2g1qgVC7vUcS3zJK3VofLa1Xd3ktCZFnGy74cuedVn/Rz1OqmPuHZA+8wTYmBUDwaXwQTqNf8oLKpIYqu9VUS9wyConRnYw8GnUW91bzORFa/65LuxJr69OD6qx6ZdnJacOVcJXtU0CzpCPRny3V54xKk11sptiYqCuVUGPKUi/zmzaa55X5Ct7oA6IytQtXWnGheWUEppv+XnSk4WnWqKIwy/cMjDNS/jat9znlPMP+43tRMB9XiZWB3PRgcCcVKefNhm7VAoQMflLyuAPovkFGs1YGXI2DopbOV9KZ6j9cBJt9i+mod3PDWAGJA966Pw3J+5UT67DmUNGg61XyBg3m0b2vSB/v41whJDzWwHsPbwqCvUTUwNAYQk8/BxiLEAzCd7hDJR1YJEqHpOUzKMFH+lv2YgOoL0A0NkvYS/7ujpOaD6Ds8EXsDPv1NutELSSlLi7nQdC+Sf5ZMo+DyvIg6mrWpkFZGSUnm8IJVGWk3WWf+kW8S53Lg7iZXLb4aCkEP1XLJlwa1a+l0izE2uxUweuHFDH0NrjmAqn165JbpOstPk1NTGCPIncfvy5heHojICGUH/yF/cdYQexQP5HoLSUW939UTomLpJFHffCULQtifEHWwjguzS0yxYCVWs1sfDUJaLBMVZwfWQerTL/4T+A8ToP7vUruBTShvpDRABrWgnTxgqT8OZoGOU3mIaGWGboinzpEZkJv8Y10SZwEkzaMXJ7f8lHlO1oPjX0+S4KvSEzy2F7U3+ojyeFcW7/GKJXzUlrUjxqrJHV5xEG7vuIn5fWuMdZIR1Zjp3RTLniP2YBBt0VsXubcRBjfh0Cwe5rSdSGJxoGlrNKgwiYvtUsxzDYklELmI/StAhayHPGdlOAdof3G82VMle09deRf66vdP6cvufc4tyx4ydbMq86kBdVmKWiysNbDzVXf6IW3EidIJ0TUGYcShww7uoWfTHfrnBMulTnCqAzl1XGZL/fmjrVdhjq4Wm/4TJrZWVQDJTYg4epcGoiX+cD3aWCAmCibyS7ulzDNAlKanx6RV0tYzAQ0Ho1kUq4f4tjBK22YoxrQdMnuxdwAj/mncxYII8LLs64oYGlRDw9GNaXAEREdJdDIzJCo8YHZnAzUGzO9OPKLbjSgFT47fzWs0onMzT/o/3NWKCgGLpbqO2aOUSdYVGoJ9nVNczV0He3GJxSExklXq/Y5sqTXVF9xAIqM76KoHrB28Adczw1hN/UgFpU2Jp11pSo9R1ERYYcD/ZBOEC93+G57aeo1GtDf7HV8O5Th8Yq3UjE0Wd9J9Vvs3OOjaAo1zPBOQpbO/qVGwcRwZnzQ5DwLE+uScNN7FEgwO2V91vF3UFB5oRTzdxaSSU8MrlcIq2UhCXlFaH3RWMLP6I4Icem5QMEt+hoggTi+Km3OG/js5Tm+Yp5qczKpv+uVwuhlzLviRfN9aYLI135kjRFR524tRD1k1Z9wP558ssAbksrVF4r8rLhkN9oRsCrv+COYfUHrl1zxV8d9WIjfKrXm6gqoVSF8osZR3o5cc9Nvdt0TGRr88kOLlt8ChAcc65YBr/o4CZNYXNp3ims5Rv+i0ZlM4KxDhasDvAGlO1cXK6GesyWjG7PIFPsaHM/C92quwoSebRZql0Mw5/D96aeHQ4ZQFrx1Yl4obGqRdFUxEAGEYm/Kn+0+pjVXJi1ZJvhmkCkM3OPXoHRs8biu9VwyEvtyrbvlhO/VbZzNBUi8bEzTnuYPZtNwJS2WkeyhhHcxTAUFPX6yLOdHKbd9WFAHU8wdqH3nr0WfXsKF01vjsyQFZJ7/SJ5pEOaROpiIh0KsThQw2eacvj5IU7teaiKbpN38X9v7AeQUSYFPx0RPfLOWLslUoBYJxJenODP9jI4E7iwtexWiW91tlKgZYpMNkLVg/zU5oFzP4C5B+7eAdGII3dvxU8/oplEwNcco4BN6re8Lr4pslzNKmhNia0iQMMSgiPfUjjbGswbE8i2L7bjQeCuEdNNcYau860iRVI6UrwqYM2dNAccp4DY52lt+d3wO/w9qpXraWQr82owCBALo2CmzNFLiheYPFsfOoa/Ev+DpeDKXNbNqDmh4Y9boMMzfpCoMblM3uCusvnGIbrMEQMeTuk="/>
          <p:cNvSpPr txBox="1">
            <a:spLocks noChangeArrowheads="1"/>
          </p:cNvSpPr>
          <p:nvPr userDrawn="1">
            <p:custDataLst>
              <p:tags r:id="rId1"/>
            </p:custDataLst>
          </p:nvPr>
        </p:nvSpPr>
        <p:spPr bwMode="auto">
          <a:xfrm>
            <a:off x="609603" y="457200"/>
            <a:ext cx="1096856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85800" rIns="0" bIns="0">
            <a:noAutofit/>
          </a:bodyPr>
          <a:lstStyle>
            <a:lvl1pPr algn="l" eaLnBrk="0" hangingPunct="0">
              <a:defRPr sz="2400">
                <a:solidFill>
                  <a:schemeClr val="tx1"/>
                </a:solidFill>
                <a:latin typeface="Credit Suisse Type Light" pitchFamily="34" charset="0"/>
              </a:defRPr>
            </a:lvl1pPr>
            <a:lvl2pPr marL="1588" algn="l" eaLnBrk="0" hangingPunct="0">
              <a:defRPr sz="2400">
                <a:solidFill>
                  <a:schemeClr val="tx1"/>
                </a:solidFill>
                <a:latin typeface="Credit Suisse Type Light" pitchFamily="34" charset="0"/>
              </a:defRPr>
            </a:lvl2pPr>
            <a:lvl3pPr marL="3175" algn="l" eaLnBrk="0" hangingPunct="0">
              <a:defRPr sz="2400">
                <a:solidFill>
                  <a:schemeClr val="tx1"/>
                </a:solidFill>
                <a:latin typeface="Credit Suisse Type Light" pitchFamily="34" charset="0"/>
              </a:defRPr>
            </a:lvl3pPr>
            <a:lvl4pPr marL="4763" algn="l" eaLnBrk="0" hangingPunct="0">
              <a:defRPr sz="2400">
                <a:solidFill>
                  <a:schemeClr val="tx1"/>
                </a:solidFill>
                <a:latin typeface="Credit Suisse Type Light" pitchFamily="34" charset="0"/>
              </a:defRPr>
            </a:lvl4pPr>
            <a:lvl5pPr marL="6350" algn="l" eaLnBrk="0" hangingPunct="0">
              <a:defRPr sz="2400">
                <a:solidFill>
                  <a:schemeClr val="tx1"/>
                </a:solidFill>
                <a:latin typeface="Credit Suisse Type Light" pitchFamily="34" charset="0"/>
              </a:defRPr>
            </a:lvl5pPr>
            <a:lvl6pPr marL="463550" eaLnBrk="0" fontAlgn="base" hangingPunct="0">
              <a:spcBef>
                <a:spcPct val="0"/>
              </a:spcBef>
              <a:spcAft>
                <a:spcPct val="0"/>
              </a:spcAft>
              <a:defRPr sz="2400">
                <a:solidFill>
                  <a:schemeClr val="tx1"/>
                </a:solidFill>
                <a:latin typeface="Credit Suisse Type Light" pitchFamily="34" charset="0"/>
              </a:defRPr>
            </a:lvl6pPr>
            <a:lvl7pPr marL="920750" eaLnBrk="0" fontAlgn="base" hangingPunct="0">
              <a:spcBef>
                <a:spcPct val="0"/>
              </a:spcBef>
              <a:spcAft>
                <a:spcPct val="0"/>
              </a:spcAft>
              <a:defRPr sz="2400">
                <a:solidFill>
                  <a:schemeClr val="tx1"/>
                </a:solidFill>
                <a:latin typeface="Credit Suisse Type Light" pitchFamily="34" charset="0"/>
              </a:defRPr>
            </a:lvl7pPr>
            <a:lvl8pPr marL="1377950" eaLnBrk="0" fontAlgn="base" hangingPunct="0">
              <a:spcBef>
                <a:spcPct val="0"/>
              </a:spcBef>
              <a:spcAft>
                <a:spcPct val="0"/>
              </a:spcAft>
              <a:defRPr sz="2400">
                <a:solidFill>
                  <a:schemeClr val="tx1"/>
                </a:solidFill>
                <a:latin typeface="Credit Suisse Type Light" pitchFamily="34" charset="0"/>
              </a:defRPr>
            </a:lvl8pPr>
            <a:lvl9pPr marL="1835150" eaLnBrk="0" fontAlgn="base" hangingPunct="0">
              <a:spcBef>
                <a:spcPct val="0"/>
              </a:spcBef>
              <a:spcAft>
                <a:spcPct val="0"/>
              </a:spcAft>
              <a:defRPr sz="2400">
                <a:solidFill>
                  <a:schemeClr val="tx1"/>
                </a:solidFill>
                <a:latin typeface="Credit Suisse Type Light" pitchFamily="34" charset="0"/>
              </a:defRPr>
            </a:lvl9pPr>
          </a:lstStyle>
          <a:p>
            <a:pPr eaLnBrk="1" hangingPunct="1">
              <a:spcBef>
                <a:spcPct val="0"/>
              </a:spcBef>
              <a:spcAft>
                <a:spcPts val="1000"/>
              </a:spcAft>
              <a:buClrTx/>
            </a:pPr>
            <a:r>
              <a:rPr lang="en-US" sz="900" noProof="1">
                <a:latin typeface="+mn-lt"/>
                <a:ea typeface="+mn-ea"/>
                <a:cs typeface="+mn-cs"/>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p>
          <a:p>
            <a:pPr eaLnBrk="1" hangingPunct="1">
              <a:spcBef>
                <a:spcPct val="0"/>
              </a:spcBef>
              <a:spcAft>
                <a:spcPts val="1000"/>
              </a:spcAft>
              <a:buClrTx/>
            </a:pPr>
            <a:r>
              <a:rPr lang="en-US" sz="900" noProof="1">
                <a:latin typeface="+mn-lt"/>
                <a:ea typeface="+mn-ea"/>
                <a:cs typeface="+mn-cs"/>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p>
          <a:p>
            <a:pPr eaLnBrk="1" hangingPunct="1">
              <a:spcBef>
                <a:spcPct val="0"/>
              </a:spcBef>
              <a:spcAft>
                <a:spcPts val="1000"/>
              </a:spcAft>
              <a:buClrTx/>
            </a:pPr>
            <a:r>
              <a:rPr lang="en-US" sz="900" noProof="1">
                <a:latin typeface="+mn-lt"/>
                <a:ea typeface="+mn-ea"/>
                <a:cs typeface="+mn-cs"/>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p>
          <a:p>
            <a:pPr eaLnBrk="1" hangingPunct="1">
              <a:spcBef>
                <a:spcPct val="0"/>
              </a:spcBef>
              <a:spcAft>
                <a:spcPts val="1000"/>
              </a:spcAft>
              <a:buClrTx/>
            </a:pPr>
            <a:r>
              <a:rPr lang="en-US" sz="900" noProof="1">
                <a:latin typeface="+mn-lt"/>
                <a:ea typeface="+mn-ea"/>
                <a:cs typeface="+mn-cs"/>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p>
        </p:txBody>
      </p:sp>
      <p:sp>
        <p:nvSpPr>
          <p:cNvPr id="4" name="文本框 3">
            <a:extLst>
              <a:ext uri="{FF2B5EF4-FFF2-40B4-BE49-F238E27FC236}">
                <a16:creationId xmlns:a16="http://schemas.microsoft.com/office/drawing/2014/main" id="{FDDCDD56-91EC-4BC1-924C-DDE3C8E9EB36}"/>
              </a:ext>
            </a:extLst>
          </p:cNvPr>
          <p:cNvSpPr txBox="1"/>
          <p:nvPr userDrawn="1"/>
        </p:nvSpPr>
        <p:spPr>
          <a:xfrm>
            <a:off x="120652" y="31745"/>
            <a:ext cx="570228" cy="175433"/>
          </a:xfrm>
          <a:prstGeom prst="rect">
            <a:avLst/>
          </a:prstGeom>
          <a:solidFill>
            <a:schemeClr val="bg1"/>
          </a:solidFill>
        </p:spPr>
        <p:txBody>
          <a:bodyPr wrap="square" lIns="0" tIns="0" rIns="0" bIns="0" rtlCol="0">
            <a:spAutoFit/>
          </a:bodyPr>
          <a:lstStyle/>
          <a:p>
            <a:pPr algn="l"/>
            <a:endParaRPr lang="zh-CN" altLang="en-US" dirty="0">
              <a:latin typeface="+mn-lt"/>
            </a:endParaRPr>
          </a:p>
        </p:txBody>
      </p:sp>
    </p:spTree>
    <p:extLst>
      <p:ext uri="{BB962C8B-B14F-4D97-AF65-F5344CB8AC3E}">
        <p14:creationId xmlns:p14="http://schemas.microsoft.com/office/powerpoint/2010/main" val="288941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Number"/>
          <p:cNvSpPr>
            <a:spLocks noGrp="1" noChangeArrowheads="1"/>
          </p:cNvSpPr>
          <p:nvPr>
            <p:ph type="sldNum" sz="quarter" idx="4"/>
          </p:nvPr>
        </p:nvSpPr>
        <p:spPr bwMode="auto">
          <a:xfrm>
            <a:off x="9249838" y="6324601"/>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pPr/>
              <a:t>‹#›</a:t>
            </a:fld>
            <a:endParaRPr lang="en-US" noProof="1"/>
          </a:p>
        </p:txBody>
      </p:sp>
      <p:sp>
        <p:nvSpPr>
          <p:cNvPr id="16" name="BasicText" descr="AQAAAAAQAJsitqL/o71Fr/n8VlUb3tm53ElHHxQG6ivMdzzJreiMPSnX4IOz5e/ziy27xe/3ZNvq8hJLhzEPd4eFleibagZysBrf0EL9LcwiX+XKRiQPJHMGnRK9zXfhQ+8YuIeS+w=="/>
          <p:cNvSpPr>
            <a:spLocks noGrp="1" noChangeArrowheads="1"/>
          </p:cNvSpPr>
          <p:nvPr>
            <p:ph type="body" idx="1"/>
          </p:nvPr>
        </p:nvSpPr>
        <p:spPr bwMode="gray">
          <a:xfrm>
            <a:off x="599019" y="990601"/>
            <a:ext cx="10993967"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Subheading</a:t>
            </a:r>
          </a:p>
          <a:p>
            <a:pPr lvl="1"/>
            <a:r>
              <a:rPr lang="en-US" dirty="0"/>
              <a:t>Basic text</a:t>
            </a:r>
          </a:p>
          <a:p>
            <a:pPr lvl="2"/>
            <a:r>
              <a:rPr lang="en-US" dirty="0"/>
              <a:t>Bullet level one</a:t>
            </a:r>
          </a:p>
          <a:p>
            <a:pPr lvl="3"/>
            <a:r>
              <a:rPr lang="en-US" dirty="0"/>
              <a:t>Bullet level two</a:t>
            </a:r>
          </a:p>
          <a:p>
            <a:pPr lvl="4"/>
            <a:r>
              <a:rPr lang="en-US" dirty="0"/>
              <a:t>Bullet level three</a:t>
            </a:r>
          </a:p>
        </p:txBody>
      </p:sp>
      <p:sp>
        <p:nvSpPr>
          <p:cNvPr id="15" name="Title" descr="Text Box: Title"/>
          <p:cNvSpPr>
            <a:spLocks noGrp="1" noChangeArrowheads="1"/>
          </p:cNvSpPr>
          <p:nvPr>
            <p:ph type="title"/>
          </p:nvPr>
        </p:nvSpPr>
        <p:spPr bwMode="gray">
          <a:xfrm>
            <a:off x="599017" y="190504"/>
            <a:ext cx="10997184"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dirty="0"/>
              <a:t>Title</a:t>
            </a:r>
          </a:p>
        </p:txBody>
      </p:sp>
      <p:sp>
        <p:nvSpPr>
          <p:cNvPr id="70" name="Rounded Rectangle 69"/>
          <p:cNvSpPr/>
          <p:nvPr userDrawn="1"/>
        </p:nvSpPr>
        <p:spPr bwMode="auto">
          <a:xfrm>
            <a:off x="-2892012" y="45948"/>
            <a:ext cx="2526919" cy="6760165"/>
          </a:xfrm>
          <a:prstGeom prst="roundRect">
            <a:avLst>
              <a:gd name="adj" fmla="val 6781"/>
            </a:avLst>
          </a:prstGeom>
          <a:solidFill>
            <a:schemeClr val="bg1">
              <a:lumMod val="95000"/>
            </a:schemeClr>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831477" rtl="0" eaLnBrk="1" fontAlgn="base" latinLnBrk="0" hangingPunct="1">
              <a:lnSpc>
                <a:spcPct val="95000"/>
              </a:lnSpc>
              <a:spcBef>
                <a:spcPct val="0"/>
              </a:spcBef>
              <a:spcAft>
                <a:spcPct val="0"/>
              </a:spcAft>
              <a:buClr>
                <a:schemeClr val="bg1"/>
              </a:buClr>
              <a:buSzTx/>
              <a:buFontTx/>
              <a:buNone/>
              <a:tabLst>
                <a:tab pos="4891040" algn="l"/>
              </a:tabLst>
            </a:pPr>
            <a:endParaRPr kumimoji="0" lang="en-US" sz="800" b="0" i="0" u="none" strike="noStrike" cap="none" normalizeH="0" baseline="0">
              <a:ln>
                <a:noFill/>
              </a:ln>
              <a:solidFill>
                <a:schemeClr val="tx1"/>
              </a:solidFill>
              <a:effectLst/>
              <a:latin typeface="+mn-lt"/>
              <a:ea typeface="+mn-ea"/>
            </a:endParaRPr>
          </a:p>
        </p:txBody>
      </p:sp>
      <p:sp>
        <p:nvSpPr>
          <p:cNvPr id="9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4271794"/>
            <a:ext cx="2094316" cy="235871"/>
          </a:xfrm>
          <a:prstGeom prst="rect">
            <a:avLst/>
          </a:prstGeom>
          <a:solidFill>
            <a:schemeClr val="bg2"/>
          </a:solidFill>
          <a:ln w="6350" algn="ctr">
            <a:solidFill>
              <a:schemeClr val="bg1"/>
            </a:solidFill>
            <a:miter lim="800000"/>
            <a:headEnd/>
            <a:tailEnd/>
          </a:ln>
        </p:spPr>
        <p:txBody>
          <a:bodyPr lIns="548640" tIns="46800" rIns="46800" bIns="46800" anchor="ctr"/>
          <a:lstStyle/>
          <a:p>
            <a:pPr algn="l" defTabSz="831477">
              <a:lnSpc>
                <a:spcPct val="95000"/>
              </a:lnSpc>
            </a:pPr>
            <a:r>
              <a:rPr lang="en-US" altLang="zh-CN" sz="800" b="1">
                <a:solidFill>
                  <a:schemeClr val="tx1"/>
                </a:solidFill>
                <a:latin typeface="+mn-lt"/>
                <a:ea typeface="+mn-ea"/>
                <a:cs typeface="Arial" panose="020B0604020202020204" pitchFamily="34" charset="0"/>
              </a:rPr>
              <a:t>218 219 221</a:t>
            </a:r>
            <a:endParaRPr lang="en-US" altLang="zh-CN" sz="800" b="1" dirty="0">
              <a:solidFill>
                <a:schemeClr val="tx1"/>
              </a:solidFill>
              <a:latin typeface="+mn-lt"/>
              <a:ea typeface="+mn-ea"/>
              <a:cs typeface="Arial" panose="020B0604020202020204" pitchFamily="34" charset="0"/>
            </a:endParaRPr>
          </a:p>
        </p:txBody>
      </p:sp>
      <p:sp>
        <p:nvSpPr>
          <p:cNvPr id="98"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3990401"/>
            <a:ext cx="2094316" cy="235871"/>
          </a:xfrm>
          <a:prstGeom prst="rect">
            <a:avLst/>
          </a:prstGeom>
          <a:solidFill>
            <a:schemeClr val="accent3">
              <a:lumMod val="60000"/>
              <a:lumOff val="40000"/>
            </a:schemeClr>
          </a:solidFill>
          <a:ln w="6350" algn="ctr">
            <a:solidFill>
              <a:schemeClr val="bg1"/>
            </a:solidFill>
            <a:miter lim="800000"/>
            <a:headEnd/>
            <a:tailEnd/>
          </a:ln>
        </p:spPr>
        <p:txBody>
          <a:bodyPr lIns="548640" tIns="46800" rIns="46800" bIns="46800" anchor="ctr"/>
          <a:lstStyle/>
          <a:p>
            <a:pPr algn="l" defTabSz="831477">
              <a:lnSpc>
                <a:spcPct val="95000"/>
              </a:lnSpc>
            </a:pPr>
            <a:r>
              <a:rPr lang="en-US" altLang="zh-CN" sz="800" b="1">
                <a:latin typeface="+mn-lt"/>
                <a:ea typeface="+mn-ea"/>
                <a:cs typeface="Arial" panose="020B0604020202020204" pitchFamily="34" charset="0"/>
              </a:rPr>
              <a:t>200 187 167</a:t>
            </a:r>
            <a:endParaRPr lang="en-US" altLang="zh-CN" sz="800" b="1" dirty="0">
              <a:latin typeface="+mn-lt"/>
              <a:ea typeface="+mn-ea"/>
              <a:cs typeface="Arial" panose="020B0604020202020204" pitchFamily="34" charset="0"/>
            </a:endParaRPr>
          </a:p>
        </p:txBody>
      </p:sp>
      <p:sp>
        <p:nvSpPr>
          <p:cNvPr id="99" name="Rectangle 189"/>
          <p:cNvSpPr>
            <a:spLocks noChangeArrowheads="1"/>
          </p:cNvSpPr>
          <p:nvPr userDrawn="1"/>
        </p:nvSpPr>
        <p:spPr bwMode="auto">
          <a:xfrm>
            <a:off x="-2675709" y="2855184"/>
            <a:ext cx="2094316" cy="238631"/>
          </a:xfrm>
          <a:prstGeom prst="rect">
            <a:avLst/>
          </a:prstGeom>
          <a:solidFill>
            <a:schemeClr val="accent3"/>
          </a:solidFill>
          <a:ln w="6350" algn="ctr">
            <a:solidFill>
              <a:schemeClr val="bg1"/>
            </a:solidFill>
            <a:miter lim="800000"/>
            <a:headEnd/>
            <a:tailEnd/>
          </a:ln>
          <a:effectLst/>
        </p:spPr>
        <p:txBody>
          <a:bodyPr wrap="none" lIns="54864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163 141 109</a:t>
            </a:r>
            <a:endParaRPr lang="en-US" altLang="zh-CN" sz="800" b="1" dirty="0">
              <a:solidFill>
                <a:schemeClr val="bg1"/>
              </a:solidFill>
              <a:latin typeface="+mn-lt"/>
              <a:ea typeface="+mn-ea"/>
              <a:cs typeface="Arial" pitchFamily="34" charset="0"/>
            </a:endParaRPr>
          </a:p>
        </p:txBody>
      </p:sp>
      <p:sp>
        <p:nvSpPr>
          <p:cNvPr id="100" name="Rectangle 191"/>
          <p:cNvSpPr>
            <a:spLocks noChangeArrowheads="1"/>
          </p:cNvSpPr>
          <p:nvPr userDrawn="1"/>
        </p:nvSpPr>
        <p:spPr bwMode="auto">
          <a:xfrm>
            <a:off x="-2675709" y="3139334"/>
            <a:ext cx="2094316" cy="238631"/>
          </a:xfrm>
          <a:prstGeom prst="rect">
            <a:avLst/>
          </a:prstGeom>
          <a:solidFill>
            <a:schemeClr val="accent4"/>
          </a:solidFill>
          <a:ln w="6350" algn="ctr">
            <a:solidFill>
              <a:schemeClr val="bg1"/>
            </a:solidFill>
            <a:miter lim="800000"/>
            <a:headEnd/>
            <a:tailEnd/>
          </a:ln>
          <a:effectLst/>
        </p:spPr>
        <p:txBody>
          <a:bodyPr wrap="none" lIns="548640" tIns="64800" rIns="46800" bIns="64800" anchor="ctr"/>
          <a:lstStyle/>
          <a:p>
            <a:pPr algn="l" defTabSz="831477">
              <a:lnSpc>
                <a:spcPct val="95000"/>
              </a:lnSpc>
              <a:buClr>
                <a:schemeClr val="bg1"/>
              </a:buClr>
              <a:tabLst>
                <a:tab pos="4891040" algn="l"/>
              </a:tabLst>
              <a:defRPr/>
            </a:pPr>
            <a:r>
              <a:rPr lang="en-US" altLang="zh-TW" sz="800" b="1">
                <a:solidFill>
                  <a:schemeClr val="bg1"/>
                </a:solidFill>
                <a:latin typeface="+mn-lt"/>
                <a:ea typeface="+mn-ea"/>
                <a:cs typeface="Arial" pitchFamily="34" charset="0"/>
              </a:rPr>
              <a:t>77 89 123</a:t>
            </a:r>
            <a:endParaRPr lang="en-US" altLang="zh-TW" sz="800" b="1" dirty="0">
              <a:solidFill>
                <a:schemeClr val="bg1"/>
              </a:solidFill>
              <a:latin typeface="+mn-lt"/>
              <a:ea typeface="+mn-ea"/>
              <a:cs typeface="Arial" pitchFamily="34" charset="0"/>
            </a:endParaRPr>
          </a:p>
        </p:txBody>
      </p:sp>
      <p:sp>
        <p:nvSpPr>
          <p:cNvPr id="101" name="Rectangle 192"/>
          <p:cNvSpPr>
            <a:spLocks noChangeArrowheads="1"/>
          </p:cNvSpPr>
          <p:nvPr userDrawn="1"/>
        </p:nvSpPr>
        <p:spPr bwMode="auto">
          <a:xfrm>
            <a:off x="-2675709" y="3423482"/>
            <a:ext cx="2094316" cy="237251"/>
          </a:xfrm>
          <a:prstGeom prst="rect">
            <a:avLst/>
          </a:prstGeom>
          <a:solidFill>
            <a:schemeClr val="accent5"/>
          </a:solidFill>
          <a:ln w="6350">
            <a:solidFill>
              <a:schemeClr val="bg1"/>
            </a:solidFill>
          </a:ln>
          <a:effectLst/>
        </p:spPr>
        <p:txBody>
          <a:bodyPr wrap="none" lIns="54864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144 155 185</a:t>
            </a:r>
            <a:endParaRPr lang="en-US" altLang="zh-CN" sz="800" b="1" dirty="0">
              <a:solidFill>
                <a:schemeClr val="bg1"/>
              </a:solidFill>
              <a:latin typeface="+mn-lt"/>
              <a:ea typeface="+mn-ea"/>
              <a:cs typeface="Arial" pitchFamily="34" charset="0"/>
            </a:endParaRPr>
          </a:p>
        </p:txBody>
      </p:sp>
      <p:sp>
        <p:nvSpPr>
          <p:cNvPr id="102" name="Rectangle 194"/>
          <p:cNvSpPr>
            <a:spLocks noChangeArrowheads="1"/>
          </p:cNvSpPr>
          <p:nvPr userDrawn="1"/>
        </p:nvSpPr>
        <p:spPr bwMode="auto">
          <a:xfrm>
            <a:off x="-2675709" y="3706251"/>
            <a:ext cx="2094316" cy="238630"/>
          </a:xfrm>
          <a:prstGeom prst="rect">
            <a:avLst/>
          </a:prstGeom>
          <a:solidFill>
            <a:schemeClr val="accent1">
              <a:lumMod val="40000"/>
              <a:lumOff val="60000"/>
            </a:schemeClr>
          </a:solidFill>
          <a:ln w="6350">
            <a:solidFill>
              <a:schemeClr val="bg1"/>
            </a:solidFill>
          </a:ln>
          <a:effectLst/>
        </p:spPr>
        <p:txBody>
          <a:bodyPr wrap="none" lIns="548640" tIns="64800" rIns="46800" bIns="64800" anchor="ctr"/>
          <a:lstStyle/>
          <a:p>
            <a:pPr algn="l" defTabSz="831477">
              <a:lnSpc>
                <a:spcPct val="95000"/>
              </a:lnSpc>
              <a:buClr>
                <a:schemeClr val="bg1"/>
              </a:buClr>
              <a:tabLst>
                <a:tab pos="4891040" algn="l"/>
              </a:tabLst>
              <a:defRPr/>
            </a:pPr>
            <a:r>
              <a:rPr lang="en-US" altLang="zh-CN" sz="800" b="1">
                <a:solidFill>
                  <a:schemeClr val="tx1"/>
                </a:solidFill>
                <a:latin typeface="+mn-lt"/>
                <a:ea typeface="+mn-ea"/>
                <a:cs typeface="Arial" pitchFamily="34" charset="0"/>
              </a:rPr>
              <a:t>255 190 145</a:t>
            </a:r>
            <a:endParaRPr lang="en-US" altLang="zh-CN" sz="800" b="1" dirty="0">
              <a:solidFill>
                <a:schemeClr val="tx1"/>
              </a:solidFill>
              <a:latin typeface="+mn-lt"/>
              <a:ea typeface="+mn-ea"/>
              <a:cs typeface="Arial" pitchFamily="34" charset="0"/>
            </a:endParaRPr>
          </a:p>
        </p:txBody>
      </p:sp>
      <p:sp>
        <p:nvSpPr>
          <p:cNvPr id="10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2573790"/>
            <a:ext cx="2094316" cy="235872"/>
          </a:xfrm>
          <a:prstGeom prst="rect">
            <a:avLst/>
          </a:prstGeom>
          <a:solidFill>
            <a:schemeClr val="accent2"/>
          </a:solidFill>
          <a:ln w="6350" algn="ctr">
            <a:solidFill>
              <a:schemeClr val="bg1"/>
            </a:solidFill>
            <a:miter lim="800000"/>
            <a:headEnd/>
            <a:tailEnd/>
          </a:ln>
        </p:spPr>
        <p:txBody>
          <a:bodyPr lIns="548640" tIns="46800" rIns="46800" bIns="46800" anchor="ctr"/>
          <a:lstStyle/>
          <a:p>
            <a:pPr algn="l" defTabSz="831477">
              <a:lnSpc>
                <a:spcPct val="95000"/>
              </a:lnSpc>
            </a:pPr>
            <a:r>
              <a:rPr lang="en-US" altLang="zh-CN" sz="800" b="1">
                <a:solidFill>
                  <a:srgbClr val="FFFFFF"/>
                </a:solidFill>
                <a:latin typeface="+mn-lt"/>
                <a:ea typeface="+mn-ea"/>
                <a:cs typeface="Arial" panose="020B0604020202020204" pitchFamily="34" charset="0"/>
              </a:rPr>
              <a:t>105 105 105</a:t>
            </a:r>
            <a:endParaRPr lang="en-US" altLang="zh-CN" sz="800" b="1" dirty="0">
              <a:solidFill>
                <a:srgbClr val="FFFFFF"/>
              </a:solidFill>
              <a:latin typeface="+mn-lt"/>
              <a:ea typeface="+mn-ea"/>
              <a:cs typeface="Arial" panose="020B0604020202020204" pitchFamily="34" charset="0"/>
            </a:endParaRPr>
          </a:p>
        </p:txBody>
      </p:sp>
      <p:sp>
        <p:nvSpPr>
          <p:cNvPr id="104" name="Rectangle 193"/>
          <p:cNvSpPr>
            <a:spLocks noChangeArrowheads="1"/>
          </p:cNvSpPr>
          <p:nvPr userDrawn="1"/>
        </p:nvSpPr>
        <p:spPr bwMode="auto">
          <a:xfrm>
            <a:off x="-2675709" y="2289643"/>
            <a:ext cx="2094316" cy="238631"/>
          </a:xfrm>
          <a:prstGeom prst="rect">
            <a:avLst/>
          </a:prstGeom>
          <a:solidFill>
            <a:schemeClr val="accent1"/>
          </a:solidFill>
          <a:ln w="6350">
            <a:solidFill>
              <a:schemeClr val="bg1"/>
            </a:solidFill>
            <a:miter lim="800000"/>
            <a:headEnd/>
            <a:tailEnd/>
          </a:ln>
        </p:spPr>
        <p:txBody>
          <a:bodyPr wrap="none" lIns="548640" tIns="64800" rIns="46800" bIns="64800" anchor="ctr"/>
          <a:lstStyle/>
          <a:p>
            <a:pPr algn="l" defTabSz="831477">
              <a:tabLst>
                <a:tab pos="4891040" algn="l"/>
              </a:tabLst>
            </a:pPr>
            <a:r>
              <a:rPr lang="en-US" altLang="zh-CN" sz="800" b="1">
                <a:solidFill>
                  <a:schemeClr val="bg1"/>
                </a:solidFill>
                <a:latin typeface="+mn-lt"/>
                <a:ea typeface="+mn-ea"/>
                <a:cs typeface="Arial" panose="020B0604020202020204" pitchFamily="34" charset="0"/>
              </a:rPr>
              <a:t>235 97 0</a:t>
            </a:r>
            <a:endParaRPr lang="en-US" altLang="zh-CN" sz="800" b="1" dirty="0">
              <a:solidFill>
                <a:schemeClr val="bg1"/>
              </a:solidFill>
              <a:latin typeface="+mn-lt"/>
              <a:ea typeface="+mn-ea"/>
              <a:cs typeface="Arial" panose="020B0604020202020204" pitchFamily="34" charset="0"/>
            </a:endParaRPr>
          </a:p>
        </p:txBody>
      </p:sp>
      <p:sp>
        <p:nvSpPr>
          <p:cNvPr id="10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11" y="4271794"/>
            <a:ext cx="443316" cy="235871"/>
          </a:xfrm>
          <a:prstGeom prst="rect">
            <a:avLst/>
          </a:prstGeom>
          <a:noFill/>
          <a:ln w="6350" algn="ctr">
            <a:noFill/>
            <a:miter lim="800000"/>
            <a:headEnd/>
            <a:tailEnd/>
          </a:ln>
        </p:spPr>
        <p:txBody>
          <a:bodyPr lIns="46800" tIns="46800" rIns="46800" bIns="46800" anchor="ctr"/>
          <a:lstStyle/>
          <a:p>
            <a:pPr algn="l" defTabSz="831477">
              <a:lnSpc>
                <a:spcPct val="95000"/>
              </a:lnSpc>
            </a:pPr>
            <a:r>
              <a:rPr lang="en-US" altLang="zh-CN" sz="800" b="1" dirty="0">
                <a:solidFill>
                  <a:schemeClr val="tx1"/>
                </a:solidFill>
                <a:latin typeface="+mn-lt"/>
                <a:ea typeface="+mn-ea"/>
                <a:cs typeface="Arial" panose="020B0604020202020204" pitchFamily="34" charset="0"/>
              </a:rPr>
              <a:t>A8:</a:t>
            </a:r>
          </a:p>
        </p:txBody>
      </p:sp>
      <p:sp>
        <p:nvSpPr>
          <p:cNvPr id="106" name="Rectangle 189"/>
          <p:cNvSpPr>
            <a:spLocks noChangeArrowheads="1"/>
          </p:cNvSpPr>
          <p:nvPr userDrawn="1"/>
        </p:nvSpPr>
        <p:spPr bwMode="auto">
          <a:xfrm>
            <a:off x="-2675711" y="2855184"/>
            <a:ext cx="443316" cy="238631"/>
          </a:xfrm>
          <a:prstGeom prst="rect">
            <a:avLst/>
          </a:prstGeom>
          <a:noFill/>
          <a:ln w="6350" algn="ctr">
            <a:noFill/>
            <a:miter lim="800000"/>
            <a:headEnd/>
            <a:tailEnd/>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dirty="0">
                <a:solidFill>
                  <a:schemeClr val="bg1"/>
                </a:solidFill>
                <a:latin typeface="+mn-lt"/>
                <a:ea typeface="+mn-ea"/>
                <a:cs typeface="Arial" pitchFamily="34" charset="0"/>
              </a:rPr>
              <a:t>A3:</a:t>
            </a:r>
          </a:p>
        </p:txBody>
      </p:sp>
      <p:sp>
        <p:nvSpPr>
          <p:cNvPr id="107" name="Rectangle 191"/>
          <p:cNvSpPr>
            <a:spLocks noChangeArrowheads="1"/>
          </p:cNvSpPr>
          <p:nvPr userDrawn="1"/>
        </p:nvSpPr>
        <p:spPr bwMode="auto">
          <a:xfrm>
            <a:off x="-2675711" y="3139334"/>
            <a:ext cx="443316" cy="238631"/>
          </a:xfrm>
          <a:prstGeom prst="rect">
            <a:avLst/>
          </a:prstGeom>
          <a:noFill/>
          <a:ln w="6350" algn="ctr">
            <a:noFill/>
            <a:miter lim="800000"/>
            <a:headEnd/>
            <a:tailEnd/>
          </a:ln>
          <a:effectLst/>
        </p:spPr>
        <p:txBody>
          <a:bodyPr wrap="none" lIns="46800" tIns="64800" rIns="46800" bIns="64800" anchor="ctr"/>
          <a:lstStyle/>
          <a:p>
            <a:pPr algn="l" defTabSz="831477">
              <a:lnSpc>
                <a:spcPct val="95000"/>
              </a:lnSpc>
              <a:buClr>
                <a:schemeClr val="bg1"/>
              </a:buClr>
              <a:tabLst>
                <a:tab pos="4891040" algn="l"/>
              </a:tabLst>
              <a:defRPr/>
            </a:pPr>
            <a:r>
              <a:rPr lang="en-US" altLang="zh-TW" sz="800" b="1" dirty="0">
                <a:solidFill>
                  <a:schemeClr val="bg1"/>
                </a:solidFill>
                <a:latin typeface="+mn-lt"/>
                <a:ea typeface="+mn-ea"/>
                <a:cs typeface="Arial" pitchFamily="34" charset="0"/>
              </a:rPr>
              <a:t>A4:</a:t>
            </a:r>
          </a:p>
        </p:txBody>
      </p:sp>
      <p:sp>
        <p:nvSpPr>
          <p:cNvPr id="108" name="Rectangle 192"/>
          <p:cNvSpPr>
            <a:spLocks noChangeArrowheads="1"/>
          </p:cNvSpPr>
          <p:nvPr userDrawn="1"/>
        </p:nvSpPr>
        <p:spPr bwMode="auto">
          <a:xfrm>
            <a:off x="-2675711" y="3423482"/>
            <a:ext cx="443316" cy="237251"/>
          </a:xfrm>
          <a:prstGeom prst="rect">
            <a:avLst/>
          </a:prstGeom>
          <a:noFill/>
          <a:ln w="6350">
            <a:noFill/>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dirty="0">
                <a:solidFill>
                  <a:schemeClr val="bg1"/>
                </a:solidFill>
                <a:latin typeface="+mn-lt"/>
                <a:ea typeface="+mn-ea"/>
                <a:cs typeface="Arial" pitchFamily="34" charset="0"/>
              </a:rPr>
              <a:t>A5:</a:t>
            </a:r>
          </a:p>
        </p:txBody>
      </p:sp>
      <p:sp>
        <p:nvSpPr>
          <p:cNvPr id="109" name="Rectangle 194"/>
          <p:cNvSpPr>
            <a:spLocks noChangeArrowheads="1"/>
          </p:cNvSpPr>
          <p:nvPr userDrawn="1"/>
        </p:nvSpPr>
        <p:spPr bwMode="auto">
          <a:xfrm>
            <a:off x="-2675711" y="3706251"/>
            <a:ext cx="443316" cy="238630"/>
          </a:xfrm>
          <a:prstGeom prst="rect">
            <a:avLst/>
          </a:prstGeom>
          <a:noFill/>
          <a:ln w="6350">
            <a:noFill/>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dirty="0">
                <a:solidFill>
                  <a:schemeClr val="tx1"/>
                </a:solidFill>
                <a:latin typeface="+mn-lt"/>
                <a:ea typeface="+mn-ea"/>
                <a:cs typeface="Arial" pitchFamily="34" charset="0"/>
              </a:rPr>
              <a:t>A6:</a:t>
            </a:r>
          </a:p>
        </p:txBody>
      </p:sp>
      <p:sp>
        <p:nvSpPr>
          <p:cNvPr id="11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11" y="2573790"/>
            <a:ext cx="443316" cy="235872"/>
          </a:xfrm>
          <a:prstGeom prst="rect">
            <a:avLst/>
          </a:prstGeom>
          <a:noFill/>
          <a:ln w="6350" algn="ctr">
            <a:noFill/>
            <a:miter lim="800000"/>
            <a:headEnd/>
            <a:tailEnd/>
          </a:ln>
        </p:spPr>
        <p:txBody>
          <a:bodyPr lIns="46800" tIns="46800" rIns="46800" bIns="46800" anchor="ctr"/>
          <a:lstStyle/>
          <a:p>
            <a:pPr algn="l" defTabSz="831477">
              <a:lnSpc>
                <a:spcPct val="95000"/>
              </a:lnSpc>
            </a:pPr>
            <a:r>
              <a:rPr lang="en-US" altLang="zh-CN" sz="800" b="1" dirty="0">
                <a:solidFill>
                  <a:srgbClr val="FFFFFF"/>
                </a:solidFill>
                <a:latin typeface="+mn-lt"/>
                <a:ea typeface="+mn-ea"/>
                <a:cs typeface="Arial" panose="020B0604020202020204" pitchFamily="34" charset="0"/>
              </a:rPr>
              <a:t>A2:</a:t>
            </a:r>
          </a:p>
        </p:txBody>
      </p:sp>
      <p:sp>
        <p:nvSpPr>
          <p:cNvPr id="111" name="Rectangle 193"/>
          <p:cNvSpPr>
            <a:spLocks noChangeArrowheads="1"/>
          </p:cNvSpPr>
          <p:nvPr userDrawn="1"/>
        </p:nvSpPr>
        <p:spPr bwMode="auto">
          <a:xfrm>
            <a:off x="-2675711" y="2289643"/>
            <a:ext cx="443316" cy="238631"/>
          </a:xfrm>
          <a:prstGeom prst="rect">
            <a:avLst/>
          </a:prstGeom>
          <a:noFill/>
          <a:ln w="6350">
            <a:noFill/>
            <a:miter lim="800000"/>
            <a:headEnd/>
            <a:tailEnd/>
          </a:ln>
        </p:spPr>
        <p:txBody>
          <a:bodyPr wrap="none" lIns="46800" tIns="64800" rIns="46800" bIns="64800" anchor="ctr"/>
          <a:lstStyle/>
          <a:p>
            <a:pPr algn="l" defTabSz="831477">
              <a:tabLst>
                <a:tab pos="4891040" algn="l"/>
              </a:tabLst>
            </a:pPr>
            <a:r>
              <a:rPr lang="en-US" altLang="zh-CN" sz="800" b="1" dirty="0">
                <a:solidFill>
                  <a:schemeClr val="bg1"/>
                </a:solidFill>
                <a:latin typeface="+mn-lt"/>
                <a:ea typeface="+mn-ea"/>
                <a:cs typeface="Arial" panose="020B0604020202020204" pitchFamily="34" charset="0"/>
              </a:rPr>
              <a:t>A1:</a:t>
            </a:r>
          </a:p>
        </p:txBody>
      </p:sp>
      <p:sp>
        <p:nvSpPr>
          <p:cNvPr id="11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11" y="3990401"/>
            <a:ext cx="443316" cy="235871"/>
          </a:xfrm>
          <a:prstGeom prst="rect">
            <a:avLst/>
          </a:prstGeom>
          <a:noFill/>
          <a:ln w="6350" algn="ctr">
            <a:noFill/>
            <a:miter lim="800000"/>
            <a:headEnd/>
            <a:tailEnd/>
          </a:ln>
        </p:spPr>
        <p:txBody>
          <a:bodyPr lIns="46800" tIns="46800" rIns="46800" bIns="46800" anchor="ctr"/>
          <a:lstStyle/>
          <a:p>
            <a:pPr algn="l" defTabSz="831477">
              <a:lnSpc>
                <a:spcPct val="95000"/>
              </a:lnSpc>
            </a:pPr>
            <a:r>
              <a:rPr lang="en-US" altLang="zh-CN" sz="800" b="1" dirty="0">
                <a:latin typeface="+mn-lt"/>
                <a:ea typeface="+mn-ea"/>
                <a:cs typeface="Arial" panose="020B0604020202020204" pitchFamily="34" charset="0"/>
              </a:rPr>
              <a:t>A7:</a:t>
            </a:r>
          </a:p>
        </p:txBody>
      </p:sp>
      <p:sp>
        <p:nvSpPr>
          <p:cNvPr id="11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2053768"/>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dirty="0">
                <a:solidFill>
                  <a:schemeClr val="tx1"/>
                </a:solidFill>
                <a:latin typeface="+mn-lt"/>
                <a:ea typeface="+mn-ea"/>
                <a:cs typeface="Arial" panose="020B0604020202020204" pitchFamily="34" charset="0"/>
              </a:rPr>
              <a:t>Excel color scheme</a:t>
            </a:r>
          </a:p>
        </p:txBody>
      </p:sp>
      <p:sp>
        <p:nvSpPr>
          <p:cNvPr id="9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192004"/>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dirty="0">
                <a:solidFill>
                  <a:schemeClr val="tx1"/>
                </a:solidFill>
                <a:latin typeface="+mn-lt"/>
                <a:ea typeface="+mn-ea"/>
                <a:cs typeface="Arial" panose="020B0604020202020204" pitchFamily="34" charset="0"/>
              </a:rPr>
              <a:t>Page title 24</a:t>
            </a:r>
            <a:r>
              <a:rPr lang="en-US" altLang="zh-CN" sz="800" b="1" baseline="0" dirty="0">
                <a:solidFill>
                  <a:schemeClr val="tx1"/>
                </a:solidFill>
                <a:latin typeface="+mn-lt"/>
                <a:ea typeface="+mn-ea"/>
                <a:cs typeface="Arial" panose="020B0604020202020204" pitchFamily="34" charset="0"/>
              </a:rPr>
              <a:t> </a:t>
            </a:r>
            <a:r>
              <a:rPr lang="en-US" altLang="zh-CN" sz="800" b="1" baseline="0" dirty="0" err="1">
                <a:solidFill>
                  <a:schemeClr val="tx1"/>
                </a:solidFill>
                <a:latin typeface="+mn-lt"/>
                <a:ea typeface="+mn-ea"/>
                <a:cs typeface="Arial" panose="020B0604020202020204" pitchFamily="34" charset="0"/>
              </a:rPr>
              <a:t>pt</a:t>
            </a:r>
            <a:endParaRPr lang="en-US" altLang="zh-CN" sz="800" b="1" dirty="0">
              <a:solidFill>
                <a:schemeClr val="tx1"/>
              </a:solidFill>
              <a:latin typeface="+mn-lt"/>
              <a:ea typeface="+mn-ea"/>
              <a:cs typeface="Arial" panose="020B0604020202020204" pitchFamily="34" charset="0"/>
            </a:endParaRPr>
          </a:p>
        </p:txBody>
      </p:sp>
      <p:sp>
        <p:nvSpPr>
          <p:cNvPr id="96" name="Rectangle 193"/>
          <p:cNvSpPr>
            <a:spLocks noChangeArrowheads="1"/>
          </p:cNvSpPr>
          <p:nvPr userDrawn="1"/>
        </p:nvSpPr>
        <p:spPr bwMode="auto">
          <a:xfrm>
            <a:off x="-2675709" y="427879"/>
            <a:ext cx="2094316" cy="238631"/>
          </a:xfrm>
          <a:prstGeom prst="rect">
            <a:avLst/>
          </a:prstGeom>
          <a:solidFill>
            <a:schemeClr val="tx1">
              <a:lumMod val="75000"/>
              <a:lumOff val="25000"/>
            </a:schemeClr>
          </a:solidFill>
          <a:ln w="6350">
            <a:solidFill>
              <a:schemeClr val="bg1"/>
            </a:solidFill>
            <a:miter lim="800000"/>
            <a:headEnd/>
            <a:tailEnd/>
          </a:ln>
        </p:spPr>
        <p:txBody>
          <a:bodyPr wrap="none" lIns="548640" tIns="64800" rIns="46800" bIns="64800" anchor="ctr"/>
          <a:lstStyle/>
          <a:p>
            <a:pPr algn="l" defTabSz="831477">
              <a:lnSpc>
                <a:spcPct val="95000"/>
              </a:lnSpc>
              <a:buClr>
                <a:schemeClr val="bg1"/>
              </a:buClr>
              <a:tabLst>
                <a:tab pos="4891040" algn="l"/>
              </a:tabLst>
            </a:pPr>
            <a:r>
              <a:rPr lang="en-US" altLang="zh-CN" sz="800" b="1">
                <a:solidFill>
                  <a:schemeClr val="bg1"/>
                </a:solidFill>
                <a:latin typeface="+mn-lt"/>
                <a:ea typeface="+mn-ea"/>
                <a:cs typeface="Arial" panose="020B0604020202020204" pitchFamily="34" charset="0"/>
              </a:rPr>
              <a:t>64 64 64</a:t>
            </a:r>
            <a:endParaRPr lang="en-US" altLang="zh-CN" sz="800" b="1" dirty="0">
              <a:solidFill>
                <a:schemeClr val="bg1"/>
              </a:solidFill>
              <a:latin typeface="+mn-lt"/>
              <a:ea typeface="+mn-ea"/>
              <a:cs typeface="Arial" panose="020B0604020202020204" pitchFamily="34" charset="0"/>
            </a:endParaRPr>
          </a:p>
        </p:txBody>
      </p:sp>
      <p:sp>
        <p:nvSpPr>
          <p:cNvPr id="9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789257"/>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dirty="0">
                <a:solidFill>
                  <a:schemeClr val="tx1"/>
                </a:solidFill>
                <a:latin typeface="+mn-lt"/>
                <a:ea typeface="+mn-ea"/>
                <a:cs typeface="Arial" panose="020B0604020202020204" pitchFamily="34" charset="0"/>
              </a:rPr>
              <a:t>Page subtitle 20pt non bold</a:t>
            </a:r>
          </a:p>
        </p:txBody>
      </p:sp>
      <p:sp>
        <p:nvSpPr>
          <p:cNvPr id="9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1019613"/>
            <a:ext cx="2094316" cy="235872"/>
          </a:xfrm>
          <a:prstGeom prst="rect">
            <a:avLst/>
          </a:prstGeom>
          <a:solidFill>
            <a:schemeClr val="tx1">
              <a:lumMod val="75000"/>
              <a:lumOff val="25000"/>
            </a:schemeClr>
          </a:solidFill>
          <a:ln w="6350">
            <a:solidFill>
              <a:schemeClr val="bg1"/>
            </a:solidFill>
            <a:miter lim="800000"/>
            <a:headEnd/>
            <a:tailEnd/>
          </a:ln>
        </p:spPr>
        <p:txBody>
          <a:bodyPr wrap="none" lIns="548640" tIns="64800" rIns="46800" bIns="64800" anchor="ctr"/>
          <a:lstStyle/>
          <a:p>
            <a:pPr algn="l" defTabSz="831477">
              <a:tabLst>
                <a:tab pos="4891040" algn="l"/>
              </a:tabLst>
            </a:pPr>
            <a:r>
              <a:rPr lang="en-US" altLang="zh-CN" sz="800">
                <a:solidFill>
                  <a:schemeClr val="bg1"/>
                </a:solidFill>
                <a:latin typeface="+mn-lt"/>
                <a:ea typeface="+mn-ea"/>
                <a:cs typeface="Arial" panose="020B0604020202020204" pitchFamily="34" charset="0"/>
              </a:rPr>
              <a:t>64 64 64</a:t>
            </a:r>
            <a:endParaRPr lang="en-US" altLang="zh-CN" sz="800" dirty="0">
              <a:solidFill>
                <a:schemeClr val="bg1"/>
              </a:solidFill>
              <a:latin typeface="+mn-lt"/>
              <a:ea typeface="+mn-ea"/>
              <a:cs typeface="Arial" panose="020B0604020202020204" pitchFamily="34" charset="0"/>
            </a:endParaRPr>
          </a:p>
        </p:txBody>
      </p:sp>
      <p:sp>
        <p:nvSpPr>
          <p:cNvPr id="9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1378238"/>
            <a:ext cx="2094316"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dirty="0">
                <a:solidFill>
                  <a:schemeClr val="tx1"/>
                </a:solidFill>
                <a:latin typeface="+mn-lt"/>
                <a:ea typeface="+mn-ea"/>
                <a:cs typeface="Arial" panose="020B0604020202020204" pitchFamily="34" charset="0"/>
              </a:rPr>
              <a:t>Heading</a:t>
            </a:r>
          </a:p>
        </p:txBody>
      </p:sp>
      <p:sp>
        <p:nvSpPr>
          <p:cNvPr id="91" name="HeadingBox1" descr="&lt;tags&gt;&lt;tag n=&quot;TagName&quot; v=&quot;HeadingBox1&quot; /&gt;&lt;tag n=&quot;Top&quot; v=&quot;80.30197&quot; /&gt;&lt;tag n=&quot;Left&quot; v=&quot;35.43307&quot; /&gt;&lt;tag n=&quot;Height&quot; v=&quot;13.51496&quot; /&gt;&lt;tag n=&quot;Width&quot; v=&quot;314.6457&quot; /&gt;&lt;/tags&gt;"/>
          <p:cNvSpPr txBox="1">
            <a:spLocks/>
          </p:cNvSpPr>
          <p:nvPr userDrawn="1"/>
        </p:nvSpPr>
        <p:spPr>
          <a:xfrm>
            <a:off x="-2675711" y="1560041"/>
            <a:ext cx="2090964" cy="170303"/>
          </a:xfrm>
          <a:prstGeom prst="rect">
            <a:avLst/>
          </a:prstGeom>
          <a:solidFill>
            <a:schemeClr val="bg1"/>
          </a:solidFill>
          <a:ln w="6350" algn="ctr">
            <a:noFill/>
            <a:miter lim="800000"/>
            <a:headEnd/>
            <a:tailEnd/>
          </a:ln>
          <a:effectLst>
            <a:outerShdw dist="25400" dir="5400000" sx="99899" sy="99899" algn="ctr"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27432" rIns="0" bIns="25400" numCol="1" anchor="b" anchorCtr="0" compatLnSpc="1">
            <a:prstTxWarp prst="textNoShape">
              <a:avLst/>
            </a:prstTxWarp>
            <a:spAutoFit/>
          </a:bodyPr>
          <a:lstStyle>
            <a:lvl1pPr algn="l" defTabSz="728663">
              <a:buClr>
                <a:schemeClr val="tx1"/>
              </a:buClr>
              <a:buSzPct val="120000"/>
              <a:buFont typeface="Wingdings" pitchFamily="2" charset="2"/>
              <a:defRPr b="1">
                <a:solidFill>
                  <a:schemeClr val="accent2"/>
                </a:solidFill>
                <a:latin typeface="Arial"/>
                <a:ea typeface="ＭＳ Ｐゴシック" pitchFamily="34" charset="-128"/>
              </a:defRPr>
            </a:lvl1pPr>
            <a:lvl2pPr marL="1588" algn="l" defTabSz="728663">
              <a:spcBef>
                <a:spcPct val="36000"/>
              </a:spcBef>
              <a:buClr>
                <a:schemeClr val="tx1"/>
              </a:buClr>
              <a:buSzPct val="120000"/>
              <a:defRPr sz="1400">
                <a:latin typeface="Arial"/>
              </a:defRPr>
            </a:lvl2pPr>
            <a:lvl3pPr marL="228600" indent="-225425" algn="l" defTabSz="728663">
              <a:buClr>
                <a:schemeClr val="tx2"/>
              </a:buClr>
              <a:buSzPct val="80000"/>
              <a:buFont typeface="Wingdings" pitchFamily="2" charset="2"/>
              <a:buChar char="n"/>
              <a:defRPr sz="1400">
                <a:latin typeface="Arial"/>
              </a:defRPr>
            </a:lvl3pPr>
            <a:lvl4pPr marL="466725" indent="-236538" algn="l" defTabSz="728663">
              <a:buClr>
                <a:schemeClr val="tx1"/>
              </a:buClr>
              <a:buFont typeface="Credit Suisse Type Roman" pitchFamily="34" charset="0"/>
              <a:buChar char="−"/>
              <a:defRPr sz="1400">
                <a:latin typeface="Arial"/>
              </a:defRPr>
            </a:lvl4pPr>
            <a:lvl5pPr marL="706438" indent="-238125" algn="l" defTabSz="728663">
              <a:buClr>
                <a:schemeClr val="tx1"/>
              </a:buClr>
              <a:buFont typeface="Credit Suisse Type Roman" pitchFamily="34" charset="0"/>
              <a:buChar char="−"/>
              <a:defRPr sz="1400">
                <a:latin typeface="Arial"/>
              </a:defRPr>
            </a:lvl5pPr>
            <a:lvl6pPr marL="1163638" indent="-238125" defTabSz="728663" fontAlgn="base">
              <a:lnSpc>
                <a:spcPct val="95000"/>
              </a:lnSpc>
              <a:spcBef>
                <a:spcPct val="0"/>
              </a:spcBef>
              <a:spcAft>
                <a:spcPct val="0"/>
              </a:spcAft>
              <a:buClr>
                <a:schemeClr val="tx1"/>
              </a:buClr>
              <a:buFont typeface="Credit Suisse Type Roman" pitchFamily="34" charset="0"/>
              <a:buChar char="−"/>
              <a:defRPr sz="1400">
                <a:latin typeface="+mn-lt"/>
              </a:defRPr>
            </a:lvl6pPr>
            <a:lvl7pPr marL="1620838" indent="-238125" defTabSz="728663" fontAlgn="base">
              <a:lnSpc>
                <a:spcPct val="95000"/>
              </a:lnSpc>
              <a:spcBef>
                <a:spcPct val="0"/>
              </a:spcBef>
              <a:spcAft>
                <a:spcPct val="0"/>
              </a:spcAft>
              <a:buClr>
                <a:schemeClr val="tx1"/>
              </a:buClr>
              <a:buFont typeface="Credit Suisse Type Roman" pitchFamily="34" charset="0"/>
              <a:buChar char="−"/>
              <a:defRPr sz="1400">
                <a:latin typeface="+mn-lt"/>
              </a:defRPr>
            </a:lvl7pPr>
            <a:lvl8pPr marL="2078038" indent="-238125" defTabSz="728663" fontAlgn="base">
              <a:lnSpc>
                <a:spcPct val="95000"/>
              </a:lnSpc>
              <a:spcBef>
                <a:spcPct val="0"/>
              </a:spcBef>
              <a:spcAft>
                <a:spcPct val="0"/>
              </a:spcAft>
              <a:buClr>
                <a:schemeClr val="tx1"/>
              </a:buClr>
              <a:buFont typeface="Credit Suisse Type Roman" pitchFamily="34" charset="0"/>
              <a:buChar char="−"/>
              <a:defRPr sz="1400">
                <a:latin typeface="+mn-lt"/>
              </a:defRPr>
            </a:lvl8pPr>
            <a:lvl9pPr marL="2535238" indent="-238125" defTabSz="728663" fontAlgn="base">
              <a:lnSpc>
                <a:spcPct val="95000"/>
              </a:lnSpc>
              <a:spcBef>
                <a:spcPct val="0"/>
              </a:spcBef>
              <a:spcAft>
                <a:spcPct val="0"/>
              </a:spcAft>
              <a:buClr>
                <a:schemeClr val="tx1"/>
              </a:buClr>
              <a:buFont typeface="Credit Suisse Type Roman" pitchFamily="34" charset="0"/>
              <a:buChar char="−"/>
              <a:defRPr sz="1400">
                <a:latin typeface="+mn-lt"/>
              </a:defRPr>
            </a:lvl9pPr>
          </a:lstStyle>
          <a:p>
            <a:pPr algn="ctr"/>
            <a:r>
              <a:rPr lang="en-US" sz="800" dirty="0">
                <a:solidFill>
                  <a:schemeClr val="tx2"/>
                </a:solidFill>
                <a:latin typeface="+mn-lt"/>
                <a:ea typeface="+mn-ea"/>
              </a:rPr>
              <a:t>Font color – 235 97 0</a:t>
            </a:r>
          </a:p>
        </p:txBody>
      </p:sp>
      <p:sp>
        <p:nvSpPr>
          <p:cNvPr id="9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1753456"/>
            <a:ext cx="2094316"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kern="1200" dirty="0">
                <a:solidFill>
                  <a:schemeClr val="accent1"/>
                </a:solidFill>
                <a:latin typeface="+mn-lt"/>
                <a:ea typeface="+mn-ea"/>
                <a:cs typeface="+mn-cs"/>
              </a:rPr>
              <a:t>Line: 235 97 0</a:t>
            </a:r>
          </a:p>
        </p:txBody>
      </p:sp>
      <p:sp>
        <p:nvSpPr>
          <p:cNvPr id="8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5233739"/>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dirty="0">
                <a:solidFill>
                  <a:schemeClr val="tx1"/>
                </a:solidFill>
                <a:latin typeface="+mn-lt"/>
                <a:ea typeface="+mn-ea"/>
                <a:cs typeface="Arial" panose="020B0604020202020204" pitchFamily="34" charset="0"/>
              </a:rPr>
              <a:t>For CS</a:t>
            </a:r>
          </a:p>
        </p:txBody>
      </p:sp>
      <p:sp>
        <p:nvSpPr>
          <p:cNvPr id="88"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5467607"/>
            <a:ext cx="2094316" cy="235872"/>
          </a:xfrm>
          <a:prstGeom prst="rect">
            <a:avLst/>
          </a:prstGeom>
          <a:solidFill>
            <a:schemeClr val="accent4"/>
          </a:solidFill>
          <a:ln w="6350" algn="ctr">
            <a:solidFill>
              <a:schemeClr val="bg1"/>
            </a:solidFill>
            <a:miter lim="800000"/>
            <a:headEnd/>
            <a:tailEnd/>
          </a:ln>
          <a:effectLst/>
        </p:spPr>
        <p:txBody>
          <a:bodyPr wrap="none" lIns="548640" tIns="64800" rIns="46800" bIns="64800" anchor="ctr"/>
          <a:lstStyle/>
          <a:p>
            <a:pPr algn="l" defTabSz="831477">
              <a:lnSpc>
                <a:spcPct val="95000"/>
              </a:lnSpc>
              <a:buClr>
                <a:schemeClr val="bg1"/>
              </a:buClr>
              <a:tabLst>
                <a:tab pos="4891040" algn="l"/>
              </a:tabLst>
              <a:defRPr/>
            </a:pPr>
            <a:r>
              <a:rPr lang="en-US" altLang="zh-CN" sz="800" b="1">
                <a:solidFill>
                  <a:schemeClr val="bg1"/>
                </a:solidFill>
                <a:latin typeface="+mn-lt"/>
                <a:ea typeface="+mn-ea"/>
                <a:cs typeface="Arial" pitchFamily="34" charset="0"/>
              </a:rPr>
              <a:t>77 89 123</a:t>
            </a:r>
            <a:endParaRPr lang="en-US" altLang="zh-CN" sz="800" b="1" dirty="0">
              <a:solidFill>
                <a:schemeClr val="bg1"/>
              </a:solidFill>
              <a:latin typeface="+mn-lt"/>
              <a:ea typeface="+mn-ea"/>
              <a:cs typeface="Arial" pitchFamily="34" charset="0"/>
            </a:endParaRPr>
          </a:p>
        </p:txBody>
      </p:sp>
      <p:sp>
        <p:nvSpPr>
          <p:cNvPr id="89" name="Rectangle 189"/>
          <p:cNvSpPr>
            <a:spLocks noChangeArrowheads="1"/>
          </p:cNvSpPr>
          <p:nvPr userDrawn="1"/>
        </p:nvSpPr>
        <p:spPr bwMode="auto">
          <a:xfrm>
            <a:off x="-2675711" y="5464851"/>
            <a:ext cx="443316" cy="238631"/>
          </a:xfrm>
          <a:prstGeom prst="rect">
            <a:avLst/>
          </a:prstGeom>
          <a:noFill/>
          <a:ln w="6350" algn="ctr">
            <a:noFill/>
            <a:miter lim="800000"/>
            <a:headEnd/>
            <a:tailEnd/>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dirty="0">
                <a:solidFill>
                  <a:schemeClr val="bg1"/>
                </a:solidFill>
                <a:latin typeface="+mn-lt"/>
                <a:ea typeface="+mn-ea"/>
                <a:cs typeface="Arial" pitchFamily="34" charset="0"/>
              </a:rPr>
              <a:t>A4:</a:t>
            </a:r>
          </a:p>
        </p:txBody>
      </p:sp>
      <p:sp>
        <p:nvSpPr>
          <p:cNvPr id="8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4630412"/>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dirty="0">
                <a:solidFill>
                  <a:schemeClr val="tx1"/>
                </a:solidFill>
                <a:latin typeface="+mn-lt"/>
                <a:ea typeface="+mn-ea"/>
                <a:cs typeface="Arial" panose="020B0604020202020204" pitchFamily="34" charset="0"/>
              </a:rPr>
              <a:t>For client</a:t>
            </a:r>
          </a:p>
        </p:txBody>
      </p:sp>
      <p:sp>
        <p:nvSpPr>
          <p:cNvPr id="85" name="Rectangle 193"/>
          <p:cNvSpPr>
            <a:spLocks noChangeArrowheads="1"/>
          </p:cNvSpPr>
          <p:nvPr userDrawn="1"/>
        </p:nvSpPr>
        <p:spPr bwMode="auto">
          <a:xfrm>
            <a:off x="-2675709" y="4872361"/>
            <a:ext cx="2094316" cy="238631"/>
          </a:xfrm>
          <a:prstGeom prst="rect">
            <a:avLst/>
          </a:prstGeom>
          <a:solidFill>
            <a:schemeClr val="accent1"/>
          </a:solidFill>
          <a:ln w="6350">
            <a:solidFill>
              <a:schemeClr val="bg1"/>
            </a:solidFill>
            <a:miter lim="800000"/>
            <a:headEnd/>
            <a:tailEnd/>
          </a:ln>
        </p:spPr>
        <p:txBody>
          <a:bodyPr wrap="none" lIns="548640" tIns="64800" rIns="46800" bIns="64800" anchor="ctr"/>
          <a:lstStyle/>
          <a:p>
            <a:pPr algn="l" defTabSz="831477">
              <a:tabLst>
                <a:tab pos="4891040" algn="l"/>
              </a:tabLst>
            </a:pPr>
            <a:r>
              <a:rPr lang="en-US" altLang="zh-CN" sz="800" b="1">
                <a:solidFill>
                  <a:schemeClr val="bg1"/>
                </a:solidFill>
                <a:latin typeface="+mn-lt"/>
                <a:ea typeface="+mn-ea"/>
                <a:cs typeface="Arial" panose="020B0604020202020204" pitchFamily="34" charset="0"/>
              </a:rPr>
              <a:t>235 97 0</a:t>
            </a:r>
            <a:endParaRPr lang="en-US" altLang="zh-CN" sz="800" b="1" dirty="0">
              <a:solidFill>
                <a:schemeClr val="bg1"/>
              </a:solidFill>
              <a:latin typeface="+mn-lt"/>
              <a:ea typeface="+mn-ea"/>
              <a:cs typeface="Arial" panose="020B0604020202020204" pitchFamily="34" charset="0"/>
            </a:endParaRPr>
          </a:p>
        </p:txBody>
      </p:sp>
      <p:sp>
        <p:nvSpPr>
          <p:cNvPr id="86" name="Rectangle 193"/>
          <p:cNvSpPr>
            <a:spLocks noChangeArrowheads="1"/>
          </p:cNvSpPr>
          <p:nvPr userDrawn="1"/>
        </p:nvSpPr>
        <p:spPr bwMode="auto">
          <a:xfrm>
            <a:off x="-2675711" y="4872361"/>
            <a:ext cx="443316" cy="238631"/>
          </a:xfrm>
          <a:prstGeom prst="rect">
            <a:avLst/>
          </a:prstGeom>
          <a:noFill/>
          <a:ln w="6350">
            <a:noFill/>
            <a:miter lim="800000"/>
            <a:headEnd/>
            <a:tailEnd/>
          </a:ln>
        </p:spPr>
        <p:txBody>
          <a:bodyPr wrap="none" lIns="46800" tIns="64800" rIns="46800" bIns="64800" anchor="ctr"/>
          <a:lstStyle/>
          <a:p>
            <a:pPr algn="l" defTabSz="831477">
              <a:tabLst>
                <a:tab pos="4891040" algn="l"/>
              </a:tabLst>
            </a:pPr>
            <a:r>
              <a:rPr lang="en-US" altLang="zh-CN" sz="800" b="1" dirty="0">
                <a:solidFill>
                  <a:schemeClr val="bg1"/>
                </a:solidFill>
                <a:latin typeface="+mn-lt"/>
                <a:ea typeface="+mn-ea"/>
                <a:cs typeface="Arial" panose="020B0604020202020204" pitchFamily="34" charset="0"/>
              </a:rPr>
              <a:t>A1:</a:t>
            </a:r>
          </a:p>
        </p:txBody>
      </p:sp>
      <p:sp>
        <p:nvSpPr>
          <p:cNvPr id="7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5826226"/>
            <a:ext cx="2094316"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defTabSz="831477">
              <a:lnSpc>
                <a:spcPct val="95000"/>
              </a:lnSpc>
            </a:pPr>
            <a:r>
              <a:rPr lang="en-US" altLang="zh-CN" sz="800" b="1" dirty="0">
                <a:solidFill>
                  <a:schemeClr val="tx1"/>
                </a:solidFill>
                <a:latin typeface="+mn-lt"/>
                <a:ea typeface="+mn-ea"/>
                <a:cs typeface="Arial" panose="020B0604020202020204" pitchFamily="34" charset="0"/>
              </a:rPr>
              <a:t>Highlight in tables</a:t>
            </a:r>
          </a:p>
        </p:txBody>
      </p:sp>
      <p:sp>
        <p:nvSpPr>
          <p:cNvPr id="8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6082789"/>
            <a:ext cx="2094316" cy="235872"/>
          </a:xfrm>
          <a:prstGeom prst="rect">
            <a:avLst/>
          </a:prstGeom>
          <a:solidFill>
            <a:srgbClr val="DADBDD"/>
          </a:solidFill>
          <a:ln w="6350" algn="ctr">
            <a:solidFill>
              <a:schemeClr val="bg1"/>
            </a:solidFill>
            <a:miter lim="800000"/>
            <a:headEnd/>
            <a:tailEnd/>
          </a:ln>
          <a:effectLst/>
        </p:spPr>
        <p:txBody>
          <a:bodyPr lIns="548640" tIns="46800" rIns="46800" bIns="46800" anchor="ctr"/>
          <a:lstStyle/>
          <a:p>
            <a:pPr lvl="0" algn="l" defTabSz="831477"/>
            <a:r>
              <a:rPr lang="en-US" altLang="zh-CN" sz="800" b="1">
                <a:latin typeface="+mn-lt"/>
                <a:ea typeface="+mn-ea"/>
                <a:cs typeface="Arial" pitchFamily="34" charset="0"/>
              </a:rPr>
              <a:t>218 219 221</a:t>
            </a:r>
            <a:endParaRPr lang="en-US" altLang="zh-CN" sz="800" b="1" dirty="0">
              <a:latin typeface="+mn-lt"/>
              <a:ea typeface="+mn-ea"/>
              <a:cs typeface="Arial" pitchFamily="34" charset="0"/>
            </a:endParaRPr>
          </a:p>
        </p:txBody>
      </p:sp>
      <p:sp>
        <p:nvSpPr>
          <p:cNvPr id="8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675709" y="6421423"/>
            <a:ext cx="2094316" cy="235872"/>
          </a:xfrm>
          <a:prstGeom prst="rect">
            <a:avLst/>
          </a:prstGeom>
          <a:solidFill>
            <a:schemeClr val="accent1">
              <a:lumMod val="20000"/>
              <a:lumOff val="80000"/>
            </a:schemeClr>
          </a:solidFill>
          <a:ln w="6350" algn="ctr">
            <a:solidFill>
              <a:schemeClr val="bg1"/>
            </a:solidFill>
            <a:miter lim="800000"/>
            <a:headEnd/>
            <a:tailEnd/>
          </a:ln>
          <a:effectLst/>
        </p:spPr>
        <p:txBody>
          <a:bodyPr lIns="548640" tIns="46800" rIns="46800" bIns="46800" anchor="ctr"/>
          <a:lstStyle/>
          <a:p>
            <a:pPr lvl="0" algn="l" defTabSz="831477"/>
            <a:r>
              <a:rPr lang="en-US" altLang="zh-CN" sz="800" b="1">
                <a:latin typeface="+mn-lt"/>
                <a:ea typeface="+mn-ea"/>
                <a:cs typeface="Arial" pitchFamily="34" charset="0"/>
              </a:rPr>
              <a:t>255 223 200</a:t>
            </a:r>
            <a:endParaRPr lang="en-US" altLang="zh-CN" sz="800" b="1" dirty="0">
              <a:latin typeface="+mn-lt"/>
              <a:ea typeface="+mn-ea"/>
              <a:cs typeface="Arial" pitchFamily="34" charset="0"/>
            </a:endParaRPr>
          </a:p>
        </p:txBody>
      </p:sp>
      <p:sp>
        <p:nvSpPr>
          <p:cNvPr id="82" name="Rectangle 189"/>
          <p:cNvSpPr>
            <a:spLocks noChangeArrowheads="1"/>
          </p:cNvSpPr>
          <p:nvPr userDrawn="1"/>
        </p:nvSpPr>
        <p:spPr bwMode="auto">
          <a:xfrm>
            <a:off x="-2675711" y="6421426"/>
            <a:ext cx="443316" cy="238631"/>
          </a:xfrm>
          <a:prstGeom prst="rect">
            <a:avLst/>
          </a:prstGeom>
          <a:noFill/>
          <a:ln w="6350" algn="ctr">
            <a:noFill/>
            <a:miter lim="800000"/>
            <a:headEnd/>
            <a:tailEnd/>
          </a:ln>
          <a:effectLst/>
        </p:spPr>
        <p:txBody>
          <a:bodyPr wrap="none" lIns="46800" tIns="64800" rIns="46800" bIns="64800" anchor="ctr"/>
          <a:lstStyle/>
          <a:p>
            <a:pPr algn="l" defTabSz="831477">
              <a:lnSpc>
                <a:spcPct val="95000"/>
              </a:lnSpc>
              <a:buClr>
                <a:schemeClr val="bg1"/>
              </a:buClr>
              <a:tabLst>
                <a:tab pos="4891040" algn="l"/>
              </a:tabLst>
              <a:defRPr/>
            </a:pPr>
            <a:r>
              <a:rPr lang="en-US" altLang="zh-CN" sz="800" b="1" dirty="0">
                <a:solidFill>
                  <a:schemeClr val="tx1"/>
                </a:solidFill>
                <a:latin typeface="+mn-lt"/>
                <a:ea typeface="+mn-ea"/>
                <a:cs typeface="Arial" pitchFamily="34" charset="0"/>
              </a:rPr>
              <a:t>H2:</a:t>
            </a:r>
          </a:p>
        </p:txBody>
      </p:sp>
      <p:sp>
        <p:nvSpPr>
          <p:cNvPr id="83" name="Rectangle 193"/>
          <p:cNvSpPr>
            <a:spLocks noChangeArrowheads="1"/>
          </p:cNvSpPr>
          <p:nvPr userDrawn="1"/>
        </p:nvSpPr>
        <p:spPr bwMode="auto">
          <a:xfrm>
            <a:off x="-2675711" y="6082792"/>
            <a:ext cx="443316" cy="238631"/>
          </a:xfrm>
          <a:prstGeom prst="rect">
            <a:avLst/>
          </a:prstGeom>
          <a:noFill/>
          <a:ln w="6350">
            <a:noFill/>
            <a:miter lim="800000"/>
            <a:headEnd/>
            <a:tailEnd/>
          </a:ln>
        </p:spPr>
        <p:txBody>
          <a:bodyPr wrap="none" lIns="46800" tIns="64800" rIns="46800" bIns="64800" anchor="ctr"/>
          <a:lstStyle/>
          <a:p>
            <a:pPr algn="l" defTabSz="831477">
              <a:tabLst>
                <a:tab pos="4891040" algn="l"/>
              </a:tabLst>
            </a:pPr>
            <a:r>
              <a:rPr lang="en-US" altLang="zh-CN" sz="800" b="1" dirty="0">
                <a:solidFill>
                  <a:schemeClr val="tx1"/>
                </a:solidFill>
                <a:latin typeface="+mn-lt"/>
                <a:ea typeface="+mn-ea"/>
                <a:cs typeface="Arial" panose="020B0604020202020204" pitchFamily="34" charset="0"/>
              </a:rPr>
              <a:t>H1:</a:t>
            </a:r>
          </a:p>
        </p:txBody>
      </p:sp>
      <p:grpSp>
        <p:nvGrpSpPr>
          <p:cNvPr id="44" name="Group 43"/>
          <p:cNvGrpSpPr/>
          <p:nvPr userDrawn="1"/>
        </p:nvGrpSpPr>
        <p:grpSpPr>
          <a:xfrm>
            <a:off x="0" y="6768465"/>
            <a:ext cx="12196235" cy="91440"/>
            <a:chOff x="0" y="6768465"/>
            <a:chExt cx="9147176" cy="91440"/>
          </a:xfrm>
        </p:grpSpPr>
        <p:sp>
          <p:nvSpPr>
            <p:cNvPr id="45" name="Rectangle 7"/>
            <p:cNvSpPr>
              <a:spLocks noChangeArrowheads="1"/>
            </p:cNvSpPr>
            <p:nvPr/>
          </p:nvSpPr>
          <p:spPr bwMode="auto">
            <a:xfrm>
              <a:off x="0" y="6768465"/>
              <a:ext cx="1538288" cy="91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endParaRPr>
            </a:p>
          </p:txBody>
        </p:sp>
        <p:sp>
          <p:nvSpPr>
            <p:cNvPr id="46" name="Rectangle 8"/>
            <p:cNvSpPr>
              <a:spLocks noChangeArrowheads="1"/>
            </p:cNvSpPr>
            <p:nvPr/>
          </p:nvSpPr>
          <p:spPr bwMode="auto">
            <a:xfrm>
              <a:off x="3811588" y="6768465"/>
              <a:ext cx="2754313" cy="91440"/>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endParaRPr>
            </a:p>
          </p:txBody>
        </p:sp>
        <p:sp>
          <p:nvSpPr>
            <p:cNvPr id="47" name="Rectangle 9"/>
            <p:cNvSpPr>
              <a:spLocks noChangeArrowheads="1"/>
            </p:cNvSpPr>
            <p:nvPr/>
          </p:nvSpPr>
          <p:spPr bwMode="auto">
            <a:xfrm>
              <a:off x="5719763" y="6768465"/>
              <a:ext cx="2754313" cy="91440"/>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endParaRPr>
            </a:p>
          </p:txBody>
        </p:sp>
        <p:sp>
          <p:nvSpPr>
            <p:cNvPr id="48" name="Rectangle 10"/>
            <p:cNvSpPr>
              <a:spLocks noChangeArrowheads="1"/>
            </p:cNvSpPr>
            <p:nvPr/>
          </p:nvSpPr>
          <p:spPr bwMode="auto">
            <a:xfrm>
              <a:off x="6392863" y="6768465"/>
              <a:ext cx="2754313" cy="91440"/>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endParaRPr>
            </a:p>
          </p:txBody>
        </p:sp>
        <p:sp>
          <p:nvSpPr>
            <p:cNvPr id="49" name="Rectangle 6"/>
            <p:cNvSpPr>
              <a:spLocks noChangeArrowheads="1"/>
            </p:cNvSpPr>
            <p:nvPr/>
          </p:nvSpPr>
          <p:spPr bwMode="auto">
            <a:xfrm>
              <a:off x="1538289" y="6768465"/>
              <a:ext cx="2868612" cy="91440"/>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endParaRPr>
            </a:p>
          </p:txBody>
        </p:sp>
      </p:grpSp>
      <p:sp>
        <p:nvSpPr>
          <p:cNvPr id="50" name="Rectangle 49"/>
          <p:cNvSpPr/>
          <p:nvPr userDrawn="1"/>
        </p:nvSpPr>
        <p:spPr bwMode="gray">
          <a:xfrm rot="10800000">
            <a:off x="249617" y="108736"/>
            <a:ext cx="97536" cy="822960"/>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200" dirty="0">
              <a:solidFill>
                <a:schemeClr val="tx1"/>
              </a:solidFill>
            </a:endParaRPr>
          </a:p>
        </p:txBody>
      </p:sp>
      <p:pic>
        <p:nvPicPr>
          <p:cNvPr id="2" name="图片 1">
            <a:extLst>
              <a:ext uri="{FF2B5EF4-FFF2-40B4-BE49-F238E27FC236}">
                <a16:creationId xmlns:a16="http://schemas.microsoft.com/office/drawing/2014/main" id="{BF0073D1-3865-4E8E-8E69-49DAEED92DC9}"/>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778570" y="176212"/>
            <a:ext cx="572511" cy="657657"/>
          </a:xfrm>
          <a:prstGeom prst="rect">
            <a:avLst/>
          </a:prstGeom>
        </p:spPr>
      </p:pic>
      <p:sp>
        <p:nvSpPr>
          <p:cNvPr id="3" name="文本框 2">
            <a:extLst>
              <a:ext uri="{FF2B5EF4-FFF2-40B4-BE49-F238E27FC236}">
                <a16:creationId xmlns:a16="http://schemas.microsoft.com/office/drawing/2014/main" id="{1FE0E44D-4533-48E4-9D0F-FB5C00D0BC3C}"/>
              </a:ext>
            </a:extLst>
          </p:cNvPr>
          <p:cNvSpPr txBox="1"/>
          <p:nvPr userDrawn="1"/>
        </p:nvSpPr>
        <p:spPr>
          <a:xfrm>
            <a:off x="0" y="0"/>
            <a:ext cx="595799" cy="175433"/>
          </a:xfrm>
          <a:prstGeom prst="rect">
            <a:avLst/>
          </a:prstGeom>
          <a:solidFill>
            <a:schemeClr val="bg1"/>
          </a:solidFill>
        </p:spPr>
        <p:txBody>
          <a:bodyPr wrap="square" lIns="0" tIns="0" rIns="0" bIns="0" rtlCol="0">
            <a:spAutoFit/>
          </a:bodyPr>
          <a:lstStyle/>
          <a:p>
            <a:pPr algn="l"/>
            <a:endParaRPr lang="zh-CN" altLang="en-US" dirty="0">
              <a:latin typeface="+mn-lt"/>
            </a:endParaRPr>
          </a:p>
        </p:txBody>
      </p:sp>
    </p:spTree>
    <p:extLst>
      <p:ext uri="{BB962C8B-B14F-4D97-AF65-F5344CB8AC3E}">
        <p14:creationId xmlns:p14="http://schemas.microsoft.com/office/powerpoint/2010/main" val="339358121"/>
      </p:ext>
    </p:extLst>
  </p:cSld>
  <p:clrMap bg1="lt1" tx1="dk1" bg2="lt2" tx2="dk2" accent1="accent1" accent2="accent2" accent3="accent3" accent4="accent4" accent5="accent5" accent6="accent6" hlink="hlink" folHlink="folHlink"/>
  <p:sldLayoutIdLst>
    <p:sldLayoutId id="2147483725" r:id="rId1"/>
    <p:sldLayoutId id="2147483737" r:id="rId2"/>
    <p:sldLayoutId id="2147483739" r:id="rId3"/>
    <p:sldLayoutId id="2147483742" r:id="rId4"/>
    <p:sldLayoutId id="2147483744" r:id="rId5"/>
    <p:sldLayoutId id="2147483745" r:id="rId6"/>
    <p:sldLayoutId id="2147483736" r:id="rId7"/>
  </p:sldLayoutIdLst>
  <p:hf hdr="0" ftr="0" dt="0"/>
  <p:txStyles>
    <p:titleStyle>
      <a:lvl1pPr algn="l" defTabSz="914400" rtl="0" eaLnBrk="1" latinLnBrk="0" hangingPunct="1">
        <a:lnSpc>
          <a:spcPct val="95000"/>
        </a:lnSpc>
        <a:spcBef>
          <a:spcPct val="0"/>
        </a:spcBef>
        <a:buNone/>
        <a:defRPr sz="2400" b="1" kern="1200">
          <a:solidFill>
            <a:schemeClr val="tx1">
              <a:lumMod val="75000"/>
              <a:lumOff val="25000"/>
            </a:schemeClr>
          </a:solidFill>
          <a:latin typeface="+mj-lt"/>
          <a:ea typeface="+mj-ea"/>
          <a:cs typeface="+mn-cs"/>
        </a:defRPr>
      </a:lvl1pPr>
    </p:titleStyle>
    <p:bodyStyle>
      <a:lvl1pPr marL="0" indent="0" algn="l" defTabSz="914400" rtl="0" eaLnBrk="1" latinLnBrk="0" hangingPunct="1">
        <a:lnSpc>
          <a:spcPct val="95000"/>
        </a:lnSpc>
        <a:spcBef>
          <a:spcPts val="1596"/>
        </a:spcBef>
        <a:buFont typeface="Arial" pitchFamily="34" charset="0"/>
        <a:buNone/>
        <a:defRPr sz="1400" b="1" kern="1200">
          <a:solidFill>
            <a:schemeClr val="tx1"/>
          </a:solidFill>
          <a:latin typeface="+mn-lt"/>
          <a:ea typeface="+mn-ea"/>
          <a:cs typeface="+mn-cs"/>
        </a:defRPr>
      </a:lvl1pPr>
      <a:lvl2pPr marL="0" indent="0" algn="l" defTabSz="914400" rtl="0" eaLnBrk="1" latinLnBrk="0" hangingPunct="1">
        <a:lnSpc>
          <a:spcPct val="95000"/>
        </a:lnSpc>
        <a:spcBef>
          <a:spcPts val="605"/>
        </a:spcBef>
        <a:buFont typeface="Arial" pitchFamily="34" charset="0"/>
        <a:buNone/>
        <a:defRPr sz="1400" kern="1200">
          <a:solidFill>
            <a:schemeClr val="tx1"/>
          </a:solidFill>
          <a:latin typeface="+mn-lt"/>
          <a:ea typeface="+mn-ea"/>
          <a:cs typeface="+mn-cs"/>
        </a:defRPr>
      </a:lvl2pPr>
      <a:lvl3pPr marL="230400" indent="-226800" algn="l" defTabSz="914400" rtl="0" eaLnBrk="1" latinLnBrk="0" hangingPunct="1">
        <a:lnSpc>
          <a:spcPct val="95000"/>
        </a:lnSpc>
        <a:spcBef>
          <a:spcPts val="0"/>
        </a:spcBef>
        <a:buClr>
          <a:schemeClr val="tx2"/>
        </a:buClr>
        <a:buSzPct val="80000"/>
        <a:buFont typeface="Wingdings" pitchFamily="2" charset="2"/>
        <a:buChar char=""/>
        <a:defRPr sz="1400" kern="1200">
          <a:solidFill>
            <a:schemeClr val="tx1"/>
          </a:solidFill>
          <a:latin typeface="+mn-lt"/>
          <a:ea typeface="+mn-ea"/>
          <a:cs typeface="+mn-cs"/>
        </a:defRPr>
      </a:lvl3pPr>
      <a:lvl4pPr marL="4680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6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52.xml"/><Relationship Id="rId7"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notesSlide" Target="../notesSlides/notesSlide15.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27.png"/><Relationship Id="rId12" Type="http://schemas.microsoft.com/office/2007/relationships/hdphoto" Target="../media/hdphoto2.wdp"/><Relationship Id="rId17" Type="http://schemas.openxmlformats.org/officeDocument/2006/relationships/image" Target="../media/image35.png"/><Relationship Id="rId2" Type="http://schemas.openxmlformats.org/officeDocument/2006/relationships/notesSlide" Target="../notesSlides/notesSlide17.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2.png"/><Relationship Id="rId15" Type="http://schemas.openxmlformats.org/officeDocument/2006/relationships/image" Target="../media/image33.png"/><Relationship Id="rId10" Type="http://schemas.microsoft.com/office/2007/relationships/hdphoto" Target="../media/hdphoto1.wdp"/><Relationship Id="rId19" Type="http://schemas.openxmlformats.org/officeDocument/2006/relationships/image" Target="../media/image37.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chart" Target="../charts/char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21.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20.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chart" Target="../charts/chart28.xml"/></Relationships>
</file>

<file path=ppt/slides/_rels/slide22.xml.rels><?xml version="1.0" encoding="UTF-8" standalone="yes"?>
<Relationships xmlns="http://schemas.openxmlformats.org/package/2006/relationships"><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tags" Target="../tags/tag183.xml"/><Relationship Id="rId39" Type="http://schemas.openxmlformats.org/officeDocument/2006/relationships/image" Target="../media/image58.png"/><Relationship Id="rId21" Type="http://schemas.openxmlformats.org/officeDocument/2006/relationships/tags" Target="../tags/tag178.xml"/><Relationship Id="rId34" Type="http://schemas.openxmlformats.org/officeDocument/2006/relationships/tags" Target="../tags/tag191.xml"/><Relationship Id="rId42" Type="http://schemas.openxmlformats.org/officeDocument/2006/relationships/image" Target="../media/image61.tiff"/><Relationship Id="rId47" Type="http://schemas.openxmlformats.org/officeDocument/2006/relationships/image" Target="../media/image66.png"/><Relationship Id="rId7" Type="http://schemas.openxmlformats.org/officeDocument/2006/relationships/tags" Target="../tags/tag164.xml"/><Relationship Id="rId2" Type="http://schemas.openxmlformats.org/officeDocument/2006/relationships/tags" Target="../tags/tag159.xml"/><Relationship Id="rId16" Type="http://schemas.openxmlformats.org/officeDocument/2006/relationships/tags" Target="../tags/tag173.xml"/><Relationship Id="rId29" Type="http://schemas.openxmlformats.org/officeDocument/2006/relationships/tags" Target="../tags/tag186.xml"/><Relationship Id="rId11" Type="http://schemas.openxmlformats.org/officeDocument/2006/relationships/tags" Target="../tags/tag168.xml"/><Relationship Id="rId24" Type="http://schemas.openxmlformats.org/officeDocument/2006/relationships/tags" Target="../tags/tag181.xml"/><Relationship Id="rId32" Type="http://schemas.openxmlformats.org/officeDocument/2006/relationships/tags" Target="../tags/tag189.xml"/><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png"/><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28" Type="http://schemas.openxmlformats.org/officeDocument/2006/relationships/tags" Target="../tags/tag185.xml"/><Relationship Id="rId36" Type="http://schemas.openxmlformats.org/officeDocument/2006/relationships/notesSlide" Target="../notesSlides/notesSlide22.xml"/><Relationship Id="rId49" Type="http://schemas.openxmlformats.org/officeDocument/2006/relationships/image" Target="../media/image68.png"/><Relationship Id="rId10" Type="http://schemas.openxmlformats.org/officeDocument/2006/relationships/tags" Target="../tags/tag167.xml"/><Relationship Id="rId19" Type="http://schemas.openxmlformats.org/officeDocument/2006/relationships/tags" Target="../tags/tag176.xml"/><Relationship Id="rId31" Type="http://schemas.openxmlformats.org/officeDocument/2006/relationships/tags" Target="../tags/tag188.xml"/><Relationship Id="rId44" Type="http://schemas.openxmlformats.org/officeDocument/2006/relationships/image" Target="../media/image63.emf"/><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 Id="rId27" Type="http://schemas.openxmlformats.org/officeDocument/2006/relationships/tags" Target="../tags/tag184.xml"/><Relationship Id="rId30" Type="http://schemas.openxmlformats.org/officeDocument/2006/relationships/tags" Target="../tags/tag187.xml"/><Relationship Id="rId35" Type="http://schemas.openxmlformats.org/officeDocument/2006/relationships/slideLayout" Target="../slideLayouts/slideLayout1.xml"/><Relationship Id="rId43" Type="http://schemas.openxmlformats.org/officeDocument/2006/relationships/image" Target="../media/image62.png"/><Relationship Id="rId48" Type="http://schemas.openxmlformats.org/officeDocument/2006/relationships/image" Target="../media/image67.png"/><Relationship Id="rId8" Type="http://schemas.openxmlformats.org/officeDocument/2006/relationships/tags" Target="../tags/tag165.xml"/><Relationship Id="rId3" Type="http://schemas.openxmlformats.org/officeDocument/2006/relationships/tags" Target="../tags/tag160.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tags" Target="../tags/tag182.xml"/><Relationship Id="rId33" Type="http://schemas.openxmlformats.org/officeDocument/2006/relationships/tags" Target="../tags/tag190.xml"/><Relationship Id="rId38" Type="http://schemas.openxmlformats.org/officeDocument/2006/relationships/image" Target="../media/image57.png"/><Relationship Id="rId46" Type="http://schemas.openxmlformats.org/officeDocument/2006/relationships/image" Target="../media/image65.png"/><Relationship Id="rId20" Type="http://schemas.openxmlformats.org/officeDocument/2006/relationships/tags" Target="../tags/tag177.xml"/><Relationship Id="rId41" Type="http://schemas.openxmlformats.org/officeDocument/2006/relationships/image" Target="../media/image60.png"/><Relationship Id="rId1" Type="http://schemas.openxmlformats.org/officeDocument/2006/relationships/tags" Target="../tags/tag158.xml"/><Relationship Id="rId6" Type="http://schemas.openxmlformats.org/officeDocument/2006/relationships/tags" Target="../tags/tag16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chart" Target="../charts/chart6.xml"/><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chart" Target="../charts/chart4.xml"/><Relationship Id="rId5" Type="http://schemas.openxmlformats.org/officeDocument/2006/relationships/image" Target="../media/image1.png"/><Relationship Id="rId10" Type="http://schemas.openxmlformats.org/officeDocument/2006/relationships/chart" Target="../charts/chart3.xml"/><Relationship Id="rId4" Type="http://schemas.openxmlformats.org/officeDocument/2006/relationships/image" Target="../media/image12.png"/><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chart" Target="../charts/chart11.xml"/><Relationship Id="rId5" Type="http://schemas.openxmlformats.org/officeDocument/2006/relationships/tags" Target="../tags/tag11.xml"/><Relationship Id="rId95" Type="http://schemas.openxmlformats.org/officeDocument/2006/relationships/tags" Target="../tags/tag101.xml"/><Relationship Id="rId22" Type="http://schemas.openxmlformats.org/officeDocument/2006/relationships/tags" Target="../tags/tag28.xml"/><Relationship Id="rId27" Type="http://schemas.openxmlformats.org/officeDocument/2006/relationships/tags" Target="../tags/tag33.xml"/><Relationship Id="rId43" Type="http://schemas.openxmlformats.org/officeDocument/2006/relationships/tags" Target="../tags/tag49.xml"/><Relationship Id="rId48" Type="http://schemas.openxmlformats.org/officeDocument/2006/relationships/tags" Target="../tags/tag54.xml"/><Relationship Id="rId64" Type="http://schemas.openxmlformats.org/officeDocument/2006/relationships/tags" Target="../tags/tag70.xml"/><Relationship Id="rId69" Type="http://schemas.openxmlformats.org/officeDocument/2006/relationships/tags" Target="../tags/tag75.xml"/><Relationship Id="rId113" Type="http://schemas.openxmlformats.org/officeDocument/2006/relationships/tags" Target="../tags/tag119.xml"/><Relationship Id="rId118" Type="http://schemas.openxmlformats.org/officeDocument/2006/relationships/tags" Target="../tags/tag124.xml"/><Relationship Id="rId134" Type="http://schemas.openxmlformats.org/officeDocument/2006/relationships/tags" Target="../tags/tag140.xml"/><Relationship Id="rId139" Type="http://schemas.openxmlformats.org/officeDocument/2006/relationships/tags" Target="../tags/tag145.xml"/><Relationship Id="rId80" Type="http://schemas.openxmlformats.org/officeDocument/2006/relationships/tags" Target="../tags/tag86.xml"/><Relationship Id="rId85" Type="http://schemas.openxmlformats.org/officeDocument/2006/relationships/tags" Target="../tags/tag91.xml"/><Relationship Id="rId150" Type="http://schemas.openxmlformats.org/officeDocument/2006/relationships/image" Target="../media/image15.png"/><Relationship Id="rId155" Type="http://schemas.openxmlformats.org/officeDocument/2006/relationships/image" Target="../media/image20.png"/><Relationship Id="rId12" Type="http://schemas.openxmlformats.org/officeDocument/2006/relationships/tags" Target="../tags/tag18.xml"/><Relationship Id="rId17" Type="http://schemas.openxmlformats.org/officeDocument/2006/relationships/tags" Target="../tags/tag23.xml"/><Relationship Id="rId33" Type="http://schemas.openxmlformats.org/officeDocument/2006/relationships/tags" Target="../tags/tag39.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08" Type="http://schemas.openxmlformats.org/officeDocument/2006/relationships/tags" Target="../tags/tag114.xml"/><Relationship Id="rId124" Type="http://schemas.openxmlformats.org/officeDocument/2006/relationships/tags" Target="../tags/tag130.xml"/><Relationship Id="rId129" Type="http://schemas.openxmlformats.org/officeDocument/2006/relationships/tags" Target="../tags/tag135.xml"/><Relationship Id="rId54" Type="http://schemas.openxmlformats.org/officeDocument/2006/relationships/tags" Target="../tags/tag60.xml"/><Relationship Id="rId70" Type="http://schemas.openxmlformats.org/officeDocument/2006/relationships/tags" Target="../tags/tag76.xml"/><Relationship Id="rId75" Type="http://schemas.openxmlformats.org/officeDocument/2006/relationships/tags" Target="../tags/tag81.xml"/><Relationship Id="rId91" Type="http://schemas.openxmlformats.org/officeDocument/2006/relationships/tags" Target="../tags/tag97.xml"/><Relationship Id="rId96" Type="http://schemas.openxmlformats.org/officeDocument/2006/relationships/tags" Target="../tags/tag102.xml"/><Relationship Id="rId140" Type="http://schemas.openxmlformats.org/officeDocument/2006/relationships/tags" Target="../tags/tag146.xml"/><Relationship Id="rId145" Type="http://schemas.openxmlformats.org/officeDocument/2006/relationships/chart" Target="../charts/chart7.xml"/><Relationship Id="rId1" Type="http://schemas.openxmlformats.org/officeDocument/2006/relationships/tags" Target="../tags/tag7.xml"/><Relationship Id="rId6" Type="http://schemas.openxmlformats.org/officeDocument/2006/relationships/tags" Target="../tags/tag12.xml"/><Relationship Id="rId23" Type="http://schemas.openxmlformats.org/officeDocument/2006/relationships/tags" Target="../tags/tag29.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119" Type="http://schemas.openxmlformats.org/officeDocument/2006/relationships/tags" Target="../tags/tag125.xml"/><Relationship Id="rId44" Type="http://schemas.openxmlformats.org/officeDocument/2006/relationships/tags" Target="../tags/tag50.xml"/><Relationship Id="rId60" Type="http://schemas.openxmlformats.org/officeDocument/2006/relationships/tags" Target="../tags/tag66.xml"/><Relationship Id="rId65" Type="http://schemas.openxmlformats.org/officeDocument/2006/relationships/tags" Target="../tags/tag71.xml"/><Relationship Id="rId81" Type="http://schemas.openxmlformats.org/officeDocument/2006/relationships/tags" Target="../tags/tag87.xml"/><Relationship Id="rId86" Type="http://schemas.openxmlformats.org/officeDocument/2006/relationships/tags" Target="../tags/tag92.xml"/><Relationship Id="rId130" Type="http://schemas.openxmlformats.org/officeDocument/2006/relationships/tags" Target="../tags/tag136.xml"/><Relationship Id="rId135" Type="http://schemas.openxmlformats.org/officeDocument/2006/relationships/tags" Target="../tags/tag141.xml"/><Relationship Id="rId151" Type="http://schemas.openxmlformats.org/officeDocument/2006/relationships/image" Target="../media/image16.png"/><Relationship Id="rId156" Type="http://schemas.openxmlformats.org/officeDocument/2006/relationships/chart" Target="../charts/chart12.xml"/><Relationship Id="rId13" Type="http://schemas.openxmlformats.org/officeDocument/2006/relationships/tags" Target="../tags/tag19.xml"/><Relationship Id="rId18" Type="http://schemas.openxmlformats.org/officeDocument/2006/relationships/tags" Target="../tags/tag24.xml"/><Relationship Id="rId39" Type="http://schemas.openxmlformats.org/officeDocument/2006/relationships/tags" Target="../tags/tag45.xml"/><Relationship Id="rId109" Type="http://schemas.openxmlformats.org/officeDocument/2006/relationships/tags" Target="../tags/tag115.xml"/><Relationship Id="rId34" Type="http://schemas.openxmlformats.org/officeDocument/2006/relationships/tags" Target="../tags/tag40.xml"/><Relationship Id="rId50" Type="http://schemas.openxmlformats.org/officeDocument/2006/relationships/tags" Target="../tags/tag56.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04" Type="http://schemas.openxmlformats.org/officeDocument/2006/relationships/tags" Target="../tags/tag110.xml"/><Relationship Id="rId120" Type="http://schemas.openxmlformats.org/officeDocument/2006/relationships/tags" Target="../tags/tag126.xml"/><Relationship Id="rId125" Type="http://schemas.openxmlformats.org/officeDocument/2006/relationships/tags" Target="../tags/tag131.xml"/><Relationship Id="rId141" Type="http://schemas.openxmlformats.org/officeDocument/2006/relationships/tags" Target="../tags/tag147.xml"/><Relationship Id="rId146" Type="http://schemas.openxmlformats.org/officeDocument/2006/relationships/chart" Target="../charts/chart8.xml"/><Relationship Id="rId7" Type="http://schemas.openxmlformats.org/officeDocument/2006/relationships/tags" Target="../tags/tag13.xml"/><Relationship Id="rId71" Type="http://schemas.openxmlformats.org/officeDocument/2006/relationships/tags" Target="../tags/tag77.xml"/><Relationship Id="rId92" Type="http://schemas.openxmlformats.org/officeDocument/2006/relationships/tags" Target="../tags/tag98.xml"/><Relationship Id="rId2" Type="http://schemas.openxmlformats.org/officeDocument/2006/relationships/tags" Target="../tags/tag8.xml"/><Relationship Id="rId29" Type="http://schemas.openxmlformats.org/officeDocument/2006/relationships/tags" Target="../tags/tag35.xml"/><Relationship Id="rId24" Type="http://schemas.openxmlformats.org/officeDocument/2006/relationships/tags" Target="../tags/tag30.xml"/><Relationship Id="rId40" Type="http://schemas.openxmlformats.org/officeDocument/2006/relationships/tags" Target="../tags/tag46.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15" Type="http://schemas.openxmlformats.org/officeDocument/2006/relationships/tags" Target="../tags/tag121.xml"/><Relationship Id="rId131" Type="http://schemas.openxmlformats.org/officeDocument/2006/relationships/tags" Target="../tags/tag137.xml"/><Relationship Id="rId136" Type="http://schemas.openxmlformats.org/officeDocument/2006/relationships/tags" Target="../tags/tag142.xml"/><Relationship Id="rId61" Type="http://schemas.openxmlformats.org/officeDocument/2006/relationships/tags" Target="../tags/tag67.xml"/><Relationship Id="rId82" Type="http://schemas.openxmlformats.org/officeDocument/2006/relationships/tags" Target="../tags/tag88.xml"/><Relationship Id="rId152" Type="http://schemas.openxmlformats.org/officeDocument/2006/relationships/image" Target="../media/image17.png"/><Relationship Id="rId19" Type="http://schemas.openxmlformats.org/officeDocument/2006/relationships/tags" Target="../tags/tag25.xml"/><Relationship Id="rId14" Type="http://schemas.openxmlformats.org/officeDocument/2006/relationships/tags" Target="../tags/tag20.xml"/><Relationship Id="rId30" Type="http://schemas.openxmlformats.org/officeDocument/2006/relationships/tags" Target="../tags/tag36.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chart" Target="../charts/chart9.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3" Type="http://schemas.openxmlformats.org/officeDocument/2006/relationships/tags" Target="../tags/tag9.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image" Target="../media/image18.png"/><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slideLayout" Target="../slideLayouts/slideLayout1.xml"/><Relationship Id="rId148" Type="http://schemas.openxmlformats.org/officeDocument/2006/relationships/chart" Target="../charts/chart10.xml"/><Relationship Id="rId4" Type="http://schemas.openxmlformats.org/officeDocument/2006/relationships/tags" Target="../tags/tag10.xml"/><Relationship Id="rId9" Type="http://schemas.openxmlformats.org/officeDocument/2006/relationships/tags" Target="../tags/tag15.xml"/><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image" Target="../media/image19.png"/><Relationship Id="rId16" Type="http://schemas.openxmlformats.org/officeDocument/2006/relationships/tags" Target="../tags/tag22.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notesSlide" Target="../notesSlides/notesSlide6.xml"/><Relationship Id="rId90" Type="http://schemas.openxmlformats.org/officeDocument/2006/relationships/tags" Target="../tags/tag96.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2"/>
          <p:cNvGrpSpPr/>
          <p:nvPr/>
        </p:nvGrpSpPr>
        <p:grpSpPr>
          <a:xfrm>
            <a:off x="781024" y="292406"/>
            <a:ext cx="3321714" cy="853642"/>
            <a:chOff x="641351" y="352653"/>
            <a:chExt cx="5410444" cy="1390422"/>
          </a:xfrm>
        </p:grpSpPr>
        <p:pic>
          <p:nvPicPr>
            <p:cNvPr id="10" name="圖片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41351" y="352653"/>
              <a:ext cx="1176497" cy="1352322"/>
            </a:xfrm>
            <a:prstGeom prst="rect">
              <a:avLst/>
            </a:prstGeom>
          </p:spPr>
        </p:pic>
        <p:pic>
          <p:nvPicPr>
            <p:cNvPr id="11" name="圖片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993900" y="673100"/>
              <a:ext cx="4057895" cy="1069975"/>
            </a:xfrm>
            <a:prstGeom prst="rect">
              <a:avLst/>
            </a:prstGeom>
          </p:spPr>
        </p:pic>
      </p:grpSp>
      <p:sp>
        <p:nvSpPr>
          <p:cNvPr id="8" name="Date"/>
          <p:cNvSpPr txBox="1"/>
          <p:nvPr/>
        </p:nvSpPr>
        <p:spPr>
          <a:xfrm>
            <a:off x="781024" y="2206758"/>
            <a:ext cx="2434954" cy="169277"/>
          </a:xfrm>
          <a:prstGeom prst="rect">
            <a:avLst/>
          </a:prstGeom>
          <a:noFill/>
        </p:spPr>
        <p:txBody>
          <a:bodyPr vert="horz" wrap="square" lIns="0" tIns="0" rIns="0" bIns="0" rtlCol="0">
            <a:noAutofit/>
          </a:bodyPr>
          <a:lstStyle/>
          <a:p>
            <a:pPr algn="l"/>
            <a:r>
              <a:rPr lang="en-US" altLang="zh-TW" sz="1100" dirty="0">
                <a:solidFill>
                  <a:schemeClr val="tx1">
                    <a:lumMod val="75000"/>
                    <a:lumOff val="25000"/>
                  </a:schemeClr>
                </a:solidFill>
                <a:latin typeface="+mn-lt"/>
              </a:rPr>
              <a:t>202</a:t>
            </a:r>
            <a:r>
              <a:rPr lang="en-US" altLang="zh-CN" sz="1100" dirty="0">
                <a:solidFill>
                  <a:schemeClr val="tx1">
                    <a:lumMod val="75000"/>
                    <a:lumOff val="25000"/>
                  </a:schemeClr>
                </a:solidFill>
                <a:latin typeface="+mn-lt"/>
              </a:rPr>
              <a:t>1</a:t>
            </a:r>
            <a:r>
              <a:rPr lang="zh-TW" altLang="en-US" sz="1100" dirty="0">
                <a:solidFill>
                  <a:schemeClr val="tx1">
                    <a:lumMod val="75000"/>
                    <a:lumOff val="25000"/>
                  </a:schemeClr>
                </a:solidFill>
                <a:latin typeface="+mn-lt"/>
              </a:rPr>
              <a:t>年</a:t>
            </a:r>
            <a:r>
              <a:rPr lang="en-US" altLang="zh-TW" sz="1100" dirty="0">
                <a:solidFill>
                  <a:schemeClr val="tx1">
                    <a:lumMod val="75000"/>
                    <a:lumOff val="25000"/>
                  </a:schemeClr>
                </a:solidFill>
                <a:latin typeface="+mn-lt"/>
              </a:rPr>
              <a:t>4</a:t>
            </a:r>
            <a:r>
              <a:rPr lang="zh-TW" altLang="en-US" sz="1100" dirty="0">
                <a:solidFill>
                  <a:schemeClr val="tx1">
                    <a:lumMod val="75000"/>
                    <a:lumOff val="25000"/>
                  </a:schemeClr>
                </a:solidFill>
                <a:latin typeface="+mn-lt"/>
              </a:rPr>
              <a:t>月</a:t>
            </a:r>
            <a:endParaRPr lang="en-US" sz="1100" dirty="0">
              <a:solidFill>
                <a:schemeClr val="tx1">
                  <a:lumMod val="75000"/>
                  <a:lumOff val="25000"/>
                </a:schemeClr>
              </a:solidFill>
              <a:latin typeface="+mn-lt"/>
            </a:endParaRPr>
          </a:p>
        </p:txBody>
      </p:sp>
      <p:sp>
        <p:nvSpPr>
          <p:cNvPr id="12" name="DraftAndConfidential"/>
          <p:cNvSpPr txBox="1"/>
          <p:nvPr/>
        </p:nvSpPr>
        <p:spPr>
          <a:xfrm>
            <a:off x="781025" y="2349489"/>
            <a:ext cx="1558247" cy="169863"/>
          </a:xfrm>
          <a:prstGeom prst="rect">
            <a:avLst/>
          </a:prstGeom>
          <a:noFill/>
        </p:spPr>
        <p:txBody>
          <a:bodyPr vert="horz" wrap="square" lIns="0" tIns="0" rIns="0" bIns="0" rtlCol="0">
            <a:noAutofit/>
          </a:bodyPr>
          <a:lstStyle/>
          <a:p>
            <a:pPr algn="l"/>
            <a:endParaRPr lang="zh-TW" altLang="en-US" sz="1100" dirty="0">
              <a:solidFill>
                <a:schemeClr val="tx1">
                  <a:lumMod val="75000"/>
                  <a:lumOff val="25000"/>
                </a:schemeClr>
              </a:solidFill>
              <a:latin typeface="+mn-lt"/>
            </a:endParaRPr>
          </a:p>
        </p:txBody>
      </p:sp>
      <p:sp>
        <p:nvSpPr>
          <p:cNvPr id="14" name="Title"/>
          <p:cNvSpPr txBox="1"/>
          <p:nvPr/>
        </p:nvSpPr>
        <p:spPr>
          <a:xfrm>
            <a:off x="781024" y="1429790"/>
            <a:ext cx="6218129" cy="681727"/>
          </a:xfrm>
          <a:prstGeom prst="rect">
            <a:avLst/>
          </a:prstGeom>
          <a:noFill/>
        </p:spPr>
        <p:txBody>
          <a:bodyPr vert="horz" wrap="square" lIns="0" tIns="0" rIns="0" bIns="0" rtlCol="0" anchor="b" anchorCtr="0">
            <a:noAutofit/>
          </a:bodyPr>
          <a:lstStyle/>
          <a:p>
            <a:pPr algn="l"/>
            <a:r>
              <a:rPr lang="en-US" altLang="zh-CN" sz="2400" b="1" spc="200" dirty="0">
                <a:solidFill>
                  <a:schemeClr val="accent1"/>
                </a:solidFill>
                <a:latin typeface="+mj-lt"/>
                <a:ea typeface="+mj-ea"/>
              </a:rPr>
              <a:t>2020</a:t>
            </a:r>
            <a:r>
              <a:rPr lang="zh-CN" altLang="en-US" sz="2400" b="1" spc="200" dirty="0">
                <a:solidFill>
                  <a:schemeClr val="accent1"/>
                </a:solidFill>
                <a:latin typeface="+mj-lt"/>
                <a:ea typeface="+mj-ea"/>
              </a:rPr>
              <a:t>全年业绩发布演示材料</a:t>
            </a:r>
            <a:endParaRPr lang="en-US" altLang="zh-CN" sz="2400" b="1" spc="200" dirty="0">
              <a:solidFill>
                <a:schemeClr val="accent1"/>
              </a:solidFill>
              <a:latin typeface="+mj-lt"/>
              <a:ea typeface="+mj-ea"/>
            </a:endParaRPr>
          </a:p>
        </p:txBody>
      </p:sp>
    </p:spTree>
    <p:custDataLst>
      <p:tags r:id="rId1"/>
    </p:custDataLst>
    <p:extLst>
      <p:ext uri="{BB962C8B-B14F-4D97-AF65-F5344CB8AC3E}">
        <p14:creationId xmlns:p14="http://schemas.microsoft.com/office/powerpoint/2010/main" val="125730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zh-CN" altLang="en-US" dirty="0">
                <a:ea typeface="+mj-ea"/>
              </a:rPr>
              <a:t>调整项 </a:t>
            </a:r>
            <a:r>
              <a:rPr lang="en-US" altLang="zh-CN" dirty="0">
                <a:ea typeface="+mj-ea"/>
              </a:rPr>
              <a:t>– </a:t>
            </a:r>
            <a:r>
              <a:rPr lang="zh-CN" altLang="en-US" dirty="0">
                <a:ea typeface="+mj-ea"/>
              </a:rPr>
              <a:t>净利润</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9</a:t>
            </a:fld>
            <a:endParaRPr lang="en-US" noProof="1"/>
          </a:p>
        </p:txBody>
      </p:sp>
      <p:graphicFrame>
        <p:nvGraphicFramePr>
          <p:cNvPr id="20" name="Chart 19"/>
          <p:cNvGraphicFramePr>
            <a:graphicFrameLocks/>
          </p:cNvGraphicFramePr>
          <p:nvPr>
            <p:extLst>
              <p:ext uri="{D42A27DB-BD31-4B8C-83A1-F6EECF244321}">
                <p14:modId xmlns:p14="http://schemas.microsoft.com/office/powerpoint/2010/main" val="2156293123"/>
              </p:ext>
            </p:extLst>
          </p:nvPr>
        </p:nvGraphicFramePr>
        <p:xfrm>
          <a:off x="599017" y="1629237"/>
          <a:ext cx="11000232" cy="2767736"/>
        </p:xfrm>
        <a:graphic>
          <a:graphicData uri="http://schemas.openxmlformats.org/drawingml/2006/chart">
            <c:chart xmlns:c="http://schemas.openxmlformats.org/drawingml/2006/chart" xmlns:r="http://schemas.openxmlformats.org/officeDocument/2006/relationships" r:id="rId3"/>
          </a:graphicData>
        </a:graphic>
      </p:graphicFrame>
      <p:sp>
        <p:nvSpPr>
          <p:cNvPr id="21"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99017" y="1112516"/>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en-US" altLang="zh-CN" dirty="0">
                <a:latin typeface="+mn-lt"/>
                <a:cs typeface="Arial" panose="020B0604020202020204" pitchFamily="34" charset="0"/>
              </a:rPr>
              <a:t>2019</a:t>
            </a:r>
            <a:r>
              <a:rPr lang="zh-CN" altLang="en-US" dirty="0">
                <a:latin typeface="+mn-lt"/>
                <a:cs typeface="Arial" panose="020B0604020202020204" pitchFamily="34" charset="0"/>
              </a:rPr>
              <a:t> </a:t>
            </a:r>
            <a:r>
              <a:rPr lang="en-US" altLang="zh-CN" dirty="0">
                <a:latin typeface="+mn-lt"/>
                <a:cs typeface="Arial" panose="020B0604020202020204" pitchFamily="34" charset="0"/>
              </a:rPr>
              <a:t>– 2020</a:t>
            </a:r>
            <a:r>
              <a:rPr lang="zh-CN" altLang="en-US" dirty="0">
                <a:latin typeface="+mn-lt"/>
                <a:cs typeface="Arial" panose="020B0604020202020204" pitchFamily="34" charset="0"/>
              </a:rPr>
              <a:t>净利润调整情况 </a:t>
            </a:r>
            <a:endParaRPr lang="en-US" altLang="zh-TW" dirty="0">
              <a:latin typeface="+mn-lt"/>
              <a:cs typeface="Arial" panose="020B0604020202020204" pitchFamily="34" charset="0"/>
            </a:endParaRPr>
          </a:p>
        </p:txBody>
      </p:sp>
      <p:sp>
        <p:nvSpPr>
          <p:cNvPr id="22" name="Oval 21"/>
          <p:cNvSpPr/>
          <p:nvPr/>
        </p:nvSpPr>
        <p:spPr bwMode="gray">
          <a:xfrm>
            <a:off x="4517086" y="1727328"/>
            <a:ext cx="365760" cy="228600"/>
          </a:xfrm>
          <a:prstGeom prst="ellipse">
            <a:avLst/>
          </a:prstGeom>
          <a:solidFill>
            <a:schemeClr val="accent5">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r>
              <a:rPr lang="en-US" altLang="zh-CN" sz="800" dirty="0">
                <a:solidFill>
                  <a:schemeClr val="tx1"/>
                </a:solidFill>
              </a:rPr>
              <a:t>9.6%</a:t>
            </a:r>
          </a:p>
        </p:txBody>
      </p:sp>
      <p:sp>
        <p:nvSpPr>
          <p:cNvPr id="34" name="Oval 33"/>
          <p:cNvSpPr/>
          <p:nvPr/>
        </p:nvSpPr>
        <p:spPr bwMode="gray">
          <a:xfrm>
            <a:off x="823111" y="1727328"/>
            <a:ext cx="365760" cy="228600"/>
          </a:xfrm>
          <a:prstGeom prst="ellipse">
            <a:avLst/>
          </a:prstGeom>
          <a:solidFill>
            <a:schemeClr val="accent5">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r>
              <a:rPr lang="en-US" altLang="zh-CN" sz="800" dirty="0">
                <a:solidFill>
                  <a:schemeClr val="tx1"/>
                </a:solidFill>
              </a:rPr>
              <a:t>2.8%</a:t>
            </a:r>
          </a:p>
        </p:txBody>
      </p:sp>
      <p:sp>
        <p:nvSpPr>
          <p:cNvPr id="35" name="Oval 34"/>
          <p:cNvSpPr/>
          <p:nvPr/>
        </p:nvSpPr>
        <p:spPr bwMode="gray">
          <a:xfrm>
            <a:off x="10934295" y="1727328"/>
            <a:ext cx="365760" cy="228600"/>
          </a:xfrm>
          <a:prstGeom prst="ellipse">
            <a:avLst/>
          </a:prstGeom>
          <a:solidFill>
            <a:schemeClr val="accent6">
              <a:lumMod val="60000"/>
              <a:lumOff val="4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r>
              <a:rPr lang="en-US" altLang="zh-CN" sz="800" dirty="0">
                <a:solidFill>
                  <a:schemeClr val="tx1"/>
                </a:solidFill>
              </a:rPr>
              <a:t>10.0%</a:t>
            </a:r>
          </a:p>
        </p:txBody>
      </p:sp>
      <p:grpSp>
        <p:nvGrpSpPr>
          <p:cNvPr id="36" name="Group 35"/>
          <p:cNvGrpSpPr/>
          <p:nvPr/>
        </p:nvGrpSpPr>
        <p:grpSpPr>
          <a:xfrm>
            <a:off x="5050405" y="1420357"/>
            <a:ext cx="3858724" cy="137160"/>
            <a:chOff x="-271928" y="4512945"/>
            <a:chExt cx="3858724" cy="137160"/>
          </a:xfrm>
        </p:grpSpPr>
        <p:grpSp>
          <p:nvGrpSpPr>
            <p:cNvPr id="37" name="Group 36"/>
            <p:cNvGrpSpPr/>
            <p:nvPr/>
          </p:nvGrpSpPr>
          <p:grpSpPr>
            <a:xfrm>
              <a:off x="-271928" y="4512945"/>
              <a:ext cx="1553442" cy="137160"/>
              <a:chOff x="1427124" y="5216702"/>
              <a:chExt cx="1553442" cy="137160"/>
            </a:xfrm>
          </p:grpSpPr>
          <p:sp>
            <p:nvSpPr>
              <p:cNvPr id="41" name="TextBox 40"/>
              <p:cNvSpPr txBox="1"/>
              <p:nvPr/>
            </p:nvSpPr>
            <p:spPr>
              <a:xfrm>
                <a:off x="1696596" y="5230092"/>
                <a:ext cx="1283970" cy="116955"/>
              </a:xfrm>
              <a:prstGeom prst="rect">
                <a:avLst/>
              </a:prstGeom>
              <a:noFill/>
            </p:spPr>
            <p:txBody>
              <a:bodyPr wrap="square" lIns="0" tIns="0" rIns="0" bIns="0" rtlCol="0">
                <a:spAutoFit/>
              </a:bodyPr>
              <a:lstStyle/>
              <a:p>
                <a:pPr algn="l"/>
                <a:r>
                  <a:rPr lang="zh-CN" altLang="en-US" sz="800" dirty="0">
                    <a:latin typeface="+mj-lt"/>
                  </a:rPr>
                  <a:t>净利率</a:t>
                </a:r>
              </a:p>
            </p:txBody>
          </p:sp>
          <p:sp>
            <p:nvSpPr>
              <p:cNvPr id="42" name="Oval 41"/>
              <p:cNvSpPr/>
              <p:nvPr/>
            </p:nvSpPr>
            <p:spPr bwMode="gray">
              <a:xfrm>
                <a:off x="1427124" y="5216702"/>
                <a:ext cx="234567" cy="137160"/>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zh-CN" altLang="en-US" dirty="0">
                  <a:solidFill>
                    <a:schemeClr val="tx1"/>
                  </a:solidFill>
                </a:endParaRPr>
              </a:p>
            </p:txBody>
          </p:sp>
        </p:grpSp>
        <p:grpSp>
          <p:nvGrpSpPr>
            <p:cNvPr id="38" name="Group 37"/>
            <p:cNvGrpSpPr/>
            <p:nvPr/>
          </p:nvGrpSpPr>
          <p:grpSpPr>
            <a:xfrm>
              <a:off x="1254474" y="4512945"/>
              <a:ext cx="2332322" cy="137160"/>
              <a:chOff x="1820701" y="5216702"/>
              <a:chExt cx="2332322" cy="137160"/>
            </a:xfrm>
          </p:grpSpPr>
          <p:sp>
            <p:nvSpPr>
              <p:cNvPr id="39" name="TextBox 38"/>
              <p:cNvSpPr txBox="1"/>
              <p:nvPr/>
            </p:nvSpPr>
            <p:spPr>
              <a:xfrm>
                <a:off x="2090172" y="5230092"/>
                <a:ext cx="2062851" cy="116955"/>
              </a:xfrm>
              <a:prstGeom prst="rect">
                <a:avLst/>
              </a:prstGeom>
              <a:noFill/>
            </p:spPr>
            <p:txBody>
              <a:bodyPr wrap="square" lIns="0" tIns="0" rIns="0" bIns="0" rtlCol="0">
                <a:spAutoFit/>
              </a:bodyPr>
              <a:lstStyle/>
              <a:p>
                <a:pPr algn="l"/>
                <a:r>
                  <a:rPr lang="zh-CN" altLang="en-US" sz="800" dirty="0">
                    <a:latin typeface="+mj-lt"/>
                  </a:rPr>
                  <a:t>经调整净利率</a:t>
                </a:r>
              </a:p>
            </p:txBody>
          </p:sp>
          <p:sp>
            <p:nvSpPr>
              <p:cNvPr id="40" name="Oval 39"/>
              <p:cNvSpPr/>
              <p:nvPr/>
            </p:nvSpPr>
            <p:spPr bwMode="gray">
              <a:xfrm>
                <a:off x="1820701" y="5216702"/>
                <a:ext cx="234567" cy="137160"/>
              </a:xfrm>
              <a:prstGeom prst="ellipse">
                <a:avLst/>
              </a:prstGeom>
              <a:solidFill>
                <a:schemeClr val="accent6">
                  <a:lumMod val="60000"/>
                  <a:lumOff val="4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zh-CN" altLang="en-US" dirty="0">
                  <a:solidFill>
                    <a:schemeClr val="tx1"/>
                  </a:solidFill>
                </a:endParaRPr>
              </a:p>
            </p:txBody>
          </p:sp>
        </p:grpSp>
      </p:grpSp>
      <p:sp>
        <p:nvSpPr>
          <p:cNvPr id="43" name="ChartUnits"/>
          <p:cNvSpPr txBox="1"/>
          <p:nvPr/>
        </p:nvSpPr>
        <p:spPr>
          <a:xfrm>
            <a:off x="599017" y="1406740"/>
            <a:ext cx="8238744" cy="16928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endParaRPr lang="en-US" altLang="zh-CN" sz="800" dirty="0"/>
          </a:p>
        </p:txBody>
      </p:sp>
      <p:grpSp>
        <p:nvGrpSpPr>
          <p:cNvPr id="9" name="Group 8"/>
          <p:cNvGrpSpPr/>
          <p:nvPr/>
        </p:nvGrpSpPr>
        <p:grpSpPr>
          <a:xfrm>
            <a:off x="960182" y="4827352"/>
            <a:ext cx="8829128" cy="182880"/>
            <a:chOff x="960182" y="4827352"/>
            <a:chExt cx="8829128" cy="182880"/>
          </a:xfrm>
        </p:grpSpPr>
        <p:sp>
          <p:nvSpPr>
            <p:cNvPr id="45" name="Oval 44"/>
            <p:cNvSpPr/>
            <p:nvPr/>
          </p:nvSpPr>
          <p:spPr bwMode="gray">
            <a:xfrm>
              <a:off x="960182" y="4827352"/>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latin typeface="+mj-lt"/>
                </a:rPr>
                <a:t>2</a:t>
              </a:r>
              <a:endParaRPr lang="zh-CN" altLang="en-US" sz="800" b="1" dirty="0">
                <a:solidFill>
                  <a:schemeClr val="bg1"/>
                </a:solidFill>
                <a:latin typeface="+mj-lt"/>
              </a:endParaRPr>
            </a:p>
          </p:txBody>
        </p:sp>
        <p:sp>
          <p:nvSpPr>
            <p:cNvPr id="46" name="TextBox 45"/>
            <p:cNvSpPr txBox="1"/>
            <p:nvPr/>
          </p:nvSpPr>
          <p:spPr>
            <a:xfrm>
              <a:off x="1193950" y="4845695"/>
              <a:ext cx="8595360" cy="146194"/>
            </a:xfrm>
            <a:prstGeom prst="rect">
              <a:avLst/>
            </a:prstGeom>
            <a:noFill/>
          </p:spPr>
          <p:txBody>
            <a:bodyPr wrap="square" lIns="0" tIns="0" rIns="0" bIns="0" rtlCol="0" anchor="ctr">
              <a:spAutoFit/>
            </a:bodyPr>
            <a:lstStyle/>
            <a:p>
              <a:pPr algn="l"/>
              <a:r>
                <a:rPr lang="en-US" altLang="zh-CN" sz="1000" dirty="0">
                  <a:latin typeface="+mj-lt"/>
                </a:rPr>
                <a:t>2019</a:t>
              </a:r>
              <a:r>
                <a:rPr lang="zh-CN" altLang="en-US" sz="1000" dirty="0">
                  <a:latin typeface="+mj-lt"/>
                </a:rPr>
                <a:t>年公司录得</a:t>
              </a:r>
              <a:r>
                <a:rPr lang="en-US" altLang="zh-CN" sz="1000" dirty="0">
                  <a:latin typeface="+mj-lt"/>
                </a:rPr>
                <a:t>21.4</a:t>
              </a:r>
              <a:r>
                <a:rPr lang="zh-CN" altLang="en-US" sz="1000" dirty="0">
                  <a:latin typeface="+mj-lt"/>
                </a:rPr>
                <a:t>百万美元的上市开支，主要由于本公司的港交所上市项目所致。该项支出于</a:t>
              </a:r>
              <a:r>
                <a:rPr lang="en-US" altLang="zh-CN" sz="1000" dirty="0">
                  <a:latin typeface="+mj-lt"/>
                </a:rPr>
                <a:t>2020</a:t>
              </a:r>
              <a:r>
                <a:rPr lang="zh-CN" altLang="en-US" sz="1000" dirty="0">
                  <a:latin typeface="+mj-lt"/>
                </a:rPr>
                <a:t>年为零</a:t>
              </a:r>
              <a:endParaRPr lang="en-US" altLang="zh-CN" sz="1000" dirty="0">
                <a:latin typeface="+mj-lt"/>
              </a:endParaRPr>
            </a:p>
          </p:txBody>
        </p:sp>
      </p:grpSp>
      <p:grpSp>
        <p:nvGrpSpPr>
          <p:cNvPr id="8" name="Group 7"/>
          <p:cNvGrpSpPr/>
          <p:nvPr/>
        </p:nvGrpSpPr>
        <p:grpSpPr>
          <a:xfrm>
            <a:off x="960182" y="5090555"/>
            <a:ext cx="10630689" cy="292388"/>
            <a:chOff x="960182" y="5090555"/>
            <a:chExt cx="10630689" cy="292388"/>
          </a:xfrm>
        </p:grpSpPr>
        <p:sp>
          <p:nvSpPr>
            <p:cNvPr id="48" name="Oval 47"/>
            <p:cNvSpPr/>
            <p:nvPr/>
          </p:nvSpPr>
          <p:spPr bwMode="gray">
            <a:xfrm>
              <a:off x="960182" y="5120370"/>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3</a:t>
              </a:r>
              <a:endParaRPr lang="zh-CN" altLang="en-US" sz="800" b="1" dirty="0">
                <a:solidFill>
                  <a:schemeClr val="bg1"/>
                </a:solidFill>
              </a:endParaRPr>
            </a:p>
          </p:txBody>
        </p:sp>
        <p:sp>
          <p:nvSpPr>
            <p:cNvPr id="49" name="TextBox 48"/>
            <p:cNvSpPr txBox="1"/>
            <p:nvPr/>
          </p:nvSpPr>
          <p:spPr>
            <a:xfrm>
              <a:off x="1193950" y="5090555"/>
              <a:ext cx="10396921" cy="292388"/>
            </a:xfrm>
            <a:prstGeom prst="rect">
              <a:avLst/>
            </a:prstGeom>
            <a:noFill/>
          </p:spPr>
          <p:txBody>
            <a:bodyPr wrap="square" lIns="0" tIns="0" rIns="0" bIns="0" rtlCol="0" anchor="ctr">
              <a:spAutoFit/>
            </a:bodyPr>
            <a:lstStyle/>
            <a:p>
              <a:pPr algn="l"/>
              <a:r>
                <a:rPr lang="en-US" altLang="zh-CN" sz="1000" dirty="0">
                  <a:latin typeface="+mj-lt"/>
                </a:rPr>
                <a:t>2019</a:t>
              </a:r>
              <a:r>
                <a:rPr lang="zh-CN" altLang="en-US" sz="1000" dirty="0">
                  <a:latin typeface="+mj-lt"/>
                </a:rPr>
                <a:t>年与</a:t>
              </a:r>
              <a:r>
                <a:rPr lang="en-US" altLang="zh-CN" sz="1000" dirty="0">
                  <a:latin typeface="+mj-lt"/>
                </a:rPr>
                <a:t>2020</a:t>
              </a:r>
              <a:r>
                <a:rPr lang="zh-CN" altLang="en-US" sz="1000" dirty="0">
                  <a:latin typeface="+mj-lt"/>
                </a:rPr>
                <a:t>年相比，影响净利润的其他因素（除股权报酬及上市开支变动影响外）主要包括毛利增长</a:t>
              </a:r>
              <a:r>
                <a:rPr lang="en-US" altLang="zh-CN" sz="1000" dirty="0">
                  <a:latin typeface="+mj-lt"/>
                </a:rPr>
                <a:t>616.3</a:t>
              </a:r>
              <a:r>
                <a:rPr lang="zh-CN" altLang="en-US" sz="1000" dirty="0">
                  <a:latin typeface="+mj-lt"/>
                </a:rPr>
                <a:t>百万美元，并受销售及分销开支的增加（</a:t>
              </a:r>
              <a:r>
                <a:rPr lang="en-US" altLang="zh-CN" sz="1000" dirty="0">
                  <a:latin typeface="+mj-lt"/>
                </a:rPr>
                <a:t>188.7</a:t>
              </a:r>
              <a:r>
                <a:rPr lang="zh-CN" altLang="en-US" sz="1000" dirty="0">
                  <a:latin typeface="+mj-lt"/>
                </a:rPr>
                <a:t>百万美元）及行政开支的增加（</a:t>
              </a:r>
              <a:r>
                <a:rPr lang="en-US" altLang="zh-CN" sz="1000" dirty="0">
                  <a:latin typeface="+mj-lt"/>
                </a:rPr>
                <a:t>71.7</a:t>
              </a:r>
              <a:r>
                <a:rPr lang="zh-CN" altLang="en-US" sz="1000" dirty="0">
                  <a:latin typeface="+mj-lt"/>
                </a:rPr>
                <a:t>百万美元）部分抵消，以及其他科目变动</a:t>
              </a:r>
              <a:endParaRPr lang="en-US" altLang="zh-CN" sz="1000" dirty="0">
                <a:latin typeface="+mj-lt"/>
              </a:endParaRPr>
            </a:p>
          </p:txBody>
        </p:sp>
      </p:grpSp>
      <p:grpSp>
        <p:nvGrpSpPr>
          <p:cNvPr id="7" name="Group 6"/>
          <p:cNvGrpSpPr/>
          <p:nvPr/>
        </p:nvGrpSpPr>
        <p:grpSpPr>
          <a:xfrm>
            <a:off x="960182" y="5413388"/>
            <a:ext cx="8829128" cy="182880"/>
            <a:chOff x="960182" y="5413388"/>
            <a:chExt cx="8829128" cy="182880"/>
          </a:xfrm>
        </p:grpSpPr>
        <p:sp>
          <p:nvSpPr>
            <p:cNvPr id="51" name="Oval 50"/>
            <p:cNvSpPr/>
            <p:nvPr/>
          </p:nvSpPr>
          <p:spPr bwMode="gray">
            <a:xfrm>
              <a:off x="960182" y="5413388"/>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latin typeface="+mj-lt"/>
                </a:rPr>
                <a:t>4</a:t>
              </a:r>
              <a:endParaRPr lang="zh-CN" altLang="en-US" sz="800" b="1" dirty="0">
                <a:solidFill>
                  <a:schemeClr val="bg1"/>
                </a:solidFill>
                <a:latin typeface="+mj-lt"/>
              </a:endParaRPr>
            </a:p>
          </p:txBody>
        </p:sp>
        <p:sp>
          <p:nvSpPr>
            <p:cNvPr id="52" name="TextBox 51"/>
            <p:cNvSpPr txBox="1"/>
            <p:nvPr/>
          </p:nvSpPr>
          <p:spPr>
            <a:xfrm>
              <a:off x="1193950" y="5431731"/>
              <a:ext cx="8595360" cy="146194"/>
            </a:xfrm>
            <a:prstGeom prst="rect">
              <a:avLst/>
            </a:prstGeom>
            <a:noFill/>
          </p:spPr>
          <p:txBody>
            <a:bodyPr wrap="square" lIns="0" tIns="0" rIns="0" bIns="0" rtlCol="0" anchor="ctr">
              <a:spAutoFit/>
            </a:bodyPr>
            <a:lstStyle/>
            <a:p>
              <a:pPr algn="l"/>
              <a:r>
                <a:rPr lang="zh-CN" altLang="en-US" sz="1000" dirty="0">
                  <a:latin typeface="+mj-lt"/>
                </a:rPr>
                <a:t>由于收购</a:t>
              </a:r>
              <a:r>
                <a:rPr lang="en-US" altLang="zh-CN" sz="1000" dirty="0">
                  <a:latin typeface="+mj-lt"/>
                </a:rPr>
                <a:t>SharkNinja</a:t>
              </a:r>
              <a:r>
                <a:rPr lang="zh-CN" altLang="en-US" sz="1000" dirty="0">
                  <a:latin typeface="+mj-lt"/>
                </a:rPr>
                <a:t>产生的无形资产（收购日根据公允价值确认的</a:t>
              </a:r>
              <a:r>
                <a:rPr lang="en-US" altLang="zh-CN" sz="1000" dirty="0">
                  <a:latin typeface="+mj-lt"/>
                </a:rPr>
                <a:t>SharkNinja</a:t>
              </a:r>
              <a:r>
                <a:rPr lang="zh-CN" altLang="en-US" sz="1000" dirty="0">
                  <a:latin typeface="+mj-lt"/>
                </a:rPr>
                <a:t>拥有的专利和零售商关系）和递延融资成本摊销</a:t>
              </a:r>
              <a:endParaRPr lang="en-SG" sz="1000" dirty="0">
                <a:latin typeface="+mj-lt"/>
              </a:endParaRPr>
            </a:p>
          </p:txBody>
        </p:sp>
      </p:grpSp>
      <p:grpSp>
        <p:nvGrpSpPr>
          <p:cNvPr id="6" name="Group 5"/>
          <p:cNvGrpSpPr/>
          <p:nvPr/>
        </p:nvGrpSpPr>
        <p:grpSpPr>
          <a:xfrm>
            <a:off x="960182" y="5687864"/>
            <a:ext cx="8829128" cy="182880"/>
            <a:chOff x="960182" y="5706406"/>
            <a:chExt cx="8829128" cy="182880"/>
          </a:xfrm>
        </p:grpSpPr>
        <p:sp>
          <p:nvSpPr>
            <p:cNvPr id="54" name="TextBox 53"/>
            <p:cNvSpPr txBox="1"/>
            <p:nvPr/>
          </p:nvSpPr>
          <p:spPr>
            <a:xfrm>
              <a:off x="1193950" y="5724749"/>
              <a:ext cx="8595360" cy="146194"/>
            </a:xfrm>
            <a:prstGeom prst="rect">
              <a:avLst/>
            </a:prstGeom>
            <a:noFill/>
          </p:spPr>
          <p:txBody>
            <a:bodyPr wrap="square" lIns="0" tIns="0" rIns="0" bIns="0" rtlCol="0" anchor="ctr">
              <a:spAutoFit/>
            </a:bodyPr>
            <a:lstStyle/>
            <a:p>
              <a:pPr algn="l"/>
              <a:r>
                <a:rPr lang="zh-CN" altLang="en-US" sz="1000" dirty="0">
                  <a:latin typeface="+mn-lt"/>
                </a:rPr>
                <a:t>公司于</a:t>
              </a:r>
              <a:r>
                <a:rPr lang="en-US" altLang="zh-CN" sz="1000" dirty="0">
                  <a:latin typeface="+mn-lt"/>
                </a:rPr>
                <a:t>2020</a:t>
              </a:r>
              <a:r>
                <a:rPr lang="zh-CN" altLang="en-US" sz="1000" dirty="0">
                  <a:latin typeface="+mn-lt"/>
                </a:rPr>
                <a:t>年完成对部分现有债务的低成本再融资置换工作所产生的一次性递延融资成本摊销</a:t>
              </a:r>
              <a:endParaRPr lang="en-US" sz="1000" dirty="0">
                <a:latin typeface="+mn-lt"/>
              </a:endParaRPr>
            </a:p>
          </p:txBody>
        </p:sp>
        <p:sp>
          <p:nvSpPr>
            <p:cNvPr id="55" name="Oval 54"/>
            <p:cNvSpPr/>
            <p:nvPr/>
          </p:nvSpPr>
          <p:spPr bwMode="gray">
            <a:xfrm>
              <a:off x="960182" y="5706406"/>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5</a:t>
              </a:r>
              <a:endParaRPr lang="zh-CN" altLang="en-US" sz="800" b="1" dirty="0">
                <a:solidFill>
                  <a:schemeClr val="bg1"/>
                </a:solidFill>
              </a:endParaRPr>
            </a:p>
          </p:txBody>
        </p:sp>
      </p:grpSp>
      <p:grpSp>
        <p:nvGrpSpPr>
          <p:cNvPr id="10" name="Group 9"/>
          <p:cNvGrpSpPr/>
          <p:nvPr/>
        </p:nvGrpSpPr>
        <p:grpSpPr>
          <a:xfrm>
            <a:off x="960182" y="4534334"/>
            <a:ext cx="10301772" cy="182880"/>
            <a:chOff x="960182" y="4534334"/>
            <a:chExt cx="10301772" cy="182880"/>
          </a:xfrm>
        </p:grpSpPr>
        <p:sp>
          <p:nvSpPr>
            <p:cNvPr id="57" name="Oval 56"/>
            <p:cNvSpPr/>
            <p:nvPr/>
          </p:nvSpPr>
          <p:spPr bwMode="gray">
            <a:xfrm>
              <a:off x="960182" y="4534334"/>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1</a:t>
              </a:r>
              <a:endParaRPr lang="zh-CN" altLang="en-US" sz="800" b="1" dirty="0">
                <a:solidFill>
                  <a:schemeClr val="bg1"/>
                </a:solidFill>
              </a:endParaRPr>
            </a:p>
          </p:txBody>
        </p:sp>
        <p:sp>
          <p:nvSpPr>
            <p:cNvPr id="58" name="TextBox 57"/>
            <p:cNvSpPr txBox="1"/>
            <p:nvPr/>
          </p:nvSpPr>
          <p:spPr>
            <a:xfrm>
              <a:off x="1193949" y="4552677"/>
              <a:ext cx="10068005" cy="146194"/>
            </a:xfrm>
            <a:prstGeom prst="rect">
              <a:avLst/>
            </a:prstGeom>
            <a:noFill/>
          </p:spPr>
          <p:txBody>
            <a:bodyPr wrap="square" lIns="0" tIns="0" rIns="0" bIns="0" rtlCol="0" anchor="ctr">
              <a:spAutoFit/>
            </a:bodyPr>
            <a:lstStyle/>
            <a:p>
              <a:pPr algn="l"/>
              <a:r>
                <a:rPr lang="zh-CN" altLang="en-US" sz="1000" dirty="0">
                  <a:latin typeface="+mj-lt"/>
                </a:rPr>
                <a:t>股权报酬由</a:t>
              </a:r>
              <a:r>
                <a:rPr lang="en-US" altLang="zh-CN" sz="1000" dirty="0">
                  <a:latin typeface="+mj-lt"/>
                </a:rPr>
                <a:t>2019</a:t>
              </a:r>
              <a:r>
                <a:rPr lang="zh-CN" altLang="en-US" sz="1000" dirty="0">
                  <a:latin typeface="+mj-lt"/>
                </a:rPr>
                <a:t>年的</a:t>
              </a:r>
              <a:r>
                <a:rPr lang="en-US" altLang="zh-CN" sz="1000" dirty="0">
                  <a:latin typeface="+mj-lt"/>
                </a:rPr>
                <a:t>30.3</a:t>
              </a:r>
              <a:r>
                <a:rPr lang="zh-CN" altLang="en-US" sz="1000" dirty="0">
                  <a:latin typeface="+mj-lt"/>
                </a:rPr>
                <a:t>百万美元增加至</a:t>
              </a:r>
              <a:r>
                <a:rPr lang="en-US" altLang="zh-CN" sz="1000" dirty="0">
                  <a:latin typeface="+mj-lt"/>
                </a:rPr>
                <a:t>2020</a:t>
              </a:r>
              <a:r>
                <a:rPr lang="zh-CN" altLang="en-US" sz="1000" dirty="0">
                  <a:latin typeface="+mj-lt"/>
                </a:rPr>
                <a:t>年的</a:t>
              </a:r>
              <a:r>
                <a:rPr lang="en-US" altLang="zh-CN" sz="1000" dirty="0">
                  <a:latin typeface="+mj-lt"/>
                </a:rPr>
                <a:t>38.0</a:t>
              </a:r>
              <a:r>
                <a:rPr lang="zh-CN" altLang="en-US" sz="1000" dirty="0">
                  <a:latin typeface="+mj-lt"/>
                </a:rPr>
                <a:t>百万美元，主要由于公司自</a:t>
              </a:r>
              <a:r>
                <a:rPr lang="en-US" altLang="zh-CN" sz="1000" dirty="0">
                  <a:latin typeface="+mj-lt"/>
                </a:rPr>
                <a:t>2019</a:t>
              </a:r>
              <a:r>
                <a:rPr lang="zh-CN" altLang="en-US" sz="1000" dirty="0">
                  <a:latin typeface="+mj-lt"/>
                </a:rPr>
                <a:t>年</a:t>
              </a:r>
              <a:r>
                <a:rPr lang="en-US" altLang="zh-CN" sz="1000" dirty="0">
                  <a:latin typeface="+mj-lt"/>
                </a:rPr>
                <a:t>10</a:t>
              </a:r>
              <a:r>
                <a:rPr lang="zh-CN" altLang="en-US" sz="1000" dirty="0">
                  <a:latin typeface="+mj-lt"/>
                </a:rPr>
                <a:t>月起采纳的受限制股份单位计划所致</a:t>
              </a:r>
              <a:endParaRPr lang="en-US" altLang="zh-CN" sz="1000" dirty="0">
                <a:latin typeface="+mj-lt"/>
              </a:endParaRPr>
            </a:p>
          </p:txBody>
        </p:sp>
      </p:grpSp>
      <p:grpSp>
        <p:nvGrpSpPr>
          <p:cNvPr id="59" name="Group 58"/>
          <p:cNvGrpSpPr/>
          <p:nvPr/>
        </p:nvGrpSpPr>
        <p:grpSpPr>
          <a:xfrm>
            <a:off x="559708" y="4534993"/>
            <a:ext cx="288078" cy="1913350"/>
            <a:chOff x="451696" y="4099530"/>
            <a:chExt cx="288078" cy="1859436"/>
          </a:xfrm>
        </p:grpSpPr>
        <p:cxnSp>
          <p:nvCxnSpPr>
            <p:cNvPr id="60" name="Straight Connector 59"/>
            <p:cNvCxnSpPr/>
            <p:nvPr/>
          </p:nvCxnSpPr>
          <p:spPr>
            <a:xfrm>
              <a:off x="739774" y="4099530"/>
              <a:ext cx="0" cy="18594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rot="16200000">
              <a:off x="115088" y="4901650"/>
              <a:ext cx="940981" cy="267766"/>
            </a:xfrm>
            <a:prstGeom prst="rect">
              <a:avLst/>
            </a:prstGeom>
          </p:spPr>
          <p:txBody>
            <a:bodyPr wrap="none">
              <a:spAutoFit/>
            </a:bodyPr>
            <a:lstStyle/>
            <a:p>
              <a:r>
                <a:rPr lang="zh-CN" altLang="en-US" b="1" dirty="0">
                  <a:solidFill>
                    <a:schemeClr val="accent1"/>
                  </a:solidFill>
                  <a:latin typeface="+mj-lt"/>
                </a:rPr>
                <a:t>分析说明</a:t>
              </a:r>
              <a:endParaRPr lang="en-US" dirty="0">
                <a:solidFill>
                  <a:schemeClr val="accent1"/>
                </a:solidFill>
                <a:latin typeface="+mj-lt"/>
              </a:endParaRPr>
            </a:p>
          </p:txBody>
        </p:sp>
      </p:grpSp>
      <p:sp>
        <p:nvSpPr>
          <p:cNvPr id="62" name="Oval 61"/>
          <p:cNvSpPr/>
          <p:nvPr/>
        </p:nvSpPr>
        <p:spPr bwMode="gray">
          <a:xfrm>
            <a:off x="1865517" y="2990999"/>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1</a:t>
            </a:r>
            <a:endParaRPr lang="zh-CN" altLang="en-US" sz="800" b="1" dirty="0">
              <a:solidFill>
                <a:schemeClr val="bg1"/>
              </a:solidFill>
            </a:endParaRPr>
          </a:p>
        </p:txBody>
      </p:sp>
      <p:sp>
        <p:nvSpPr>
          <p:cNvPr id="63" name="Oval 62"/>
          <p:cNvSpPr/>
          <p:nvPr/>
        </p:nvSpPr>
        <p:spPr bwMode="gray">
          <a:xfrm>
            <a:off x="2800583" y="2931886"/>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latin typeface="+mj-lt"/>
              </a:rPr>
              <a:t>2</a:t>
            </a:r>
            <a:endParaRPr lang="zh-CN" altLang="en-US" sz="800" b="1" dirty="0">
              <a:solidFill>
                <a:schemeClr val="bg1"/>
              </a:solidFill>
              <a:latin typeface="+mj-lt"/>
            </a:endParaRPr>
          </a:p>
        </p:txBody>
      </p:sp>
      <p:sp>
        <p:nvSpPr>
          <p:cNvPr id="64" name="Oval 63"/>
          <p:cNvSpPr/>
          <p:nvPr/>
        </p:nvSpPr>
        <p:spPr bwMode="gray">
          <a:xfrm>
            <a:off x="3721044" y="1904240"/>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3</a:t>
            </a:r>
            <a:endParaRPr lang="zh-CN" altLang="en-US" sz="800" b="1" dirty="0">
              <a:solidFill>
                <a:schemeClr val="bg1"/>
              </a:solidFill>
            </a:endParaRPr>
          </a:p>
        </p:txBody>
      </p:sp>
      <p:sp>
        <p:nvSpPr>
          <p:cNvPr id="65" name="Oval 64"/>
          <p:cNvSpPr/>
          <p:nvPr/>
        </p:nvSpPr>
        <p:spPr bwMode="gray">
          <a:xfrm>
            <a:off x="5549878" y="2431814"/>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latin typeface="+mj-lt"/>
              </a:rPr>
              <a:t>4</a:t>
            </a:r>
            <a:endParaRPr lang="zh-CN" altLang="en-US" sz="800" b="1" dirty="0">
              <a:solidFill>
                <a:schemeClr val="bg1"/>
              </a:solidFill>
              <a:latin typeface="+mj-lt"/>
            </a:endParaRPr>
          </a:p>
        </p:txBody>
      </p:sp>
      <p:sp>
        <p:nvSpPr>
          <p:cNvPr id="66" name="Oval 65"/>
          <p:cNvSpPr/>
          <p:nvPr/>
        </p:nvSpPr>
        <p:spPr bwMode="gray">
          <a:xfrm>
            <a:off x="6438489" y="2415571"/>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5</a:t>
            </a:r>
            <a:endParaRPr lang="zh-CN" altLang="en-US" sz="800" b="1" dirty="0">
              <a:solidFill>
                <a:schemeClr val="bg1"/>
              </a:solidFill>
            </a:endParaRPr>
          </a:p>
        </p:txBody>
      </p:sp>
      <p:sp>
        <p:nvSpPr>
          <p:cNvPr id="67" name="Oval 66"/>
          <p:cNvSpPr/>
          <p:nvPr/>
        </p:nvSpPr>
        <p:spPr bwMode="gray">
          <a:xfrm>
            <a:off x="10135678" y="2415896"/>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7</a:t>
            </a:r>
            <a:endParaRPr lang="zh-CN" altLang="en-US" sz="800" b="1" dirty="0">
              <a:solidFill>
                <a:schemeClr val="bg1"/>
              </a:solidFill>
            </a:endParaRPr>
          </a:p>
        </p:txBody>
      </p:sp>
      <p:grpSp>
        <p:nvGrpSpPr>
          <p:cNvPr id="4" name="Group 3"/>
          <p:cNvGrpSpPr/>
          <p:nvPr/>
        </p:nvGrpSpPr>
        <p:grpSpPr>
          <a:xfrm>
            <a:off x="960182" y="5962340"/>
            <a:ext cx="8829128" cy="182880"/>
            <a:chOff x="960182" y="5999423"/>
            <a:chExt cx="8829128" cy="182880"/>
          </a:xfrm>
        </p:grpSpPr>
        <p:sp>
          <p:nvSpPr>
            <p:cNvPr id="70" name="TextBox 69"/>
            <p:cNvSpPr txBox="1"/>
            <p:nvPr/>
          </p:nvSpPr>
          <p:spPr>
            <a:xfrm>
              <a:off x="1193950" y="6017766"/>
              <a:ext cx="8595360" cy="146194"/>
            </a:xfrm>
            <a:prstGeom prst="rect">
              <a:avLst/>
            </a:prstGeom>
            <a:noFill/>
          </p:spPr>
          <p:txBody>
            <a:bodyPr wrap="square" lIns="0" tIns="0" rIns="0" bIns="0" rtlCol="0" anchor="ctr">
              <a:spAutoFit/>
            </a:bodyPr>
            <a:lstStyle/>
            <a:p>
              <a:pPr algn="l"/>
              <a:r>
                <a:rPr lang="en-US" altLang="zh-CN" sz="1000" dirty="0">
                  <a:latin typeface="+mn-lt"/>
                </a:rPr>
                <a:t>2020</a:t>
              </a:r>
              <a:r>
                <a:rPr lang="zh-CN" altLang="en-US" sz="1000" dirty="0">
                  <a:latin typeface="+mn-lt"/>
                </a:rPr>
                <a:t>年出售物业、厂房及设备、投资物业及附属公司的收益</a:t>
              </a:r>
              <a:r>
                <a:rPr lang="en-US" altLang="zh-CN" sz="1000" dirty="0">
                  <a:latin typeface="+mn-lt"/>
                </a:rPr>
                <a:t>23.4</a:t>
              </a:r>
              <a:r>
                <a:rPr lang="zh-CN" altLang="en-US" sz="1000" dirty="0">
                  <a:latin typeface="+mn-lt"/>
                </a:rPr>
                <a:t>百万美元</a:t>
              </a:r>
              <a:endParaRPr lang="en-US" altLang="zh-CN" sz="1000" dirty="0">
                <a:latin typeface="+mn-lt"/>
              </a:endParaRPr>
            </a:p>
          </p:txBody>
        </p:sp>
        <p:sp>
          <p:nvSpPr>
            <p:cNvPr id="71" name="Oval 70"/>
            <p:cNvSpPr/>
            <p:nvPr/>
          </p:nvSpPr>
          <p:spPr bwMode="gray">
            <a:xfrm>
              <a:off x="960182" y="5999423"/>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6</a:t>
              </a:r>
              <a:endParaRPr lang="zh-CN" altLang="en-US" sz="800" b="1" dirty="0">
                <a:solidFill>
                  <a:schemeClr val="bg1"/>
                </a:solidFill>
              </a:endParaRPr>
            </a:p>
          </p:txBody>
        </p:sp>
      </p:grpSp>
      <p:grpSp>
        <p:nvGrpSpPr>
          <p:cNvPr id="5" name="Group 4"/>
          <p:cNvGrpSpPr/>
          <p:nvPr/>
        </p:nvGrpSpPr>
        <p:grpSpPr>
          <a:xfrm>
            <a:off x="960182" y="6236816"/>
            <a:ext cx="8829128" cy="182880"/>
            <a:chOff x="960182" y="6236816"/>
            <a:chExt cx="8829128" cy="182880"/>
          </a:xfrm>
        </p:grpSpPr>
        <p:sp>
          <p:nvSpPr>
            <p:cNvPr id="53" name="TextBox 52"/>
            <p:cNvSpPr txBox="1"/>
            <p:nvPr/>
          </p:nvSpPr>
          <p:spPr>
            <a:xfrm>
              <a:off x="1193950" y="6255159"/>
              <a:ext cx="8595360" cy="146194"/>
            </a:xfrm>
            <a:prstGeom prst="rect">
              <a:avLst/>
            </a:prstGeom>
            <a:noFill/>
          </p:spPr>
          <p:txBody>
            <a:bodyPr wrap="square" lIns="0" tIns="0" rIns="0" bIns="0" rtlCol="0" anchor="ctr">
              <a:spAutoFit/>
            </a:bodyPr>
            <a:lstStyle/>
            <a:p>
              <a:pPr algn="l"/>
              <a:r>
                <a:rPr lang="zh-CN" altLang="en-US" sz="1000" dirty="0">
                  <a:latin typeface="+mn-lt"/>
                </a:rPr>
                <a:t>公司于</a:t>
              </a:r>
              <a:r>
                <a:rPr lang="en-US" altLang="zh-CN" sz="1000" dirty="0">
                  <a:latin typeface="+mn-lt"/>
                </a:rPr>
                <a:t>2020</a:t>
              </a:r>
              <a:r>
                <a:rPr lang="zh-CN" altLang="en-US" sz="1000" dirty="0">
                  <a:latin typeface="+mn-lt"/>
                </a:rPr>
                <a:t>年就过往年度的关税费用获得</a:t>
              </a:r>
              <a:r>
                <a:rPr lang="en-US" altLang="zh-CN" sz="1000" dirty="0">
                  <a:latin typeface="+mn-lt"/>
                </a:rPr>
                <a:t>38.1</a:t>
              </a:r>
              <a:r>
                <a:rPr lang="zh-CN" altLang="en-US" sz="1000" dirty="0">
                  <a:latin typeface="+mn-lt"/>
                </a:rPr>
                <a:t>百万美元的关税退税</a:t>
              </a:r>
              <a:endParaRPr lang="en-US" altLang="zh-CN" sz="1000" dirty="0">
                <a:latin typeface="+mn-lt"/>
              </a:endParaRPr>
            </a:p>
          </p:txBody>
        </p:sp>
        <p:sp>
          <p:nvSpPr>
            <p:cNvPr id="56" name="Oval 55"/>
            <p:cNvSpPr/>
            <p:nvPr/>
          </p:nvSpPr>
          <p:spPr bwMode="gray">
            <a:xfrm>
              <a:off x="960182" y="6236816"/>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7</a:t>
              </a:r>
              <a:endParaRPr lang="zh-CN" altLang="en-US" sz="800" b="1" dirty="0">
                <a:solidFill>
                  <a:schemeClr val="bg1"/>
                </a:solidFill>
              </a:endParaRPr>
            </a:p>
          </p:txBody>
        </p:sp>
      </p:grpSp>
      <p:sp>
        <p:nvSpPr>
          <p:cNvPr id="68" name="Oval 67"/>
          <p:cNvSpPr/>
          <p:nvPr/>
        </p:nvSpPr>
        <p:spPr bwMode="gray">
          <a:xfrm>
            <a:off x="8299039" y="2415571"/>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6</a:t>
            </a:r>
            <a:endParaRPr lang="zh-CN" altLang="en-US" sz="800" b="1" dirty="0">
              <a:solidFill>
                <a:schemeClr val="bg1"/>
              </a:solidFill>
            </a:endParaRPr>
          </a:p>
        </p:txBody>
      </p:sp>
    </p:spTree>
    <p:extLst>
      <p:ext uri="{BB962C8B-B14F-4D97-AF65-F5344CB8AC3E}">
        <p14:creationId xmlns:p14="http://schemas.microsoft.com/office/powerpoint/2010/main" val="371450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zh-CN" altLang="en-US" dirty="0">
                <a:ea typeface="+mj-ea"/>
              </a:rPr>
              <a:t>调整项 </a:t>
            </a:r>
            <a:r>
              <a:rPr lang="en-US" altLang="zh-CN" dirty="0">
                <a:ea typeface="+mj-ea"/>
              </a:rPr>
              <a:t>– EBITDA</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10</a:t>
            </a:fld>
            <a:endParaRPr lang="en-US" noProof="1"/>
          </a:p>
        </p:txBody>
      </p:sp>
      <p:graphicFrame>
        <p:nvGraphicFramePr>
          <p:cNvPr id="67" name="Chart 66"/>
          <p:cNvGraphicFramePr>
            <a:graphicFrameLocks/>
          </p:cNvGraphicFramePr>
          <p:nvPr>
            <p:extLst>
              <p:ext uri="{D42A27DB-BD31-4B8C-83A1-F6EECF244321}">
                <p14:modId xmlns:p14="http://schemas.microsoft.com/office/powerpoint/2010/main" val="947801194"/>
              </p:ext>
            </p:extLst>
          </p:nvPr>
        </p:nvGraphicFramePr>
        <p:xfrm>
          <a:off x="599017" y="1847849"/>
          <a:ext cx="11000232" cy="2580873"/>
        </p:xfrm>
        <a:graphic>
          <a:graphicData uri="http://schemas.openxmlformats.org/drawingml/2006/chart">
            <c:chart xmlns:c="http://schemas.openxmlformats.org/drawingml/2006/chart" xmlns:r="http://schemas.openxmlformats.org/officeDocument/2006/relationships" r:id="rId3"/>
          </a:graphicData>
        </a:graphic>
      </p:graphicFrame>
      <p:sp>
        <p:nvSpPr>
          <p:cNvPr id="68"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99017" y="1112516"/>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en-US" altLang="zh-CN" dirty="0">
                <a:latin typeface="+mn-lt"/>
                <a:cs typeface="Arial" panose="020B0604020202020204" pitchFamily="34" charset="0"/>
              </a:rPr>
              <a:t>2019</a:t>
            </a:r>
            <a:r>
              <a:rPr lang="zh-CN" altLang="en-US" dirty="0">
                <a:latin typeface="+mn-lt"/>
                <a:cs typeface="Arial" panose="020B0604020202020204" pitchFamily="34" charset="0"/>
              </a:rPr>
              <a:t> </a:t>
            </a:r>
            <a:r>
              <a:rPr lang="en-US" altLang="zh-CN" dirty="0">
                <a:latin typeface="+mn-lt"/>
                <a:cs typeface="Arial" panose="020B0604020202020204" pitchFamily="34" charset="0"/>
              </a:rPr>
              <a:t>– 2020 EBITDA</a:t>
            </a:r>
            <a:r>
              <a:rPr lang="zh-CN" altLang="en-US" dirty="0">
                <a:latin typeface="+mn-lt"/>
                <a:cs typeface="Arial" panose="020B0604020202020204" pitchFamily="34" charset="0"/>
              </a:rPr>
              <a:t>调整情况</a:t>
            </a:r>
            <a:endParaRPr lang="en-US" altLang="zh-TW" dirty="0">
              <a:latin typeface="+mn-lt"/>
              <a:cs typeface="Arial" panose="020B0604020202020204" pitchFamily="34" charset="0"/>
            </a:endParaRPr>
          </a:p>
        </p:txBody>
      </p:sp>
      <p:sp>
        <p:nvSpPr>
          <p:cNvPr id="69" name="ChartUnits"/>
          <p:cNvSpPr txBox="1"/>
          <p:nvPr/>
        </p:nvSpPr>
        <p:spPr>
          <a:xfrm>
            <a:off x="599017" y="1406740"/>
            <a:ext cx="8238744" cy="16928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endParaRPr lang="en-US" altLang="zh-CN" sz="800" dirty="0"/>
          </a:p>
        </p:txBody>
      </p:sp>
      <p:sp>
        <p:nvSpPr>
          <p:cNvPr id="70" name="Oval 69"/>
          <p:cNvSpPr/>
          <p:nvPr/>
        </p:nvSpPr>
        <p:spPr bwMode="gray">
          <a:xfrm>
            <a:off x="5365118" y="1721262"/>
            <a:ext cx="365760" cy="228600"/>
          </a:xfrm>
          <a:prstGeom prst="ellipse">
            <a:avLst/>
          </a:prstGeom>
          <a:solidFill>
            <a:schemeClr val="accent5">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r>
              <a:rPr lang="en-US" altLang="zh-CN" sz="800" dirty="0">
                <a:solidFill>
                  <a:schemeClr val="tx1"/>
                </a:solidFill>
              </a:rPr>
              <a:t>16.7%</a:t>
            </a:r>
          </a:p>
        </p:txBody>
      </p:sp>
      <p:sp>
        <p:nvSpPr>
          <p:cNvPr id="71" name="Oval 70"/>
          <p:cNvSpPr/>
          <p:nvPr/>
        </p:nvSpPr>
        <p:spPr bwMode="gray">
          <a:xfrm>
            <a:off x="954818" y="1721262"/>
            <a:ext cx="365760" cy="228600"/>
          </a:xfrm>
          <a:prstGeom prst="ellipse">
            <a:avLst/>
          </a:prstGeom>
          <a:solidFill>
            <a:schemeClr val="accent5">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r>
              <a:rPr lang="en-US" altLang="zh-CN" sz="800" dirty="0">
                <a:solidFill>
                  <a:schemeClr val="tx1"/>
                </a:solidFill>
              </a:rPr>
              <a:t>9.6%</a:t>
            </a:r>
          </a:p>
        </p:txBody>
      </p:sp>
      <p:sp>
        <p:nvSpPr>
          <p:cNvPr id="72" name="Oval 71"/>
          <p:cNvSpPr/>
          <p:nvPr/>
        </p:nvSpPr>
        <p:spPr bwMode="gray">
          <a:xfrm>
            <a:off x="10855644" y="1721262"/>
            <a:ext cx="365760" cy="228600"/>
          </a:xfrm>
          <a:prstGeom prst="ellipse">
            <a:avLst/>
          </a:prstGeom>
          <a:solidFill>
            <a:schemeClr val="accent6">
              <a:lumMod val="60000"/>
              <a:lumOff val="4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r>
              <a:rPr lang="en-US" altLang="zh-CN" sz="800" dirty="0">
                <a:solidFill>
                  <a:schemeClr val="tx1"/>
                </a:solidFill>
              </a:rPr>
              <a:t>15.8%</a:t>
            </a:r>
          </a:p>
        </p:txBody>
      </p:sp>
      <p:grpSp>
        <p:nvGrpSpPr>
          <p:cNvPr id="73" name="Group 72"/>
          <p:cNvGrpSpPr/>
          <p:nvPr/>
        </p:nvGrpSpPr>
        <p:grpSpPr>
          <a:xfrm>
            <a:off x="4531152" y="1420357"/>
            <a:ext cx="4241951" cy="137160"/>
            <a:chOff x="-470311" y="4512945"/>
            <a:chExt cx="4241951" cy="137160"/>
          </a:xfrm>
        </p:grpSpPr>
        <p:grpSp>
          <p:nvGrpSpPr>
            <p:cNvPr id="74" name="Group 73"/>
            <p:cNvGrpSpPr/>
            <p:nvPr/>
          </p:nvGrpSpPr>
          <p:grpSpPr>
            <a:xfrm>
              <a:off x="-470311" y="4512945"/>
              <a:ext cx="1734278" cy="137160"/>
              <a:chOff x="1228741" y="5216702"/>
              <a:chExt cx="1734278" cy="137160"/>
            </a:xfrm>
          </p:grpSpPr>
          <p:sp>
            <p:nvSpPr>
              <p:cNvPr id="78" name="TextBox 77"/>
              <p:cNvSpPr txBox="1"/>
              <p:nvPr/>
            </p:nvSpPr>
            <p:spPr>
              <a:xfrm>
                <a:off x="1498213" y="5230092"/>
                <a:ext cx="1464806" cy="116955"/>
              </a:xfrm>
              <a:prstGeom prst="rect">
                <a:avLst/>
              </a:prstGeom>
              <a:noFill/>
            </p:spPr>
            <p:txBody>
              <a:bodyPr wrap="square" lIns="0" tIns="0" rIns="0" bIns="0" rtlCol="0">
                <a:spAutoFit/>
              </a:bodyPr>
              <a:lstStyle/>
              <a:p>
                <a:pPr algn="l"/>
                <a:r>
                  <a:rPr lang="en-US" altLang="zh-CN" sz="800" dirty="0">
                    <a:latin typeface="+mn-lt"/>
                  </a:rPr>
                  <a:t>EBITDA</a:t>
                </a:r>
                <a:r>
                  <a:rPr lang="zh-CN" altLang="en-US" sz="800" dirty="0">
                    <a:latin typeface="+mn-lt"/>
                  </a:rPr>
                  <a:t>利润率</a:t>
                </a:r>
              </a:p>
            </p:txBody>
          </p:sp>
          <p:sp>
            <p:nvSpPr>
              <p:cNvPr id="79" name="Oval 78"/>
              <p:cNvSpPr/>
              <p:nvPr/>
            </p:nvSpPr>
            <p:spPr bwMode="gray">
              <a:xfrm>
                <a:off x="1228741" y="5216702"/>
                <a:ext cx="234567" cy="137160"/>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zh-CN" altLang="en-US" dirty="0">
                  <a:solidFill>
                    <a:schemeClr val="tx1"/>
                  </a:solidFill>
                </a:endParaRPr>
              </a:p>
            </p:txBody>
          </p:sp>
        </p:grpSp>
        <p:grpSp>
          <p:nvGrpSpPr>
            <p:cNvPr id="75" name="Group 74"/>
            <p:cNvGrpSpPr/>
            <p:nvPr/>
          </p:nvGrpSpPr>
          <p:grpSpPr>
            <a:xfrm>
              <a:off x="1298872" y="4512945"/>
              <a:ext cx="2472768" cy="137160"/>
              <a:chOff x="1865099" y="5216702"/>
              <a:chExt cx="2472768" cy="137160"/>
            </a:xfrm>
          </p:grpSpPr>
          <p:sp>
            <p:nvSpPr>
              <p:cNvPr id="76" name="TextBox 75"/>
              <p:cNvSpPr txBox="1"/>
              <p:nvPr/>
            </p:nvSpPr>
            <p:spPr>
              <a:xfrm>
                <a:off x="2134570" y="5230092"/>
                <a:ext cx="2203297" cy="116955"/>
              </a:xfrm>
              <a:prstGeom prst="rect">
                <a:avLst/>
              </a:prstGeom>
              <a:noFill/>
            </p:spPr>
            <p:txBody>
              <a:bodyPr wrap="square" lIns="0" tIns="0" rIns="0" bIns="0" rtlCol="0">
                <a:spAutoFit/>
              </a:bodyPr>
              <a:lstStyle/>
              <a:p>
                <a:pPr algn="l"/>
                <a:r>
                  <a:rPr lang="zh-CN" altLang="en-US" sz="800" dirty="0">
                    <a:latin typeface="+mn-lt"/>
                  </a:rPr>
                  <a:t>经调整</a:t>
                </a:r>
                <a:r>
                  <a:rPr lang="en-US" altLang="zh-CN" sz="800" dirty="0">
                    <a:latin typeface="+mn-lt"/>
                  </a:rPr>
                  <a:t>EBITDA</a:t>
                </a:r>
                <a:r>
                  <a:rPr lang="zh-CN" altLang="en-US" sz="800" dirty="0">
                    <a:latin typeface="+mn-lt"/>
                  </a:rPr>
                  <a:t>利润率</a:t>
                </a:r>
              </a:p>
            </p:txBody>
          </p:sp>
          <p:sp>
            <p:nvSpPr>
              <p:cNvPr id="77" name="Oval 76"/>
              <p:cNvSpPr/>
              <p:nvPr/>
            </p:nvSpPr>
            <p:spPr bwMode="gray">
              <a:xfrm>
                <a:off x="1865099" y="5216702"/>
                <a:ext cx="234567" cy="137160"/>
              </a:xfrm>
              <a:prstGeom prst="ellipse">
                <a:avLst/>
              </a:prstGeom>
              <a:solidFill>
                <a:schemeClr val="accent6">
                  <a:lumMod val="60000"/>
                  <a:lumOff val="4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zh-CN" altLang="en-US" dirty="0">
                  <a:solidFill>
                    <a:schemeClr val="tx1"/>
                  </a:solidFill>
                </a:endParaRPr>
              </a:p>
            </p:txBody>
          </p:sp>
        </p:grpSp>
      </p:grpSp>
      <p:sp>
        <p:nvSpPr>
          <p:cNvPr id="84" name="Oval 83"/>
          <p:cNvSpPr/>
          <p:nvPr/>
        </p:nvSpPr>
        <p:spPr bwMode="gray">
          <a:xfrm>
            <a:off x="960182" y="4687645"/>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1</a:t>
            </a:r>
            <a:endParaRPr lang="zh-CN" altLang="en-US" sz="800" b="1" dirty="0">
              <a:solidFill>
                <a:schemeClr val="bg1"/>
              </a:solidFill>
            </a:endParaRPr>
          </a:p>
        </p:txBody>
      </p:sp>
      <p:sp>
        <p:nvSpPr>
          <p:cNvPr id="85" name="TextBox 84"/>
          <p:cNvSpPr txBox="1"/>
          <p:nvPr/>
        </p:nvSpPr>
        <p:spPr>
          <a:xfrm>
            <a:off x="1193949" y="4705988"/>
            <a:ext cx="9502403" cy="146194"/>
          </a:xfrm>
          <a:prstGeom prst="rect">
            <a:avLst/>
          </a:prstGeom>
          <a:noFill/>
        </p:spPr>
        <p:txBody>
          <a:bodyPr wrap="square" lIns="0" tIns="0" rIns="0" bIns="0" rtlCol="0">
            <a:spAutoFit/>
          </a:bodyPr>
          <a:lstStyle/>
          <a:p>
            <a:pPr algn="l"/>
            <a:r>
              <a:rPr lang="zh-CN" altLang="en-US" sz="1000" dirty="0">
                <a:latin typeface="Arial" panose="020B0604020202020204" pitchFamily="34" charset="0"/>
              </a:rPr>
              <a:t>股权报酬由</a:t>
            </a:r>
            <a:r>
              <a:rPr lang="en-US" altLang="zh-CN" sz="1000" dirty="0">
                <a:latin typeface="Arial" panose="020B0604020202020204" pitchFamily="34" charset="0"/>
              </a:rPr>
              <a:t>2019</a:t>
            </a:r>
            <a:r>
              <a:rPr lang="zh-CN" altLang="en-US" sz="1000" dirty="0">
                <a:latin typeface="Arial" panose="020B0604020202020204" pitchFamily="34" charset="0"/>
              </a:rPr>
              <a:t>年的</a:t>
            </a:r>
            <a:r>
              <a:rPr lang="en-US" altLang="zh-CN" sz="1000" dirty="0">
                <a:latin typeface="Arial" panose="020B0604020202020204" pitchFamily="34" charset="0"/>
              </a:rPr>
              <a:t>30.3</a:t>
            </a:r>
            <a:r>
              <a:rPr lang="zh-CN" altLang="en-US" sz="1000" dirty="0">
                <a:latin typeface="Arial" panose="020B0604020202020204" pitchFamily="34" charset="0"/>
              </a:rPr>
              <a:t>百万美元增加至</a:t>
            </a:r>
            <a:r>
              <a:rPr lang="en-US" altLang="zh-CN" sz="1000" dirty="0">
                <a:latin typeface="Arial" panose="020B0604020202020204" pitchFamily="34" charset="0"/>
              </a:rPr>
              <a:t>2020</a:t>
            </a:r>
            <a:r>
              <a:rPr lang="zh-CN" altLang="en-US" sz="1000" dirty="0">
                <a:latin typeface="Arial" panose="020B0604020202020204" pitchFamily="34" charset="0"/>
              </a:rPr>
              <a:t>年的</a:t>
            </a:r>
            <a:r>
              <a:rPr lang="en-US" altLang="zh-CN" sz="1000" dirty="0">
                <a:latin typeface="Arial" panose="020B0604020202020204" pitchFamily="34" charset="0"/>
              </a:rPr>
              <a:t>38.0</a:t>
            </a:r>
            <a:r>
              <a:rPr lang="zh-CN" altLang="en-US" sz="1000" dirty="0">
                <a:latin typeface="Arial" panose="020B0604020202020204" pitchFamily="34" charset="0"/>
              </a:rPr>
              <a:t>百万美元，主要由于公司自</a:t>
            </a:r>
            <a:r>
              <a:rPr lang="en-US" altLang="zh-CN" sz="1000" dirty="0">
                <a:latin typeface="Arial" panose="020B0604020202020204" pitchFamily="34" charset="0"/>
              </a:rPr>
              <a:t>2019</a:t>
            </a:r>
            <a:r>
              <a:rPr lang="zh-CN" altLang="en-US" sz="1000" dirty="0">
                <a:latin typeface="Arial" panose="020B0604020202020204" pitchFamily="34" charset="0"/>
              </a:rPr>
              <a:t>年</a:t>
            </a:r>
            <a:r>
              <a:rPr lang="en-US" altLang="zh-CN" sz="1000" dirty="0">
                <a:latin typeface="Arial" panose="020B0604020202020204" pitchFamily="34" charset="0"/>
              </a:rPr>
              <a:t>10</a:t>
            </a:r>
            <a:r>
              <a:rPr lang="zh-CN" altLang="en-US" sz="1000" dirty="0">
                <a:latin typeface="Arial" panose="020B0604020202020204" pitchFamily="34" charset="0"/>
              </a:rPr>
              <a:t>月起采纳的受限制股份单位计划所致</a:t>
            </a:r>
            <a:endParaRPr lang="en-US" sz="1000" dirty="0">
              <a:latin typeface="Arial" panose="020B0604020202020204" pitchFamily="34" charset="0"/>
            </a:endParaRPr>
          </a:p>
        </p:txBody>
      </p:sp>
      <p:sp>
        <p:nvSpPr>
          <p:cNvPr id="87" name="Oval 86"/>
          <p:cNvSpPr/>
          <p:nvPr/>
        </p:nvSpPr>
        <p:spPr bwMode="gray">
          <a:xfrm>
            <a:off x="960182" y="5031269"/>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2</a:t>
            </a:r>
            <a:endParaRPr lang="zh-CN" altLang="en-US" sz="800" b="1" dirty="0">
              <a:solidFill>
                <a:schemeClr val="bg1"/>
              </a:solidFill>
            </a:endParaRPr>
          </a:p>
        </p:txBody>
      </p:sp>
      <p:sp>
        <p:nvSpPr>
          <p:cNvPr id="88" name="TextBox 87"/>
          <p:cNvSpPr txBox="1"/>
          <p:nvPr/>
        </p:nvSpPr>
        <p:spPr>
          <a:xfrm>
            <a:off x="1193949" y="5049612"/>
            <a:ext cx="10140357" cy="146194"/>
          </a:xfrm>
          <a:prstGeom prst="rect">
            <a:avLst/>
          </a:prstGeom>
          <a:noFill/>
        </p:spPr>
        <p:txBody>
          <a:bodyPr wrap="square" lIns="0" tIns="0" rIns="0" bIns="0" rtlCol="0">
            <a:spAutoFit/>
          </a:bodyPr>
          <a:lstStyle/>
          <a:p>
            <a:pPr algn="l"/>
            <a:r>
              <a:rPr lang="en-US" altLang="zh-CN" sz="1000" dirty="0">
                <a:latin typeface="Arial" panose="020B0604020202020204" pitchFamily="34" charset="0"/>
              </a:rPr>
              <a:t>2019</a:t>
            </a:r>
            <a:r>
              <a:rPr lang="zh-CN" altLang="en-US" sz="1000" dirty="0">
                <a:latin typeface="Arial" panose="020B0604020202020204" pitchFamily="34" charset="0"/>
              </a:rPr>
              <a:t>年公司录得</a:t>
            </a:r>
            <a:r>
              <a:rPr lang="en-US" altLang="zh-CN" sz="1000" dirty="0">
                <a:latin typeface="Arial" panose="020B0604020202020204" pitchFamily="34" charset="0"/>
              </a:rPr>
              <a:t>21.4</a:t>
            </a:r>
            <a:r>
              <a:rPr lang="zh-CN" altLang="en-US" sz="1000" dirty="0">
                <a:latin typeface="Arial" panose="020B0604020202020204" pitchFamily="34" charset="0"/>
              </a:rPr>
              <a:t>百万美元的上市开支，主要由于本公司的港交所上市项目所致。该项支出于</a:t>
            </a:r>
            <a:r>
              <a:rPr lang="en-US" altLang="zh-CN" sz="1000" dirty="0">
                <a:latin typeface="Arial" panose="020B0604020202020204" pitchFamily="34" charset="0"/>
              </a:rPr>
              <a:t>2020</a:t>
            </a:r>
            <a:r>
              <a:rPr lang="zh-CN" altLang="en-US" sz="1000" dirty="0">
                <a:latin typeface="Arial" panose="020B0604020202020204" pitchFamily="34" charset="0"/>
              </a:rPr>
              <a:t>年为零</a:t>
            </a:r>
            <a:endParaRPr lang="en-US" altLang="zh-CN" sz="1000" dirty="0">
              <a:latin typeface="Arial" panose="020B0604020202020204" pitchFamily="34" charset="0"/>
            </a:endParaRPr>
          </a:p>
        </p:txBody>
      </p:sp>
      <p:sp>
        <p:nvSpPr>
          <p:cNvPr id="90" name="Oval 89"/>
          <p:cNvSpPr/>
          <p:nvPr/>
        </p:nvSpPr>
        <p:spPr bwMode="gray">
          <a:xfrm>
            <a:off x="960182" y="5374893"/>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3</a:t>
            </a:r>
            <a:endParaRPr lang="zh-CN" altLang="en-US" sz="800" b="1" dirty="0">
              <a:solidFill>
                <a:schemeClr val="bg1"/>
              </a:solidFill>
            </a:endParaRPr>
          </a:p>
        </p:txBody>
      </p:sp>
      <p:sp>
        <p:nvSpPr>
          <p:cNvPr id="91" name="TextBox 90"/>
          <p:cNvSpPr txBox="1"/>
          <p:nvPr/>
        </p:nvSpPr>
        <p:spPr>
          <a:xfrm>
            <a:off x="1193950" y="5348632"/>
            <a:ext cx="10396921" cy="292388"/>
          </a:xfrm>
          <a:prstGeom prst="rect">
            <a:avLst/>
          </a:prstGeom>
          <a:noFill/>
        </p:spPr>
        <p:txBody>
          <a:bodyPr wrap="square" lIns="0" tIns="0" rIns="0" bIns="0" rtlCol="0">
            <a:spAutoFit/>
          </a:bodyPr>
          <a:lstStyle/>
          <a:p>
            <a:pPr algn="l"/>
            <a:r>
              <a:rPr lang="en-US" altLang="zh-CN" sz="1000" dirty="0">
                <a:latin typeface="+mn-lt"/>
              </a:rPr>
              <a:t>2019</a:t>
            </a:r>
            <a:r>
              <a:rPr lang="zh-CN" altLang="en-US" sz="1000" dirty="0">
                <a:latin typeface="+mn-lt"/>
              </a:rPr>
              <a:t>年与</a:t>
            </a:r>
            <a:r>
              <a:rPr lang="en-US" altLang="zh-CN" sz="1000" dirty="0">
                <a:latin typeface="+mn-lt"/>
              </a:rPr>
              <a:t>2020</a:t>
            </a:r>
            <a:r>
              <a:rPr lang="zh-CN" altLang="en-US" sz="1000" dirty="0">
                <a:latin typeface="+mn-lt"/>
              </a:rPr>
              <a:t>年相比，影响</a:t>
            </a:r>
            <a:r>
              <a:rPr lang="en-US" altLang="zh-CN" sz="1000" dirty="0">
                <a:latin typeface="+mn-lt"/>
              </a:rPr>
              <a:t>EBITDA</a:t>
            </a:r>
            <a:r>
              <a:rPr lang="zh-CN" altLang="en-US" sz="1000" dirty="0">
                <a:latin typeface="+mn-lt"/>
              </a:rPr>
              <a:t>的其他因素（除股权报酬及上市开支影响外）主要包括毛利增长</a:t>
            </a:r>
            <a:r>
              <a:rPr lang="en-US" altLang="zh-CN" sz="1000" dirty="0">
                <a:latin typeface="+mn-lt"/>
              </a:rPr>
              <a:t>616.3</a:t>
            </a:r>
            <a:r>
              <a:rPr lang="zh-CN" altLang="en-US" sz="1000" dirty="0">
                <a:latin typeface="+mn-lt"/>
              </a:rPr>
              <a:t>百万美元，并受销售及分销开支的增加（</a:t>
            </a:r>
            <a:r>
              <a:rPr lang="en-US" altLang="zh-CN" sz="1000" dirty="0">
                <a:latin typeface="+mn-lt"/>
              </a:rPr>
              <a:t>188.7</a:t>
            </a:r>
            <a:r>
              <a:rPr lang="zh-CN" altLang="en-US" sz="1000" dirty="0">
                <a:latin typeface="+mn-lt"/>
              </a:rPr>
              <a:t>百万美元）及行政开支的增加（</a:t>
            </a:r>
            <a:r>
              <a:rPr lang="en-US" altLang="zh-CN" sz="1000" dirty="0">
                <a:latin typeface="+mn-lt"/>
              </a:rPr>
              <a:t>71.7</a:t>
            </a:r>
            <a:r>
              <a:rPr lang="zh-CN" altLang="en-US" sz="1000" dirty="0">
                <a:latin typeface="+mn-lt"/>
              </a:rPr>
              <a:t>百万美元）部分抵消，以及其他科目变动</a:t>
            </a:r>
            <a:endParaRPr lang="en-US" sz="1000" dirty="0">
              <a:latin typeface="+mn-lt"/>
            </a:endParaRPr>
          </a:p>
        </p:txBody>
      </p:sp>
      <p:sp>
        <p:nvSpPr>
          <p:cNvPr id="93" name="Oval 92"/>
          <p:cNvSpPr/>
          <p:nvPr/>
        </p:nvSpPr>
        <p:spPr bwMode="gray">
          <a:xfrm>
            <a:off x="960182" y="5718516"/>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4</a:t>
            </a:r>
            <a:endParaRPr lang="zh-CN" altLang="en-US" sz="800" b="1" dirty="0">
              <a:solidFill>
                <a:schemeClr val="bg1"/>
              </a:solidFill>
            </a:endParaRPr>
          </a:p>
        </p:txBody>
      </p:sp>
      <p:sp>
        <p:nvSpPr>
          <p:cNvPr id="95" name="Oval 94"/>
          <p:cNvSpPr/>
          <p:nvPr/>
        </p:nvSpPr>
        <p:spPr bwMode="gray">
          <a:xfrm>
            <a:off x="2186290" y="2612533"/>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1</a:t>
            </a:r>
            <a:endParaRPr lang="zh-CN" altLang="en-US" sz="800" b="1" dirty="0">
              <a:solidFill>
                <a:schemeClr val="bg1"/>
              </a:solidFill>
            </a:endParaRPr>
          </a:p>
        </p:txBody>
      </p:sp>
      <p:sp>
        <p:nvSpPr>
          <p:cNvPr id="96" name="Oval 95"/>
          <p:cNvSpPr/>
          <p:nvPr/>
        </p:nvSpPr>
        <p:spPr bwMode="gray">
          <a:xfrm>
            <a:off x="3249076" y="2612533"/>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2</a:t>
            </a:r>
            <a:endParaRPr lang="zh-CN" altLang="en-US" sz="800" b="1" dirty="0">
              <a:solidFill>
                <a:schemeClr val="bg1"/>
              </a:solidFill>
            </a:endParaRPr>
          </a:p>
        </p:txBody>
      </p:sp>
      <p:sp>
        <p:nvSpPr>
          <p:cNvPr id="97" name="Oval 96"/>
          <p:cNvSpPr/>
          <p:nvPr/>
        </p:nvSpPr>
        <p:spPr bwMode="gray">
          <a:xfrm>
            <a:off x="4343235" y="3131714"/>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3</a:t>
            </a:r>
            <a:endParaRPr lang="zh-CN" altLang="en-US" sz="800" b="1" dirty="0">
              <a:solidFill>
                <a:schemeClr val="bg1"/>
              </a:solidFill>
            </a:endParaRPr>
          </a:p>
        </p:txBody>
      </p:sp>
      <p:sp>
        <p:nvSpPr>
          <p:cNvPr id="98" name="Oval 97"/>
          <p:cNvSpPr/>
          <p:nvPr/>
        </p:nvSpPr>
        <p:spPr bwMode="gray">
          <a:xfrm>
            <a:off x="7654855" y="2508061"/>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4</a:t>
            </a:r>
            <a:endParaRPr lang="zh-CN" altLang="en-US" sz="800" b="1" dirty="0">
              <a:solidFill>
                <a:schemeClr val="bg1"/>
              </a:solidFill>
            </a:endParaRPr>
          </a:p>
        </p:txBody>
      </p:sp>
      <p:grpSp>
        <p:nvGrpSpPr>
          <p:cNvPr id="50" name="Group 49"/>
          <p:cNvGrpSpPr/>
          <p:nvPr/>
        </p:nvGrpSpPr>
        <p:grpSpPr>
          <a:xfrm>
            <a:off x="559708" y="4644558"/>
            <a:ext cx="288078" cy="1581281"/>
            <a:chOff x="451696" y="4099530"/>
            <a:chExt cx="288078" cy="1859436"/>
          </a:xfrm>
        </p:grpSpPr>
        <p:cxnSp>
          <p:nvCxnSpPr>
            <p:cNvPr id="51" name="Straight Connector 50"/>
            <p:cNvCxnSpPr/>
            <p:nvPr/>
          </p:nvCxnSpPr>
          <p:spPr>
            <a:xfrm>
              <a:off x="739774" y="4099530"/>
              <a:ext cx="0" cy="18594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16200000">
              <a:off x="115088" y="4901650"/>
              <a:ext cx="940981" cy="267766"/>
            </a:xfrm>
            <a:prstGeom prst="rect">
              <a:avLst/>
            </a:prstGeom>
          </p:spPr>
          <p:txBody>
            <a:bodyPr wrap="none">
              <a:spAutoFit/>
            </a:bodyPr>
            <a:lstStyle/>
            <a:p>
              <a:r>
                <a:rPr lang="zh-CN" altLang="en-US" b="1" dirty="0">
                  <a:solidFill>
                    <a:schemeClr val="accent1"/>
                  </a:solidFill>
                  <a:latin typeface="+mj-lt"/>
                </a:rPr>
                <a:t>分析说明</a:t>
              </a:r>
              <a:endParaRPr lang="en-US" dirty="0">
                <a:solidFill>
                  <a:schemeClr val="accent1"/>
                </a:solidFill>
                <a:latin typeface="+mj-lt"/>
              </a:endParaRPr>
            </a:p>
          </p:txBody>
        </p:sp>
      </p:grpSp>
      <p:sp>
        <p:nvSpPr>
          <p:cNvPr id="37" name="Oval 36"/>
          <p:cNvSpPr/>
          <p:nvPr/>
        </p:nvSpPr>
        <p:spPr bwMode="gray">
          <a:xfrm>
            <a:off x="9873448" y="2508061"/>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5</a:t>
            </a:r>
            <a:endParaRPr lang="zh-CN" altLang="en-US" sz="800" b="1" dirty="0">
              <a:solidFill>
                <a:schemeClr val="bg1"/>
              </a:solidFill>
            </a:endParaRPr>
          </a:p>
        </p:txBody>
      </p:sp>
      <p:sp>
        <p:nvSpPr>
          <p:cNvPr id="38" name="Oval 37"/>
          <p:cNvSpPr/>
          <p:nvPr/>
        </p:nvSpPr>
        <p:spPr bwMode="gray">
          <a:xfrm>
            <a:off x="960182" y="5991077"/>
            <a:ext cx="182880" cy="18288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800" b="1" dirty="0">
                <a:solidFill>
                  <a:schemeClr val="bg1"/>
                </a:solidFill>
              </a:rPr>
              <a:t>5</a:t>
            </a:r>
            <a:endParaRPr lang="zh-CN" altLang="en-US" sz="800" b="1" dirty="0">
              <a:solidFill>
                <a:schemeClr val="bg1"/>
              </a:solidFill>
            </a:endParaRPr>
          </a:p>
        </p:txBody>
      </p:sp>
      <p:sp>
        <p:nvSpPr>
          <p:cNvPr id="39" name="TextBox 38"/>
          <p:cNvSpPr txBox="1"/>
          <p:nvPr/>
        </p:nvSpPr>
        <p:spPr>
          <a:xfrm>
            <a:off x="1193950" y="6009420"/>
            <a:ext cx="8503920" cy="146194"/>
          </a:xfrm>
          <a:prstGeom prst="rect">
            <a:avLst/>
          </a:prstGeom>
          <a:noFill/>
        </p:spPr>
        <p:txBody>
          <a:bodyPr wrap="square" lIns="0" tIns="0" rIns="0" bIns="0" rtlCol="0">
            <a:spAutoFit/>
          </a:bodyPr>
          <a:lstStyle/>
          <a:p>
            <a:pPr algn="l"/>
            <a:r>
              <a:rPr lang="zh-CN" altLang="en-US" sz="1000" dirty="0">
                <a:latin typeface="+mn-lt"/>
              </a:rPr>
              <a:t>公司于</a:t>
            </a:r>
            <a:r>
              <a:rPr lang="en-US" altLang="zh-CN" sz="1000" dirty="0">
                <a:latin typeface="+mn-lt"/>
              </a:rPr>
              <a:t>2020</a:t>
            </a:r>
            <a:r>
              <a:rPr lang="zh-CN" altLang="en-US" sz="1000" dirty="0">
                <a:latin typeface="+mn-lt"/>
              </a:rPr>
              <a:t>年就过往年度的关税费用获得</a:t>
            </a:r>
            <a:r>
              <a:rPr lang="en-US" altLang="zh-CN" sz="1000" dirty="0">
                <a:latin typeface="+mn-lt"/>
              </a:rPr>
              <a:t>38.1</a:t>
            </a:r>
            <a:r>
              <a:rPr lang="zh-CN" altLang="en-US" sz="1000" dirty="0">
                <a:latin typeface="+mn-lt"/>
              </a:rPr>
              <a:t>百万美元的关税退税</a:t>
            </a:r>
            <a:endParaRPr lang="en-US" altLang="zh-CN" sz="1000" dirty="0">
              <a:latin typeface="+mn-lt"/>
            </a:endParaRPr>
          </a:p>
        </p:txBody>
      </p:sp>
      <p:sp>
        <p:nvSpPr>
          <p:cNvPr id="35" name="TextBox 69">
            <a:extLst>
              <a:ext uri="{FF2B5EF4-FFF2-40B4-BE49-F238E27FC236}">
                <a16:creationId xmlns:a16="http://schemas.microsoft.com/office/drawing/2014/main" id="{52F123C7-93C9-4365-ADA7-4C4E52BDD1DC}"/>
              </a:ext>
            </a:extLst>
          </p:cNvPr>
          <p:cNvSpPr txBox="1"/>
          <p:nvPr/>
        </p:nvSpPr>
        <p:spPr>
          <a:xfrm>
            <a:off x="1193949" y="5752123"/>
            <a:ext cx="8595360" cy="146194"/>
          </a:xfrm>
          <a:prstGeom prst="rect">
            <a:avLst/>
          </a:prstGeom>
          <a:noFill/>
        </p:spPr>
        <p:txBody>
          <a:bodyPr wrap="square" lIns="0" tIns="0" rIns="0" bIns="0" rtlCol="0" anchor="ctr">
            <a:spAutoFit/>
          </a:bodyPr>
          <a:lstStyle/>
          <a:p>
            <a:pPr algn="l"/>
            <a:r>
              <a:rPr lang="en-US" altLang="zh-CN" sz="1000" dirty="0">
                <a:latin typeface="+mn-lt"/>
              </a:rPr>
              <a:t>2020</a:t>
            </a:r>
            <a:r>
              <a:rPr lang="zh-CN" altLang="en-US" sz="1000" dirty="0">
                <a:latin typeface="+mn-lt"/>
              </a:rPr>
              <a:t>年出售物业、厂房及设备、投资物业及附属公司的收益</a:t>
            </a:r>
            <a:r>
              <a:rPr lang="en-US" altLang="zh-CN" sz="1000" dirty="0">
                <a:latin typeface="+mn-lt"/>
              </a:rPr>
              <a:t>23.4</a:t>
            </a:r>
            <a:r>
              <a:rPr lang="zh-CN" altLang="en-US" sz="1000" dirty="0">
                <a:latin typeface="+mn-lt"/>
              </a:rPr>
              <a:t>百万美元</a:t>
            </a:r>
            <a:endParaRPr lang="en-US" altLang="zh-CN" sz="1000" dirty="0">
              <a:latin typeface="+mn-lt"/>
            </a:endParaRPr>
          </a:p>
        </p:txBody>
      </p:sp>
    </p:spTree>
    <p:extLst>
      <p:ext uri="{BB962C8B-B14F-4D97-AF65-F5344CB8AC3E}">
        <p14:creationId xmlns:p14="http://schemas.microsoft.com/office/powerpoint/2010/main" val="245231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5482B9-D11D-4067-B360-F1AA9B4F5826}" type="slidenum">
              <a:rPr lang="en-US" noProof="1" smtClean="0"/>
              <a:pPr/>
              <a:t>11</a:t>
            </a:fld>
            <a:endParaRPr lang="en-US" noProof="1"/>
          </a:p>
        </p:txBody>
      </p:sp>
      <p:sp>
        <p:nvSpPr>
          <p:cNvPr id="7" name="Title 3"/>
          <p:cNvSpPr txBox="1">
            <a:spLocks/>
          </p:cNvSpPr>
          <p:nvPr/>
        </p:nvSpPr>
        <p:spPr bwMode="gray">
          <a:xfrm>
            <a:off x="3462890" y="2994774"/>
            <a:ext cx="5979281" cy="38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6000" numCol="1" anchor="ctr" anchorCtr="0" compatLnSpc="1">
            <a:prstTxWarp prst="textNoShape">
              <a:avLst/>
            </a:prstTxWarp>
            <a:spAutoFit/>
          </a:bodyPr>
          <a:lstStyle>
            <a:lvl1pPr algn="l" defTabSz="914400" rtl="0" eaLnBrk="1" latinLnBrk="0" hangingPunct="1">
              <a:lnSpc>
                <a:spcPct val="95000"/>
              </a:lnSpc>
              <a:spcBef>
                <a:spcPct val="0"/>
              </a:spcBef>
              <a:buNone/>
              <a:defRPr sz="2400" b="1" kern="1200" spc="100" baseline="0">
                <a:solidFill>
                  <a:schemeClr val="accent1"/>
                </a:solidFill>
                <a:latin typeface="+mj-lt"/>
                <a:ea typeface="+mj-ea"/>
                <a:cs typeface="+mn-cs"/>
              </a:defRPr>
            </a:lvl1pPr>
          </a:lstStyle>
          <a:p>
            <a:pPr fontAlgn="auto">
              <a:spcAft>
                <a:spcPts val="0"/>
              </a:spcAft>
              <a:buClrTx/>
            </a:pPr>
            <a:r>
              <a:rPr lang="en-US" altLang="zh-TW" dirty="0"/>
              <a:t>2. 20</a:t>
            </a:r>
            <a:r>
              <a:rPr lang="en-US" altLang="zh-CN" dirty="0"/>
              <a:t>20</a:t>
            </a:r>
            <a:r>
              <a:rPr lang="zh-CN" altLang="en-US" dirty="0"/>
              <a:t>年</a:t>
            </a:r>
            <a:r>
              <a:rPr lang="zh-TW" altLang="en-US" dirty="0"/>
              <a:t>业务更新</a:t>
            </a:r>
            <a:endParaRPr lang="en-US" altLang="zh-TW" dirty="0"/>
          </a:p>
        </p:txBody>
      </p:sp>
    </p:spTree>
    <p:custDataLst>
      <p:tags r:id="rId1"/>
    </p:custDataLst>
    <p:extLst>
      <p:ext uri="{BB962C8B-B14F-4D97-AF65-F5344CB8AC3E}">
        <p14:creationId xmlns:p14="http://schemas.microsoft.com/office/powerpoint/2010/main" val="181537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en-US" altLang="zh-CN" dirty="0">
                <a:ea typeface="+mj-ea"/>
              </a:rPr>
              <a:t>JS</a:t>
            </a:r>
            <a:r>
              <a:rPr lang="zh-CN" altLang="en-US" dirty="0">
                <a:ea typeface="+mj-ea"/>
              </a:rPr>
              <a:t>环球生活是专注于小家电市场的全球领先品牌</a:t>
            </a:r>
            <a:endParaRPr lang="en-US" sz="2000"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12</a:t>
            </a:fld>
            <a:endParaRPr lang="en-US" noProof="1"/>
          </a:p>
        </p:txBody>
      </p:sp>
      <p:sp>
        <p:nvSpPr>
          <p:cNvPr id="165"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70407" y="1181448"/>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dirty="0">
                <a:latin typeface="+mn-lt"/>
                <a:cs typeface="Arial" panose="020B0604020202020204" pitchFamily="34" charset="0"/>
              </a:rPr>
              <a:t>全球小家电市场排行榜</a:t>
            </a:r>
            <a:endParaRPr lang="en-US" altLang="zh-TW" dirty="0">
              <a:latin typeface="+mn-lt"/>
              <a:cs typeface="Arial" panose="020B0604020202020204" pitchFamily="34" charset="0"/>
            </a:endParaRPr>
          </a:p>
        </p:txBody>
      </p:sp>
      <p:sp>
        <p:nvSpPr>
          <p:cNvPr id="35"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70407" y="3951901"/>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en-US" altLang="zh-CN" dirty="0">
                <a:latin typeface="+mn-lt"/>
                <a:cs typeface="Arial" panose="020B0604020202020204" pitchFamily="34" charset="0"/>
              </a:rPr>
              <a:t>JS</a:t>
            </a:r>
            <a:r>
              <a:rPr lang="zh-CN" altLang="en-US" dirty="0">
                <a:latin typeface="+mn-lt"/>
                <a:cs typeface="Arial" panose="020B0604020202020204" pitchFamily="34" charset="0"/>
              </a:rPr>
              <a:t>环球生活建立的竞争地位将持续巩固并提升全球领导力 </a:t>
            </a:r>
            <a:endParaRPr lang="en-US" altLang="zh-CN" dirty="0">
              <a:latin typeface="+mn-lt"/>
              <a:cs typeface="Arial" panose="020B0604020202020204" pitchFamily="34" charset="0"/>
            </a:endParaRPr>
          </a:p>
        </p:txBody>
      </p:sp>
      <p:grpSp>
        <p:nvGrpSpPr>
          <p:cNvPr id="4" name="Group 3"/>
          <p:cNvGrpSpPr/>
          <p:nvPr/>
        </p:nvGrpSpPr>
        <p:grpSpPr>
          <a:xfrm>
            <a:off x="570407" y="4154551"/>
            <a:ext cx="10997792" cy="1937907"/>
            <a:chOff x="570407" y="4081981"/>
            <a:chExt cx="10997792" cy="1937907"/>
          </a:xfrm>
        </p:grpSpPr>
        <p:sp>
          <p:nvSpPr>
            <p:cNvPr id="40" name="Rectangle 39"/>
            <p:cNvSpPr/>
            <p:nvPr/>
          </p:nvSpPr>
          <p:spPr>
            <a:xfrm>
              <a:off x="570407" y="5468456"/>
              <a:ext cx="2752344" cy="55143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294" tIns="40341" rIns="41294" bIns="40341" numCol="1" spcCol="0" rtlCol="0" fromWordArt="0" anchor="ctr" anchorCtr="0" forceAA="0" compatLnSpc="1">
              <a:prstTxWarp prst="textNoShape">
                <a:avLst/>
              </a:prstTxWarp>
              <a:noAutofit/>
            </a:bodyPr>
            <a:lstStyle/>
            <a:p>
              <a:pPr>
                <a:spcBef>
                  <a:spcPts val="353"/>
                </a:spcBef>
              </a:pPr>
              <a:endParaRPr lang="en-US" sz="706" dirty="0">
                <a:solidFill>
                  <a:schemeClr val="tx1"/>
                </a:solidFill>
              </a:endParaRPr>
            </a:p>
          </p:txBody>
        </p:sp>
        <p:sp>
          <p:nvSpPr>
            <p:cNvPr id="47" name="TextBox 46"/>
            <p:cNvSpPr txBox="1"/>
            <p:nvPr/>
          </p:nvSpPr>
          <p:spPr>
            <a:xfrm>
              <a:off x="705666" y="5558105"/>
              <a:ext cx="2453354" cy="34368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marL="100965" indent="-100965" algn="l">
                <a:spcBef>
                  <a:spcPts val="355"/>
                </a:spcBef>
                <a:buClr>
                  <a:schemeClr val="accent1"/>
                </a:buClr>
                <a:buFont typeface="Arial" panose="020B0604020202020204" pitchFamily="34" charset="0"/>
                <a:buChar char="•"/>
              </a:pPr>
              <a:r>
                <a:rPr lang="zh-CN" altLang="en-US" sz="1000" dirty="0"/>
                <a:t>强大的全球研发平台</a:t>
              </a:r>
              <a:endParaRPr lang="en-US" altLang="zh-CN" sz="1000" dirty="0"/>
            </a:p>
            <a:p>
              <a:pPr marL="100965" indent="-100965" algn="l">
                <a:spcBef>
                  <a:spcPts val="355"/>
                </a:spcBef>
                <a:buClr>
                  <a:schemeClr val="accent1"/>
                </a:buClr>
                <a:buFont typeface="Arial" panose="020B0604020202020204" pitchFamily="34" charset="0"/>
                <a:buChar char="•"/>
              </a:pPr>
              <a:r>
                <a:rPr lang="zh-CN" altLang="en-US" sz="1000" dirty="0"/>
                <a:t>成功的开创了多个品类</a:t>
              </a:r>
            </a:p>
          </p:txBody>
        </p:sp>
        <p:sp>
          <p:nvSpPr>
            <p:cNvPr id="48" name="Rectangle 47"/>
            <p:cNvSpPr/>
            <p:nvPr/>
          </p:nvSpPr>
          <p:spPr>
            <a:xfrm>
              <a:off x="570407" y="5249864"/>
              <a:ext cx="2752344" cy="25123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294" tIns="40341" rIns="41294" bIns="40341" numCol="1" spcCol="0" rtlCol="0" fromWordArt="0" anchor="ctr" anchorCtr="0" forceAA="0" compatLnSpc="1">
              <a:prstTxWarp prst="textNoShape">
                <a:avLst/>
              </a:prstTxWarp>
              <a:noAutofit/>
            </a:bodyPr>
            <a:lstStyle/>
            <a:p>
              <a:pPr>
                <a:spcBef>
                  <a:spcPts val="353"/>
                </a:spcBef>
              </a:pPr>
              <a:endParaRPr lang="en-US" sz="706" dirty="0">
                <a:solidFill>
                  <a:schemeClr val="tx1"/>
                </a:solidFill>
              </a:endParaRPr>
            </a:p>
          </p:txBody>
        </p:sp>
        <p:sp>
          <p:nvSpPr>
            <p:cNvPr id="49" name="TextBox 48"/>
            <p:cNvSpPr txBox="1"/>
            <p:nvPr/>
          </p:nvSpPr>
          <p:spPr>
            <a:xfrm>
              <a:off x="1677276" y="5300111"/>
              <a:ext cx="538609" cy="153504"/>
            </a:xfrm>
            <a:prstGeom prst="rect">
              <a:avLst/>
            </a:prstGeom>
            <a:no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wrap="none" lIns="0" tIns="0" rIns="0" bIns="0" rtlCol="0" anchor="ctr" anchorCtr="0">
              <a:spAutoFit/>
            </a:bodyPr>
            <a:lstStyle/>
            <a:p>
              <a:pPr>
                <a:spcBef>
                  <a:spcPts val="355"/>
                </a:spcBef>
              </a:pPr>
              <a:r>
                <a:rPr lang="zh-CN" altLang="en-US" sz="1050" b="1" dirty="0">
                  <a:solidFill>
                    <a:schemeClr val="bg1"/>
                  </a:solidFill>
                </a:rPr>
                <a:t>创新能力</a:t>
              </a:r>
            </a:p>
          </p:txBody>
        </p:sp>
        <p:sp>
          <p:nvSpPr>
            <p:cNvPr id="42" name="Rectangle 41"/>
            <p:cNvSpPr/>
            <p:nvPr/>
          </p:nvSpPr>
          <p:spPr>
            <a:xfrm>
              <a:off x="3318890" y="5242147"/>
              <a:ext cx="2752344" cy="776906"/>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294" tIns="40341" rIns="41294" bIns="40341" numCol="1" spcCol="0" rtlCol="0" fromWordArt="0" anchor="ctr" anchorCtr="0" forceAA="0" compatLnSpc="1">
              <a:prstTxWarp prst="textNoShape">
                <a:avLst/>
              </a:prstTxWarp>
              <a:noAutofit/>
            </a:bodyPr>
            <a:lstStyle/>
            <a:p>
              <a:pPr>
                <a:spcBef>
                  <a:spcPts val="353"/>
                </a:spcBef>
              </a:pPr>
              <a:endParaRPr lang="en-US" sz="706" dirty="0">
                <a:solidFill>
                  <a:schemeClr val="tx1"/>
                </a:solidFill>
              </a:endParaRPr>
            </a:p>
          </p:txBody>
        </p:sp>
        <p:sp>
          <p:nvSpPr>
            <p:cNvPr id="50" name="TextBox 49"/>
            <p:cNvSpPr txBox="1"/>
            <p:nvPr/>
          </p:nvSpPr>
          <p:spPr>
            <a:xfrm>
              <a:off x="3448016" y="5313542"/>
              <a:ext cx="2453354" cy="34368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marL="100965" indent="-100965" algn="l">
                <a:spcBef>
                  <a:spcPts val="355"/>
                </a:spcBef>
                <a:buClr>
                  <a:schemeClr val="accent1"/>
                </a:buClr>
                <a:buFont typeface="Arial" panose="020B0604020202020204" pitchFamily="34" charset="0"/>
                <a:buChar char="•"/>
              </a:pPr>
              <a:r>
                <a:rPr lang="zh-CN" altLang="en-US" sz="1000" dirty="0"/>
                <a:t>具有高度灵活性的全球供应链体系</a:t>
              </a:r>
            </a:p>
            <a:p>
              <a:pPr marL="100965" indent="-100965" algn="l">
                <a:spcBef>
                  <a:spcPts val="355"/>
                </a:spcBef>
                <a:buClr>
                  <a:schemeClr val="accent1"/>
                </a:buClr>
                <a:buFont typeface="Arial" panose="020B0604020202020204" pitchFamily="34" charset="0"/>
                <a:buChar char="•"/>
              </a:pPr>
              <a:r>
                <a:rPr lang="zh-CN" altLang="en-US" sz="1000" dirty="0"/>
                <a:t>高效的产品品质和成本控制</a:t>
              </a:r>
            </a:p>
          </p:txBody>
        </p:sp>
        <p:sp>
          <p:nvSpPr>
            <p:cNvPr id="51" name="Rectangle 50"/>
            <p:cNvSpPr/>
            <p:nvPr/>
          </p:nvSpPr>
          <p:spPr>
            <a:xfrm>
              <a:off x="3318890" y="5009970"/>
              <a:ext cx="2752344" cy="25123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294" tIns="40341" rIns="41294" bIns="40341" numCol="1" spcCol="0" rtlCol="0" fromWordArt="0" anchor="ctr" anchorCtr="0" forceAA="0" compatLnSpc="1">
              <a:prstTxWarp prst="textNoShape">
                <a:avLst/>
              </a:prstTxWarp>
              <a:noAutofit/>
            </a:bodyPr>
            <a:lstStyle/>
            <a:p>
              <a:pPr>
                <a:spcBef>
                  <a:spcPts val="353"/>
                </a:spcBef>
              </a:pPr>
              <a:endParaRPr lang="en-US" sz="706" dirty="0">
                <a:solidFill>
                  <a:schemeClr val="tx1"/>
                </a:solidFill>
              </a:endParaRPr>
            </a:p>
          </p:txBody>
        </p:sp>
        <p:sp>
          <p:nvSpPr>
            <p:cNvPr id="52" name="TextBox 51"/>
            <p:cNvSpPr txBox="1"/>
            <p:nvPr/>
          </p:nvSpPr>
          <p:spPr>
            <a:xfrm>
              <a:off x="4358436" y="5060217"/>
              <a:ext cx="673261" cy="153504"/>
            </a:xfrm>
            <a:prstGeom prst="rect">
              <a:avLst/>
            </a:prstGeom>
            <a:no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wrap="none" lIns="0" tIns="0" rIns="0" bIns="0" rtlCol="0" anchor="ctr" anchorCtr="0">
              <a:spAutoFit/>
            </a:bodyPr>
            <a:lstStyle/>
            <a:p>
              <a:pPr>
                <a:spcBef>
                  <a:spcPts val="355"/>
                </a:spcBef>
              </a:pPr>
              <a:r>
                <a:rPr lang="zh-TW" altLang="en-US" sz="1050" b="1" dirty="0">
                  <a:solidFill>
                    <a:schemeClr val="bg1"/>
                  </a:solidFill>
                </a:rPr>
                <a:t>供应链管理</a:t>
              </a:r>
              <a:endParaRPr lang="en-US" sz="1050" b="1" dirty="0">
                <a:solidFill>
                  <a:schemeClr val="bg1"/>
                </a:solidFill>
              </a:endParaRPr>
            </a:p>
          </p:txBody>
        </p:sp>
        <p:sp>
          <p:nvSpPr>
            <p:cNvPr id="45" name="Rectangle 44"/>
            <p:cNvSpPr/>
            <p:nvPr/>
          </p:nvSpPr>
          <p:spPr>
            <a:xfrm>
              <a:off x="8815855" y="4782759"/>
              <a:ext cx="2752344" cy="1236127"/>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294" tIns="40341" rIns="41294" bIns="40341" numCol="1" spcCol="0" rtlCol="0" fromWordArt="0" anchor="ctr" anchorCtr="0" forceAA="0" compatLnSpc="1">
              <a:prstTxWarp prst="textNoShape">
                <a:avLst/>
              </a:prstTxWarp>
              <a:noAutofit/>
            </a:bodyPr>
            <a:lstStyle/>
            <a:p>
              <a:pPr>
                <a:spcBef>
                  <a:spcPts val="353"/>
                </a:spcBef>
              </a:pPr>
              <a:endParaRPr lang="en-US" sz="900" dirty="0">
                <a:solidFill>
                  <a:schemeClr val="tx1"/>
                </a:solidFill>
              </a:endParaRPr>
            </a:p>
          </p:txBody>
        </p:sp>
        <p:sp>
          <p:nvSpPr>
            <p:cNvPr id="55" name="TextBox 54"/>
            <p:cNvSpPr txBox="1"/>
            <p:nvPr/>
          </p:nvSpPr>
          <p:spPr>
            <a:xfrm>
              <a:off x="8944981" y="4826857"/>
              <a:ext cx="2453354" cy="78226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marL="100858" indent="-100858" algn="l">
                <a:spcBef>
                  <a:spcPts val="353"/>
                </a:spcBef>
                <a:buClr>
                  <a:schemeClr val="accent1"/>
                </a:buClr>
                <a:buFont typeface="Arial" panose="020B0604020202020204" pitchFamily="34" charset="0"/>
                <a:buChar char="•"/>
              </a:pPr>
              <a:r>
                <a:rPr lang="zh-CN" altLang="en-US" sz="1000" dirty="0"/>
                <a:t>在中美市场拥有深厚品牌积淀，具备全球品牌影响力</a:t>
              </a:r>
              <a:endParaRPr lang="en-US" altLang="zh-CN" sz="1000" dirty="0"/>
            </a:p>
            <a:p>
              <a:pPr marL="100858" indent="-100858" algn="l">
                <a:spcBef>
                  <a:spcPts val="353"/>
                </a:spcBef>
                <a:buClr>
                  <a:schemeClr val="accent1"/>
                </a:buClr>
                <a:buFont typeface="Arial" panose="020B0604020202020204" pitchFamily="34" charset="0"/>
                <a:buChar char="•"/>
              </a:pPr>
              <a:r>
                <a:rPr lang="zh-CN" altLang="en-US" sz="1000" dirty="0"/>
                <a:t>聚焦中高端市场，持续增强的品牌力使</a:t>
              </a:r>
              <a:r>
                <a:rPr lang="en-US" altLang="zh-CN" sz="1000" dirty="0"/>
                <a:t>JS Global</a:t>
              </a:r>
              <a:r>
                <a:rPr lang="zh-CN" altLang="en-US" sz="1000" dirty="0"/>
                <a:t>拥有强大的定价能力、驾驭高端化趋势</a:t>
              </a:r>
            </a:p>
          </p:txBody>
        </p:sp>
        <p:sp>
          <p:nvSpPr>
            <p:cNvPr id="56" name="Rectangle 55"/>
            <p:cNvSpPr/>
            <p:nvPr/>
          </p:nvSpPr>
          <p:spPr>
            <a:xfrm>
              <a:off x="8815855" y="4531527"/>
              <a:ext cx="2752344" cy="25123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294" tIns="40341" rIns="41294" bIns="40341" numCol="1" spcCol="0" rtlCol="0" fromWordArt="0" anchor="ctr" anchorCtr="0" forceAA="0" compatLnSpc="1">
              <a:prstTxWarp prst="textNoShape">
                <a:avLst/>
              </a:prstTxWarp>
              <a:noAutofit/>
            </a:bodyPr>
            <a:lstStyle/>
            <a:p>
              <a:pPr>
                <a:spcBef>
                  <a:spcPts val="353"/>
                </a:spcBef>
              </a:pPr>
              <a:endParaRPr lang="en-US" sz="706" dirty="0">
                <a:solidFill>
                  <a:schemeClr val="tx1"/>
                </a:solidFill>
              </a:endParaRPr>
            </a:p>
          </p:txBody>
        </p:sp>
        <p:sp>
          <p:nvSpPr>
            <p:cNvPr id="57" name="TextBox 56"/>
            <p:cNvSpPr txBox="1"/>
            <p:nvPr/>
          </p:nvSpPr>
          <p:spPr>
            <a:xfrm>
              <a:off x="8820205" y="4581774"/>
              <a:ext cx="2701378" cy="153504"/>
            </a:xfrm>
            <a:prstGeom prst="rect">
              <a:avLst/>
            </a:prstGeom>
            <a:no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wrap="square" lIns="0" tIns="0" rIns="0" bIns="0" rtlCol="0" anchor="ctr" anchorCtr="0">
              <a:spAutoFit/>
            </a:bodyPr>
            <a:lstStyle/>
            <a:p>
              <a:pPr>
                <a:spcBef>
                  <a:spcPts val="355"/>
                </a:spcBef>
              </a:pPr>
              <a:r>
                <a:rPr lang="zh-TW" altLang="en-US" sz="1050" b="1" dirty="0">
                  <a:solidFill>
                    <a:schemeClr val="bg1"/>
                  </a:solidFill>
                </a:rPr>
                <a:t>品牌影响力</a:t>
              </a:r>
              <a:endParaRPr lang="en-US" altLang="zh-TW" sz="1050" b="1" dirty="0">
                <a:solidFill>
                  <a:schemeClr val="bg1"/>
                </a:solidFill>
              </a:endParaRPr>
            </a:p>
          </p:txBody>
        </p:sp>
        <p:grpSp>
          <p:nvGrpSpPr>
            <p:cNvPr id="58" name="Group 3796"/>
            <p:cNvGrpSpPr>
              <a:grpSpLocks noChangeAspect="1"/>
            </p:cNvGrpSpPr>
            <p:nvPr/>
          </p:nvGrpSpPr>
          <p:grpSpPr bwMode="auto">
            <a:xfrm rot="10800000" flipH="1" flipV="1">
              <a:off x="7264373" y="4375557"/>
              <a:ext cx="336757" cy="321740"/>
              <a:chOff x="2956" y="2385"/>
              <a:chExt cx="426" cy="407"/>
            </a:xfrm>
          </p:grpSpPr>
          <p:sp>
            <p:nvSpPr>
              <p:cNvPr id="59" name="Freeform 3797"/>
              <p:cNvSpPr/>
              <p:nvPr/>
            </p:nvSpPr>
            <p:spPr bwMode="auto">
              <a:xfrm>
                <a:off x="2956" y="2470"/>
                <a:ext cx="274" cy="322"/>
              </a:xfrm>
              <a:custGeom>
                <a:avLst/>
                <a:gdLst>
                  <a:gd name="T0" fmla="*/ 274 w 274"/>
                  <a:gd name="T1" fmla="*/ 76 h 322"/>
                  <a:gd name="T2" fmla="*/ 274 w 274"/>
                  <a:gd name="T3" fmla="*/ 0 h 322"/>
                  <a:gd name="T4" fmla="*/ 0 w 274"/>
                  <a:gd name="T5" fmla="*/ 0 h 322"/>
                  <a:gd name="T6" fmla="*/ 0 w 274"/>
                  <a:gd name="T7" fmla="*/ 322 h 322"/>
                  <a:gd name="T8" fmla="*/ 189 w 274"/>
                  <a:gd name="T9" fmla="*/ 322 h 322"/>
                </a:gdLst>
                <a:ahLst/>
                <a:cxnLst>
                  <a:cxn ang="0">
                    <a:pos x="T0" y="T1"/>
                  </a:cxn>
                  <a:cxn ang="0">
                    <a:pos x="T2" y="T3"/>
                  </a:cxn>
                  <a:cxn ang="0">
                    <a:pos x="T4" y="T5"/>
                  </a:cxn>
                  <a:cxn ang="0">
                    <a:pos x="T6" y="T7"/>
                  </a:cxn>
                  <a:cxn ang="0">
                    <a:pos x="T8" y="T9"/>
                  </a:cxn>
                </a:cxnLst>
                <a:rect l="0" t="0" r="r" b="b"/>
                <a:pathLst>
                  <a:path w="274" h="322">
                    <a:moveTo>
                      <a:pt x="274" y="76"/>
                    </a:moveTo>
                    <a:lnTo>
                      <a:pt x="274" y="0"/>
                    </a:lnTo>
                    <a:lnTo>
                      <a:pt x="0" y="0"/>
                    </a:lnTo>
                    <a:lnTo>
                      <a:pt x="0" y="322"/>
                    </a:lnTo>
                    <a:lnTo>
                      <a:pt x="189" y="322"/>
                    </a:lnTo>
                  </a:path>
                </a:pathLst>
              </a:custGeom>
              <a:noFill/>
              <a:ln w="190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lstStyle/>
              <a:p>
                <a:endParaRPr lang="en-US" sz="800" dirty="0">
                  <a:latin typeface="+mj-lt"/>
                </a:endParaRPr>
              </a:p>
            </p:txBody>
          </p:sp>
          <p:sp>
            <p:nvSpPr>
              <p:cNvPr id="60" name="Rectangle 3798"/>
              <p:cNvSpPr>
                <a:spLocks noChangeArrowheads="1"/>
              </p:cNvSpPr>
              <p:nvPr/>
            </p:nvSpPr>
            <p:spPr bwMode="auto">
              <a:xfrm>
                <a:off x="3164" y="2565"/>
                <a:ext cx="218" cy="227"/>
              </a:xfrm>
              <a:prstGeom prst="rect">
                <a:avLst/>
              </a:prstGeom>
              <a:noFill/>
              <a:ln w="190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lstStyle/>
              <a:p>
                <a:endParaRPr lang="en-US" sz="800" dirty="0">
                  <a:latin typeface="+mj-lt"/>
                </a:endParaRPr>
              </a:p>
            </p:txBody>
          </p:sp>
          <p:sp>
            <p:nvSpPr>
              <p:cNvPr id="61" name="Freeform 3799"/>
              <p:cNvSpPr/>
              <p:nvPr/>
            </p:nvSpPr>
            <p:spPr bwMode="auto">
              <a:xfrm>
                <a:off x="3221" y="2612"/>
                <a:ext cx="104" cy="111"/>
              </a:xfrm>
              <a:custGeom>
                <a:avLst/>
                <a:gdLst>
                  <a:gd name="T0" fmla="*/ 44 w 44"/>
                  <a:gd name="T1" fmla="*/ 0 h 47"/>
                  <a:gd name="T2" fmla="*/ 44 w 44"/>
                  <a:gd name="T3" fmla="*/ 24 h 47"/>
                  <a:gd name="T4" fmla="*/ 22 w 44"/>
                  <a:gd name="T5" fmla="*/ 47 h 47"/>
                  <a:gd name="T6" fmla="*/ 0 w 44"/>
                  <a:gd name="T7" fmla="*/ 24 h 47"/>
                  <a:gd name="T8" fmla="*/ 0 w 44"/>
                  <a:gd name="T9" fmla="*/ 0 h 47"/>
                </a:gdLst>
                <a:ahLst/>
                <a:cxnLst>
                  <a:cxn ang="0">
                    <a:pos x="T0" y="T1"/>
                  </a:cxn>
                  <a:cxn ang="0">
                    <a:pos x="T2" y="T3"/>
                  </a:cxn>
                  <a:cxn ang="0">
                    <a:pos x="T4" y="T5"/>
                  </a:cxn>
                  <a:cxn ang="0">
                    <a:pos x="T6" y="T7"/>
                  </a:cxn>
                  <a:cxn ang="0">
                    <a:pos x="T8" y="T9"/>
                  </a:cxn>
                </a:cxnLst>
                <a:rect l="0" t="0" r="r" b="b"/>
                <a:pathLst>
                  <a:path w="44" h="47">
                    <a:moveTo>
                      <a:pt x="44" y="0"/>
                    </a:moveTo>
                    <a:cubicBezTo>
                      <a:pt x="44" y="24"/>
                      <a:pt x="44" y="24"/>
                      <a:pt x="44" y="24"/>
                    </a:cubicBezTo>
                    <a:cubicBezTo>
                      <a:pt x="44" y="36"/>
                      <a:pt x="34" y="47"/>
                      <a:pt x="22" y="47"/>
                    </a:cubicBezTo>
                    <a:cubicBezTo>
                      <a:pt x="10" y="47"/>
                      <a:pt x="0" y="36"/>
                      <a:pt x="0" y="24"/>
                    </a:cubicBezTo>
                    <a:cubicBezTo>
                      <a:pt x="0" y="0"/>
                      <a:pt x="0" y="0"/>
                      <a:pt x="0" y="0"/>
                    </a:cubicBezTo>
                  </a:path>
                </a:pathLst>
              </a:custGeom>
              <a:noFill/>
              <a:ln w="190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lstStyle/>
              <a:p>
                <a:endParaRPr lang="en-US" sz="800" dirty="0">
                  <a:latin typeface="+mj-lt"/>
                </a:endParaRPr>
              </a:p>
            </p:txBody>
          </p:sp>
          <p:sp>
            <p:nvSpPr>
              <p:cNvPr id="62" name="Line 3800"/>
              <p:cNvSpPr>
                <a:spLocks noChangeShapeType="1"/>
              </p:cNvSpPr>
              <p:nvPr/>
            </p:nvSpPr>
            <p:spPr bwMode="auto">
              <a:xfrm flipH="1">
                <a:off x="3202" y="2612"/>
                <a:ext cx="38" cy="0"/>
              </a:xfrm>
              <a:prstGeom prst="line">
                <a:avLst/>
              </a:prstGeom>
              <a:noFill/>
              <a:ln w="1905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80682" tIns="40341" rIns="80682" bIns="40341" numCol="1" anchor="t" anchorCtr="0" compatLnSpc="1"/>
              <a:lstStyle/>
              <a:p>
                <a:endParaRPr lang="en-US" sz="800" dirty="0">
                  <a:latin typeface="+mj-lt"/>
                </a:endParaRPr>
              </a:p>
            </p:txBody>
          </p:sp>
          <p:sp>
            <p:nvSpPr>
              <p:cNvPr id="63" name="Line 3801"/>
              <p:cNvSpPr>
                <a:spLocks noChangeShapeType="1"/>
              </p:cNvSpPr>
              <p:nvPr/>
            </p:nvSpPr>
            <p:spPr bwMode="auto">
              <a:xfrm flipH="1">
                <a:off x="3306" y="2612"/>
                <a:ext cx="38" cy="0"/>
              </a:xfrm>
              <a:prstGeom prst="line">
                <a:avLst/>
              </a:prstGeom>
              <a:noFill/>
              <a:ln w="1905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80682" tIns="40341" rIns="80682" bIns="40341" numCol="1" anchor="t" anchorCtr="0" compatLnSpc="1"/>
              <a:lstStyle/>
              <a:p>
                <a:endParaRPr lang="en-US" sz="800" dirty="0">
                  <a:latin typeface="+mj-lt"/>
                </a:endParaRPr>
              </a:p>
            </p:txBody>
          </p:sp>
          <p:sp>
            <p:nvSpPr>
              <p:cNvPr id="64" name="Freeform 3802"/>
              <p:cNvSpPr/>
              <p:nvPr/>
            </p:nvSpPr>
            <p:spPr bwMode="auto">
              <a:xfrm>
                <a:off x="3032" y="2385"/>
                <a:ext cx="123" cy="133"/>
              </a:xfrm>
              <a:custGeom>
                <a:avLst/>
                <a:gdLst>
                  <a:gd name="T0" fmla="*/ 52 w 52"/>
                  <a:gd name="T1" fmla="*/ 56 h 56"/>
                  <a:gd name="T2" fmla="*/ 52 w 52"/>
                  <a:gd name="T3" fmla="*/ 27 h 56"/>
                  <a:gd name="T4" fmla="*/ 26 w 52"/>
                  <a:gd name="T5" fmla="*/ 0 h 56"/>
                  <a:gd name="T6" fmla="*/ 0 w 52"/>
                  <a:gd name="T7" fmla="*/ 27 h 56"/>
                  <a:gd name="T8" fmla="*/ 0 w 52"/>
                  <a:gd name="T9" fmla="*/ 56 h 56"/>
                </a:gdLst>
                <a:ahLst/>
                <a:cxnLst>
                  <a:cxn ang="0">
                    <a:pos x="T0" y="T1"/>
                  </a:cxn>
                  <a:cxn ang="0">
                    <a:pos x="T2" y="T3"/>
                  </a:cxn>
                  <a:cxn ang="0">
                    <a:pos x="T4" y="T5"/>
                  </a:cxn>
                  <a:cxn ang="0">
                    <a:pos x="T6" y="T7"/>
                  </a:cxn>
                  <a:cxn ang="0">
                    <a:pos x="T8" y="T9"/>
                  </a:cxn>
                </a:cxnLst>
                <a:rect l="0" t="0" r="r" b="b"/>
                <a:pathLst>
                  <a:path w="52" h="56">
                    <a:moveTo>
                      <a:pt x="52" y="56"/>
                    </a:moveTo>
                    <a:cubicBezTo>
                      <a:pt x="52" y="27"/>
                      <a:pt x="52" y="27"/>
                      <a:pt x="52" y="27"/>
                    </a:cubicBezTo>
                    <a:cubicBezTo>
                      <a:pt x="52" y="13"/>
                      <a:pt x="40" y="0"/>
                      <a:pt x="26" y="0"/>
                    </a:cubicBezTo>
                    <a:cubicBezTo>
                      <a:pt x="12" y="0"/>
                      <a:pt x="0" y="13"/>
                      <a:pt x="0" y="27"/>
                    </a:cubicBezTo>
                    <a:cubicBezTo>
                      <a:pt x="0" y="56"/>
                      <a:pt x="0" y="56"/>
                      <a:pt x="0" y="56"/>
                    </a:cubicBezTo>
                  </a:path>
                </a:pathLst>
              </a:custGeom>
              <a:noFill/>
              <a:ln w="190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lstStyle/>
              <a:p>
                <a:endParaRPr lang="en-US" sz="800" dirty="0">
                  <a:latin typeface="+mj-lt"/>
                </a:endParaRPr>
              </a:p>
            </p:txBody>
          </p:sp>
          <p:sp>
            <p:nvSpPr>
              <p:cNvPr id="65" name="Line 3803"/>
              <p:cNvSpPr>
                <a:spLocks noChangeShapeType="1"/>
              </p:cNvSpPr>
              <p:nvPr/>
            </p:nvSpPr>
            <p:spPr bwMode="auto">
              <a:xfrm flipH="1">
                <a:off x="3013" y="2518"/>
                <a:ext cx="37" cy="0"/>
              </a:xfrm>
              <a:prstGeom prst="line">
                <a:avLst/>
              </a:prstGeom>
              <a:noFill/>
              <a:ln w="1905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80682" tIns="40341" rIns="80682" bIns="40341" numCol="1" anchor="t" anchorCtr="0" compatLnSpc="1"/>
              <a:lstStyle/>
              <a:p>
                <a:endParaRPr lang="en-US" sz="800" dirty="0">
                  <a:latin typeface="+mj-lt"/>
                </a:endParaRPr>
              </a:p>
            </p:txBody>
          </p:sp>
          <p:sp>
            <p:nvSpPr>
              <p:cNvPr id="66" name="Line 3804"/>
              <p:cNvSpPr>
                <a:spLocks noChangeShapeType="1"/>
              </p:cNvSpPr>
              <p:nvPr/>
            </p:nvSpPr>
            <p:spPr bwMode="auto">
              <a:xfrm flipH="1">
                <a:off x="3136" y="2518"/>
                <a:ext cx="37" cy="0"/>
              </a:xfrm>
              <a:prstGeom prst="line">
                <a:avLst/>
              </a:prstGeom>
              <a:noFill/>
              <a:ln w="1905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80682" tIns="40341" rIns="80682" bIns="40341" numCol="1" anchor="t" anchorCtr="0" compatLnSpc="1"/>
              <a:lstStyle/>
              <a:p>
                <a:endParaRPr lang="en-US" sz="800" dirty="0">
                  <a:latin typeface="+mj-lt"/>
                </a:endParaRPr>
              </a:p>
            </p:txBody>
          </p:sp>
        </p:grpSp>
        <p:grpSp>
          <p:nvGrpSpPr>
            <p:cNvPr id="67" name="Group 66"/>
            <p:cNvGrpSpPr/>
            <p:nvPr/>
          </p:nvGrpSpPr>
          <p:grpSpPr>
            <a:xfrm>
              <a:off x="4491607" y="4540773"/>
              <a:ext cx="406909" cy="406199"/>
              <a:chOff x="4919111" y="4609651"/>
              <a:chExt cx="1618737" cy="1615913"/>
            </a:xfrm>
            <a:solidFill>
              <a:schemeClr val="accent1"/>
            </a:solidFill>
          </p:grpSpPr>
          <p:sp>
            <p:nvSpPr>
              <p:cNvPr id="68" name="Freeform 26"/>
              <p:cNvSpPr>
                <a:spLocks noEditPoints="1"/>
              </p:cNvSpPr>
              <p:nvPr/>
            </p:nvSpPr>
            <p:spPr bwMode="auto">
              <a:xfrm rot="10800000" flipH="1" flipV="1">
                <a:off x="5030941" y="4721479"/>
                <a:ext cx="1400669" cy="1392257"/>
              </a:xfrm>
              <a:custGeom>
                <a:avLst/>
                <a:gdLst>
                  <a:gd name="T0" fmla="*/ 106 w 212"/>
                  <a:gd name="T1" fmla="*/ 211 h 211"/>
                  <a:gd name="T2" fmla="*/ 0 w 212"/>
                  <a:gd name="T3" fmla="*/ 105 h 211"/>
                  <a:gd name="T4" fmla="*/ 106 w 212"/>
                  <a:gd name="T5" fmla="*/ 0 h 211"/>
                  <a:gd name="T6" fmla="*/ 212 w 212"/>
                  <a:gd name="T7" fmla="*/ 105 h 211"/>
                  <a:gd name="T8" fmla="*/ 106 w 212"/>
                  <a:gd name="T9" fmla="*/ 211 h 211"/>
                  <a:gd name="T10" fmla="*/ 106 w 212"/>
                  <a:gd name="T11" fmla="*/ 8 h 211"/>
                  <a:gd name="T12" fmla="*/ 8 w 212"/>
                  <a:gd name="T13" fmla="*/ 105 h 211"/>
                  <a:gd name="T14" fmla="*/ 106 w 212"/>
                  <a:gd name="T15" fmla="*/ 203 h 211"/>
                  <a:gd name="T16" fmla="*/ 204 w 212"/>
                  <a:gd name="T17" fmla="*/ 105 h 211"/>
                  <a:gd name="T18" fmla="*/ 106 w 212"/>
                  <a:gd name="T19" fmla="*/ 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1">
                    <a:moveTo>
                      <a:pt x="106" y="211"/>
                    </a:moveTo>
                    <a:cubicBezTo>
                      <a:pt x="48" y="211"/>
                      <a:pt x="0" y="164"/>
                      <a:pt x="0" y="105"/>
                    </a:cubicBezTo>
                    <a:cubicBezTo>
                      <a:pt x="0" y="47"/>
                      <a:pt x="48" y="0"/>
                      <a:pt x="106" y="0"/>
                    </a:cubicBezTo>
                    <a:cubicBezTo>
                      <a:pt x="164" y="0"/>
                      <a:pt x="212" y="47"/>
                      <a:pt x="212" y="105"/>
                    </a:cubicBezTo>
                    <a:cubicBezTo>
                      <a:pt x="212" y="164"/>
                      <a:pt x="164" y="211"/>
                      <a:pt x="106" y="211"/>
                    </a:cubicBezTo>
                    <a:close/>
                    <a:moveTo>
                      <a:pt x="106" y="8"/>
                    </a:moveTo>
                    <a:cubicBezTo>
                      <a:pt x="52" y="8"/>
                      <a:pt x="8" y="52"/>
                      <a:pt x="8" y="105"/>
                    </a:cubicBezTo>
                    <a:cubicBezTo>
                      <a:pt x="8" y="159"/>
                      <a:pt x="52" y="203"/>
                      <a:pt x="106" y="203"/>
                    </a:cubicBezTo>
                    <a:cubicBezTo>
                      <a:pt x="160" y="203"/>
                      <a:pt x="204" y="159"/>
                      <a:pt x="204" y="105"/>
                    </a:cubicBezTo>
                    <a:cubicBezTo>
                      <a:pt x="204" y="52"/>
                      <a:pt x="160" y="8"/>
                      <a:pt x="106" y="8"/>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69" name="Freeform 27"/>
              <p:cNvSpPr/>
              <p:nvPr/>
            </p:nvSpPr>
            <p:spPr bwMode="auto">
              <a:xfrm rot="10800000" flipH="1" flipV="1">
                <a:off x="5131588" y="4620834"/>
                <a:ext cx="1406260" cy="1604730"/>
              </a:xfrm>
              <a:custGeom>
                <a:avLst/>
                <a:gdLst>
                  <a:gd name="T0" fmla="*/ 91 w 213"/>
                  <a:gd name="T1" fmla="*/ 243 h 243"/>
                  <a:gd name="T2" fmla="*/ 1 w 213"/>
                  <a:gd name="T3" fmla="*/ 204 h 243"/>
                  <a:gd name="T4" fmla="*/ 2 w 213"/>
                  <a:gd name="T5" fmla="*/ 198 h 243"/>
                  <a:gd name="T6" fmla="*/ 7 w 213"/>
                  <a:gd name="T7" fmla="*/ 198 h 243"/>
                  <a:gd name="T8" fmla="*/ 91 w 213"/>
                  <a:gd name="T9" fmla="*/ 235 h 243"/>
                  <a:gd name="T10" fmla="*/ 205 w 213"/>
                  <a:gd name="T11" fmla="*/ 120 h 243"/>
                  <a:gd name="T12" fmla="*/ 114 w 213"/>
                  <a:gd name="T13" fmla="*/ 8 h 243"/>
                  <a:gd name="T14" fmla="*/ 111 w 213"/>
                  <a:gd name="T15" fmla="*/ 4 h 243"/>
                  <a:gd name="T16" fmla="*/ 115 w 213"/>
                  <a:gd name="T17" fmla="*/ 0 h 243"/>
                  <a:gd name="T18" fmla="*/ 213 w 213"/>
                  <a:gd name="T19" fmla="*/ 120 h 243"/>
                  <a:gd name="T20" fmla="*/ 91 w 213"/>
                  <a:gd name="T2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43">
                    <a:moveTo>
                      <a:pt x="91" y="243"/>
                    </a:moveTo>
                    <a:cubicBezTo>
                      <a:pt x="57" y="243"/>
                      <a:pt x="24" y="229"/>
                      <a:pt x="1" y="204"/>
                    </a:cubicBezTo>
                    <a:cubicBezTo>
                      <a:pt x="0" y="202"/>
                      <a:pt x="0" y="200"/>
                      <a:pt x="2" y="198"/>
                    </a:cubicBezTo>
                    <a:cubicBezTo>
                      <a:pt x="3" y="197"/>
                      <a:pt x="6" y="197"/>
                      <a:pt x="7" y="198"/>
                    </a:cubicBezTo>
                    <a:cubicBezTo>
                      <a:pt x="29" y="222"/>
                      <a:pt x="59" y="235"/>
                      <a:pt x="91" y="235"/>
                    </a:cubicBezTo>
                    <a:cubicBezTo>
                      <a:pt x="154" y="235"/>
                      <a:pt x="205" y="183"/>
                      <a:pt x="205" y="120"/>
                    </a:cubicBezTo>
                    <a:cubicBezTo>
                      <a:pt x="205" y="66"/>
                      <a:pt x="167" y="19"/>
                      <a:pt x="114" y="8"/>
                    </a:cubicBezTo>
                    <a:cubicBezTo>
                      <a:pt x="112" y="8"/>
                      <a:pt x="110" y="6"/>
                      <a:pt x="111" y="4"/>
                    </a:cubicBezTo>
                    <a:cubicBezTo>
                      <a:pt x="111" y="1"/>
                      <a:pt x="113" y="0"/>
                      <a:pt x="115" y="0"/>
                    </a:cubicBezTo>
                    <a:cubicBezTo>
                      <a:pt x="172" y="12"/>
                      <a:pt x="213" y="62"/>
                      <a:pt x="213" y="120"/>
                    </a:cubicBezTo>
                    <a:cubicBezTo>
                      <a:pt x="213" y="188"/>
                      <a:pt x="159" y="243"/>
                      <a:pt x="91" y="243"/>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70" name="Freeform 28"/>
              <p:cNvSpPr/>
              <p:nvPr/>
            </p:nvSpPr>
            <p:spPr bwMode="auto">
              <a:xfrm rot="10800000" flipH="1" flipV="1">
                <a:off x="4919111" y="4609651"/>
                <a:ext cx="838724" cy="1280429"/>
              </a:xfrm>
              <a:custGeom>
                <a:avLst/>
                <a:gdLst>
                  <a:gd name="T0" fmla="*/ 25 w 127"/>
                  <a:gd name="T1" fmla="*/ 194 h 194"/>
                  <a:gd name="T2" fmla="*/ 22 w 127"/>
                  <a:gd name="T3" fmla="*/ 192 h 194"/>
                  <a:gd name="T4" fmla="*/ 0 w 127"/>
                  <a:gd name="T5" fmla="*/ 122 h 194"/>
                  <a:gd name="T6" fmla="*/ 123 w 127"/>
                  <a:gd name="T7" fmla="*/ 0 h 194"/>
                  <a:gd name="T8" fmla="*/ 127 w 127"/>
                  <a:gd name="T9" fmla="*/ 4 h 194"/>
                  <a:gd name="T10" fmla="*/ 123 w 127"/>
                  <a:gd name="T11" fmla="*/ 8 h 194"/>
                  <a:gd name="T12" fmla="*/ 9 w 127"/>
                  <a:gd name="T13" fmla="*/ 122 h 194"/>
                  <a:gd name="T14" fmla="*/ 29 w 127"/>
                  <a:gd name="T15" fmla="*/ 187 h 194"/>
                  <a:gd name="T16" fmla="*/ 28 w 127"/>
                  <a:gd name="T17" fmla="*/ 193 h 194"/>
                  <a:gd name="T18" fmla="*/ 25 w 127"/>
                  <a:gd name="T1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94">
                    <a:moveTo>
                      <a:pt x="25" y="194"/>
                    </a:moveTo>
                    <a:cubicBezTo>
                      <a:pt x="24" y="194"/>
                      <a:pt x="23" y="193"/>
                      <a:pt x="22" y="192"/>
                    </a:cubicBezTo>
                    <a:cubicBezTo>
                      <a:pt x="8" y="171"/>
                      <a:pt x="0" y="147"/>
                      <a:pt x="0" y="122"/>
                    </a:cubicBezTo>
                    <a:cubicBezTo>
                      <a:pt x="0" y="55"/>
                      <a:pt x="55" y="0"/>
                      <a:pt x="123" y="0"/>
                    </a:cubicBezTo>
                    <a:cubicBezTo>
                      <a:pt x="125" y="0"/>
                      <a:pt x="127" y="2"/>
                      <a:pt x="127" y="4"/>
                    </a:cubicBezTo>
                    <a:cubicBezTo>
                      <a:pt x="127" y="6"/>
                      <a:pt x="125" y="8"/>
                      <a:pt x="123" y="8"/>
                    </a:cubicBezTo>
                    <a:cubicBezTo>
                      <a:pt x="60" y="8"/>
                      <a:pt x="9" y="59"/>
                      <a:pt x="9" y="122"/>
                    </a:cubicBezTo>
                    <a:cubicBezTo>
                      <a:pt x="9" y="146"/>
                      <a:pt x="16" y="168"/>
                      <a:pt x="29" y="187"/>
                    </a:cubicBezTo>
                    <a:cubicBezTo>
                      <a:pt x="30" y="189"/>
                      <a:pt x="29" y="192"/>
                      <a:pt x="28" y="193"/>
                    </a:cubicBezTo>
                    <a:cubicBezTo>
                      <a:pt x="27" y="193"/>
                      <a:pt x="26" y="194"/>
                      <a:pt x="25" y="194"/>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71" name="Freeform 29"/>
              <p:cNvSpPr/>
              <p:nvPr/>
            </p:nvSpPr>
            <p:spPr bwMode="auto">
              <a:xfrm rot="10800000" flipH="1" flipV="1">
                <a:off x="5545358" y="5235887"/>
                <a:ext cx="371834" cy="363441"/>
              </a:xfrm>
              <a:custGeom>
                <a:avLst/>
                <a:gdLst>
                  <a:gd name="T0" fmla="*/ 28 w 56"/>
                  <a:gd name="T1" fmla="*/ 55 h 55"/>
                  <a:gd name="T2" fmla="*/ 0 w 56"/>
                  <a:gd name="T3" fmla="*/ 27 h 55"/>
                  <a:gd name="T4" fmla="*/ 4 w 56"/>
                  <a:gd name="T5" fmla="*/ 23 h 55"/>
                  <a:gd name="T6" fmla="*/ 8 w 56"/>
                  <a:gd name="T7" fmla="*/ 27 h 55"/>
                  <a:gd name="T8" fmla="*/ 28 w 56"/>
                  <a:gd name="T9" fmla="*/ 47 h 55"/>
                  <a:gd name="T10" fmla="*/ 47 w 56"/>
                  <a:gd name="T11" fmla="*/ 27 h 55"/>
                  <a:gd name="T12" fmla="*/ 28 w 56"/>
                  <a:gd name="T13" fmla="*/ 8 h 55"/>
                  <a:gd name="T14" fmla="*/ 24 w 56"/>
                  <a:gd name="T15" fmla="*/ 4 h 55"/>
                  <a:gd name="T16" fmla="*/ 28 w 56"/>
                  <a:gd name="T17" fmla="*/ 0 h 55"/>
                  <a:gd name="T18" fmla="*/ 56 w 56"/>
                  <a:gd name="T19" fmla="*/ 27 h 55"/>
                  <a:gd name="T20" fmla="*/ 28 w 56"/>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5">
                    <a:moveTo>
                      <a:pt x="28" y="55"/>
                    </a:moveTo>
                    <a:cubicBezTo>
                      <a:pt x="13" y="55"/>
                      <a:pt x="0" y="43"/>
                      <a:pt x="0" y="27"/>
                    </a:cubicBezTo>
                    <a:cubicBezTo>
                      <a:pt x="0" y="25"/>
                      <a:pt x="2" y="23"/>
                      <a:pt x="4" y="23"/>
                    </a:cubicBezTo>
                    <a:cubicBezTo>
                      <a:pt x="7" y="23"/>
                      <a:pt x="8" y="25"/>
                      <a:pt x="8" y="27"/>
                    </a:cubicBezTo>
                    <a:cubicBezTo>
                      <a:pt x="8" y="38"/>
                      <a:pt x="17" y="47"/>
                      <a:pt x="28" y="47"/>
                    </a:cubicBezTo>
                    <a:cubicBezTo>
                      <a:pt x="39" y="47"/>
                      <a:pt x="47" y="38"/>
                      <a:pt x="47" y="27"/>
                    </a:cubicBezTo>
                    <a:cubicBezTo>
                      <a:pt x="47" y="17"/>
                      <a:pt x="39" y="8"/>
                      <a:pt x="28" y="8"/>
                    </a:cubicBezTo>
                    <a:cubicBezTo>
                      <a:pt x="26" y="8"/>
                      <a:pt x="24" y="6"/>
                      <a:pt x="24" y="4"/>
                    </a:cubicBezTo>
                    <a:cubicBezTo>
                      <a:pt x="24" y="2"/>
                      <a:pt x="26" y="0"/>
                      <a:pt x="28" y="0"/>
                    </a:cubicBezTo>
                    <a:cubicBezTo>
                      <a:pt x="43" y="0"/>
                      <a:pt x="56" y="12"/>
                      <a:pt x="56" y="27"/>
                    </a:cubicBezTo>
                    <a:cubicBezTo>
                      <a:pt x="56" y="43"/>
                      <a:pt x="43" y="55"/>
                      <a:pt x="28" y="55"/>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72" name="Freeform 30"/>
              <p:cNvSpPr>
                <a:spLocks noEditPoints="1"/>
              </p:cNvSpPr>
              <p:nvPr/>
            </p:nvSpPr>
            <p:spPr bwMode="auto">
              <a:xfrm rot="10800000" flipH="1" flipV="1">
                <a:off x="5419550" y="5104489"/>
                <a:ext cx="623451" cy="626236"/>
              </a:xfrm>
              <a:custGeom>
                <a:avLst/>
                <a:gdLst>
                  <a:gd name="T0" fmla="*/ 47 w 94"/>
                  <a:gd name="T1" fmla="*/ 95 h 95"/>
                  <a:gd name="T2" fmla="*/ 0 w 94"/>
                  <a:gd name="T3" fmla="*/ 47 h 95"/>
                  <a:gd name="T4" fmla="*/ 47 w 94"/>
                  <a:gd name="T5" fmla="*/ 0 h 95"/>
                  <a:gd name="T6" fmla="*/ 94 w 94"/>
                  <a:gd name="T7" fmla="*/ 47 h 95"/>
                  <a:gd name="T8" fmla="*/ 47 w 94"/>
                  <a:gd name="T9" fmla="*/ 95 h 95"/>
                  <a:gd name="T10" fmla="*/ 47 w 94"/>
                  <a:gd name="T11" fmla="*/ 8 h 95"/>
                  <a:gd name="T12" fmla="*/ 8 w 94"/>
                  <a:gd name="T13" fmla="*/ 47 h 95"/>
                  <a:gd name="T14" fmla="*/ 47 w 94"/>
                  <a:gd name="T15" fmla="*/ 87 h 95"/>
                  <a:gd name="T16" fmla="*/ 86 w 94"/>
                  <a:gd name="T17" fmla="*/ 47 h 95"/>
                  <a:gd name="T18" fmla="*/ 47 w 94"/>
                  <a:gd name="T1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5">
                    <a:moveTo>
                      <a:pt x="47" y="95"/>
                    </a:moveTo>
                    <a:cubicBezTo>
                      <a:pt x="21" y="95"/>
                      <a:pt x="0" y="74"/>
                      <a:pt x="0" y="47"/>
                    </a:cubicBezTo>
                    <a:cubicBezTo>
                      <a:pt x="0" y="21"/>
                      <a:pt x="21" y="0"/>
                      <a:pt x="47" y="0"/>
                    </a:cubicBezTo>
                    <a:cubicBezTo>
                      <a:pt x="73" y="0"/>
                      <a:pt x="94" y="21"/>
                      <a:pt x="94" y="47"/>
                    </a:cubicBezTo>
                    <a:cubicBezTo>
                      <a:pt x="94" y="74"/>
                      <a:pt x="73" y="95"/>
                      <a:pt x="47" y="95"/>
                    </a:cubicBezTo>
                    <a:close/>
                    <a:moveTo>
                      <a:pt x="47" y="8"/>
                    </a:moveTo>
                    <a:cubicBezTo>
                      <a:pt x="25" y="8"/>
                      <a:pt x="8" y="26"/>
                      <a:pt x="8" y="47"/>
                    </a:cubicBezTo>
                    <a:cubicBezTo>
                      <a:pt x="8" y="69"/>
                      <a:pt x="25" y="87"/>
                      <a:pt x="47" y="87"/>
                    </a:cubicBezTo>
                    <a:cubicBezTo>
                      <a:pt x="69" y="87"/>
                      <a:pt x="86" y="69"/>
                      <a:pt x="86" y="47"/>
                    </a:cubicBezTo>
                    <a:cubicBezTo>
                      <a:pt x="86" y="26"/>
                      <a:pt x="69" y="8"/>
                      <a:pt x="47" y="8"/>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73" name="Freeform 31"/>
              <p:cNvSpPr/>
              <p:nvPr/>
            </p:nvSpPr>
            <p:spPr bwMode="auto">
              <a:xfrm rot="10800000" flipH="1" flipV="1">
                <a:off x="5573316" y="4727070"/>
                <a:ext cx="315919" cy="461290"/>
              </a:xfrm>
              <a:custGeom>
                <a:avLst/>
                <a:gdLst>
                  <a:gd name="T0" fmla="*/ 44 w 48"/>
                  <a:gd name="T1" fmla="*/ 70 h 70"/>
                  <a:gd name="T2" fmla="*/ 40 w 48"/>
                  <a:gd name="T3" fmla="*/ 68 h 70"/>
                  <a:gd name="T4" fmla="*/ 1 w 48"/>
                  <a:gd name="T5" fmla="*/ 7 h 70"/>
                  <a:gd name="T6" fmla="*/ 2 w 48"/>
                  <a:gd name="T7" fmla="*/ 1 h 70"/>
                  <a:gd name="T8" fmla="*/ 8 w 48"/>
                  <a:gd name="T9" fmla="*/ 2 h 70"/>
                  <a:gd name="T10" fmla="*/ 47 w 48"/>
                  <a:gd name="T11" fmla="*/ 63 h 70"/>
                  <a:gd name="T12" fmla="*/ 46 w 48"/>
                  <a:gd name="T13" fmla="*/ 69 h 70"/>
                  <a:gd name="T14" fmla="*/ 44 w 48"/>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0">
                    <a:moveTo>
                      <a:pt x="44" y="70"/>
                    </a:moveTo>
                    <a:cubicBezTo>
                      <a:pt x="42" y="70"/>
                      <a:pt x="41" y="69"/>
                      <a:pt x="40" y="68"/>
                    </a:cubicBezTo>
                    <a:cubicBezTo>
                      <a:pt x="1" y="7"/>
                      <a:pt x="1" y="7"/>
                      <a:pt x="1" y="7"/>
                    </a:cubicBezTo>
                    <a:cubicBezTo>
                      <a:pt x="0" y="5"/>
                      <a:pt x="0" y="2"/>
                      <a:pt x="2" y="1"/>
                    </a:cubicBezTo>
                    <a:cubicBezTo>
                      <a:pt x="4" y="0"/>
                      <a:pt x="7" y="1"/>
                      <a:pt x="8" y="2"/>
                    </a:cubicBezTo>
                    <a:cubicBezTo>
                      <a:pt x="47" y="63"/>
                      <a:pt x="47" y="63"/>
                      <a:pt x="47" y="63"/>
                    </a:cubicBezTo>
                    <a:cubicBezTo>
                      <a:pt x="48" y="65"/>
                      <a:pt x="48" y="68"/>
                      <a:pt x="46" y="69"/>
                    </a:cubicBezTo>
                    <a:cubicBezTo>
                      <a:pt x="45" y="70"/>
                      <a:pt x="45" y="70"/>
                      <a:pt x="44" y="70"/>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74" name="Freeform 32"/>
              <p:cNvSpPr/>
              <p:nvPr/>
            </p:nvSpPr>
            <p:spPr bwMode="auto">
              <a:xfrm rot="10800000" flipH="1" flipV="1">
                <a:off x="5989882" y="4945135"/>
                <a:ext cx="276779" cy="480860"/>
              </a:xfrm>
              <a:custGeom>
                <a:avLst/>
                <a:gdLst>
                  <a:gd name="T0" fmla="*/ 4 w 42"/>
                  <a:gd name="T1" fmla="*/ 73 h 73"/>
                  <a:gd name="T2" fmla="*/ 2 w 42"/>
                  <a:gd name="T3" fmla="*/ 73 h 73"/>
                  <a:gd name="T4" fmla="*/ 1 w 42"/>
                  <a:gd name="T5" fmla="*/ 68 h 73"/>
                  <a:gd name="T6" fmla="*/ 34 w 42"/>
                  <a:gd name="T7" fmla="*/ 3 h 73"/>
                  <a:gd name="T8" fmla="*/ 39 w 42"/>
                  <a:gd name="T9" fmla="*/ 1 h 73"/>
                  <a:gd name="T10" fmla="*/ 41 w 42"/>
                  <a:gd name="T11" fmla="*/ 6 h 73"/>
                  <a:gd name="T12" fmla="*/ 8 w 42"/>
                  <a:gd name="T13" fmla="*/ 71 h 73"/>
                  <a:gd name="T14" fmla="*/ 4 w 42"/>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73">
                    <a:moveTo>
                      <a:pt x="4" y="73"/>
                    </a:moveTo>
                    <a:cubicBezTo>
                      <a:pt x="4" y="73"/>
                      <a:pt x="3" y="73"/>
                      <a:pt x="2" y="73"/>
                    </a:cubicBezTo>
                    <a:cubicBezTo>
                      <a:pt x="0" y="72"/>
                      <a:pt x="0" y="70"/>
                      <a:pt x="1" y="68"/>
                    </a:cubicBezTo>
                    <a:cubicBezTo>
                      <a:pt x="34" y="3"/>
                      <a:pt x="34" y="3"/>
                      <a:pt x="34" y="3"/>
                    </a:cubicBezTo>
                    <a:cubicBezTo>
                      <a:pt x="35" y="1"/>
                      <a:pt x="37" y="0"/>
                      <a:pt x="39" y="1"/>
                    </a:cubicBezTo>
                    <a:cubicBezTo>
                      <a:pt x="41" y="2"/>
                      <a:pt x="42" y="4"/>
                      <a:pt x="41" y="6"/>
                    </a:cubicBezTo>
                    <a:cubicBezTo>
                      <a:pt x="8" y="71"/>
                      <a:pt x="8" y="71"/>
                      <a:pt x="8" y="71"/>
                    </a:cubicBezTo>
                    <a:cubicBezTo>
                      <a:pt x="7" y="73"/>
                      <a:pt x="6" y="73"/>
                      <a:pt x="4" y="73"/>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75" name="Freeform 33"/>
              <p:cNvSpPr/>
              <p:nvPr/>
            </p:nvSpPr>
            <p:spPr bwMode="auto">
              <a:xfrm rot="10800000" flipH="1" flipV="1">
                <a:off x="5855686" y="5604919"/>
                <a:ext cx="542375" cy="81075"/>
              </a:xfrm>
              <a:custGeom>
                <a:avLst/>
                <a:gdLst>
                  <a:gd name="T0" fmla="*/ 5 w 82"/>
                  <a:gd name="T1" fmla="*/ 12 h 12"/>
                  <a:gd name="T2" fmla="*/ 0 w 82"/>
                  <a:gd name="T3" fmla="*/ 8 h 12"/>
                  <a:gd name="T4" fmla="*/ 4 w 82"/>
                  <a:gd name="T5" fmla="*/ 4 h 12"/>
                  <a:gd name="T6" fmla="*/ 77 w 82"/>
                  <a:gd name="T7" fmla="*/ 0 h 12"/>
                  <a:gd name="T8" fmla="*/ 82 w 82"/>
                  <a:gd name="T9" fmla="*/ 4 h 12"/>
                  <a:gd name="T10" fmla="*/ 78 w 82"/>
                  <a:gd name="T11" fmla="*/ 8 h 12"/>
                  <a:gd name="T12" fmla="*/ 5 w 82"/>
                  <a:gd name="T13" fmla="*/ 12 h 12"/>
                  <a:gd name="T14" fmla="*/ 5 w 8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2">
                    <a:moveTo>
                      <a:pt x="5" y="12"/>
                    </a:moveTo>
                    <a:cubicBezTo>
                      <a:pt x="2" y="12"/>
                      <a:pt x="1" y="10"/>
                      <a:pt x="0" y="8"/>
                    </a:cubicBezTo>
                    <a:cubicBezTo>
                      <a:pt x="0" y="6"/>
                      <a:pt x="2" y="4"/>
                      <a:pt x="4" y="4"/>
                    </a:cubicBezTo>
                    <a:cubicBezTo>
                      <a:pt x="77" y="0"/>
                      <a:pt x="77" y="0"/>
                      <a:pt x="77" y="0"/>
                    </a:cubicBezTo>
                    <a:cubicBezTo>
                      <a:pt x="80" y="0"/>
                      <a:pt x="81" y="2"/>
                      <a:pt x="82" y="4"/>
                    </a:cubicBezTo>
                    <a:cubicBezTo>
                      <a:pt x="82" y="6"/>
                      <a:pt x="80" y="8"/>
                      <a:pt x="78" y="8"/>
                    </a:cubicBezTo>
                    <a:cubicBezTo>
                      <a:pt x="5" y="12"/>
                      <a:pt x="5" y="12"/>
                      <a:pt x="5" y="12"/>
                    </a:cubicBezTo>
                    <a:cubicBezTo>
                      <a:pt x="5" y="12"/>
                      <a:pt x="5" y="12"/>
                      <a:pt x="5" y="12"/>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76" name="Freeform 34"/>
              <p:cNvSpPr/>
              <p:nvPr/>
            </p:nvSpPr>
            <p:spPr bwMode="auto">
              <a:xfrm rot="10800000" flipH="1" flipV="1">
                <a:off x="5573316" y="5644059"/>
                <a:ext cx="324307" cy="455699"/>
              </a:xfrm>
              <a:custGeom>
                <a:avLst/>
                <a:gdLst>
                  <a:gd name="T0" fmla="*/ 44 w 49"/>
                  <a:gd name="T1" fmla="*/ 69 h 69"/>
                  <a:gd name="T2" fmla="*/ 41 w 49"/>
                  <a:gd name="T3" fmla="*/ 67 h 69"/>
                  <a:gd name="T4" fmla="*/ 1 w 49"/>
                  <a:gd name="T5" fmla="*/ 7 h 69"/>
                  <a:gd name="T6" fmla="*/ 3 w 49"/>
                  <a:gd name="T7" fmla="*/ 1 h 69"/>
                  <a:gd name="T8" fmla="*/ 8 w 49"/>
                  <a:gd name="T9" fmla="*/ 2 h 69"/>
                  <a:gd name="T10" fmla="*/ 47 w 49"/>
                  <a:gd name="T11" fmla="*/ 63 h 69"/>
                  <a:gd name="T12" fmla="*/ 46 w 49"/>
                  <a:gd name="T13" fmla="*/ 69 h 69"/>
                  <a:gd name="T14" fmla="*/ 44 w 49"/>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9">
                    <a:moveTo>
                      <a:pt x="44" y="69"/>
                    </a:moveTo>
                    <a:cubicBezTo>
                      <a:pt x="43" y="69"/>
                      <a:pt x="41" y="69"/>
                      <a:pt x="41" y="67"/>
                    </a:cubicBezTo>
                    <a:cubicBezTo>
                      <a:pt x="1" y="7"/>
                      <a:pt x="1" y="7"/>
                      <a:pt x="1" y="7"/>
                    </a:cubicBezTo>
                    <a:cubicBezTo>
                      <a:pt x="0" y="5"/>
                      <a:pt x="1" y="2"/>
                      <a:pt x="3" y="1"/>
                    </a:cubicBezTo>
                    <a:cubicBezTo>
                      <a:pt x="4" y="0"/>
                      <a:pt x="7" y="0"/>
                      <a:pt x="8" y="2"/>
                    </a:cubicBezTo>
                    <a:cubicBezTo>
                      <a:pt x="47" y="63"/>
                      <a:pt x="47" y="63"/>
                      <a:pt x="47" y="63"/>
                    </a:cubicBezTo>
                    <a:cubicBezTo>
                      <a:pt x="49" y="65"/>
                      <a:pt x="48" y="67"/>
                      <a:pt x="46" y="69"/>
                    </a:cubicBezTo>
                    <a:cubicBezTo>
                      <a:pt x="46" y="69"/>
                      <a:pt x="45" y="69"/>
                      <a:pt x="44" y="69"/>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77" name="Freeform 35"/>
              <p:cNvSpPr/>
              <p:nvPr/>
            </p:nvSpPr>
            <p:spPr bwMode="auto">
              <a:xfrm rot="10800000" flipH="1" flipV="1">
                <a:off x="5195890" y="5406425"/>
                <a:ext cx="276779" cy="483656"/>
              </a:xfrm>
              <a:custGeom>
                <a:avLst/>
                <a:gdLst>
                  <a:gd name="T0" fmla="*/ 5 w 42"/>
                  <a:gd name="T1" fmla="*/ 73 h 73"/>
                  <a:gd name="T2" fmla="*/ 3 w 42"/>
                  <a:gd name="T3" fmla="*/ 72 h 73"/>
                  <a:gd name="T4" fmla="*/ 1 w 42"/>
                  <a:gd name="T5" fmla="*/ 67 h 73"/>
                  <a:gd name="T6" fmla="*/ 34 w 42"/>
                  <a:gd name="T7" fmla="*/ 2 h 73"/>
                  <a:gd name="T8" fmla="*/ 39 w 42"/>
                  <a:gd name="T9" fmla="*/ 1 h 73"/>
                  <a:gd name="T10" fmla="*/ 41 w 42"/>
                  <a:gd name="T11" fmla="*/ 6 h 73"/>
                  <a:gd name="T12" fmla="*/ 8 w 42"/>
                  <a:gd name="T13" fmla="*/ 70 h 73"/>
                  <a:gd name="T14" fmla="*/ 5 w 42"/>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73">
                    <a:moveTo>
                      <a:pt x="5" y="73"/>
                    </a:moveTo>
                    <a:cubicBezTo>
                      <a:pt x="4" y="73"/>
                      <a:pt x="3" y="72"/>
                      <a:pt x="3" y="72"/>
                    </a:cubicBezTo>
                    <a:cubicBezTo>
                      <a:pt x="1" y="71"/>
                      <a:pt x="0" y="69"/>
                      <a:pt x="1" y="67"/>
                    </a:cubicBezTo>
                    <a:cubicBezTo>
                      <a:pt x="34" y="2"/>
                      <a:pt x="34" y="2"/>
                      <a:pt x="34" y="2"/>
                    </a:cubicBezTo>
                    <a:cubicBezTo>
                      <a:pt x="35" y="0"/>
                      <a:pt x="37" y="0"/>
                      <a:pt x="39" y="1"/>
                    </a:cubicBezTo>
                    <a:cubicBezTo>
                      <a:pt x="41" y="2"/>
                      <a:pt x="42" y="4"/>
                      <a:pt x="41" y="6"/>
                    </a:cubicBezTo>
                    <a:cubicBezTo>
                      <a:pt x="8" y="70"/>
                      <a:pt x="8" y="70"/>
                      <a:pt x="8" y="70"/>
                    </a:cubicBezTo>
                    <a:cubicBezTo>
                      <a:pt x="8" y="72"/>
                      <a:pt x="6" y="73"/>
                      <a:pt x="5" y="73"/>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sp>
            <p:nvSpPr>
              <p:cNvPr id="78" name="Freeform 36"/>
              <p:cNvSpPr/>
              <p:nvPr/>
            </p:nvSpPr>
            <p:spPr bwMode="auto">
              <a:xfrm rot="10800000" flipH="1" flipV="1">
                <a:off x="5070081" y="5149221"/>
                <a:ext cx="528396" cy="81075"/>
              </a:xfrm>
              <a:custGeom>
                <a:avLst/>
                <a:gdLst>
                  <a:gd name="T0" fmla="*/ 4 w 80"/>
                  <a:gd name="T1" fmla="*/ 12 h 12"/>
                  <a:gd name="T2" fmla="*/ 0 w 80"/>
                  <a:gd name="T3" fmla="*/ 8 h 12"/>
                  <a:gd name="T4" fmla="*/ 4 w 80"/>
                  <a:gd name="T5" fmla="*/ 4 h 12"/>
                  <a:gd name="T6" fmla="*/ 76 w 80"/>
                  <a:gd name="T7" fmla="*/ 0 h 12"/>
                  <a:gd name="T8" fmla="*/ 80 w 80"/>
                  <a:gd name="T9" fmla="*/ 4 h 12"/>
                  <a:gd name="T10" fmla="*/ 76 w 80"/>
                  <a:gd name="T11" fmla="*/ 8 h 12"/>
                  <a:gd name="T12" fmla="*/ 4 w 80"/>
                  <a:gd name="T13" fmla="*/ 12 h 12"/>
                  <a:gd name="T14" fmla="*/ 4 w 8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2">
                    <a:moveTo>
                      <a:pt x="4" y="12"/>
                    </a:moveTo>
                    <a:cubicBezTo>
                      <a:pt x="2" y="12"/>
                      <a:pt x="0" y="10"/>
                      <a:pt x="0" y="8"/>
                    </a:cubicBezTo>
                    <a:cubicBezTo>
                      <a:pt x="0" y="6"/>
                      <a:pt x="1" y="4"/>
                      <a:pt x="4" y="4"/>
                    </a:cubicBezTo>
                    <a:cubicBezTo>
                      <a:pt x="76" y="0"/>
                      <a:pt x="76" y="0"/>
                      <a:pt x="76" y="0"/>
                    </a:cubicBezTo>
                    <a:cubicBezTo>
                      <a:pt x="78" y="0"/>
                      <a:pt x="80" y="2"/>
                      <a:pt x="80" y="4"/>
                    </a:cubicBezTo>
                    <a:cubicBezTo>
                      <a:pt x="80" y="6"/>
                      <a:pt x="78" y="8"/>
                      <a:pt x="76" y="8"/>
                    </a:cubicBezTo>
                    <a:cubicBezTo>
                      <a:pt x="4" y="12"/>
                      <a:pt x="4" y="12"/>
                      <a:pt x="4" y="12"/>
                    </a:cubicBezTo>
                    <a:cubicBezTo>
                      <a:pt x="4" y="12"/>
                      <a:pt x="4" y="12"/>
                      <a:pt x="4" y="12"/>
                    </a:cubicBezTo>
                    <a:close/>
                  </a:path>
                </a:pathLst>
              </a:custGeom>
              <a:grpFill/>
              <a:ln w="9525">
                <a:noFill/>
                <a:round/>
              </a:ln>
            </p:spPr>
            <p:txBody>
              <a:bodyPr vert="horz" wrap="square" lIns="80682" tIns="40341" rIns="80682" bIns="40341" numCol="1" anchor="t" anchorCtr="0" compatLnSpc="1"/>
              <a:lstStyle/>
              <a:p>
                <a:endParaRPr lang="en-US" sz="800" dirty="0">
                  <a:latin typeface="+mj-lt"/>
                </a:endParaRPr>
              </a:p>
            </p:txBody>
          </p:sp>
        </p:grpSp>
        <p:grpSp>
          <p:nvGrpSpPr>
            <p:cNvPr id="79" name="Group 66"/>
            <p:cNvGrpSpPr>
              <a:grpSpLocks noChangeAspect="1"/>
            </p:cNvGrpSpPr>
            <p:nvPr/>
          </p:nvGrpSpPr>
          <p:grpSpPr bwMode="auto">
            <a:xfrm>
              <a:off x="1758555" y="4808501"/>
              <a:ext cx="378476" cy="331997"/>
              <a:chOff x="2654" y="1956"/>
              <a:chExt cx="1026" cy="900"/>
            </a:xfrm>
            <a:solidFill>
              <a:schemeClr val="accent1"/>
            </a:solidFill>
          </p:grpSpPr>
          <p:sp>
            <p:nvSpPr>
              <p:cNvPr id="80" name="Rectangle 67"/>
              <p:cNvSpPr>
                <a:spLocks noChangeArrowheads="1"/>
              </p:cNvSpPr>
              <p:nvPr/>
            </p:nvSpPr>
            <p:spPr bwMode="auto">
              <a:xfrm>
                <a:off x="2900" y="2381"/>
                <a:ext cx="80" cy="1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lstStyle/>
              <a:p>
                <a:endParaRPr lang="en-US" sz="800" dirty="0">
                  <a:latin typeface="+mj-lt"/>
                </a:endParaRPr>
              </a:p>
            </p:txBody>
          </p:sp>
          <p:sp>
            <p:nvSpPr>
              <p:cNvPr id="81" name="Rectangle 68"/>
              <p:cNvSpPr>
                <a:spLocks noChangeArrowheads="1"/>
              </p:cNvSpPr>
              <p:nvPr/>
            </p:nvSpPr>
            <p:spPr bwMode="auto">
              <a:xfrm>
                <a:off x="3042" y="2320"/>
                <a:ext cx="80" cy="2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lstStyle/>
              <a:p>
                <a:endParaRPr lang="en-US" sz="800" dirty="0">
                  <a:latin typeface="+mj-lt"/>
                </a:endParaRPr>
              </a:p>
            </p:txBody>
          </p:sp>
          <p:sp>
            <p:nvSpPr>
              <p:cNvPr id="82" name="Rectangle 69"/>
              <p:cNvSpPr>
                <a:spLocks noChangeArrowheads="1"/>
              </p:cNvSpPr>
              <p:nvPr/>
            </p:nvSpPr>
            <p:spPr bwMode="auto">
              <a:xfrm>
                <a:off x="3183" y="2228"/>
                <a:ext cx="81" cy="3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lstStyle/>
              <a:p>
                <a:endParaRPr lang="en-US" sz="800" dirty="0">
                  <a:latin typeface="+mj-lt"/>
                </a:endParaRPr>
              </a:p>
            </p:txBody>
          </p:sp>
          <p:sp>
            <p:nvSpPr>
              <p:cNvPr id="83" name="Freeform 70"/>
              <p:cNvSpPr/>
              <p:nvPr/>
            </p:nvSpPr>
            <p:spPr bwMode="auto">
              <a:xfrm>
                <a:off x="2654" y="2764"/>
                <a:ext cx="1026" cy="92"/>
              </a:xfrm>
              <a:custGeom>
                <a:avLst/>
                <a:gdLst>
                  <a:gd name="T0" fmla="*/ 269 w 434"/>
                  <a:gd name="T1" fmla="*/ 0 h 39"/>
                  <a:gd name="T2" fmla="*/ 262 w 434"/>
                  <a:gd name="T3" fmla="*/ 6 h 39"/>
                  <a:gd name="T4" fmla="*/ 254 w 434"/>
                  <a:gd name="T5" fmla="*/ 11 h 39"/>
                  <a:gd name="T6" fmla="*/ 180 w 434"/>
                  <a:gd name="T7" fmla="*/ 11 h 39"/>
                  <a:gd name="T8" fmla="*/ 172 w 434"/>
                  <a:gd name="T9" fmla="*/ 6 h 39"/>
                  <a:gd name="T10" fmla="*/ 164 w 434"/>
                  <a:gd name="T11" fmla="*/ 0 h 39"/>
                  <a:gd name="T12" fmla="*/ 0 w 434"/>
                  <a:gd name="T13" fmla="*/ 0 h 39"/>
                  <a:gd name="T14" fmla="*/ 21 w 434"/>
                  <a:gd name="T15" fmla="*/ 39 h 39"/>
                  <a:gd name="T16" fmla="*/ 413 w 434"/>
                  <a:gd name="T17" fmla="*/ 39 h 39"/>
                  <a:gd name="T18" fmla="*/ 434 w 434"/>
                  <a:gd name="T19" fmla="*/ 0 h 39"/>
                  <a:gd name="T20" fmla="*/ 269 w 434"/>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39">
                    <a:moveTo>
                      <a:pt x="269" y="0"/>
                    </a:moveTo>
                    <a:cubicBezTo>
                      <a:pt x="265" y="0"/>
                      <a:pt x="262" y="2"/>
                      <a:pt x="262" y="6"/>
                    </a:cubicBezTo>
                    <a:cubicBezTo>
                      <a:pt x="262" y="9"/>
                      <a:pt x="258" y="11"/>
                      <a:pt x="254" y="11"/>
                    </a:cubicBezTo>
                    <a:cubicBezTo>
                      <a:pt x="180" y="11"/>
                      <a:pt x="180" y="11"/>
                      <a:pt x="180" y="11"/>
                    </a:cubicBezTo>
                    <a:cubicBezTo>
                      <a:pt x="175" y="11"/>
                      <a:pt x="172" y="9"/>
                      <a:pt x="172" y="6"/>
                    </a:cubicBezTo>
                    <a:cubicBezTo>
                      <a:pt x="172" y="2"/>
                      <a:pt x="169" y="0"/>
                      <a:pt x="164" y="0"/>
                    </a:cubicBezTo>
                    <a:cubicBezTo>
                      <a:pt x="0" y="0"/>
                      <a:pt x="0" y="0"/>
                      <a:pt x="0" y="0"/>
                    </a:cubicBezTo>
                    <a:cubicBezTo>
                      <a:pt x="0" y="16"/>
                      <a:pt x="9" y="39"/>
                      <a:pt x="21" y="39"/>
                    </a:cubicBezTo>
                    <a:cubicBezTo>
                      <a:pt x="413" y="39"/>
                      <a:pt x="413" y="39"/>
                      <a:pt x="413" y="39"/>
                    </a:cubicBezTo>
                    <a:cubicBezTo>
                      <a:pt x="425" y="39"/>
                      <a:pt x="434" y="16"/>
                      <a:pt x="434" y="0"/>
                    </a:cubicBezTo>
                    <a:lnTo>
                      <a:pt x="2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84" name="Freeform 71"/>
              <p:cNvSpPr/>
              <p:nvPr/>
            </p:nvSpPr>
            <p:spPr bwMode="auto">
              <a:xfrm>
                <a:off x="2680" y="2083"/>
                <a:ext cx="960" cy="617"/>
              </a:xfrm>
              <a:custGeom>
                <a:avLst/>
                <a:gdLst>
                  <a:gd name="T0" fmla="*/ 376 w 406"/>
                  <a:gd name="T1" fmla="*/ 0 h 261"/>
                  <a:gd name="T2" fmla="*/ 335 w 406"/>
                  <a:gd name="T3" fmla="*/ 0 h 261"/>
                  <a:gd name="T4" fmla="*/ 329 w 406"/>
                  <a:gd name="T5" fmla="*/ 0 h 261"/>
                  <a:gd name="T6" fmla="*/ 330 w 406"/>
                  <a:gd name="T7" fmla="*/ 7 h 261"/>
                  <a:gd name="T8" fmla="*/ 330 w 406"/>
                  <a:gd name="T9" fmla="*/ 32 h 261"/>
                  <a:gd name="T10" fmla="*/ 337 w 406"/>
                  <a:gd name="T11" fmla="*/ 32 h 261"/>
                  <a:gd name="T12" fmla="*/ 374 w 406"/>
                  <a:gd name="T13" fmla="*/ 32 h 261"/>
                  <a:gd name="T14" fmla="*/ 374 w 406"/>
                  <a:gd name="T15" fmla="*/ 229 h 261"/>
                  <a:gd name="T16" fmla="*/ 31 w 406"/>
                  <a:gd name="T17" fmla="*/ 229 h 261"/>
                  <a:gd name="T18" fmla="*/ 31 w 406"/>
                  <a:gd name="T19" fmla="*/ 32 h 261"/>
                  <a:gd name="T20" fmla="*/ 143 w 406"/>
                  <a:gd name="T21" fmla="*/ 32 h 261"/>
                  <a:gd name="T22" fmla="*/ 158 w 406"/>
                  <a:gd name="T23" fmla="*/ 32 h 261"/>
                  <a:gd name="T24" fmla="*/ 202 w 406"/>
                  <a:gd name="T25" fmla="*/ 0 h 261"/>
                  <a:gd name="T26" fmla="*/ 189 w 406"/>
                  <a:gd name="T27" fmla="*/ 0 h 261"/>
                  <a:gd name="T28" fmla="*/ 29 w 406"/>
                  <a:gd name="T29" fmla="*/ 0 h 261"/>
                  <a:gd name="T30" fmla="*/ 0 w 406"/>
                  <a:gd name="T31" fmla="*/ 30 h 261"/>
                  <a:gd name="T32" fmla="*/ 0 w 406"/>
                  <a:gd name="T33" fmla="*/ 231 h 261"/>
                  <a:gd name="T34" fmla="*/ 29 w 406"/>
                  <a:gd name="T35" fmla="*/ 261 h 261"/>
                  <a:gd name="T36" fmla="*/ 376 w 406"/>
                  <a:gd name="T37" fmla="*/ 261 h 261"/>
                  <a:gd name="T38" fmla="*/ 406 w 406"/>
                  <a:gd name="T39" fmla="*/ 231 h 261"/>
                  <a:gd name="T40" fmla="*/ 406 w 406"/>
                  <a:gd name="T41" fmla="*/ 30 h 261"/>
                  <a:gd name="T42" fmla="*/ 376 w 406"/>
                  <a:gd name="T4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 h="261">
                    <a:moveTo>
                      <a:pt x="376" y="0"/>
                    </a:moveTo>
                    <a:cubicBezTo>
                      <a:pt x="335" y="0"/>
                      <a:pt x="335" y="0"/>
                      <a:pt x="335" y="0"/>
                    </a:cubicBezTo>
                    <a:cubicBezTo>
                      <a:pt x="329" y="0"/>
                      <a:pt x="329" y="0"/>
                      <a:pt x="329" y="0"/>
                    </a:cubicBezTo>
                    <a:cubicBezTo>
                      <a:pt x="329" y="2"/>
                      <a:pt x="330" y="5"/>
                      <a:pt x="330" y="7"/>
                    </a:cubicBezTo>
                    <a:cubicBezTo>
                      <a:pt x="330" y="32"/>
                      <a:pt x="330" y="32"/>
                      <a:pt x="330" y="32"/>
                    </a:cubicBezTo>
                    <a:cubicBezTo>
                      <a:pt x="337" y="32"/>
                      <a:pt x="337" y="32"/>
                      <a:pt x="337" y="32"/>
                    </a:cubicBezTo>
                    <a:cubicBezTo>
                      <a:pt x="374" y="32"/>
                      <a:pt x="374" y="32"/>
                      <a:pt x="374" y="32"/>
                    </a:cubicBezTo>
                    <a:cubicBezTo>
                      <a:pt x="374" y="229"/>
                      <a:pt x="374" y="229"/>
                      <a:pt x="374" y="229"/>
                    </a:cubicBezTo>
                    <a:cubicBezTo>
                      <a:pt x="31" y="229"/>
                      <a:pt x="31" y="229"/>
                      <a:pt x="31" y="229"/>
                    </a:cubicBezTo>
                    <a:cubicBezTo>
                      <a:pt x="31" y="32"/>
                      <a:pt x="31" y="32"/>
                      <a:pt x="31" y="32"/>
                    </a:cubicBezTo>
                    <a:cubicBezTo>
                      <a:pt x="143" y="32"/>
                      <a:pt x="143" y="32"/>
                      <a:pt x="143" y="32"/>
                    </a:cubicBezTo>
                    <a:cubicBezTo>
                      <a:pt x="158" y="32"/>
                      <a:pt x="158" y="32"/>
                      <a:pt x="158" y="32"/>
                    </a:cubicBezTo>
                    <a:cubicBezTo>
                      <a:pt x="173" y="23"/>
                      <a:pt x="188" y="12"/>
                      <a:pt x="202" y="0"/>
                    </a:cubicBezTo>
                    <a:cubicBezTo>
                      <a:pt x="189" y="0"/>
                      <a:pt x="189" y="0"/>
                      <a:pt x="189" y="0"/>
                    </a:cubicBezTo>
                    <a:cubicBezTo>
                      <a:pt x="29" y="0"/>
                      <a:pt x="29" y="0"/>
                      <a:pt x="29" y="0"/>
                    </a:cubicBezTo>
                    <a:cubicBezTo>
                      <a:pt x="13" y="0"/>
                      <a:pt x="0" y="13"/>
                      <a:pt x="0" y="30"/>
                    </a:cubicBezTo>
                    <a:cubicBezTo>
                      <a:pt x="0" y="231"/>
                      <a:pt x="0" y="231"/>
                      <a:pt x="0" y="231"/>
                    </a:cubicBezTo>
                    <a:cubicBezTo>
                      <a:pt x="0" y="247"/>
                      <a:pt x="13" y="261"/>
                      <a:pt x="29" y="261"/>
                    </a:cubicBezTo>
                    <a:cubicBezTo>
                      <a:pt x="376" y="261"/>
                      <a:pt x="376" y="261"/>
                      <a:pt x="376" y="261"/>
                    </a:cubicBezTo>
                    <a:cubicBezTo>
                      <a:pt x="393" y="261"/>
                      <a:pt x="406" y="247"/>
                      <a:pt x="406" y="231"/>
                    </a:cubicBezTo>
                    <a:cubicBezTo>
                      <a:pt x="406" y="30"/>
                      <a:pt x="406" y="30"/>
                      <a:pt x="406" y="30"/>
                    </a:cubicBezTo>
                    <a:cubicBezTo>
                      <a:pt x="406" y="13"/>
                      <a:pt x="393" y="0"/>
                      <a:pt x="3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85" name="Freeform 72"/>
              <p:cNvSpPr/>
              <p:nvPr/>
            </p:nvSpPr>
            <p:spPr bwMode="auto">
              <a:xfrm>
                <a:off x="2871" y="1956"/>
                <a:ext cx="454" cy="357"/>
              </a:xfrm>
              <a:custGeom>
                <a:avLst/>
                <a:gdLst>
                  <a:gd name="T0" fmla="*/ 152 w 192"/>
                  <a:gd name="T1" fmla="*/ 20 h 151"/>
                  <a:gd name="T2" fmla="*/ 148 w 192"/>
                  <a:gd name="T3" fmla="*/ 22 h 151"/>
                  <a:gd name="T4" fmla="*/ 150 w 192"/>
                  <a:gd name="T5" fmla="*/ 23 h 151"/>
                  <a:gd name="T6" fmla="*/ 163 w 192"/>
                  <a:gd name="T7" fmla="*/ 32 h 151"/>
                  <a:gd name="T8" fmla="*/ 148 w 192"/>
                  <a:gd name="T9" fmla="*/ 49 h 151"/>
                  <a:gd name="T10" fmla="*/ 144 w 192"/>
                  <a:gd name="T11" fmla="*/ 54 h 151"/>
                  <a:gd name="T12" fmla="*/ 106 w 192"/>
                  <a:gd name="T13" fmla="*/ 86 h 151"/>
                  <a:gd name="T14" fmla="*/ 74 w 192"/>
                  <a:gd name="T15" fmla="*/ 106 h 151"/>
                  <a:gd name="T16" fmla="*/ 5 w 192"/>
                  <a:gd name="T17" fmla="*/ 138 h 151"/>
                  <a:gd name="T18" fmla="*/ 1 w 192"/>
                  <a:gd name="T19" fmla="*/ 147 h 151"/>
                  <a:gd name="T20" fmla="*/ 7 w 192"/>
                  <a:gd name="T21" fmla="*/ 151 h 151"/>
                  <a:gd name="T22" fmla="*/ 10 w 192"/>
                  <a:gd name="T23" fmla="*/ 151 h 151"/>
                  <a:gd name="T24" fmla="*/ 81 w 192"/>
                  <a:gd name="T25" fmla="*/ 118 h 151"/>
                  <a:gd name="T26" fmla="*/ 129 w 192"/>
                  <a:gd name="T27" fmla="*/ 86 h 151"/>
                  <a:gd name="T28" fmla="*/ 161 w 192"/>
                  <a:gd name="T29" fmla="*/ 57 h 151"/>
                  <a:gd name="T30" fmla="*/ 163 w 192"/>
                  <a:gd name="T31" fmla="*/ 54 h 151"/>
                  <a:gd name="T32" fmla="*/ 175 w 192"/>
                  <a:gd name="T33" fmla="*/ 39 h 151"/>
                  <a:gd name="T34" fmla="*/ 180 w 192"/>
                  <a:gd name="T35" fmla="*/ 42 h 151"/>
                  <a:gd name="T36" fmla="*/ 188 w 192"/>
                  <a:gd name="T37" fmla="*/ 47 h 151"/>
                  <a:gd name="T38" fmla="*/ 189 w 192"/>
                  <a:gd name="T39" fmla="*/ 48 h 151"/>
                  <a:gd name="T40" fmla="*/ 189 w 192"/>
                  <a:gd name="T41" fmla="*/ 46 h 151"/>
                  <a:gd name="T42" fmla="*/ 190 w 192"/>
                  <a:gd name="T43" fmla="*/ 38 h 151"/>
                  <a:gd name="T44" fmla="*/ 192 w 192"/>
                  <a:gd name="T45" fmla="*/ 0 h 151"/>
                  <a:gd name="T46" fmla="*/ 152 w 192"/>
                  <a:gd name="T47"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51">
                    <a:moveTo>
                      <a:pt x="152" y="20"/>
                    </a:moveTo>
                    <a:cubicBezTo>
                      <a:pt x="148" y="22"/>
                      <a:pt x="148" y="22"/>
                      <a:pt x="148" y="22"/>
                    </a:cubicBezTo>
                    <a:cubicBezTo>
                      <a:pt x="150" y="23"/>
                      <a:pt x="150" y="23"/>
                      <a:pt x="150" y="23"/>
                    </a:cubicBezTo>
                    <a:cubicBezTo>
                      <a:pt x="163" y="32"/>
                      <a:pt x="163" y="32"/>
                      <a:pt x="163" y="32"/>
                    </a:cubicBezTo>
                    <a:cubicBezTo>
                      <a:pt x="159" y="38"/>
                      <a:pt x="154" y="44"/>
                      <a:pt x="148" y="49"/>
                    </a:cubicBezTo>
                    <a:cubicBezTo>
                      <a:pt x="147" y="51"/>
                      <a:pt x="145" y="53"/>
                      <a:pt x="144" y="54"/>
                    </a:cubicBezTo>
                    <a:cubicBezTo>
                      <a:pt x="132" y="66"/>
                      <a:pt x="119" y="77"/>
                      <a:pt x="106" y="86"/>
                    </a:cubicBezTo>
                    <a:cubicBezTo>
                      <a:pt x="95" y="93"/>
                      <a:pt x="84" y="100"/>
                      <a:pt x="74" y="106"/>
                    </a:cubicBezTo>
                    <a:cubicBezTo>
                      <a:pt x="37" y="127"/>
                      <a:pt x="5" y="138"/>
                      <a:pt x="5" y="138"/>
                    </a:cubicBezTo>
                    <a:cubicBezTo>
                      <a:pt x="1" y="139"/>
                      <a:pt x="0" y="143"/>
                      <a:pt x="1" y="147"/>
                    </a:cubicBezTo>
                    <a:cubicBezTo>
                      <a:pt x="2" y="150"/>
                      <a:pt x="4" y="151"/>
                      <a:pt x="7" y="151"/>
                    </a:cubicBezTo>
                    <a:cubicBezTo>
                      <a:pt x="8" y="151"/>
                      <a:pt x="9" y="151"/>
                      <a:pt x="10" y="151"/>
                    </a:cubicBezTo>
                    <a:cubicBezTo>
                      <a:pt x="11" y="151"/>
                      <a:pt x="43" y="139"/>
                      <a:pt x="81" y="118"/>
                    </a:cubicBezTo>
                    <a:cubicBezTo>
                      <a:pt x="99" y="108"/>
                      <a:pt x="115" y="97"/>
                      <a:pt x="129" y="86"/>
                    </a:cubicBezTo>
                    <a:cubicBezTo>
                      <a:pt x="141" y="76"/>
                      <a:pt x="152" y="67"/>
                      <a:pt x="161" y="57"/>
                    </a:cubicBezTo>
                    <a:cubicBezTo>
                      <a:pt x="161" y="56"/>
                      <a:pt x="162" y="55"/>
                      <a:pt x="163" y="54"/>
                    </a:cubicBezTo>
                    <a:cubicBezTo>
                      <a:pt x="167" y="49"/>
                      <a:pt x="171" y="44"/>
                      <a:pt x="175" y="39"/>
                    </a:cubicBezTo>
                    <a:cubicBezTo>
                      <a:pt x="180" y="42"/>
                      <a:pt x="180" y="42"/>
                      <a:pt x="180" y="42"/>
                    </a:cubicBezTo>
                    <a:cubicBezTo>
                      <a:pt x="188" y="47"/>
                      <a:pt x="188" y="47"/>
                      <a:pt x="188" y="47"/>
                    </a:cubicBezTo>
                    <a:cubicBezTo>
                      <a:pt x="189" y="48"/>
                      <a:pt x="189" y="48"/>
                      <a:pt x="189" y="48"/>
                    </a:cubicBezTo>
                    <a:cubicBezTo>
                      <a:pt x="189" y="46"/>
                      <a:pt x="189" y="46"/>
                      <a:pt x="189" y="46"/>
                    </a:cubicBezTo>
                    <a:cubicBezTo>
                      <a:pt x="190" y="38"/>
                      <a:pt x="190" y="38"/>
                      <a:pt x="190" y="38"/>
                    </a:cubicBezTo>
                    <a:cubicBezTo>
                      <a:pt x="192" y="0"/>
                      <a:pt x="192" y="0"/>
                      <a:pt x="192" y="0"/>
                    </a:cubicBezTo>
                    <a:lnTo>
                      <a:pt x="15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87" name="Freeform 73"/>
              <p:cNvSpPr/>
              <p:nvPr/>
            </p:nvSpPr>
            <p:spPr bwMode="auto">
              <a:xfrm>
                <a:off x="3325" y="2100"/>
                <a:ext cx="81" cy="442"/>
              </a:xfrm>
              <a:custGeom>
                <a:avLst/>
                <a:gdLst>
                  <a:gd name="T0" fmla="*/ 38 w 81"/>
                  <a:gd name="T1" fmla="*/ 0 h 442"/>
                  <a:gd name="T2" fmla="*/ 0 w 81"/>
                  <a:gd name="T3" fmla="*/ 0 h 442"/>
                  <a:gd name="T4" fmla="*/ 0 w 81"/>
                  <a:gd name="T5" fmla="*/ 24 h 442"/>
                  <a:gd name="T6" fmla="*/ 0 w 81"/>
                  <a:gd name="T7" fmla="*/ 59 h 442"/>
                  <a:gd name="T8" fmla="*/ 0 w 81"/>
                  <a:gd name="T9" fmla="*/ 442 h 442"/>
                  <a:gd name="T10" fmla="*/ 81 w 81"/>
                  <a:gd name="T11" fmla="*/ 442 h 442"/>
                  <a:gd name="T12" fmla="*/ 81 w 81"/>
                  <a:gd name="T13" fmla="*/ 59 h 442"/>
                  <a:gd name="T14" fmla="*/ 81 w 81"/>
                  <a:gd name="T15" fmla="*/ 0 h 442"/>
                  <a:gd name="T16" fmla="*/ 38 w 81"/>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42">
                    <a:moveTo>
                      <a:pt x="38" y="0"/>
                    </a:moveTo>
                    <a:lnTo>
                      <a:pt x="0" y="0"/>
                    </a:lnTo>
                    <a:lnTo>
                      <a:pt x="0" y="24"/>
                    </a:lnTo>
                    <a:lnTo>
                      <a:pt x="0" y="59"/>
                    </a:lnTo>
                    <a:lnTo>
                      <a:pt x="0" y="442"/>
                    </a:lnTo>
                    <a:lnTo>
                      <a:pt x="81" y="442"/>
                    </a:lnTo>
                    <a:lnTo>
                      <a:pt x="81" y="59"/>
                    </a:lnTo>
                    <a:lnTo>
                      <a:pt x="81" y="0"/>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grpSp>
        <p:grpSp>
          <p:nvGrpSpPr>
            <p:cNvPr id="88" name="Group 48"/>
            <p:cNvGrpSpPr>
              <a:grpSpLocks noChangeAspect="1"/>
            </p:cNvGrpSpPr>
            <p:nvPr/>
          </p:nvGrpSpPr>
          <p:grpSpPr bwMode="auto">
            <a:xfrm>
              <a:off x="9960402" y="4081981"/>
              <a:ext cx="420983" cy="408724"/>
              <a:chOff x="2670" y="1922"/>
              <a:chExt cx="996" cy="967"/>
            </a:xfrm>
            <a:solidFill>
              <a:schemeClr val="accent1"/>
            </a:solidFill>
          </p:grpSpPr>
          <p:sp>
            <p:nvSpPr>
              <p:cNvPr id="89" name="Freeform 49"/>
              <p:cNvSpPr/>
              <p:nvPr/>
            </p:nvSpPr>
            <p:spPr bwMode="auto">
              <a:xfrm>
                <a:off x="2670" y="2444"/>
                <a:ext cx="94" cy="178"/>
              </a:xfrm>
              <a:custGeom>
                <a:avLst/>
                <a:gdLst>
                  <a:gd name="T0" fmla="*/ 0 w 94"/>
                  <a:gd name="T1" fmla="*/ 7 h 178"/>
                  <a:gd name="T2" fmla="*/ 80 w 94"/>
                  <a:gd name="T3" fmla="*/ 178 h 178"/>
                  <a:gd name="T4" fmla="*/ 94 w 94"/>
                  <a:gd name="T5" fmla="*/ 171 h 178"/>
                  <a:gd name="T6" fmla="*/ 16 w 94"/>
                  <a:gd name="T7" fmla="*/ 0 h 178"/>
                  <a:gd name="T8" fmla="*/ 0 w 94"/>
                  <a:gd name="T9" fmla="*/ 7 h 178"/>
                </a:gdLst>
                <a:ahLst/>
                <a:cxnLst>
                  <a:cxn ang="0">
                    <a:pos x="T0" y="T1"/>
                  </a:cxn>
                  <a:cxn ang="0">
                    <a:pos x="T2" y="T3"/>
                  </a:cxn>
                  <a:cxn ang="0">
                    <a:pos x="T4" y="T5"/>
                  </a:cxn>
                  <a:cxn ang="0">
                    <a:pos x="T6" y="T7"/>
                  </a:cxn>
                  <a:cxn ang="0">
                    <a:pos x="T8" y="T9"/>
                  </a:cxn>
                </a:cxnLst>
                <a:rect l="0" t="0" r="r" b="b"/>
                <a:pathLst>
                  <a:path w="94" h="178">
                    <a:moveTo>
                      <a:pt x="0" y="7"/>
                    </a:moveTo>
                    <a:lnTo>
                      <a:pt x="80" y="178"/>
                    </a:lnTo>
                    <a:lnTo>
                      <a:pt x="94" y="171"/>
                    </a:lnTo>
                    <a:lnTo>
                      <a:pt x="16" y="0"/>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90" name="Freeform 50"/>
              <p:cNvSpPr/>
              <p:nvPr/>
            </p:nvSpPr>
            <p:spPr bwMode="auto">
              <a:xfrm>
                <a:off x="2913" y="2598"/>
                <a:ext cx="201" cy="291"/>
              </a:xfrm>
              <a:custGeom>
                <a:avLst/>
                <a:gdLst>
                  <a:gd name="T0" fmla="*/ 37 w 85"/>
                  <a:gd name="T1" fmla="*/ 0 h 123"/>
                  <a:gd name="T2" fmla="*/ 0 w 85"/>
                  <a:gd name="T3" fmla="*/ 18 h 123"/>
                  <a:gd name="T4" fmla="*/ 47 w 85"/>
                  <a:gd name="T5" fmla="*/ 117 h 123"/>
                  <a:gd name="T6" fmla="*/ 56 w 85"/>
                  <a:gd name="T7" fmla="*/ 121 h 123"/>
                  <a:gd name="T8" fmla="*/ 80 w 85"/>
                  <a:gd name="T9" fmla="*/ 110 h 123"/>
                  <a:gd name="T10" fmla="*/ 84 w 85"/>
                  <a:gd name="T11" fmla="*/ 106 h 123"/>
                  <a:gd name="T12" fmla="*/ 84 w 85"/>
                  <a:gd name="T13" fmla="*/ 100 h 123"/>
                  <a:gd name="T14" fmla="*/ 37 w 85"/>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23">
                    <a:moveTo>
                      <a:pt x="37" y="0"/>
                    </a:moveTo>
                    <a:cubicBezTo>
                      <a:pt x="0" y="18"/>
                      <a:pt x="0" y="18"/>
                      <a:pt x="0" y="18"/>
                    </a:cubicBezTo>
                    <a:cubicBezTo>
                      <a:pt x="47" y="117"/>
                      <a:pt x="47" y="117"/>
                      <a:pt x="47" y="117"/>
                    </a:cubicBezTo>
                    <a:cubicBezTo>
                      <a:pt x="48" y="121"/>
                      <a:pt x="53" y="123"/>
                      <a:pt x="56" y="121"/>
                    </a:cubicBezTo>
                    <a:cubicBezTo>
                      <a:pt x="80" y="110"/>
                      <a:pt x="80" y="110"/>
                      <a:pt x="80" y="110"/>
                    </a:cubicBezTo>
                    <a:cubicBezTo>
                      <a:pt x="82" y="109"/>
                      <a:pt x="83" y="107"/>
                      <a:pt x="84" y="106"/>
                    </a:cubicBezTo>
                    <a:cubicBezTo>
                      <a:pt x="85" y="104"/>
                      <a:pt x="85" y="102"/>
                      <a:pt x="84" y="10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91" name="Freeform 51"/>
              <p:cNvSpPr/>
              <p:nvPr/>
            </p:nvSpPr>
            <p:spPr bwMode="auto">
              <a:xfrm>
                <a:off x="2707" y="2267"/>
                <a:ext cx="348" cy="369"/>
              </a:xfrm>
              <a:custGeom>
                <a:avLst/>
                <a:gdLst>
                  <a:gd name="T0" fmla="*/ 95 w 147"/>
                  <a:gd name="T1" fmla="*/ 0 h 156"/>
                  <a:gd name="T2" fmla="*/ 1 w 147"/>
                  <a:gd name="T3" fmla="*/ 44 h 156"/>
                  <a:gd name="T4" fmla="*/ 0 w 147"/>
                  <a:gd name="T5" fmla="*/ 46 h 156"/>
                  <a:gd name="T6" fmla="*/ 0 w 147"/>
                  <a:gd name="T7" fmla="*/ 47 h 156"/>
                  <a:gd name="T8" fmla="*/ 50 w 147"/>
                  <a:gd name="T9" fmla="*/ 155 h 156"/>
                  <a:gd name="T10" fmla="*/ 51 w 147"/>
                  <a:gd name="T11" fmla="*/ 156 h 156"/>
                  <a:gd name="T12" fmla="*/ 53 w 147"/>
                  <a:gd name="T13" fmla="*/ 156 h 156"/>
                  <a:gd name="T14" fmla="*/ 147 w 147"/>
                  <a:gd name="T15" fmla="*/ 112 h 156"/>
                  <a:gd name="T16" fmla="*/ 95 w 14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56">
                    <a:moveTo>
                      <a:pt x="95" y="0"/>
                    </a:moveTo>
                    <a:cubicBezTo>
                      <a:pt x="1" y="44"/>
                      <a:pt x="1" y="44"/>
                      <a:pt x="1" y="44"/>
                    </a:cubicBezTo>
                    <a:cubicBezTo>
                      <a:pt x="0" y="45"/>
                      <a:pt x="0" y="45"/>
                      <a:pt x="0" y="46"/>
                    </a:cubicBezTo>
                    <a:cubicBezTo>
                      <a:pt x="0" y="46"/>
                      <a:pt x="0" y="47"/>
                      <a:pt x="0" y="47"/>
                    </a:cubicBezTo>
                    <a:cubicBezTo>
                      <a:pt x="50" y="155"/>
                      <a:pt x="50" y="155"/>
                      <a:pt x="50" y="155"/>
                    </a:cubicBezTo>
                    <a:cubicBezTo>
                      <a:pt x="50" y="156"/>
                      <a:pt x="51" y="156"/>
                      <a:pt x="51" y="156"/>
                    </a:cubicBezTo>
                    <a:cubicBezTo>
                      <a:pt x="52" y="156"/>
                      <a:pt x="52" y="156"/>
                      <a:pt x="53" y="156"/>
                    </a:cubicBezTo>
                    <a:cubicBezTo>
                      <a:pt x="147" y="112"/>
                      <a:pt x="147" y="112"/>
                      <a:pt x="147" y="112"/>
                    </a:cubicBez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92" name="Freeform 52"/>
              <p:cNvSpPr/>
              <p:nvPr/>
            </p:nvSpPr>
            <p:spPr bwMode="auto">
              <a:xfrm>
                <a:off x="2955" y="1995"/>
                <a:ext cx="494" cy="560"/>
              </a:xfrm>
              <a:custGeom>
                <a:avLst/>
                <a:gdLst>
                  <a:gd name="T0" fmla="*/ 104 w 209"/>
                  <a:gd name="T1" fmla="*/ 2 h 237"/>
                  <a:gd name="T2" fmla="*/ 104 w 209"/>
                  <a:gd name="T3" fmla="*/ 2 h 237"/>
                  <a:gd name="T4" fmla="*/ 63 w 209"/>
                  <a:gd name="T5" fmla="*/ 33 h 237"/>
                  <a:gd name="T6" fmla="*/ 53 w 209"/>
                  <a:gd name="T7" fmla="*/ 45 h 237"/>
                  <a:gd name="T8" fmla="*/ 0 w 209"/>
                  <a:gd name="T9" fmla="*/ 99 h 237"/>
                  <a:gd name="T10" fmla="*/ 0 w 209"/>
                  <a:gd name="T11" fmla="*/ 99 h 237"/>
                  <a:gd name="T12" fmla="*/ 63 w 209"/>
                  <a:gd name="T13" fmla="*/ 233 h 237"/>
                  <a:gd name="T14" fmla="*/ 63 w 209"/>
                  <a:gd name="T15" fmla="*/ 233 h 237"/>
                  <a:gd name="T16" fmla="*/ 175 w 209"/>
                  <a:gd name="T17" fmla="*/ 223 h 237"/>
                  <a:gd name="T18" fmla="*/ 208 w 209"/>
                  <a:gd name="T19" fmla="*/ 204 h 237"/>
                  <a:gd name="T20" fmla="*/ 115 w 209"/>
                  <a:gd name="T21" fmla="*/ 9 h 237"/>
                  <a:gd name="T22" fmla="*/ 104 w 209"/>
                  <a:gd name="T23"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237">
                    <a:moveTo>
                      <a:pt x="104" y="2"/>
                    </a:moveTo>
                    <a:cubicBezTo>
                      <a:pt x="104" y="2"/>
                      <a:pt x="104" y="2"/>
                      <a:pt x="104" y="2"/>
                    </a:cubicBezTo>
                    <a:cubicBezTo>
                      <a:pt x="91" y="0"/>
                      <a:pt x="75" y="19"/>
                      <a:pt x="63" y="33"/>
                    </a:cubicBezTo>
                    <a:cubicBezTo>
                      <a:pt x="60" y="37"/>
                      <a:pt x="56" y="41"/>
                      <a:pt x="53" y="45"/>
                    </a:cubicBezTo>
                    <a:cubicBezTo>
                      <a:pt x="0" y="99"/>
                      <a:pt x="0" y="99"/>
                      <a:pt x="0" y="99"/>
                    </a:cubicBezTo>
                    <a:cubicBezTo>
                      <a:pt x="0" y="99"/>
                      <a:pt x="0" y="99"/>
                      <a:pt x="0" y="99"/>
                    </a:cubicBezTo>
                    <a:cubicBezTo>
                      <a:pt x="63" y="233"/>
                      <a:pt x="63" y="233"/>
                      <a:pt x="63" y="233"/>
                    </a:cubicBezTo>
                    <a:cubicBezTo>
                      <a:pt x="63" y="233"/>
                      <a:pt x="63" y="233"/>
                      <a:pt x="63" y="233"/>
                    </a:cubicBezTo>
                    <a:cubicBezTo>
                      <a:pt x="78" y="237"/>
                      <a:pt x="160" y="227"/>
                      <a:pt x="175" y="223"/>
                    </a:cubicBezTo>
                    <a:cubicBezTo>
                      <a:pt x="192" y="219"/>
                      <a:pt x="207" y="214"/>
                      <a:pt x="208" y="204"/>
                    </a:cubicBezTo>
                    <a:cubicBezTo>
                      <a:pt x="209" y="184"/>
                      <a:pt x="132" y="29"/>
                      <a:pt x="115" y="9"/>
                    </a:cubicBezTo>
                    <a:cubicBezTo>
                      <a:pt x="112" y="5"/>
                      <a:pt x="108" y="3"/>
                      <a:pt x="10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93" name="Freeform 53"/>
              <p:cNvSpPr/>
              <p:nvPr/>
            </p:nvSpPr>
            <p:spPr bwMode="auto">
              <a:xfrm>
                <a:off x="3326" y="2088"/>
                <a:ext cx="149" cy="260"/>
              </a:xfrm>
              <a:custGeom>
                <a:avLst/>
                <a:gdLst>
                  <a:gd name="T0" fmla="*/ 26 w 63"/>
                  <a:gd name="T1" fmla="*/ 9 h 110"/>
                  <a:gd name="T2" fmla="*/ 0 w 63"/>
                  <a:gd name="T3" fmla="*/ 3 h 110"/>
                  <a:gd name="T4" fmla="*/ 25 w 63"/>
                  <a:gd name="T5" fmla="*/ 52 h 110"/>
                  <a:gd name="T6" fmla="*/ 50 w 63"/>
                  <a:gd name="T7" fmla="*/ 110 h 110"/>
                  <a:gd name="T8" fmla="*/ 62 w 63"/>
                  <a:gd name="T9" fmla="*/ 85 h 110"/>
                  <a:gd name="T10" fmla="*/ 54 w 63"/>
                  <a:gd name="T11" fmla="*/ 43 h 110"/>
                  <a:gd name="T12" fmla="*/ 26 w 63"/>
                  <a:gd name="T13" fmla="*/ 9 h 110"/>
                </a:gdLst>
                <a:ahLst/>
                <a:cxnLst>
                  <a:cxn ang="0">
                    <a:pos x="T0" y="T1"/>
                  </a:cxn>
                  <a:cxn ang="0">
                    <a:pos x="T2" y="T3"/>
                  </a:cxn>
                  <a:cxn ang="0">
                    <a:pos x="T4" y="T5"/>
                  </a:cxn>
                  <a:cxn ang="0">
                    <a:pos x="T6" y="T7"/>
                  </a:cxn>
                  <a:cxn ang="0">
                    <a:pos x="T8" y="T9"/>
                  </a:cxn>
                  <a:cxn ang="0">
                    <a:pos x="T10" y="T11"/>
                  </a:cxn>
                  <a:cxn ang="0">
                    <a:pos x="T12" y="T13"/>
                  </a:cxn>
                </a:cxnLst>
                <a:rect l="0" t="0" r="r" b="b"/>
                <a:pathLst>
                  <a:path w="63" h="110">
                    <a:moveTo>
                      <a:pt x="26" y="9"/>
                    </a:moveTo>
                    <a:cubicBezTo>
                      <a:pt x="17" y="2"/>
                      <a:pt x="7" y="0"/>
                      <a:pt x="0" y="3"/>
                    </a:cubicBezTo>
                    <a:cubicBezTo>
                      <a:pt x="2" y="8"/>
                      <a:pt x="10" y="22"/>
                      <a:pt x="25" y="52"/>
                    </a:cubicBezTo>
                    <a:cubicBezTo>
                      <a:pt x="42" y="89"/>
                      <a:pt x="48" y="104"/>
                      <a:pt x="50" y="110"/>
                    </a:cubicBezTo>
                    <a:cubicBezTo>
                      <a:pt x="57" y="106"/>
                      <a:pt x="61" y="97"/>
                      <a:pt x="62" y="85"/>
                    </a:cubicBezTo>
                    <a:cubicBezTo>
                      <a:pt x="63" y="72"/>
                      <a:pt x="60" y="57"/>
                      <a:pt x="54" y="43"/>
                    </a:cubicBezTo>
                    <a:cubicBezTo>
                      <a:pt x="47" y="28"/>
                      <a:pt x="37" y="16"/>
                      <a:pt x="2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94" name="Freeform 54"/>
              <p:cNvSpPr/>
              <p:nvPr/>
            </p:nvSpPr>
            <p:spPr bwMode="auto">
              <a:xfrm>
                <a:off x="3414" y="1922"/>
                <a:ext cx="71" cy="140"/>
              </a:xfrm>
              <a:custGeom>
                <a:avLst/>
                <a:gdLst>
                  <a:gd name="T0" fmla="*/ 25 w 30"/>
                  <a:gd name="T1" fmla="*/ 1 h 59"/>
                  <a:gd name="T2" fmla="*/ 18 w 30"/>
                  <a:gd name="T3" fmla="*/ 5 h 59"/>
                  <a:gd name="T4" fmla="*/ 1 w 30"/>
                  <a:gd name="T5" fmla="*/ 51 h 59"/>
                  <a:gd name="T6" fmla="*/ 4 w 30"/>
                  <a:gd name="T7" fmla="*/ 58 h 59"/>
                  <a:gd name="T8" fmla="*/ 6 w 30"/>
                  <a:gd name="T9" fmla="*/ 59 h 59"/>
                  <a:gd name="T10" fmla="*/ 12 w 30"/>
                  <a:gd name="T11" fmla="*/ 55 h 59"/>
                  <a:gd name="T12" fmla="*/ 29 w 30"/>
                  <a:gd name="T13" fmla="*/ 9 h 59"/>
                  <a:gd name="T14" fmla="*/ 25 w 30"/>
                  <a:gd name="T15" fmla="*/ 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9">
                    <a:moveTo>
                      <a:pt x="25" y="1"/>
                    </a:moveTo>
                    <a:cubicBezTo>
                      <a:pt x="22" y="0"/>
                      <a:pt x="19" y="2"/>
                      <a:pt x="18" y="5"/>
                    </a:cubicBezTo>
                    <a:cubicBezTo>
                      <a:pt x="1" y="51"/>
                      <a:pt x="1" y="51"/>
                      <a:pt x="1" y="51"/>
                    </a:cubicBezTo>
                    <a:cubicBezTo>
                      <a:pt x="0" y="54"/>
                      <a:pt x="1" y="57"/>
                      <a:pt x="4" y="58"/>
                    </a:cubicBezTo>
                    <a:cubicBezTo>
                      <a:pt x="5" y="59"/>
                      <a:pt x="6" y="59"/>
                      <a:pt x="6" y="59"/>
                    </a:cubicBezTo>
                    <a:cubicBezTo>
                      <a:pt x="9" y="59"/>
                      <a:pt x="11" y="57"/>
                      <a:pt x="12" y="55"/>
                    </a:cubicBezTo>
                    <a:cubicBezTo>
                      <a:pt x="29" y="9"/>
                      <a:pt x="29" y="9"/>
                      <a:pt x="29" y="9"/>
                    </a:cubicBezTo>
                    <a:cubicBezTo>
                      <a:pt x="30" y="6"/>
                      <a:pt x="28" y="3"/>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95" name="Freeform 55"/>
              <p:cNvSpPr/>
              <p:nvPr/>
            </p:nvSpPr>
            <p:spPr bwMode="auto">
              <a:xfrm>
                <a:off x="3527" y="2277"/>
                <a:ext cx="139" cy="68"/>
              </a:xfrm>
              <a:custGeom>
                <a:avLst/>
                <a:gdLst>
                  <a:gd name="T0" fmla="*/ 55 w 59"/>
                  <a:gd name="T1" fmla="*/ 18 h 29"/>
                  <a:gd name="T2" fmla="*/ 9 w 59"/>
                  <a:gd name="T3" fmla="*/ 1 h 29"/>
                  <a:gd name="T4" fmla="*/ 1 w 59"/>
                  <a:gd name="T5" fmla="*/ 4 h 29"/>
                  <a:gd name="T6" fmla="*/ 5 w 59"/>
                  <a:gd name="T7" fmla="*/ 12 h 29"/>
                  <a:gd name="T8" fmla="*/ 51 w 59"/>
                  <a:gd name="T9" fmla="*/ 29 h 29"/>
                  <a:gd name="T10" fmla="*/ 53 w 59"/>
                  <a:gd name="T11" fmla="*/ 29 h 29"/>
                  <a:gd name="T12" fmla="*/ 58 w 59"/>
                  <a:gd name="T13" fmla="*/ 25 h 29"/>
                  <a:gd name="T14" fmla="*/ 55 w 59"/>
                  <a:gd name="T15" fmla="*/ 1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9">
                    <a:moveTo>
                      <a:pt x="55" y="18"/>
                    </a:moveTo>
                    <a:cubicBezTo>
                      <a:pt x="9" y="1"/>
                      <a:pt x="9" y="1"/>
                      <a:pt x="9" y="1"/>
                    </a:cubicBezTo>
                    <a:cubicBezTo>
                      <a:pt x="6" y="0"/>
                      <a:pt x="2" y="1"/>
                      <a:pt x="1" y="4"/>
                    </a:cubicBezTo>
                    <a:cubicBezTo>
                      <a:pt x="0" y="8"/>
                      <a:pt x="2" y="11"/>
                      <a:pt x="5" y="12"/>
                    </a:cubicBezTo>
                    <a:cubicBezTo>
                      <a:pt x="51" y="29"/>
                      <a:pt x="51" y="29"/>
                      <a:pt x="51" y="29"/>
                    </a:cubicBezTo>
                    <a:cubicBezTo>
                      <a:pt x="51" y="29"/>
                      <a:pt x="52" y="29"/>
                      <a:pt x="53" y="29"/>
                    </a:cubicBezTo>
                    <a:cubicBezTo>
                      <a:pt x="55" y="29"/>
                      <a:pt x="57" y="28"/>
                      <a:pt x="58" y="25"/>
                    </a:cubicBezTo>
                    <a:cubicBezTo>
                      <a:pt x="59" y="22"/>
                      <a:pt x="58" y="19"/>
                      <a:pt x="5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sp>
            <p:nvSpPr>
              <p:cNvPr id="96" name="Freeform 56"/>
              <p:cNvSpPr/>
              <p:nvPr/>
            </p:nvSpPr>
            <p:spPr bwMode="auto">
              <a:xfrm>
                <a:off x="3513" y="2085"/>
                <a:ext cx="137" cy="78"/>
              </a:xfrm>
              <a:custGeom>
                <a:avLst/>
                <a:gdLst>
                  <a:gd name="T0" fmla="*/ 53 w 58"/>
                  <a:gd name="T1" fmla="*/ 12 h 33"/>
                  <a:gd name="T2" fmla="*/ 56 w 58"/>
                  <a:gd name="T3" fmla="*/ 4 h 33"/>
                  <a:gd name="T4" fmla="*/ 48 w 58"/>
                  <a:gd name="T5" fmla="*/ 1 h 33"/>
                  <a:gd name="T6" fmla="*/ 4 w 58"/>
                  <a:gd name="T7" fmla="*/ 22 h 33"/>
                  <a:gd name="T8" fmla="*/ 1 w 58"/>
                  <a:gd name="T9" fmla="*/ 30 h 33"/>
                  <a:gd name="T10" fmla="*/ 7 w 58"/>
                  <a:gd name="T11" fmla="*/ 33 h 33"/>
                  <a:gd name="T12" fmla="*/ 9 w 58"/>
                  <a:gd name="T13" fmla="*/ 33 h 33"/>
                  <a:gd name="T14" fmla="*/ 53 w 58"/>
                  <a:gd name="T15" fmla="*/ 1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3">
                    <a:moveTo>
                      <a:pt x="53" y="12"/>
                    </a:moveTo>
                    <a:cubicBezTo>
                      <a:pt x="56" y="11"/>
                      <a:pt x="58" y="7"/>
                      <a:pt x="56" y="4"/>
                    </a:cubicBezTo>
                    <a:cubicBezTo>
                      <a:pt x="55" y="1"/>
                      <a:pt x="51" y="0"/>
                      <a:pt x="48" y="1"/>
                    </a:cubicBezTo>
                    <a:cubicBezTo>
                      <a:pt x="4" y="22"/>
                      <a:pt x="4" y="22"/>
                      <a:pt x="4" y="22"/>
                    </a:cubicBezTo>
                    <a:cubicBezTo>
                      <a:pt x="1" y="23"/>
                      <a:pt x="0" y="27"/>
                      <a:pt x="1" y="30"/>
                    </a:cubicBezTo>
                    <a:cubicBezTo>
                      <a:pt x="2" y="32"/>
                      <a:pt x="4" y="33"/>
                      <a:pt x="7" y="33"/>
                    </a:cubicBezTo>
                    <a:cubicBezTo>
                      <a:pt x="7" y="33"/>
                      <a:pt x="8" y="33"/>
                      <a:pt x="9" y="33"/>
                    </a:cubicBezTo>
                    <a:lnTo>
                      <a:pt x="53"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682" tIns="40341" rIns="80682" bIns="40341" numCol="1" anchor="t" anchorCtr="0" compatLnSpc="1"/>
              <a:lstStyle/>
              <a:p>
                <a:endParaRPr lang="en-US" sz="800" dirty="0">
                  <a:latin typeface="+mj-lt"/>
                </a:endParaRPr>
              </a:p>
            </p:txBody>
          </p:sp>
        </p:grpSp>
        <p:sp>
          <p:nvSpPr>
            <p:cNvPr id="44" name="Rectangle 43"/>
            <p:cNvSpPr/>
            <p:nvPr/>
          </p:nvSpPr>
          <p:spPr>
            <a:xfrm>
              <a:off x="6067373" y="5008401"/>
              <a:ext cx="2752344" cy="101065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294" tIns="40341" rIns="41294" bIns="40341" numCol="1" spcCol="0" rtlCol="0" fromWordArt="0" anchor="ctr" anchorCtr="0" forceAA="0" compatLnSpc="1">
              <a:prstTxWarp prst="textNoShape">
                <a:avLst/>
              </a:prstTxWarp>
              <a:noAutofit/>
            </a:bodyPr>
            <a:lstStyle/>
            <a:p>
              <a:pPr>
                <a:spcBef>
                  <a:spcPts val="353"/>
                </a:spcBef>
              </a:pPr>
              <a:endParaRPr lang="en-US" sz="706" dirty="0">
                <a:solidFill>
                  <a:schemeClr val="tx1"/>
                </a:solidFill>
              </a:endParaRPr>
            </a:p>
          </p:txBody>
        </p:sp>
        <p:sp>
          <p:nvSpPr>
            <p:cNvPr id="53" name="Rectangle 52"/>
            <p:cNvSpPr/>
            <p:nvPr/>
          </p:nvSpPr>
          <p:spPr>
            <a:xfrm>
              <a:off x="6067373" y="4770911"/>
              <a:ext cx="2752344" cy="25123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294" tIns="40341" rIns="41294" bIns="40341" numCol="1" spcCol="0" rtlCol="0" fromWordArt="0" anchor="ctr" anchorCtr="0" forceAA="0" compatLnSpc="1">
              <a:prstTxWarp prst="textNoShape">
                <a:avLst/>
              </a:prstTxWarp>
              <a:noAutofit/>
            </a:bodyPr>
            <a:lstStyle/>
            <a:p>
              <a:pPr>
                <a:spcBef>
                  <a:spcPts val="353"/>
                </a:spcBef>
              </a:pPr>
              <a:endParaRPr lang="en-US" sz="706" dirty="0">
                <a:solidFill>
                  <a:schemeClr val="tx1"/>
                </a:solidFill>
              </a:endParaRPr>
            </a:p>
          </p:txBody>
        </p:sp>
        <p:sp>
          <p:nvSpPr>
            <p:cNvPr id="54" name="TextBox 53"/>
            <p:cNvSpPr txBox="1"/>
            <p:nvPr/>
          </p:nvSpPr>
          <p:spPr>
            <a:xfrm>
              <a:off x="7174244" y="4821158"/>
              <a:ext cx="538609" cy="153504"/>
            </a:xfrm>
            <a:prstGeom prst="rect">
              <a:avLst/>
            </a:prstGeom>
            <a:no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wrap="none" lIns="0" tIns="0" rIns="0" bIns="0" rtlCol="0" anchor="ctr" anchorCtr="0">
              <a:spAutoFit/>
            </a:bodyPr>
            <a:lstStyle/>
            <a:p>
              <a:pPr>
                <a:spcBef>
                  <a:spcPts val="355"/>
                </a:spcBef>
              </a:pPr>
              <a:r>
                <a:rPr lang="zh-TW" altLang="en-US" sz="1050" b="1" dirty="0">
                  <a:solidFill>
                    <a:schemeClr val="bg1"/>
                  </a:solidFill>
                </a:rPr>
                <a:t>销售渠道</a:t>
              </a:r>
              <a:endParaRPr lang="en-US" altLang="zh-CN" sz="1050" b="1" dirty="0">
                <a:solidFill>
                  <a:schemeClr val="bg1"/>
                </a:solidFill>
              </a:endParaRPr>
            </a:p>
          </p:txBody>
        </p:sp>
        <p:sp>
          <p:nvSpPr>
            <p:cNvPr id="97" name="TextBox 96"/>
            <p:cNvSpPr txBox="1"/>
            <p:nvPr/>
          </p:nvSpPr>
          <p:spPr>
            <a:xfrm>
              <a:off x="6196499" y="5073631"/>
              <a:ext cx="2453354" cy="48987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marL="100965" lvl="0" indent="-100965" algn="l">
                <a:spcBef>
                  <a:spcPts val="355"/>
                </a:spcBef>
                <a:buClr>
                  <a:srgbClr val="EB6100"/>
                </a:buClr>
                <a:buFont typeface="Arial" panose="020B0604020202020204" pitchFamily="34" charset="0"/>
                <a:buChar char="•"/>
              </a:pPr>
              <a:r>
                <a:rPr lang="zh-CN" altLang="en-US" sz="1000" dirty="0"/>
                <a:t>在中美两个最大市场具有广泛覆盖的线下线上销售网络</a:t>
              </a:r>
            </a:p>
            <a:p>
              <a:pPr marL="100965" indent="-100965" algn="l">
                <a:spcBef>
                  <a:spcPts val="355"/>
                </a:spcBef>
                <a:buClr>
                  <a:schemeClr val="accent1"/>
                </a:buClr>
                <a:buFont typeface="Arial" panose="020B0604020202020204" pitchFamily="34" charset="0"/>
                <a:buChar char="•"/>
              </a:pPr>
              <a:r>
                <a:rPr lang="zh-CN" altLang="en-US" sz="1000" dirty="0"/>
                <a:t>全渠道战略更好整合资源、服务消费者</a:t>
              </a:r>
            </a:p>
          </p:txBody>
        </p:sp>
      </p:grpSp>
      <p:sp>
        <p:nvSpPr>
          <p:cNvPr id="98" name="Notes" descr="&lt;tags&gt;&lt;tag n=&quot;TagName&quot; v=&quot;Notes&quot; /&gt;&lt;tag n=&quot;Top&quot; v=&quot;488.25&quot; /&gt;&lt;tag n=&quot;Left&quot; v=&quot;35.43299&quot; /&gt;&lt;tag n=&quot;Height&quot; v=&quot;8.057953&quot; /&gt;&lt;tag n=&quot;Width&quot; v=&quot;408.375&quot; /&gt;&lt;/tags&gt;"/>
          <p:cNvSpPr/>
          <p:nvPr/>
        </p:nvSpPr>
        <p:spPr bwMode="gray">
          <a:xfrm>
            <a:off x="599017" y="6201442"/>
            <a:ext cx="8046720" cy="204671"/>
          </a:xfrm>
          <a:prstGeom prst="rect">
            <a:avLst/>
          </a:prstGeom>
          <a:noFill/>
        </p:spPr>
        <p:txBody>
          <a:bodyPr vert="horz" wrap="square" lIns="0" tIns="0" rIns="0" bIns="0" rtlCol="0">
            <a:spAutoFit/>
          </a:bodyPr>
          <a:lstStyle/>
          <a:p>
            <a:pPr marL="342900" indent="-342900" algn="l">
              <a:tabLst>
                <a:tab pos="358775" algn="l"/>
              </a:tabLst>
            </a:pPr>
            <a:r>
              <a:rPr lang="zh-CN" altLang="en-US" sz="700" dirty="0">
                <a:latin typeface="+mn-lt"/>
                <a:cs typeface="Arial" panose="020B0604020202020204" pitchFamily="34" charset="0"/>
              </a:rPr>
              <a:t>注：	行业数据根据弗若斯特沙利文行业报告；市场规模、市场份额及排名数据以零售额计</a:t>
            </a:r>
          </a:p>
          <a:p>
            <a:pPr marL="342900" indent="-342900" algn="l">
              <a:tabLst>
                <a:tab pos="358775" algn="l"/>
              </a:tabLst>
            </a:pPr>
            <a:r>
              <a:rPr lang="en-US" altLang="zh-CN" sz="700" dirty="0">
                <a:latin typeface="+mn-lt"/>
                <a:cs typeface="Arial" panose="020B0604020202020204" pitchFamily="34" charset="0"/>
              </a:rPr>
              <a:t>(1)	2020</a:t>
            </a:r>
            <a:r>
              <a:rPr lang="zh-CN" altLang="en-US" sz="700" dirty="0">
                <a:latin typeface="+mn-lt"/>
                <a:cs typeface="Arial" panose="020B0604020202020204" pitchFamily="34" charset="0"/>
              </a:rPr>
              <a:t>年超过</a:t>
            </a:r>
            <a:r>
              <a:rPr lang="en-US" altLang="zh-CN" sz="700" dirty="0">
                <a:latin typeface="+mn-lt"/>
                <a:cs typeface="Arial" panose="020B0604020202020204" pitchFamily="34" charset="0"/>
              </a:rPr>
              <a:t>50%</a:t>
            </a:r>
            <a:r>
              <a:rPr lang="zh-CN" altLang="en-US" sz="700" dirty="0">
                <a:latin typeface="+mn-lt"/>
                <a:cs typeface="Arial" panose="020B0604020202020204" pitchFamily="34" charset="0"/>
              </a:rPr>
              <a:t>的年营业收入来源于小家电板块</a:t>
            </a:r>
          </a:p>
        </p:txBody>
      </p:sp>
      <p:sp>
        <p:nvSpPr>
          <p:cNvPr id="99" name="Freeform 6"/>
          <p:cNvSpPr>
            <a:spLocks/>
          </p:cNvSpPr>
          <p:nvPr/>
        </p:nvSpPr>
        <p:spPr bwMode="auto">
          <a:xfrm>
            <a:off x="781689" y="1488489"/>
            <a:ext cx="4689809" cy="2014664"/>
          </a:xfrm>
          <a:custGeom>
            <a:avLst/>
            <a:gdLst>
              <a:gd name="T0" fmla="*/ 4876 w 4945"/>
              <a:gd name="T1" fmla="*/ 1647 h 3497"/>
              <a:gd name="T2" fmla="*/ 4945 w 4945"/>
              <a:gd name="T3" fmla="*/ 3 h 3497"/>
              <a:gd name="T4" fmla="*/ 4148 w 4945"/>
              <a:gd name="T5" fmla="*/ 0 h 3497"/>
              <a:gd name="T6" fmla="*/ 4137 w 4945"/>
              <a:gd name="T7" fmla="*/ 3 h 3497"/>
              <a:gd name="T8" fmla="*/ 2400 w 4945"/>
              <a:gd name="T9" fmla="*/ 31 h 3497"/>
              <a:gd name="T10" fmla="*/ 1909 w 4945"/>
              <a:gd name="T11" fmla="*/ 3 h 3497"/>
              <a:gd name="T12" fmla="*/ 1278 w 4945"/>
              <a:gd name="T13" fmla="*/ 3 h 3497"/>
              <a:gd name="T14" fmla="*/ 0 w 4945"/>
              <a:gd name="T15" fmla="*/ 3 h 3497"/>
              <a:gd name="T16" fmla="*/ 57 w 4945"/>
              <a:gd name="T17" fmla="*/ 1422 h 3497"/>
              <a:gd name="T18" fmla="*/ 57 w 4945"/>
              <a:gd name="T19" fmla="*/ 2351 h 3497"/>
              <a:gd name="T20" fmla="*/ 0 w 4945"/>
              <a:gd name="T21" fmla="*/ 3497 h 3497"/>
              <a:gd name="T22" fmla="*/ 57 w 4945"/>
              <a:gd name="T23" fmla="*/ 3497 h 3497"/>
              <a:gd name="T24" fmla="*/ 569 w 4945"/>
              <a:gd name="T25" fmla="*/ 3497 h 3497"/>
              <a:gd name="T26" fmla="*/ 1259 w 4945"/>
              <a:gd name="T27" fmla="*/ 3497 h 3497"/>
              <a:gd name="T28" fmla="*/ 1262 w 4945"/>
              <a:gd name="T29" fmla="*/ 3497 h 3497"/>
              <a:gd name="T30" fmla="*/ 1899 w 4945"/>
              <a:gd name="T31" fmla="*/ 3459 h 3497"/>
              <a:gd name="T32" fmla="*/ 3508 w 4945"/>
              <a:gd name="T33" fmla="*/ 3497 h 3497"/>
              <a:gd name="T34" fmla="*/ 4567 w 4945"/>
              <a:gd name="T35" fmla="*/ 3435 h 3497"/>
              <a:gd name="T36" fmla="*/ 4945 w 4945"/>
              <a:gd name="T37" fmla="*/ 3497 h 3497"/>
              <a:gd name="T38" fmla="*/ 4876 w 4945"/>
              <a:gd name="T39" fmla="*/ 1647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45" h="3497">
                <a:moveTo>
                  <a:pt x="4876" y="1647"/>
                </a:moveTo>
                <a:lnTo>
                  <a:pt x="4945" y="3"/>
                </a:lnTo>
                <a:lnTo>
                  <a:pt x="4148" y="0"/>
                </a:lnTo>
                <a:lnTo>
                  <a:pt x="4137" y="3"/>
                </a:lnTo>
                <a:lnTo>
                  <a:pt x="2400" y="31"/>
                </a:lnTo>
                <a:lnTo>
                  <a:pt x="1909" y="3"/>
                </a:lnTo>
                <a:lnTo>
                  <a:pt x="1278" y="3"/>
                </a:lnTo>
                <a:lnTo>
                  <a:pt x="0" y="3"/>
                </a:lnTo>
                <a:lnTo>
                  <a:pt x="57" y="1422"/>
                </a:lnTo>
                <a:lnTo>
                  <a:pt x="57" y="2351"/>
                </a:lnTo>
                <a:lnTo>
                  <a:pt x="0" y="3497"/>
                </a:lnTo>
                <a:lnTo>
                  <a:pt x="57" y="3497"/>
                </a:lnTo>
                <a:lnTo>
                  <a:pt x="569" y="3497"/>
                </a:lnTo>
                <a:lnTo>
                  <a:pt x="1259" y="3497"/>
                </a:lnTo>
                <a:lnTo>
                  <a:pt x="1262" y="3497"/>
                </a:lnTo>
                <a:lnTo>
                  <a:pt x="1899" y="3459"/>
                </a:lnTo>
                <a:lnTo>
                  <a:pt x="3508" y="3497"/>
                </a:lnTo>
                <a:lnTo>
                  <a:pt x="4567" y="3435"/>
                </a:lnTo>
                <a:lnTo>
                  <a:pt x="4945" y="3497"/>
                </a:lnTo>
                <a:lnTo>
                  <a:pt x="4876" y="1647"/>
                </a:lnTo>
                <a:close/>
              </a:path>
            </a:pathLst>
          </a:custGeom>
          <a:solidFill>
            <a:schemeClr val="bg1"/>
          </a:solidFill>
          <a:ln w="6350">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294" tIns="40341" rIns="41294" bIns="40341" numCol="1" spcCol="0" rtlCol="0" fromWordArt="0" anchor="ctr" anchorCtr="0" forceAA="0" compatLnSpc="1">
            <a:prstTxWarp prst="textNoShape">
              <a:avLst/>
            </a:prstTxWarp>
            <a:noAutofit/>
          </a:bodyPr>
          <a:lstStyle/>
          <a:p>
            <a:pPr>
              <a:spcBef>
                <a:spcPts val="353"/>
              </a:spcBef>
            </a:pPr>
            <a:endParaRPr lang="en-US" sz="706" dirty="0">
              <a:latin typeface="Arial" panose="020B0604020202020204" pitchFamily="34" charset="0"/>
              <a:ea typeface="Microsoft JhengHei" panose="020B0604030504040204" pitchFamily="34" charset="-120"/>
            </a:endParaRPr>
          </a:p>
        </p:txBody>
      </p:sp>
      <p:graphicFrame>
        <p:nvGraphicFramePr>
          <p:cNvPr id="101" name="Content Placeholder 28"/>
          <p:cNvGraphicFramePr>
            <a:graphicFrameLocks noGrp="1"/>
          </p:cNvGraphicFramePr>
          <p:nvPr>
            <p:ph sz="quarter" idx="34"/>
            <p:extLst>
              <p:ext uri="{D42A27DB-BD31-4B8C-83A1-F6EECF244321}">
                <p14:modId xmlns:p14="http://schemas.microsoft.com/office/powerpoint/2010/main" val="320551055"/>
              </p:ext>
            </p:extLst>
          </p:nvPr>
        </p:nvGraphicFramePr>
        <p:xfrm>
          <a:off x="1055135" y="1855208"/>
          <a:ext cx="4130181" cy="1613703"/>
        </p:xfrm>
        <a:graphic>
          <a:graphicData uri="http://schemas.openxmlformats.org/drawingml/2006/table">
            <a:tbl>
              <a:tblPr firstRow="1" bandRow="1"/>
              <a:tblGrid>
                <a:gridCol w="1127577">
                  <a:extLst>
                    <a:ext uri="{9D8B030D-6E8A-4147-A177-3AD203B41FA5}">
                      <a16:colId xmlns:a16="http://schemas.microsoft.com/office/drawing/2014/main" val="20000"/>
                    </a:ext>
                  </a:extLst>
                </a:gridCol>
                <a:gridCol w="1501302">
                  <a:extLst>
                    <a:ext uri="{9D8B030D-6E8A-4147-A177-3AD203B41FA5}">
                      <a16:colId xmlns:a16="http://schemas.microsoft.com/office/drawing/2014/main" val="20001"/>
                    </a:ext>
                  </a:extLst>
                </a:gridCol>
                <a:gridCol w="1501302">
                  <a:extLst>
                    <a:ext uri="{9D8B030D-6E8A-4147-A177-3AD203B41FA5}">
                      <a16:colId xmlns:a16="http://schemas.microsoft.com/office/drawing/2014/main" val="20002"/>
                    </a:ext>
                  </a:extLst>
                </a:gridCol>
              </a:tblGrid>
              <a:tr h="230529">
                <a:tc>
                  <a:txBody>
                    <a:bodyPr/>
                    <a:lstStyle/>
                    <a:p>
                      <a:pPr marL="0" indent="0">
                        <a:buFont typeface="Arial" panose="020B0604020202020204" pitchFamily="34" charset="0"/>
                        <a:buNone/>
                      </a:pPr>
                      <a:r>
                        <a:rPr lang="zh-CN" altLang="en-US" sz="900" b="0" dirty="0">
                          <a:solidFill>
                            <a:schemeClr val="tx1"/>
                          </a:solidFill>
                        </a:rPr>
                        <a:t>公司</a:t>
                      </a:r>
                      <a:r>
                        <a:rPr lang="en-US" altLang="zh-CN" sz="900" b="0" dirty="0">
                          <a:solidFill>
                            <a:schemeClr val="tx1"/>
                          </a:solidFill>
                        </a:rPr>
                        <a:t>A</a:t>
                      </a:r>
                      <a:endParaRPr lang="en-US" sz="900" b="0" dirty="0">
                        <a:solidFill>
                          <a:schemeClr val="tx1"/>
                        </a:solidFill>
                      </a:endParaRP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900" b="0" dirty="0">
                          <a:solidFill>
                            <a:schemeClr val="tx1"/>
                          </a:solidFill>
                        </a:rPr>
                        <a:t>8.8</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9.5%</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230529">
                <a:tc>
                  <a:txBody>
                    <a:bodyPr/>
                    <a:lstStyle/>
                    <a:p>
                      <a:pPr marL="0" marR="0" indent="0" algn="l" defTabSz="914187" rtl="0" eaLnBrk="1" fontAlgn="auto" latinLnBrk="0" hangingPunct="1">
                        <a:lnSpc>
                          <a:spcPct val="100000"/>
                        </a:lnSpc>
                        <a:spcBef>
                          <a:spcPts val="0"/>
                        </a:spcBef>
                        <a:spcAft>
                          <a:spcPts val="0"/>
                        </a:spcAft>
                        <a:buClrTx/>
                        <a:buSzTx/>
                        <a:buFontTx/>
                        <a:buNone/>
                        <a:tabLst/>
                        <a:defRPr/>
                      </a:pPr>
                      <a:r>
                        <a:rPr lang="zh-CN" altLang="en-US" sz="900" b="0" dirty="0">
                          <a:solidFill>
                            <a:schemeClr val="tx1"/>
                          </a:solidFill>
                        </a:rPr>
                        <a:t>公司</a:t>
                      </a:r>
                      <a:r>
                        <a:rPr lang="en-US" altLang="zh-CN" sz="900" b="0" dirty="0">
                          <a:solidFill>
                            <a:schemeClr val="tx1"/>
                          </a:solidFill>
                        </a:rPr>
                        <a:t>B</a:t>
                      </a:r>
                      <a:endParaRPr lang="en-US" sz="900" b="0" dirty="0">
                        <a:solidFill>
                          <a:schemeClr val="tx1"/>
                        </a:solidFill>
                      </a:endParaRP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a:solidFill>
                            <a:schemeClr val="tx1"/>
                          </a:solidFill>
                        </a:rPr>
                        <a:t>8.2</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8.8%</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0529">
                <a:tc>
                  <a:txBody>
                    <a:bodyPr/>
                    <a:lstStyle/>
                    <a:p>
                      <a:pPr marL="0" marR="0" indent="0" algn="l" defTabSz="914187" rtl="0" eaLnBrk="1" fontAlgn="auto" latinLnBrk="0" hangingPunct="1">
                        <a:lnSpc>
                          <a:spcPct val="100000"/>
                        </a:lnSpc>
                        <a:spcBef>
                          <a:spcPts val="0"/>
                        </a:spcBef>
                        <a:spcAft>
                          <a:spcPts val="0"/>
                        </a:spcAft>
                        <a:buClrTx/>
                        <a:buSzTx/>
                        <a:buFontTx/>
                        <a:buNone/>
                        <a:tabLst/>
                        <a:defRPr/>
                      </a:pPr>
                      <a:r>
                        <a:rPr lang="zh-CN" altLang="en-US" sz="900" b="0" dirty="0">
                          <a:solidFill>
                            <a:schemeClr val="tx1"/>
                          </a:solidFill>
                        </a:rPr>
                        <a:t>公司</a:t>
                      </a:r>
                      <a:r>
                        <a:rPr lang="en-US" altLang="zh-CN" sz="900" b="0" dirty="0">
                          <a:solidFill>
                            <a:schemeClr val="tx1"/>
                          </a:solidFill>
                        </a:rPr>
                        <a:t>C</a:t>
                      </a:r>
                      <a:endParaRPr lang="en-US" sz="900" b="0" dirty="0">
                        <a:solidFill>
                          <a:schemeClr val="tx1"/>
                        </a:solidFill>
                      </a:endParaRP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a:solidFill>
                            <a:schemeClr val="tx1"/>
                          </a:solidFill>
                        </a:rPr>
                        <a:t>8.0</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8.7%</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0529">
                <a:tc>
                  <a:txBody>
                    <a:bodyPr/>
                    <a:lstStyle/>
                    <a:p>
                      <a:pPr marL="0" marR="0" indent="0" algn="l" defTabSz="914187" rtl="0" eaLnBrk="1" fontAlgn="auto" latinLnBrk="0" hangingPunct="1">
                        <a:lnSpc>
                          <a:spcPct val="100000"/>
                        </a:lnSpc>
                        <a:spcBef>
                          <a:spcPts val="0"/>
                        </a:spcBef>
                        <a:spcAft>
                          <a:spcPts val="0"/>
                        </a:spcAft>
                        <a:buClrTx/>
                        <a:buSzTx/>
                        <a:buFontTx/>
                        <a:buNone/>
                        <a:tabLst/>
                        <a:defRPr/>
                      </a:pPr>
                      <a:r>
                        <a:rPr lang="zh-CN" altLang="en-US" sz="900" b="0" dirty="0">
                          <a:solidFill>
                            <a:schemeClr val="tx1"/>
                          </a:solidFill>
                        </a:rPr>
                        <a:t>公司</a:t>
                      </a:r>
                      <a:r>
                        <a:rPr lang="en-US" altLang="zh-CN" sz="900" b="0" dirty="0">
                          <a:solidFill>
                            <a:schemeClr val="tx1"/>
                          </a:solidFill>
                        </a:rPr>
                        <a:t>D</a:t>
                      </a:r>
                      <a:endParaRPr lang="en-US" sz="900" b="0" dirty="0">
                        <a:solidFill>
                          <a:schemeClr val="tx1"/>
                        </a:solidFill>
                      </a:endParaRP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900" b="0" dirty="0">
                          <a:solidFill>
                            <a:schemeClr val="tx1"/>
                          </a:solidFill>
                        </a:rPr>
                        <a:t>7.7</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8.7%</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3"/>
                  </a:ext>
                </a:extLst>
              </a:tr>
              <a:tr h="230529">
                <a:tc>
                  <a:txBody>
                    <a:bodyPr/>
                    <a:lstStyle/>
                    <a:p>
                      <a:pPr marL="0" marR="0" indent="0" algn="l" defTabSz="914187" rtl="0" eaLnBrk="1" fontAlgn="auto" latinLnBrk="0" hangingPunct="1">
                        <a:lnSpc>
                          <a:spcPct val="100000"/>
                        </a:lnSpc>
                        <a:spcBef>
                          <a:spcPts val="0"/>
                        </a:spcBef>
                        <a:spcAft>
                          <a:spcPts val="0"/>
                        </a:spcAft>
                        <a:buClrTx/>
                        <a:buSzTx/>
                        <a:buFontTx/>
                        <a:buNone/>
                        <a:tabLst/>
                        <a:defRPr/>
                      </a:pPr>
                      <a:r>
                        <a:rPr lang="en-US" sz="900" b="1" dirty="0">
                          <a:solidFill>
                            <a:schemeClr val="tx2"/>
                          </a:solidFill>
                        </a:rPr>
                        <a:t>JS</a:t>
                      </a:r>
                      <a:r>
                        <a:rPr lang="zh-CN" altLang="en-US" sz="900" b="1" dirty="0">
                          <a:solidFill>
                            <a:schemeClr val="tx2"/>
                          </a:solidFill>
                        </a:rPr>
                        <a:t>环球生活</a:t>
                      </a:r>
                      <a:endParaRPr lang="en-US" sz="900" b="1" dirty="0">
                        <a:solidFill>
                          <a:schemeClr val="tx2"/>
                        </a:solidFill>
                      </a:endParaRP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8BD"/>
                    </a:solidFill>
                  </a:tcPr>
                </a:tc>
                <a:tc>
                  <a:txBody>
                    <a:bodyPr/>
                    <a:lstStyle/>
                    <a:p>
                      <a:pPr algn="ctr"/>
                      <a:r>
                        <a:rPr lang="en-US" sz="900" b="1" dirty="0">
                          <a:solidFill>
                            <a:schemeClr val="tx2"/>
                          </a:solidFill>
                        </a:rPr>
                        <a:t>6.8</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8BD"/>
                    </a:solidFill>
                  </a:tcPr>
                </a:tc>
                <a:tc>
                  <a:txBody>
                    <a:bodyPr/>
                    <a:lstStyle/>
                    <a:p>
                      <a:pPr algn="ctr"/>
                      <a:r>
                        <a:rPr lang="en-US" sz="900" b="1" dirty="0">
                          <a:solidFill>
                            <a:schemeClr val="tx2"/>
                          </a:solidFill>
                        </a:rPr>
                        <a:t>7.3%</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8BD"/>
                    </a:solidFill>
                  </a:tcPr>
                </a:tc>
                <a:extLst>
                  <a:ext uri="{0D108BD9-81ED-4DB2-BD59-A6C34878D82A}">
                    <a16:rowId xmlns:a16="http://schemas.microsoft.com/office/drawing/2014/main" val="10004"/>
                  </a:ext>
                </a:extLst>
              </a:tr>
              <a:tr h="230529">
                <a:tc>
                  <a:txBody>
                    <a:bodyPr/>
                    <a:lstStyle/>
                    <a:p>
                      <a:pPr marL="0" marR="0" indent="0" algn="l" defTabSz="914187" rtl="0" eaLnBrk="1" fontAlgn="auto" latinLnBrk="0" hangingPunct="1">
                        <a:lnSpc>
                          <a:spcPct val="100000"/>
                        </a:lnSpc>
                        <a:spcBef>
                          <a:spcPts val="0"/>
                        </a:spcBef>
                        <a:spcAft>
                          <a:spcPts val="0"/>
                        </a:spcAft>
                        <a:buClrTx/>
                        <a:buSzTx/>
                        <a:buFontTx/>
                        <a:buNone/>
                        <a:tabLst/>
                        <a:defRPr/>
                      </a:pPr>
                      <a:r>
                        <a:rPr lang="zh-CN" altLang="en-US" sz="900" b="0" dirty="0">
                          <a:solidFill>
                            <a:schemeClr val="tx1"/>
                          </a:solidFill>
                        </a:rPr>
                        <a:t>公司</a:t>
                      </a:r>
                      <a:r>
                        <a:rPr lang="en-US" altLang="zh-CN" sz="900" b="0" dirty="0">
                          <a:solidFill>
                            <a:schemeClr val="tx1"/>
                          </a:solidFill>
                        </a:rPr>
                        <a:t>E</a:t>
                      </a:r>
                      <a:endParaRPr lang="en-US" sz="900" b="0" dirty="0">
                        <a:solidFill>
                          <a:schemeClr val="tx1"/>
                        </a:solidFill>
                      </a:endParaRP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1"/>
                          </a:solidFill>
                        </a:rPr>
                        <a:t>6.4</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6.9%</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0529">
                <a:tc>
                  <a:txBody>
                    <a:bodyPr/>
                    <a:lstStyle/>
                    <a:p>
                      <a:pPr marL="0" marR="0" indent="0" algn="l" defTabSz="914187" rtl="0" eaLnBrk="1" fontAlgn="auto" latinLnBrk="0" hangingPunct="1">
                        <a:lnSpc>
                          <a:spcPct val="100000"/>
                        </a:lnSpc>
                        <a:spcBef>
                          <a:spcPts val="0"/>
                        </a:spcBef>
                        <a:spcAft>
                          <a:spcPts val="0"/>
                        </a:spcAft>
                        <a:buClrTx/>
                        <a:buSzTx/>
                        <a:buFontTx/>
                        <a:buNone/>
                        <a:tabLst/>
                        <a:defRPr/>
                      </a:pPr>
                      <a:r>
                        <a:rPr lang="zh-TW" altLang="en-US" sz="900" b="0" dirty="0">
                          <a:solidFill>
                            <a:schemeClr val="tx1"/>
                          </a:solidFill>
                        </a:rPr>
                        <a:t>公司</a:t>
                      </a:r>
                      <a:r>
                        <a:rPr lang="en-US" altLang="zh-CN" sz="900" b="0" dirty="0">
                          <a:solidFill>
                            <a:schemeClr val="tx1"/>
                          </a:solidFill>
                        </a:rPr>
                        <a:t>F</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a:solidFill>
                            <a:schemeClr val="tx1"/>
                          </a:solidFill>
                        </a:rPr>
                        <a:t>4.6</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5.0%</a:t>
                      </a:r>
                    </a:p>
                  </a:txBody>
                  <a:tcPr marL="80682" marR="80682" marT="40341" marB="4034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06" name="TextBox 105"/>
          <p:cNvSpPr txBox="1"/>
          <p:nvPr/>
        </p:nvSpPr>
        <p:spPr>
          <a:xfrm>
            <a:off x="2245589" y="1593196"/>
            <a:ext cx="1404278" cy="263149"/>
          </a:xfrm>
          <a:prstGeom prst="rect">
            <a:avLst/>
          </a:prstGeom>
          <a:noFill/>
        </p:spPr>
        <p:txBody>
          <a:bodyPr wrap="square" lIns="0" tIns="0" rIns="0" bIns="0" rtlCol="0">
            <a:spAutoFit/>
          </a:bodyPr>
          <a:lstStyle/>
          <a:p>
            <a:r>
              <a:rPr lang="en-US" altLang="zh-CN" sz="900" b="1" dirty="0">
                <a:latin typeface="+mn-lt"/>
              </a:rPr>
              <a:t>2020</a:t>
            </a:r>
            <a:r>
              <a:rPr lang="zh-CN" altLang="en-US" sz="900" b="1" dirty="0">
                <a:latin typeface="+mn-lt"/>
              </a:rPr>
              <a:t>零售额 </a:t>
            </a:r>
            <a:endParaRPr lang="en-US" altLang="zh-CN" sz="900" b="1" dirty="0">
              <a:latin typeface="+mn-lt"/>
            </a:endParaRPr>
          </a:p>
          <a:p>
            <a:r>
              <a:rPr lang="zh-CN" altLang="en-US" sz="900" b="1" dirty="0">
                <a:latin typeface="+mn-lt"/>
              </a:rPr>
              <a:t>（十亿美元）</a:t>
            </a:r>
            <a:endParaRPr lang="en-US" sz="900" b="1" dirty="0">
              <a:latin typeface="+mn-lt"/>
            </a:endParaRPr>
          </a:p>
        </p:txBody>
      </p:sp>
      <p:sp>
        <p:nvSpPr>
          <p:cNvPr id="109" name="TextBox 108"/>
          <p:cNvSpPr txBox="1"/>
          <p:nvPr/>
        </p:nvSpPr>
        <p:spPr>
          <a:xfrm>
            <a:off x="3780306" y="1591114"/>
            <a:ext cx="1281111" cy="263149"/>
          </a:xfrm>
          <a:prstGeom prst="rect">
            <a:avLst/>
          </a:prstGeom>
          <a:noFill/>
        </p:spPr>
        <p:txBody>
          <a:bodyPr wrap="square" lIns="0" tIns="0" rIns="0" bIns="0" rtlCol="0">
            <a:spAutoFit/>
          </a:bodyPr>
          <a:lstStyle/>
          <a:p>
            <a:r>
              <a:rPr lang="en-US" altLang="zh-TW" sz="900" b="1" dirty="0">
                <a:latin typeface="+mn-lt"/>
              </a:rPr>
              <a:t>2020</a:t>
            </a:r>
          </a:p>
          <a:p>
            <a:r>
              <a:rPr lang="zh-TW" altLang="en-US" sz="900" b="1" dirty="0">
                <a:latin typeface="+mn-lt"/>
              </a:rPr>
              <a:t>市场份额</a:t>
            </a:r>
            <a:endParaRPr lang="en-US" sz="900" b="1" dirty="0">
              <a:latin typeface="+mn-lt"/>
            </a:endParaRPr>
          </a:p>
        </p:txBody>
      </p:sp>
      <p:sp>
        <p:nvSpPr>
          <p:cNvPr id="112" name="Rectangle 111"/>
          <p:cNvSpPr/>
          <p:nvPr/>
        </p:nvSpPr>
        <p:spPr bwMode="gray">
          <a:xfrm>
            <a:off x="1852247" y="3585658"/>
            <a:ext cx="155448" cy="155464"/>
          </a:xfrm>
          <a:prstGeom prst="rect">
            <a:avLst/>
          </a:prstGeom>
          <a:solidFill>
            <a:schemeClr val="accent6">
              <a:lumMod val="60000"/>
              <a:lumOff val="40000"/>
            </a:schemeClr>
          </a:solidFill>
          <a:ln w="0" cap="flat" cmpd="sng" algn="ctr">
            <a:solidFill>
              <a:schemeClr val="accent6">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13" name="TextBox 112"/>
          <p:cNvSpPr txBox="1"/>
          <p:nvPr/>
        </p:nvSpPr>
        <p:spPr>
          <a:xfrm>
            <a:off x="2058905" y="3584795"/>
            <a:ext cx="3430606" cy="131574"/>
          </a:xfrm>
          <a:prstGeom prst="rect">
            <a:avLst/>
          </a:prstGeom>
          <a:noFill/>
        </p:spPr>
        <p:txBody>
          <a:bodyPr wrap="square" lIns="0" tIns="0" rIns="0" bIns="0" rtlCol="0">
            <a:spAutoFit/>
          </a:bodyPr>
          <a:lstStyle/>
          <a:p>
            <a:pPr algn="l"/>
            <a:r>
              <a:rPr lang="zh-CN" altLang="en-US" sz="900" dirty="0">
                <a:latin typeface="+mn-lt"/>
              </a:rPr>
              <a:t>专注小家电的企业（</a:t>
            </a:r>
            <a:r>
              <a:rPr lang="en-US" altLang="zh-CN" sz="900" dirty="0">
                <a:latin typeface="+mn-lt"/>
              </a:rPr>
              <a:t>2020</a:t>
            </a:r>
            <a:r>
              <a:rPr lang="zh-CN" altLang="en-US" sz="900" dirty="0">
                <a:latin typeface="+mn-lt"/>
              </a:rPr>
              <a:t>年收入</a:t>
            </a:r>
            <a:r>
              <a:rPr lang="en-US" altLang="zh-CN" sz="900" dirty="0">
                <a:latin typeface="+mn-lt"/>
              </a:rPr>
              <a:t>50%+</a:t>
            </a:r>
            <a:r>
              <a:rPr lang="zh-CN" altLang="en-US" sz="900" dirty="0">
                <a:latin typeface="+mn-lt"/>
              </a:rPr>
              <a:t>来自于小家电）</a:t>
            </a:r>
            <a:r>
              <a:rPr lang="en-US" altLang="zh-CN" sz="900" baseline="30000" dirty="0">
                <a:latin typeface="+mn-lt"/>
              </a:rPr>
              <a:t>(1)</a:t>
            </a:r>
            <a:endParaRPr lang="en-US" sz="900" baseline="30000" dirty="0">
              <a:latin typeface="+mn-lt"/>
            </a:endParaRPr>
          </a:p>
        </p:txBody>
      </p:sp>
      <p:grpSp>
        <p:nvGrpSpPr>
          <p:cNvPr id="115" name="Group 114"/>
          <p:cNvGrpSpPr>
            <a:grpSpLocks noChangeAspect="1"/>
          </p:cNvGrpSpPr>
          <p:nvPr/>
        </p:nvGrpSpPr>
        <p:grpSpPr>
          <a:xfrm>
            <a:off x="6246423" y="1572791"/>
            <a:ext cx="487716" cy="503050"/>
            <a:chOff x="-3716337" y="569476"/>
            <a:chExt cx="3181350" cy="3281362"/>
          </a:xfrm>
          <a:solidFill>
            <a:schemeClr val="accent4"/>
          </a:solidFill>
        </p:grpSpPr>
        <p:sp>
          <p:nvSpPr>
            <p:cNvPr id="116" name="Freeform 41"/>
            <p:cNvSpPr>
              <a:spLocks noEditPoints="1"/>
            </p:cNvSpPr>
            <p:nvPr/>
          </p:nvSpPr>
          <p:spPr bwMode="auto">
            <a:xfrm>
              <a:off x="-3716337" y="671076"/>
              <a:ext cx="3181350" cy="3179762"/>
            </a:xfrm>
            <a:custGeom>
              <a:avLst/>
              <a:gdLst>
                <a:gd name="T0" fmla="*/ 124 w 848"/>
                <a:gd name="T1" fmla="*/ 724 h 848"/>
                <a:gd name="T2" fmla="*/ 124 w 848"/>
                <a:gd name="T3" fmla="*/ 125 h 848"/>
                <a:gd name="T4" fmla="*/ 489 w 848"/>
                <a:gd name="T5" fmla="*/ 5 h 848"/>
                <a:gd name="T6" fmla="*/ 440 w 848"/>
                <a:gd name="T7" fmla="*/ 52 h 848"/>
                <a:gd name="T8" fmla="*/ 439 w 848"/>
                <a:gd name="T9" fmla="*/ 139 h 848"/>
                <a:gd name="T10" fmla="*/ 440 w 848"/>
                <a:gd name="T11" fmla="*/ 212 h 848"/>
                <a:gd name="T12" fmla="*/ 468 w 848"/>
                <a:gd name="T13" fmla="*/ 242 h 848"/>
                <a:gd name="T14" fmla="*/ 440 w 848"/>
                <a:gd name="T15" fmla="*/ 408 h 848"/>
                <a:gd name="T16" fmla="*/ 589 w 848"/>
                <a:gd name="T17" fmla="*/ 422 h 848"/>
                <a:gd name="T18" fmla="*/ 440 w 848"/>
                <a:gd name="T19" fmla="*/ 440 h 848"/>
                <a:gd name="T20" fmla="*/ 573 w 848"/>
                <a:gd name="T21" fmla="*/ 632 h 848"/>
                <a:gd name="T22" fmla="*/ 629 w 848"/>
                <a:gd name="T23" fmla="*/ 451 h 848"/>
                <a:gd name="T24" fmla="*/ 610 w 848"/>
                <a:gd name="T25" fmla="*/ 648 h 848"/>
                <a:gd name="T26" fmla="*/ 690 w 848"/>
                <a:gd name="T27" fmla="*/ 690 h 848"/>
                <a:gd name="T28" fmla="*/ 683 w 848"/>
                <a:gd name="T29" fmla="*/ 440 h 848"/>
                <a:gd name="T30" fmla="*/ 713 w 848"/>
                <a:gd name="T31" fmla="*/ 408 h 848"/>
                <a:gd name="T32" fmla="*/ 783 w 848"/>
                <a:gd name="T33" fmla="*/ 312 h 848"/>
                <a:gd name="T34" fmla="*/ 815 w 848"/>
                <a:gd name="T35" fmla="*/ 258 h 848"/>
                <a:gd name="T36" fmla="*/ 724 w 848"/>
                <a:gd name="T37" fmla="*/ 724 h 848"/>
                <a:gd name="T38" fmla="*/ 660 w 848"/>
                <a:gd name="T39" fmla="*/ 717 h 848"/>
                <a:gd name="T40" fmla="*/ 497 w 848"/>
                <a:gd name="T41" fmla="*/ 793 h 848"/>
                <a:gd name="T42" fmla="*/ 351 w 848"/>
                <a:gd name="T43" fmla="*/ 793 h 848"/>
                <a:gd name="T44" fmla="*/ 188 w 848"/>
                <a:gd name="T45" fmla="*/ 717 h 848"/>
                <a:gd name="T46" fmla="*/ 164 w 848"/>
                <a:gd name="T47" fmla="*/ 696 h 848"/>
                <a:gd name="T48" fmla="*/ 187 w 848"/>
                <a:gd name="T49" fmla="*/ 440 h 848"/>
                <a:gd name="T50" fmla="*/ 158 w 848"/>
                <a:gd name="T51" fmla="*/ 690 h 848"/>
                <a:gd name="T52" fmla="*/ 49 w 848"/>
                <a:gd name="T53" fmla="*/ 408 h 848"/>
                <a:gd name="T54" fmla="*/ 239 w 848"/>
                <a:gd name="T55" fmla="*/ 201 h 848"/>
                <a:gd name="T56" fmla="*/ 158 w 848"/>
                <a:gd name="T57" fmla="*/ 158 h 848"/>
                <a:gd name="T58" fmla="*/ 188 w 848"/>
                <a:gd name="T59" fmla="*/ 132 h 848"/>
                <a:gd name="T60" fmla="*/ 351 w 848"/>
                <a:gd name="T61" fmla="*/ 55 h 848"/>
                <a:gd name="T62" fmla="*/ 566 w 848"/>
                <a:gd name="T63" fmla="*/ 663 h 848"/>
                <a:gd name="T64" fmla="*/ 440 w 848"/>
                <a:gd name="T65" fmla="*/ 637 h 848"/>
                <a:gd name="T66" fmla="*/ 566 w 848"/>
                <a:gd name="T67" fmla="*/ 663 h 848"/>
                <a:gd name="T68" fmla="*/ 287 w 848"/>
                <a:gd name="T69" fmla="*/ 661 h 848"/>
                <a:gd name="T70" fmla="*/ 408 w 848"/>
                <a:gd name="T71" fmla="*/ 796 h 848"/>
                <a:gd name="T72" fmla="*/ 276 w 848"/>
                <a:gd name="T73" fmla="*/ 632 h 848"/>
                <a:gd name="T74" fmla="*/ 408 w 848"/>
                <a:gd name="T75" fmla="*/ 440 h 848"/>
                <a:gd name="T76" fmla="*/ 268 w 848"/>
                <a:gd name="T77" fmla="*/ 635 h 848"/>
                <a:gd name="T78" fmla="*/ 219 w 848"/>
                <a:gd name="T79" fmla="*/ 408 h 848"/>
                <a:gd name="T80" fmla="*/ 408 w 848"/>
                <a:gd name="T81" fmla="*/ 244 h 848"/>
                <a:gd name="T82" fmla="*/ 268 w 848"/>
                <a:gd name="T83" fmla="*/ 214 h 848"/>
                <a:gd name="T84" fmla="*/ 287 w 848"/>
                <a:gd name="T85" fmla="*/ 187 h 848"/>
                <a:gd name="T86" fmla="*/ 408 w 848"/>
                <a:gd name="T87" fmla="*/ 52 h 848"/>
                <a:gd name="T88" fmla="*/ 287 w 848"/>
                <a:gd name="T89" fmla="*/ 18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8" h="848">
                  <a:moveTo>
                    <a:pt x="424" y="848"/>
                  </a:moveTo>
                  <a:cubicBezTo>
                    <a:pt x="307" y="848"/>
                    <a:pt x="201" y="801"/>
                    <a:pt x="124" y="724"/>
                  </a:cubicBezTo>
                  <a:cubicBezTo>
                    <a:pt x="48" y="647"/>
                    <a:pt x="0" y="541"/>
                    <a:pt x="0" y="424"/>
                  </a:cubicBezTo>
                  <a:cubicBezTo>
                    <a:pt x="0" y="307"/>
                    <a:pt x="48" y="201"/>
                    <a:pt x="124" y="125"/>
                  </a:cubicBezTo>
                  <a:cubicBezTo>
                    <a:pt x="201" y="48"/>
                    <a:pt x="307" y="0"/>
                    <a:pt x="424" y="0"/>
                  </a:cubicBezTo>
                  <a:cubicBezTo>
                    <a:pt x="446" y="0"/>
                    <a:pt x="468" y="2"/>
                    <a:pt x="489" y="5"/>
                  </a:cubicBezTo>
                  <a:cubicBezTo>
                    <a:pt x="474" y="22"/>
                    <a:pt x="463" y="41"/>
                    <a:pt x="454" y="62"/>
                  </a:cubicBezTo>
                  <a:cubicBezTo>
                    <a:pt x="450" y="59"/>
                    <a:pt x="445" y="56"/>
                    <a:pt x="440" y="52"/>
                  </a:cubicBezTo>
                  <a:cubicBezTo>
                    <a:pt x="440" y="120"/>
                    <a:pt x="440" y="120"/>
                    <a:pt x="440" y="120"/>
                  </a:cubicBezTo>
                  <a:cubicBezTo>
                    <a:pt x="440" y="127"/>
                    <a:pt x="439" y="133"/>
                    <a:pt x="439" y="139"/>
                  </a:cubicBezTo>
                  <a:cubicBezTo>
                    <a:pt x="439" y="144"/>
                    <a:pt x="440" y="149"/>
                    <a:pt x="440" y="154"/>
                  </a:cubicBezTo>
                  <a:cubicBezTo>
                    <a:pt x="440" y="212"/>
                    <a:pt x="440" y="212"/>
                    <a:pt x="440" y="212"/>
                  </a:cubicBezTo>
                  <a:cubicBezTo>
                    <a:pt x="445" y="212"/>
                    <a:pt x="450" y="212"/>
                    <a:pt x="455" y="211"/>
                  </a:cubicBezTo>
                  <a:cubicBezTo>
                    <a:pt x="459" y="221"/>
                    <a:pt x="463" y="232"/>
                    <a:pt x="468" y="242"/>
                  </a:cubicBezTo>
                  <a:cubicBezTo>
                    <a:pt x="459" y="243"/>
                    <a:pt x="450" y="244"/>
                    <a:pt x="440" y="244"/>
                  </a:cubicBezTo>
                  <a:cubicBezTo>
                    <a:pt x="440" y="408"/>
                    <a:pt x="440" y="408"/>
                    <a:pt x="440" y="408"/>
                  </a:cubicBezTo>
                  <a:cubicBezTo>
                    <a:pt x="578" y="408"/>
                    <a:pt x="578" y="408"/>
                    <a:pt x="578" y="408"/>
                  </a:cubicBezTo>
                  <a:cubicBezTo>
                    <a:pt x="582" y="413"/>
                    <a:pt x="586" y="418"/>
                    <a:pt x="589" y="422"/>
                  </a:cubicBezTo>
                  <a:cubicBezTo>
                    <a:pt x="595" y="430"/>
                    <a:pt x="602" y="436"/>
                    <a:pt x="608" y="440"/>
                  </a:cubicBezTo>
                  <a:cubicBezTo>
                    <a:pt x="440" y="440"/>
                    <a:pt x="440" y="440"/>
                    <a:pt x="440" y="440"/>
                  </a:cubicBezTo>
                  <a:cubicBezTo>
                    <a:pt x="440" y="605"/>
                    <a:pt x="440" y="605"/>
                    <a:pt x="440" y="605"/>
                  </a:cubicBezTo>
                  <a:cubicBezTo>
                    <a:pt x="487" y="606"/>
                    <a:pt x="531" y="616"/>
                    <a:pt x="573" y="632"/>
                  </a:cubicBezTo>
                  <a:cubicBezTo>
                    <a:pt x="576" y="633"/>
                    <a:pt x="578" y="634"/>
                    <a:pt x="581" y="635"/>
                  </a:cubicBezTo>
                  <a:cubicBezTo>
                    <a:pt x="608" y="580"/>
                    <a:pt x="625" y="517"/>
                    <a:pt x="629" y="451"/>
                  </a:cubicBezTo>
                  <a:cubicBezTo>
                    <a:pt x="640" y="454"/>
                    <a:pt x="650" y="454"/>
                    <a:pt x="661" y="451"/>
                  </a:cubicBezTo>
                  <a:cubicBezTo>
                    <a:pt x="657" y="522"/>
                    <a:pt x="639" y="589"/>
                    <a:pt x="610" y="648"/>
                  </a:cubicBezTo>
                  <a:cubicBezTo>
                    <a:pt x="637" y="661"/>
                    <a:pt x="662" y="677"/>
                    <a:pt x="685" y="696"/>
                  </a:cubicBezTo>
                  <a:cubicBezTo>
                    <a:pt x="686" y="694"/>
                    <a:pt x="688" y="692"/>
                    <a:pt x="690" y="690"/>
                  </a:cubicBezTo>
                  <a:cubicBezTo>
                    <a:pt x="755" y="626"/>
                    <a:pt x="796" y="538"/>
                    <a:pt x="800" y="440"/>
                  </a:cubicBezTo>
                  <a:cubicBezTo>
                    <a:pt x="683" y="440"/>
                    <a:pt x="683" y="440"/>
                    <a:pt x="683" y="440"/>
                  </a:cubicBezTo>
                  <a:cubicBezTo>
                    <a:pt x="689" y="436"/>
                    <a:pt x="696" y="430"/>
                    <a:pt x="702" y="422"/>
                  </a:cubicBezTo>
                  <a:cubicBezTo>
                    <a:pt x="705" y="418"/>
                    <a:pt x="709" y="413"/>
                    <a:pt x="713" y="408"/>
                  </a:cubicBezTo>
                  <a:cubicBezTo>
                    <a:pt x="800" y="408"/>
                    <a:pt x="800" y="408"/>
                    <a:pt x="800" y="408"/>
                  </a:cubicBezTo>
                  <a:cubicBezTo>
                    <a:pt x="799" y="375"/>
                    <a:pt x="793" y="342"/>
                    <a:pt x="783" y="312"/>
                  </a:cubicBezTo>
                  <a:cubicBezTo>
                    <a:pt x="793" y="297"/>
                    <a:pt x="802" y="281"/>
                    <a:pt x="810" y="266"/>
                  </a:cubicBezTo>
                  <a:cubicBezTo>
                    <a:pt x="812" y="263"/>
                    <a:pt x="813" y="261"/>
                    <a:pt x="815" y="258"/>
                  </a:cubicBezTo>
                  <a:cubicBezTo>
                    <a:pt x="836" y="309"/>
                    <a:pt x="848" y="365"/>
                    <a:pt x="848" y="424"/>
                  </a:cubicBezTo>
                  <a:cubicBezTo>
                    <a:pt x="848" y="541"/>
                    <a:pt x="801" y="647"/>
                    <a:pt x="724" y="724"/>
                  </a:cubicBezTo>
                  <a:cubicBezTo>
                    <a:pt x="647" y="801"/>
                    <a:pt x="541" y="848"/>
                    <a:pt x="424" y="848"/>
                  </a:cubicBezTo>
                  <a:close/>
                  <a:moveTo>
                    <a:pt x="660" y="717"/>
                  </a:moveTo>
                  <a:cubicBezTo>
                    <a:pt x="640" y="701"/>
                    <a:pt x="618" y="688"/>
                    <a:pt x="595" y="676"/>
                  </a:cubicBezTo>
                  <a:cubicBezTo>
                    <a:pt x="569" y="721"/>
                    <a:pt x="536" y="761"/>
                    <a:pt x="497" y="793"/>
                  </a:cubicBezTo>
                  <a:cubicBezTo>
                    <a:pt x="558" y="781"/>
                    <a:pt x="614" y="755"/>
                    <a:pt x="660" y="717"/>
                  </a:cubicBezTo>
                  <a:close/>
                  <a:moveTo>
                    <a:pt x="351" y="793"/>
                  </a:moveTo>
                  <a:cubicBezTo>
                    <a:pt x="313" y="761"/>
                    <a:pt x="280" y="721"/>
                    <a:pt x="254" y="676"/>
                  </a:cubicBezTo>
                  <a:cubicBezTo>
                    <a:pt x="230" y="688"/>
                    <a:pt x="209" y="701"/>
                    <a:pt x="188" y="717"/>
                  </a:cubicBezTo>
                  <a:cubicBezTo>
                    <a:pt x="235" y="755"/>
                    <a:pt x="290" y="781"/>
                    <a:pt x="351" y="793"/>
                  </a:cubicBezTo>
                  <a:close/>
                  <a:moveTo>
                    <a:pt x="164" y="696"/>
                  </a:moveTo>
                  <a:cubicBezTo>
                    <a:pt x="187" y="677"/>
                    <a:pt x="212" y="661"/>
                    <a:pt x="239" y="648"/>
                  </a:cubicBezTo>
                  <a:cubicBezTo>
                    <a:pt x="208" y="586"/>
                    <a:pt x="190" y="515"/>
                    <a:pt x="187" y="440"/>
                  </a:cubicBezTo>
                  <a:cubicBezTo>
                    <a:pt x="49" y="440"/>
                    <a:pt x="49" y="440"/>
                    <a:pt x="49" y="440"/>
                  </a:cubicBezTo>
                  <a:cubicBezTo>
                    <a:pt x="53" y="538"/>
                    <a:pt x="94" y="626"/>
                    <a:pt x="158" y="690"/>
                  </a:cubicBezTo>
                  <a:cubicBezTo>
                    <a:pt x="160" y="692"/>
                    <a:pt x="162" y="694"/>
                    <a:pt x="164" y="696"/>
                  </a:cubicBezTo>
                  <a:close/>
                  <a:moveTo>
                    <a:pt x="49" y="408"/>
                  </a:moveTo>
                  <a:cubicBezTo>
                    <a:pt x="187" y="408"/>
                    <a:pt x="187" y="408"/>
                    <a:pt x="187" y="408"/>
                  </a:cubicBezTo>
                  <a:cubicBezTo>
                    <a:pt x="190" y="333"/>
                    <a:pt x="208" y="263"/>
                    <a:pt x="239" y="201"/>
                  </a:cubicBezTo>
                  <a:cubicBezTo>
                    <a:pt x="212" y="187"/>
                    <a:pt x="187" y="171"/>
                    <a:pt x="164" y="153"/>
                  </a:cubicBezTo>
                  <a:cubicBezTo>
                    <a:pt x="162" y="155"/>
                    <a:pt x="160" y="157"/>
                    <a:pt x="158" y="158"/>
                  </a:cubicBezTo>
                  <a:cubicBezTo>
                    <a:pt x="94" y="223"/>
                    <a:pt x="53" y="311"/>
                    <a:pt x="49" y="408"/>
                  </a:cubicBezTo>
                  <a:close/>
                  <a:moveTo>
                    <a:pt x="188" y="132"/>
                  </a:moveTo>
                  <a:cubicBezTo>
                    <a:pt x="209" y="147"/>
                    <a:pt x="230" y="161"/>
                    <a:pt x="254" y="173"/>
                  </a:cubicBezTo>
                  <a:cubicBezTo>
                    <a:pt x="280" y="128"/>
                    <a:pt x="313" y="88"/>
                    <a:pt x="351" y="55"/>
                  </a:cubicBezTo>
                  <a:cubicBezTo>
                    <a:pt x="290" y="67"/>
                    <a:pt x="235" y="94"/>
                    <a:pt x="188" y="132"/>
                  </a:cubicBezTo>
                  <a:close/>
                  <a:moveTo>
                    <a:pt x="566" y="663"/>
                  </a:moveTo>
                  <a:cubicBezTo>
                    <a:pt x="564" y="662"/>
                    <a:pt x="563" y="662"/>
                    <a:pt x="561" y="661"/>
                  </a:cubicBezTo>
                  <a:cubicBezTo>
                    <a:pt x="524" y="647"/>
                    <a:pt x="483" y="638"/>
                    <a:pt x="440" y="637"/>
                  </a:cubicBezTo>
                  <a:cubicBezTo>
                    <a:pt x="440" y="796"/>
                    <a:pt x="440" y="796"/>
                    <a:pt x="440" y="796"/>
                  </a:cubicBezTo>
                  <a:cubicBezTo>
                    <a:pt x="490" y="763"/>
                    <a:pt x="533" y="717"/>
                    <a:pt x="566" y="663"/>
                  </a:cubicBezTo>
                  <a:close/>
                  <a:moveTo>
                    <a:pt x="408" y="637"/>
                  </a:moveTo>
                  <a:cubicBezTo>
                    <a:pt x="366" y="638"/>
                    <a:pt x="325" y="647"/>
                    <a:pt x="287" y="661"/>
                  </a:cubicBezTo>
                  <a:cubicBezTo>
                    <a:pt x="286" y="662"/>
                    <a:pt x="284" y="662"/>
                    <a:pt x="283" y="663"/>
                  </a:cubicBezTo>
                  <a:cubicBezTo>
                    <a:pt x="315" y="717"/>
                    <a:pt x="358" y="763"/>
                    <a:pt x="408" y="796"/>
                  </a:cubicBezTo>
                  <a:cubicBezTo>
                    <a:pt x="408" y="637"/>
                    <a:pt x="408" y="637"/>
                    <a:pt x="408" y="637"/>
                  </a:cubicBezTo>
                  <a:close/>
                  <a:moveTo>
                    <a:pt x="276" y="632"/>
                  </a:moveTo>
                  <a:cubicBezTo>
                    <a:pt x="317" y="616"/>
                    <a:pt x="362" y="606"/>
                    <a:pt x="408" y="605"/>
                  </a:cubicBezTo>
                  <a:cubicBezTo>
                    <a:pt x="408" y="440"/>
                    <a:pt x="408" y="440"/>
                    <a:pt x="408" y="440"/>
                  </a:cubicBezTo>
                  <a:cubicBezTo>
                    <a:pt x="219" y="440"/>
                    <a:pt x="219" y="440"/>
                    <a:pt x="219" y="440"/>
                  </a:cubicBezTo>
                  <a:cubicBezTo>
                    <a:pt x="222" y="511"/>
                    <a:pt x="239" y="577"/>
                    <a:pt x="268" y="635"/>
                  </a:cubicBezTo>
                  <a:cubicBezTo>
                    <a:pt x="270" y="634"/>
                    <a:pt x="273" y="633"/>
                    <a:pt x="276" y="632"/>
                  </a:cubicBezTo>
                  <a:close/>
                  <a:moveTo>
                    <a:pt x="219" y="408"/>
                  </a:moveTo>
                  <a:cubicBezTo>
                    <a:pt x="408" y="408"/>
                    <a:pt x="408" y="408"/>
                    <a:pt x="408" y="408"/>
                  </a:cubicBezTo>
                  <a:cubicBezTo>
                    <a:pt x="408" y="244"/>
                    <a:pt x="408" y="244"/>
                    <a:pt x="408" y="244"/>
                  </a:cubicBezTo>
                  <a:cubicBezTo>
                    <a:pt x="362" y="242"/>
                    <a:pt x="317" y="233"/>
                    <a:pt x="276" y="217"/>
                  </a:cubicBezTo>
                  <a:cubicBezTo>
                    <a:pt x="273" y="216"/>
                    <a:pt x="270" y="215"/>
                    <a:pt x="268" y="214"/>
                  </a:cubicBezTo>
                  <a:cubicBezTo>
                    <a:pt x="239" y="272"/>
                    <a:pt x="222" y="338"/>
                    <a:pt x="219" y="408"/>
                  </a:cubicBezTo>
                  <a:close/>
                  <a:moveTo>
                    <a:pt x="287" y="187"/>
                  </a:moveTo>
                  <a:cubicBezTo>
                    <a:pt x="325" y="202"/>
                    <a:pt x="366" y="210"/>
                    <a:pt x="408" y="212"/>
                  </a:cubicBezTo>
                  <a:cubicBezTo>
                    <a:pt x="408" y="52"/>
                    <a:pt x="408" y="52"/>
                    <a:pt x="408" y="52"/>
                  </a:cubicBezTo>
                  <a:cubicBezTo>
                    <a:pt x="358" y="86"/>
                    <a:pt x="315" y="131"/>
                    <a:pt x="283" y="186"/>
                  </a:cubicBezTo>
                  <a:cubicBezTo>
                    <a:pt x="284" y="186"/>
                    <a:pt x="286" y="187"/>
                    <a:pt x="287" y="187"/>
                  </a:cubicBezTo>
                  <a:close/>
                </a:path>
              </a:pathLst>
            </a:custGeom>
            <a:grpFill/>
            <a:ln>
              <a:solidFill>
                <a:schemeClr val="accent4"/>
              </a:solidFill>
            </a:ln>
          </p:spPr>
          <p:txBody>
            <a:bodyPr vert="horz" wrap="square" lIns="80682" tIns="40341" rIns="80682" bIns="40341" numCol="1" anchor="t" anchorCtr="0" compatLnSpc="1"/>
            <a:lstStyle/>
            <a:p>
              <a:endParaRPr lang="en-US" sz="1060" dirty="0">
                <a:solidFill>
                  <a:schemeClr val="accent4"/>
                </a:solidFill>
                <a:latin typeface="+mj-lt"/>
              </a:endParaRPr>
            </a:p>
          </p:txBody>
        </p:sp>
        <p:sp>
          <p:nvSpPr>
            <p:cNvPr id="117" name="Freeform 42"/>
            <p:cNvSpPr>
              <a:spLocks noEditPoints="1"/>
            </p:cNvSpPr>
            <p:nvPr/>
          </p:nvSpPr>
          <p:spPr bwMode="auto">
            <a:xfrm>
              <a:off x="-1919287" y="569476"/>
              <a:ext cx="1249363" cy="1671637"/>
            </a:xfrm>
            <a:custGeom>
              <a:avLst/>
              <a:gdLst>
                <a:gd name="T0" fmla="*/ 0 w 333"/>
                <a:gd name="T1" fmla="*/ 166 h 446"/>
                <a:gd name="T2" fmla="*/ 167 w 333"/>
                <a:gd name="T3" fmla="*/ 0 h 446"/>
                <a:gd name="T4" fmla="*/ 333 w 333"/>
                <a:gd name="T5" fmla="*/ 166 h 446"/>
                <a:gd name="T6" fmla="*/ 192 w 333"/>
                <a:gd name="T7" fmla="*/ 424 h 446"/>
                <a:gd name="T8" fmla="*/ 141 w 333"/>
                <a:gd name="T9" fmla="*/ 424 h 446"/>
                <a:gd name="T10" fmla="*/ 0 w 333"/>
                <a:gd name="T11" fmla="*/ 166 h 446"/>
                <a:gd name="T12" fmla="*/ 167 w 333"/>
                <a:gd name="T13" fmla="*/ 244 h 446"/>
                <a:gd name="T14" fmla="*/ 245 w 333"/>
                <a:gd name="T15" fmla="*/ 166 h 446"/>
                <a:gd name="T16" fmla="*/ 167 w 333"/>
                <a:gd name="T17" fmla="*/ 88 h 446"/>
                <a:gd name="T18" fmla="*/ 88 w 333"/>
                <a:gd name="T19" fmla="*/ 166 h 446"/>
                <a:gd name="T20" fmla="*/ 167 w 333"/>
                <a:gd name="T21" fmla="*/ 24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446">
                  <a:moveTo>
                    <a:pt x="0" y="166"/>
                  </a:moveTo>
                  <a:cubicBezTo>
                    <a:pt x="0" y="74"/>
                    <a:pt x="75" y="0"/>
                    <a:pt x="167" y="0"/>
                  </a:cubicBezTo>
                  <a:cubicBezTo>
                    <a:pt x="258" y="0"/>
                    <a:pt x="333" y="74"/>
                    <a:pt x="333" y="166"/>
                  </a:cubicBezTo>
                  <a:cubicBezTo>
                    <a:pt x="333" y="241"/>
                    <a:pt x="244" y="361"/>
                    <a:pt x="192" y="424"/>
                  </a:cubicBezTo>
                  <a:cubicBezTo>
                    <a:pt x="174" y="446"/>
                    <a:pt x="159" y="446"/>
                    <a:pt x="141" y="424"/>
                  </a:cubicBezTo>
                  <a:cubicBezTo>
                    <a:pt x="89" y="361"/>
                    <a:pt x="0" y="241"/>
                    <a:pt x="0" y="166"/>
                  </a:cubicBezTo>
                  <a:close/>
                  <a:moveTo>
                    <a:pt x="167" y="244"/>
                  </a:moveTo>
                  <a:cubicBezTo>
                    <a:pt x="210" y="244"/>
                    <a:pt x="245" y="209"/>
                    <a:pt x="245" y="166"/>
                  </a:cubicBezTo>
                  <a:cubicBezTo>
                    <a:pt x="245" y="123"/>
                    <a:pt x="210" y="88"/>
                    <a:pt x="167" y="88"/>
                  </a:cubicBezTo>
                  <a:cubicBezTo>
                    <a:pt x="123" y="88"/>
                    <a:pt x="88" y="123"/>
                    <a:pt x="88" y="166"/>
                  </a:cubicBezTo>
                  <a:cubicBezTo>
                    <a:pt x="88" y="209"/>
                    <a:pt x="123" y="244"/>
                    <a:pt x="167" y="244"/>
                  </a:cubicBezTo>
                  <a:close/>
                </a:path>
              </a:pathLst>
            </a:custGeom>
            <a:grpFill/>
            <a:ln>
              <a:solidFill>
                <a:schemeClr val="accent4"/>
              </a:solidFill>
            </a:ln>
          </p:spPr>
          <p:txBody>
            <a:bodyPr vert="horz" wrap="square" lIns="80682" tIns="40341" rIns="80682" bIns="40341" numCol="1" anchor="t" anchorCtr="0" compatLnSpc="1"/>
            <a:lstStyle/>
            <a:p>
              <a:endParaRPr lang="en-US" sz="1060" dirty="0">
                <a:solidFill>
                  <a:schemeClr val="accent4"/>
                </a:solidFill>
                <a:latin typeface="+mj-lt"/>
              </a:endParaRPr>
            </a:p>
          </p:txBody>
        </p:sp>
      </p:grpSp>
      <p:grpSp>
        <p:nvGrpSpPr>
          <p:cNvPr id="119" name="Group 118"/>
          <p:cNvGrpSpPr>
            <a:grpSpLocks noChangeAspect="1"/>
          </p:cNvGrpSpPr>
          <p:nvPr/>
        </p:nvGrpSpPr>
        <p:grpSpPr>
          <a:xfrm>
            <a:off x="6098700" y="2358926"/>
            <a:ext cx="791252" cy="450766"/>
            <a:chOff x="371456" y="1836843"/>
            <a:chExt cx="649257" cy="369912"/>
          </a:xfrm>
          <a:solidFill>
            <a:schemeClr val="accent2"/>
          </a:solidFill>
        </p:grpSpPr>
        <p:sp>
          <p:nvSpPr>
            <p:cNvPr id="120" name="Freeform 466"/>
            <p:cNvSpPr>
              <a:spLocks noEditPoints="1"/>
            </p:cNvSpPr>
            <p:nvPr/>
          </p:nvSpPr>
          <p:spPr bwMode="auto">
            <a:xfrm>
              <a:off x="555598" y="1836843"/>
              <a:ext cx="104770" cy="88905"/>
            </a:xfrm>
            <a:custGeom>
              <a:avLst/>
              <a:gdLst>
                <a:gd name="T0" fmla="*/ 19 w 28"/>
                <a:gd name="T1" fmla="*/ 14 h 24"/>
                <a:gd name="T2" fmla="*/ 20 w 28"/>
                <a:gd name="T3" fmla="*/ 13 h 24"/>
                <a:gd name="T4" fmla="*/ 22 w 28"/>
                <a:gd name="T5" fmla="*/ 14 h 24"/>
                <a:gd name="T6" fmla="*/ 22 w 28"/>
                <a:gd name="T7" fmla="*/ 13 h 24"/>
                <a:gd name="T8" fmla="*/ 23 w 28"/>
                <a:gd name="T9" fmla="*/ 13 h 24"/>
                <a:gd name="T10" fmla="*/ 22 w 28"/>
                <a:gd name="T11" fmla="*/ 12 h 24"/>
                <a:gd name="T12" fmla="*/ 23 w 28"/>
                <a:gd name="T13" fmla="*/ 9 h 24"/>
                <a:gd name="T14" fmla="*/ 25 w 28"/>
                <a:gd name="T15" fmla="*/ 8 h 24"/>
                <a:gd name="T16" fmla="*/ 23 w 28"/>
                <a:gd name="T17" fmla="*/ 7 h 24"/>
                <a:gd name="T18" fmla="*/ 25 w 28"/>
                <a:gd name="T19" fmla="*/ 6 h 24"/>
                <a:gd name="T20" fmla="*/ 24 w 28"/>
                <a:gd name="T21" fmla="*/ 5 h 24"/>
                <a:gd name="T22" fmla="*/ 26 w 28"/>
                <a:gd name="T23" fmla="*/ 4 h 24"/>
                <a:gd name="T24" fmla="*/ 28 w 28"/>
                <a:gd name="T25" fmla="*/ 4 h 24"/>
                <a:gd name="T26" fmla="*/ 26 w 28"/>
                <a:gd name="T27" fmla="*/ 3 h 24"/>
                <a:gd name="T28" fmla="*/ 25 w 28"/>
                <a:gd name="T29" fmla="*/ 3 h 24"/>
                <a:gd name="T30" fmla="*/ 23 w 28"/>
                <a:gd name="T31" fmla="*/ 3 h 24"/>
                <a:gd name="T32" fmla="*/ 25 w 28"/>
                <a:gd name="T33" fmla="*/ 2 h 24"/>
                <a:gd name="T34" fmla="*/ 22 w 28"/>
                <a:gd name="T35" fmla="*/ 1 h 24"/>
                <a:gd name="T36" fmla="*/ 20 w 28"/>
                <a:gd name="T37" fmla="*/ 1 h 24"/>
                <a:gd name="T38" fmla="*/ 19 w 28"/>
                <a:gd name="T39" fmla="*/ 0 h 24"/>
                <a:gd name="T40" fmla="*/ 15 w 28"/>
                <a:gd name="T41" fmla="*/ 1 h 24"/>
                <a:gd name="T42" fmla="*/ 13 w 28"/>
                <a:gd name="T43" fmla="*/ 1 h 24"/>
                <a:gd name="T44" fmla="*/ 13 w 28"/>
                <a:gd name="T45" fmla="*/ 3 h 24"/>
                <a:gd name="T46" fmla="*/ 9 w 28"/>
                <a:gd name="T47" fmla="*/ 3 h 24"/>
                <a:gd name="T48" fmla="*/ 3 w 28"/>
                <a:gd name="T49" fmla="*/ 5 h 24"/>
                <a:gd name="T50" fmla="*/ 4 w 28"/>
                <a:gd name="T51" fmla="*/ 6 h 24"/>
                <a:gd name="T52" fmla="*/ 2 w 28"/>
                <a:gd name="T53" fmla="*/ 7 h 24"/>
                <a:gd name="T54" fmla="*/ 0 w 28"/>
                <a:gd name="T55" fmla="*/ 7 h 24"/>
                <a:gd name="T56" fmla="*/ 1 w 28"/>
                <a:gd name="T57" fmla="*/ 8 h 24"/>
                <a:gd name="T58" fmla="*/ 2 w 28"/>
                <a:gd name="T59" fmla="*/ 8 h 24"/>
                <a:gd name="T60" fmla="*/ 4 w 28"/>
                <a:gd name="T61" fmla="*/ 8 h 24"/>
                <a:gd name="T62" fmla="*/ 1 w 28"/>
                <a:gd name="T63" fmla="*/ 8 h 24"/>
                <a:gd name="T64" fmla="*/ 3 w 28"/>
                <a:gd name="T65" fmla="*/ 10 h 24"/>
                <a:gd name="T66" fmla="*/ 4 w 28"/>
                <a:gd name="T67" fmla="*/ 9 h 24"/>
                <a:gd name="T68" fmla="*/ 7 w 28"/>
                <a:gd name="T69" fmla="*/ 10 h 24"/>
                <a:gd name="T70" fmla="*/ 7 w 28"/>
                <a:gd name="T71" fmla="*/ 12 h 24"/>
                <a:gd name="T72" fmla="*/ 7 w 28"/>
                <a:gd name="T73" fmla="*/ 13 h 24"/>
                <a:gd name="T74" fmla="*/ 8 w 28"/>
                <a:gd name="T75" fmla="*/ 13 h 24"/>
                <a:gd name="T76" fmla="*/ 7 w 28"/>
                <a:gd name="T77" fmla="*/ 14 h 24"/>
                <a:gd name="T78" fmla="*/ 9 w 28"/>
                <a:gd name="T79" fmla="*/ 15 h 24"/>
                <a:gd name="T80" fmla="*/ 8 w 28"/>
                <a:gd name="T81" fmla="*/ 17 h 24"/>
                <a:gd name="T82" fmla="*/ 7 w 28"/>
                <a:gd name="T83" fmla="*/ 18 h 24"/>
                <a:gd name="T84" fmla="*/ 9 w 28"/>
                <a:gd name="T85" fmla="*/ 23 h 24"/>
                <a:gd name="T86" fmla="*/ 10 w 28"/>
                <a:gd name="T87" fmla="*/ 23 h 24"/>
                <a:gd name="T88" fmla="*/ 11 w 28"/>
                <a:gd name="T89" fmla="*/ 24 h 24"/>
                <a:gd name="T90" fmla="*/ 12 w 28"/>
                <a:gd name="T91" fmla="*/ 22 h 24"/>
                <a:gd name="T92" fmla="*/ 13 w 28"/>
                <a:gd name="T93" fmla="*/ 19 h 24"/>
                <a:gd name="T94" fmla="*/ 14 w 28"/>
                <a:gd name="T95" fmla="*/ 18 h 24"/>
                <a:gd name="T96" fmla="*/ 16 w 28"/>
                <a:gd name="T97" fmla="*/ 18 h 24"/>
                <a:gd name="T98" fmla="*/ 17 w 28"/>
                <a:gd name="T99" fmla="*/ 17 h 24"/>
                <a:gd name="T100" fmla="*/ 20 w 28"/>
                <a:gd name="T101" fmla="*/ 16 h 24"/>
                <a:gd name="T102" fmla="*/ 21 w 28"/>
                <a:gd name="T103" fmla="*/ 14 h 24"/>
                <a:gd name="T104" fmla="*/ 19 w 28"/>
                <a:gd name="T105" fmla="*/ 14 h 24"/>
                <a:gd name="T106" fmla="*/ 21 w 28"/>
                <a:gd name="T107" fmla="*/ 13 h 24"/>
                <a:gd name="T108" fmla="*/ 22 w 28"/>
                <a:gd name="T109" fmla="*/ 12 h 24"/>
                <a:gd name="T110" fmla="*/ 21 w 28"/>
                <a:gd name="T111" fmla="*/ 13 h 24"/>
                <a:gd name="T112" fmla="*/ 23 w 28"/>
                <a:gd name="T113" fmla="*/ 2 h 24"/>
                <a:gd name="T114" fmla="*/ 22 w 28"/>
                <a:gd name="T115" fmla="*/ 3 h 24"/>
                <a:gd name="T116" fmla="*/ 19 w 28"/>
                <a:gd name="T117" fmla="*/ 3 h 24"/>
                <a:gd name="T118" fmla="*/ 23 w 28"/>
                <a:gd name="T11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4">
                  <a:moveTo>
                    <a:pt x="19" y="14"/>
                  </a:moveTo>
                  <a:cubicBezTo>
                    <a:pt x="19" y="14"/>
                    <a:pt x="19" y="13"/>
                    <a:pt x="20" y="13"/>
                  </a:cubicBezTo>
                  <a:cubicBezTo>
                    <a:pt x="21" y="14"/>
                    <a:pt x="21" y="14"/>
                    <a:pt x="22" y="14"/>
                  </a:cubicBezTo>
                  <a:cubicBezTo>
                    <a:pt x="23" y="14"/>
                    <a:pt x="21" y="13"/>
                    <a:pt x="22" y="13"/>
                  </a:cubicBezTo>
                  <a:cubicBezTo>
                    <a:pt x="22" y="13"/>
                    <a:pt x="22" y="13"/>
                    <a:pt x="23" y="13"/>
                  </a:cubicBezTo>
                  <a:cubicBezTo>
                    <a:pt x="23" y="13"/>
                    <a:pt x="22" y="12"/>
                    <a:pt x="22" y="12"/>
                  </a:cubicBezTo>
                  <a:cubicBezTo>
                    <a:pt x="24" y="12"/>
                    <a:pt x="23" y="10"/>
                    <a:pt x="23" y="9"/>
                  </a:cubicBezTo>
                  <a:cubicBezTo>
                    <a:pt x="24" y="8"/>
                    <a:pt x="24" y="8"/>
                    <a:pt x="25" y="8"/>
                  </a:cubicBezTo>
                  <a:cubicBezTo>
                    <a:pt x="25" y="7"/>
                    <a:pt x="24" y="7"/>
                    <a:pt x="23" y="7"/>
                  </a:cubicBezTo>
                  <a:cubicBezTo>
                    <a:pt x="24" y="7"/>
                    <a:pt x="24" y="6"/>
                    <a:pt x="25" y="6"/>
                  </a:cubicBezTo>
                  <a:cubicBezTo>
                    <a:pt x="25" y="6"/>
                    <a:pt x="24" y="6"/>
                    <a:pt x="24" y="5"/>
                  </a:cubicBezTo>
                  <a:cubicBezTo>
                    <a:pt x="25" y="5"/>
                    <a:pt x="25" y="4"/>
                    <a:pt x="26" y="4"/>
                  </a:cubicBezTo>
                  <a:cubicBezTo>
                    <a:pt x="26" y="4"/>
                    <a:pt x="28" y="5"/>
                    <a:pt x="28" y="4"/>
                  </a:cubicBezTo>
                  <a:cubicBezTo>
                    <a:pt x="28" y="3"/>
                    <a:pt x="27" y="4"/>
                    <a:pt x="26" y="3"/>
                  </a:cubicBezTo>
                  <a:cubicBezTo>
                    <a:pt x="26" y="3"/>
                    <a:pt x="26" y="3"/>
                    <a:pt x="25" y="3"/>
                  </a:cubicBezTo>
                  <a:cubicBezTo>
                    <a:pt x="24" y="3"/>
                    <a:pt x="23" y="4"/>
                    <a:pt x="23" y="3"/>
                  </a:cubicBezTo>
                  <a:cubicBezTo>
                    <a:pt x="23" y="2"/>
                    <a:pt x="25" y="3"/>
                    <a:pt x="25" y="2"/>
                  </a:cubicBezTo>
                  <a:cubicBezTo>
                    <a:pt x="25" y="1"/>
                    <a:pt x="24" y="1"/>
                    <a:pt x="22" y="1"/>
                  </a:cubicBezTo>
                  <a:cubicBezTo>
                    <a:pt x="22" y="1"/>
                    <a:pt x="21" y="0"/>
                    <a:pt x="20" y="1"/>
                  </a:cubicBezTo>
                  <a:cubicBezTo>
                    <a:pt x="20" y="1"/>
                    <a:pt x="20" y="1"/>
                    <a:pt x="19" y="0"/>
                  </a:cubicBezTo>
                  <a:cubicBezTo>
                    <a:pt x="18" y="1"/>
                    <a:pt x="16" y="0"/>
                    <a:pt x="15" y="1"/>
                  </a:cubicBezTo>
                  <a:cubicBezTo>
                    <a:pt x="14" y="1"/>
                    <a:pt x="13" y="1"/>
                    <a:pt x="13" y="1"/>
                  </a:cubicBezTo>
                  <a:cubicBezTo>
                    <a:pt x="13" y="2"/>
                    <a:pt x="13" y="3"/>
                    <a:pt x="13" y="3"/>
                  </a:cubicBezTo>
                  <a:cubicBezTo>
                    <a:pt x="11" y="3"/>
                    <a:pt x="10" y="3"/>
                    <a:pt x="9" y="3"/>
                  </a:cubicBezTo>
                  <a:cubicBezTo>
                    <a:pt x="7" y="3"/>
                    <a:pt x="6" y="4"/>
                    <a:pt x="3" y="5"/>
                  </a:cubicBezTo>
                  <a:cubicBezTo>
                    <a:pt x="3" y="6"/>
                    <a:pt x="4" y="5"/>
                    <a:pt x="4" y="6"/>
                  </a:cubicBezTo>
                  <a:cubicBezTo>
                    <a:pt x="4" y="6"/>
                    <a:pt x="2" y="6"/>
                    <a:pt x="2" y="7"/>
                  </a:cubicBezTo>
                  <a:cubicBezTo>
                    <a:pt x="1" y="6"/>
                    <a:pt x="0" y="6"/>
                    <a:pt x="0" y="7"/>
                  </a:cubicBezTo>
                  <a:cubicBezTo>
                    <a:pt x="1" y="7"/>
                    <a:pt x="1" y="8"/>
                    <a:pt x="1" y="8"/>
                  </a:cubicBezTo>
                  <a:cubicBezTo>
                    <a:pt x="1" y="7"/>
                    <a:pt x="2" y="7"/>
                    <a:pt x="2" y="8"/>
                  </a:cubicBezTo>
                  <a:cubicBezTo>
                    <a:pt x="3" y="8"/>
                    <a:pt x="4" y="7"/>
                    <a:pt x="4" y="8"/>
                  </a:cubicBezTo>
                  <a:cubicBezTo>
                    <a:pt x="3" y="8"/>
                    <a:pt x="2" y="8"/>
                    <a:pt x="1" y="8"/>
                  </a:cubicBezTo>
                  <a:cubicBezTo>
                    <a:pt x="1" y="9"/>
                    <a:pt x="2" y="9"/>
                    <a:pt x="3" y="10"/>
                  </a:cubicBezTo>
                  <a:cubicBezTo>
                    <a:pt x="4" y="10"/>
                    <a:pt x="3" y="9"/>
                    <a:pt x="4" y="9"/>
                  </a:cubicBezTo>
                  <a:cubicBezTo>
                    <a:pt x="5" y="10"/>
                    <a:pt x="5" y="10"/>
                    <a:pt x="7" y="10"/>
                  </a:cubicBezTo>
                  <a:cubicBezTo>
                    <a:pt x="6" y="11"/>
                    <a:pt x="7" y="11"/>
                    <a:pt x="7" y="12"/>
                  </a:cubicBezTo>
                  <a:cubicBezTo>
                    <a:pt x="7" y="12"/>
                    <a:pt x="7" y="13"/>
                    <a:pt x="7" y="13"/>
                  </a:cubicBezTo>
                  <a:cubicBezTo>
                    <a:pt x="8" y="14"/>
                    <a:pt x="8" y="12"/>
                    <a:pt x="8" y="13"/>
                  </a:cubicBezTo>
                  <a:cubicBezTo>
                    <a:pt x="9" y="14"/>
                    <a:pt x="8" y="14"/>
                    <a:pt x="7" y="14"/>
                  </a:cubicBezTo>
                  <a:cubicBezTo>
                    <a:pt x="7" y="15"/>
                    <a:pt x="9" y="15"/>
                    <a:pt x="9" y="15"/>
                  </a:cubicBezTo>
                  <a:cubicBezTo>
                    <a:pt x="9" y="16"/>
                    <a:pt x="8" y="16"/>
                    <a:pt x="8" y="17"/>
                  </a:cubicBezTo>
                  <a:cubicBezTo>
                    <a:pt x="8" y="17"/>
                    <a:pt x="7" y="17"/>
                    <a:pt x="7" y="18"/>
                  </a:cubicBezTo>
                  <a:cubicBezTo>
                    <a:pt x="9" y="19"/>
                    <a:pt x="7" y="21"/>
                    <a:pt x="9" y="23"/>
                  </a:cubicBezTo>
                  <a:cubicBezTo>
                    <a:pt x="9" y="23"/>
                    <a:pt x="10" y="23"/>
                    <a:pt x="10" y="23"/>
                  </a:cubicBezTo>
                  <a:cubicBezTo>
                    <a:pt x="11" y="23"/>
                    <a:pt x="11" y="24"/>
                    <a:pt x="11" y="24"/>
                  </a:cubicBezTo>
                  <a:cubicBezTo>
                    <a:pt x="12" y="23"/>
                    <a:pt x="12" y="23"/>
                    <a:pt x="12" y="22"/>
                  </a:cubicBezTo>
                  <a:cubicBezTo>
                    <a:pt x="12" y="21"/>
                    <a:pt x="13" y="21"/>
                    <a:pt x="13" y="19"/>
                  </a:cubicBezTo>
                  <a:cubicBezTo>
                    <a:pt x="14" y="19"/>
                    <a:pt x="13" y="18"/>
                    <a:pt x="14" y="18"/>
                  </a:cubicBezTo>
                  <a:cubicBezTo>
                    <a:pt x="15" y="19"/>
                    <a:pt x="15" y="18"/>
                    <a:pt x="16" y="18"/>
                  </a:cubicBezTo>
                  <a:cubicBezTo>
                    <a:pt x="16" y="18"/>
                    <a:pt x="16" y="18"/>
                    <a:pt x="17" y="17"/>
                  </a:cubicBezTo>
                  <a:cubicBezTo>
                    <a:pt x="18" y="17"/>
                    <a:pt x="18" y="16"/>
                    <a:pt x="20" y="16"/>
                  </a:cubicBezTo>
                  <a:cubicBezTo>
                    <a:pt x="20" y="15"/>
                    <a:pt x="21" y="15"/>
                    <a:pt x="21" y="14"/>
                  </a:cubicBezTo>
                  <a:cubicBezTo>
                    <a:pt x="20" y="15"/>
                    <a:pt x="19" y="14"/>
                    <a:pt x="19" y="14"/>
                  </a:cubicBezTo>
                  <a:close/>
                  <a:moveTo>
                    <a:pt x="21" y="13"/>
                  </a:moveTo>
                  <a:cubicBezTo>
                    <a:pt x="20" y="13"/>
                    <a:pt x="21" y="11"/>
                    <a:pt x="22" y="12"/>
                  </a:cubicBezTo>
                  <a:cubicBezTo>
                    <a:pt x="22" y="12"/>
                    <a:pt x="21" y="12"/>
                    <a:pt x="21" y="13"/>
                  </a:cubicBezTo>
                  <a:close/>
                  <a:moveTo>
                    <a:pt x="23" y="2"/>
                  </a:moveTo>
                  <a:cubicBezTo>
                    <a:pt x="23" y="3"/>
                    <a:pt x="22" y="3"/>
                    <a:pt x="22" y="3"/>
                  </a:cubicBezTo>
                  <a:cubicBezTo>
                    <a:pt x="21" y="3"/>
                    <a:pt x="20" y="3"/>
                    <a:pt x="19" y="3"/>
                  </a:cubicBezTo>
                  <a:cubicBezTo>
                    <a:pt x="20" y="2"/>
                    <a:pt x="22" y="2"/>
                    <a:pt x="23"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21" name="Freeform 467"/>
            <p:cNvSpPr>
              <a:spLocks noEditPoints="1"/>
            </p:cNvSpPr>
            <p:nvPr/>
          </p:nvSpPr>
          <p:spPr bwMode="auto">
            <a:xfrm>
              <a:off x="517499" y="1840017"/>
              <a:ext cx="60322" cy="38102"/>
            </a:xfrm>
            <a:custGeom>
              <a:avLst/>
              <a:gdLst>
                <a:gd name="T0" fmla="*/ 1 w 16"/>
                <a:gd name="T1" fmla="*/ 5 h 10"/>
                <a:gd name="T2" fmla="*/ 1 w 16"/>
                <a:gd name="T3" fmla="*/ 6 h 10"/>
                <a:gd name="T4" fmla="*/ 3 w 16"/>
                <a:gd name="T5" fmla="*/ 6 h 10"/>
                <a:gd name="T6" fmla="*/ 5 w 16"/>
                <a:gd name="T7" fmla="*/ 5 h 10"/>
                <a:gd name="T8" fmla="*/ 4 w 16"/>
                <a:gd name="T9" fmla="*/ 5 h 10"/>
                <a:gd name="T10" fmla="*/ 3 w 16"/>
                <a:gd name="T11" fmla="*/ 6 h 10"/>
                <a:gd name="T12" fmla="*/ 4 w 16"/>
                <a:gd name="T13" fmla="*/ 7 h 10"/>
                <a:gd name="T14" fmla="*/ 2 w 16"/>
                <a:gd name="T15" fmla="*/ 7 h 10"/>
                <a:gd name="T16" fmla="*/ 2 w 16"/>
                <a:gd name="T17" fmla="*/ 8 h 10"/>
                <a:gd name="T18" fmla="*/ 5 w 16"/>
                <a:gd name="T19" fmla="*/ 9 h 10"/>
                <a:gd name="T20" fmla="*/ 1 w 16"/>
                <a:gd name="T21" fmla="*/ 8 h 10"/>
                <a:gd name="T22" fmla="*/ 2 w 16"/>
                <a:gd name="T23" fmla="*/ 10 h 10"/>
                <a:gd name="T24" fmla="*/ 7 w 16"/>
                <a:gd name="T25" fmla="*/ 9 h 10"/>
                <a:gd name="T26" fmla="*/ 8 w 16"/>
                <a:gd name="T27" fmla="*/ 8 h 10"/>
                <a:gd name="T28" fmla="*/ 7 w 16"/>
                <a:gd name="T29" fmla="*/ 8 h 10"/>
                <a:gd name="T30" fmla="*/ 8 w 16"/>
                <a:gd name="T31" fmla="*/ 8 h 10"/>
                <a:gd name="T32" fmla="*/ 9 w 16"/>
                <a:gd name="T33" fmla="*/ 5 h 10"/>
                <a:gd name="T34" fmla="*/ 12 w 16"/>
                <a:gd name="T35" fmla="*/ 4 h 10"/>
                <a:gd name="T36" fmla="*/ 14 w 16"/>
                <a:gd name="T37" fmla="*/ 3 h 10"/>
                <a:gd name="T38" fmla="*/ 14 w 16"/>
                <a:gd name="T39" fmla="*/ 2 h 10"/>
                <a:gd name="T40" fmla="*/ 16 w 16"/>
                <a:gd name="T41" fmla="*/ 1 h 10"/>
                <a:gd name="T42" fmla="*/ 16 w 16"/>
                <a:gd name="T43" fmla="*/ 1 h 10"/>
                <a:gd name="T44" fmla="*/ 3 w 16"/>
                <a:gd name="T45" fmla="*/ 2 h 10"/>
                <a:gd name="T46" fmla="*/ 4 w 16"/>
                <a:gd name="T47" fmla="*/ 4 h 10"/>
                <a:gd name="T48" fmla="*/ 2 w 16"/>
                <a:gd name="T49" fmla="*/ 2 h 10"/>
                <a:gd name="T50" fmla="*/ 1 w 16"/>
                <a:gd name="T51" fmla="*/ 3 h 10"/>
                <a:gd name="T52" fmla="*/ 1 w 16"/>
                <a:gd name="T53" fmla="*/ 4 h 10"/>
                <a:gd name="T54" fmla="*/ 1 w 16"/>
                <a:gd name="T55" fmla="*/ 5 h 10"/>
                <a:gd name="T56" fmla="*/ 6 w 16"/>
                <a:gd name="T57" fmla="*/ 9 h 10"/>
                <a:gd name="T58" fmla="*/ 6 w 16"/>
                <a:gd name="T59" fmla="*/ 9 h 10"/>
                <a:gd name="T60" fmla="*/ 6 w 16"/>
                <a:gd name="T6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10">
                  <a:moveTo>
                    <a:pt x="1" y="5"/>
                  </a:moveTo>
                  <a:cubicBezTo>
                    <a:pt x="1" y="5"/>
                    <a:pt x="1" y="5"/>
                    <a:pt x="1" y="6"/>
                  </a:cubicBezTo>
                  <a:cubicBezTo>
                    <a:pt x="2" y="6"/>
                    <a:pt x="2" y="6"/>
                    <a:pt x="3" y="6"/>
                  </a:cubicBezTo>
                  <a:cubicBezTo>
                    <a:pt x="3" y="5"/>
                    <a:pt x="4" y="4"/>
                    <a:pt x="5" y="5"/>
                  </a:cubicBezTo>
                  <a:cubicBezTo>
                    <a:pt x="5" y="6"/>
                    <a:pt x="4" y="5"/>
                    <a:pt x="4" y="5"/>
                  </a:cubicBezTo>
                  <a:cubicBezTo>
                    <a:pt x="4" y="6"/>
                    <a:pt x="3" y="6"/>
                    <a:pt x="3" y="6"/>
                  </a:cubicBezTo>
                  <a:cubicBezTo>
                    <a:pt x="4" y="6"/>
                    <a:pt x="4" y="6"/>
                    <a:pt x="4" y="7"/>
                  </a:cubicBezTo>
                  <a:cubicBezTo>
                    <a:pt x="3" y="7"/>
                    <a:pt x="3" y="6"/>
                    <a:pt x="2" y="7"/>
                  </a:cubicBezTo>
                  <a:cubicBezTo>
                    <a:pt x="2" y="7"/>
                    <a:pt x="2" y="7"/>
                    <a:pt x="2" y="8"/>
                  </a:cubicBezTo>
                  <a:cubicBezTo>
                    <a:pt x="3" y="8"/>
                    <a:pt x="4" y="8"/>
                    <a:pt x="5" y="9"/>
                  </a:cubicBezTo>
                  <a:cubicBezTo>
                    <a:pt x="3" y="9"/>
                    <a:pt x="2" y="8"/>
                    <a:pt x="1" y="8"/>
                  </a:cubicBezTo>
                  <a:cubicBezTo>
                    <a:pt x="1" y="9"/>
                    <a:pt x="2" y="9"/>
                    <a:pt x="2" y="10"/>
                  </a:cubicBezTo>
                  <a:cubicBezTo>
                    <a:pt x="4" y="9"/>
                    <a:pt x="6" y="10"/>
                    <a:pt x="7" y="9"/>
                  </a:cubicBezTo>
                  <a:cubicBezTo>
                    <a:pt x="7" y="9"/>
                    <a:pt x="8" y="9"/>
                    <a:pt x="8" y="8"/>
                  </a:cubicBezTo>
                  <a:cubicBezTo>
                    <a:pt x="8" y="8"/>
                    <a:pt x="6" y="8"/>
                    <a:pt x="7" y="8"/>
                  </a:cubicBezTo>
                  <a:cubicBezTo>
                    <a:pt x="7" y="8"/>
                    <a:pt x="8" y="8"/>
                    <a:pt x="8" y="8"/>
                  </a:cubicBezTo>
                  <a:cubicBezTo>
                    <a:pt x="8" y="7"/>
                    <a:pt x="10" y="7"/>
                    <a:pt x="9" y="5"/>
                  </a:cubicBezTo>
                  <a:cubicBezTo>
                    <a:pt x="10" y="5"/>
                    <a:pt x="11" y="4"/>
                    <a:pt x="12" y="4"/>
                  </a:cubicBezTo>
                  <a:cubicBezTo>
                    <a:pt x="12" y="4"/>
                    <a:pt x="13" y="3"/>
                    <a:pt x="14" y="3"/>
                  </a:cubicBezTo>
                  <a:cubicBezTo>
                    <a:pt x="14" y="3"/>
                    <a:pt x="13" y="2"/>
                    <a:pt x="14" y="2"/>
                  </a:cubicBezTo>
                  <a:cubicBezTo>
                    <a:pt x="14" y="2"/>
                    <a:pt x="16" y="3"/>
                    <a:pt x="16" y="1"/>
                  </a:cubicBezTo>
                  <a:cubicBezTo>
                    <a:pt x="16" y="1"/>
                    <a:pt x="16" y="1"/>
                    <a:pt x="16" y="1"/>
                  </a:cubicBezTo>
                  <a:cubicBezTo>
                    <a:pt x="12" y="1"/>
                    <a:pt x="7" y="0"/>
                    <a:pt x="3" y="2"/>
                  </a:cubicBezTo>
                  <a:cubicBezTo>
                    <a:pt x="3" y="3"/>
                    <a:pt x="4" y="3"/>
                    <a:pt x="4" y="4"/>
                  </a:cubicBezTo>
                  <a:cubicBezTo>
                    <a:pt x="3" y="4"/>
                    <a:pt x="3" y="2"/>
                    <a:pt x="2" y="2"/>
                  </a:cubicBezTo>
                  <a:cubicBezTo>
                    <a:pt x="1" y="3"/>
                    <a:pt x="1" y="3"/>
                    <a:pt x="1" y="3"/>
                  </a:cubicBezTo>
                  <a:cubicBezTo>
                    <a:pt x="1" y="3"/>
                    <a:pt x="1" y="3"/>
                    <a:pt x="1" y="4"/>
                  </a:cubicBezTo>
                  <a:cubicBezTo>
                    <a:pt x="0" y="4"/>
                    <a:pt x="1" y="4"/>
                    <a:pt x="1" y="5"/>
                  </a:cubicBezTo>
                  <a:close/>
                  <a:moveTo>
                    <a:pt x="6" y="9"/>
                  </a:moveTo>
                  <a:cubicBezTo>
                    <a:pt x="6" y="9"/>
                    <a:pt x="6" y="9"/>
                    <a:pt x="6" y="9"/>
                  </a:cubicBezTo>
                  <a:cubicBezTo>
                    <a:pt x="6" y="9"/>
                    <a:pt x="6" y="9"/>
                    <a:pt x="6" y="9"/>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22" name="Freeform 468"/>
            <p:cNvSpPr/>
            <p:nvPr/>
          </p:nvSpPr>
          <p:spPr bwMode="auto">
            <a:xfrm>
              <a:off x="709578" y="1847955"/>
              <a:ext cx="22224" cy="6351"/>
            </a:xfrm>
            <a:custGeom>
              <a:avLst/>
              <a:gdLst>
                <a:gd name="T0" fmla="*/ 5 w 6"/>
                <a:gd name="T1" fmla="*/ 2 h 2"/>
                <a:gd name="T2" fmla="*/ 6 w 6"/>
                <a:gd name="T3" fmla="*/ 1 h 2"/>
                <a:gd name="T4" fmla="*/ 0 w 6"/>
                <a:gd name="T5" fmla="*/ 0 h 2"/>
                <a:gd name="T6" fmla="*/ 0 w 6"/>
                <a:gd name="T7" fmla="*/ 1 h 2"/>
                <a:gd name="T8" fmla="*/ 5 w 6"/>
                <a:gd name="T9" fmla="*/ 2 h 2"/>
              </a:gdLst>
              <a:ahLst/>
              <a:cxnLst>
                <a:cxn ang="0">
                  <a:pos x="T0" y="T1"/>
                </a:cxn>
                <a:cxn ang="0">
                  <a:pos x="T2" y="T3"/>
                </a:cxn>
                <a:cxn ang="0">
                  <a:pos x="T4" y="T5"/>
                </a:cxn>
                <a:cxn ang="0">
                  <a:pos x="T6" y="T7"/>
                </a:cxn>
                <a:cxn ang="0">
                  <a:pos x="T8" y="T9"/>
                </a:cxn>
              </a:cxnLst>
              <a:rect l="0" t="0" r="r" b="b"/>
              <a:pathLst>
                <a:path w="6" h="2">
                  <a:moveTo>
                    <a:pt x="5" y="2"/>
                  </a:moveTo>
                  <a:cubicBezTo>
                    <a:pt x="5" y="2"/>
                    <a:pt x="6" y="2"/>
                    <a:pt x="6" y="1"/>
                  </a:cubicBezTo>
                  <a:cubicBezTo>
                    <a:pt x="4" y="1"/>
                    <a:pt x="2" y="0"/>
                    <a:pt x="0" y="0"/>
                  </a:cubicBezTo>
                  <a:cubicBezTo>
                    <a:pt x="0" y="1"/>
                    <a:pt x="0" y="1"/>
                    <a:pt x="0" y="1"/>
                  </a:cubicBezTo>
                  <a:cubicBezTo>
                    <a:pt x="2" y="2"/>
                    <a:pt x="3" y="2"/>
                    <a:pt x="5"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23" name="Freeform 469"/>
            <p:cNvSpPr/>
            <p:nvPr/>
          </p:nvSpPr>
          <p:spPr bwMode="auto">
            <a:xfrm>
              <a:off x="690529" y="1847955"/>
              <a:ext cx="30161" cy="25402"/>
            </a:xfrm>
            <a:custGeom>
              <a:avLst/>
              <a:gdLst>
                <a:gd name="T0" fmla="*/ 1 w 8"/>
                <a:gd name="T1" fmla="*/ 3 h 7"/>
                <a:gd name="T2" fmla="*/ 1 w 8"/>
                <a:gd name="T3" fmla="*/ 4 h 7"/>
                <a:gd name="T4" fmla="*/ 3 w 8"/>
                <a:gd name="T5" fmla="*/ 3 h 7"/>
                <a:gd name="T6" fmla="*/ 2 w 8"/>
                <a:gd name="T7" fmla="*/ 6 h 7"/>
                <a:gd name="T8" fmla="*/ 4 w 8"/>
                <a:gd name="T9" fmla="*/ 6 h 7"/>
                <a:gd name="T10" fmla="*/ 5 w 8"/>
                <a:gd name="T11" fmla="*/ 7 h 7"/>
                <a:gd name="T12" fmla="*/ 6 w 8"/>
                <a:gd name="T13" fmla="*/ 4 h 7"/>
                <a:gd name="T14" fmla="*/ 8 w 8"/>
                <a:gd name="T15" fmla="*/ 5 h 7"/>
                <a:gd name="T16" fmla="*/ 6 w 8"/>
                <a:gd name="T17" fmla="*/ 3 h 7"/>
                <a:gd name="T18" fmla="*/ 5 w 8"/>
                <a:gd name="T19" fmla="*/ 2 h 7"/>
                <a:gd name="T20" fmla="*/ 4 w 8"/>
                <a:gd name="T21" fmla="*/ 2 h 7"/>
                <a:gd name="T22" fmla="*/ 3 w 8"/>
                <a:gd name="T23" fmla="*/ 1 h 7"/>
                <a:gd name="T24" fmla="*/ 3 w 8"/>
                <a:gd name="T25" fmla="*/ 2 h 7"/>
                <a:gd name="T26" fmla="*/ 0 w 8"/>
                <a:gd name="T27" fmla="*/ 2 h 7"/>
                <a:gd name="T28" fmla="*/ 1 w 8"/>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1" y="3"/>
                  </a:moveTo>
                  <a:cubicBezTo>
                    <a:pt x="1" y="4"/>
                    <a:pt x="1" y="4"/>
                    <a:pt x="1" y="4"/>
                  </a:cubicBezTo>
                  <a:cubicBezTo>
                    <a:pt x="2" y="4"/>
                    <a:pt x="2" y="3"/>
                    <a:pt x="3" y="3"/>
                  </a:cubicBezTo>
                  <a:cubicBezTo>
                    <a:pt x="3" y="4"/>
                    <a:pt x="2" y="4"/>
                    <a:pt x="2" y="6"/>
                  </a:cubicBezTo>
                  <a:cubicBezTo>
                    <a:pt x="3" y="6"/>
                    <a:pt x="3" y="6"/>
                    <a:pt x="4" y="6"/>
                  </a:cubicBezTo>
                  <a:cubicBezTo>
                    <a:pt x="4" y="7"/>
                    <a:pt x="4" y="7"/>
                    <a:pt x="5" y="7"/>
                  </a:cubicBezTo>
                  <a:cubicBezTo>
                    <a:pt x="5" y="6"/>
                    <a:pt x="5" y="5"/>
                    <a:pt x="6" y="4"/>
                  </a:cubicBezTo>
                  <a:cubicBezTo>
                    <a:pt x="6" y="5"/>
                    <a:pt x="6" y="6"/>
                    <a:pt x="8" y="5"/>
                  </a:cubicBezTo>
                  <a:cubicBezTo>
                    <a:pt x="8" y="4"/>
                    <a:pt x="7" y="3"/>
                    <a:pt x="6" y="3"/>
                  </a:cubicBezTo>
                  <a:cubicBezTo>
                    <a:pt x="6" y="3"/>
                    <a:pt x="6" y="2"/>
                    <a:pt x="5" y="2"/>
                  </a:cubicBezTo>
                  <a:cubicBezTo>
                    <a:pt x="5" y="2"/>
                    <a:pt x="4" y="2"/>
                    <a:pt x="4" y="2"/>
                  </a:cubicBezTo>
                  <a:cubicBezTo>
                    <a:pt x="5" y="1"/>
                    <a:pt x="4" y="1"/>
                    <a:pt x="3" y="1"/>
                  </a:cubicBezTo>
                  <a:cubicBezTo>
                    <a:pt x="2" y="1"/>
                    <a:pt x="3" y="2"/>
                    <a:pt x="3" y="2"/>
                  </a:cubicBezTo>
                  <a:cubicBezTo>
                    <a:pt x="2" y="1"/>
                    <a:pt x="0" y="0"/>
                    <a:pt x="0" y="2"/>
                  </a:cubicBezTo>
                  <a:cubicBezTo>
                    <a:pt x="0" y="3"/>
                    <a:pt x="1" y="3"/>
                    <a:pt x="1" y="3"/>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24" name="Freeform 470"/>
            <p:cNvSpPr/>
            <p:nvPr/>
          </p:nvSpPr>
          <p:spPr bwMode="auto">
            <a:xfrm>
              <a:off x="773074" y="1847955"/>
              <a:ext cx="7938" cy="11114"/>
            </a:xfrm>
            <a:custGeom>
              <a:avLst/>
              <a:gdLst>
                <a:gd name="T0" fmla="*/ 2 w 2"/>
                <a:gd name="T1" fmla="*/ 2 h 3"/>
                <a:gd name="T2" fmla="*/ 0 w 2"/>
                <a:gd name="T3" fmla="*/ 2 h 3"/>
                <a:gd name="T4" fmla="*/ 2 w 2"/>
                <a:gd name="T5" fmla="*/ 2 h 3"/>
              </a:gdLst>
              <a:ahLst/>
              <a:cxnLst>
                <a:cxn ang="0">
                  <a:pos x="T0" y="T1"/>
                </a:cxn>
                <a:cxn ang="0">
                  <a:pos x="T2" y="T3"/>
                </a:cxn>
                <a:cxn ang="0">
                  <a:pos x="T4" y="T5"/>
                </a:cxn>
              </a:cxnLst>
              <a:rect l="0" t="0" r="r" b="b"/>
              <a:pathLst>
                <a:path w="2" h="3">
                  <a:moveTo>
                    <a:pt x="2" y="2"/>
                  </a:moveTo>
                  <a:cubicBezTo>
                    <a:pt x="2" y="0"/>
                    <a:pt x="0" y="1"/>
                    <a:pt x="0" y="2"/>
                  </a:cubicBezTo>
                  <a:cubicBezTo>
                    <a:pt x="1" y="3"/>
                    <a:pt x="1" y="2"/>
                    <a:pt x="2"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25" name="Freeform 471"/>
            <p:cNvSpPr/>
            <p:nvPr/>
          </p:nvSpPr>
          <p:spPr bwMode="auto">
            <a:xfrm>
              <a:off x="825460" y="1851130"/>
              <a:ext cx="14287" cy="11114"/>
            </a:xfrm>
            <a:custGeom>
              <a:avLst/>
              <a:gdLst>
                <a:gd name="T0" fmla="*/ 0 w 4"/>
                <a:gd name="T1" fmla="*/ 2 h 3"/>
                <a:gd name="T2" fmla="*/ 4 w 4"/>
                <a:gd name="T3" fmla="*/ 1 h 3"/>
                <a:gd name="T4" fmla="*/ 0 w 4"/>
                <a:gd name="T5" fmla="*/ 1 h 3"/>
                <a:gd name="T6" fmla="*/ 0 w 4"/>
                <a:gd name="T7" fmla="*/ 2 h 3"/>
              </a:gdLst>
              <a:ahLst/>
              <a:cxnLst>
                <a:cxn ang="0">
                  <a:pos x="T0" y="T1"/>
                </a:cxn>
                <a:cxn ang="0">
                  <a:pos x="T2" y="T3"/>
                </a:cxn>
                <a:cxn ang="0">
                  <a:pos x="T4" y="T5"/>
                </a:cxn>
                <a:cxn ang="0">
                  <a:pos x="T6" y="T7"/>
                </a:cxn>
              </a:cxnLst>
              <a:rect l="0" t="0" r="r" b="b"/>
              <a:pathLst>
                <a:path w="4" h="3">
                  <a:moveTo>
                    <a:pt x="0" y="2"/>
                  </a:moveTo>
                  <a:cubicBezTo>
                    <a:pt x="2" y="2"/>
                    <a:pt x="4" y="3"/>
                    <a:pt x="4" y="1"/>
                  </a:cubicBezTo>
                  <a:cubicBezTo>
                    <a:pt x="4" y="1"/>
                    <a:pt x="2" y="0"/>
                    <a:pt x="0" y="1"/>
                  </a:cubicBezTo>
                  <a:cubicBezTo>
                    <a:pt x="0" y="1"/>
                    <a:pt x="0" y="2"/>
                    <a:pt x="0"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26" name="Freeform 472"/>
            <p:cNvSpPr>
              <a:spLocks noEditPoints="1"/>
            </p:cNvSpPr>
            <p:nvPr/>
          </p:nvSpPr>
          <p:spPr bwMode="auto">
            <a:xfrm>
              <a:off x="644494" y="1862244"/>
              <a:ext cx="365107" cy="292116"/>
            </a:xfrm>
            <a:custGeom>
              <a:avLst/>
              <a:gdLst>
                <a:gd name="T0" fmla="*/ 95 w 97"/>
                <a:gd name="T1" fmla="*/ 11 h 78"/>
                <a:gd name="T2" fmla="*/ 86 w 97"/>
                <a:gd name="T3" fmla="*/ 8 h 78"/>
                <a:gd name="T4" fmla="*/ 77 w 97"/>
                <a:gd name="T5" fmla="*/ 6 h 78"/>
                <a:gd name="T6" fmla="*/ 72 w 97"/>
                <a:gd name="T7" fmla="*/ 4 h 78"/>
                <a:gd name="T8" fmla="*/ 61 w 97"/>
                <a:gd name="T9" fmla="*/ 4 h 78"/>
                <a:gd name="T10" fmla="*/ 54 w 97"/>
                <a:gd name="T11" fmla="*/ 0 h 78"/>
                <a:gd name="T12" fmla="*/ 47 w 97"/>
                <a:gd name="T13" fmla="*/ 3 h 78"/>
                <a:gd name="T14" fmla="*/ 44 w 97"/>
                <a:gd name="T15" fmla="*/ 7 h 78"/>
                <a:gd name="T16" fmla="*/ 36 w 97"/>
                <a:gd name="T17" fmla="*/ 7 h 78"/>
                <a:gd name="T18" fmla="*/ 29 w 97"/>
                <a:gd name="T19" fmla="*/ 8 h 78"/>
                <a:gd name="T20" fmla="*/ 28 w 97"/>
                <a:gd name="T21" fmla="*/ 11 h 78"/>
                <a:gd name="T22" fmla="*/ 18 w 97"/>
                <a:gd name="T23" fmla="*/ 8 h 78"/>
                <a:gd name="T24" fmla="*/ 13 w 97"/>
                <a:gd name="T25" fmla="*/ 13 h 78"/>
                <a:gd name="T26" fmla="*/ 13 w 97"/>
                <a:gd name="T27" fmla="*/ 21 h 78"/>
                <a:gd name="T28" fmla="*/ 7 w 97"/>
                <a:gd name="T29" fmla="*/ 25 h 78"/>
                <a:gd name="T30" fmla="*/ 4 w 97"/>
                <a:gd name="T31" fmla="*/ 29 h 78"/>
                <a:gd name="T32" fmla="*/ 9 w 97"/>
                <a:gd name="T33" fmla="*/ 30 h 78"/>
                <a:gd name="T34" fmla="*/ 14 w 97"/>
                <a:gd name="T35" fmla="*/ 29 h 78"/>
                <a:gd name="T36" fmla="*/ 17 w 97"/>
                <a:gd name="T37" fmla="*/ 33 h 78"/>
                <a:gd name="T38" fmla="*/ 18 w 97"/>
                <a:gd name="T39" fmla="*/ 30 h 78"/>
                <a:gd name="T40" fmla="*/ 21 w 97"/>
                <a:gd name="T41" fmla="*/ 31 h 78"/>
                <a:gd name="T42" fmla="*/ 26 w 97"/>
                <a:gd name="T43" fmla="*/ 35 h 78"/>
                <a:gd name="T44" fmla="*/ 19 w 97"/>
                <a:gd name="T45" fmla="*/ 37 h 78"/>
                <a:gd name="T46" fmla="*/ 7 w 97"/>
                <a:gd name="T47" fmla="*/ 34 h 78"/>
                <a:gd name="T48" fmla="*/ 0 w 97"/>
                <a:gd name="T49" fmla="*/ 43 h 78"/>
                <a:gd name="T50" fmla="*/ 9 w 97"/>
                <a:gd name="T51" fmla="*/ 52 h 78"/>
                <a:gd name="T52" fmla="*/ 14 w 97"/>
                <a:gd name="T53" fmla="*/ 61 h 78"/>
                <a:gd name="T54" fmla="*/ 18 w 97"/>
                <a:gd name="T55" fmla="*/ 78 h 78"/>
                <a:gd name="T56" fmla="*/ 30 w 97"/>
                <a:gd name="T57" fmla="*/ 66 h 78"/>
                <a:gd name="T58" fmla="*/ 35 w 97"/>
                <a:gd name="T59" fmla="*/ 48 h 78"/>
                <a:gd name="T60" fmla="*/ 27 w 97"/>
                <a:gd name="T61" fmla="*/ 42 h 78"/>
                <a:gd name="T62" fmla="*/ 36 w 97"/>
                <a:gd name="T63" fmla="*/ 47 h 78"/>
                <a:gd name="T64" fmla="*/ 37 w 97"/>
                <a:gd name="T65" fmla="*/ 41 h 78"/>
                <a:gd name="T66" fmla="*/ 39 w 97"/>
                <a:gd name="T67" fmla="*/ 42 h 78"/>
                <a:gd name="T68" fmla="*/ 46 w 97"/>
                <a:gd name="T69" fmla="*/ 44 h 78"/>
                <a:gd name="T70" fmla="*/ 50 w 97"/>
                <a:gd name="T71" fmla="*/ 51 h 78"/>
                <a:gd name="T72" fmla="*/ 54 w 97"/>
                <a:gd name="T73" fmla="*/ 44 h 78"/>
                <a:gd name="T74" fmla="*/ 59 w 97"/>
                <a:gd name="T75" fmla="*/ 48 h 78"/>
                <a:gd name="T76" fmla="*/ 62 w 97"/>
                <a:gd name="T77" fmla="*/ 52 h 78"/>
                <a:gd name="T78" fmla="*/ 66 w 97"/>
                <a:gd name="T79" fmla="*/ 46 h 78"/>
                <a:gd name="T80" fmla="*/ 70 w 97"/>
                <a:gd name="T81" fmla="*/ 40 h 78"/>
                <a:gd name="T82" fmla="*/ 70 w 97"/>
                <a:gd name="T83" fmla="*/ 33 h 78"/>
                <a:gd name="T84" fmla="*/ 74 w 97"/>
                <a:gd name="T85" fmla="*/ 30 h 78"/>
                <a:gd name="T86" fmla="*/ 80 w 97"/>
                <a:gd name="T87" fmla="*/ 26 h 78"/>
                <a:gd name="T88" fmla="*/ 78 w 97"/>
                <a:gd name="T89" fmla="*/ 20 h 78"/>
                <a:gd name="T90" fmla="*/ 78 w 97"/>
                <a:gd name="T91" fmla="*/ 17 h 78"/>
                <a:gd name="T92" fmla="*/ 84 w 97"/>
                <a:gd name="T93" fmla="*/ 15 h 78"/>
                <a:gd name="T94" fmla="*/ 86 w 97"/>
                <a:gd name="T95" fmla="*/ 23 h 78"/>
                <a:gd name="T96" fmla="*/ 90 w 97"/>
                <a:gd name="T97" fmla="*/ 16 h 78"/>
                <a:gd name="T98" fmla="*/ 20 w 97"/>
                <a:gd name="T99" fmla="*/ 16 h 78"/>
                <a:gd name="T100" fmla="*/ 15 w 97"/>
                <a:gd name="T101" fmla="*/ 21 h 78"/>
                <a:gd name="T102" fmla="*/ 18 w 97"/>
                <a:gd name="T103" fmla="*/ 17 h 78"/>
                <a:gd name="T104" fmla="*/ 21 w 97"/>
                <a:gd name="T105" fmla="*/ 16 h 78"/>
                <a:gd name="T106" fmla="*/ 23 w 97"/>
                <a:gd name="T107" fmla="*/ 8 h 78"/>
                <a:gd name="T108" fmla="*/ 27 w 97"/>
                <a:gd name="T109" fmla="*/ 12 h 78"/>
                <a:gd name="T110" fmla="*/ 43 w 97"/>
                <a:gd name="T111" fmla="*/ 9 h 78"/>
                <a:gd name="T112" fmla="*/ 58 w 97"/>
                <a:gd name="T113" fmla="*/ 4 h 78"/>
                <a:gd name="T114" fmla="*/ 68 w 97"/>
                <a:gd name="T115"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 h="78">
                  <a:moveTo>
                    <a:pt x="93" y="12"/>
                  </a:moveTo>
                  <a:cubicBezTo>
                    <a:pt x="94" y="12"/>
                    <a:pt x="94" y="12"/>
                    <a:pt x="94" y="12"/>
                  </a:cubicBezTo>
                  <a:cubicBezTo>
                    <a:pt x="95" y="12"/>
                    <a:pt x="95" y="13"/>
                    <a:pt x="97" y="13"/>
                  </a:cubicBezTo>
                  <a:cubicBezTo>
                    <a:pt x="97" y="12"/>
                    <a:pt x="96" y="12"/>
                    <a:pt x="97" y="11"/>
                  </a:cubicBezTo>
                  <a:cubicBezTo>
                    <a:pt x="96" y="11"/>
                    <a:pt x="95" y="10"/>
                    <a:pt x="95" y="11"/>
                  </a:cubicBezTo>
                  <a:cubicBezTo>
                    <a:pt x="95" y="10"/>
                    <a:pt x="95" y="10"/>
                    <a:pt x="95" y="10"/>
                  </a:cubicBezTo>
                  <a:cubicBezTo>
                    <a:pt x="93" y="9"/>
                    <a:pt x="93" y="8"/>
                    <a:pt x="91" y="8"/>
                  </a:cubicBezTo>
                  <a:cubicBezTo>
                    <a:pt x="91" y="8"/>
                    <a:pt x="90" y="8"/>
                    <a:pt x="90" y="8"/>
                  </a:cubicBezTo>
                  <a:cubicBezTo>
                    <a:pt x="88" y="8"/>
                    <a:pt x="88" y="7"/>
                    <a:pt x="86" y="7"/>
                  </a:cubicBezTo>
                  <a:cubicBezTo>
                    <a:pt x="86" y="8"/>
                    <a:pt x="87" y="8"/>
                    <a:pt x="86" y="8"/>
                  </a:cubicBezTo>
                  <a:cubicBezTo>
                    <a:pt x="86" y="8"/>
                    <a:pt x="86" y="7"/>
                    <a:pt x="85" y="7"/>
                  </a:cubicBezTo>
                  <a:cubicBezTo>
                    <a:pt x="85" y="8"/>
                    <a:pt x="83" y="7"/>
                    <a:pt x="82" y="8"/>
                  </a:cubicBezTo>
                  <a:cubicBezTo>
                    <a:pt x="81" y="7"/>
                    <a:pt x="81" y="6"/>
                    <a:pt x="80" y="6"/>
                  </a:cubicBezTo>
                  <a:cubicBezTo>
                    <a:pt x="79" y="6"/>
                    <a:pt x="80" y="7"/>
                    <a:pt x="79" y="7"/>
                  </a:cubicBezTo>
                  <a:cubicBezTo>
                    <a:pt x="78" y="6"/>
                    <a:pt x="77" y="6"/>
                    <a:pt x="77" y="6"/>
                  </a:cubicBezTo>
                  <a:cubicBezTo>
                    <a:pt x="77" y="6"/>
                    <a:pt x="76" y="6"/>
                    <a:pt x="76" y="6"/>
                  </a:cubicBezTo>
                  <a:cubicBezTo>
                    <a:pt x="76" y="5"/>
                    <a:pt x="76" y="5"/>
                    <a:pt x="75" y="5"/>
                  </a:cubicBezTo>
                  <a:cubicBezTo>
                    <a:pt x="76" y="5"/>
                    <a:pt x="75" y="5"/>
                    <a:pt x="75" y="4"/>
                  </a:cubicBezTo>
                  <a:cubicBezTo>
                    <a:pt x="74" y="5"/>
                    <a:pt x="74" y="4"/>
                    <a:pt x="73" y="4"/>
                  </a:cubicBezTo>
                  <a:cubicBezTo>
                    <a:pt x="73" y="4"/>
                    <a:pt x="72" y="4"/>
                    <a:pt x="72" y="4"/>
                  </a:cubicBezTo>
                  <a:cubicBezTo>
                    <a:pt x="72" y="5"/>
                    <a:pt x="72" y="5"/>
                    <a:pt x="72" y="5"/>
                  </a:cubicBezTo>
                  <a:cubicBezTo>
                    <a:pt x="70" y="5"/>
                    <a:pt x="67" y="6"/>
                    <a:pt x="66" y="5"/>
                  </a:cubicBezTo>
                  <a:cubicBezTo>
                    <a:pt x="65" y="5"/>
                    <a:pt x="65" y="4"/>
                    <a:pt x="64" y="5"/>
                  </a:cubicBezTo>
                  <a:cubicBezTo>
                    <a:pt x="63" y="5"/>
                    <a:pt x="63" y="4"/>
                    <a:pt x="62" y="4"/>
                  </a:cubicBezTo>
                  <a:cubicBezTo>
                    <a:pt x="62" y="4"/>
                    <a:pt x="61" y="4"/>
                    <a:pt x="61" y="4"/>
                  </a:cubicBezTo>
                  <a:cubicBezTo>
                    <a:pt x="61" y="4"/>
                    <a:pt x="60" y="3"/>
                    <a:pt x="59" y="4"/>
                  </a:cubicBezTo>
                  <a:cubicBezTo>
                    <a:pt x="59" y="3"/>
                    <a:pt x="60" y="3"/>
                    <a:pt x="60" y="2"/>
                  </a:cubicBezTo>
                  <a:cubicBezTo>
                    <a:pt x="59" y="2"/>
                    <a:pt x="59" y="1"/>
                    <a:pt x="58" y="1"/>
                  </a:cubicBezTo>
                  <a:cubicBezTo>
                    <a:pt x="58" y="1"/>
                    <a:pt x="57" y="1"/>
                    <a:pt x="56" y="1"/>
                  </a:cubicBezTo>
                  <a:cubicBezTo>
                    <a:pt x="55" y="1"/>
                    <a:pt x="55" y="0"/>
                    <a:pt x="54" y="0"/>
                  </a:cubicBezTo>
                  <a:cubicBezTo>
                    <a:pt x="54" y="0"/>
                    <a:pt x="53" y="1"/>
                    <a:pt x="54" y="2"/>
                  </a:cubicBezTo>
                  <a:cubicBezTo>
                    <a:pt x="52" y="1"/>
                    <a:pt x="53" y="3"/>
                    <a:pt x="52" y="2"/>
                  </a:cubicBezTo>
                  <a:cubicBezTo>
                    <a:pt x="52" y="2"/>
                    <a:pt x="52" y="2"/>
                    <a:pt x="51" y="2"/>
                  </a:cubicBezTo>
                  <a:cubicBezTo>
                    <a:pt x="51" y="2"/>
                    <a:pt x="50" y="3"/>
                    <a:pt x="48" y="3"/>
                  </a:cubicBezTo>
                  <a:cubicBezTo>
                    <a:pt x="48" y="3"/>
                    <a:pt x="48" y="3"/>
                    <a:pt x="47" y="3"/>
                  </a:cubicBezTo>
                  <a:cubicBezTo>
                    <a:pt x="47" y="4"/>
                    <a:pt x="47" y="4"/>
                    <a:pt x="46" y="4"/>
                  </a:cubicBezTo>
                  <a:cubicBezTo>
                    <a:pt x="46" y="5"/>
                    <a:pt x="45" y="4"/>
                    <a:pt x="45" y="5"/>
                  </a:cubicBezTo>
                  <a:cubicBezTo>
                    <a:pt x="45" y="6"/>
                    <a:pt x="46" y="5"/>
                    <a:pt x="46" y="6"/>
                  </a:cubicBezTo>
                  <a:cubicBezTo>
                    <a:pt x="45" y="6"/>
                    <a:pt x="45" y="5"/>
                    <a:pt x="44" y="5"/>
                  </a:cubicBezTo>
                  <a:cubicBezTo>
                    <a:pt x="44" y="6"/>
                    <a:pt x="44" y="7"/>
                    <a:pt x="44" y="7"/>
                  </a:cubicBezTo>
                  <a:cubicBezTo>
                    <a:pt x="43" y="6"/>
                    <a:pt x="43" y="6"/>
                    <a:pt x="43" y="5"/>
                  </a:cubicBezTo>
                  <a:cubicBezTo>
                    <a:pt x="42" y="5"/>
                    <a:pt x="43" y="6"/>
                    <a:pt x="42" y="6"/>
                  </a:cubicBezTo>
                  <a:cubicBezTo>
                    <a:pt x="42" y="6"/>
                    <a:pt x="42" y="5"/>
                    <a:pt x="41" y="5"/>
                  </a:cubicBezTo>
                  <a:cubicBezTo>
                    <a:pt x="40" y="6"/>
                    <a:pt x="39" y="7"/>
                    <a:pt x="38" y="8"/>
                  </a:cubicBezTo>
                  <a:cubicBezTo>
                    <a:pt x="37" y="8"/>
                    <a:pt x="37" y="7"/>
                    <a:pt x="36" y="7"/>
                  </a:cubicBezTo>
                  <a:cubicBezTo>
                    <a:pt x="35" y="8"/>
                    <a:pt x="37" y="7"/>
                    <a:pt x="36" y="8"/>
                  </a:cubicBezTo>
                  <a:cubicBezTo>
                    <a:pt x="35" y="8"/>
                    <a:pt x="34" y="9"/>
                    <a:pt x="33" y="8"/>
                  </a:cubicBezTo>
                  <a:cubicBezTo>
                    <a:pt x="32" y="9"/>
                    <a:pt x="32" y="10"/>
                    <a:pt x="30" y="10"/>
                  </a:cubicBezTo>
                  <a:cubicBezTo>
                    <a:pt x="30" y="10"/>
                    <a:pt x="30" y="9"/>
                    <a:pt x="30" y="9"/>
                  </a:cubicBezTo>
                  <a:cubicBezTo>
                    <a:pt x="30" y="9"/>
                    <a:pt x="29" y="9"/>
                    <a:pt x="29" y="8"/>
                  </a:cubicBezTo>
                  <a:cubicBezTo>
                    <a:pt x="29" y="10"/>
                    <a:pt x="29" y="11"/>
                    <a:pt x="28" y="11"/>
                  </a:cubicBezTo>
                  <a:cubicBezTo>
                    <a:pt x="28" y="11"/>
                    <a:pt x="27" y="11"/>
                    <a:pt x="26" y="12"/>
                  </a:cubicBezTo>
                  <a:cubicBezTo>
                    <a:pt x="26" y="12"/>
                    <a:pt x="27" y="12"/>
                    <a:pt x="26" y="12"/>
                  </a:cubicBezTo>
                  <a:cubicBezTo>
                    <a:pt x="25" y="13"/>
                    <a:pt x="25" y="11"/>
                    <a:pt x="25" y="10"/>
                  </a:cubicBezTo>
                  <a:cubicBezTo>
                    <a:pt x="26" y="10"/>
                    <a:pt x="27" y="10"/>
                    <a:pt x="28" y="11"/>
                  </a:cubicBezTo>
                  <a:cubicBezTo>
                    <a:pt x="28" y="9"/>
                    <a:pt x="27" y="9"/>
                    <a:pt x="25" y="8"/>
                  </a:cubicBezTo>
                  <a:cubicBezTo>
                    <a:pt x="25" y="8"/>
                    <a:pt x="24" y="8"/>
                    <a:pt x="23" y="8"/>
                  </a:cubicBezTo>
                  <a:cubicBezTo>
                    <a:pt x="23" y="7"/>
                    <a:pt x="23" y="7"/>
                    <a:pt x="22" y="6"/>
                  </a:cubicBezTo>
                  <a:cubicBezTo>
                    <a:pt x="22" y="6"/>
                    <a:pt x="21" y="6"/>
                    <a:pt x="20" y="6"/>
                  </a:cubicBezTo>
                  <a:cubicBezTo>
                    <a:pt x="20" y="7"/>
                    <a:pt x="19" y="7"/>
                    <a:pt x="18" y="8"/>
                  </a:cubicBezTo>
                  <a:cubicBezTo>
                    <a:pt x="18" y="7"/>
                    <a:pt x="18" y="8"/>
                    <a:pt x="18" y="8"/>
                  </a:cubicBezTo>
                  <a:cubicBezTo>
                    <a:pt x="17" y="8"/>
                    <a:pt x="16" y="9"/>
                    <a:pt x="15" y="10"/>
                  </a:cubicBezTo>
                  <a:cubicBezTo>
                    <a:pt x="15" y="11"/>
                    <a:pt x="14" y="12"/>
                    <a:pt x="14" y="12"/>
                  </a:cubicBezTo>
                  <a:cubicBezTo>
                    <a:pt x="14" y="12"/>
                    <a:pt x="13" y="12"/>
                    <a:pt x="13" y="12"/>
                  </a:cubicBezTo>
                  <a:cubicBezTo>
                    <a:pt x="13" y="12"/>
                    <a:pt x="13" y="13"/>
                    <a:pt x="13" y="13"/>
                  </a:cubicBezTo>
                  <a:cubicBezTo>
                    <a:pt x="12" y="13"/>
                    <a:pt x="12" y="14"/>
                    <a:pt x="11" y="15"/>
                  </a:cubicBezTo>
                  <a:cubicBezTo>
                    <a:pt x="12" y="16"/>
                    <a:pt x="12" y="17"/>
                    <a:pt x="12" y="18"/>
                  </a:cubicBezTo>
                  <a:cubicBezTo>
                    <a:pt x="12" y="18"/>
                    <a:pt x="13" y="18"/>
                    <a:pt x="13" y="18"/>
                  </a:cubicBezTo>
                  <a:cubicBezTo>
                    <a:pt x="13" y="19"/>
                    <a:pt x="12" y="19"/>
                    <a:pt x="12" y="20"/>
                  </a:cubicBezTo>
                  <a:cubicBezTo>
                    <a:pt x="13" y="20"/>
                    <a:pt x="13" y="20"/>
                    <a:pt x="13" y="21"/>
                  </a:cubicBezTo>
                  <a:cubicBezTo>
                    <a:pt x="12" y="21"/>
                    <a:pt x="12" y="21"/>
                    <a:pt x="11" y="21"/>
                  </a:cubicBezTo>
                  <a:cubicBezTo>
                    <a:pt x="11" y="21"/>
                    <a:pt x="10" y="22"/>
                    <a:pt x="10" y="22"/>
                  </a:cubicBezTo>
                  <a:cubicBezTo>
                    <a:pt x="9" y="22"/>
                    <a:pt x="10" y="24"/>
                    <a:pt x="9" y="24"/>
                  </a:cubicBezTo>
                  <a:cubicBezTo>
                    <a:pt x="9" y="24"/>
                    <a:pt x="9" y="24"/>
                    <a:pt x="9" y="24"/>
                  </a:cubicBezTo>
                  <a:cubicBezTo>
                    <a:pt x="8" y="24"/>
                    <a:pt x="7" y="25"/>
                    <a:pt x="7" y="25"/>
                  </a:cubicBezTo>
                  <a:cubicBezTo>
                    <a:pt x="6" y="25"/>
                    <a:pt x="6" y="25"/>
                    <a:pt x="6" y="26"/>
                  </a:cubicBezTo>
                  <a:cubicBezTo>
                    <a:pt x="6" y="26"/>
                    <a:pt x="7" y="26"/>
                    <a:pt x="7" y="26"/>
                  </a:cubicBezTo>
                  <a:cubicBezTo>
                    <a:pt x="7" y="27"/>
                    <a:pt x="8" y="27"/>
                    <a:pt x="8" y="28"/>
                  </a:cubicBezTo>
                  <a:cubicBezTo>
                    <a:pt x="8" y="28"/>
                    <a:pt x="8" y="29"/>
                    <a:pt x="8" y="29"/>
                  </a:cubicBezTo>
                  <a:cubicBezTo>
                    <a:pt x="6" y="28"/>
                    <a:pt x="6" y="29"/>
                    <a:pt x="4" y="29"/>
                  </a:cubicBezTo>
                  <a:cubicBezTo>
                    <a:pt x="4" y="29"/>
                    <a:pt x="5" y="31"/>
                    <a:pt x="4" y="31"/>
                  </a:cubicBezTo>
                  <a:cubicBezTo>
                    <a:pt x="4" y="32"/>
                    <a:pt x="4" y="32"/>
                    <a:pt x="4" y="33"/>
                  </a:cubicBezTo>
                  <a:cubicBezTo>
                    <a:pt x="5" y="33"/>
                    <a:pt x="6" y="33"/>
                    <a:pt x="6" y="34"/>
                  </a:cubicBezTo>
                  <a:cubicBezTo>
                    <a:pt x="7" y="33"/>
                    <a:pt x="7" y="33"/>
                    <a:pt x="8" y="34"/>
                  </a:cubicBezTo>
                  <a:cubicBezTo>
                    <a:pt x="8" y="33"/>
                    <a:pt x="9" y="32"/>
                    <a:pt x="9" y="30"/>
                  </a:cubicBezTo>
                  <a:cubicBezTo>
                    <a:pt x="10" y="30"/>
                    <a:pt x="10" y="29"/>
                    <a:pt x="11" y="29"/>
                  </a:cubicBezTo>
                  <a:cubicBezTo>
                    <a:pt x="12" y="29"/>
                    <a:pt x="12" y="28"/>
                    <a:pt x="13" y="28"/>
                  </a:cubicBezTo>
                  <a:cubicBezTo>
                    <a:pt x="13" y="29"/>
                    <a:pt x="13" y="31"/>
                    <a:pt x="13" y="32"/>
                  </a:cubicBezTo>
                  <a:cubicBezTo>
                    <a:pt x="15" y="32"/>
                    <a:pt x="14" y="30"/>
                    <a:pt x="14" y="29"/>
                  </a:cubicBezTo>
                  <a:cubicBezTo>
                    <a:pt x="14" y="29"/>
                    <a:pt x="14" y="29"/>
                    <a:pt x="14" y="29"/>
                  </a:cubicBezTo>
                  <a:cubicBezTo>
                    <a:pt x="14" y="29"/>
                    <a:pt x="14" y="29"/>
                    <a:pt x="14" y="29"/>
                  </a:cubicBezTo>
                  <a:cubicBezTo>
                    <a:pt x="14" y="29"/>
                    <a:pt x="14" y="30"/>
                    <a:pt x="15" y="30"/>
                  </a:cubicBezTo>
                  <a:cubicBezTo>
                    <a:pt x="16" y="30"/>
                    <a:pt x="16" y="31"/>
                    <a:pt x="17" y="32"/>
                  </a:cubicBezTo>
                  <a:cubicBezTo>
                    <a:pt x="17" y="32"/>
                    <a:pt x="16" y="32"/>
                    <a:pt x="16" y="32"/>
                  </a:cubicBezTo>
                  <a:cubicBezTo>
                    <a:pt x="15" y="33"/>
                    <a:pt x="16" y="33"/>
                    <a:pt x="17" y="33"/>
                  </a:cubicBezTo>
                  <a:cubicBezTo>
                    <a:pt x="17" y="32"/>
                    <a:pt x="17" y="32"/>
                    <a:pt x="18" y="32"/>
                  </a:cubicBezTo>
                  <a:cubicBezTo>
                    <a:pt x="18" y="31"/>
                    <a:pt x="17" y="31"/>
                    <a:pt x="17" y="31"/>
                  </a:cubicBezTo>
                  <a:cubicBezTo>
                    <a:pt x="18" y="30"/>
                    <a:pt x="18" y="32"/>
                    <a:pt x="18" y="31"/>
                  </a:cubicBezTo>
                  <a:cubicBezTo>
                    <a:pt x="18" y="30"/>
                    <a:pt x="15" y="29"/>
                    <a:pt x="16" y="28"/>
                  </a:cubicBezTo>
                  <a:cubicBezTo>
                    <a:pt x="16" y="29"/>
                    <a:pt x="18" y="29"/>
                    <a:pt x="18" y="30"/>
                  </a:cubicBezTo>
                  <a:cubicBezTo>
                    <a:pt x="19" y="30"/>
                    <a:pt x="19" y="31"/>
                    <a:pt x="19" y="31"/>
                  </a:cubicBezTo>
                  <a:cubicBezTo>
                    <a:pt x="19" y="31"/>
                    <a:pt x="19" y="32"/>
                    <a:pt x="19" y="32"/>
                  </a:cubicBezTo>
                  <a:cubicBezTo>
                    <a:pt x="19" y="32"/>
                    <a:pt x="19" y="33"/>
                    <a:pt x="19" y="33"/>
                  </a:cubicBezTo>
                  <a:cubicBezTo>
                    <a:pt x="20" y="34"/>
                    <a:pt x="20" y="33"/>
                    <a:pt x="21" y="34"/>
                  </a:cubicBezTo>
                  <a:cubicBezTo>
                    <a:pt x="21" y="33"/>
                    <a:pt x="20" y="32"/>
                    <a:pt x="21" y="31"/>
                  </a:cubicBezTo>
                  <a:cubicBezTo>
                    <a:pt x="21" y="31"/>
                    <a:pt x="22" y="31"/>
                    <a:pt x="22" y="31"/>
                  </a:cubicBezTo>
                  <a:cubicBezTo>
                    <a:pt x="22" y="32"/>
                    <a:pt x="22" y="32"/>
                    <a:pt x="22" y="33"/>
                  </a:cubicBezTo>
                  <a:cubicBezTo>
                    <a:pt x="22" y="33"/>
                    <a:pt x="22" y="33"/>
                    <a:pt x="22" y="34"/>
                  </a:cubicBezTo>
                  <a:cubicBezTo>
                    <a:pt x="23" y="34"/>
                    <a:pt x="24" y="34"/>
                    <a:pt x="25" y="34"/>
                  </a:cubicBezTo>
                  <a:cubicBezTo>
                    <a:pt x="26" y="34"/>
                    <a:pt x="25" y="35"/>
                    <a:pt x="26" y="35"/>
                  </a:cubicBezTo>
                  <a:cubicBezTo>
                    <a:pt x="26" y="35"/>
                    <a:pt x="26" y="33"/>
                    <a:pt x="27" y="34"/>
                  </a:cubicBezTo>
                  <a:cubicBezTo>
                    <a:pt x="27" y="34"/>
                    <a:pt x="27" y="34"/>
                    <a:pt x="27" y="35"/>
                  </a:cubicBezTo>
                  <a:cubicBezTo>
                    <a:pt x="26" y="35"/>
                    <a:pt x="26" y="37"/>
                    <a:pt x="26" y="37"/>
                  </a:cubicBezTo>
                  <a:cubicBezTo>
                    <a:pt x="24" y="36"/>
                    <a:pt x="22" y="36"/>
                    <a:pt x="20" y="36"/>
                  </a:cubicBezTo>
                  <a:cubicBezTo>
                    <a:pt x="19" y="36"/>
                    <a:pt x="19" y="37"/>
                    <a:pt x="19" y="37"/>
                  </a:cubicBezTo>
                  <a:cubicBezTo>
                    <a:pt x="18" y="36"/>
                    <a:pt x="16" y="36"/>
                    <a:pt x="15" y="35"/>
                  </a:cubicBezTo>
                  <a:cubicBezTo>
                    <a:pt x="15" y="34"/>
                    <a:pt x="14" y="34"/>
                    <a:pt x="14" y="34"/>
                  </a:cubicBezTo>
                  <a:cubicBezTo>
                    <a:pt x="15" y="34"/>
                    <a:pt x="15" y="33"/>
                    <a:pt x="14" y="33"/>
                  </a:cubicBezTo>
                  <a:cubicBezTo>
                    <a:pt x="13" y="33"/>
                    <a:pt x="12" y="33"/>
                    <a:pt x="11" y="34"/>
                  </a:cubicBezTo>
                  <a:cubicBezTo>
                    <a:pt x="9" y="33"/>
                    <a:pt x="8" y="34"/>
                    <a:pt x="7" y="34"/>
                  </a:cubicBezTo>
                  <a:cubicBezTo>
                    <a:pt x="7" y="34"/>
                    <a:pt x="6" y="34"/>
                    <a:pt x="6" y="34"/>
                  </a:cubicBezTo>
                  <a:cubicBezTo>
                    <a:pt x="5" y="35"/>
                    <a:pt x="5" y="35"/>
                    <a:pt x="4" y="35"/>
                  </a:cubicBezTo>
                  <a:cubicBezTo>
                    <a:pt x="3" y="36"/>
                    <a:pt x="4" y="37"/>
                    <a:pt x="3" y="38"/>
                  </a:cubicBezTo>
                  <a:cubicBezTo>
                    <a:pt x="3" y="39"/>
                    <a:pt x="2" y="40"/>
                    <a:pt x="1" y="40"/>
                  </a:cubicBezTo>
                  <a:cubicBezTo>
                    <a:pt x="1" y="41"/>
                    <a:pt x="1" y="42"/>
                    <a:pt x="0" y="43"/>
                  </a:cubicBezTo>
                  <a:cubicBezTo>
                    <a:pt x="0" y="45"/>
                    <a:pt x="0" y="47"/>
                    <a:pt x="0" y="49"/>
                  </a:cubicBezTo>
                  <a:cubicBezTo>
                    <a:pt x="1" y="50"/>
                    <a:pt x="1" y="51"/>
                    <a:pt x="2" y="52"/>
                  </a:cubicBezTo>
                  <a:cubicBezTo>
                    <a:pt x="3" y="53"/>
                    <a:pt x="3" y="54"/>
                    <a:pt x="5" y="54"/>
                  </a:cubicBezTo>
                  <a:cubicBezTo>
                    <a:pt x="6" y="54"/>
                    <a:pt x="7" y="53"/>
                    <a:pt x="8" y="54"/>
                  </a:cubicBezTo>
                  <a:cubicBezTo>
                    <a:pt x="8" y="53"/>
                    <a:pt x="8" y="52"/>
                    <a:pt x="9" y="52"/>
                  </a:cubicBezTo>
                  <a:cubicBezTo>
                    <a:pt x="10" y="52"/>
                    <a:pt x="9" y="53"/>
                    <a:pt x="10" y="53"/>
                  </a:cubicBezTo>
                  <a:cubicBezTo>
                    <a:pt x="11" y="53"/>
                    <a:pt x="11" y="54"/>
                    <a:pt x="12" y="54"/>
                  </a:cubicBezTo>
                  <a:cubicBezTo>
                    <a:pt x="12" y="54"/>
                    <a:pt x="13" y="53"/>
                    <a:pt x="13" y="53"/>
                  </a:cubicBezTo>
                  <a:cubicBezTo>
                    <a:pt x="14" y="55"/>
                    <a:pt x="13" y="56"/>
                    <a:pt x="13" y="57"/>
                  </a:cubicBezTo>
                  <a:cubicBezTo>
                    <a:pt x="13" y="58"/>
                    <a:pt x="15" y="59"/>
                    <a:pt x="14" y="61"/>
                  </a:cubicBezTo>
                  <a:cubicBezTo>
                    <a:pt x="15" y="62"/>
                    <a:pt x="15" y="63"/>
                    <a:pt x="15" y="64"/>
                  </a:cubicBezTo>
                  <a:cubicBezTo>
                    <a:pt x="15" y="65"/>
                    <a:pt x="15" y="67"/>
                    <a:pt x="14" y="68"/>
                  </a:cubicBezTo>
                  <a:cubicBezTo>
                    <a:pt x="15" y="69"/>
                    <a:pt x="16" y="70"/>
                    <a:pt x="16" y="71"/>
                  </a:cubicBezTo>
                  <a:cubicBezTo>
                    <a:pt x="16" y="72"/>
                    <a:pt x="16" y="73"/>
                    <a:pt x="16" y="73"/>
                  </a:cubicBezTo>
                  <a:cubicBezTo>
                    <a:pt x="17" y="74"/>
                    <a:pt x="17" y="77"/>
                    <a:pt x="18" y="78"/>
                  </a:cubicBezTo>
                  <a:cubicBezTo>
                    <a:pt x="20" y="78"/>
                    <a:pt x="21" y="76"/>
                    <a:pt x="23" y="76"/>
                  </a:cubicBezTo>
                  <a:cubicBezTo>
                    <a:pt x="24" y="75"/>
                    <a:pt x="24" y="74"/>
                    <a:pt x="25" y="73"/>
                  </a:cubicBezTo>
                  <a:cubicBezTo>
                    <a:pt x="25" y="72"/>
                    <a:pt x="26" y="72"/>
                    <a:pt x="26" y="71"/>
                  </a:cubicBezTo>
                  <a:cubicBezTo>
                    <a:pt x="26" y="71"/>
                    <a:pt x="26" y="71"/>
                    <a:pt x="27" y="71"/>
                  </a:cubicBezTo>
                  <a:cubicBezTo>
                    <a:pt x="27" y="68"/>
                    <a:pt x="28" y="67"/>
                    <a:pt x="30" y="66"/>
                  </a:cubicBezTo>
                  <a:cubicBezTo>
                    <a:pt x="30" y="64"/>
                    <a:pt x="30" y="61"/>
                    <a:pt x="30" y="60"/>
                  </a:cubicBezTo>
                  <a:cubicBezTo>
                    <a:pt x="30" y="59"/>
                    <a:pt x="30" y="58"/>
                    <a:pt x="31" y="57"/>
                  </a:cubicBezTo>
                  <a:cubicBezTo>
                    <a:pt x="31" y="56"/>
                    <a:pt x="32" y="56"/>
                    <a:pt x="32" y="56"/>
                  </a:cubicBezTo>
                  <a:cubicBezTo>
                    <a:pt x="33" y="54"/>
                    <a:pt x="34" y="52"/>
                    <a:pt x="35" y="51"/>
                  </a:cubicBezTo>
                  <a:cubicBezTo>
                    <a:pt x="35" y="50"/>
                    <a:pt x="36" y="49"/>
                    <a:pt x="35" y="48"/>
                  </a:cubicBezTo>
                  <a:cubicBezTo>
                    <a:pt x="34" y="48"/>
                    <a:pt x="34" y="49"/>
                    <a:pt x="33" y="49"/>
                  </a:cubicBezTo>
                  <a:cubicBezTo>
                    <a:pt x="33" y="49"/>
                    <a:pt x="32" y="49"/>
                    <a:pt x="31" y="49"/>
                  </a:cubicBezTo>
                  <a:cubicBezTo>
                    <a:pt x="31" y="48"/>
                    <a:pt x="30" y="47"/>
                    <a:pt x="29" y="46"/>
                  </a:cubicBezTo>
                  <a:cubicBezTo>
                    <a:pt x="30" y="45"/>
                    <a:pt x="28" y="45"/>
                    <a:pt x="28" y="43"/>
                  </a:cubicBezTo>
                  <a:cubicBezTo>
                    <a:pt x="28" y="43"/>
                    <a:pt x="27" y="43"/>
                    <a:pt x="27" y="42"/>
                  </a:cubicBezTo>
                  <a:cubicBezTo>
                    <a:pt x="27" y="41"/>
                    <a:pt x="27" y="40"/>
                    <a:pt x="27" y="40"/>
                  </a:cubicBezTo>
                  <a:cubicBezTo>
                    <a:pt x="28" y="41"/>
                    <a:pt x="28" y="42"/>
                    <a:pt x="28" y="42"/>
                  </a:cubicBezTo>
                  <a:cubicBezTo>
                    <a:pt x="29" y="43"/>
                    <a:pt x="30" y="44"/>
                    <a:pt x="30" y="45"/>
                  </a:cubicBezTo>
                  <a:cubicBezTo>
                    <a:pt x="31" y="46"/>
                    <a:pt x="31" y="48"/>
                    <a:pt x="32" y="48"/>
                  </a:cubicBezTo>
                  <a:cubicBezTo>
                    <a:pt x="34" y="48"/>
                    <a:pt x="35" y="47"/>
                    <a:pt x="36" y="47"/>
                  </a:cubicBezTo>
                  <a:cubicBezTo>
                    <a:pt x="37" y="46"/>
                    <a:pt x="36" y="46"/>
                    <a:pt x="37" y="46"/>
                  </a:cubicBezTo>
                  <a:cubicBezTo>
                    <a:pt x="38" y="46"/>
                    <a:pt x="38" y="45"/>
                    <a:pt x="39" y="45"/>
                  </a:cubicBezTo>
                  <a:cubicBezTo>
                    <a:pt x="39" y="44"/>
                    <a:pt x="40" y="44"/>
                    <a:pt x="40" y="43"/>
                  </a:cubicBezTo>
                  <a:cubicBezTo>
                    <a:pt x="39" y="42"/>
                    <a:pt x="38" y="42"/>
                    <a:pt x="38" y="41"/>
                  </a:cubicBezTo>
                  <a:cubicBezTo>
                    <a:pt x="38" y="41"/>
                    <a:pt x="37" y="41"/>
                    <a:pt x="37" y="41"/>
                  </a:cubicBezTo>
                  <a:cubicBezTo>
                    <a:pt x="36" y="40"/>
                    <a:pt x="36" y="40"/>
                    <a:pt x="36" y="39"/>
                  </a:cubicBezTo>
                  <a:cubicBezTo>
                    <a:pt x="35" y="39"/>
                    <a:pt x="35" y="38"/>
                    <a:pt x="35" y="38"/>
                  </a:cubicBezTo>
                  <a:cubicBezTo>
                    <a:pt x="35" y="38"/>
                    <a:pt x="35" y="38"/>
                    <a:pt x="36" y="38"/>
                  </a:cubicBezTo>
                  <a:cubicBezTo>
                    <a:pt x="37" y="38"/>
                    <a:pt x="36" y="41"/>
                    <a:pt x="39" y="40"/>
                  </a:cubicBezTo>
                  <a:cubicBezTo>
                    <a:pt x="39" y="41"/>
                    <a:pt x="39" y="41"/>
                    <a:pt x="39" y="42"/>
                  </a:cubicBezTo>
                  <a:cubicBezTo>
                    <a:pt x="40" y="42"/>
                    <a:pt x="40" y="41"/>
                    <a:pt x="41" y="41"/>
                  </a:cubicBezTo>
                  <a:cubicBezTo>
                    <a:pt x="42" y="41"/>
                    <a:pt x="42" y="41"/>
                    <a:pt x="42" y="41"/>
                  </a:cubicBezTo>
                  <a:cubicBezTo>
                    <a:pt x="44" y="41"/>
                    <a:pt x="44" y="42"/>
                    <a:pt x="45" y="42"/>
                  </a:cubicBezTo>
                  <a:cubicBezTo>
                    <a:pt x="44" y="42"/>
                    <a:pt x="44" y="43"/>
                    <a:pt x="44" y="43"/>
                  </a:cubicBezTo>
                  <a:cubicBezTo>
                    <a:pt x="45" y="43"/>
                    <a:pt x="45" y="43"/>
                    <a:pt x="46" y="44"/>
                  </a:cubicBezTo>
                  <a:cubicBezTo>
                    <a:pt x="46" y="44"/>
                    <a:pt x="46" y="44"/>
                    <a:pt x="46" y="45"/>
                  </a:cubicBezTo>
                  <a:cubicBezTo>
                    <a:pt x="47" y="46"/>
                    <a:pt x="47" y="47"/>
                    <a:pt x="47" y="48"/>
                  </a:cubicBezTo>
                  <a:cubicBezTo>
                    <a:pt x="48" y="48"/>
                    <a:pt x="48" y="49"/>
                    <a:pt x="48" y="50"/>
                  </a:cubicBezTo>
                  <a:cubicBezTo>
                    <a:pt x="48" y="50"/>
                    <a:pt x="48" y="50"/>
                    <a:pt x="48" y="51"/>
                  </a:cubicBezTo>
                  <a:cubicBezTo>
                    <a:pt x="49" y="51"/>
                    <a:pt x="49" y="51"/>
                    <a:pt x="50" y="51"/>
                  </a:cubicBezTo>
                  <a:cubicBezTo>
                    <a:pt x="50" y="50"/>
                    <a:pt x="51" y="49"/>
                    <a:pt x="51" y="47"/>
                  </a:cubicBezTo>
                  <a:cubicBezTo>
                    <a:pt x="51" y="47"/>
                    <a:pt x="51" y="47"/>
                    <a:pt x="52" y="47"/>
                  </a:cubicBezTo>
                  <a:cubicBezTo>
                    <a:pt x="52" y="47"/>
                    <a:pt x="52" y="46"/>
                    <a:pt x="52" y="46"/>
                  </a:cubicBezTo>
                  <a:cubicBezTo>
                    <a:pt x="53" y="46"/>
                    <a:pt x="52" y="45"/>
                    <a:pt x="53" y="46"/>
                  </a:cubicBezTo>
                  <a:cubicBezTo>
                    <a:pt x="53" y="44"/>
                    <a:pt x="54" y="44"/>
                    <a:pt x="54" y="44"/>
                  </a:cubicBezTo>
                  <a:cubicBezTo>
                    <a:pt x="55" y="43"/>
                    <a:pt x="55" y="43"/>
                    <a:pt x="56" y="43"/>
                  </a:cubicBezTo>
                  <a:cubicBezTo>
                    <a:pt x="56" y="43"/>
                    <a:pt x="56" y="45"/>
                    <a:pt x="57" y="45"/>
                  </a:cubicBezTo>
                  <a:cubicBezTo>
                    <a:pt x="57" y="45"/>
                    <a:pt x="57" y="45"/>
                    <a:pt x="57" y="46"/>
                  </a:cubicBezTo>
                  <a:cubicBezTo>
                    <a:pt x="57" y="47"/>
                    <a:pt x="59" y="46"/>
                    <a:pt x="59" y="47"/>
                  </a:cubicBezTo>
                  <a:cubicBezTo>
                    <a:pt x="59" y="47"/>
                    <a:pt x="59" y="47"/>
                    <a:pt x="59" y="48"/>
                  </a:cubicBezTo>
                  <a:cubicBezTo>
                    <a:pt x="60" y="48"/>
                    <a:pt x="60" y="49"/>
                    <a:pt x="60" y="49"/>
                  </a:cubicBezTo>
                  <a:cubicBezTo>
                    <a:pt x="60" y="50"/>
                    <a:pt x="60" y="50"/>
                    <a:pt x="60" y="50"/>
                  </a:cubicBezTo>
                  <a:cubicBezTo>
                    <a:pt x="60" y="51"/>
                    <a:pt x="60" y="51"/>
                    <a:pt x="60" y="52"/>
                  </a:cubicBezTo>
                  <a:cubicBezTo>
                    <a:pt x="61" y="53"/>
                    <a:pt x="62" y="54"/>
                    <a:pt x="64" y="55"/>
                  </a:cubicBezTo>
                  <a:cubicBezTo>
                    <a:pt x="64" y="53"/>
                    <a:pt x="62" y="53"/>
                    <a:pt x="62" y="52"/>
                  </a:cubicBezTo>
                  <a:cubicBezTo>
                    <a:pt x="62" y="51"/>
                    <a:pt x="61" y="51"/>
                    <a:pt x="61" y="50"/>
                  </a:cubicBezTo>
                  <a:cubicBezTo>
                    <a:pt x="61" y="49"/>
                    <a:pt x="61" y="48"/>
                    <a:pt x="61" y="48"/>
                  </a:cubicBezTo>
                  <a:cubicBezTo>
                    <a:pt x="62" y="49"/>
                    <a:pt x="62" y="50"/>
                    <a:pt x="63" y="50"/>
                  </a:cubicBezTo>
                  <a:cubicBezTo>
                    <a:pt x="63" y="50"/>
                    <a:pt x="63" y="50"/>
                    <a:pt x="63" y="51"/>
                  </a:cubicBezTo>
                  <a:cubicBezTo>
                    <a:pt x="65" y="50"/>
                    <a:pt x="66" y="48"/>
                    <a:pt x="66" y="46"/>
                  </a:cubicBezTo>
                  <a:cubicBezTo>
                    <a:pt x="65" y="46"/>
                    <a:pt x="65" y="46"/>
                    <a:pt x="65" y="45"/>
                  </a:cubicBezTo>
                  <a:cubicBezTo>
                    <a:pt x="65" y="44"/>
                    <a:pt x="64" y="44"/>
                    <a:pt x="64" y="44"/>
                  </a:cubicBezTo>
                  <a:cubicBezTo>
                    <a:pt x="65" y="43"/>
                    <a:pt x="65" y="44"/>
                    <a:pt x="66" y="44"/>
                  </a:cubicBezTo>
                  <a:cubicBezTo>
                    <a:pt x="66" y="43"/>
                    <a:pt x="67" y="43"/>
                    <a:pt x="68" y="43"/>
                  </a:cubicBezTo>
                  <a:cubicBezTo>
                    <a:pt x="69" y="42"/>
                    <a:pt x="70" y="41"/>
                    <a:pt x="70" y="40"/>
                  </a:cubicBezTo>
                  <a:cubicBezTo>
                    <a:pt x="71" y="40"/>
                    <a:pt x="71" y="40"/>
                    <a:pt x="71" y="40"/>
                  </a:cubicBezTo>
                  <a:cubicBezTo>
                    <a:pt x="71" y="39"/>
                    <a:pt x="71" y="37"/>
                    <a:pt x="72" y="37"/>
                  </a:cubicBezTo>
                  <a:cubicBezTo>
                    <a:pt x="71" y="36"/>
                    <a:pt x="71" y="36"/>
                    <a:pt x="71" y="35"/>
                  </a:cubicBezTo>
                  <a:cubicBezTo>
                    <a:pt x="70" y="35"/>
                    <a:pt x="70" y="35"/>
                    <a:pt x="70" y="34"/>
                  </a:cubicBezTo>
                  <a:cubicBezTo>
                    <a:pt x="70" y="34"/>
                    <a:pt x="70" y="34"/>
                    <a:pt x="70" y="33"/>
                  </a:cubicBezTo>
                  <a:cubicBezTo>
                    <a:pt x="71" y="33"/>
                    <a:pt x="71" y="33"/>
                    <a:pt x="71" y="33"/>
                  </a:cubicBezTo>
                  <a:cubicBezTo>
                    <a:pt x="72" y="32"/>
                    <a:pt x="70" y="31"/>
                    <a:pt x="71" y="31"/>
                  </a:cubicBezTo>
                  <a:cubicBezTo>
                    <a:pt x="72" y="32"/>
                    <a:pt x="72" y="32"/>
                    <a:pt x="73" y="33"/>
                  </a:cubicBezTo>
                  <a:cubicBezTo>
                    <a:pt x="72" y="34"/>
                    <a:pt x="73" y="34"/>
                    <a:pt x="74" y="35"/>
                  </a:cubicBezTo>
                  <a:cubicBezTo>
                    <a:pt x="75" y="34"/>
                    <a:pt x="74" y="31"/>
                    <a:pt x="74" y="30"/>
                  </a:cubicBezTo>
                  <a:cubicBezTo>
                    <a:pt x="75" y="29"/>
                    <a:pt x="76" y="29"/>
                    <a:pt x="76" y="29"/>
                  </a:cubicBezTo>
                  <a:cubicBezTo>
                    <a:pt x="77" y="28"/>
                    <a:pt x="77" y="26"/>
                    <a:pt x="78" y="26"/>
                  </a:cubicBezTo>
                  <a:cubicBezTo>
                    <a:pt x="78" y="24"/>
                    <a:pt x="77" y="22"/>
                    <a:pt x="78" y="21"/>
                  </a:cubicBezTo>
                  <a:cubicBezTo>
                    <a:pt x="78" y="22"/>
                    <a:pt x="78" y="22"/>
                    <a:pt x="79" y="23"/>
                  </a:cubicBezTo>
                  <a:cubicBezTo>
                    <a:pt x="79" y="24"/>
                    <a:pt x="79" y="26"/>
                    <a:pt x="80" y="26"/>
                  </a:cubicBezTo>
                  <a:cubicBezTo>
                    <a:pt x="80" y="26"/>
                    <a:pt x="80" y="26"/>
                    <a:pt x="80" y="25"/>
                  </a:cubicBezTo>
                  <a:cubicBezTo>
                    <a:pt x="80" y="25"/>
                    <a:pt x="80" y="25"/>
                    <a:pt x="81" y="25"/>
                  </a:cubicBezTo>
                  <a:cubicBezTo>
                    <a:pt x="81" y="24"/>
                    <a:pt x="80" y="24"/>
                    <a:pt x="80" y="23"/>
                  </a:cubicBezTo>
                  <a:cubicBezTo>
                    <a:pt x="79" y="23"/>
                    <a:pt x="79" y="22"/>
                    <a:pt x="79" y="22"/>
                  </a:cubicBezTo>
                  <a:cubicBezTo>
                    <a:pt x="79" y="21"/>
                    <a:pt x="79" y="20"/>
                    <a:pt x="78" y="20"/>
                  </a:cubicBezTo>
                  <a:cubicBezTo>
                    <a:pt x="78" y="20"/>
                    <a:pt x="78" y="21"/>
                    <a:pt x="78" y="21"/>
                  </a:cubicBezTo>
                  <a:cubicBezTo>
                    <a:pt x="77" y="19"/>
                    <a:pt x="76" y="22"/>
                    <a:pt x="75" y="20"/>
                  </a:cubicBezTo>
                  <a:cubicBezTo>
                    <a:pt x="75" y="19"/>
                    <a:pt x="76" y="19"/>
                    <a:pt x="76" y="19"/>
                  </a:cubicBezTo>
                  <a:cubicBezTo>
                    <a:pt x="76" y="18"/>
                    <a:pt x="76" y="17"/>
                    <a:pt x="77" y="17"/>
                  </a:cubicBezTo>
                  <a:cubicBezTo>
                    <a:pt x="77" y="17"/>
                    <a:pt x="77" y="17"/>
                    <a:pt x="78" y="17"/>
                  </a:cubicBezTo>
                  <a:cubicBezTo>
                    <a:pt x="79" y="17"/>
                    <a:pt x="80" y="17"/>
                    <a:pt x="81" y="17"/>
                  </a:cubicBezTo>
                  <a:cubicBezTo>
                    <a:pt x="81" y="17"/>
                    <a:pt x="81" y="17"/>
                    <a:pt x="82" y="18"/>
                  </a:cubicBezTo>
                  <a:cubicBezTo>
                    <a:pt x="82" y="17"/>
                    <a:pt x="83" y="17"/>
                    <a:pt x="83" y="17"/>
                  </a:cubicBezTo>
                  <a:cubicBezTo>
                    <a:pt x="83" y="17"/>
                    <a:pt x="83" y="16"/>
                    <a:pt x="83" y="16"/>
                  </a:cubicBezTo>
                  <a:cubicBezTo>
                    <a:pt x="84" y="16"/>
                    <a:pt x="84" y="15"/>
                    <a:pt x="84" y="15"/>
                  </a:cubicBezTo>
                  <a:cubicBezTo>
                    <a:pt x="84" y="15"/>
                    <a:pt x="84" y="16"/>
                    <a:pt x="85" y="16"/>
                  </a:cubicBezTo>
                  <a:cubicBezTo>
                    <a:pt x="85" y="15"/>
                    <a:pt x="86" y="14"/>
                    <a:pt x="86" y="15"/>
                  </a:cubicBezTo>
                  <a:cubicBezTo>
                    <a:pt x="85" y="16"/>
                    <a:pt x="84" y="18"/>
                    <a:pt x="84" y="20"/>
                  </a:cubicBezTo>
                  <a:cubicBezTo>
                    <a:pt x="84" y="20"/>
                    <a:pt x="84" y="20"/>
                    <a:pt x="85" y="21"/>
                  </a:cubicBezTo>
                  <a:cubicBezTo>
                    <a:pt x="85" y="22"/>
                    <a:pt x="85" y="23"/>
                    <a:pt x="86" y="23"/>
                  </a:cubicBezTo>
                  <a:cubicBezTo>
                    <a:pt x="86" y="22"/>
                    <a:pt x="86" y="21"/>
                    <a:pt x="87" y="21"/>
                  </a:cubicBezTo>
                  <a:cubicBezTo>
                    <a:pt x="87" y="20"/>
                    <a:pt x="88" y="20"/>
                    <a:pt x="87" y="19"/>
                  </a:cubicBezTo>
                  <a:cubicBezTo>
                    <a:pt x="87" y="19"/>
                    <a:pt x="88" y="19"/>
                    <a:pt x="88" y="18"/>
                  </a:cubicBezTo>
                  <a:cubicBezTo>
                    <a:pt x="88" y="18"/>
                    <a:pt x="87" y="18"/>
                    <a:pt x="87" y="18"/>
                  </a:cubicBezTo>
                  <a:cubicBezTo>
                    <a:pt x="87" y="16"/>
                    <a:pt x="89" y="16"/>
                    <a:pt x="90" y="16"/>
                  </a:cubicBezTo>
                  <a:cubicBezTo>
                    <a:pt x="91" y="16"/>
                    <a:pt x="91" y="15"/>
                    <a:pt x="91" y="15"/>
                  </a:cubicBezTo>
                  <a:cubicBezTo>
                    <a:pt x="92" y="15"/>
                    <a:pt x="93" y="14"/>
                    <a:pt x="94" y="14"/>
                  </a:cubicBezTo>
                  <a:cubicBezTo>
                    <a:pt x="94" y="13"/>
                    <a:pt x="93" y="13"/>
                    <a:pt x="93" y="12"/>
                  </a:cubicBezTo>
                  <a:close/>
                  <a:moveTo>
                    <a:pt x="18" y="15"/>
                  </a:moveTo>
                  <a:cubicBezTo>
                    <a:pt x="19" y="15"/>
                    <a:pt x="19" y="16"/>
                    <a:pt x="20" y="16"/>
                  </a:cubicBezTo>
                  <a:cubicBezTo>
                    <a:pt x="20" y="16"/>
                    <a:pt x="20" y="17"/>
                    <a:pt x="20" y="18"/>
                  </a:cubicBezTo>
                  <a:cubicBezTo>
                    <a:pt x="20" y="18"/>
                    <a:pt x="20" y="17"/>
                    <a:pt x="19" y="17"/>
                  </a:cubicBezTo>
                  <a:cubicBezTo>
                    <a:pt x="19" y="18"/>
                    <a:pt x="19" y="19"/>
                    <a:pt x="18" y="20"/>
                  </a:cubicBezTo>
                  <a:cubicBezTo>
                    <a:pt x="18" y="20"/>
                    <a:pt x="17" y="20"/>
                    <a:pt x="17" y="20"/>
                  </a:cubicBezTo>
                  <a:cubicBezTo>
                    <a:pt x="16" y="20"/>
                    <a:pt x="16" y="21"/>
                    <a:pt x="15" y="21"/>
                  </a:cubicBezTo>
                  <a:cubicBezTo>
                    <a:pt x="15" y="20"/>
                    <a:pt x="15" y="20"/>
                    <a:pt x="15" y="20"/>
                  </a:cubicBezTo>
                  <a:cubicBezTo>
                    <a:pt x="14" y="20"/>
                    <a:pt x="14" y="20"/>
                    <a:pt x="15" y="20"/>
                  </a:cubicBezTo>
                  <a:cubicBezTo>
                    <a:pt x="14" y="19"/>
                    <a:pt x="14" y="19"/>
                    <a:pt x="14" y="18"/>
                  </a:cubicBezTo>
                  <a:cubicBezTo>
                    <a:pt x="15" y="18"/>
                    <a:pt x="14" y="21"/>
                    <a:pt x="16" y="20"/>
                  </a:cubicBezTo>
                  <a:cubicBezTo>
                    <a:pt x="17" y="19"/>
                    <a:pt x="17" y="18"/>
                    <a:pt x="18" y="17"/>
                  </a:cubicBezTo>
                  <a:cubicBezTo>
                    <a:pt x="18" y="16"/>
                    <a:pt x="17" y="16"/>
                    <a:pt x="17" y="15"/>
                  </a:cubicBezTo>
                  <a:cubicBezTo>
                    <a:pt x="17" y="13"/>
                    <a:pt x="19" y="13"/>
                    <a:pt x="20" y="11"/>
                  </a:cubicBezTo>
                  <a:cubicBezTo>
                    <a:pt x="20" y="11"/>
                    <a:pt x="20" y="11"/>
                    <a:pt x="20" y="12"/>
                  </a:cubicBezTo>
                  <a:cubicBezTo>
                    <a:pt x="20" y="13"/>
                    <a:pt x="18" y="13"/>
                    <a:pt x="18" y="15"/>
                  </a:cubicBezTo>
                  <a:close/>
                  <a:moveTo>
                    <a:pt x="21" y="16"/>
                  </a:moveTo>
                  <a:cubicBezTo>
                    <a:pt x="21" y="16"/>
                    <a:pt x="22" y="16"/>
                    <a:pt x="22" y="16"/>
                  </a:cubicBezTo>
                  <a:cubicBezTo>
                    <a:pt x="22" y="16"/>
                    <a:pt x="22" y="16"/>
                    <a:pt x="21" y="16"/>
                  </a:cubicBezTo>
                  <a:close/>
                  <a:moveTo>
                    <a:pt x="23" y="8"/>
                  </a:moveTo>
                  <a:cubicBezTo>
                    <a:pt x="23" y="8"/>
                    <a:pt x="23" y="7"/>
                    <a:pt x="23" y="8"/>
                  </a:cubicBezTo>
                  <a:cubicBezTo>
                    <a:pt x="23" y="8"/>
                    <a:pt x="23" y="8"/>
                    <a:pt x="23" y="8"/>
                  </a:cubicBezTo>
                  <a:close/>
                  <a:moveTo>
                    <a:pt x="27" y="40"/>
                  </a:moveTo>
                  <a:cubicBezTo>
                    <a:pt x="27" y="40"/>
                    <a:pt x="27" y="39"/>
                    <a:pt x="27" y="40"/>
                  </a:cubicBezTo>
                  <a:cubicBezTo>
                    <a:pt x="27" y="40"/>
                    <a:pt x="27" y="40"/>
                    <a:pt x="27" y="40"/>
                  </a:cubicBezTo>
                  <a:close/>
                  <a:moveTo>
                    <a:pt x="27" y="12"/>
                  </a:moveTo>
                  <a:cubicBezTo>
                    <a:pt x="27" y="12"/>
                    <a:pt x="27" y="12"/>
                    <a:pt x="27" y="12"/>
                  </a:cubicBezTo>
                  <a:cubicBezTo>
                    <a:pt x="27" y="12"/>
                    <a:pt x="27" y="12"/>
                    <a:pt x="27" y="12"/>
                  </a:cubicBezTo>
                  <a:close/>
                  <a:moveTo>
                    <a:pt x="43" y="9"/>
                  </a:moveTo>
                  <a:cubicBezTo>
                    <a:pt x="43" y="9"/>
                    <a:pt x="42" y="9"/>
                    <a:pt x="42" y="8"/>
                  </a:cubicBezTo>
                  <a:cubicBezTo>
                    <a:pt x="42" y="8"/>
                    <a:pt x="43" y="7"/>
                    <a:pt x="42" y="8"/>
                  </a:cubicBezTo>
                  <a:cubicBezTo>
                    <a:pt x="43" y="8"/>
                    <a:pt x="44" y="8"/>
                    <a:pt x="43" y="9"/>
                  </a:cubicBezTo>
                  <a:close/>
                  <a:moveTo>
                    <a:pt x="57" y="5"/>
                  </a:moveTo>
                  <a:cubicBezTo>
                    <a:pt x="57" y="5"/>
                    <a:pt x="57" y="4"/>
                    <a:pt x="57" y="4"/>
                  </a:cubicBezTo>
                  <a:cubicBezTo>
                    <a:pt x="57" y="5"/>
                    <a:pt x="57" y="5"/>
                    <a:pt x="57" y="5"/>
                  </a:cubicBezTo>
                  <a:close/>
                  <a:moveTo>
                    <a:pt x="58" y="4"/>
                  </a:moveTo>
                  <a:cubicBezTo>
                    <a:pt x="58" y="4"/>
                    <a:pt x="58" y="4"/>
                    <a:pt x="58" y="4"/>
                  </a:cubicBezTo>
                  <a:cubicBezTo>
                    <a:pt x="58" y="4"/>
                    <a:pt x="58" y="4"/>
                    <a:pt x="58" y="4"/>
                  </a:cubicBezTo>
                  <a:close/>
                  <a:moveTo>
                    <a:pt x="58" y="4"/>
                  </a:moveTo>
                  <a:cubicBezTo>
                    <a:pt x="58" y="4"/>
                    <a:pt x="59" y="4"/>
                    <a:pt x="59" y="4"/>
                  </a:cubicBezTo>
                  <a:cubicBezTo>
                    <a:pt x="59" y="4"/>
                    <a:pt x="58" y="4"/>
                    <a:pt x="58" y="4"/>
                  </a:cubicBezTo>
                  <a:close/>
                  <a:moveTo>
                    <a:pt x="68" y="32"/>
                  </a:moveTo>
                  <a:cubicBezTo>
                    <a:pt x="69" y="32"/>
                    <a:pt x="69" y="31"/>
                    <a:pt x="70" y="31"/>
                  </a:cubicBezTo>
                  <a:cubicBezTo>
                    <a:pt x="70" y="31"/>
                    <a:pt x="70" y="32"/>
                    <a:pt x="70" y="32"/>
                  </a:cubicBezTo>
                  <a:cubicBezTo>
                    <a:pt x="70" y="33"/>
                    <a:pt x="69" y="32"/>
                    <a:pt x="68" y="3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27" name="Freeform 473"/>
            <p:cNvSpPr>
              <a:spLocks noEditPoints="1"/>
            </p:cNvSpPr>
            <p:nvPr/>
          </p:nvSpPr>
          <p:spPr bwMode="auto">
            <a:xfrm>
              <a:off x="371456" y="1862247"/>
              <a:ext cx="236526" cy="344508"/>
            </a:xfrm>
            <a:custGeom>
              <a:avLst/>
              <a:gdLst>
                <a:gd name="T0" fmla="*/ 56 w 63"/>
                <a:gd name="T1" fmla="*/ 56 h 92"/>
                <a:gd name="T2" fmla="*/ 47 w 63"/>
                <a:gd name="T3" fmla="*/ 50 h 92"/>
                <a:gd name="T4" fmla="*/ 40 w 63"/>
                <a:gd name="T5" fmla="*/ 50 h 92"/>
                <a:gd name="T6" fmla="*/ 36 w 63"/>
                <a:gd name="T7" fmla="*/ 43 h 92"/>
                <a:gd name="T8" fmla="*/ 36 w 63"/>
                <a:gd name="T9" fmla="*/ 39 h 92"/>
                <a:gd name="T10" fmla="*/ 39 w 63"/>
                <a:gd name="T11" fmla="*/ 38 h 92"/>
                <a:gd name="T12" fmla="*/ 46 w 63"/>
                <a:gd name="T13" fmla="*/ 30 h 92"/>
                <a:gd name="T14" fmla="*/ 49 w 63"/>
                <a:gd name="T15" fmla="*/ 26 h 92"/>
                <a:gd name="T16" fmla="*/ 53 w 63"/>
                <a:gd name="T17" fmla="*/ 26 h 92"/>
                <a:gd name="T18" fmla="*/ 54 w 63"/>
                <a:gd name="T19" fmla="*/ 21 h 92"/>
                <a:gd name="T20" fmla="*/ 50 w 63"/>
                <a:gd name="T21" fmla="*/ 17 h 92"/>
                <a:gd name="T22" fmla="*/ 44 w 63"/>
                <a:gd name="T23" fmla="*/ 14 h 92"/>
                <a:gd name="T24" fmla="*/ 41 w 63"/>
                <a:gd name="T25" fmla="*/ 20 h 92"/>
                <a:gd name="T26" fmla="*/ 37 w 63"/>
                <a:gd name="T27" fmla="*/ 16 h 92"/>
                <a:gd name="T28" fmla="*/ 44 w 63"/>
                <a:gd name="T29" fmla="*/ 8 h 92"/>
                <a:gd name="T30" fmla="*/ 45 w 63"/>
                <a:gd name="T31" fmla="*/ 12 h 92"/>
                <a:gd name="T32" fmla="*/ 52 w 63"/>
                <a:gd name="T33" fmla="*/ 12 h 92"/>
                <a:gd name="T34" fmla="*/ 51 w 63"/>
                <a:gd name="T35" fmla="*/ 8 h 92"/>
                <a:gd name="T36" fmla="*/ 43 w 63"/>
                <a:gd name="T37" fmla="*/ 5 h 92"/>
                <a:gd name="T38" fmla="*/ 41 w 63"/>
                <a:gd name="T39" fmla="*/ 8 h 92"/>
                <a:gd name="T40" fmla="*/ 37 w 63"/>
                <a:gd name="T41" fmla="*/ 8 h 92"/>
                <a:gd name="T42" fmla="*/ 38 w 63"/>
                <a:gd name="T43" fmla="*/ 5 h 92"/>
                <a:gd name="T44" fmla="*/ 31 w 63"/>
                <a:gd name="T45" fmla="*/ 4 h 92"/>
                <a:gd name="T46" fmla="*/ 34 w 63"/>
                <a:gd name="T47" fmla="*/ 1 h 92"/>
                <a:gd name="T48" fmla="*/ 29 w 63"/>
                <a:gd name="T49" fmla="*/ 4 h 92"/>
                <a:gd name="T50" fmla="*/ 29 w 63"/>
                <a:gd name="T51" fmla="*/ 7 h 92"/>
                <a:gd name="T52" fmla="*/ 33 w 63"/>
                <a:gd name="T53" fmla="*/ 8 h 92"/>
                <a:gd name="T54" fmla="*/ 25 w 63"/>
                <a:gd name="T55" fmla="*/ 7 h 92"/>
                <a:gd name="T56" fmla="*/ 19 w 63"/>
                <a:gd name="T57" fmla="*/ 8 h 92"/>
                <a:gd name="T58" fmla="*/ 6 w 63"/>
                <a:gd name="T59" fmla="*/ 9 h 92"/>
                <a:gd name="T60" fmla="*/ 4 w 63"/>
                <a:gd name="T61" fmla="*/ 13 h 92"/>
                <a:gd name="T62" fmla="*/ 3 w 63"/>
                <a:gd name="T63" fmla="*/ 19 h 92"/>
                <a:gd name="T64" fmla="*/ 0 w 63"/>
                <a:gd name="T65" fmla="*/ 24 h 92"/>
                <a:gd name="T66" fmla="*/ 9 w 63"/>
                <a:gd name="T67" fmla="*/ 19 h 92"/>
                <a:gd name="T68" fmla="*/ 12 w 63"/>
                <a:gd name="T69" fmla="*/ 17 h 92"/>
                <a:gd name="T70" fmla="*/ 19 w 63"/>
                <a:gd name="T71" fmla="*/ 25 h 92"/>
                <a:gd name="T72" fmla="*/ 22 w 63"/>
                <a:gd name="T73" fmla="*/ 39 h 92"/>
                <a:gd name="T74" fmla="*/ 24 w 63"/>
                <a:gd name="T75" fmla="*/ 40 h 92"/>
                <a:gd name="T76" fmla="*/ 32 w 63"/>
                <a:gd name="T77" fmla="*/ 47 h 92"/>
                <a:gd name="T78" fmla="*/ 39 w 63"/>
                <a:gd name="T79" fmla="*/ 52 h 92"/>
                <a:gd name="T80" fmla="*/ 39 w 63"/>
                <a:gd name="T81" fmla="*/ 59 h 92"/>
                <a:gd name="T82" fmla="*/ 43 w 63"/>
                <a:gd name="T83" fmla="*/ 66 h 92"/>
                <a:gd name="T84" fmla="*/ 43 w 63"/>
                <a:gd name="T85" fmla="*/ 80 h 92"/>
                <a:gd name="T86" fmla="*/ 44 w 63"/>
                <a:gd name="T87" fmla="*/ 88 h 92"/>
                <a:gd name="T88" fmla="*/ 48 w 63"/>
                <a:gd name="T89" fmla="*/ 90 h 92"/>
                <a:gd name="T90" fmla="*/ 48 w 63"/>
                <a:gd name="T91" fmla="*/ 82 h 92"/>
                <a:gd name="T92" fmla="*/ 54 w 63"/>
                <a:gd name="T93" fmla="*/ 77 h 92"/>
                <a:gd name="T94" fmla="*/ 60 w 63"/>
                <a:gd name="T95" fmla="*/ 70 h 92"/>
                <a:gd name="T96" fmla="*/ 63 w 63"/>
                <a:gd name="T97" fmla="*/ 62 h 92"/>
                <a:gd name="T98" fmla="*/ 52 w 63"/>
                <a:gd name="T99" fmla="*/ 21 h 92"/>
                <a:gd name="T100" fmla="*/ 36 w 63"/>
                <a:gd name="T101" fmla="*/ 5 h 92"/>
                <a:gd name="T102" fmla="*/ 27 w 63"/>
                <a:gd name="T103" fmla="*/ 6 h 92"/>
                <a:gd name="T104" fmla="*/ 24 w 63"/>
                <a:gd name="T105" fmla="*/ 3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92">
                  <a:moveTo>
                    <a:pt x="63" y="58"/>
                  </a:moveTo>
                  <a:cubicBezTo>
                    <a:pt x="62" y="58"/>
                    <a:pt x="62" y="58"/>
                    <a:pt x="61" y="58"/>
                  </a:cubicBezTo>
                  <a:cubicBezTo>
                    <a:pt x="61" y="58"/>
                    <a:pt x="60" y="57"/>
                    <a:pt x="59" y="57"/>
                  </a:cubicBezTo>
                  <a:cubicBezTo>
                    <a:pt x="59" y="57"/>
                    <a:pt x="58" y="57"/>
                    <a:pt x="58" y="57"/>
                  </a:cubicBezTo>
                  <a:cubicBezTo>
                    <a:pt x="57" y="56"/>
                    <a:pt x="56" y="57"/>
                    <a:pt x="56" y="56"/>
                  </a:cubicBezTo>
                  <a:cubicBezTo>
                    <a:pt x="55" y="56"/>
                    <a:pt x="55" y="56"/>
                    <a:pt x="55" y="56"/>
                  </a:cubicBezTo>
                  <a:cubicBezTo>
                    <a:pt x="55" y="54"/>
                    <a:pt x="54" y="52"/>
                    <a:pt x="52" y="53"/>
                  </a:cubicBezTo>
                  <a:cubicBezTo>
                    <a:pt x="51" y="52"/>
                    <a:pt x="51" y="52"/>
                    <a:pt x="51" y="51"/>
                  </a:cubicBezTo>
                  <a:cubicBezTo>
                    <a:pt x="49" y="50"/>
                    <a:pt x="49" y="50"/>
                    <a:pt x="47" y="49"/>
                  </a:cubicBezTo>
                  <a:cubicBezTo>
                    <a:pt x="47" y="49"/>
                    <a:pt x="47" y="50"/>
                    <a:pt x="47" y="50"/>
                  </a:cubicBezTo>
                  <a:cubicBezTo>
                    <a:pt x="46" y="49"/>
                    <a:pt x="45" y="49"/>
                    <a:pt x="45" y="48"/>
                  </a:cubicBezTo>
                  <a:cubicBezTo>
                    <a:pt x="44" y="48"/>
                    <a:pt x="45" y="49"/>
                    <a:pt x="44" y="49"/>
                  </a:cubicBezTo>
                  <a:cubicBezTo>
                    <a:pt x="44" y="48"/>
                    <a:pt x="44" y="48"/>
                    <a:pt x="43" y="48"/>
                  </a:cubicBezTo>
                  <a:cubicBezTo>
                    <a:pt x="43" y="48"/>
                    <a:pt x="43" y="49"/>
                    <a:pt x="42" y="48"/>
                  </a:cubicBezTo>
                  <a:cubicBezTo>
                    <a:pt x="42" y="49"/>
                    <a:pt x="41" y="50"/>
                    <a:pt x="40" y="50"/>
                  </a:cubicBezTo>
                  <a:cubicBezTo>
                    <a:pt x="40" y="50"/>
                    <a:pt x="40" y="49"/>
                    <a:pt x="39" y="49"/>
                  </a:cubicBezTo>
                  <a:cubicBezTo>
                    <a:pt x="39" y="50"/>
                    <a:pt x="39" y="50"/>
                    <a:pt x="38" y="50"/>
                  </a:cubicBezTo>
                  <a:cubicBezTo>
                    <a:pt x="37" y="49"/>
                    <a:pt x="38" y="48"/>
                    <a:pt x="38" y="47"/>
                  </a:cubicBezTo>
                  <a:cubicBezTo>
                    <a:pt x="37" y="46"/>
                    <a:pt x="36" y="46"/>
                    <a:pt x="35" y="46"/>
                  </a:cubicBezTo>
                  <a:cubicBezTo>
                    <a:pt x="35" y="45"/>
                    <a:pt x="36" y="44"/>
                    <a:pt x="36" y="43"/>
                  </a:cubicBezTo>
                  <a:cubicBezTo>
                    <a:pt x="35" y="43"/>
                    <a:pt x="35" y="43"/>
                    <a:pt x="34" y="43"/>
                  </a:cubicBezTo>
                  <a:cubicBezTo>
                    <a:pt x="33" y="43"/>
                    <a:pt x="33" y="44"/>
                    <a:pt x="33" y="45"/>
                  </a:cubicBezTo>
                  <a:cubicBezTo>
                    <a:pt x="30" y="45"/>
                    <a:pt x="32" y="41"/>
                    <a:pt x="31" y="39"/>
                  </a:cubicBezTo>
                  <a:cubicBezTo>
                    <a:pt x="32" y="39"/>
                    <a:pt x="32" y="38"/>
                    <a:pt x="33" y="38"/>
                  </a:cubicBezTo>
                  <a:cubicBezTo>
                    <a:pt x="34" y="38"/>
                    <a:pt x="34" y="39"/>
                    <a:pt x="36" y="39"/>
                  </a:cubicBezTo>
                  <a:cubicBezTo>
                    <a:pt x="36" y="39"/>
                    <a:pt x="36" y="38"/>
                    <a:pt x="36" y="38"/>
                  </a:cubicBezTo>
                  <a:cubicBezTo>
                    <a:pt x="37" y="38"/>
                    <a:pt x="38" y="38"/>
                    <a:pt x="39" y="39"/>
                  </a:cubicBezTo>
                  <a:cubicBezTo>
                    <a:pt x="38" y="40"/>
                    <a:pt x="39" y="41"/>
                    <a:pt x="40" y="41"/>
                  </a:cubicBezTo>
                  <a:cubicBezTo>
                    <a:pt x="40" y="40"/>
                    <a:pt x="40" y="39"/>
                    <a:pt x="40" y="39"/>
                  </a:cubicBezTo>
                  <a:cubicBezTo>
                    <a:pt x="40" y="38"/>
                    <a:pt x="39" y="38"/>
                    <a:pt x="39" y="38"/>
                  </a:cubicBezTo>
                  <a:cubicBezTo>
                    <a:pt x="40" y="36"/>
                    <a:pt x="41" y="35"/>
                    <a:pt x="42" y="35"/>
                  </a:cubicBezTo>
                  <a:cubicBezTo>
                    <a:pt x="43" y="34"/>
                    <a:pt x="43" y="34"/>
                    <a:pt x="42" y="34"/>
                  </a:cubicBezTo>
                  <a:cubicBezTo>
                    <a:pt x="43" y="34"/>
                    <a:pt x="43" y="33"/>
                    <a:pt x="43" y="33"/>
                  </a:cubicBezTo>
                  <a:cubicBezTo>
                    <a:pt x="43" y="32"/>
                    <a:pt x="44" y="32"/>
                    <a:pt x="44" y="31"/>
                  </a:cubicBezTo>
                  <a:cubicBezTo>
                    <a:pt x="45" y="31"/>
                    <a:pt x="45" y="30"/>
                    <a:pt x="46" y="30"/>
                  </a:cubicBezTo>
                  <a:cubicBezTo>
                    <a:pt x="46" y="29"/>
                    <a:pt x="45" y="29"/>
                    <a:pt x="46" y="29"/>
                  </a:cubicBezTo>
                  <a:cubicBezTo>
                    <a:pt x="46" y="28"/>
                    <a:pt x="48" y="28"/>
                    <a:pt x="49" y="27"/>
                  </a:cubicBezTo>
                  <a:cubicBezTo>
                    <a:pt x="49" y="28"/>
                    <a:pt x="48" y="28"/>
                    <a:pt x="48" y="28"/>
                  </a:cubicBezTo>
                  <a:cubicBezTo>
                    <a:pt x="49" y="28"/>
                    <a:pt x="50" y="27"/>
                    <a:pt x="51" y="27"/>
                  </a:cubicBezTo>
                  <a:cubicBezTo>
                    <a:pt x="50" y="26"/>
                    <a:pt x="49" y="27"/>
                    <a:pt x="49" y="26"/>
                  </a:cubicBezTo>
                  <a:cubicBezTo>
                    <a:pt x="49" y="25"/>
                    <a:pt x="50" y="25"/>
                    <a:pt x="51" y="25"/>
                  </a:cubicBezTo>
                  <a:cubicBezTo>
                    <a:pt x="51" y="24"/>
                    <a:pt x="50" y="24"/>
                    <a:pt x="50" y="24"/>
                  </a:cubicBezTo>
                  <a:cubicBezTo>
                    <a:pt x="51" y="24"/>
                    <a:pt x="53" y="23"/>
                    <a:pt x="53" y="23"/>
                  </a:cubicBezTo>
                  <a:cubicBezTo>
                    <a:pt x="53" y="24"/>
                    <a:pt x="52" y="25"/>
                    <a:pt x="51" y="26"/>
                  </a:cubicBezTo>
                  <a:cubicBezTo>
                    <a:pt x="52" y="26"/>
                    <a:pt x="52" y="26"/>
                    <a:pt x="53" y="26"/>
                  </a:cubicBezTo>
                  <a:cubicBezTo>
                    <a:pt x="53" y="26"/>
                    <a:pt x="53" y="27"/>
                    <a:pt x="53" y="27"/>
                  </a:cubicBezTo>
                  <a:cubicBezTo>
                    <a:pt x="54" y="26"/>
                    <a:pt x="54" y="27"/>
                    <a:pt x="55" y="27"/>
                  </a:cubicBezTo>
                  <a:cubicBezTo>
                    <a:pt x="55" y="26"/>
                    <a:pt x="55" y="26"/>
                    <a:pt x="55" y="25"/>
                  </a:cubicBezTo>
                  <a:cubicBezTo>
                    <a:pt x="54" y="25"/>
                    <a:pt x="54" y="25"/>
                    <a:pt x="54" y="24"/>
                  </a:cubicBezTo>
                  <a:cubicBezTo>
                    <a:pt x="54" y="23"/>
                    <a:pt x="54" y="22"/>
                    <a:pt x="54" y="21"/>
                  </a:cubicBezTo>
                  <a:cubicBezTo>
                    <a:pt x="53" y="21"/>
                    <a:pt x="53" y="21"/>
                    <a:pt x="53" y="21"/>
                  </a:cubicBezTo>
                  <a:cubicBezTo>
                    <a:pt x="53" y="20"/>
                    <a:pt x="52" y="20"/>
                    <a:pt x="51" y="19"/>
                  </a:cubicBezTo>
                  <a:cubicBezTo>
                    <a:pt x="52" y="19"/>
                    <a:pt x="52" y="19"/>
                    <a:pt x="52" y="18"/>
                  </a:cubicBezTo>
                  <a:cubicBezTo>
                    <a:pt x="51" y="18"/>
                    <a:pt x="51" y="16"/>
                    <a:pt x="50" y="16"/>
                  </a:cubicBezTo>
                  <a:cubicBezTo>
                    <a:pt x="50" y="16"/>
                    <a:pt x="50" y="17"/>
                    <a:pt x="50" y="17"/>
                  </a:cubicBezTo>
                  <a:cubicBezTo>
                    <a:pt x="49" y="17"/>
                    <a:pt x="48" y="17"/>
                    <a:pt x="48" y="17"/>
                  </a:cubicBezTo>
                  <a:cubicBezTo>
                    <a:pt x="48" y="16"/>
                    <a:pt x="48" y="15"/>
                    <a:pt x="48" y="15"/>
                  </a:cubicBezTo>
                  <a:cubicBezTo>
                    <a:pt x="47" y="15"/>
                    <a:pt x="47" y="14"/>
                    <a:pt x="46" y="14"/>
                  </a:cubicBezTo>
                  <a:cubicBezTo>
                    <a:pt x="45" y="15"/>
                    <a:pt x="46" y="14"/>
                    <a:pt x="45" y="14"/>
                  </a:cubicBezTo>
                  <a:cubicBezTo>
                    <a:pt x="44" y="14"/>
                    <a:pt x="44" y="14"/>
                    <a:pt x="44" y="14"/>
                  </a:cubicBezTo>
                  <a:cubicBezTo>
                    <a:pt x="44" y="16"/>
                    <a:pt x="43" y="17"/>
                    <a:pt x="44" y="19"/>
                  </a:cubicBezTo>
                  <a:cubicBezTo>
                    <a:pt x="43" y="19"/>
                    <a:pt x="43" y="18"/>
                    <a:pt x="42" y="19"/>
                  </a:cubicBezTo>
                  <a:cubicBezTo>
                    <a:pt x="43" y="20"/>
                    <a:pt x="43" y="19"/>
                    <a:pt x="43" y="20"/>
                  </a:cubicBezTo>
                  <a:cubicBezTo>
                    <a:pt x="42" y="20"/>
                    <a:pt x="42" y="21"/>
                    <a:pt x="42" y="22"/>
                  </a:cubicBezTo>
                  <a:cubicBezTo>
                    <a:pt x="42" y="21"/>
                    <a:pt x="41" y="20"/>
                    <a:pt x="41" y="20"/>
                  </a:cubicBezTo>
                  <a:cubicBezTo>
                    <a:pt x="41" y="19"/>
                    <a:pt x="41" y="20"/>
                    <a:pt x="40" y="20"/>
                  </a:cubicBezTo>
                  <a:cubicBezTo>
                    <a:pt x="40" y="19"/>
                    <a:pt x="40" y="19"/>
                    <a:pt x="39" y="20"/>
                  </a:cubicBezTo>
                  <a:cubicBezTo>
                    <a:pt x="39" y="19"/>
                    <a:pt x="38" y="18"/>
                    <a:pt x="37" y="18"/>
                  </a:cubicBezTo>
                  <a:cubicBezTo>
                    <a:pt x="37" y="17"/>
                    <a:pt x="36" y="17"/>
                    <a:pt x="36" y="16"/>
                  </a:cubicBezTo>
                  <a:cubicBezTo>
                    <a:pt x="37" y="16"/>
                    <a:pt x="37" y="16"/>
                    <a:pt x="37" y="16"/>
                  </a:cubicBezTo>
                  <a:cubicBezTo>
                    <a:pt x="37" y="15"/>
                    <a:pt x="38" y="15"/>
                    <a:pt x="39" y="14"/>
                  </a:cubicBezTo>
                  <a:cubicBezTo>
                    <a:pt x="39" y="13"/>
                    <a:pt x="39" y="12"/>
                    <a:pt x="41" y="12"/>
                  </a:cubicBezTo>
                  <a:cubicBezTo>
                    <a:pt x="41" y="12"/>
                    <a:pt x="40" y="12"/>
                    <a:pt x="40" y="12"/>
                  </a:cubicBezTo>
                  <a:cubicBezTo>
                    <a:pt x="42" y="11"/>
                    <a:pt x="43" y="11"/>
                    <a:pt x="44" y="11"/>
                  </a:cubicBezTo>
                  <a:cubicBezTo>
                    <a:pt x="44" y="10"/>
                    <a:pt x="44" y="9"/>
                    <a:pt x="44" y="8"/>
                  </a:cubicBezTo>
                  <a:cubicBezTo>
                    <a:pt x="44" y="8"/>
                    <a:pt x="43" y="8"/>
                    <a:pt x="43" y="8"/>
                  </a:cubicBezTo>
                  <a:cubicBezTo>
                    <a:pt x="44" y="8"/>
                    <a:pt x="44" y="8"/>
                    <a:pt x="45" y="8"/>
                  </a:cubicBezTo>
                  <a:cubicBezTo>
                    <a:pt x="45" y="7"/>
                    <a:pt x="46" y="8"/>
                    <a:pt x="47" y="8"/>
                  </a:cubicBezTo>
                  <a:cubicBezTo>
                    <a:pt x="46" y="9"/>
                    <a:pt x="48" y="9"/>
                    <a:pt x="47" y="10"/>
                  </a:cubicBezTo>
                  <a:cubicBezTo>
                    <a:pt x="47" y="11"/>
                    <a:pt x="45" y="11"/>
                    <a:pt x="45" y="12"/>
                  </a:cubicBezTo>
                  <a:cubicBezTo>
                    <a:pt x="45" y="13"/>
                    <a:pt x="46" y="13"/>
                    <a:pt x="47" y="13"/>
                  </a:cubicBezTo>
                  <a:cubicBezTo>
                    <a:pt x="48" y="13"/>
                    <a:pt x="49" y="15"/>
                    <a:pt x="51" y="15"/>
                  </a:cubicBezTo>
                  <a:cubicBezTo>
                    <a:pt x="50" y="14"/>
                    <a:pt x="51" y="14"/>
                    <a:pt x="51" y="13"/>
                  </a:cubicBezTo>
                  <a:cubicBezTo>
                    <a:pt x="51" y="12"/>
                    <a:pt x="50" y="12"/>
                    <a:pt x="50" y="11"/>
                  </a:cubicBezTo>
                  <a:cubicBezTo>
                    <a:pt x="51" y="11"/>
                    <a:pt x="51" y="12"/>
                    <a:pt x="52" y="12"/>
                  </a:cubicBezTo>
                  <a:cubicBezTo>
                    <a:pt x="52" y="12"/>
                    <a:pt x="52" y="11"/>
                    <a:pt x="53" y="11"/>
                  </a:cubicBezTo>
                  <a:cubicBezTo>
                    <a:pt x="52" y="11"/>
                    <a:pt x="53" y="10"/>
                    <a:pt x="53" y="10"/>
                  </a:cubicBezTo>
                  <a:cubicBezTo>
                    <a:pt x="52" y="10"/>
                    <a:pt x="52" y="9"/>
                    <a:pt x="52" y="9"/>
                  </a:cubicBezTo>
                  <a:cubicBezTo>
                    <a:pt x="51" y="9"/>
                    <a:pt x="51" y="9"/>
                    <a:pt x="50" y="9"/>
                  </a:cubicBezTo>
                  <a:cubicBezTo>
                    <a:pt x="50" y="8"/>
                    <a:pt x="51" y="8"/>
                    <a:pt x="51" y="8"/>
                  </a:cubicBezTo>
                  <a:cubicBezTo>
                    <a:pt x="50" y="7"/>
                    <a:pt x="50" y="7"/>
                    <a:pt x="50" y="6"/>
                  </a:cubicBezTo>
                  <a:cubicBezTo>
                    <a:pt x="49" y="6"/>
                    <a:pt x="49" y="6"/>
                    <a:pt x="48" y="6"/>
                  </a:cubicBezTo>
                  <a:cubicBezTo>
                    <a:pt x="48" y="5"/>
                    <a:pt x="47" y="6"/>
                    <a:pt x="47" y="5"/>
                  </a:cubicBezTo>
                  <a:cubicBezTo>
                    <a:pt x="46" y="5"/>
                    <a:pt x="46" y="5"/>
                    <a:pt x="45" y="5"/>
                  </a:cubicBezTo>
                  <a:cubicBezTo>
                    <a:pt x="45" y="4"/>
                    <a:pt x="43" y="4"/>
                    <a:pt x="43" y="5"/>
                  </a:cubicBezTo>
                  <a:cubicBezTo>
                    <a:pt x="43" y="4"/>
                    <a:pt x="43" y="4"/>
                    <a:pt x="42" y="4"/>
                  </a:cubicBezTo>
                  <a:cubicBezTo>
                    <a:pt x="41" y="4"/>
                    <a:pt x="40" y="7"/>
                    <a:pt x="41" y="8"/>
                  </a:cubicBezTo>
                  <a:cubicBezTo>
                    <a:pt x="41" y="8"/>
                    <a:pt x="42" y="8"/>
                    <a:pt x="42" y="8"/>
                  </a:cubicBezTo>
                  <a:cubicBezTo>
                    <a:pt x="42" y="9"/>
                    <a:pt x="41" y="9"/>
                    <a:pt x="41" y="10"/>
                  </a:cubicBezTo>
                  <a:cubicBezTo>
                    <a:pt x="40" y="9"/>
                    <a:pt x="41" y="9"/>
                    <a:pt x="41" y="8"/>
                  </a:cubicBezTo>
                  <a:cubicBezTo>
                    <a:pt x="40" y="8"/>
                    <a:pt x="40" y="7"/>
                    <a:pt x="39" y="6"/>
                  </a:cubicBezTo>
                  <a:cubicBezTo>
                    <a:pt x="39" y="6"/>
                    <a:pt x="39" y="6"/>
                    <a:pt x="38" y="6"/>
                  </a:cubicBezTo>
                  <a:cubicBezTo>
                    <a:pt x="38" y="6"/>
                    <a:pt x="37" y="6"/>
                    <a:pt x="37" y="7"/>
                  </a:cubicBezTo>
                  <a:cubicBezTo>
                    <a:pt x="38" y="7"/>
                    <a:pt x="38" y="9"/>
                    <a:pt x="37" y="10"/>
                  </a:cubicBezTo>
                  <a:cubicBezTo>
                    <a:pt x="37" y="9"/>
                    <a:pt x="37" y="9"/>
                    <a:pt x="37" y="8"/>
                  </a:cubicBezTo>
                  <a:cubicBezTo>
                    <a:pt x="36" y="8"/>
                    <a:pt x="36" y="9"/>
                    <a:pt x="35" y="9"/>
                  </a:cubicBezTo>
                  <a:cubicBezTo>
                    <a:pt x="34" y="9"/>
                    <a:pt x="33" y="9"/>
                    <a:pt x="33" y="8"/>
                  </a:cubicBezTo>
                  <a:cubicBezTo>
                    <a:pt x="34" y="8"/>
                    <a:pt x="34" y="8"/>
                    <a:pt x="35" y="8"/>
                  </a:cubicBezTo>
                  <a:cubicBezTo>
                    <a:pt x="35" y="8"/>
                    <a:pt x="35" y="8"/>
                    <a:pt x="35" y="7"/>
                  </a:cubicBezTo>
                  <a:cubicBezTo>
                    <a:pt x="36" y="7"/>
                    <a:pt x="37" y="6"/>
                    <a:pt x="38" y="5"/>
                  </a:cubicBezTo>
                  <a:cubicBezTo>
                    <a:pt x="37" y="5"/>
                    <a:pt x="38" y="4"/>
                    <a:pt x="37" y="4"/>
                  </a:cubicBezTo>
                  <a:cubicBezTo>
                    <a:pt x="36" y="4"/>
                    <a:pt x="35" y="4"/>
                    <a:pt x="34" y="4"/>
                  </a:cubicBezTo>
                  <a:cubicBezTo>
                    <a:pt x="34" y="4"/>
                    <a:pt x="32" y="4"/>
                    <a:pt x="32" y="5"/>
                  </a:cubicBezTo>
                  <a:cubicBezTo>
                    <a:pt x="32" y="5"/>
                    <a:pt x="32" y="5"/>
                    <a:pt x="32" y="4"/>
                  </a:cubicBezTo>
                  <a:cubicBezTo>
                    <a:pt x="31" y="4"/>
                    <a:pt x="30" y="4"/>
                    <a:pt x="31" y="4"/>
                  </a:cubicBezTo>
                  <a:cubicBezTo>
                    <a:pt x="32" y="4"/>
                    <a:pt x="34" y="3"/>
                    <a:pt x="36" y="2"/>
                  </a:cubicBezTo>
                  <a:cubicBezTo>
                    <a:pt x="36" y="3"/>
                    <a:pt x="38" y="3"/>
                    <a:pt x="38" y="2"/>
                  </a:cubicBezTo>
                  <a:cubicBezTo>
                    <a:pt x="38" y="2"/>
                    <a:pt x="38" y="1"/>
                    <a:pt x="38" y="1"/>
                  </a:cubicBezTo>
                  <a:cubicBezTo>
                    <a:pt x="36" y="1"/>
                    <a:pt x="36" y="2"/>
                    <a:pt x="34" y="2"/>
                  </a:cubicBezTo>
                  <a:cubicBezTo>
                    <a:pt x="34" y="2"/>
                    <a:pt x="34" y="1"/>
                    <a:pt x="34" y="1"/>
                  </a:cubicBezTo>
                  <a:cubicBezTo>
                    <a:pt x="33" y="0"/>
                    <a:pt x="33" y="2"/>
                    <a:pt x="34" y="2"/>
                  </a:cubicBezTo>
                  <a:cubicBezTo>
                    <a:pt x="32" y="2"/>
                    <a:pt x="32" y="2"/>
                    <a:pt x="31" y="2"/>
                  </a:cubicBezTo>
                  <a:cubicBezTo>
                    <a:pt x="31" y="3"/>
                    <a:pt x="30" y="2"/>
                    <a:pt x="29" y="3"/>
                  </a:cubicBezTo>
                  <a:cubicBezTo>
                    <a:pt x="30" y="3"/>
                    <a:pt x="30" y="3"/>
                    <a:pt x="30" y="3"/>
                  </a:cubicBezTo>
                  <a:cubicBezTo>
                    <a:pt x="30" y="4"/>
                    <a:pt x="30" y="4"/>
                    <a:pt x="29" y="4"/>
                  </a:cubicBezTo>
                  <a:cubicBezTo>
                    <a:pt x="29" y="2"/>
                    <a:pt x="27" y="3"/>
                    <a:pt x="26" y="3"/>
                  </a:cubicBezTo>
                  <a:cubicBezTo>
                    <a:pt x="26" y="4"/>
                    <a:pt x="25" y="4"/>
                    <a:pt x="24" y="5"/>
                  </a:cubicBezTo>
                  <a:cubicBezTo>
                    <a:pt x="24" y="6"/>
                    <a:pt x="25" y="6"/>
                    <a:pt x="25" y="6"/>
                  </a:cubicBezTo>
                  <a:cubicBezTo>
                    <a:pt x="26" y="6"/>
                    <a:pt x="26" y="6"/>
                    <a:pt x="27" y="6"/>
                  </a:cubicBezTo>
                  <a:cubicBezTo>
                    <a:pt x="27" y="7"/>
                    <a:pt x="28" y="6"/>
                    <a:pt x="29" y="7"/>
                  </a:cubicBezTo>
                  <a:cubicBezTo>
                    <a:pt x="29" y="7"/>
                    <a:pt x="27" y="6"/>
                    <a:pt x="28" y="7"/>
                  </a:cubicBezTo>
                  <a:cubicBezTo>
                    <a:pt x="28" y="8"/>
                    <a:pt x="30" y="7"/>
                    <a:pt x="30" y="9"/>
                  </a:cubicBezTo>
                  <a:cubicBezTo>
                    <a:pt x="30" y="8"/>
                    <a:pt x="31" y="8"/>
                    <a:pt x="32" y="9"/>
                  </a:cubicBezTo>
                  <a:cubicBezTo>
                    <a:pt x="32" y="9"/>
                    <a:pt x="32" y="9"/>
                    <a:pt x="32" y="9"/>
                  </a:cubicBezTo>
                  <a:cubicBezTo>
                    <a:pt x="32" y="8"/>
                    <a:pt x="32" y="8"/>
                    <a:pt x="33" y="8"/>
                  </a:cubicBezTo>
                  <a:cubicBezTo>
                    <a:pt x="32" y="9"/>
                    <a:pt x="32" y="9"/>
                    <a:pt x="32" y="9"/>
                  </a:cubicBezTo>
                  <a:cubicBezTo>
                    <a:pt x="32" y="9"/>
                    <a:pt x="33" y="10"/>
                    <a:pt x="32" y="10"/>
                  </a:cubicBezTo>
                  <a:cubicBezTo>
                    <a:pt x="32" y="10"/>
                    <a:pt x="32" y="10"/>
                    <a:pt x="32" y="10"/>
                  </a:cubicBezTo>
                  <a:cubicBezTo>
                    <a:pt x="30" y="9"/>
                    <a:pt x="29" y="8"/>
                    <a:pt x="26" y="8"/>
                  </a:cubicBezTo>
                  <a:cubicBezTo>
                    <a:pt x="26" y="8"/>
                    <a:pt x="26" y="7"/>
                    <a:pt x="25" y="7"/>
                  </a:cubicBezTo>
                  <a:cubicBezTo>
                    <a:pt x="25" y="8"/>
                    <a:pt x="24" y="8"/>
                    <a:pt x="23" y="8"/>
                  </a:cubicBezTo>
                  <a:cubicBezTo>
                    <a:pt x="23" y="8"/>
                    <a:pt x="23" y="7"/>
                    <a:pt x="23" y="7"/>
                  </a:cubicBezTo>
                  <a:cubicBezTo>
                    <a:pt x="22" y="7"/>
                    <a:pt x="22" y="8"/>
                    <a:pt x="21" y="8"/>
                  </a:cubicBezTo>
                  <a:cubicBezTo>
                    <a:pt x="21" y="8"/>
                    <a:pt x="20" y="8"/>
                    <a:pt x="20" y="8"/>
                  </a:cubicBezTo>
                  <a:cubicBezTo>
                    <a:pt x="19" y="8"/>
                    <a:pt x="19" y="8"/>
                    <a:pt x="19" y="8"/>
                  </a:cubicBezTo>
                  <a:cubicBezTo>
                    <a:pt x="19" y="8"/>
                    <a:pt x="19" y="8"/>
                    <a:pt x="19" y="8"/>
                  </a:cubicBezTo>
                  <a:cubicBezTo>
                    <a:pt x="18" y="8"/>
                    <a:pt x="18" y="8"/>
                    <a:pt x="17" y="8"/>
                  </a:cubicBezTo>
                  <a:cubicBezTo>
                    <a:pt x="16" y="7"/>
                    <a:pt x="12" y="7"/>
                    <a:pt x="10" y="6"/>
                  </a:cubicBezTo>
                  <a:cubicBezTo>
                    <a:pt x="9" y="7"/>
                    <a:pt x="6" y="7"/>
                    <a:pt x="5" y="8"/>
                  </a:cubicBezTo>
                  <a:cubicBezTo>
                    <a:pt x="5" y="8"/>
                    <a:pt x="6" y="8"/>
                    <a:pt x="6" y="9"/>
                  </a:cubicBezTo>
                  <a:cubicBezTo>
                    <a:pt x="7" y="9"/>
                    <a:pt x="7" y="9"/>
                    <a:pt x="8" y="10"/>
                  </a:cubicBezTo>
                  <a:cubicBezTo>
                    <a:pt x="7" y="9"/>
                    <a:pt x="7" y="10"/>
                    <a:pt x="7" y="10"/>
                  </a:cubicBezTo>
                  <a:cubicBezTo>
                    <a:pt x="6" y="10"/>
                    <a:pt x="6" y="10"/>
                    <a:pt x="5" y="10"/>
                  </a:cubicBezTo>
                  <a:cubicBezTo>
                    <a:pt x="5" y="11"/>
                    <a:pt x="3" y="10"/>
                    <a:pt x="2" y="11"/>
                  </a:cubicBezTo>
                  <a:cubicBezTo>
                    <a:pt x="3" y="11"/>
                    <a:pt x="4" y="12"/>
                    <a:pt x="4" y="13"/>
                  </a:cubicBezTo>
                  <a:cubicBezTo>
                    <a:pt x="5" y="13"/>
                    <a:pt x="6" y="13"/>
                    <a:pt x="7" y="13"/>
                  </a:cubicBezTo>
                  <a:cubicBezTo>
                    <a:pt x="6" y="15"/>
                    <a:pt x="1" y="13"/>
                    <a:pt x="1" y="17"/>
                  </a:cubicBezTo>
                  <a:cubicBezTo>
                    <a:pt x="2" y="17"/>
                    <a:pt x="2" y="17"/>
                    <a:pt x="2" y="18"/>
                  </a:cubicBezTo>
                  <a:cubicBezTo>
                    <a:pt x="2" y="18"/>
                    <a:pt x="3" y="18"/>
                    <a:pt x="3" y="18"/>
                  </a:cubicBezTo>
                  <a:cubicBezTo>
                    <a:pt x="3" y="19"/>
                    <a:pt x="3" y="19"/>
                    <a:pt x="3" y="19"/>
                  </a:cubicBezTo>
                  <a:cubicBezTo>
                    <a:pt x="4" y="18"/>
                    <a:pt x="3" y="20"/>
                    <a:pt x="4" y="20"/>
                  </a:cubicBezTo>
                  <a:cubicBezTo>
                    <a:pt x="4" y="19"/>
                    <a:pt x="5" y="19"/>
                    <a:pt x="6" y="19"/>
                  </a:cubicBezTo>
                  <a:cubicBezTo>
                    <a:pt x="5" y="20"/>
                    <a:pt x="5" y="21"/>
                    <a:pt x="3" y="22"/>
                  </a:cubicBezTo>
                  <a:cubicBezTo>
                    <a:pt x="2" y="22"/>
                    <a:pt x="2" y="23"/>
                    <a:pt x="1" y="23"/>
                  </a:cubicBezTo>
                  <a:cubicBezTo>
                    <a:pt x="1" y="24"/>
                    <a:pt x="0" y="24"/>
                    <a:pt x="0" y="24"/>
                  </a:cubicBezTo>
                  <a:cubicBezTo>
                    <a:pt x="1" y="25"/>
                    <a:pt x="2" y="24"/>
                    <a:pt x="3" y="24"/>
                  </a:cubicBezTo>
                  <a:cubicBezTo>
                    <a:pt x="3" y="24"/>
                    <a:pt x="4" y="23"/>
                    <a:pt x="5" y="23"/>
                  </a:cubicBezTo>
                  <a:cubicBezTo>
                    <a:pt x="5" y="22"/>
                    <a:pt x="7" y="21"/>
                    <a:pt x="8" y="20"/>
                  </a:cubicBezTo>
                  <a:cubicBezTo>
                    <a:pt x="8" y="20"/>
                    <a:pt x="8" y="20"/>
                    <a:pt x="9" y="20"/>
                  </a:cubicBezTo>
                  <a:cubicBezTo>
                    <a:pt x="9" y="20"/>
                    <a:pt x="9" y="19"/>
                    <a:pt x="9" y="19"/>
                  </a:cubicBezTo>
                  <a:cubicBezTo>
                    <a:pt x="9" y="19"/>
                    <a:pt x="9" y="19"/>
                    <a:pt x="9" y="19"/>
                  </a:cubicBezTo>
                  <a:cubicBezTo>
                    <a:pt x="9" y="19"/>
                    <a:pt x="9" y="19"/>
                    <a:pt x="9" y="19"/>
                  </a:cubicBezTo>
                  <a:cubicBezTo>
                    <a:pt x="9" y="20"/>
                    <a:pt x="9" y="20"/>
                    <a:pt x="8" y="21"/>
                  </a:cubicBezTo>
                  <a:cubicBezTo>
                    <a:pt x="10" y="21"/>
                    <a:pt x="11" y="20"/>
                    <a:pt x="12" y="20"/>
                  </a:cubicBezTo>
                  <a:cubicBezTo>
                    <a:pt x="12" y="19"/>
                    <a:pt x="12" y="18"/>
                    <a:pt x="12" y="17"/>
                  </a:cubicBezTo>
                  <a:cubicBezTo>
                    <a:pt x="13" y="17"/>
                    <a:pt x="13" y="17"/>
                    <a:pt x="14" y="17"/>
                  </a:cubicBezTo>
                  <a:cubicBezTo>
                    <a:pt x="14" y="17"/>
                    <a:pt x="15" y="18"/>
                    <a:pt x="15" y="18"/>
                  </a:cubicBezTo>
                  <a:cubicBezTo>
                    <a:pt x="17" y="19"/>
                    <a:pt x="18" y="19"/>
                    <a:pt x="18" y="22"/>
                  </a:cubicBezTo>
                  <a:cubicBezTo>
                    <a:pt x="19" y="21"/>
                    <a:pt x="18" y="20"/>
                    <a:pt x="19" y="20"/>
                  </a:cubicBezTo>
                  <a:cubicBezTo>
                    <a:pt x="19" y="22"/>
                    <a:pt x="19" y="24"/>
                    <a:pt x="19" y="25"/>
                  </a:cubicBezTo>
                  <a:cubicBezTo>
                    <a:pt x="19" y="26"/>
                    <a:pt x="19" y="26"/>
                    <a:pt x="19" y="27"/>
                  </a:cubicBezTo>
                  <a:cubicBezTo>
                    <a:pt x="19" y="27"/>
                    <a:pt x="19" y="27"/>
                    <a:pt x="19" y="28"/>
                  </a:cubicBezTo>
                  <a:cubicBezTo>
                    <a:pt x="19" y="30"/>
                    <a:pt x="19" y="32"/>
                    <a:pt x="19" y="34"/>
                  </a:cubicBezTo>
                  <a:cubicBezTo>
                    <a:pt x="20" y="35"/>
                    <a:pt x="20" y="35"/>
                    <a:pt x="21" y="36"/>
                  </a:cubicBezTo>
                  <a:cubicBezTo>
                    <a:pt x="21" y="36"/>
                    <a:pt x="21" y="38"/>
                    <a:pt x="22" y="39"/>
                  </a:cubicBezTo>
                  <a:cubicBezTo>
                    <a:pt x="22" y="39"/>
                    <a:pt x="22" y="39"/>
                    <a:pt x="22" y="39"/>
                  </a:cubicBezTo>
                  <a:cubicBezTo>
                    <a:pt x="23" y="40"/>
                    <a:pt x="23" y="41"/>
                    <a:pt x="23" y="42"/>
                  </a:cubicBezTo>
                  <a:cubicBezTo>
                    <a:pt x="24" y="41"/>
                    <a:pt x="24" y="42"/>
                    <a:pt x="25" y="42"/>
                  </a:cubicBezTo>
                  <a:cubicBezTo>
                    <a:pt x="25" y="41"/>
                    <a:pt x="24" y="41"/>
                    <a:pt x="24" y="40"/>
                  </a:cubicBezTo>
                  <a:cubicBezTo>
                    <a:pt x="24" y="40"/>
                    <a:pt x="24" y="40"/>
                    <a:pt x="24" y="40"/>
                  </a:cubicBezTo>
                  <a:cubicBezTo>
                    <a:pt x="24" y="40"/>
                    <a:pt x="24" y="40"/>
                    <a:pt x="24" y="40"/>
                  </a:cubicBezTo>
                  <a:cubicBezTo>
                    <a:pt x="25" y="40"/>
                    <a:pt x="24" y="40"/>
                    <a:pt x="25" y="40"/>
                  </a:cubicBezTo>
                  <a:cubicBezTo>
                    <a:pt x="25" y="41"/>
                    <a:pt x="26" y="41"/>
                    <a:pt x="26" y="42"/>
                  </a:cubicBezTo>
                  <a:cubicBezTo>
                    <a:pt x="26" y="44"/>
                    <a:pt x="27" y="45"/>
                    <a:pt x="27" y="46"/>
                  </a:cubicBezTo>
                  <a:cubicBezTo>
                    <a:pt x="29" y="46"/>
                    <a:pt x="30" y="47"/>
                    <a:pt x="32" y="47"/>
                  </a:cubicBezTo>
                  <a:cubicBezTo>
                    <a:pt x="33" y="47"/>
                    <a:pt x="33" y="48"/>
                    <a:pt x="33" y="48"/>
                  </a:cubicBezTo>
                  <a:cubicBezTo>
                    <a:pt x="34" y="48"/>
                    <a:pt x="34" y="48"/>
                    <a:pt x="35" y="48"/>
                  </a:cubicBezTo>
                  <a:cubicBezTo>
                    <a:pt x="35" y="49"/>
                    <a:pt x="36" y="49"/>
                    <a:pt x="36" y="50"/>
                  </a:cubicBezTo>
                  <a:cubicBezTo>
                    <a:pt x="36" y="50"/>
                    <a:pt x="36" y="50"/>
                    <a:pt x="36" y="50"/>
                  </a:cubicBezTo>
                  <a:cubicBezTo>
                    <a:pt x="37" y="50"/>
                    <a:pt x="38" y="51"/>
                    <a:pt x="39" y="52"/>
                  </a:cubicBezTo>
                  <a:cubicBezTo>
                    <a:pt x="39" y="51"/>
                    <a:pt x="39" y="51"/>
                    <a:pt x="39" y="51"/>
                  </a:cubicBezTo>
                  <a:cubicBezTo>
                    <a:pt x="39" y="52"/>
                    <a:pt x="40" y="52"/>
                    <a:pt x="40" y="53"/>
                  </a:cubicBezTo>
                  <a:cubicBezTo>
                    <a:pt x="40" y="53"/>
                    <a:pt x="39" y="53"/>
                    <a:pt x="40" y="54"/>
                  </a:cubicBezTo>
                  <a:cubicBezTo>
                    <a:pt x="40" y="55"/>
                    <a:pt x="39" y="55"/>
                    <a:pt x="39" y="56"/>
                  </a:cubicBezTo>
                  <a:cubicBezTo>
                    <a:pt x="38" y="58"/>
                    <a:pt x="40" y="58"/>
                    <a:pt x="39" y="59"/>
                  </a:cubicBezTo>
                  <a:cubicBezTo>
                    <a:pt x="39" y="59"/>
                    <a:pt x="40" y="60"/>
                    <a:pt x="40" y="60"/>
                  </a:cubicBezTo>
                  <a:cubicBezTo>
                    <a:pt x="40" y="60"/>
                    <a:pt x="40" y="60"/>
                    <a:pt x="39" y="60"/>
                  </a:cubicBezTo>
                  <a:cubicBezTo>
                    <a:pt x="39" y="62"/>
                    <a:pt x="40" y="63"/>
                    <a:pt x="41" y="63"/>
                  </a:cubicBezTo>
                  <a:cubicBezTo>
                    <a:pt x="41" y="64"/>
                    <a:pt x="41" y="64"/>
                    <a:pt x="41" y="64"/>
                  </a:cubicBezTo>
                  <a:cubicBezTo>
                    <a:pt x="42" y="65"/>
                    <a:pt x="42" y="66"/>
                    <a:pt x="43" y="66"/>
                  </a:cubicBezTo>
                  <a:cubicBezTo>
                    <a:pt x="44" y="67"/>
                    <a:pt x="45" y="68"/>
                    <a:pt x="45" y="70"/>
                  </a:cubicBezTo>
                  <a:cubicBezTo>
                    <a:pt x="44" y="70"/>
                    <a:pt x="44" y="70"/>
                    <a:pt x="44" y="71"/>
                  </a:cubicBezTo>
                  <a:cubicBezTo>
                    <a:pt x="44" y="71"/>
                    <a:pt x="44" y="71"/>
                    <a:pt x="45" y="72"/>
                  </a:cubicBezTo>
                  <a:cubicBezTo>
                    <a:pt x="44" y="73"/>
                    <a:pt x="45" y="74"/>
                    <a:pt x="45" y="75"/>
                  </a:cubicBezTo>
                  <a:cubicBezTo>
                    <a:pt x="43" y="76"/>
                    <a:pt x="44" y="78"/>
                    <a:pt x="43" y="80"/>
                  </a:cubicBezTo>
                  <a:cubicBezTo>
                    <a:pt x="44" y="80"/>
                    <a:pt x="44" y="79"/>
                    <a:pt x="45" y="80"/>
                  </a:cubicBezTo>
                  <a:cubicBezTo>
                    <a:pt x="45" y="81"/>
                    <a:pt x="44" y="81"/>
                    <a:pt x="43" y="82"/>
                  </a:cubicBezTo>
                  <a:cubicBezTo>
                    <a:pt x="43" y="82"/>
                    <a:pt x="44" y="82"/>
                    <a:pt x="44" y="82"/>
                  </a:cubicBezTo>
                  <a:cubicBezTo>
                    <a:pt x="43" y="83"/>
                    <a:pt x="44" y="83"/>
                    <a:pt x="44" y="84"/>
                  </a:cubicBezTo>
                  <a:cubicBezTo>
                    <a:pt x="44" y="86"/>
                    <a:pt x="45" y="86"/>
                    <a:pt x="44" y="88"/>
                  </a:cubicBezTo>
                  <a:cubicBezTo>
                    <a:pt x="45" y="88"/>
                    <a:pt x="45" y="90"/>
                    <a:pt x="45" y="90"/>
                  </a:cubicBezTo>
                  <a:cubicBezTo>
                    <a:pt x="45" y="90"/>
                    <a:pt x="46" y="90"/>
                    <a:pt x="46" y="91"/>
                  </a:cubicBezTo>
                  <a:cubicBezTo>
                    <a:pt x="46" y="91"/>
                    <a:pt x="47" y="91"/>
                    <a:pt x="47" y="92"/>
                  </a:cubicBezTo>
                  <a:cubicBezTo>
                    <a:pt x="48" y="91"/>
                    <a:pt x="49" y="92"/>
                    <a:pt x="49" y="91"/>
                  </a:cubicBezTo>
                  <a:cubicBezTo>
                    <a:pt x="49" y="91"/>
                    <a:pt x="48" y="91"/>
                    <a:pt x="48" y="90"/>
                  </a:cubicBezTo>
                  <a:cubicBezTo>
                    <a:pt x="48" y="89"/>
                    <a:pt x="47" y="90"/>
                    <a:pt x="47" y="89"/>
                  </a:cubicBezTo>
                  <a:cubicBezTo>
                    <a:pt x="47" y="88"/>
                    <a:pt x="48" y="88"/>
                    <a:pt x="48" y="87"/>
                  </a:cubicBezTo>
                  <a:cubicBezTo>
                    <a:pt x="49" y="87"/>
                    <a:pt x="49" y="87"/>
                    <a:pt x="49" y="86"/>
                  </a:cubicBezTo>
                  <a:cubicBezTo>
                    <a:pt x="49" y="85"/>
                    <a:pt x="48" y="86"/>
                    <a:pt x="48" y="85"/>
                  </a:cubicBezTo>
                  <a:cubicBezTo>
                    <a:pt x="49" y="84"/>
                    <a:pt x="50" y="82"/>
                    <a:pt x="48" y="82"/>
                  </a:cubicBezTo>
                  <a:cubicBezTo>
                    <a:pt x="50" y="82"/>
                    <a:pt x="50" y="81"/>
                    <a:pt x="50" y="80"/>
                  </a:cubicBezTo>
                  <a:cubicBezTo>
                    <a:pt x="51" y="80"/>
                    <a:pt x="52" y="80"/>
                    <a:pt x="53" y="79"/>
                  </a:cubicBezTo>
                  <a:cubicBezTo>
                    <a:pt x="53" y="78"/>
                    <a:pt x="52" y="78"/>
                    <a:pt x="52" y="77"/>
                  </a:cubicBezTo>
                  <a:cubicBezTo>
                    <a:pt x="53" y="77"/>
                    <a:pt x="53" y="77"/>
                    <a:pt x="54" y="77"/>
                  </a:cubicBezTo>
                  <a:cubicBezTo>
                    <a:pt x="54" y="77"/>
                    <a:pt x="54" y="77"/>
                    <a:pt x="54" y="77"/>
                  </a:cubicBezTo>
                  <a:cubicBezTo>
                    <a:pt x="54" y="76"/>
                    <a:pt x="54" y="76"/>
                    <a:pt x="55" y="76"/>
                  </a:cubicBezTo>
                  <a:cubicBezTo>
                    <a:pt x="55" y="74"/>
                    <a:pt x="56" y="74"/>
                    <a:pt x="57" y="74"/>
                  </a:cubicBezTo>
                  <a:cubicBezTo>
                    <a:pt x="57" y="73"/>
                    <a:pt x="57" y="72"/>
                    <a:pt x="57" y="72"/>
                  </a:cubicBezTo>
                  <a:cubicBezTo>
                    <a:pt x="57" y="72"/>
                    <a:pt x="57" y="71"/>
                    <a:pt x="58" y="71"/>
                  </a:cubicBezTo>
                  <a:cubicBezTo>
                    <a:pt x="59" y="70"/>
                    <a:pt x="59" y="70"/>
                    <a:pt x="60" y="70"/>
                  </a:cubicBezTo>
                  <a:cubicBezTo>
                    <a:pt x="60" y="69"/>
                    <a:pt x="61" y="67"/>
                    <a:pt x="60" y="66"/>
                  </a:cubicBezTo>
                  <a:cubicBezTo>
                    <a:pt x="60" y="66"/>
                    <a:pt x="61" y="65"/>
                    <a:pt x="61" y="65"/>
                  </a:cubicBezTo>
                  <a:cubicBezTo>
                    <a:pt x="61" y="65"/>
                    <a:pt x="61" y="64"/>
                    <a:pt x="61" y="64"/>
                  </a:cubicBezTo>
                  <a:cubicBezTo>
                    <a:pt x="61" y="64"/>
                    <a:pt x="62" y="63"/>
                    <a:pt x="62" y="63"/>
                  </a:cubicBezTo>
                  <a:cubicBezTo>
                    <a:pt x="63" y="62"/>
                    <a:pt x="62" y="62"/>
                    <a:pt x="63" y="62"/>
                  </a:cubicBezTo>
                  <a:cubicBezTo>
                    <a:pt x="63" y="61"/>
                    <a:pt x="63" y="61"/>
                    <a:pt x="63" y="60"/>
                  </a:cubicBezTo>
                  <a:cubicBezTo>
                    <a:pt x="63" y="59"/>
                    <a:pt x="63" y="59"/>
                    <a:pt x="63" y="58"/>
                  </a:cubicBezTo>
                  <a:close/>
                  <a:moveTo>
                    <a:pt x="52" y="21"/>
                  </a:moveTo>
                  <a:cubicBezTo>
                    <a:pt x="52" y="21"/>
                    <a:pt x="52" y="22"/>
                    <a:pt x="52" y="22"/>
                  </a:cubicBezTo>
                  <a:cubicBezTo>
                    <a:pt x="52" y="21"/>
                    <a:pt x="52" y="21"/>
                    <a:pt x="52" y="21"/>
                  </a:cubicBezTo>
                  <a:close/>
                  <a:moveTo>
                    <a:pt x="35" y="4"/>
                  </a:moveTo>
                  <a:cubicBezTo>
                    <a:pt x="36" y="4"/>
                    <a:pt x="35" y="5"/>
                    <a:pt x="35" y="5"/>
                  </a:cubicBezTo>
                  <a:cubicBezTo>
                    <a:pt x="34" y="5"/>
                    <a:pt x="35" y="4"/>
                    <a:pt x="35" y="4"/>
                  </a:cubicBezTo>
                  <a:close/>
                  <a:moveTo>
                    <a:pt x="34" y="5"/>
                  </a:moveTo>
                  <a:cubicBezTo>
                    <a:pt x="35" y="5"/>
                    <a:pt x="35" y="5"/>
                    <a:pt x="36" y="5"/>
                  </a:cubicBezTo>
                  <a:cubicBezTo>
                    <a:pt x="36" y="6"/>
                    <a:pt x="35" y="6"/>
                    <a:pt x="34" y="6"/>
                  </a:cubicBezTo>
                  <a:cubicBezTo>
                    <a:pt x="34" y="6"/>
                    <a:pt x="34" y="6"/>
                    <a:pt x="34" y="5"/>
                  </a:cubicBezTo>
                  <a:close/>
                  <a:moveTo>
                    <a:pt x="27" y="6"/>
                  </a:moveTo>
                  <a:cubicBezTo>
                    <a:pt x="27" y="5"/>
                    <a:pt x="28" y="5"/>
                    <a:pt x="28" y="5"/>
                  </a:cubicBezTo>
                  <a:cubicBezTo>
                    <a:pt x="28" y="5"/>
                    <a:pt x="27" y="6"/>
                    <a:pt x="27" y="6"/>
                  </a:cubicBezTo>
                  <a:close/>
                  <a:moveTo>
                    <a:pt x="23" y="38"/>
                  </a:moveTo>
                  <a:cubicBezTo>
                    <a:pt x="23" y="37"/>
                    <a:pt x="23" y="37"/>
                    <a:pt x="23" y="38"/>
                  </a:cubicBezTo>
                  <a:cubicBezTo>
                    <a:pt x="23" y="38"/>
                    <a:pt x="23" y="38"/>
                    <a:pt x="23" y="38"/>
                  </a:cubicBezTo>
                  <a:close/>
                  <a:moveTo>
                    <a:pt x="23" y="38"/>
                  </a:moveTo>
                  <a:cubicBezTo>
                    <a:pt x="23" y="38"/>
                    <a:pt x="23" y="39"/>
                    <a:pt x="24" y="39"/>
                  </a:cubicBezTo>
                  <a:cubicBezTo>
                    <a:pt x="24" y="39"/>
                    <a:pt x="23" y="39"/>
                    <a:pt x="23" y="38"/>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28" name="Freeform 474"/>
            <p:cNvSpPr/>
            <p:nvPr/>
          </p:nvSpPr>
          <p:spPr bwMode="auto">
            <a:xfrm>
              <a:off x="765137" y="1865420"/>
              <a:ext cx="26987" cy="26990"/>
            </a:xfrm>
            <a:custGeom>
              <a:avLst/>
              <a:gdLst>
                <a:gd name="T0" fmla="*/ 3 w 7"/>
                <a:gd name="T1" fmla="*/ 6 h 7"/>
                <a:gd name="T2" fmla="*/ 2 w 7"/>
                <a:gd name="T3" fmla="*/ 3 h 7"/>
                <a:gd name="T4" fmla="*/ 5 w 7"/>
                <a:gd name="T5" fmla="*/ 2 h 7"/>
                <a:gd name="T6" fmla="*/ 7 w 7"/>
                <a:gd name="T7" fmla="*/ 0 h 7"/>
                <a:gd name="T8" fmla="*/ 6 w 7"/>
                <a:gd name="T9" fmla="*/ 0 h 7"/>
                <a:gd name="T10" fmla="*/ 6 w 7"/>
                <a:gd name="T11" fmla="*/ 1 h 7"/>
                <a:gd name="T12" fmla="*/ 2 w 7"/>
                <a:gd name="T13" fmla="*/ 2 h 7"/>
                <a:gd name="T14" fmla="*/ 1 w 7"/>
                <a:gd name="T15" fmla="*/ 4 h 7"/>
                <a:gd name="T16" fmla="*/ 0 w 7"/>
                <a:gd name="T17" fmla="*/ 5 h 7"/>
                <a:gd name="T18" fmla="*/ 2 w 7"/>
                <a:gd name="T19" fmla="*/ 7 h 7"/>
                <a:gd name="T20" fmla="*/ 3 w 7"/>
                <a:gd name="T2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3" y="6"/>
                  </a:moveTo>
                  <a:cubicBezTo>
                    <a:pt x="3" y="5"/>
                    <a:pt x="2" y="5"/>
                    <a:pt x="2" y="3"/>
                  </a:cubicBezTo>
                  <a:cubicBezTo>
                    <a:pt x="3" y="3"/>
                    <a:pt x="4" y="2"/>
                    <a:pt x="5" y="2"/>
                  </a:cubicBezTo>
                  <a:cubicBezTo>
                    <a:pt x="6" y="2"/>
                    <a:pt x="7" y="1"/>
                    <a:pt x="7" y="0"/>
                  </a:cubicBezTo>
                  <a:cubicBezTo>
                    <a:pt x="7" y="0"/>
                    <a:pt x="7" y="0"/>
                    <a:pt x="6" y="0"/>
                  </a:cubicBezTo>
                  <a:cubicBezTo>
                    <a:pt x="6" y="0"/>
                    <a:pt x="6" y="1"/>
                    <a:pt x="6" y="1"/>
                  </a:cubicBezTo>
                  <a:cubicBezTo>
                    <a:pt x="4" y="1"/>
                    <a:pt x="3" y="1"/>
                    <a:pt x="2" y="2"/>
                  </a:cubicBezTo>
                  <a:cubicBezTo>
                    <a:pt x="2" y="3"/>
                    <a:pt x="1" y="3"/>
                    <a:pt x="1" y="4"/>
                  </a:cubicBezTo>
                  <a:cubicBezTo>
                    <a:pt x="1" y="5"/>
                    <a:pt x="0" y="5"/>
                    <a:pt x="0" y="5"/>
                  </a:cubicBezTo>
                  <a:cubicBezTo>
                    <a:pt x="1" y="6"/>
                    <a:pt x="1" y="6"/>
                    <a:pt x="2" y="7"/>
                  </a:cubicBezTo>
                  <a:cubicBezTo>
                    <a:pt x="2" y="6"/>
                    <a:pt x="2" y="6"/>
                    <a:pt x="3" y="6"/>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29" name="Freeform 475"/>
            <p:cNvSpPr/>
            <p:nvPr/>
          </p:nvSpPr>
          <p:spPr bwMode="auto">
            <a:xfrm>
              <a:off x="903243" y="1865421"/>
              <a:ext cx="15874" cy="7939"/>
            </a:xfrm>
            <a:custGeom>
              <a:avLst/>
              <a:gdLst>
                <a:gd name="T0" fmla="*/ 3 w 4"/>
                <a:gd name="T1" fmla="*/ 2 h 2"/>
                <a:gd name="T2" fmla="*/ 4 w 4"/>
                <a:gd name="T3" fmla="*/ 1 h 2"/>
                <a:gd name="T4" fmla="*/ 3 w 4"/>
                <a:gd name="T5" fmla="*/ 0 h 2"/>
                <a:gd name="T6" fmla="*/ 2 w 4"/>
                <a:gd name="T7" fmla="*/ 1 h 2"/>
                <a:gd name="T8" fmla="*/ 1 w 4"/>
                <a:gd name="T9" fmla="*/ 1 h 2"/>
                <a:gd name="T10" fmla="*/ 3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3" y="2"/>
                  </a:moveTo>
                  <a:cubicBezTo>
                    <a:pt x="4" y="2"/>
                    <a:pt x="4" y="1"/>
                    <a:pt x="4" y="1"/>
                  </a:cubicBezTo>
                  <a:cubicBezTo>
                    <a:pt x="3" y="1"/>
                    <a:pt x="3" y="0"/>
                    <a:pt x="3" y="0"/>
                  </a:cubicBezTo>
                  <a:cubicBezTo>
                    <a:pt x="2" y="0"/>
                    <a:pt x="2" y="1"/>
                    <a:pt x="2" y="1"/>
                  </a:cubicBezTo>
                  <a:cubicBezTo>
                    <a:pt x="2" y="1"/>
                    <a:pt x="1" y="1"/>
                    <a:pt x="1" y="1"/>
                  </a:cubicBezTo>
                  <a:cubicBezTo>
                    <a:pt x="0" y="2"/>
                    <a:pt x="2" y="2"/>
                    <a:pt x="3"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0" name="Freeform 476"/>
            <p:cNvSpPr/>
            <p:nvPr/>
          </p:nvSpPr>
          <p:spPr bwMode="auto">
            <a:xfrm>
              <a:off x="633380" y="1900348"/>
              <a:ext cx="19049" cy="11114"/>
            </a:xfrm>
            <a:custGeom>
              <a:avLst/>
              <a:gdLst>
                <a:gd name="T0" fmla="*/ 4 w 5"/>
                <a:gd name="T1" fmla="*/ 3 h 3"/>
                <a:gd name="T2" fmla="*/ 5 w 5"/>
                <a:gd name="T3" fmla="*/ 3 h 3"/>
                <a:gd name="T4" fmla="*/ 5 w 5"/>
                <a:gd name="T5" fmla="*/ 0 h 3"/>
                <a:gd name="T6" fmla="*/ 3 w 5"/>
                <a:gd name="T7" fmla="*/ 1 h 3"/>
                <a:gd name="T8" fmla="*/ 1 w 5"/>
                <a:gd name="T9" fmla="*/ 0 h 3"/>
                <a:gd name="T10" fmla="*/ 0 w 5"/>
                <a:gd name="T11" fmla="*/ 1 h 3"/>
                <a:gd name="T12" fmla="*/ 1 w 5"/>
                <a:gd name="T13" fmla="*/ 1 h 3"/>
                <a:gd name="T14" fmla="*/ 1 w 5"/>
                <a:gd name="T15" fmla="*/ 2 h 3"/>
                <a:gd name="T16" fmla="*/ 2 w 5"/>
                <a:gd name="T17" fmla="*/ 3 h 3"/>
                <a:gd name="T18" fmla="*/ 4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4" y="3"/>
                  </a:moveTo>
                  <a:cubicBezTo>
                    <a:pt x="4" y="3"/>
                    <a:pt x="5" y="3"/>
                    <a:pt x="5" y="3"/>
                  </a:cubicBezTo>
                  <a:cubicBezTo>
                    <a:pt x="5" y="1"/>
                    <a:pt x="5" y="1"/>
                    <a:pt x="5" y="0"/>
                  </a:cubicBezTo>
                  <a:cubicBezTo>
                    <a:pt x="4" y="1"/>
                    <a:pt x="3" y="0"/>
                    <a:pt x="3" y="1"/>
                  </a:cubicBezTo>
                  <a:cubicBezTo>
                    <a:pt x="2" y="0"/>
                    <a:pt x="2" y="0"/>
                    <a:pt x="1" y="0"/>
                  </a:cubicBezTo>
                  <a:cubicBezTo>
                    <a:pt x="1" y="1"/>
                    <a:pt x="0" y="0"/>
                    <a:pt x="0" y="1"/>
                  </a:cubicBezTo>
                  <a:cubicBezTo>
                    <a:pt x="1" y="1"/>
                    <a:pt x="1" y="1"/>
                    <a:pt x="1" y="1"/>
                  </a:cubicBezTo>
                  <a:cubicBezTo>
                    <a:pt x="1" y="2"/>
                    <a:pt x="1" y="2"/>
                    <a:pt x="1" y="2"/>
                  </a:cubicBezTo>
                  <a:cubicBezTo>
                    <a:pt x="2" y="2"/>
                    <a:pt x="2" y="3"/>
                    <a:pt x="2" y="3"/>
                  </a:cubicBezTo>
                  <a:cubicBezTo>
                    <a:pt x="2" y="3"/>
                    <a:pt x="4" y="3"/>
                    <a:pt x="4" y="3"/>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1" name="Freeform 477"/>
            <p:cNvSpPr/>
            <p:nvPr/>
          </p:nvSpPr>
          <p:spPr bwMode="auto">
            <a:xfrm>
              <a:off x="522262" y="1906699"/>
              <a:ext cx="14287" cy="12701"/>
            </a:xfrm>
            <a:custGeom>
              <a:avLst/>
              <a:gdLst>
                <a:gd name="T0" fmla="*/ 4 w 4"/>
                <a:gd name="T1" fmla="*/ 1 h 3"/>
                <a:gd name="T2" fmla="*/ 3 w 4"/>
                <a:gd name="T3" fmla="*/ 0 h 3"/>
                <a:gd name="T4" fmla="*/ 1 w 4"/>
                <a:gd name="T5" fmla="*/ 0 h 3"/>
                <a:gd name="T6" fmla="*/ 0 w 4"/>
                <a:gd name="T7" fmla="*/ 1 h 3"/>
                <a:gd name="T8" fmla="*/ 2 w 4"/>
                <a:gd name="T9" fmla="*/ 2 h 3"/>
                <a:gd name="T10" fmla="*/ 4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4" y="1"/>
                  </a:moveTo>
                  <a:cubicBezTo>
                    <a:pt x="3" y="1"/>
                    <a:pt x="3" y="1"/>
                    <a:pt x="3" y="0"/>
                  </a:cubicBezTo>
                  <a:cubicBezTo>
                    <a:pt x="2" y="0"/>
                    <a:pt x="2" y="0"/>
                    <a:pt x="1" y="0"/>
                  </a:cubicBezTo>
                  <a:cubicBezTo>
                    <a:pt x="1" y="0"/>
                    <a:pt x="1" y="1"/>
                    <a:pt x="0" y="1"/>
                  </a:cubicBezTo>
                  <a:cubicBezTo>
                    <a:pt x="0" y="2"/>
                    <a:pt x="1" y="2"/>
                    <a:pt x="2" y="2"/>
                  </a:cubicBezTo>
                  <a:cubicBezTo>
                    <a:pt x="2" y="0"/>
                    <a:pt x="3" y="3"/>
                    <a:pt x="4"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2" name="Freeform 478"/>
            <p:cNvSpPr/>
            <p:nvPr/>
          </p:nvSpPr>
          <p:spPr bwMode="auto">
            <a:xfrm>
              <a:off x="663542" y="1922575"/>
              <a:ext cx="19049" cy="30165"/>
            </a:xfrm>
            <a:custGeom>
              <a:avLst/>
              <a:gdLst>
                <a:gd name="T0" fmla="*/ 5 w 5"/>
                <a:gd name="T1" fmla="*/ 5 h 8"/>
                <a:gd name="T2" fmla="*/ 4 w 5"/>
                <a:gd name="T3" fmla="*/ 5 h 8"/>
                <a:gd name="T4" fmla="*/ 3 w 5"/>
                <a:gd name="T5" fmla="*/ 2 h 8"/>
                <a:gd name="T6" fmla="*/ 2 w 5"/>
                <a:gd name="T7" fmla="*/ 1 h 8"/>
                <a:gd name="T8" fmla="*/ 3 w 5"/>
                <a:gd name="T9" fmla="*/ 0 h 8"/>
                <a:gd name="T10" fmla="*/ 1 w 5"/>
                <a:gd name="T11" fmla="*/ 1 h 8"/>
                <a:gd name="T12" fmla="*/ 1 w 5"/>
                <a:gd name="T13" fmla="*/ 4 h 8"/>
                <a:gd name="T14" fmla="*/ 2 w 5"/>
                <a:gd name="T15" fmla="*/ 4 h 8"/>
                <a:gd name="T16" fmla="*/ 1 w 5"/>
                <a:gd name="T17" fmla="*/ 5 h 8"/>
                <a:gd name="T18" fmla="*/ 1 w 5"/>
                <a:gd name="T19" fmla="*/ 7 h 8"/>
                <a:gd name="T20" fmla="*/ 0 w 5"/>
                <a:gd name="T21" fmla="*/ 8 h 8"/>
                <a:gd name="T22" fmla="*/ 4 w 5"/>
                <a:gd name="T23" fmla="*/ 8 h 8"/>
                <a:gd name="T24" fmla="*/ 5 w 5"/>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4" y="5"/>
                    <a:pt x="4" y="5"/>
                    <a:pt x="4" y="5"/>
                  </a:cubicBezTo>
                  <a:cubicBezTo>
                    <a:pt x="4" y="3"/>
                    <a:pt x="2" y="3"/>
                    <a:pt x="3" y="2"/>
                  </a:cubicBezTo>
                  <a:cubicBezTo>
                    <a:pt x="3" y="2"/>
                    <a:pt x="3" y="2"/>
                    <a:pt x="2" y="1"/>
                  </a:cubicBezTo>
                  <a:cubicBezTo>
                    <a:pt x="3" y="1"/>
                    <a:pt x="3" y="1"/>
                    <a:pt x="3" y="0"/>
                  </a:cubicBezTo>
                  <a:cubicBezTo>
                    <a:pt x="2" y="0"/>
                    <a:pt x="2" y="1"/>
                    <a:pt x="1" y="1"/>
                  </a:cubicBezTo>
                  <a:cubicBezTo>
                    <a:pt x="1" y="2"/>
                    <a:pt x="1" y="3"/>
                    <a:pt x="1" y="4"/>
                  </a:cubicBezTo>
                  <a:cubicBezTo>
                    <a:pt x="2" y="4"/>
                    <a:pt x="2" y="4"/>
                    <a:pt x="2" y="4"/>
                  </a:cubicBezTo>
                  <a:cubicBezTo>
                    <a:pt x="2" y="5"/>
                    <a:pt x="1" y="5"/>
                    <a:pt x="1" y="5"/>
                  </a:cubicBezTo>
                  <a:cubicBezTo>
                    <a:pt x="1" y="6"/>
                    <a:pt x="1" y="7"/>
                    <a:pt x="1" y="7"/>
                  </a:cubicBezTo>
                  <a:cubicBezTo>
                    <a:pt x="1" y="7"/>
                    <a:pt x="0" y="7"/>
                    <a:pt x="0" y="8"/>
                  </a:cubicBezTo>
                  <a:cubicBezTo>
                    <a:pt x="1" y="8"/>
                    <a:pt x="3" y="7"/>
                    <a:pt x="4" y="8"/>
                  </a:cubicBezTo>
                  <a:cubicBezTo>
                    <a:pt x="4" y="7"/>
                    <a:pt x="4" y="6"/>
                    <a:pt x="5" y="5"/>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3" name="Freeform 479"/>
            <p:cNvSpPr/>
            <p:nvPr/>
          </p:nvSpPr>
          <p:spPr bwMode="auto">
            <a:xfrm>
              <a:off x="657193" y="1936864"/>
              <a:ext cx="11112" cy="7939"/>
            </a:xfrm>
            <a:custGeom>
              <a:avLst/>
              <a:gdLst>
                <a:gd name="T0" fmla="*/ 1 w 3"/>
                <a:gd name="T1" fmla="*/ 2 h 2"/>
                <a:gd name="T2" fmla="*/ 3 w 3"/>
                <a:gd name="T3" fmla="*/ 2 h 2"/>
                <a:gd name="T4" fmla="*/ 3 w 3"/>
                <a:gd name="T5" fmla="*/ 0 h 2"/>
                <a:gd name="T6" fmla="*/ 1 w 3"/>
                <a:gd name="T7" fmla="*/ 0 h 2"/>
                <a:gd name="T8" fmla="*/ 1 w 3"/>
                <a:gd name="T9" fmla="*/ 0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2" y="2"/>
                    <a:pt x="3" y="2"/>
                  </a:cubicBezTo>
                  <a:cubicBezTo>
                    <a:pt x="2" y="1"/>
                    <a:pt x="2" y="1"/>
                    <a:pt x="3" y="0"/>
                  </a:cubicBezTo>
                  <a:cubicBezTo>
                    <a:pt x="2" y="0"/>
                    <a:pt x="2" y="0"/>
                    <a:pt x="1" y="0"/>
                  </a:cubicBezTo>
                  <a:cubicBezTo>
                    <a:pt x="1" y="1"/>
                    <a:pt x="1" y="0"/>
                    <a:pt x="1" y="0"/>
                  </a:cubicBezTo>
                  <a:cubicBezTo>
                    <a:pt x="1" y="1"/>
                    <a:pt x="0" y="2"/>
                    <a:pt x="1"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4" name="Freeform 480"/>
            <p:cNvSpPr/>
            <p:nvPr/>
          </p:nvSpPr>
          <p:spPr bwMode="auto">
            <a:xfrm>
              <a:off x="941341" y="1963854"/>
              <a:ext cx="11112" cy="11114"/>
            </a:xfrm>
            <a:custGeom>
              <a:avLst/>
              <a:gdLst>
                <a:gd name="T0" fmla="*/ 1 w 3"/>
                <a:gd name="T1" fmla="*/ 2 h 3"/>
                <a:gd name="T2" fmla="*/ 2 w 3"/>
                <a:gd name="T3" fmla="*/ 2 h 3"/>
                <a:gd name="T4" fmla="*/ 3 w 3"/>
                <a:gd name="T5" fmla="*/ 1 h 3"/>
                <a:gd name="T6" fmla="*/ 0 w 3"/>
                <a:gd name="T7" fmla="*/ 0 h 3"/>
                <a:gd name="T8" fmla="*/ 0 w 3"/>
                <a:gd name="T9" fmla="*/ 2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2"/>
                    <a:pt x="1" y="2"/>
                    <a:pt x="2" y="2"/>
                  </a:cubicBezTo>
                  <a:cubicBezTo>
                    <a:pt x="2" y="2"/>
                    <a:pt x="2" y="1"/>
                    <a:pt x="3" y="1"/>
                  </a:cubicBezTo>
                  <a:cubicBezTo>
                    <a:pt x="2" y="0"/>
                    <a:pt x="1" y="0"/>
                    <a:pt x="0" y="0"/>
                  </a:cubicBezTo>
                  <a:cubicBezTo>
                    <a:pt x="0" y="1"/>
                    <a:pt x="0" y="1"/>
                    <a:pt x="0" y="2"/>
                  </a:cubicBezTo>
                  <a:cubicBezTo>
                    <a:pt x="0" y="3"/>
                    <a:pt x="0" y="1"/>
                    <a:pt x="1"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5" name="Freeform 481"/>
            <p:cNvSpPr/>
            <p:nvPr/>
          </p:nvSpPr>
          <p:spPr bwMode="auto">
            <a:xfrm>
              <a:off x="927055" y="1971792"/>
              <a:ext cx="22224" cy="28577"/>
            </a:xfrm>
            <a:custGeom>
              <a:avLst/>
              <a:gdLst>
                <a:gd name="T0" fmla="*/ 0 w 6"/>
                <a:gd name="T1" fmla="*/ 7 h 8"/>
                <a:gd name="T2" fmla="*/ 1 w 6"/>
                <a:gd name="T3" fmla="*/ 8 h 8"/>
                <a:gd name="T4" fmla="*/ 2 w 6"/>
                <a:gd name="T5" fmla="*/ 6 h 8"/>
                <a:gd name="T6" fmla="*/ 3 w 6"/>
                <a:gd name="T7" fmla="*/ 7 h 8"/>
                <a:gd name="T8" fmla="*/ 6 w 6"/>
                <a:gd name="T9" fmla="*/ 5 h 8"/>
                <a:gd name="T10" fmla="*/ 5 w 6"/>
                <a:gd name="T11" fmla="*/ 0 h 8"/>
                <a:gd name="T12" fmla="*/ 4 w 6"/>
                <a:gd name="T13" fmla="*/ 0 h 8"/>
                <a:gd name="T14" fmla="*/ 5 w 6"/>
                <a:gd name="T15" fmla="*/ 3 h 8"/>
                <a:gd name="T16" fmla="*/ 4 w 6"/>
                <a:gd name="T17" fmla="*/ 3 h 8"/>
                <a:gd name="T18" fmla="*/ 2 w 6"/>
                <a:gd name="T19" fmla="*/ 5 h 8"/>
                <a:gd name="T20" fmla="*/ 0 w 6"/>
                <a:gd name="T21" fmla="*/ 6 h 8"/>
                <a:gd name="T22" fmla="*/ 1 w 6"/>
                <a:gd name="T23" fmla="*/ 7 h 8"/>
                <a:gd name="T24" fmla="*/ 0 w 6"/>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0" y="7"/>
                  </a:moveTo>
                  <a:cubicBezTo>
                    <a:pt x="0" y="7"/>
                    <a:pt x="0" y="7"/>
                    <a:pt x="1" y="8"/>
                  </a:cubicBezTo>
                  <a:cubicBezTo>
                    <a:pt x="1" y="7"/>
                    <a:pt x="1" y="7"/>
                    <a:pt x="2" y="6"/>
                  </a:cubicBezTo>
                  <a:cubicBezTo>
                    <a:pt x="2" y="6"/>
                    <a:pt x="3" y="6"/>
                    <a:pt x="3" y="7"/>
                  </a:cubicBezTo>
                  <a:cubicBezTo>
                    <a:pt x="3" y="6"/>
                    <a:pt x="5" y="6"/>
                    <a:pt x="6" y="5"/>
                  </a:cubicBezTo>
                  <a:cubicBezTo>
                    <a:pt x="6" y="3"/>
                    <a:pt x="5" y="2"/>
                    <a:pt x="5" y="0"/>
                  </a:cubicBezTo>
                  <a:cubicBezTo>
                    <a:pt x="5" y="0"/>
                    <a:pt x="5" y="0"/>
                    <a:pt x="4" y="0"/>
                  </a:cubicBezTo>
                  <a:cubicBezTo>
                    <a:pt x="5" y="1"/>
                    <a:pt x="4" y="2"/>
                    <a:pt x="5" y="3"/>
                  </a:cubicBezTo>
                  <a:cubicBezTo>
                    <a:pt x="4" y="3"/>
                    <a:pt x="4" y="3"/>
                    <a:pt x="4" y="3"/>
                  </a:cubicBezTo>
                  <a:cubicBezTo>
                    <a:pt x="4" y="4"/>
                    <a:pt x="3" y="4"/>
                    <a:pt x="2" y="5"/>
                  </a:cubicBezTo>
                  <a:cubicBezTo>
                    <a:pt x="2" y="5"/>
                    <a:pt x="0" y="5"/>
                    <a:pt x="0" y="6"/>
                  </a:cubicBezTo>
                  <a:cubicBezTo>
                    <a:pt x="0" y="7"/>
                    <a:pt x="1" y="6"/>
                    <a:pt x="1" y="7"/>
                  </a:cubicBezTo>
                  <a:cubicBezTo>
                    <a:pt x="1" y="7"/>
                    <a:pt x="0" y="7"/>
                    <a:pt x="0" y="7"/>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6" name="Freeform 482"/>
            <p:cNvSpPr/>
            <p:nvPr/>
          </p:nvSpPr>
          <p:spPr bwMode="auto">
            <a:xfrm>
              <a:off x="723864" y="1986081"/>
              <a:ext cx="3175" cy="3175"/>
            </a:xfrm>
            <a:custGeom>
              <a:avLst/>
              <a:gdLst>
                <a:gd name="T0" fmla="*/ 0 w 1"/>
                <a:gd name="T1" fmla="*/ 1 h 1"/>
                <a:gd name="T2" fmla="*/ 1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0" y="1"/>
                  </a:cubicBezTo>
                  <a:cubicBezTo>
                    <a:pt x="0" y="1"/>
                    <a:pt x="0" y="1"/>
                    <a:pt x="0"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7" name="Freeform 483"/>
            <p:cNvSpPr/>
            <p:nvPr/>
          </p:nvSpPr>
          <p:spPr bwMode="auto">
            <a:xfrm>
              <a:off x="908006" y="2013070"/>
              <a:ext cx="7938" cy="11114"/>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1" y="2"/>
                    <a:pt x="1" y="2"/>
                    <a:pt x="1" y="3"/>
                  </a:cubicBezTo>
                  <a:cubicBezTo>
                    <a:pt x="2" y="3"/>
                    <a:pt x="2" y="2"/>
                    <a:pt x="2" y="1"/>
                  </a:cubicBezTo>
                  <a:cubicBezTo>
                    <a:pt x="1" y="0"/>
                    <a:pt x="0" y="1"/>
                    <a:pt x="0"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8" name="Freeform 484"/>
            <p:cNvSpPr/>
            <p:nvPr/>
          </p:nvSpPr>
          <p:spPr bwMode="auto">
            <a:xfrm>
              <a:off x="522262" y="2016245"/>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39" name="Freeform 485"/>
            <p:cNvSpPr/>
            <p:nvPr/>
          </p:nvSpPr>
          <p:spPr bwMode="auto">
            <a:xfrm>
              <a:off x="528610" y="2016245"/>
              <a:ext cx="4763"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cubicBezTo>
                    <a:pt x="0" y="0"/>
                    <a:pt x="0" y="1"/>
                    <a:pt x="1"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0" name="Freeform 486"/>
            <p:cNvSpPr/>
            <p:nvPr/>
          </p:nvSpPr>
          <p:spPr bwMode="auto">
            <a:xfrm>
              <a:off x="533373" y="2019420"/>
              <a:ext cx="3175" cy="4764"/>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0" y="1"/>
                    <a:pt x="1" y="0"/>
                    <a:pt x="1" y="0"/>
                  </a:cubicBezTo>
                  <a:cubicBezTo>
                    <a:pt x="1" y="0"/>
                    <a:pt x="1" y="0"/>
                    <a:pt x="0" y="0"/>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1" name="Freeform 487"/>
            <p:cNvSpPr/>
            <p:nvPr/>
          </p:nvSpPr>
          <p:spPr bwMode="auto">
            <a:xfrm>
              <a:off x="509563" y="2019420"/>
              <a:ext cx="34923" cy="15876"/>
            </a:xfrm>
            <a:custGeom>
              <a:avLst/>
              <a:gdLst>
                <a:gd name="T0" fmla="*/ 6 w 9"/>
                <a:gd name="T1" fmla="*/ 3 h 4"/>
                <a:gd name="T2" fmla="*/ 7 w 9"/>
                <a:gd name="T3" fmla="*/ 4 h 4"/>
                <a:gd name="T4" fmla="*/ 9 w 9"/>
                <a:gd name="T5" fmla="*/ 3 h 4"/>
                <a:gd name="T6" fmla="*/ 6 w 9"/>
                <a:gd name="T7" fmla="*/ 2 h 4"/>
                <a:gd name="T8" fmla="*/ 5 w 9"/>
                <a:gd name="T9" fmla="*/ 1 h 4"/>
                <a:gd name="T10" fmla="*/ 4 w 9"/>
                <a:gd name="T11" fmla="*/ 0 h 4"/>
                <a:gd name="T12" fmla="*/ 1 w 9"/>
                <a:gd name="T13" fmla="*/ 0 h 4"/>
                <a:gd name="T14" fmla="*/ 0 w 9"/>
                <a:gd name="T15" fmla="*/ 1 h 4"/>
                <a:gd name="T16" fmla="*/ 2 w 9"/>
                <a:gd name="T17" fmla="*/ 1 h 4"/>
                <a:gd name="T18" fmla="*/ 4 w 9"/>
                <a:gd name="T19" fmla="*/ 2 h 4"/>
                <a:gd name="T20" fmla="*/ 6 w 9"/>
                <a:gd name="T21" fmla="*/ 2 h 4"/>
                <a:gd name="T22" fmla="*/ 6 w 9"/>
                <a:gd name="T2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6" y="3"/>
                  </a:moveTo>
                  <a:cubicBezTo>
                    <a:pt x="6" y="3"/>
                    <a:pt x="7" y="3"/>
                    <a:pt x="7" y="4"/>
                  </a:cubicBezTo>
                  <a:cubicBezTo>
                    <a:pt x="7" y="3"/>
                    <a:pt x="8" y="3"/>
                    <a:pt x="9" y="3"/>
                  </a:cubicBezTo>
                  <a:cubicBezTo>
                    <a:pt x="8" y="2"/>
                    <a:pt x="7" y="2"/>
                    <a:pt x="6" y="2"/>
                  </a:cubicBezTo>
                  <a:cubicBezTo>
                    <a:pt x="6" y="1"/>
                    <a:pt x="5" y="1"/>
                    <a:pt x="5" y="1"/>
                  </a:cubicBezTo>
                  <a:cubicBezTo>
                    <a:pt x="5" y="1"/>
                    <a:pt x="4" y="1"/>
                    <a:pt x="4" y="0"/>
                  </a:cubicBezTo>
                  <a:cubicBezTo>
                    <a:pt x="3" y="0"/>
                    <a:pt x="2" y="0"/>
                    <a:pt x="1" y="0"/>
                  </a:cubicBezTo>
                  <a:cubicBezTo>
                    <a:pt x="1" y="0"/>
                    <a:pt x="0" y="1"/>
                    <a:pt x="0" y="1"/>
                  </a:cubicBezTo>
                  <a:cubicBezTo>
                    <a:pt x="1" y="1"/>
                    <a:pt x="1" y="0"/>
                    <a:pt x="2" y="1"/>
                  </a:cubicBezTo>
                  <a:cubicBezTo>
                    <a:pt x="3" y="1"/>
                    <a:pt x="3" y="2"/>
                    <a:pt x="4" y="2"/>
                  </a:cubicBezTo>
                  <a:cubicBezTo>
                    <a:pt x="5" y="2"/>
                    <a:pt x="6" y="2"/>
                    <a:pt x="6" y="2"/>
                  </a:cubicBezTo>
                  <a:cubicBezTo>
                    <a:pt x="5" y="2"/>
                    <a:pt x="5" y="2"/>
                    <a:pt x="6" y="3"/>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2" name="Freeform 488"/>
            <p:cNvSpPr/>
            <p:nvPr/>
          </p:nvSpPr>
          <p:spPr bwMode="auto">
            <a:xfrm>
              <a:off x="533375" y="2019420"/>
              <a:ext cx="6350" cy="4764"/>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1" y="0"/>
                  </a:cubicBezTo>
                  <a:cubicBezTo>
                    <a:pt x="0" y="1"/>
                    <a:pt x="2" y="1"/>
                    <a:pt x="2"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3" name="Freeform 489"/>
            <p:cNvSpPr/>
            <p:nvPr/>
          </p:nvSpPr>
          <p:spPr bwMode="auto">
            <a:xfrm>
              <a:off x="911181" y="2027359"/>
              <a:ext cx="7938" cy="7939"/>
            </a:xfrm>
            <a:custGeom>
              <a:avLst/>
              <a:gdLst>
                <a:gd name="T0" fmla="*/ 0 w 2"/>
                <a:gd name="T1" fmla="*/ 1 h 2"/>
                <a:gd name="T2" fmla="*/ 1 w 2"/>
                <a:gd name="T3" fmla="*/ 2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0" y="2"/>
                    <a:pt x="1" y="2"/>
                    <a:pt x="1" y="2"/>
                  </a:cubicBezTo>
                  <a:cubicBezTo>
                    <a:pt x="2" y="2"/>
                    <a:pt x="2" y="2"/>
                    <a:pt x="2" y="0"/>
                  </a:cubicBezTo>
                  <a:cubicBezTo>
                    <a:pt x="2" y="0"/>
                    <a:pt x="0" y="0"/>
                    <a:pt x="0"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4" name="Freeform 490"/>
            <p:cNvSpPr/>
            <p:nvPr/>
          </p:nvSpPr>
          <p:spPr bwMode="auto">
            <a:xfrm>
              <a:off x="888957" y="2027359"/>
              <a:ext cx="7938" cy="7939"/>
            </a:xfrm>
            <a:custGeom>
              <a:avLst/>
              <a:gdLst>
                <a:gd name="T0" fmla="*/ 1 w 2"/>
                <a:gd name="T1" fmla="*/ 2 h 2"/>
                <a:gd name="T2" fmla="*/ 2 w 2"/>
                <a:gd name="T3" fmla="*/ 0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1" y="2"/>
                    <a:pt x="1" y="1"/>
                    <a:pt x="2" y="0"/>
                  </a:cubicBezTo>
                  <a:cubicBezTo>
                    <a:pt x="1" y="0"/>
                    <a:pt x="1" y="0"/>
                    <a:pt x="1" y="0"/>
                  </a:cubicBezTo>
                  <a:cubicBezTo>
                    <a:pt x="0" y="1"/>
                    <a:pt x="0" y="0"/>
                    <a:pt x="1"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5" name="Freeform 491"/>
            <p:cNvSpPr/>
            <p:nvPr/>
          </p:nvSpPr>
          <p:spPr bwMode="auto">
            <a:xfrm>
              <a:off x="522262" y="2027359"/>
              <a:ext cx="6350" cy="7939"/>
            </a:xfrm>
            <a:custGeom>
              <a:avLst/>
              <a:gdLst>
                <a:gd name="T0" fmla="*/ 0 w 2"/>
                <a:gd name="T1" fmla="*/ 1 h 2"/>
                <a:gd name="T2" fmla="*/ 0 w 2"/>
                <a:gd name="T3" fmla="*/ 2 h 2"/>
                <a:gd name="T4" fmla="*/ 2 w 2"/>
                <a:gd name="T5" fmla="*/ 1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0" y="1"/>
                    <a:pt x="0" y="2"/>
                  </a:cubicBezTo>
                  <a:cubicBezTo>
                    <a:pt x="1" y="1"/>
                    <a:pt x="1" y="2"/>
                    <a:pt x="2" y="1"/>
                  </a:cubicBezTo>
                  <a:cubicBezTo>
                    <a:pt x="2" y="0"/>
                    <a:pt x="1" y="1"/>
                    <a:pt x="0"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6" name="Freeform 492"/>
            <p:cNvSpPr/>
            <p:nvPr/>
          </p:nvSpPr>
          <p:spPr bwMode="auto">
            <a:xfrm>
              <a:off x="544486" y="2030535"/>
              <a:ext cx="6350" cy="4764"/>
            </a:xfrm>
            <a:custGeom>
              <a:avLst/>
              <a:gdLst>
                <a:gd name="T0" fmla="*/ 0 w 2"/>
                <a:gd name="T1" fmla="*/ 1 h 1"/>
                <a:gd name="T2" fmla="*/ 1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2" y="1"/>
                    <a:pt x="1" y="0"/>
                  </a:cubicBezTo>
                  <a:cubicBezTo>
                    <a:pt x="1" y="0"/>
                    <a:pt x="1" y="0"/>
                    <a:pt x="0" y="0"/>
                  </a:cubicBezTo>
                  <a:cubicBezTo>
                    <a:pt x="0" y="0"/>
                    <a:pt x="0" y="0"/>
                    <a:pt x="0"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7" name="Freeform 493"/>
            <p:cNvSpPr/>
            <p:nvPr/>
          </p:nvSpPr>
          <p:spPr bwMode="auto">
            <a:xfrm>
              <a:off x="630207" y="203529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1" y="0"/>
                    <a:pt x="0" y="0"/>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8" name="Freeform 494"/>
            <p:cNvSpPr/>
            <p:nvPr/>
          </p:nvSpPr>
          <p:spPr bwMode="auto">
            <a:xfrm>
              <a:off x="919118" y="2038474"/>
              <a:ext cx="14287" cy="11114"/>
            </a:xfrm>
            <a:custGeom>
              <a:avLst/>
              <a:gdLst>
                <a:gd name="T0" fmla="*/ 0 w 4"/>
                <a:gd name="T1" fmla="*/ 2 h 3"/>
                <a:gd name="T2" fmla="*/ 1 w 4"/>
                <a:gd name="T3" fmla="*/ 2 h 3"/>
                <a:gd name="T4" fmla="*/ 1 w 4"/>
                <a:gd name="T5" fmla="*/ 3 h 3"/>
                <a:gd name="T6" fmla="*/ 3 w 4"/>
                <a:gd name="T7" fmla="*/ 2 h 3"/>
                <a:gd name="T8" fmla="*/ 2 w 4"/>
                <a:gd name="T9" fmla="*/ 1 h 3"/>
                <a:gd name="T10" fmla="*/ 1 w 4"/>
                <a:gd name="T11" fmla="*/ 0 h 3"/>
                <a:gd name="T12" fmla="*/ 1 w 4"/>
                <a:gd name="T13" fmla="*/ 1 h 3"/>
                <a:gd name="T14" fmla="*/ 0 w 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2"/>
                  </a:moveTo>
                  <a:cubicBezTo>
                    <a:pt x="0" y="3"/>
                    <a:pt x="1" y="2"/>
                    <a:pt x="1" y="2"/>
                  </a:cubicBezTo>
                  <a:cubicBezTo>
                    <a:pt x="1" y="3"/>
                    <a:pt x="1" y="3"/>
                    <a:pt x="1" y="3"/>
                  </a:cubicBezTo>
                  <a:cubicBezTo>
                    <a:pt x="2" y="3"/>
                    <a:pt x="2" y="2"/>
                    <a:pt x="3" y="2"/>
                  </a:cubicBezTo>
                  <a:cubicBezTo>
                    <a:pt x="4" y="1"/>
                    <a:pt x="3" y="1"/>
                    <a:pt x="2" y="1"/>
                  </a:cubicBezTo>
                  <a:cubicBezTo>
                    <a:pt x="2" y="0"/>
                    <a:pt x="2" y="0"/>
                    <a:pt x="1" y="0"/>
                  </a:cubicBezTo>
                  <a:cubicBezTo>
                    <a:pt x="1" y="0"/>
                    <a:pt x="1" y="1"/>
                    <a:pt x="1" y="1"/>
                  </a:cubicBezTo>
                  <a:cubicBezTo>
                    <a:pt x="0" y="1"/>
                    <a:pt x="0" y="2"/>
                    <a:pt x="0"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49" name="Freeform 495"/>
            <p:cNvSpPr/>
            <p:nvPr/>
          </p:nvSpPr>
          <p:spPr bwMode="auto">
            <a:xfrm>
              <a:off x="833398" y="2049587"/>
              <a:ext cx="6350" cy="7939"/>
            </a:xfrm>
            <a:custGeom>
              <a:avLst/>
              <a:gdLst>
                <a:gd name="T0" fmla="*/ 1 w 2"/>
                <a:gd name="T1" fmla="*/ 0 h 2"/>
                <a:gd name="T2" fmla="*/ 1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0" y="1"/>
                    <a:pt x="1" y="2"/>
                  </a:cubicBezTo>
                  <a:cubicBezTo>
                    <a:pt x="2" y="2"/>
                    <a:pt x="1" y="1"/>
                    <a:pt x="2" y="1"/>
                  </a:cubicBezTo>
                  <a:cubicBezTo>
                    <a:pt x="2" y="1"/>
                    <a:pt x="1" y="0"/>
                    <a:pt x="1" y="0"/>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0" name="Freeform 496"/>
            <p:cNvSpPr/>
            <p:nvPr/>
          </p:nvSpPr>
          <p:spPr bwMode="auto">
            <a:xfrm>
              <a:off x="892132" y="2057525"/>
              <a:ext cx="19049" cy="25402"/>
            </a:xfrm>
            <a:custGeom>
              <a:avLst/>
              <a:gdLst>
                <a:gd name="T0" fmla="*/ 0 w 5"/>
                <a:gd name="T1" fmla="*/ 4 h 7"/>
                <a:gd name="T2" fmla="*/ 1 w 5"/>
                <a:gd name="T3" fmla="*/ 6 h 7"/>
                <a:gd name="T4" fmla="*/ 3 w 5"/>
                <a:gd name="T5" fmla="*/ 7 h 7"/>
                <a:gd name="T6" fmla="*/ 4 w 5"/>
                <a:gd name="T7" fmla="*/ 6 h 7"/>
                <a:gd name="T8" fmla="*/ 4 w 5"/>
                <a:gd name="T9" fmla="*/ 6 h 7"/>
                <a:gd name="T10" fmla="*/ 5 w 5"/>
                <a:gd name="T11" fmla="*/ 4 h 7"/>
                <a:gd name="T12" fmla="*/ 4 w 5"/>
                <a:gd name="T13" fmla="*/ 2 h 7"/>
                <a:gd name="T14" fmla="*/ 5 w 5"/>
                <a:gd name="T15" fmla="*/ 1 h 7"/>
                <a:gd name="T16" fmla="*/ 3 w 5"/>
                <a:gd name="T17" fmla="*/ 0 h 7"/>
                <a:gd name="T18" fmla="*/ 0 w 5"/>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0" y="4"/>
                  </a:moveTo>
                  <a:cubicBezTo>
                    <a:pt x="0" y="5"/>
                    <a:pt x="1" y="5"/>
                    <a:pt x="1" y="6"/>
                  </a:cubicBezTo>
                  <a:cubicBezTo>
                    <a:pt x="2" y="6"/>
                    <a:pt x="2" y="7"/>
                    <a:pt x="3" y="7"/>
                  </a:cubicBezTo>
                  <a:cubicBezTo>
                    <a:pt x="3" y="6"/>
                    <a:pt x="4" y="6"/>
                    <a:pt x="4" y="6"/>
                  </a:cubicBezTo>
                  <a:cubicBezTo>
                    <a:pt x="4" y="6"/>
                    <a:pt x="4" y="6"/>
                    <a:pt x="4" y="6"/>
                  </a:cubicBezTo>
                  <a:cubicBezTo>
                    <a:pt x="4" y="5"/>
                    <a:pt x="4" y="4"/>
                    <a:pt x="5" y="4"/>
                  </a:cubicBezTo>
                  <a:cubicBezTo>
                    <a:pt x="4" y="3"/>
                    <a:pt x="5" y="2"/>
                    <a:pt x="4" y="2"/>
                  </a:cubicBezTo>
                  <a:cubicBezTo>
                    <a:pt x="5" y="2"/>
                    <a:pt x="5" y="1"/>
                    <a:pt x="5" y="1"/>
                  </a:cubicBezTo>
                  <a:cubicBezTo>
                    <a:pt x="5" y="0"/>
                    <a:pt x="4" y="0"/>
                    <a:pt x="3" y="0"/>
                  </a:cubicBezTo>
                  <a:cubicBezTo>
                    <a:pt x="3" y="2"/>
                    <a:pt x="0" y="2"/>
                    <a:pt x="0" y="4"/>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1" name="Freeform 497"/>
            <p:cNvSpPr/>
            <p:nvPr/>
          </p:nvSpPr>
          <p:spPr bwMode="auto">
            <a:xfrm>
              <a:off x="863559" y="2057526"/>
              <a:ext cx="22224" cy="25402"/>
            </a:xfrm>
            <a:custGeom>
              <a:avLst/>
              <a:gdLst>
                <a:gd name="T0" fmla="*/ 3 w 6"/>
                <a:gd name="T1" fmla="*/ 2 h 7"/>
                <a:gd name="T2" fmla="*/ 2 w 6"/>
                <a:gd name="T3" fmla="*/ 1 h 7"/>
                <a:gd name="T4" fmla="*/ 2 w 6"/>
                <a:gd name="T5" fmla="*/ 0 h 7"/>
                <a:gd name="T6" fmla="*/ 0 w 6"/>
                <a:gd name="T7" fmla="*/ 0 h 7"/>
                <a:gd name="T8" fmla="*/ 3 w 6"/>
                <a:gd name="T9" fmla="*/ 6 h 7"/>
                <a:gd name="T10" fmla="*/ 6 w 6"/>
                <a:gd name="T11" fmla="*/ 7 h 7"/>
                <a:gd name="T12" fmla="*/ 5 w 6"/>
                <a:gd name="T13" fmla="*/ 4 h 7"/>
                <a:gd name="T14" fmla="*/ 3 w 6"/>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2"/>
                  </a:moveTo>
                  <a:cubicBezTo>
                    <a:pt x="3" y="2"/>
                    <a:pt x="2" y="1"/>
                    <a:pt x="2" y="1"/>
                  </a:cubicBezTo>
                  <a:cubicBezTo>
                    <a:pt x="2" y="1"/>
                    <a:pt x="2" y="0"/>
                    <a:pt x="2" y="0"/>
                  </a:cubicBezTo>
                  <a:cubicBezTo>
                    <a:pt x="2" y="1"/>
                    <a:pt x="1" y="0"/>
                    <a:pt x="0" y="0"/>
                  </a:cubicBezTo>
                  <a:cubicBezTo>
                    <a:pt x="0" y="3"/>
                    <a:pt x="4" y="2"/>
                    <a:pt x="3" y="6"/>
                  </a:cubicBezTo>
                  <a:cubicBezTo>
                    <a:pt x="4" y="6"/>
                    <a:pt x="4" y="7"/>
                    <a:pt x="6" y="7"/>
                  </a:cubicBezTo>
                  <a:cubicBezTo>
                    <a:pt x="6" y="6"/>
                    <a:pt x="5" y="5"/>
                    <a:pt x="5" y="4"/>
                  </a:cubicBezTo>
                  <a:cubicBezTo>
                    <a:pt x="4" y="3"/>
                    <a:pt x="4" y="3"/>
                    <a:pt x="3"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2" name="Freeform 498"/>
            <p:cNvSpPr/>
            <p:nvPr/>
          </p:nvSpPr>
          <p:spPr bwMode="auto">
            <a:xfrm>
              <a:off x="908008" y="2068640"/>
              <a:ext cx="14287" cy="14289"/>
            </a:xfrm>
            <a:custGeom>
              <a:avLst/>
              <a:gdLst>
                <a:gd name="T0" fmla="*/ 4 w 4"/>
                <a:gd name="T1" fmla="*/ 1 h 4"/>
                <a:gd name="T2" fmla="*/ 2 w 4"/>
                <a:gd name="T3" fmla="*/ 0 h 4"/>
                <a:gd name="T4" fmla="*/ 2 w 4"/>
                <a:gd name="T5" fmla="*/ 4 h 4"/>
                <a:gd name="T6" fmla="*/ 2 w 4"/>
                <a:gd name="T7" fmla="*/ 3 h 4"/>
                <a:gd name="T8" fmla="*/ 4 w 4"/>
                <a:gd name="T9" fmla="*/ 3 h 4"/>
                <a:gd name="T10" fmla="*/ 3 w 4"/>
                <a:gd name="T11" fmla="*/ 1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0"/>
                    <a:pt x="2" y="0"/>
                    <a:pt x="2" y="0"/>
                  </a:cubicBezTo>
                  <a:cubicBezTo>
                    <a:pt x="1" y="1"/>
                    <a:pt x="0" y="3"/>
                    <a:pt x="2" y="4"/>
                  </a:cubicBezTo>
                  <a:cubicBezTo>
                    <a:pt x="2" y="3"/>
                    <a:pt x="2" y="3"/>
                    <a:pt x="2" y="3"/>
                  </a:cubicBezTo>
                  <a:cubicBezTo>
                    <a:pt x="3" y="3"/>
                    <a:pt x="3" y="4"/>
                    <a:pt x="4" y="3"/>
                  </a:cubicBezTo>
                  <a:cubicBezTo>
                    <a:pt x="3" y="2"/>
                    <a:pt x="3" y="2"/>
                    <a:pt x="3" y="1"/>
                  </a:cubicBezTo>
                  <a:cubicBezTo>
                    <a:pt x="3" y="1"/>
                    <a:pt x="3" y="1"/>
                    <a:pt x="4"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3" name="Freeform 499"/>
            <p:cNvSpPr/>
            <p:nvPr/>
          </p:nvSpPr>
          <p:spPr bwMode="auto">
            <a:xfrm>
              <a:off x="930231" y="2068641"/>
              <a:ext cx="11112" cy="3175"/>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0" y="0"/>
                    <a:pt x="0" y="1"/>
                  </a:cubicBezTo>
                  <a:cubicBezTo>
                    <a:pt x="1" y="1"/>
                    <a:pt x="3" y="1"/>
                    <a:pt x="3" y="0"/>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4" name="Freeform 500"/>
            <p:cNvSpPr/>
            <p:nvPr/>
          </p:nvSpPr>
          <p:spPr bwMode="auto">
            <a:xfrm>
              <a:off x="933405" y="2071819"/>
              <a:ext cx="38098" cy="23815"/>
            </a:xfrm>
            <a:custGeom>
              <a:avLst/>
              <a:gdLst>
                <a:gd name="T0" fmla="*/ 4 w 10"/>
                <a:gd name="T1" fmla="*/ 0 h 6"/>
                <a:gd name="T2" fmla="*/ 3 w 10"/>
                <a:gd name="T3" fmla="*/ 0 h 6"/>
                <a:gd name="T4" fmla="*/ 2 w 10"/>
                <a:gd name="T5" fmla="*/ 1 h 6"/>
                <a:gd name="T6" fmla="*/ 1 w 10"/>
                <a:gd name="T7" fmla="*/ 0 h 6"/>
                <a:gd name="T8" fmla="*/ 0 w 10"/>
                <a:gd name="T9" fmla="*/ 1 h 6"/>
                <a:gd name="T10" fmla="*/ 1 w 10"/>
                <a:gd name="T11" fmla="*/ 1 h 6"/>
                <a:gd name="T12" fmla="*/ 4 w 10"/>
                <a:gd name="T13" fmla="*/ 3 h 6"/>
                <a:gd name="T14" fmla="*/ 4 w 10"/>
                <a:gd name="T15" fmla="*/ 5 h 6"/>
                <a:gd name="T16" fmla="*/ 7 w 10"/>
                <a:gd name="T17" fmla="*/ 5 h 6"/>
                <a:gd name="T18" fmla="*/ 8 w 10"/>
                <a:gd name="T19" fmla="*/ 4 h 6"/>
                <a:gd name="T20" fmla="*/ 10 w 10"/>
                <a:gd name="T21" fmla="*/ 5 h 6"/>
                <a:gd name="T22" fmla="*/ 9 w 10"/>
                <a:gd name="T23" fmla="*/ 4 h 6"/>
                <a:gd name="T24" fmla="*/ 8 w 10"/>
                <a:gd name="T25" fmla="*/ 2 h 6"/>
                <a:gd name="T26" fmla="*/ 8 w 10"/>
                <a:gd name="T27" fmla="*/ 2 h 6"/>
                <a:gd name="T28" fmla="*/ 4 w 10"/>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6">
                  <a:moveTo>
                    <a:pt x="4" y="0"/>
                  </a:moveTo>
                  <a:cubicBezTo>
                    <a:pt x="4" y="0"/>
                    <a:pt x="3" y="0"/>
                    <a:pt x="3" y="0"/>
                  </a:cubicBezTo>
                  <a:cubicBezTo>
                    <a:pt x="2" y="0"/>
                    <a:pt x="2" y="1"/>
                    <a:pt x="2" y="1"/>
                  </a:cubicBezTo>
                  <a:cubicBezTo>
                    <a:pt x="1" y="1"/>
                    <a:pt x="1" y="0"/>
                    <a:pt x="1" y="0"/>
                  </a:cubicBezTo>
                  <a:cubicBezTo>
                    <a:pt x="1" y="1"/>
                    <a:pt x="0" y="0"/>
                    <a:pt x="0" y="1"/>
                  </a:cubicBezTo>
                  <a:cubicBezTo>
                    <a:pt x="0" y="2"/>
                    <a:pt x="0" y="1"/>
                    <a:pt x="1" y="1"/>
                  </a:cubicBezTo>
                  <a:cubicBezTo>
                    <a:pt x="2" y="2"/>
                    <a:pt x="3" y="2"/>
                    <a:pt x="4" y="3"/>
                  </a:cubicBezTo>
                  <a:cubicBezTo>
                    <a:pt x="4" y="4"/>
                    <a:pt x="4" y="4"/>
                    <a:pt x="4" y="5"/>
                  </a:cubicBezTo>
                  <a:cubicBezTo>
                    <a:pt x="5" y="4"/>
                    <a:pt x="6" y="5"/>
                    <a:pt x="7" y="5"/>
                  </a:cubicBezTo>
                  <a:cubicBezTo>
                    <a:pt x="7" y="5"/>
                    <a:pt x="7" y="4"/>
                    <a:pt x="8" y="4"/>
                  </a:cubicBezTo>
                  <a:cubicBezTo>
                    <a:pt x="9" y="5"/>
                    <a:pt x="9" y="6"/>
                    <a:pt x="10" y="5"/>
                  </a:cubicBezTo>
                  <a:cubicBezTo>
                    <a:pt x="10" y="5"/>
                    <a:pt x="9" y="5"/>
                    <a:pt x="9" y="4"/>
                  </a:cubicBezTo>
                  <a:cubicBezTo>
                    <a:pt x="9" y="3"/>
                    <a:pt x="8" y="3"/>
                    <a:pt x="8" y="2"/>
                  </a:cubicBezTo>
                  <a:cubicBezTo>
                    <a:pt x="8" y="2"/>
                    <a:pt x="8" y="2"/>
                    <a:pt x="8" y="2"/>
                  </a:cubicBezTo>
                  <a:cubicBezTo>
                    <a:pt x="6" y="2"/>
                    <a:pt x="5" y="0"/>
                    <a:pt x="4" y="0"/>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5" name="Freeform 501"/>
            <p:cNvSpPr/>
            <p:nvPr/>
          </p:nvSpPr>
          <p:spPr bwMode="auto">
            <a:xfrm>
              <a:off x="885782" y="2082935"/>
              <a:ext cx="17462" cy="7939"/>
            </a:xfrm>
            <a:custGeom>
              <a:avLst/>
              <a:gdLst>
                <a:gd name="T0" fmla="*/ 5 w 5"/>
                <a:gd name="T1" fmla="*/ 2 h 2"/>
                <a:gd name="T2" fmla="*/ 5 w 5"/>
                <a:gd name="T3" fmla="*/ 1 h 2"/>
                <a:gd name="T4" fmla="*/ 0 w 5"/>
                <a:gd name="T5" fmla="*/ 0 h 2"/>
                <a:gd name="T6" fmla="*/ 0 w 5"/>
                <a:gd name="T7" fmla="*/ 1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cubicBezTo>
                    <a:pt x="5" y="1"/>
                    <a:pt x="5" y="2"/>
                    <a:pt x="5" y="1"/>
                  </a:cubicBezTo>
                  <a:cubicBezTo>
                    <a:pt x="3" y="1"/>
                    <a:pt x="2" y="0"/>
                    <a:pt x="0" y="0"/>
                  </a:cubicBezTo>
                  <a:cubicBezTo>
                    <a:pt x="0" y="0"/>
                    <a:pt x="0" y="0"/>
                    <a:pt x="0" y="1"/>
                  </a:cubicBezTo>
                  <a:cubicBezTo>
                    <a:pt x="2" y="1"/>
                    <a:pt x="3" y="2"/>
                    <a:pt x="5" y="2"/>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6" name="Freeform 502"/>
            <p:cNvSpPr/>
            <p:nvPr/>
          </p:nvSpPr>
          <p:spPr bwMode="auto">
            <a:xfrm>
              <a:off x="896894" y="2095637"/>
              <a:ext cx="77784" cy="66680"/>
            </a:xfrm>
            <a:custGeom>
              <a:avLst/>
              <a:gdLst>
                <a:gd name="T0" fmla="*/ 19 w 21"/>
                <a:gd name="T1" fmla="*/ 8 h 18"/>
                <a:gd name="T2" fmla="*/ 19 w 21"/>
                <a:gd name="T3" fmla="*/ 5 h 18"/>
                <a:gd name="T4" fmla="*/ 18 w 21"/>
                <a:gd name="T5" fmla="*/ 4 h 18"/>
                <a:gd name="T6" fmla="*/ 16 w 21"/>
                <a:gd name="T7" fmla="*/ 0 h 18"/>
                <a:gd name="T8" fmla="*/ 15 w 21"/>
                <a:gd name="T9" fmla="*/ 0 h 18"/>
                <a:gd name="T10" fmla="*/ 15 w 21"/>
                <a:gd name="T11" fmla="*/ 4 h 18"/>
                <a:gd name="T12" fmla="*/ 13 w 21"/>
                <a:gd name="T13" fmla="*/ 3 h 18"/>
                <a:gd name="T14" fmla="*/ 13 w 21"/>
                <a:gd name="T15" fmla="*/ 2 h 18"/>
                <a:gd name="T16" fmla="*/ 13 w 21"/>
                <a:gd name="T17" fmla="*/ 1 h 18"/>
                <a:gd name="T18" fmla="*/ 9 w 21"/>
                <a:gd name="T19" fmla="*/ 1 h 18"/>
                <a:gd name="T20" fmla="*/ 9 w 21"/>
                <a:gd name="T21" fmla="*/ 2 h 18"/>
                <a:gd name="T22" fmla="*/ 7 w 21"/>
                <a:gd name="T23" fmla="*/ 2 h 18"/>
                <a:gd name="T24" fmla="*/ 6 w 21"/>
                <a:gd name="T25" fmla="*/ 4 h 18"/>
                <a:gd name="T26" fmla="*/ 4 w 21"/>
                <a:gd name="T27" fmla="*/ 4 h 18"/>
                <a:gd name="T28" fmla="*/ 3 w 21"/>
                <a:gd name="T29" fmla="*/ 6 h 18"/>
                <a:gd name="T30" fmla="*/ 3 w 21"/>
                <a:gd name="T31" fmla="*/ 6 h 18"/>
                <a:gd name="T32" fmla="*/ 1 w 21"/>
                <a:gd name="T33" fmla="*/ 8 h 18"/>
                <a:gd name="T34" fmla="*/ 0 w 21"/>
                <a:gd name="T35" fmla="*/ 8 h 18"/>
                <a:gd name="T36" fmla="*/ 0 w 21"/>
                <a:gd name="T37" fmla="*/ 12 h 18"/>
                <a:gd name="T38" fmla="*/ 1 w 21"/>
                <a:gd name="T39" fmla="*/ 13 h 18"/>
                <a:gd name="T40" fmla="*/ 0 w 21"/>
                <a:gd name="T41" fmla="*/ 15 h 18"/>
                <a:gd name="T42" fmla="*/ 2 w 21"/>
                <a:gd name="T43" fmla="*/ 16 h 18"/>
                <a:gd name="T44" fmla="*/ 5 w 21"/>
                <a:gd name="T45" fmla="*/ 15 h 18"/>
                <a:gd name="T46" fmla="*/ 9 w 21"/>
                <a:gd name="T47" fmla="*/ 14 h 18"/>
                <a:gd name="T48" fmla="*/ 10 w 21"/>
                <a:gd name="T49" fmla="*/ 16 h 18"/>
                <a:gd name="T50" fmla="*/ 12 w 21"/>
                <a:gd name="T51" fmla="*/ 16 h 18"/>
                <a:gd name="T52" fmla="*/ 12 w 21"/>
                <a:gd name="T53" fmla="*/ 17 h 18"/>
                <a:gd name="T54" fmla="*/ 16 w 21"/>
                <a:gd name="T55" fmla="*/ 18 h 18"/>
                <a:gd name="T56" fmla="*/ 18 w 21"/>
                <a:gd name="T57" fmla="*/ 17 h 18"/>
                <a:gd name="T58" fmla="*/ 19 w 21"/>
                <a:gd name="T59" fmla="*/ 15 h 18"/>
                <a:gd name="T60" fmla="*/ 20 w 21"/>
                <a:gd name="T61" fmla="*/ 14 h 18"/>
                <a:gd name="T62" fmla="*/ 21 w 21"/>
                <a:gd name="T63" fmla="*/ 12 h 18"/>
                <a:gd name="T64" fmla="*/ 20 w 21"/>
                <a:gd name="T65" fmla="*/ 8 h 18"/>
                <a:gd name="T66" fmla="*/ 19 w 21"/>
                <a:gd name="T6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8">
                  <a:moveTo>
                    <a:pt x="19" y="8"/>
                  </a:moveTo>
                  <a:cubicBezTo>
                    <a:pt x="19" y="7"/>
                    <a:pt x="18" y="6"/>
                    <a:pt x="19" y="5"/>
                  </a:cubicBezTo>
                  <a:cubicBezTo>
                    <a:pt x="18" y="5"/>
                    <a:pt x="18" y="4"/>
                    <a:pt x="18" y="4"/>
                  </a:cubicBezTo>
                  <a:cubicBezTo>
                    <a:pt x="18" y="2"/>
                    <a:pt x="16" y="2"/>
                    <a:pt x="16" y="0"/>
                  </a:cubicBezTo>
                  <a:cubicBezTo>
                    <a:pt x="16" y="0"/>
                    <a:pt x="16" y="0"/>
                    <a:pt x="15" y="0"/>
                  </a:cubicBezTo>
                  <a:cubicBezTo>
                    <a:pt x="15" y="1"/>
                    <a:pt x="16" y="3"/>
                    <a:pt x="15" y="4"/>
                  </a:cubicBezTo>
                  <a:cubicBezTo>
                    <a:pt x="14" y="4"/>
                    <a:pt x="14" y="3"/>
                    <a:pt x="13" y="3"/>
                  </a:cubicBezTo>
                  <a:cubicBezTo>
                    <a:pt x="13" y="3"/>
                    <a:pt x="12" y="3"/>
                    <a:pt x="13" y="2"/>
                  </a:cubicBezTo>
                  <a:cubicBezTo>
                    <a:pt x="12" y="1"/>
                    <a:pt x="14" y="2"/>
                    <a:pt x="13" y="1"/>
                  </a:cubicBezTo>
                  <a:cubicBezTo>
                    <a:pt x="13" y="0"/>
                    <a:pt x="10" y="1"/>
                    <a:pt x="9" y="1"/>
                  </a:cubicBezTo>
                  <a:cubicBezTo>
                    <a:pt x="9" y="1"/>
                    <a:pt x="9" y="2"/>
                    <a:pt x="9" y="2"/>
                  </a:cubicBezTo>
                  <a:cubicBezTo>
                    <a:pt x="8" y="2"/>
                    <a:pt x="7" y="2"/>
                    <a:pt x="7" y="2"/>
                  </a:cubicBezTo>
                  <a:cubicBezTo>
                    <a:pt x="6" y="3"/>
                    <a:pt x="6" y="4"/>
                    <a:pt x="6" y="4"/>
                  </a:cubicBezTo>
                  <a:cubicBezTo>
                    <a:pt x="5" y="4"/>
                    <a:pt x="5" y="4"/>
                    <a:pt x="4" y="4"/>
                  </a:cubicBezTo>
                  <a:cubicBezTo>
                    <a:pt x="3" y="5"/>
                    <a:pt x="4" y="6"/>
                    <a:pt x="3" y="6"/>
                  </a:cubicBezTo>
                  <a:cubicBezTo>
                    <a:pt x="3" y="6"/>
                    <a:pt x="3" y="5"/>
                    <a:pt x="3" y="6"/>
                  </a:cubicBezTo>
                  <a:cubicBezTo>
                    <a:pt x="2" y="6"/>
                    <a:pt x="2" y="7"/>
                    <a:pt x="1" y="8"/>
                  </a:cubicBezTo>
                  <a:cubicBezTo>
                    <a:pt x="1" y="8"/>
                    <a:pt x="0" y="8"/>
                    <a:pt x="0" y="8"/>
                  </a:cubicBezTo>
                  <a:cubicBezTo>
                    <a:pt x="0" y="9"/>
                    <a:pt x="0" y="11"/>
                    <a:pt x="0" y="12"/>
                  </a:cubicBezTo>
                  <a:cubicBezTo>
                    <a:pt x="0" y="12"/>
                    <a:pt x="0" y="12"/>
                    <a:pt x="1" y="13"/>
                  </a:cubicBezTo>
                  <a:cubicBezTo>
                    <a:pt x="1" y="14"/>
                    <a:pt x="0" y="14"/>
                    <a:pt x="0" y="15"/>
                  </a:cubicBezTo>
                  <a:cubicBezTo>
                    <a:pt x="1" y="15"/>
                    <a:pt x="1" y="16"/>
                    <a:pt x="2" y="16"/>
                  </a:cubicBezTo>
                  <a:cubicBezTo>
                    <a:pt x="3" y="15"/>
                    <a:pt x="3" y="15"/>
                    <a:pt x="5" y="15"/>
                  </a:cubicBezTo>
                  <a:cubicBezTo>
                    <a:pt x="6" y="14"/>
                    <a:pt x="7" y="14"/>
                    <a:pt x="9" y="14"/>
                  </a:cubicBezTo>
                  <a:cubicBezTo>
                    <a:pt x="10" y="14"/>
                    <a:pt x="10" y="15"/>
                    <a:pt x="10" y="16"/>
                  </a:cubicBezTo>
                  <a:cubicBezTo>
                    <a:pt x="11" y="15"/>
                    <a:pt x="11" y="16"/>
                    <a:pt x="12" y="16"/>
                  </a:cubicBezTo>
                  <a:cubicBezTo>
                    <a:pt x="12" y="16"/>
                    <a:pt x="12" y="17"/>
                    <a:pt x="12" y="17"/>
                  </a:cubicBezTo>
                  <a:cubicBezTo>
                    <a:pt x="13" y="18"/>
                    <a:pt x="14" y="18"/>
                    <a:pt x="16" y="18"/>
                  </a:cubicBezTo>
                  <a:cubicBezTo>
                    <a:pt x="17" y="18"/>
                    <a:pt x="17" y="17"/>
                    <a:pt x="18" y="17"/>
                  </a:cubicBezTo>
                  <a:cubicBezTo>
                    <a:pt x="18" y="16"/>
                    <a:pt x="19" y="16"/>
                    <a:pt x="19" y="15"/>
                  </a:cubicBezTo>
                  <a:cubicBezTo>
                    <a:pt x="20" y="15"/>
                    <a:pt x="19" y="14"/>
                    <a:pt x="20" y="14"/>
                  </a:cubicBezTo>
                  <a:cubicBezTo>
                    <a:pt x="20" y="13"/>
                    <a:pt x="20" y="12"/>
                    <a:pt x="21" y="12"/>
                  </a:cubicBezTo>
                  <a:cubicBezTo>
                    <a:pt x="21" y="10"/>
                    <a:pt x="20" y="9"/>
                    <a:pt x="20" y="8"/>
                  </a:cubicBezTo>
                  <a:cubicBezTo>
                    <a:pt x="19" y="7"/>
                    <a:pt x="19" y="8"/>
                    <a:pt x="19" y="8"/>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7" name="Freeform 503"/>
            <p:cNvSpPr/>
            <p:nvPr/>
          </p:nvSpPr>
          <p:spPr bwMode="auto">
            <a:xfrm>
              <a:off x="757201" y="2098811"/>
              <a:ext cx="19049" cy="33340"/>
            </a:xfrm>
            <a:custGeom>
              <a:avLst/>
              <a:gdLst>
                <a:gd name="T0" fmla="*/ 4 w 5"/>
                <a:gd name="T1" fmla="*/ 0 h 9"/>
                <a:gd name="T2" fmla="*/ 3 w 5"/>
                <a:gd name="T3" fmla="*/ 2 h 9"/>
                <a:gd name="T4" fmla="*/ 1 w 5"/>
                <a:gd name="T5" fmla="*/ 3 h 9"/>
                <a:gd name="T6" fmla="*/ 1 w 5"/>
                <a:gd name="T7" fmla="*/ 5 h 9"/>
                <a:gd name="T8" fmla="*/ 1 w 5"/>
                <a:gd name="T9" fmla="*/ 6 h 9"/>
                <a:gd name="T10" fmla="*/ 1 w 5"/>
                <a:gd name="T11" fmla="*/ 9 h 9"/>
                <a:gd name="T12" fmla="*/ 3 w 5"/>
                <a:gd name="T13" fmla="*/ 9 h 9"/>
                <a:gd name="T14" fmla="*/ 4 w 5"/>
                <a:gd name="T15" fmla="*/ 6 h 9"/>
                <a:gd name="T16" fmla="*/ 4 w 5"/>
                <a:gd name="T17" fmla="*/ 5 h 9"/>
                <a:gd name="T18" fmla="*/ 4 w 5"/>
                <a:gd name="T19" fmla="*/ 5 h 9"/>
                <a:gd name="T20" fmla="*/ 5 w 5"/>
                <a:gd name="T21" fmla="*/ 1 h 9"/>
                <a:gd name="T22" fmla="*/ 4 w 5"/>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4" y="0"/>
                  </a:moveTo>
                  <a:cubicBezTo>
                    <a:pt x="4" y="0"/>
                    <a:pt x="3" y="1"/>
                    <a:pt x="3" y="2"/>
                  </a:cubicBezTo>
                  <a:cubicBezTo>
                    <a:pt x="2" y="2"/>
                    <a:pt x="2" y="3"/>
                    <a:pt x="1" y="3"/>
                  </a:cubicBezTo>
                  <a:cubicBezTo>
                    <a:pt x="1" y="4"/>
                    <a:pt x="1" y="4"/>
                    <a:pt x="1" y="5"/>
                  </a:cubicBezTo>
                  <a:cubicBezTo>
                    <a:pt x="1" y="5"/>
                    <a:pt x="1" y="6"/>
                    <a:pt x="1" y="6"/>
                  </a:cubicBezTo>
                  <a:cubicBezTo>
                    <a:pt x="1" y="7"/>
                    <a:pt x="0" y="8"/>
                    <a:pt x="1" y="9"/>
                  </a:cubicBezTo>
                  <a:cubicBezTo>
                    <a:pt x="2" y="9"/>
                    <a:pt x="2" y="9"/>
                    <a:pt x="3" y="9"/>
                  </a:cubicBezTo>
                  <a:cubicBezTo>
                    <a:pt x="4" y="8"/>
                    <a:pt x="3" y="7"/>
                    <a:pt x="4" y="6"/>
                  </a:cubicBezTo>
                  <a:cubicBezTo>
                    <a:pt x="4" y="6"/>
                    <a:pt x="4" y="6"/>
                    <a:pt x="4" y="5"/>
                  </a:cubicBezTo>
                  <a:cubicBezTo>
                    <a:pt x="4" y="5"/>
                    <a:pt x="4" y="5"/>
                    <a:pt x="4" y="5"/>
                  </a:cubicBezTo>
                  <a:cubicBezTo>
                    <a:pt x="4" y="4"/>
                    <a:pt x="5" y="3"/>
                    <a:pt x="5" y="1"/>
                  </a:cubicBezTo>
                  <a:cubicBezTo>
                    <a:pt x="4" y="1"/>
                    <a:pt x="5" y="0"/>
                    <a:pt x="4" y="0"/>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8" name="Freeform 504"/>
            <p:cNvSpPr/>
            <p:nvPr/>
          </p:nvSpPr>
          <p:spPr bwMode="auto">
            <a:xfrm>
              <a:off x="1004839" y="2151206"/>
              <a:ext cx="15874" cy="14289"/>
            </a:xfrm>
            <a:custGeom>
              <a:avLst/>
              <a:gdLst>
                <a:gd name="T0" fmla="*/ 2 w 4"/>
                <a:gd name="T1" fmla="*/ 1 h 4"/>
                <a:gd name="T2" fmla="*/ 1 w 4"/>
                <a:gd name="T3" fmla="*/ 0 h 4"/>
                <a:gd name="T4" fmla="*/ 1 w 4"/>
                <a:gd name="T5" fmla="*/ 1 h 4"/>
                <a:gd name="T6" fmla="*/ 0 w 4"/>
                <a:gd name="T7" fmla="*/ 3 h 4"/>
                <a:gd name="T8" fmla="*/ 1 w 4"/>
                <a:gd name="T9" fmla="*/ 4 h 4"/>
                <a:gd name="T10" fmla="*/ 3 w 4"/>
                <a:gd name="T11" fmla="*/ 2 h 4"/>
                <a:gd name="T12" fmla="*/ 4 w 4"/>
                <a:gd name="T13" fmla="*/ 1 h 4"/>
                <a:gd name="T14" fmla="*/ 2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1"/>
                  </a:moveTo>
                  <a:cubicBezTo>
                    <a:pt x="2" y="0"/>
                    <a:pt x="2" y="0"/>
                    <a:pt x="1" y="0"/>
                  </a:cubicBezTo>
                  <a:cubicBezTo>
                    <a:pt x="1" y="0"/>
                    <a:pt x="1" y="1"/>
                    <a:pt x="1" y="1"/>
                  </a:cubicBezTo>
                  <a:cubicBezTo>
                    <a:pt x="1" y="2"/>
                    <a:pt x="0" y="2"/>
                    <a:pt x="0" y="3"/>
                  </a:cubicBezTo>
                  <a:cubicBezTo>
                    <a:pt x="2" y="3"/>
                    <a:pt x="1" y="4"/>
                    <a:pt x="1" y="4"/>
                  </a:cubicBezTo>
                  <a:cubicBezTo>
                    <a:pt x="2" y="4"/>
                    <a:pt x="2" y="3"/>
                    <a:pt x="3" y="2"/>
                  </a:cubicBezTo>
                  <a:cubicBezTo>
                    <a:pt x="3" y="2"/>
                    <a:pt x="4" y="1"/>
                    <a:pt x="4" y="1"/>
                  </a:cubicBezTo>
                  <a:cubicBezTo>
                    <a:pt x="3" y="0"/>
                    <a:pt x="3" y="1"/>
                    <a:pt x="2"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59" name="Freeform 505"/>
            <p:cNvSpPr/>
            <p:nvPr/>
          </p:nvSpPr>
          <p:spPr bwMode="auto">
            <a:xfrm>
              <a:off x="985789" y="2162325"/>
              <a:ext cx="23812" cy="22227"/>
            </a:xfrm>
            <a:custGeom>
              <a:avLst/>
              <a:gdLst>
                <a:gd name="T0" fmla="*/ 5 w 6"/>
                <a:gd name="T1" fmla="*/ 0 h 6"/>
                <a:gd name="T2" fmla="*/ 4 w 6"/>
                <a:gd name="T3" fmla="*/ 2 h 6"/>
                <a:gd name="T4" fmla="*/ 3 w 6"/>
                <a:gd name="T5" fmla="*/ 2 h 6"/>
                <a:gd name="T6" fmla="*/ 2 w 6"/>
                <a:gd name="T7" fmla="*/ 3 h 6"/>
                <a:gd name="T8" fmla="*/ 0 w 6"/>
                <a:gd name="T9" fmla="*/ 6 h 6"/>
                <a:gd name="T10" fmla="*/ 2 w 6"/>
                <a:gd name="T11" fmla="*/ 6 h 6"/>
                <a:gd name="T12" fmla="*/ 3 w 6"/>
                <a:gd name="T13" fmla="*/ 4 h 6"/>
                <a:gd name="T14" fmla="*/ 4 w 6"/>
                <a:gd name="T15" fmla="*/ 4 h 6"/>
                <a:gd name="T16" fmla="*/ 6 w 6"/>
                <a:gd name="T17" fmla="*/ 2 h 6"/>
                <a:gd name="T18" fmla="*/ 5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5" y="0"/>
                  </a:moveTo>
                  <a:cubicBezTo>
                    <a:pt x="4" y="1"/>
                    <a:pt x="4" y="1"/>
                    <a:pt x="4" y="2"/>
                  </a:cubicBezTo>
                  <a:cubicBezTo>
                    <a:pt x="3" y="2"/>
                    <a:pt x="3" y="2"/>
                    <a:pt x="3" y="2"/>
                  </a:cubicBezTo>
                  <a:cubicBezTo>
                    <a:pt x="3" y="2"/>
                    <a:pt x="2" y="3"/>
                    <a:pt x="2" y="3"/>
                  </a:cubicBezTo>
                  <a:cubicBezTo>
                    <a:pt x="1" y="4"/>
                    <a:pt x="1" y="5"/>
                    <a:pt x="0" y="6"/>
                  </a:cubicBezTo>
                  <a:cubicBezTo>
                    <a:pt x="1" y="5"/>
                    <a:pt x="2" y="5"/>
                    <a:pt x="2" y="6"/>
                  </a:cubicBezTo>
                  <a:cubicBezTo>
                    <a:pt x="3" y="5"/>
                    <a:pt x="3" y="5"/>
                    <a:pt x="3" y="4"/>
                  </a:cubicBezTo>
                  <a:cubicBezTo>
                    <a:pt x="3" y="4"/>
                    <a:pt x="4" y="4"/>
                    <a:pt x="4" y="4"/>
                  </a:cubicBezTo>
                  <a:cubicBezTo>
                    <a:pt x="4" y="3"/>
                    <a:pt x="6" y="3"/>
                    <a:pt x="6" y="2"/>
                  </a:cubicBezTo>
                  <a:cubicBezTo>
                    <a:pt x="6" y="1"/>
                    <a:pt x="5" y="1"/>
                    <a:pt x="5" y="0"/>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60" name="Freeform 506"/>
            <p:cNvSpPr/>
            <p:nvPr/>
          </p:nvSpPr>
          <p:spPr bwMode="auto">
            <a:xfrm>
              <a:off x="944518" y="2165477"/>
              <a:ext cx="12699" cy="7939"/>
            </a:xfrm>
            <a:custGeom>
              <a:avLst/>
              <a:gdLst>
                <a:gd name="T0" fmla="*/ 0 w 3"/>
                <a:gd name="T1" fmla="*/ 0 h 2"/>
                <a:gd name="T2" fmla="*/ 1 w 3"/>
                <a:gd name="T3" fmla="*/ 2 h 2"/>
                <a:gd name="T4" fmla="*/ 3 w 3"/>
                <a:gd name="T5" fmla="*/ 0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1" y="1"/>
                    <a:pt x="1" y="2"/>
                  </a:cubicBezTo>
                  <a:cubicBezTo>
                    <a:pt x="2" y="2"/>
                    <a:pt x="3" y="1"/>
                    <a:pt x="3" y="0"/>
                  </a:cubicBezTo>
                  <a:cubicBezTo>
                    <a:pt x="2" y="0"/>
                    <a:pt x="1" y="0"/>
                    <a:pt x="0" y="0"/>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sp>
          <p:nvSpPr>
            <p:cNvPr id="161" name="Freeform 507"/>
            <p:cNvSpPr/>
            <p:nvPr/>
          </p:nvSpPr>
          <p:spPr bwMode="auto">
            <a:xfrm>
              <a:off x="569913" y="2189163"/>
              <a:ext cx="4763"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0"/>
                    <a:pt x="0" y="1"/>
                  </a:cubicBezTo>
                  <a:close/>
                </a:path>
              </a:pathLst>
            </a:custGeom>
            <a:grpFill/>
            <a:ln>
              <a:solidFill>
                <a:schemeClr val="accent2"/>
              </a:solidFill>
            </a:ln>
          </p:spPr>
          <p:txBody>
            <a:bodyPr vert="horz" wrap="square" lIns="80682" tIns="40341" rIns="80682" bIns="40341" numCol="1" anchor="t" anchorCtr="0" compatLnSpc="1"/>
            <a:lstStyle/>
            <a:p>
              <a:endParaRPr lang="en-US" sz="1060" dirty="0">
                <a:latin typeface="+mj-lt"/>
              </a:endParaRPr>
            </a:p>
          </p:txBody>
        </p:sp>
      </p:grpSp>
      <p:grpSp>
        <p:nvGrpSpPr>
          <p:cNvPr id="163" name="Group 4"/>
          <p:cNvGrpSpPr>
            <a:grpSpLocks noChangeAspect="1"/>
          </p:cNvGrpSpPr>
          <p:nvPr/>
        </p:nvGrpSpPr>
        <p:grpSpPr bwMode="auto">
          <a:xfrm>
            <a:off x="6164072" y="3088902"/>
            <a:ext cx="702518" cy="459658"/>
            <a:chOff x="2058" y="2983"/>
            <a:chExt cx="593" cy="388"/>
          </a:xfrm>
          <a:noFill/>
        </p:grpSpPr>
        <p:sp>
          <p:nvSpPr>
            <p:cNvPr id="164" name="Line 5"/>
            <p:cNvSpPr>
              <a:spLocks noChangeShapeType="1"/>
            </p:cNvSpPr>
            <p:nvPr/>
          </p:nvSpPr>
          <p:spPr bwMode="auto">
            <a:xfrm>
              <a:off x="2122" y="3334"/>
              <a:ext cx="0" cy="3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6"/>
            <p:cNvSpPr>
              <a:spLocks/>
            </p:cNvSpPr>
            <p:nvPr/>
          </p:nvSpPr>
          <p:spPr bwMode="auto">
            <a:xfrm>
              <a:off x="2058" y="3209"/>
              <a:ext cx="128" cy="125"/>
            </a:xfrm>
            <a:custGeom>
              <a:avLst/>
              <a:gdLst>
                <a:gd name="T0" fmla="*/ 125 w 257"/>
                <a:gd name="T1" fmla="*/ 0 h 250"/>
                <a:gd name="T2" fmla="*/ 129 w 257"/>
                <a:gd name="T3" fmla="*/ 250 h 250"/>
                <a:gd name="T4" fmla="*/ 125 w 257"/>
                <a:gd name="T5" fmla="*/ 0 h 250"/>
              </a:gdLst>
              <a:ahLst/>
              <a:cxnLst>
                <a:cxn ang="0">
                  <a:pos x="T0" y="T1"/>
                </a:cxn>
                <a:cxn ang="0">
                  <a:pos x="T2" y="T3"/>
                </a:cxn>
                <a:cxn ang="0">
                  <a:pos x="T4" y="T5"/>
                </a:cxn>
              </a:cxnLst>
              <a:rect l="0" t="0" r="r" b="b"/>
              <a:pathLst>
                <a:path w="257" h="250">
                  <a:moveTo>
                    <a:pt x="125" y="0"/>
                  </a:moveTo>
                  <a:cubicBezTo>
                    <a:pt x="125" y="0"/>
                    <a:pt x="0" y="250"/>
                    <a:pt x="129" y="250"/>
                  </a:cubicBezTo>
                  <a:cubicBezTo>
                    <a:pt x="257" y="250"/>
                    <a:pt x="125" y="0"/>
                    <a:pt x="125" y="0"/>
                  </a:cubicBezTo>
                  <a:close/>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Oval 7"/>
            <p:cNvSpPr>
              <a:spLocks noChangeArrowheads="1"/>
            </p:cNvSpPr>
            <p:nvPr/>
          </p:nvSpPr>
          <p:spPr bwMode="auto">
            <a:xfrm>
              <a:off x="2435" y="3301"/>
              <a:ext cx="12" cy="12"/>
            </a:xfrm>
            <a:prstGeom prst="ellipse">
              <a:avLst/>
            </a:pr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Line 8"/>
            <p:cNvSpPr>
              <a:spLocks noChangeShapeType="1"/>
            </p:cNvSpPr>
            <p:nvPr/>
          </p:nvSpPr>
          <p:spPr bwMode="auto">
            <a:xfrm>
              <a:off x="2425" y="3254"/>
              <a:ext cx="56" cy="0"/>
            </a:xfrm>
            <a:prstGeom prst="line">
              <a:avLst/>
            </a:pr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Line 9"/>
            <p:cNvSpPr>
              <a:spLocks noChangeShapeType="1"/>
            </p:cNvSpPr>
            <p:nvPr/>
          </p:nvSpPr>
          <p:spPr bwMode="auto">
            <a:xfrm>
              <a:off x="2504" y="3299"/>
              <a:ext cx="37" cy="0"/>
            </a:xfrm>
            <a:prstGeom prst="line">
              <a:avLst/>
            </a:pr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0"/>
            <p:cNvSpPr>
              <a:spLocks/>
            </p:cNvSpPr>
            <p:nvPr/>
          </p:nvSpPr>
          <p:spPr bwMode="auto">
            <a:xfrm>
              <a:off x="2504" y="3261"/>
              <a:ext cx="37" cy="52"/>
            </a:xfrm>
            <a:custGeom>
              <a:avLst/>
              <a:gdLst>
                <a:gd name="T0" fmla="*/ 37 w 37"/>
                <a:gd name="T1" fmla="*/ 52 h 52"/>
                <a:gd name="T2" fmla="*/ 0 w 37"/>
                <a:gd name="T3" fmla="*/ 52 h 52"/>
                <a:gd name="T4" fmla="*/ 0 w 37"/>
                <a:gd name="T5" fmla="*/ 0 h 52"/>
                <a:gd name="T6" fmla="*/ 37 w 37"/>
                <a:gd name="T7" fmla="*/ 0 h 52"/>
                <a:gd name="T8" fmla="*/ 37 w 37"/>
                <a:gd name="T9" fmla="*/ 52 h 52"/>
                <a:gd name="T10" fmla="*/ 37 w 37"/>
                <a:gd name="T11" fmla="*/ 52 h 52"/>
              </a:gdLst>
              <a:ahLst/>
              <a:cxnLst>
                <a:cxn ang="0">
                  <a:pos x="T0" y="T1"/>
                </a:cxn>
                <a:cxn ang="0">
                  <a:pos x="T2" y="T3"/>
                </a:cxn>
                <a:cxn ang="0">
                  <a:pos x="T4" y="T5"/>
                </a:cxn>
                <a:cxn ang="0">
                  <a:pos x="T6" y="T7"/>
                </a:cxn>
                <a:cxn ang="0">
                  <a:pos x="T8" y="T9"/>
                </a:cxn>
                <a:cxn ang="0">
                  <a:pos x="T10" y="T11"/>
                </a:cxn>
              </a:cxnLst>
              <a:rect l="0" t="0" r="r" b="b"/>
              <a:pathLst>
                <a:path w="37" h="52">
                  <a:moveTo>
                    <a:pt x="37" y="52"/>
                  </a:moveTo>
                  <a:lnTo>
                    <a:pt x="0" y="52"/>
                  </a:lnTo>
                  <a:lnTo>
                    <a:pt x="0" y="0"/>
                  </a:lnTo>
                  <a:lnTo>
                    <a:pt x="37" y="0"/>
                  </a:lnTo>
                  <a:lnTo>
                    <a:pt x="37" y="52"/>
                  </a:lnTo>
                  <a:lnTo>
                    <a:pt x="37" y="52"/>
                  </a:lnTo>
                  <a:close/>
                </a:path>
              </a:pathLst>
            </a:cu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1"/>
            <p:cNvSpPr>
              <a:spLocks/>
            </p:cNvSpPr>
            <p:nvPr/>
          </p:nvSpPr>
          <p:spPr bwMode="auto">
            <a:xfrm>
              <a:off x="2417" y="3356"/>
              <a:ext cx="72" cy="15"/>
            </a:xfrm>
            <a:custGeom>
              <a:avLst/>
              <a:gdLst>
                <a:gd name="T0" fmla="*/ 72 w 72"/>
                <a:gd name="T1" fmla="*/ 15 h 15"/>
                <a:gd name="T2" fmla="*/ 0 w 72"/>
                <a:gd name="T3" fmla="*/ 15 h 15"/>
                <a:gd name="T4" fmla="*/ 0 w 72"/>
                <a:gd name="T5" fmla="*/ 0 h 15"/>
                <a:gd name="T6" fmla="*/ 72 w 72"/>
                <a:gd name="T7" fmla="*/ 0 h 15"/>
                <a:gd name="T8" fmla="*/ 72 w 72"/>
                <a:gd name="T9" fmla="*/ 15 h 15"/>
                <a:gd name="T10" fmla="*/ 72 w 72"/>
                <a:gd name="T11" fmla="*/ 15 h 15"/>
              </a:gdLst>
              <a:ahLst/>
              <a:cxnLst>
                <a:cxn ang="0">
                  <a:pos x="T0" y="T1"/>
                </a:cxn>
                <a:cxn ang="0">
                  <a:pos x="T2" y="T3"/>
                </a:cxn>
                <a:cxn ang="0">
                  <a:pos x="T4" y="T5"/>
                </a:cxn>
                <a:cxn ang="0">
                  <a:pos x="T6" y="T7"/>
                </a:cxn>
                <a:cxn ang="0">
                  <a:pos x="T8" y="T9"/>
                </a:cxn>
                <a:cxn ang="0">
                  <a:pos x="T10" y="T11"/>
                </a:cxn>
              </a:cxnLst>
              <a:rect l="0" t="0" r="r" b="b"/>
              <a:pathLst>
                <a:path w="72" h="15">
                  <a:moveTo>
                    <a:pt x="72" y="15"/>
                  </a:moveTo>
                  <a:lnTo>
                    <a:pt x="0" y="15"/>
                  </a:lnTo>
                  <a:lnTo>
                    <a:pt x="0" y="0"/>
                  </a:lnTo>
                  <a:lnTo>
                    <a:pt x="72" y="0"/>
                  </a:lnTo>
                  <a:lnTo>
                    <a:pt x="72" y="15"/>
                  </a:lnTo>
                  <a:lnTo>
                    <a:pt x="72" y="15"/>
                  </a:lnTo>
                  <a:close/>
                </a:path>
              </a:pathLst>
            </a:cu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2"/>
            <p:cNvSpPr>
              <a:spLocks/>
            </p:cNvSpPr>
            <p:nvPr/>
          </p:nvSpPr>
          <p:spPr bwMode="auto">
            <a:xfrm>
              <a:off x="2425" y="3242"/>
              <a:ext cx="56" cy="114"/>
            </a:xfrm>
            <a:custGeom>
              <a:avLst/>
              <a:gdLst>
                <a:gd name="T0" fmla="*/ 56 w 56"/>
                <a:gd name="T1" fmla="*/ 114 h 114"/>
                <a:gd name="T2" fmla="*/ 0 w 56"/>
                <a:gd name="T3" fmla="*/ 114 h 114"/>
                <a:gd name="T4" fmla="*/ 0 w 56"/>
                <a:gd name="T5" fmla="*/ 0 h 114"/>
                <a:gd name="T6" fmla="*/ 56 w 56"/>
                <a:gd name="T7" fmla="*/ 0 h 114"/>
                <a:gd name="T8" fmla="*/ 56 w 56"/>
                <a:gd name="T9" fmla="*/ 114 h 114"/>
                <a:gd name="T10" fmla="*/ 56 w 56"/>
                <a:gd name="T11" fmla="*/ 114 h 114"/>
              </a:gdLst>
              <a:ahLst/>
              <a:cxnLst>
                <a:cxn ang="0">
                  <a:pos x="T0" y="T1"/>
                </a:cxn>
                <a:cxn ang="0">
                  <a:pos x="T2" y="T3"/>
                </a:cxn>
                <a:cxn ang="0">
                  <a:pos x="T4" y="T5"/>
                </a:cxn>
                <a:cxn ang="0">
                  <a:pos x="T6" y="T7"/>
                </a:cxn>
                <a:cxn ang="0">
                  <a:pos x="T8" y="T9"/>
                </a:cxn>
                <a:cxn ang="0">
                  <a:pos x="T10" y="T11"/>
                </a:cxn>
              </a:cxnLst>
              <a:rect l="0" t="0" r="r" b="b"/>
              <a:pathLst>
                <a:path w="56" h="114">
                  <a:moveTo>
                    <a:pt x="56" y="114"/>
                  </a:moveTo>
                  <a:lnTo>
                    <a:pt x="0" y="114"/>
                  </a:lnTo>
                  <a:lnTo>
                    <a:pt x="0" y="0"/>
                  </a:lnTo>
                  <a:lnTo>
                    <a:pt x="56" y="0"/>
                  </a:lnTo>
                  <a:lnTo>
                    <a:pt x="56" y="114"/>
                  </a:lnTo>
                  <a:lnTo>
                    <a:pt x="56" y="114"/>
                  </a:lnTo>
                  <a:close/>
                </a:path>
              </a:pathLst>
            </a:cu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3"/>
            <p:cNvSpPr>
              <a:spLocks/>
            </p:cNvSpPr>
            <p:nvPr/>
          </p:nvSpPr>
          <p:spPr bwMode="auto">
            <a:xfrm>
              <a:off x="2493" y="3064"/>
              <a:ext cx="57" cy="17"/>
            </a:xfrm>
            <a:custGeom>
              <a:avLst/>
              <a:gdLst>
                <a:gd name="T0" fmla="*/ 57 w 57"/>
                <a:gd name="T1" fmla="*/ 17 h 17"/>
                <a:gd name="T2" fmla="*/ 0 w 57"/>
                <a:gd name="T3" fmla="*/ 17 h 17"/>
                <a:gd name="T4" fmla="*/ 0 w 57"/>
                <a:gd name="T5" fmla="*/ 0 h 17"/>
                <a:gd name="T6" fmla="*/ 57 w 57"/>
                <a:gd name="T7" fmla="*/ 0 h 17"/>
                <a:gd name="T8" fmla="*/ 57 w 57"/>
                <a:gd name="T9" fmla="*/ 17 h 17"/>
                <a:gd name="T10" fmla="*/ 57 w 57"/>
                <a:gd name="T11" fmla="*/ 17 h 17"/>
              </a:gdLst>
              <a:ahLst/>
              <a:cxnLst>
                <a:cxn ang="0">
                  <a:pos x="T0" y="T1"/>
                </a:cxn>
                <a:cxn ang="0">
                  <a:pos x="T2" y="T3"/>
                </a:cxn>
                <a:cxn ang="0">
                  <a:pos x="T4" y="T5"/>
                </a:cxn>
                <a:cxn ang="0">
                  <a:pos x="T6" y="T7"/>
                </a:cxn>
                <a:cxn ang="0">
                  <a:pos x="T8" y="T9"/>
                </a:cxn>
                <a:cxn ang="0">
                  <a:pos x="T10" y="T11"/>
                </a:cxn>
              </a:cxnLst>
              <a:rect l="0" t="0" r="r" b="b"/>
              <a:pathLst>
                <a:path w="57" h="17">
                  <a:moveTo>
                    <a:pt x="57" y="17"/>
                  </a:moveTo>
                  <a:lnTo>
                    <a:pt x="0" y="17"/>
                  </a:lnTo>
                  <a:lnTo>
                    <a:pt x="0" y="0"/>
                  </a:lnTo>
                  <a:lnTo>
                    <a:pt x="57" y="0"/>
                  </a:lnTo>
                  <a:lnTo>
                    <a:pt x="57" y="17"/>
                  </a:lnTo>
                  <a:lnTo>
                    <a:pt x="57" y="17"/>
                  </a:lnTo>
                  <a:close/>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4"/>
            <p:cNvSpPr>
              <a:spLocks/>
            </p:cNvSpPr>
            <p:nvPr/>
          </p:nvSpPr>
          <p:spPr bwMode="auto">
            <a:xfrm>
              <a:off x="2501" y="3081"/>
              <a:ext cx="42" cy="35"/>
            </a:xfrm>
            <a:custGeom>
              <a:avLst/>
              <a:gdLst>
                <a:gd name="T0" fmla="*/ 42 w 42"/>
                <a:gd name="T1" fmla="*/ 0 h 35"/>
                <a:gd name="T2" fmla="*/ 0 w 42"/>
                <a:gd name="T3" fmla="*/ 0 h 35"/>
                <a:gd name="T4" fmla="*/ 0 w 42"/>
                <a:gd name="T5" fmla="*/ 35 h 35"/>
                <a:gd name="T6" fmla="*/ 42 w 42"/>
                <a:gd name="T7" fmla="*/ 35 h 35"/>
                <a:gd name="T8" fmla="*/ 42 w 42"/>
                <a:gd name="T9" fmla="*/ 0 h 35"/>
                <a:gd name="T10" fmla="*/ 42 w 42"/>
                <a:gd name="T11" fmla="*/ 0 h 35"/>
              </a:gdLst>
              <a:ahLst/>
              <a:cxnLst>
                <a:cxn ang="0">
                  <a:pos x="T0" y="T1"/>
                </a:cxn>
                <a:cxn ang="0">
                  <a:pos x="T2" y="T3"/>
                </a:cxn>
                <a:cxn ang="0">
                  <a:pos x="T4" y="T5"/>
                </a:cxn>
                <a:cxn ang="0">
                  <a:pos x="T6" y="T7"/>
                </a:cxn>
                <a:cxn ang="0">
                  <a:pos x="T8" y="T9"/>
                </a:cxn>
                <a:cxn ang="0">
                  <a:pos x="T10" y="T11"/>
                </a:cxn>
              </a:cxnLst>
              <a:rect l="0" t="0" r="r" b="b"/>
              <a:pathLst>
                <a:path w="42" h="35">
                  <a:moveTo>
                    <a:pt x="42" y="0"/>
                  </a:moveTo>
                  <a:lnTo>
                    <a:pt x="0" y="0"/>
                  </a:lnTo>
                  <a:lnTo>
                    <a:pt x="0" y="35"/>
                  </a:lnTo>
                  <a:lnTo>
                    <a:pt x="42" y="35"/>
                  </a:lnTo>
                  <a:lnTo>
                    <a:pt x="42" y="0"/>
                  </a:lnTo>
                  <a:lnTo>
                    <a:pt x="42" y="0"/>
                  </a:lnTo>
                  <a:close/>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5"/>
            <p:cNvSpPr>
              <a:spLocks/>
            </p:cNvSpPr>
            <p:nvPr/>
          </p:nvSpPr>
          <p:spPr bwMode="auto">
            <a:xfrm>
              <a:off x="2265" y="3159"/>
              <a:ext cx="44" cy="43"/>
            </a:xfrm>
            <a:custGeom>
              <a:avLst/>
              <a:gdLst>
                <a:gd name="T0" fmla="*/ 87 w 87"/>
                <a:gd name="T1" fmla="*/ 42 h 86"/>
                <a:gd name="T2" fmla="*/ 43 w 87"/>
                <a:gd name="T3" fmla="*/ 86 h 86"/>
                <a:gd name="T4" fmla="*/ 0 w 87"/>
                <a:gd name="T5" fmla="*/ 42 h 86"/>
                <a:gd name="T6" fmla="*/ 43 w 87"/>
                <a:gd name="T7" fmla="*/ 0 h 86"/>
                <a:gd name="T8" fmla="*/ 87 w 87"/>
                <a:gd name="T9" fmla="*/ 42 h 86"/>
              </a:gdLst>
              <a:ahLst/>
              <a:cxnLst>
                <a:cxn ang="0">
                  <a:pos x="T0" y="T1"/>
                </a:cxn>
                <a:cxn ang="0">
                  <a:pos x="T2" y="T3"/>
                </a:cxn>
                <a:cxn ang="0">
                  <a:pos x="T4" y="T5"/>
                </a:cxn>
                <a:cxn ang="0">
                  <a:pos x="T6" y="T7"/>
                </a:cxn>
                <a:cxn ang="0">
                  <a:pos x="T8" y="T9"/>
                </a:cxn>
              </a:cxnLst>
              <a:rect l="0" t="0" r="r" b="b"/>
              <a:pathLst>
                <a:path w="87" h="86">
                  <a:moveTo>
                    <a:pt x="87" y="42"/>
                  </a:moveTo>
                  <a:cubicBezTo>
                    <a:pt x="87" y="67"/>
                    <a:pt x="68" y="86"/>
                    <a:pt x="43" y="86"/>
                  </a:cubicBezTo>
                  <a:cubicBezTo>
                    <a:pt x="19" y="86"/>
                    <a:pt x="0" y="67"/>
                    <a:pt x="0" y="42"/>
                  </a:cubicBezTo>
                  <a:cubicBezTo>
                    <a:pt x="0" y="19"/>
                    <a:pt x="19" y="0"/>
                    <a:pt x="43" y="0"/>
                  </a:cubicBezTo>
                  <a:cubicBezTo>
                    <a:pt x="68" y="0"/>
                    <a:pt x="87" y="19"/>
                    <a:pt x="87" y="42"/>
                  </a:cubicBezTo>
                  <a:close/>
                </a:path>
              </a:pathLst>
            </a:cu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Line 16"/>
            <p:cNvSpPr>
              <a:spLocks noChangeShapeType="1"/>
            </p:cNvSpPr>
            <p:nvPr/>
          </p:nvSpPr>
          <p:spPr bwMode="auto">
            <a:xfrm>
              <a:off x="2251" y="3276"/>
              <a:ext cx="74" cy="0"/>
            </a:xfrm>
            <a:prstGeom prst="line">
              <a:avLst/>
            </a:pr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Line 17"/>
            <p:cNvSpPr>
              <a:spLocks noChangeShapeType="1"/>
            </p:cNvSpPr>
            <p:nvPr/>
          </p:nvSpPr>
          <p:spPr bwMode="auto">
            <a:xfrm>
              <a:off x="2325" y="3231"/>
              <a:ext cx="0" cy="89"/>
            </a:xfrm>
            <a:prstGeom prst="line">
              <a:avLst/>
            </a:pr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Line 18"/>
            <p:cNvSpPr>
              <a:spLocks noChangeShapeType="1"/>
            </p:cNvSpPr>
            <p:nvPr/>
          </p:nvSpPr>
          <p:spPr bwMode="auto">
            <a:xfrm>
              <a:off x="2251" y="3233"/>
              <a:ext cx="0" cy="87"/>
            </a:xfrm>
            <a:prstGeom prst="line">
              <a:avLst/>
            </a:pr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Line 19"/>
            <p:cNvSpPr>
              <a:spLocks noChangeShapeType="1"/>
            </p:cNvSpPr>
            <p:nvPr/>
          </p:nvSpPr>
          <p:spPr bwMode="auto">
            <a:xfrm>
              <a:off x="2287" y="3231"/>
              <a:ext cx="0" cy="89"/>
            </a:xfrm>
            <a:prstGeom prst="line">
              <a:avLst/>
            </a:pr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Line 20"/>
            <p:cNvSpPr>
              <a:spLocks noChangeShapeType="1"/>
            </p:cNvSpPr>
            <p:nvPr/>
          </p:nvSpPr>
          <p:spPr bwMode="auto">
            <a:xfrm>
              <a:off x="2227" y="3320"/>
              <a:ext cx="119" cy="0"/>
            </a:xfrm>
            <a:prstGeom prst="line">
              <a:avLst/>
            </a:pr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21"/>
            <p:cNvSpPr>
              <a:spLocks/>
            </p:cNvSpPr>
            <p:nvPr/>
          </p:nvSpPr>
          <p:spPr bwMode="auto">
            <a:xfrm>
              <a:off x="2227" y="3231"/>
              <a:ext cx="119" cy="103"/>
            </a:xfrm>
            <a:custGeom>
              <a:avLst/>
              <a:gdLst>
                <a:gd name="T0" fmla="*/ 119 w 119"/>
                <a:gd name="T1" fmla="*/ 103 h 103"/>
                <a:gd name="T2" fmla="*/ 0 w 119"/>
                <a:gd name="T3" fmla="*/ 103 h 103"/>
                <a:gd name="T4" fmla="*/ 0 w 119"/>
                <a:gd name="T5" fmla="*/ 0 h 103"/>
                <a:gd name="T6" fmla="*/ 119 w 119"/>
                <a:gd name="T7" fmla="*/ 0 h 103"/>
                <a:gd name="T8" fmla="*/ 119 w 119"/>
                <a:gd name="T9" fmla="*/ 103 h 103"/>
                <a:gd name="T10" fmla="*/ 119 w 119"/>
                <a:gd name="T11" fmla="*/ 103 h 103"/>
              </a:gdLst>
              <a:ahLst/>
              <a:cxnLst>
                <a:cxn ang="0">
                  <a:pos x="T0" y="T1"/>
                </a:cxn>
                <a:cxn ang="0">
                  <a:pos x="T2" y="T3"/>
                </a:cxn>
                <a:cxn ang="0">
                  <a:pos x="T4" y="T5"/>
                </a:cxn>
                <a:cxn ang="0">
                  <a:pos x="T6" y="T7"/>
                </a:cxn>
                <a:cxn ang="0">
                  <a:pos x="T8" y="T9"/>
                </a:cxn>
                <a:cxn ang="0">
                  <a:pos x="T10" y="T11"/>
                </a:cxn>
              </a:cxnLst>
              <a:rect l="0" t="0" r="r" b="b"/>
              <a:pathLst>
                <a:path w="119" h="103">
                  <a:moveTo>
                    <a:pt x="119" y="103"/>
                  </a:moveTo>
                  <a:lnTo>
                    <a:pt x="0" y="103"/>
                  </a:lnTo>
                  <a:lnTo>
                    <a:pt x="0" y="0"/>
                  </a:lnTo>
                  <a:lnTo>
                    <a:pt x="119" y="0"/>
                  </a:lnTo>
                  <a:lnTo>
                    <a:pt x="119" y="103"/>
                  </a:lnTo>
                  <a:lnTo>
                    <a:pt x="119" y="103"/>
                  </a:lnTo>
                  <a:close/>
                </a:path>
              </a:pathLst>
            </a:cu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22"/>
            <p:cNvSpPr>
              <a:spLocks/>
            </p:cNvSpPr>
            <p:nvPr/>
          </p:nvSpPr>
          <p:spPr bwMode="auto">
            <a:xfrm>
              <a:off x="2561" y="3188"/>
              <a:ext cx="17" cy="14"/>
            </a:xfrm>
            <a:custGeom>
              <a:avLst/>
              <a:gdLst>
                <a:gd name="T0" fmla="*/ 0 w 17"/>
                <a:gd name="T1" fmla="*/ 14 h 14"/>
                <a:gd name="T2" fmla="*/ 17 w 17"/>
                <a:gd name="T3" fmla="*/ 14 h 14"/>
                <a:gd name="T4" fmla="*/ 17 w 17"/>
                <a:gd name="T5" fmla="*/ 0 h 14"/>
              </a:gdLst>
              <a:ahLst/>
              <a:cxnLst>
                <a:cxn ang="0">
                  <a:pos x="T0" y="T1"/>
                </a:cxn>
                <a:cxn ang="0">
                  <a:pos x="T2" y="T3"/>
                </a:cxn>
                <a:cxn ang="0">
                  <a:pos x="T4" y="T5"/>
                </a:cxn>
              </a:cxnLst>
              <a:rect l="0" t="0" r="r" b="b"/>
              <a:pathLst>
                <a:path w="17" h="14">
                  <a:moveTo>
                    <a:pt x="0" y="14"/>
                  </a:moveTo>
                  <a:lnTo>
                    <a:pt x="17" y="14"/>
                  </a:lnTo>
                  <a:lnTo>
                    <a:pt x="17" y="0"/>
                  </a:lnTo>
                </a:path>
              </a:pathLst>
            </a:custGeom>
            <a:grpFill/>
            <a:ln w="28575">
              <a:solidFill>
                <a:schemeClr val="accent3"/>
              </a:solid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23"/>
            <p:cNvSpPr>
              <a:spLocks/>
            </p:cNvSpPr>
            <p:nvPr/>
          </p:nvSpPr>
          <p:spPr bwMode="auto">
            <a:xfrm>
              <a:off x="2306" y="3116"/>
              <a:ext cx="274" cy="72"/>
            </a:xfrm>
            <a:custGeom>
              <a:avLst/>
              <a:gdLst>
                <a:gd name="T0" fmla="*/ 93 w 274"/>
                <a:gd name="T1" fmla="*/ 72 h 72"/>
                <a:gd name="T2" fmla="*/ 274 w 274"/>
                <a:gd name="T3" fmla="*/ 72 h 72"/>
                <a:gd name="T4" fmla="*/ 255 w 274"/>
                <a:gd name="T5" fmla="*/ 0 h 72"/>
                <a:gd name="T6" fmla="*/ 0 w 274"/>
                <a:gd name="T7" fmla="*/ 0 h 72"/>
              </a:gdLst>
              <a:ahLst/>
              <a:cxnLst>
                <a:cxn ang="0">
                  <a:pos x="T0" y="T1"/>
                </a:cxn>
                <a:cxn ang="0">
                  <a:pos x="T2" y="T3"/>
                </a:cxn>
                <a:cxn ang="0">
                  <a:pos x="T4" y="T5"/>
                </a:cxn>
                <a:cxn ang="0">
                  <a:pos x="T6" y="T7"/>
                </a:cxn>
              </a:cxnLst>
              <a:rect l="0" t="0" r="r" b="b"/>
              <a:pathLst>
                <a:path w="274" h="72">
                  <a:moveTo>
                    <a:pt x="93" y="72"/>
                  </a:moveTo>
                  <a:lnTo>
                    <a:pt x="274" y="72"/>
                  </a:lnTo>
                  <a:lnTo>
                    <a:pt x="255" y="0"/>
                  </a:lnTo>
                  <a:lnTo>
                    <a:pt x="0" y="0"/>
                  </a:ln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24"/>
            <p:cNvSpPr>
              <a:spLocks/>
            </p:cNvSpPr>
            <p:nvPr/>
          </p:nvSpPr>
          <p:spPr bwMode="auto">
            <a:xfrm>
              <a:off x="2182" y="3120"/>
              <a:ext cx="210" cy="82"/>
            </a:xfrm>
            <a:custGeom>
              <a:avLst/>
              <a:gdLst>
                <a:gd name="T0" fmla="*/ 0 w 210"/>
                <a:gd name="T1" fmla="*/ 82 h 82"/>
                <a:gd name="T2" fmla="*/ 104 w 210"/>
                <a:gd name="T3" fmla="*/ 0 h 82"/>
                <a:gd name="T4" fmla="*/ 210 w 210"/>
                <a:gd name="T5" fmla="*/ 82 h 82"/>
              </a:gdLst>
              <a:ahLst/>
              <a:cxnLst>
                <a:cxn ang="0">
                  <a:pos x="T0" y="T1"/>
                </a:cxn>
                <a:cxn ang="0">
                  <a:pos x="T2" y="T3"/>
                </a:cxn>
                <a:cxn ang="0">
                  <a:pos x="T4" y="T5"/>
                </a:cxn>
              </a:cxnLst>
              <a:rect l="0" t="0" r="r" b="b"/>
              <a:pathLst>
                <a:path w="210" h="82">
                  <a:moveTo>
                    <a:pt x="0" y="82"/>
                  </a:moveTo>
                  <a:lnTo>
                    <a:pt x="104" y="0"/>
                  </a:lnTo>
                  <a:lnTo>
                    <a:pt x="210" y="82"/>
                  </a:lnTo>
                </a:path>
              </a:pathLst>
            </a:custGeom>
            <a:grp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25"/>
            <p:cNvSpPr>
              <a:spLocks/>
            </p:cNvSpPr>
            <p:nvPr/>
          </p:nvSpPr>
          <p:spPr bwMode="auto">
            <a:xfrm>
              <a:off x="2157" y="3101"/>
              <a:ext cx="260" cy="101"/>
            </a:xfrm>
            <a:custGeom>
              <a:avLst/>
              <a:gdLst>
                <a:gd name="T0" fmla="*/ 0 w 260"/>
                <a:gd name="T1" fmla="*/ 100 h 101"/>
                <a:gd name="T2" fmla="*/ 130 w 260"/>
                <a:gd name="T3" fmla="*/ 0 h 101"/>
                <a:gd name="T4" fmla="*/ 260 w 260"/>
                <a:gd name="T5" fmla="*/ 101 h 101"/>
              </a:gdLst>
              <a:ahLst/>
              <a:cxnLst>
                <a:cxn ang="0">
                  <a:pos x="T0" y="T1"/>
                </a:cxn>
                <a:cxn ang="0">
                  <a:pos x="T2" y="T3"/>
                </a:cxn>
                <a:cxn ang="0">
                  <a:pos x="T4" y="T5"/>
                </a:cxn>
              </a:cxnLst>
              <a:rect l="0" t="0" r="r" b="b"/>
              <a:pathLst>
                <a:path w="260" h="101">
                  <a:moveTo>
                    <a:pt x="0" y="100"/>
                  </a:moveTo>
                  <a:lnTo>
                    <a:pt x="130" y="0"/>
                  </a:lnTo>
                  <a:lnTo>
                    <a:pt x="260" y="101"/>
                  </a:ln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31"/>
            <p:cNvSpPr>
              <a:spLocks/>
            </p:cNvSpPr>
            <p:nvPr/>
          </p:nvSpPr>
          <p:spPr bwMode="auto">
            <a:xfrm>
              <a:off x="2157" y="3202"/>
              <a:ext cx="25" cy="169"/>
            </a:xfrm>
            <a:custGeom>
              <a:avLst/>
              <a:gdLst>
                <a:gd name="T0" fmla="*/ 25 w 25"/>
                <a:gd name="T1" fmla="*/ 169 h 169"/>
                <a:gd name="T2" fmla="*/ 25 w 25"/>
                <a:gd name="T3" fmla="*/ 0 h 169"/>
                <a:gd name="T4" fmla="*/ 0 w 25"/>
                <a:gd name="T5" fmla="*/ 0 h 169"/>
              </a:gdLst>
              <a:ahLst/>
              <a:cxnLst>
                <a:cxn ang="0">
                  <a:pos x="T0" y="T1"/>
                </a:cxn>
                <a:cxn ang="0">
                  <a:pos x="T2" y="T3"/>
                </a:cxn>
                <a:cxn ang="0">
                  <a:pos x="T4" y="T5"/>
                </a:cxn>
              </a:cxnLst>
              <a:rect l="0" t="0" r="r" b="b"/>
              <a:pathLst>
                <a:path w="25" h="169">
                  <a:moveTo>
                    <a:pt x="25" y="169"/>
                  </a:moveTo>
                  <a:lnTo>
                    <a:pt x="25" y="0"/>
                  </a:lnTo>
                  <a:lnTo>
                    <a:pt x="0" y="0"/>
                  </a:ln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32"/>
            <p:cNvSpPr>
              <a:spLocks/>
            </p:cNvSpPr>
            <p:nvPr/>
          </p:nvSpPr>
          <p:spPr bwMode="auto">
            <a:xfrm>
              <a:off x="2392" y="3202"/>
              <a:ext cx="169" cy="169"/>
            </a:xfrm>
            <a:custGeom>
              <a:avLst/>
              <a:gdLst>
                <a:gd name="T0" fmla="*/ 169 w 169"/>
                <a:gd name="T1" fmla="*/ 169 h 169"/>
                <a:gd name="T2" fmla="*/ 169 w 169"/>
                <a:gd name="T3" fmla="*/ 0 h 169"/>
                <a:gd name="T4" fmla="*/ 0 w 169"/>
                <a:gd name="T5" fmla="*/ 0 h 169"/>
                <a:gd name="T6" fmla="*/ 0 w 169"/>
                <a:gd name="T7" fmla="*/ 169 h 169"/>
              </a:gdLst>
              <a:ahLst/>
              <a:cxnLst>
                <a:cxn ang="0">
                  <a:pos x="T0" y="T1"/>
                </a:cxn>
                <a:cxn ang="0">
                  <a:pos x="T2" y="T3"/>
                </a:cxn>
                <a:cxn ang="0">
                  <a:pos x="T4" y="T5"/>
                </a:cxn>
                <a:cxn ang="0">
                  <a:pos x="T6" y="T7"/>
                </a:cxn>
              </a:cxnLst>
              <a:rect l="0" t="0" r="r" b="b"/>
              <a:pathLst>
                <a:path w="169" h="169">
                  <a:moveTo>
                    <a:pt x="169" y="169"/>
                  </a:moveTo>
                  <a:lnTo>
                    <a:pt x="169" y="0"/>
                  </a:lnTo>
                  <a:lnTo>
                    <a:pt x="0" y="0"/>
                  </a:lnTo>
                  <a:lnTo>
                    <a:pt x="0" y="169"/>
                  </a:ln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Line 35"/>
            <p:cNvSpPr>
              <a:spLocks noChangeShapeType="1"/>
            </p:cNvSpPr>
            <p:nvPr/>
          </p:nvSpPr>
          <p:spPr bwMode="auto">
            <a:xfrm>
              <a:off x="2072" y="3371"/>
              <a:ext cx="579"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Oval 36"/>
            <p:cNvSpPr>
              <a:spLocks noChangeArrowheads="1"/>
            </p:cNvSpPr>
            <p:nvPr/>
          </p:nvSpPr>
          <p:spPr bwMode="auto">
            <a:xfrm>
              <a:off x="2103" y="2983"/>
              <a:ext cx="114" cy="114"/>
            </a:xfrm>
            <a:prstGeom prst="ellips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90" name="Straight Connector 189"/>
          <p:cNvCxnSpPr/>
          <p:nvPr/>
        </p:nvCxnSpPr>
        <p:spPr>
          <a:xfrm>
            <a:off x="5972450" y="2217570"/>
            <a:ext cx="5486400" cy="0"/>
          </a:xfrm>
          <a:prstGeom prst="line">
            <a:avLst/>
          </a:prstGeom>
          <a:ln w="63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972450" y="2938060"/>
            <a:ext cx="5486400" cy="0"/>
          </a:xfrm>
          <a:prstGeom prst="line">
            <a:avLst/>
          </a:prstGeom>
          <a:ln w="63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7130077" y="1571314"/>
            <a:ext cx="4395382" cy="50076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l"/>
            <a:r>
              <a:rPr lang="en-US" altLang="zh-CN" sz="1100" dirty="0"/>
              <a:t>2020</a:t>
            </a:r>
            <a:r>
              <a:rPr lang="zh-CN" altLang="en-US" sz="1100" dirty="0"/>
              <a:t>年全球前十大品牌占有</a:t>
            </a:r>
            <a:r>
              <a:rPr lang="en-US" altLang="zh-CN" sz="1800" b="1" dirty="0">
                <a:solidFill>
                  <a:schemeClr val="accent4"/>
                </a:solidFill>
              </a:rPr>
              <a:t>~63.8%</a:t>
            </a:r>
            <a:r>
              <a:rPr lang="zh-CN" altLang="en-US" sz="1100" dirty="0"/>
              <a:t>的市场份额</a:t>
            </a:r>
            <a:endParaRPr lang="en-US" altLang="zh-CN" sz="1100" dirty="0"/>
          </a:p>
        </p:txBody>
      </p:sp>
      <p:sp>
        <p:nvSpPr>
          <p:cNvPr id="249" name="TextBox 248"/>
          <p:cNvSpPr txBox="1"/>
          <p:nvPr/>
        </p:nvSpPr>
        <p:spPr>
          <a:xfrm>
            <a:off x="7130076" y="2381123"/>
            <a:ext cx="3798373" cy="43346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l"/>
            <a:r>
              <a:rPr lang="en-US" altLang="zh-CN" sz="1100" dirty="0"/>
              <a:t>2020</a:t>
            </a:r>
            <a:r>
              <a:rPr lang="zh-CN" altLang="en-US" sz="1100" dirty="0"/>
              <a:t>年</a:t>
            </a:r>
            <a:r>
              <a:rPr lang="en-US" altLang="zh-CN" sz="1100" dirty="0"/>
              <a:t>JS</a:t>
            </a:r>
            <a:r>
              <a:rPr lang="zh-CN" altLang="en-US" sz="1100" dirty="0"/>
              <a:t>环球生活位居全球小家电行业</a:t>
            </a:r>
            <a:r>
              <a:rPr lang="zh-CN" altLang="en-US" sz="1800" b="1" dirty="0">
                <a:solidFill>
                  <a:schemeClr val="accent2"/>
                </a:solidFill>
              </a:rPr>
              <a:t>第五</a:t>
            </a:r>
            <a:endParaRPr lang="en-US" altLang="zh-CN" sz="1800" b="1" dirty="0">
              <a:solidFill>
                <a:schemeClr val="accent2"/>
              </a:solidFill>
            </a:endParaRPr>
          </a:p>
        </p:txBody>
      </p:sp>
      <p:sp>
        <p:nvSpPr>
          <p:cNvPr id="250" name="TextBox 249"/>
          <p:cNvSpPr txBox="1"/>
          <p:nvPr/>
        </p:nvSpPr>
        <p:spPr>
          <a:xfrm>
            <a:off x="7130077" y="3056548"/>
            <a:ext cx="4395382" cy="48823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l"/>
            <a:r>
              <a:rPr lang="zh-CN" altLang="en-US" sz="1100" dirty="0"/>
              <a:t>专注于小家电品牌</a:t>
            </a:r>
            <a:r>
              <a:rPr lang="zh-CN" altLang="en-US" sz="1100" baseline="30000" dirty="0"/>
              <a:t>（</a:t>
            </a:r>
            <a:r>
              <a:rPr lang="en-US" altLang="zh-CN" sz="1100" baseline="30000" dirty="0"/>
              <a:t>1</a:t>
            </a:r>
            <a:r>
              <a:rPr lang="zh-CN" altLang="en-US" sz="1100" baseline="30000" dirty="0"/>
              <a:t>）</a:t>
            </a:r>
            <a:r>
              <a:rPr lang="zh-CN" altLang="en-US" sz="1100" dirty="0"/>
              <a:t>排行榜</a:t>
            </a:r>
            <a:r>
              <a:rPr lang="zh-CN" altLang="en-US" sz="1800" b="1" dirty="0">
                <a:solidFill>
                  <a:schemeClr val="accent3"/>
                </a:solidFill>
              </a:rPr>
              <a:t>第三</a:t>
            </a:r>
            <a:endParaRPr lang="en-US" altLang="zh-CN" sz="1800" b="1" dirty="0">
              <a:solidFill>
                <a:schemeClr val="accent3"/>
              </a:solidFill>
            </a:endParaRPr>
          </a:p>
        </p:txBody>
      </p:sp>
    </p:spTree>
    <p:extLst>
      <p:ext uri="{BB962C8B-B14F-4D97-AF65-F5344CB8AC3E}">
        <p14:creationId xmlns:p14="http://schemas.microsoft.com/office/powerpoint/2010/main" val="406274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en-US" altLang="zh-CN" dirty="0">
                <a:ea typeface="+mj-ea"/>
              </a:rPr>
              <a:t>2020</a:t>
            </a:r>
            <a:r>
              <a:rPr lang="zh-CN" altLang="en-US" dirty="0">
                <a:ea typeface="+mj-ea"/>
              </a:rPr>
              <a:t>年业务重点回顾</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13</a:t>
            </a:fld>
            <a:endParaRPr lang="en-US" noProof="1"/>
          </a:p>
        </p:txBody>
      </p:sp>
      <p:grpSp>
        <p:nvGrpSpPr>
          <p:cNvPr id="78" name="Group 77"/>
          <p:cNvGrpSpPr/>
          <p:nvPr/>
        </p:nvGrpSpPr>
        <p:grpSpPr>
          <a:xfrm>
            <a:off x="2014265" y="1732301"/>
            <a:ext cx="209840" cy="789080"/>
            <a:chOff x="1545432" y="1047750"/>
            <a:chExt cx="95250" cy="789080"/>
          </a:xfrm>
          <a:solidFill>
            <a:schemeClr val="accent3">
              <a:lumMod val="75000"/>
            </a:schemeClr>
          </a:solidFill>
        </p:grpSpPr>
        <p:sp>
          <p:nvSpPr>
            <p:cNvPr id="118" name="Isosceles Triangle 117"/>
            <p:cNvSpPr/>
            <p:nvPr/>
          </p:nvSpPr>
          <p:spPr bwMode="gray">
            <a:xfrm rot="16200000" flipV="1">
              <a:off x="1543051" y="1739199"/>
              <a:ext cx="100012" cy="95250"/>
            </a:xfrm>
            <a:prstGeom prst="triangle">
              <a:avLst>
                <a:gd name="adj" fmla="val 100000"/>
              </a:avLst>
            </a:prstGeom>
            <a:grp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sp>
          <p:nvSpPr>
            <p:cNvPr id="119" name="Isosceles Triangle 118"/>
            <p:cNvSpPr/>
            <p:nvPr/>
          </p:nvSpPr>
          <p:spPr bwMode="gray">
            <a:xfrm rot="5400000">
              <a:off x="1543051" y="1050131"/>
              <a:ext cx="100012" cy="95250"/>
            </a:xfrm>
            <a:prstGeom prst="triangle">
              <a:avLst>
                <a:gd name="adj" fmla="val 100000"/>
              </a:avLst>
            </a:prstGeom>
            <a:grp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grpSp>
      <p:sp>
        <p:nvSpPr>
          <p:cNvPr id="79" name="Rectangle 47" descr="AQAAAAAQANfvjUmqTtNBqrY61PoizsLGRyuOr1TJKh0fpEsd8uohULYhbFw9jokDZEDNzTluLZ7GuhldRfIpWccU8HOJ8IVY4kLJ8ILJ3gC5jtPbOLPj"/>
          <p:cNvSpPr>
            <a:spLocks noChangeArrowheads="1"/>
          </p:cNvSpPr>
          <p:nvPr/>
        </p:nvSpPr>
        <p:spPr bwMode="gray">
          <a:xfrm>
            <a:off x="1039483" y="1743264"/>
            <a:ext cx="10511428" cy="685800"/>
          </a:xfrm>
          <a:prstGeom prst="roundRect">
            <a:avLst>
              <a:gd name="adj" fmla="val 50000"/>
            </a:avLst>
          </a:prstGeom>
          <a:gradFill>
            <a:gsLst>
              <a:gs pos="0">
                <a:schemeClr val="accent2">
                  <a:lumMod val="10000"/>
                  <a:lumOff val="90000"/>
                </a:schemeClr>
              </a:gs>
              <a:gs pos="100000">
                <a:schemeClr val="accent3">
                  <a:lumMod val="20000"/>
                  <a:lumOff val="80000"/>
                </a:schemeClr>
              </a:gs>
            </a:gsLst>
            <a:lin ang="2700000" scaled="1"/>
          </a:gradFill>
          <a:ln w="6350" algn="ctr">
            <a:noFill/>
            <a:miter lim="800000"/>
            <a:headEnd/>
            <a:tailEnd/>
          </a:ln>
          <a:effectLst/>
        </p:spPr>
        <p:txBody>
          <a:bodyPr lIns="1097280" tIns="45720" rIns="548640" bIns="45720" anchor="ctr"/>
          <a:lstStyle/>
          <a:p>
            <a:pPr marL="142875" lvl="2" indent="-139700" algn="l" defTabSz="728663">
              <a:spcBef>
                <a:spcPts val="200"/>
              </a:spcBef>
              <a:buClr>
                <a:schemeClr val="accent3"/>
              </a:buClr>
              <a:buSzPct val="80000"/>
              <a:buFont typeface="Wingdings" panose="05000000000000000000" pitchFamily="2" charset="2"/>
              <a:buChar char="n"/>
            </a:pPr>
            <a:r>
              <a:rPr lang="zh-CN" altLang="en-US" sz="900" dirty="0">
                <a:latin typeface="+mj-lt"/>
              </a:rPr>
              <a:t>中国市场销售收入增长达</a:t>
            </a:r>
            <a:r>
              <a:rPr lang="en-US" altLang="zh-CN" sz="900" dirty="0">
                <a:latin typeface="+mj-lt"/>
              </a:rPr>
              <a:t>13.2%</a:t>
            </a:r>
            <a:r>
              <a:rPr lang="zh-CN" altLang="en-US" sz="900" dirty="0">
                <a:latin typeface="+mj-lt"/>
              </a:rPr>
              <a:t>，主要来源于线上渠道的布局、不断推出新品匹配各圈层</a:t>
            </a:r>
            <a:r>
              <a:rPr lang="zh-CN" altLang="en-US" sz="900" dirty="0"/>
              <a:t>及核心品类的主销价位段拓宽</a:t>
            </a:r>
            <a:endParaRPr lang="en-US" altLang="zh-CN" sz="900" dirty="0">
              <a:latin typeface="+mj-lt"/>
            </a:endParaRPr>
          </a:p>
          <a:p>
            <a:pPr marL="142875" lvl="2" indent="-139700" algn="l" defTabSz="728663">
              <a:spcBef>
                <a:spcPts val="200"/>
              </a:spcBef>
              <a:buClr>
                <a:schemeClr val="accent3"/>
              </a:buClr>
              <a:buSzPct val="80000"/>
              <a:buFont typeface="Wingdings" panose="05000000000000000000" pitchFamily="2" charset="2"/>
              <a:buChar char="n"/>
            </a:pPr>
            <a:r>
              <a:rPr lang="zh-CN" altLang="en-US" sz="900" dirty="0">
                <a:latin typeface="+mj-lt"/>
              </a:rPr>
              <a:t>强劲的双十一销售表现，其中包括</a:t>
            </a:r>
            <a:r>
              <a:rPr lang="en-US" altLang="zh-CN" sz="900" dirty="0">
                <a:latin typeface="+mj-lt"/>
              </a:rPr>
              <a:t>Shark</a:t>
            </a:r>
            <a:r>
              <a:rPr lang="zh-CN" altLang="en-US" sz="900" dirty="0">
                <a:latin typeface="+mj-lt"/>
              </a:rPr>
              <a:t>中国在双十一期间实现“全网蒸汽拖把与电动拖把品类双冠王”</a:t>
            </a:r>
            <a:endParaRPr lang="en-US" altLang="zh-CN" sz="900" dirty="0">
              <a:latin typeface="+mj-lt"/>
            </a:endParaRPr>
          </a:p>
        </p:txBody>
      </p:sp>
      <p:sp>
        <p:nvSpPr>
          <p:cNvPr id="80" name="MASTER_ITEMObjectTitle2_0"/>
          <p:cNvSpPr>
            <a:spLocks noChangeArrowheads="1"/>
          </p:cNvSpPr>
          <p:nvPr>
            <p:custDataLst>
              <p:tags r:id="rId1"/>
            </p:custDataLst>
          </p:nvPr>
        </p:nvSpPr>
        <p:spPr bwMode="gray">
          <a:xfrm flipH="1">
            <a:off x="550679" y="1732301"/>
            <a:ext cx="1462644" cy="789080"/>
          </a:xfrm>
          <a:prstGeom prst="round1Rect">
            <a:avLst/>
          </a:prstGeom>
          <a:gradFill flip="none" rotWithShape="1">
            <a:gsLst>
              <a:gs pos="0">
                <a:schemeClr val="accent3">
                  <a:lumMod val="60000"/>
                  <a:lumOff val="40000"/>
                </a:schemeClr>
              </a:gs>
              <a:gs pos="100000">
                <a:schemeClr val="accent3"/>
              </a:gs>
            </a:gsLst>
            <a:lin ang="2700000" scaled="1"/>
            <a:tileRect/>
          </a:gradFill>
          <a:ln>
            <a:noFill/>
          </a:ln>
          <a:effectLst/>
        </p:spPr>
        <p:txBody>
          <a:bodyPr lIns="45720" tIns="46688" rIns="45720" bIns="46688" anchor="ctr"/>
          <a:lstStyle/>
          <a:p>
            <a:pPr algn="l" defTabSz="727075">
              <a:buClrTx/>
            </a:pPr>
            <a:r>
              <a:rPr lang="zh-CN" altLang="en-US" sz="1100" b="1" dirty="0">
                <a:solidFill>
                  <a:schemeClr val="bg1"/>
                </a:solidFill>
                <a:latin typeface="+mj-lt"/>
                <a:cs typeface="Times New Roman" pitchFamily="18" charset="0"/>
              </a:rPr>
              <a:t>强劲的中国市场销售业绩</a:t>
            </a:r>
            <a:endParaRPr lang="en-US" altLang="zh-CN" sz="1100" b="1" dirty="0">
              <a:solidFill>
                <a:schemeClr val="bg1"/>
              </a:solidFill>
              <a:latin typeface="+mj-lt"/>
              <a:cs typeface="Times New Roman" pitchFamily="18" charset="0"/>
            </a:endParaRPr>
          </a:p>
        </p:txBody>
      </p:sp>
      <p:grpSp>
        <p:nvGrpSpPr>
          <p:cNvPr id="9" name="Group 8"/>
          <p:cNvGrpSpPr/>
          <p:nvPr/>
        </p:nvGrpSpPr>
        <p:grpSpPr>
          <a:xfrm>
            <a:off x="10936796" y="1806095"/>
            <a:ext cx="572173" cy="552284"/>
            <a:chOff x="10895926" y="1949051"/>
            <a:chExt cx="572173" cy="552284"/>
          </a:xfrm>
        </p:grpSpPr>
        <p:sp>
          <p:nvSpPr>
            <p:cNvPr id="132" name="Oval 131"/>
            <p:cNvSpPr/>
            <p:nvPr/>
          </p:nvSpPr>
          <p:spPr bwMode="gray">
            <a:xfrm>
              <a:off x="10895926" y="1949051"/>
              <a:ext cx="572173" cy="552284"/>
            </a:xfrm>
            <a:prstGeom prst="ellipse">
              <a:avLst/>
            </a:prstGeom>
            <a:solidFill>
              <a:schemeClr val="bg1"/>
            </a:solidFill>
            <a:ln w="25400" cap="flat" cmpd="sng" algn="ctr">
              <a:noFill/>
              <a:prstDash val="solid"/>
              <a:round/>
              <a:headEnd type="none" w="med" len="med"/>
              <a:tailEnd type="none" w="med" len="med"/>
            </a:ln>
            <a:effectLst>
              <a:innerShdw blurRad="1143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100" dirty="0">
                <a:solidFill>
                  <a:schemeClr val="tx1"/>
                </a:solidFill>
                <a:latin typeface="+mj-lt"/>
              </a:endParaRPr>
            </a:p>
          </p:txBody>
        </p:sp>
        <p:grpSp>
          <p:nvGrpSpPr>
            <p:cNvPr id="134" name="Group 718"/>
            <p:cNvGrpSpPr>
              <a:grpSpLocks noChangeAspect="1"/>
            </p:cNvGrpSpPr>
            <p:nvPr/>
          </p:nvGrpSpPr>
          <p:grpSpPr bwMode="auto">
            <a:xfrm>
              <a:off x="11041158" y="2083566"/>
              <a:ext cx="292918" cy="291890"/>
              <a:chOff x="828" y="4485"/>
              <a:chExt cx="285" cy="284"/>
            </a:xfrm>
            <a:solidFill>
              <a:schemeClr val="accent3">
                <a:lumMod val="60000"/>
                <a:lumOff val="40000"/>
              </a:schemeClr>
            </a:solidFill>
            <a:effectLst>
              <a:outerShdw blurRad="63500" sx="102000" sy="102000" algn="ctr" rotWithShape="0">
                <a:prstClr val="black">
                  <a:alpha val="20000"/>
                </a:prstClr>
              </a:outerShdw>
            </a:effectLst>
          </p:grpSpPr>
          <p:sp>
            <p:nvSpPr>
              <p:cNvPr id="135" name="Freeform 719"/>
              <p:cNvSpPr>
                <a:spLocks/>
              </p:cNvSpPr>
              <p:nvPr/>
            </p:nvSpPr>
            <p:spPr bwMode="auto">
              <a:xfrm>
                <a:off x="1056" y="4563"/>
                <a:ext cx="57" cy="206"/>
              </a:xfrm>
              <a:custGeom>
                <a:avLst/>
                <a:gdLst>
                  <a:gd name="T0" fmla="*/ 187 w 206"/>
                  <a:gd name="T1" fmla="*/ 0 h 746"/>
                  <a:gd name="T2" fmla="*/ 206 w 206"/>
                  <a:gd name="T3" fmla="*/ 19 h 746"/>
                  <a:gd name="T4" fmla="*/ 206 w 206"/>
                  <a:gd name="T5" fmla="*/ 727 h 746"/>
                  <a:gd name="T6" fmla="*/ 187 w 206"/>
                  <a:gd name="T7" fmla="*/ 746 h 746"/>
                  <a:gd name="T8" fmla="*/ 19 w 206"/>
                  <a:gd name="T9" fmla="*/ 746 h 746"/>
                  <a:gd name="T10" fmla="*/ 0 w 206"/>
                  <a:gd name="T11" fmla="*/ 727 h 746"/>
                  <a:gd name="T12" fmla="*/ 0 w 206"/>
                  <a:gd name="T13" fmla="*/ 19 h 746"/>
                  <a:gd name="T14" fmla="*/ 19 w 206"/>
                  <a:gd name="T15" fmla="*/ 0 h 746"/>
                  <a:gd name="T16" fmla="*/ 187 w 206"/>
                  <a:gd name="T17"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746">
                    <a:moveTo>
                      <a:pt x="187" y="0"/>
                    </a:moveTo>
                    <a:cubicBezTo>
                      <a:pt x="197" y="0"/>
                      <a:pt x="206" y="9"/>
                      <a:pt x="206" y="19"/>
                    </a:cubicBezTo>
                    <a:cubicBezTo>
                      <a:pt x="206" y="727"/>
                      <a:pt x="206" y="727"/>
                      <a:pt x="206" y="727"/>
                    </a:cubicBezTo>
                    <a:cubicBezTo>
                      <a:pt x="206" y="737"/>
                      <a:pt x="197" y="746"/>
                      <a:pt x="187" y="746"/>
                    </a:cubicBezTo>
                    <a:cubicBezTo>
                      <a:pt x="19" y="746"/>
                      <a:pt x="19" y="746"/>
                      <a:pt x="19" y="746"/>
                    </a:cubicBezTo>
                    <a:cubicBezTo>
                      <a:pt x="9" y="746"/>
                      <a:pt x="0" y="737"/>
                      <a:pt x="0" y="727"/>
                    </a:cubicBezTo>
                    <a:cubicBezTo>
                      <a:pt x="0" y="19"/>
                      <a:pt x="0" y="19"/>
                      <a:pt x="0" y="19"/>
                    </a:cubicBezTo>
                    <a:cubicBezTo>
                      <a:pt x="0" y="9"/>
                      <a:pt x="9" y="0"/>
                      <a:pt x="19" y="0"/>
                    </a:cubicBez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36" name="Freeform 720"/>
              <p:cNvSpPr>
                <a:spLocks/>
              </p:cNvSpPr>
              <p:nvPr/>
            </p:nvSpPr>
            <p:spPr bwMode="auto">
              <a:xfrm>
                <a:off x="904" y="4675"/>
                <a:ext cx="57" cy="94"/>
              </a:xfrm>
              <a:custGeom>
                <a:avLst/>
                <a:gdLst>
                  <a:gd name="T0" fmla="*/ 187 w 205"/>
                  <a:gd name="T1" fmla="*/ 0 h 340"/>
                  <a:gd name="T2" fmla="*/ 205 w 205"/>
                  <a:gd name="T3" fmla="*/ 18 h 340"/>
                  <a:gd name="T4" fmla="*/ 205 w 205"/>
                  <a:gd name="T5" fmla="*/ 321 h 340"/>
                  <a:gd name="T6" fmla="*/ 187 w 205"/>
                  <a:gd name="T7" fmla="*/ 340 h 340"/>
                  <a:gd name="T8" fmla="*/ 19 w 205"/>
                  <a:gd name="T9" fmla="*/ 340 h 340"/>
                  <a:gd name="T10" fmla="*/ 0 w 205"/>
                  <a:gd name="T11" fmla="*/ 321 h 340"/>
                  <a:gd name="T12" fmla="*/ 0 w 205"/>
                  <a:gd name="T13" fmla="*/ 18 h 340"/>
                  <a:gd name="T14" fmla="*/ 19 w 205"/>
                  <a:gd name="T15" fmla="*/ 0 h 340"/>
                  <a:gd name="T16" fmla="*/ 187 w 205"/>
                  <a:gd name="T1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340">
                    <a:moveTo>
                      <a:pt x="187" y="0"/>
                    </a:moveTo>
                    <a:cubicBezTo>
                      <a:pt x="197" y="0"/>
                      <a:pt x="205" y="8"/>
                      <a:pt x="205" y="18"/>
                    </a:cubicBezTo>
                    <a:cubicBezTo>
                      <a:pt x="205" y="321"/>
                      <a:pt x="205" y="321"/>
                      <a:pt x="205" y="321"/>
                    </a:cubicBezTo>
                    <a:cubicBezTo>
                      <a:pt x="205" y="331"/>
                      <a:pt x="197" y="340"/>
                      <a:pt x="187" y="340"/>
                    </a:cubicBezTo>
                    <a:cubicBezTo>
                      <a:pt x="19" y="340"/>
                      <a:pt x="19" y="340"/>
                      <a:pt x="19" y="340"/>
                    </a:cubicBezTo>
                    <a:cubicBezTo>
                      <a:pt x="9" y="340"/>
                      <a:pt x="0" y="331"/>
                      <a:pt x="0" y="321"/>
                    </a:cubicBezTo>
                    <a:cubicBezTo>
                      <a:pt x="0" y="18"/>
                      <a:pt x="0" y="18"/>
                      <a:pt x="0" y="18"/>
                    </a:cubicBezTo>
                    <a:cubicBezTo>
                      <a:pt x="0" y="8"/>
                      <a:pt x="9" y="0"/>
                      <a:pt x="19" y="0"/>
                    </a:cubicBez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37" name="Freeform 721"/>
              <p:cNvSpPr>
                <a:spLocks/>
              </p:cNvSpPr>
              <p:nvPr/>
            </p:nvSpPr>
            <p:spPr bwMode="auto">
              <a:xfrm>
                <a:off x="829" y="4698"/>
                <a:ext cx="56" cy="71"/>
              </a:xfrm>
              <a:custGeom>
                <a:avLst/>
                <a:gdLst>
                  <a:gd name="T0" fmla="*/ 187 w 205"/>
                  <a:gd name="T1" fmla="*/ 0 h 259"/>
                  <a:gd name="T2" fmla="*/ 205 w 205"/>
                  <a:gd name="T3" fmla="*/ 19 h 259"/>
                  <a:gd name="T4" fmla="*/ 205 w 205"/>
                  <a:gd name="T5" fmla="*/ 240 h 259"/>
                  <a:gd name="T6" fmla="*/ 187 w 205"/>
                  <a:gd name="T7" fmla="*/ 259 h 259"/>
                  <a:gd name="T8" fmla="*/ 18 w 205"/>
                  <a:gd name="T9" fmla="*/ 259 h 259"/>
                  <a:gd name="T10" fmla="*/ 0 w 205"/>
                  <a:gd name="T11" fmla="*/ 240 h 259"/>
                  <a:gd name="T12" fmla="*/ 0 w 205"/>
                  <a:gd name="T13" fmla="*/ 19 h 259"/>
                  <a:gd name="T14" fmla="*/ 18 w 205"/>
                  <a:gd name="T15" fmla="*/ 0 h 259"/>
                  <a:gd name="T16" fmla="*/ 187 w 205"/>
                  <a:gd name="T1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59">
                    <a:moveTo>
                      <a:pt x="187" y="0"/>
                    </a:moveTo>
                    <a:cubicBezTo>
                      <a:pt x="196" y="0"/>
                      <a:pt x="205" y="9"/>
                      <a:pt x="205" y="19"/>
                    </a:cubicBezTo>
                    <a:cubicBezTo>
                      <a:pt x="205" y="240"/>
                      <a:pt x="205" y="240"/>
                      <a:pt x="205" y="240"/>
                    </a:cubicBezTo>
                    <a:cubicBezTo>
                      <a:pt x="205" y="250"/>
                      <a:pt x="196" y="259"/>
                      <a:pt x="187" y="259"/>
                    </a:cubicBezTo>
                    <a:cubicBezTo>
                      <a:pt x="18" y="259"/>
                      <a:pt x="18" y="259"/>
                      <a:pt x="18" y="259"/>
                    </a:cubicBezTo>
                    <a:cubicBezTo>
                      <a:pt x="8" y="259"/>
                      <a:pt x="0" y="250"/>
                      <a:pt x="0" y="240"/>
                    </a:cubicBezTo>
                    <a:cubicBezTo>
                      <a:pt x="0" y="19"/>
                      <a:pt x="0" y="19"/>
                      <a:pt x="0" y="19"/>
                    </a:cubicBezTo>
                    <a:cubicBezTo>
                      <a:pt x="0" y="9"/>
                      <a:pt x="8" y="0"/>
                      <a:pt x="18" y="0"/>
                    </a:cubicBez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38" name="Freeform 722"/>
              <p:cNvSpPr>
                <a:spLocks/>
              </p:cNvSpPr>
              <p:nvPr/>
            </p:nvSpPr>
            <p:spPr bwMode="auto">
              <a:xfrm>
                <a:off x="828" y="4485"/>
                <a:ext cx="285" cy="205"/>
              </a:xfrm>
              <a:custGeom>
                <a:avLst/>
                <a:gdLst>
                  <a:gd name="T0" fmla="*/ 1010 w 1027"/>
                  <a:gd name="T1" fmla="*/ 1 h 742"/>
                  <a:gd name="T2" fmla="*/ 1005 w 1027"/>
                  <a:gd name="T3" fmla="*/ 1 h 742"/>
                  <a:gd name="T4" fmla="*/ 850 w 1027"/>
                  <a:gd name="T5" fmla="*/ 56 h 742"/>
                  <a:gd name="T6" fmla="*/ 839 w 1027"/>
                  <a:gd name="T7" fmla="*/ 68 h 742"/>
                  <a:gd name="T8" fmla="*/ 844 w 1027"/>
                  <a:gd name="T9" fmla="*/ 84 h 742"/>
                  <a:gd name="T10" fmla="*/ 893 w 1027"/>
                  <a:gd name="T11" fmla="*/ 126 h 742"/>
                  <a:gd name="T12" fmla="*/ 286 w 1027"/>
                  <a:gd name="T13" fmla="*/ 618 h 742"/>
                  <a:gd name="T14" fmla="*/ 15 w 1027"/>
                  <a:gd name="T15" fmla="*/ 709 h 742"/>
                  <a:gd name="T16" fmla="*/ 4 w 1027"/>
                  <a:gd name="T17" fmla="*/ 715 h 742"/>
                  <a:gd name="T18" fmla="*/ 1 w 1027"/>
                  <a:gd name="T19" fmla="*/ 727 h 742"/>
                  <a:gd name="T20" fmla="*/ 7 w 1027"/>
                  <a:gd name="T21" fmla="*/ 738 h 742"/>
                  <a:gd name="T22" fmla="*/ 19 w 1027"/>
                  <a:gd name="T23" fmla="*/ 742 h 742"/>
                  <a:gd name="T24" fmla="*/ 300 w 1027"/>
                  <a:gd name="T25" fmla="*/ 648 h 742"/>
                  <a:gd name="T26" fmla="*/ 918 w 1027"/>
                  <a:gd name="T27" fmla="*/ 147 h 742"/>
                  <a:gd name="T28" fmla="*/ 968 w 1027"/>
                  <a:gd name="T29" fmla="*/ 191 h 742"/>
                  <a:gd name="T30" fmla="*/ 984 w 1027"/>
                  <a:gd name="T31" fmla="*/ 195 h 742"/>
                  <a:gd name="T32" fmla="*/ 995 w 1027"/>
                  <a:gd name="T33" fmla="*/ 182 h 742"/>
                  <a:gd name="T34" fmla="*/ 1026 w 1027"/>
                  <a:gd name="T35" fmla="*/ 20 h 742"/>
                  <a:gd name="T36" fmla="*/ 1023 w 1027"/>
                  <a:gd name="T37" fmla="*/ 6 h 742"/>
                  <a:gd name="T38" fmla="*/ 1010 w 1027"/>
                  <a:gd name="T39" fmla="*/ 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7" h="742">
                    <a:moveTo>
                      <a:pt x="1010" y="1"/>
                    </a:moveTo>
                    <a:cubicBezTo>
                      <a:pt x="1008" y="1"/>
                      <a:pt x="1006" y="1"/>
                      <a:pt x="1005" y="1"/>
                    </a:cubicBezTo>
                    <a:cubicBezTo>
                      <a:pt x="850" y="56"/>
                      <a:pt x="850" y="56"/>
                      <a:pt x="850" y="56"/>
                    </a:cubicBezTo>
                    <a:cubicBezTo>
                      <a:pt x="844" y="57"/>
                      <a:pt x="840" y="62"/>
                      <a:pt x="839" y="68"/>
                    </a:cubicBezTo>
                    <a:cubicBezTo>
                      <a:pt x="838" y="74"/>
                      <a:pt x="840" y="80"/>
                      <a:pt x="844" y="84"/>
                    </a:cubicBezTo>
                    <a:cubicBezTo>
                      <a:pt x="893" y="126"/>
                      <a:pt x="893" y="126"/>
                      <a:pt x="893" y="126"/>
                    </a:cubicBezTo>
                    <a:cubicBezTo>
                      <a:pt x="666" y="394"/>
                      <a:pt x="448" y="539"/>
                      <a:pt x="286" y="618"/>
                    </a:cubicBezTo>
                    <a:cubicBezTo>
                      <a:pt x="121" y="698"/>
                      <a:pt x="15" y="709"/>
                      <a:pt x="15" y="709"/>
                    </a:cubicBezTo>
                    <a:cubicBezTo>
                      <a:pt x="11" y="709"/>
                      <a:pt x="7" y="711"/>
                      <a:pt x="4" y="715"/>
                    </a:cubicBezTo>
                    <a:cubicBezTo>
                      <a:pt x="2" y="718"/>
                      <a:pt x="0" y="723"/>
                      <a:pt x="1" y="727"/>
                    </a:cubicBezTo>
                    <a:cubicBezTo>
                      <a:pt x="1" y="731"/>
                      <a:pt x="3" y="735"/>
                      <a:pt x="7" y="738"/>
                    </a:cubicBezTo>
                    <a:cubicBezTo>
                      <a:pt x="10" y="741"/>
                      <a:pt x="14" y="742"/>
                      <a:pt x="19" y="742"/>
                    </a:cubicBezTo>
                    <a:cubicBezTo>
                      <a:pt x="19" y="742"/>
                      <a:pt x="131" y="730"/>
                      <a:pt x="300" y="648"/>
                    </a:cubicBezTo>
                    <a:cubicBezTo>
                      <a:pt x="466" y="567"/>
                      <a:pt x="688" y="419"/>
                      <a:pt x="918" y="147"/>
                    </a:cubicBezTo>
                    <a:cubicBezTo>
                      <a:pt x="968" y="191"/>
                      <a:pt x="968" y="191"/>
                      <a:pt x="968" y="191"/>
                    </a:cubicBezTo>
                    <a:cubicBezTo>
                      <a:pt x="973" y="195"/>
                      <a:pt x="979" y="196"/>
                      <a:pt x="984" y="195"/>
                    </a:cubicBezTo>
                    <a:cubicBezTo>
                      <a:pt x="990" y="193"/>
                      <a:pt x="994" y="188"/>
                      <a:pt x="995" y="182"/>
                    </a:cubicBezTo>
                    <a:cubicBezTo>
                      <a:pt x="1026" y="20"/>
                      <a:pt x="1026" y="20"/>
                      <a:pt x="1026" y="20"/>
                    </a:cubicBezTo>
                    <a:cubicBezTo>
                      <a:pt x="1027" y="15"/>
                      <a:pt x="1026" y="10"/>
                      <a:pt x="1023" y="6"/>
                    </a:cubicBezTo>
                    <a:cubicBezTo>
                      <a:pt x="1019" y="3"/>
                      <a:pt x="1015" y="0"/>
                      <a:pt x="10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39" name="Freeform 723"/>
              <p:cNvSpPr>
                <a:spLocks/>
              </p:cNvSpPr>
              <p:nvPr/>
            </p:nvSpPr>
            <p:spPr bwMode="auto">
              <a:xfrm>
                <a:off x="980" y="4629"/>
                <a:ext cx="57" cy="140"/>
              </a:xfrm>
              <a:custGeom>
                <a:avLst/>
                <a:gdLst>
                  <a:gd name="T0" fmla="*/ 187 w 205"/>
                  <a:gd name="T1" fmla="*/ 0 h 507"/>
                  <a:gd name="T2" fmla="*/ 205 w 205"/>
                  <a:gd name="T3" fmla="*/ 18 h 507"/>
                  <a:gd name="T4" fmla="*/ 205 w 205"/>
                  <a:gd name="T5" fmla="*/ 488 h 507"/>
                  <a:gd name="T6" fmla="*/ 187 w 205"/>
                  <a:gd name="T7" fmla="*/ 507 h 507"/>
                  <a:gd name="T8" fmla="*/ 18 w 205"/>
                  <a:gd name="T9" fmla="*/ 507 h 507"/>
                  <a:gd name="T10" fmla="*/ 0 w 205"/>
                  <a:gd name="T11" fmla="*/ 488 h 507"/>
                  <a:gd name="T12" fmla="*/ 0 w 205"/>
                  <a:gd name="T13" fmla="*/ 18 h 507"/>
                  <a:gd name="T14" fmla="*/ 18 w 205"/>
                  <a:gd name="T15" fmla="*/ 0 h 507"/>
                  <a:gd name="T16" fmla="*/ 187 w 205"/>
                  <a:gd name="T17"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507">
                    <a:moveTo>
                      <a:pt x="187" y="0"/>
                    </a:moveTo>
                    <a:cubicBezTo>
                      <a:pt x="196" y="0"/>
                      <a:pt x="205" y="8"/>
                      <a:pt x="205" y="18"/>
                    </a:cubicBezTo>
                    <a:cubicBezTo>
                      <a:pt x="205" y="488"/>
                      <a:pt x="205" y="488"/>
                      <a:pt x="205" y="488"/>
                    </a:cubicBezTo>
                    <a:cubicBezTo>
                      <a:pt x="205" y="498"/>
                      <a:pt x="196" y="507"/>
                      <a:pt x="187" y="507"/>
                    </a:cubicBezTo>
                    <a:cubicBezTo>
                      <a:pt x="18" y="507"/>
                      <a:pt x="18" y="507"/>
                      <a:pt x="18" y="507"/>
                    </a:cubicBezTo>
                    <a:cubicBezTo>
                      <a:pt x="9" y="507"/>
                      <a:pt x="0" y="498"/>
                      <a:pt x="0" y="488"/>
                    </a:cubicBezTo>
                    <a:cubicBezTo>
                      <a:pt x="0" y="18"/>
                      <a:pt x="0" y="18"/>
                      <a:pt x="0" y="18"/>
                    </a:cubicBezTo>
                    <a:cubicBezTo>
                      <a:pt x="0" y="8"/>
                      <a:pt x="9" y="0"/>
                      <a:pt x="18" y="0"/>
                    </a:cubicBez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40" name="Freeform 724"/>
              <p:cNvSpPr>
                <a:spLocks/>
              </p:cNvSpPr>
              <p:nvPr/>
            </p:nvSpPr>
            <p:spPr bwMode="auto">
              <a:xfrm>
                <a:off x="868" y="4500"/>
                <a:ext cx="78" cy="114"/>
              </a:xfrm>
              <a:custGeom>
                <a:avLst/>
                <a:gdLst>
                  <a:gd name="T0" fmla="*/ 143 w 281"/>
                  <a:gd name="T1" fmla="*/ 0 h 410"/>
                  <a:gd name="T2" fmla="*/ 40 w 281"/>
                  <a:gd name="T3" fmla="*/ 35 h 410"/>
                  <a:gd name="T4" fmla="*/ 10 w 281"/>
                  <a:gd name="T5" fmla="*/ 110 h 410"/>
                  <a:gd name="T6" fmla="*/ 25 w 281"/>
                  <a:gd name="T7" fmla="*/ 168 h 410"/>
                  <a:gd name="T8" fmla="*/ 64 w 281"/>
                  <a:gd name="T9" fmla="*/ 202 h 410"/>
                  <a:gd name="T10" fmla="*/ 124 w 281"/>
                  <a:gd name="T11" fmla="*/ 224 h 410"/>
                  <a:gd name="T12" fmla="*/ 158 w 281"/>
                  <a:gd name="T13" fmla="*/ 234 h 410"/>
                  <a:gd name="T14" fmla="*/ 200 w 281"/>
                  <a:gd name="T15" fmla="*/ 256 h 410"/>
                  <a:gd name="T16" fmla="*/ 215 w 281"/>
                  <a:gd name="T17" fmla="*/ 292 h 410"/>
                  <a:gd name="T18" fmla="*/ 200 w 281"/>
                  <a:gd name="T19" fmla="*/ 330 h 410"/>
                  <a:gd name="T20" fmla="*/ 158 w 281"/>
                  <a:gd name="T21" fmla="*/ 351 h 410"/>
                  <a:gd name="T22" fmla="*/ 123 w 281"/>
                  <a:gd name="T23" fmla="*/ 349 h 410"/>
                  <a:gd name="T24" fmla="*/ 95 w 281"/>
                  <a:gd name="T25" fmla="*/ 334 h 410"/>
                  <a:gd name="T26" fmla="*/ 79 w 281"/>
                  <a:gd name="T27" fmla="*/ 313 h 410"/>
                  <a:gd name="T28" fmla="*/ 67 w 281"/>
                  <a:gd name="T29" fmla="*/ 279 h 410"/>
                  <a:gd name="T30" fmla="*/ 55 w 281"/>
                  <a:gd name="T31" fmla="*/ 263 h 410"/>
                  <a:gd name="T32" fmla="*/ 35 w 281"/>
                  <a:gd name="T33" fmla="*/ 258 h 410"/>
                  <a:gd name="T34" fmla="*/ 10 w 281"/>
                  <a:gd name="T35" fmla="*/ 268 h 410"/>
                  <a:gd name="T36" fmla="*/ 0 w 281"/>
                  <a:gd name="T37" fmla="*/ 291 h 410"/>
                  <a:gd name="T38" fmla="*/ 7 w 281"/>
                  <a:gd name="T39" fmla="*/ 327 h 410"/>
                  <a:gd name="T40" fmla="*/ 31 w 281"/>
                  <a:gd name="T41" fmla="*/ 361 h 410"/>
                  <a:gd name="T42" fmla="*/ 70 w 281"/>
                  <a:gd name="T43" fmla="*/ 389 h 410"/>
                  <a:gd name="T44" fmla="*/ 224 w 281"/>
                  <a:gd name="T45" fmla="*/ 384 h 410"/>
                  <a:gd name="T46" fmla="*/ 266 w 281"/>
                  <a:gd name="T47" fmla="*/ 340 h 410"/>
                  <a:gd name="T48" fmla="*/ 281 w 281"/>
                  <a:gd name="T49" fmla="*/ 283 h 410"/>
                  <a:gd name="T50" fmla="*/ 272 w 281"/>
                  <a:gd name="T51" fmla="*/ 238 h 410"/>
                  <a:gd name="T52" fmla="*/ 246 w 281"/>
                  <a:gd name="T53" fmla="*/ 203 h 410"/>
                  <a:gd name="T54" fmla="*/ 211 w 281"/>
                  <a:gd name="T55" fmla="*/ 181 h 410"/>
                  <a:gd name="T56" fmla="*/ 158 w 281"/>
                  <a:gd name="T57" fmla="*/ 165 h 410"/>
                  <a:gd name="T58" fmla="*/ 124 w 281"/>
                  <a:gd name="T59" fmla="*/ 155 h 410"/>
                  <a:gd name="T60" fmla="*/ 88 w 281"/>
                  <a:gd name="T61" fmla="*/ 135 h 410"/>
                  <a:gd name="T62" fmla="*/ 77 w 281"/>
                  <a:gd name="T63" fmla="*/ 103 h 410"/>
                  <a:gd name="T64" fmla="*/ 89 w 281"/>
                  <a:gd name="T65" fmla="*/ 70 h 410"/>
                  <a:gd name="T66" fmla="*/ 124 w 281"/>
                  <a:gd name="T67" fmla="*/ 52 h 410"/>
                  <a:gd name="T68" fmla="*/ 158 w 281"/>
                  <a:gd name="T69" fmla="*/ 54 h 410"/>
                  <a:gd name="T70" fmla="*/ 201 w 281"/>
                  <a:gd name="T71" fmla="*/ 98 h 410"/>
                  <a:gd name="T72" fmla="*/ 235 w 281"/>
                  <a:gd name="T73" fmla="*/ 126 h 410"/>
                  <a:gd name="T74" fmla="*/ 258 w 281"/>
                  <a:gd name="T75" fmla="*/ 117 h 410"/>
                  <a:gd name="T76" fmla="*/ 268 w 281"/>
                  <a:gd name="T77" fmla="*/ 93 h 410"/>
                  <a:gd name="T78" fmla="*/ 262 w 281"/>
                  <a:gd name="T79" fmla="*/ 67 h 410"/>
                  <a:gd name="T80" fmla="*/ 243 w 281"/>
                  <a:gd name="T81" fmla="*/ 39 h 410"/>
                  <a:gd name="T82" fmla="*/ 207 w 281"/>
                  <a:gd name="T83" fmla="*/ 12 h 410"/>
                  <a:gd name="T84" fmla="*/ 143 w 281"/>
                  <a:gd name="T8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410">
                    <a:moveTo>
                      <a:pt x="143" y="0"/>
                    </a:moveTo>
                    <a:cubicBezTo>
                      <a:pt x="104" y="0"/>
                      <a:pt x="64" y="11"/>
                      <a:pt x="40" y="35"/>
                    </a:cubicBezTo>
                    <a:cubicBezTo>
                      <a:pt x="20" y="54"/>
                      <a:pt x="10" y="79"/>
                      <a:pt x="10" y="110"/>
                    </a:cubicBezTo>
                    <a:cubicBezTo>
                      <a:pt x="10" y="134"/>
                      <a:pt x="15" y="153"/>
                      <a:pt x="25" y="168"/>
                    </a:cubicBezTo>
                    <a:cubicBezTo>
                      <a:pt x="35" y="183"/>
                      <a:pt x="48" y="194"/>
                      <a:pt x="64" y="202"/>
                    </a:cubicBezTo>
                    <a:cubicBezTo>
                      <a:pt x="80" y="210"/>
                      <a:pt x="100" y="218"/>
                      <a:pt x="124" y="224"/>
                    </a:cubicBezTo>
                    <a:cubicBezTo>
                      <a:pt x="158" y="234"/>
                      <a:pt x="158" y="234"/>
                      <a:pt x="158" y="234"/>
                    </a:cubicBezTo>
                    <a:cubicBezTo>
                      <a:pt x="177" y="240"/>
                      <a:pt x="191" y="247"/>
                      <a:pt x="200" y="256"/>
                    </a:cubicBezTo>
                    <a:cubicBezTo>
                      <a:pt x="210" y="264"/>
                      <a:pt x="215" y="276"/>
                      <a:pt x="215" y="292"/>
                    </a:cubicBezTo>
                    <a:cubicBezTo>
                      <a:pt x="215" y="306"/>
                      <a:pt x="210" y="319"/>
                      <a:pt x="200" y="330"/>
                    </a:cubicBezTo>
                    <a:cubicBezTo>
                      <a:pt x="190" y="341"/>
                      <a:pt x="176" y="348"/>
                      <a:pt x="158" y="351"/>
                    </a:cubicBezTo>
                    <a:cubicBezTo>
                      <a:pt x="140" y="354"/>
                      <a:pt x="123" y="349"/>
                      <a:pt x="123" y="349"/>
                    </a:cubicBezTo>
                    <a:cubicBezTo>
                      <a:pt x="112" y="346"/>
                      <a:pt x="103" y="341"/>
                      <a:pt x="95" y="334"/>
                    </a:cubicBezTo>
                    <a:cubicBezTo>
                      <a:pt x="88" y="328"/>
                      <a:pt x="83" y="321"/>
                      <a:pt x="79" y="313"/>
                    </a:cubicBezTo>
                    <a:cubicBezTo>
                      <a:pt x="76" y="305"/>
                      <a:pt x="72" y="294"/>
                      <a:pt x="67" y="279"/>
                    </a:cubicBezTo>
                    <a:cubicBezTo>
                      <a:pt x="65" y="272"/>
                      <a:pt x="61" y="267"/>
                      <a:pt x="55" y="263"/>
                    </a:cubicBezTo>
                    <a:cubicBezTo>
                      <a:pt x="50" y="260"/>
                      <a:pt x="43" y="258"/>
                      <a:pt x="35" y="258"/>
                    </a:cubicBezTo>
                    <a:cubicBezTo>
                      <a:pt x="25" y="258"/>
                      <a:pt x="17" y="261"/>
                      <a:pt x="10" y="268"/>
                    </a:cubicBezTo>
                    <a:cubicBezTo>
                      <a:pt x="3" y="275"/>
                      <a:pt x="0" y="283"/>
                      <a:pt x="0" y="291"/>
                    </a:cubicBezTo>
                    <a:cubicBezTo>
                      <a:pt x="0" y="303"/>
                      <a:pt x="2" y="315"/>
                      <a:pt x="7" y="327"/>
                    </a:cubicBezTo>
                    <a:cubicBezTo>
                      <a:pt x="12" y="339"/>
                      <a:pt x="20" y="350"/>
                      <a:pt x="31" y="361"/>
                    </a:cubicBezTo>
                    <a:cubicBezTo>
                      <a:pt x="41" y="373"/>
                      <a:pt x="54" y="382"/>
                      <a:pt x="70" y="389"/>
                    </a:cubicBezTo>
                    <a:cubicBezTo>
                      <a:pt x="114" y="410"/>
                      <a:pt x="178" y="409"/>
                      <a:pt x="224" y="384"/>
                    </a:cubicBezTo>
                    <a:cubicBezTo>
                      <a:pt x="243" y="372"/>
                      <a:pt x="257" y="358"/>
                      <a:pt x="266" y="340"/>
                    </a:cubicBezTo>
                    <a:cubicBezTo>
                      <a:pt x="276" y="322"/>
                      <a:pt x="281" y="303"/>
                      <a:pt x="281" y="283"/>
                    </a:cubicBezTo>
                    <a:cubicBezTo>
                      <a:pt x="281" y="267"/>
                      <a:pt x="278" y="252"/>
                      <a:pt x="272" y="238"/>
                    </a:cubicBezTo>
                    <a:cubicBezTo>
                      <a:pt x="266" y="225"/>
                      <a:pt x="257" y="213"/>
                      <a:pt x="246" y="203"/>
                    </a:cubicBezTo>
                    <a:cubicBezTo>
                      <a:pt x="236" y="194"/>
                      <a:pt x="224" y="186"/>
                      <a:pt x="211" y="181"/>
                    </a:cubicBezTo>
                    <a:cubicBezTo>
                      <a:pt x="198" y="176"/>
                      <a:pt x="180" y="171"/>
                      <a:pt x="158" y="165"/>
                    </a:cubicBezTo>
                    <a:cubicBezTo>
                      <a:pt x="124" y="155"/>
                      <a:pt x="124" y="155"/>
                      <a:pt x="124" y="155"/>
                    </a:cubicBezTo>
                    <a:cubicBezTo>
                      <a:pt x="108" y="149"/>
                      <a:pt x="96" y="142"/>
                      <a:pt x="88" y="135"/>
                    </a:cubicBezTo>
                    <a:cubicBezTo>
                      <a:pt x="81" y="128"/>
                      <a:pt x="77" y="117"/>
                      <a:pt x="77" y="103"/>
                    </a:cubicBezTo>
                    <a:cubicBezTo>
                      <a:pt x="77" y="89"/>
                      <a:pt x="81" y="77"/>
                      <a:pt x="89" y="70"/>
                    </a:cubicBezTo>
                    <a:cubicBezTo>
                      <a:pt x="98" y="63"/>
                      <a:pt x="112" y="54"/>
                      <a:pt x="124" y="52"/>
                    </a:cubicBezTo>
                    <a:cubicBezTo>
                      <a:pt x="124" y="52"/>
                      <a:pt x="140" y="49"/>
                      <a:pt x="158" y="54"/>
                    </a:cubicBezTo>
                    <a:cubicBezTo>
                      <a:pt x="181" y="61"/>
                      <a:pt x="195" y="76"/>
                      <a:pt x="201" y="98"/>
                    </a:cubicBezTo>
                    <a:cubicBezTo>
                      <a:pt x="206" y="117"/>
                      <a:pt x="217" y="126"/>
                      <a:pt x="235" y="126"/>
                    </a:cubicBezTo>
                    <a:cubicBezTo>
                      <a:pt x="244" y="126"/>
                      <a:pt x="252" y="123"/>
                      <a:pt x="258" y="117"/>
                    </a:cubicBezTo>
                    <a:cubicBezTo>
                      <a:pt x="265" y="110"/>
                      <a:pt x="268" y="102"/>
                      <a:pt x="268" y="93"/>
                    </a:cubicBezTo>
                    <a:cubicBezTo>
                      <a:pt x="268" y="85"/>
                      <a:pt x="266" y="77"/>
                      <a:pt x="262" y="67"/>
                    </a:cubicBezTo>
                    <a:cubicBezTo>
                      <a:pt x="257" y="57"/>
                      <a:pt x="251" y="48"/>
                      <a:pt x="243" y="39"/>
                    </a:cubicBezTo>
                    <a:cubicBezTo>
                      <a:pt x="233" y="27"/>
                      <a:pt x="221" y="18"/>
                      <a:pt x="207" y="12"/>
                    </a:cubicBezTo>
                    <a:cubicBezTo>
                      <a:pt x="189" y="4"/>
                      <a:pt x="166" y="0"/>
                      <a:pt x="1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41" name="Freeform 725"/>
              <p:cNvSpPr>
                <a:spLocks/>
              </p:cNvSpPr>
              <p:nvPr/>
            </p:nvSpPr>
            <p:spPr bwMode="auto">
              <a:xfrm>
                <a:off x="903" y="4485"/>
                <a:ext cx="9" cy="142"/>
              </a:xfrm>
              <a:custGeom>
                <a:avLst/>
                <a:gdLst>
                  <a:gd name="T0" fmla="*/ 16 w 33"/>
                  <a:gd name="T1" fmla="*/ 0 h 513"/>
                  <a:gd name="T2" fmla="*/ 16 w 33"/>
                  <a:gd name="T3" fmla="*/ 0 h 513"/>
                  <a:gd name="T4" fmla="*/ 33 w 33"/>
                  <a:gd name="T5" fmla="*/ 16 h 513"/>
                  <a:gd name="T6" fmla="*/ 33 w 33"/>
                  <a:gd name="T7" fmla="*/ 496 h 513"/>
                  <a:gd name="T8" fmla="*/ 16 w 33"/>
                  <a:gd name="T9" fmla="*/ 513 h 513"/>
                  <a:gd name="T10" fmla="*/ 16 w 33"/>
                  <a:gd name="T11" fmla="*/ 513 h 513"/>
                  <a:gd name="T12" fmla="*/ 0 w 33"/>
                  <a:gd name="T13" fmla="*/ 496 h 513"/>
                  <a:gd name="T14" fmla="*/ 0 w 33"/>
                  <a:gd name="T15" fmla="*/ 16 h 513"/>
                  <a:gd name="T16" fmla="*/ 16 w 33"/>
                  <a:gd name="T17"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13">
                    <a:moveTo>
                      <a:pt x="16" y="0"/>
                    </a:moveTo>
                    <a:cubicBezTo>
                      <a:pt x="16" y="0"/>
                      <a:pt x="16" y="0"/>
                      <a:pt x="16" y="0"/>
                    </a:cubicBezTo>
                    <a:cubicBezTo>
                      <a:pt x="25" y="0"/>
                      <a:pt x="33" y="7"/>
                      <a:pt x="33" y="16"/>
                    </a:cubicBezTo>
                    <a:cubicBezTo>
                      <a:pt x="33" y="496"/>
                      <a:pt x="33" y="496"/>
                      <a:pt x="33" y="496"/>
                    </a:cubicBezTo>
                    <a:cubicBezTo>
                      <a:pt x="33" y="505"/>
                      <a:pt x="25" y="513"/>
                      <a:pt x="16" y="513"/>
                    </a:cubicBezTo>
                    <a:cubicBezTo>
                      <a:pt x="16" y="513"/>
                      <a:pt x="16" y="513"/>
                      <a:pt x="16" y="513"/>
                    </a:cubicBezTo>
                    <a:cubicBezTo>
                      <a:pt x="7" y="513"/>
                      <a:pt x="0" y="505"/>
                      <a:pt x="0" y="496"/>
                    </a:cubicBezTo>
                    <a:cubicBezTo>
                      <a:pt x="0" y="16"/>
                      <a:pt x="0" y="16"/>
                      <a:pt x="0" y="16"/>
                    </a:cubicBezTo>
                    <a:cubicBezTo>
                      <a:pt x="0" y="7"/>
                      <a:pt x="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grpSp>
      </p:grpSp>
      <p:grpSp>
        <p:nvGrpSpPr>
          <p:cNvPr id="69" name="Group 68"/>
          <p:cNvGrpSpPr/>
          <p:nvPr/>
        </p:nvGrpSpPr>
        <p:grpSpPr>
          <a:xfrm>
            <a:off x="2014265" y="2550318"/>
            <a:ext cx="209840" cy="789080"/>
            <a:chOff x="1545432" y="1047750"/>
            <a:chExt cx="95250" cy="789080"/>
          </a:xfrm>
        </p:grpSpPr>
        <p:sp>
          <p:nvSpPr>
            <p:cNvPr id="124" name="Isosceles Triangle 123"/>
            <p:cNvSpPr/>
            <p:nvPr/>
          </p:nvSpPr>
          <p:spPr bwMode="gray">
            <a:xfrm rot="16200000" flipV="1">
              <a:off x="1543051" y="1739199"/>
              <a:ext cx="100012" cy="95250"/>
            </a:xfrm>
            <a:prstGeom prst="triangle">
              <a:avLst>
                <a:gd name="adj" fmla="val 100000"/>
              </a:avLst>
            </a:prstGeom>
            <a:solidFill>
              <a:schemeClr val="accent1">
                <a:lumMod val="75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sp>
          <p:nvSpPr>
            <p:cNvPr id="125" name="Isosceles Triangle 124"/>
            <p:cNvSpPr/>
            <p:nvPr/>
          </p:nvSpPr>
          <p:spPr bwMode="gray">
            <a:xfrm rot="5400000">
              <a:off x="1543051" y="1050131"/>
              <a:ext cx="100012" cy="95250"/>
            </a:xfrm>
            <a:prstGeom prst="triangle">
              <a:avLst>
                <a:gd name="adj" fmla="val 100000"/>
              </a:avLst>
            </a:prstGeom>
            <a:solidFill>
              <a:schemeClr val="accent1">
                <a:lumMod val="75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grpSp>
      <p:sp>
        <p:nvSpPr>
          <p:cNvPr id="70" name="Rectangle 49" descr="AQAAAAAQAH3DAvRMKYxMvytugzfnUGGVnZwigf9Qlde6JluZAUQ+MTyHtbEoC6RBJf5PexGpj7O8W4uf5xMdnNK5TfcAzoh4FcNwQ73cCBT/qVq72sei"/>
          <p:cNvSpPr>
            <a:spLocks noChangeArrowheads="1"/>
          </p:cNvSpPr>
          <p:nvPr/>
        </p:nvSpPr>
        <p:spPr bwMode="gray">
          <a:xfrm>
            <a:off x="1039483" y="2561281"/>
            <a:ext cx="10511428" cy="685800"/>
          </a:xfrm>
          <a:prstGeom prst="roundRect">
            <a:avLst>
              <a:gd name="adj" fmla="val 50000"/>
            </a:avLst>
          </a:prstGeom>
          <a:gradFill>
            <a:gsLst>
              <a:gs pos="0">
                <a:schemeClr val="accent1">
                  <a:lumMod val="10000"/>
                  <a:lumOff val="90000"/>
                </a:schemeClr>
              </a:gs>
              <a:gs pos="100000">
                <a:schemeClr val="accent1">
                  <a:lumMod val="20000"/>
                  <a:lumOff val="80000"/>
                </a:schemeClr>
              </a:gs>
            </a:gsLst>
            <a:lin ang="2700000" scaled="1"/>
          </a:gradFill>
          <a:ln w="6350" algn="ctr">
            <a:noFill/>
            <a:miter lim="800000"/>
            <a:headEnd/>
            <a:tailEnd/>
          </a:ln>
          <a:effectLst/>
        </p:spPr>
        <p:txBody>
          <a:bodyPr lIns="1097280" tIns="45720" rIns="548640" bIns="45720" anchor="ctr"/>
          <a:lstStyle/>
          <a:p>
            <a:pPr marL="142875" lvl="2" indent="-139700" algn="l" defTabSz="728663">
              <a:spcBef>
                <a:spcPts val="200"/>
              </a:spcBef>
              <a:buClr>
                <a:schemeClr val="tx2"/>
              </a:buClr>
              <a:buSzPct val="80000"/>
              <a:buFont typeface="Wingdings" panose="05000000000000000000" pitchFamily="2" charset="2"/>
              <a:buChar char="n"/>
            </a:pPr>
            <a:r>
              <a:rPr lang="zh-CN" altLang="en-US" sz="900" dirty="0">
                <a:latin typeface="+mj-lt"/>
              </a:rPr>
              <a:t>欧洲市场销售以</a:t>
            </a:r>
            <a:r>
              <a:rPr lang="en-US" altLang="zh-CN" sz="900" dirty="0">
                <a:latin typeface="+mj-lt"/>
              </a:rPr>
              <a:t>103.6%</a:t>
            </a:r>
            <a:r>
              <a:rPr lang="zh-CN" altLang="en-US" sz="900" dirty="0">
                <a:latin typeface="+mj-lt"/>
              </a:rPr>
              <a:t>的年增率高速增长，主要源于英国市场的强劲增长。此外，公司于年内成功进驻德国、法国市场</a:t>
            </a:r>
            <a:r>
              <a:rPr lang="en-US" altLang="zh-CN" sz="900" dirty="0">
                <a:latin typeface="+mj-lt"/>
              </a:rPr>
              <a:t> </a:t>
            </a:r>
          </a:p>
          <a:p>
            <a:pPr marL="142875" lvl="2" indent="-139700" algn="l" defTabSz="728663">
              <a:spcBef>
                <a:spcPts val="200"/>
              </a:spcBef>
              <a:buClr>
                <a:schemeClr val="tx2"/>
              </a:buClr>
              <a:buSzPct val="80000"/>
              <a:buFont typeface="Wingdings" panose="05000000000000000000" pitchFamily="2" charset="2"/>
              <a:buChar char="n"/>
            </a:pPr>
            <a:r>
              <a:rPr lang="zh-CN" altLang="en-US" sz="900" dirty="0">
                <a:latin typeface="+mj-lt"/>
              </a:rPr>
              <a:t>其他国际市场销售以</a:t>
            </a:r>
            <a:r>
              <a:rPr lang="en-US" altLang="zh-CN" sz="900" dirty="0">
                <a:latin typeface="+mj-lt"/>
              </a:rPr>
              <a:t>45.0%</a:t>
            </a:r>
            <a:r>
              <a:rPr lang="zh-CN" altLang="en-US" sz="900" dirty="0">
                <a:latin typeface="+mj-lt"/>
              </a:rPr>
              <a:t>的年增率增长，主要由于日本市场的持续增长</a:t>
            </a:r>
            <a:endParaRPr lang="en-US" altLang="zh-CN" sz="900" dirty="0">
              <a:latin typeface="+mj-lt"/>
            </a:endParaRPr>
          </a:p>
        </p:txBody>
      </p:sp>
      <p:sp>
        <p:nvSpPr>
          <p:cNvPr id="71" name="MASTER_ITEMObjectTitle2_1"/>
          <p:cNvSpPr>
            <a:spLocks noChangeArrowheads="1"/>
          </p:cNvSpPr>
          <p:nvPr>
            <p:custDataLst>
              <p:tags r:id="rId2"/>
            </p:custDataLst>
          </p:nvPr>
        </p:nvSpPr>
        <p:spPr bwMode="gray">
          <a:xfrm flipH="1">
            <a:off x="550679" y="2550318"/>
            <a:ext cx="1462644" cy="789080"/>
          </a:xfrm>
          <a:prstGeom prst="round1Rect">
            <a:avLst/>
          </a:prstGeom>
          <a:gradFill flip="none" rotWithShape="1">
            <a:gsLst>
              <a:gs pos="0">
                <a:schemeClr val="accent1">
                  <a:lumMod val="60000"/>
                  <a:lumOff val="40000"/>
                </a:schemeClr>
              </a:gs>
              <a:gs pos="100000">
                <a:schemeClr val="accent1"/>
              </a:gs>
            </a:gsLst>
            <a:lin ang="2700000" scaled="1"/>
            <a:tileRect/>
          </a:gradFill>
          <a:ln>
            <a:noFill/>
          </a:ln>
          <a:effectLst/>
        </p:spPr>
        <p:txBody>
          <a:bodyPr lIns="45720" tIns="46688" rIns="45720" bIns="46688" anchor="ctr"/>
          <a:lstStyle/>
          <a:p>
            <a:pPr algn="l" defTabSz="727075">
              <a:buClrTx/>
            </a:pPr>
            <a:r>
              <a:rPr lang="zh-CN" altLang="en-US" sz="1100" b="1" dirty="0">
                <a:solidFill>
                  <a:schemeClr val="bg1"/>
                </a:solidFill>
                <a:latin typeface="+mj-lt"/>
                <a:cs typeface="Times New Roman" pitchFamily="18" charset="0"/>
              </a:rPr>
              <a:t>国际市场强劲增长</a:t>
            </a:r>
            <a:endParaRPr lang="en-US" altLang="zh-CN" sz="1100" b="1" dirty="0">
              <a:solidFill>
                <a:schemeClr val="bg1"/>
              </a:solidFill>
              <a:latin typeface="+mj-lt"/>
              <a:cs typeface="Times New Roman" pitchFamily="18" charset="0"/>
            </a:endParaRPr>
          </a:p>
        </p:txBody>
      </p:sp>
      <p:grpSp>
        <p:nvGrpSpPr>
          <p:cNvPr id="8" name="Group 7"/>
          <p:cNvGrpSpPr/>
          <p:nvPr/>
        </p:nvGrpSpPr>
        <p:grpSpPr>
          <a:xfrm>
            <a:off x="10936796" y="2624112"/>
            <a:ext cx="572173" cy="552284"/>
            <a:chOff x="10895926" y="2923875"/>
            <a:chExt cx="572173" cy="552284"/>
          </a:xfrm>
        </p:grpSpPr>
        <p:sp>
          <p:nvSpPr>
            <p:cNvPr id="133" name="Oval 132"/>
            <p:cNvSpPr/>
            <p:nvPr/>
          </p:nvSpPr>
          <p:spPr bwMode="gray">
            <a:xfrm>
              <a:off x="10895926" y="2923875"/>
              <a:ext cx="572173" cy="552284"/>
            </a:xfrm>
            <a:prstGeom prst="ellipse">
              <a:avLst/>
            </a:prstGeom>
            <a:solidFill>
              <a:schemeClr val="bg1"/>
            </a:solidFill>
            <a:ln w="25400" cap="flat" cmpd="sng" algn="ctr">
              <a:noFill/>
              <a:prstDash val="solid"/>
              <a:round/>
              <a:headEnd type="none" w="med" len="med"/>
              <a:tailEnd type="none" w="med" len="med"/>
            </a:ln>
            <a:effectLst>
              <a:innerShdw blurRad="1143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100" dirty="0">
                <a:solidFill>
                  <a:schemeClr val="tx1"/>
                </a:solidFill>
                <a:latin typeface="+mj-lt"/>
              </a:endParaRPr>
            </a:p>
          </p:txBody>
        </p:sp>
        <p:grpSp>
          <p:nvGrpSpPr>
            <p:cNvPr id="142" name="Group 41"/>
            <p:cNvGrpSpPr>
              <a:grpSpLocks noChangeAspect="1"/>
            </p:cNvGrpSpPr>
            <p:nvPr/>
          </p:nvGrpSpPr>
          <p:grpSpPr bwMode="auto">
            <a:xfrm>
              <a:off x="11016244" y="3065967"/>
              <a:ext cx="331537" cy="268100"/>
              <a:chOff x="2089" y="1488"/>
              <a:chExt cx="716" cy="579"/>
            </a:xfrm>
            <a:solidFill>
              <a:schemeClr val="accent1">
                <a:lumMod val="60000"/>
                <a:lumOff val="40000"/>
              </a:schemeClr>
            </a:solidFill>
            <a:effectLst>
              <a:outerShdw blurRad="63500" sx="102000" sy="102000" algn="ctr" rotWithShape="0">
                <a:prstClr val="black">
                  <a:alpha val="20000"/>
                </a:prstClr>
              </a:outerShdw>
            </a:effectLst>
          </p:grpSpPr>
          <p:sp>
            <p:nvSpPr>
              <p:cNvPr id="143" name="Freeform 42"/>
              <p:cNvSpPr>
                <a:spLocks/>
              </p:cNvSpPr>
              <p:nvPr/>
            </p:nvSpPr>
            <p:spPr bwMode="auto">
              <a:xfrm>
                <a:off x="2115" y="1488"/>
                <a:ext cx="671" cy="411"/>
              </a:xfrm>
              <a:custGeom>
                <a:avLst/>
                <a:gdLst>
                  <a:gd name="T0" fmla="*/ 671 w 671"/>
                  <a:gd name="T1" fmla="*/ 0 h 411"/>
                  <a:gd name="T2" fmla="*/ 611 w 671"/>
                  <a:gd name="T3" fmla="*/ 147 h 411"/>
                  <a:gd name="T4" fmla="*/ 566 w 671"/>
                  <a:gd name="T5" fmla="*/ 94 h 411"/>
                  <a:gd name="T6" fmla="*/ 345 w 671"/>
                  <a:gd name="T7" fmla="*/ 227 h 411"/>
                  <a:gd name="T8" fmla="*/ 261 w 671"/>
                  <a:gd name="T9" fmla="*/ 186 h 411"/>
                  <a:gd name="T10" fmla="*/ 42 w 671"/>
                  <a:gd name="T11" fmla="*/ 411 h 411"/>
                  <a:gd name="T12" fmla="*/ 0 w 671"/>
                  <a:gd name="T13" fmla="*/ 411 h 411"/>
                  <a:gd name="T14" fmla="*/ 242 w 671"/>
                  <a:gd name="T15" fmla="*/ 122 h 411"/>
                  <a:gd name="T16" fmla="*/ 339 w 671"/>
                  <a:gd name="T17" fmla="*/ 163 h 411"/>
                  <a:gd name="T18" fmla="*/ 527 w 671"/>
                  <a:gd name="T19" fmla="*/ 51 h 411"/>
                  <a:gd name="T20" fmla="*/ 482 w 671"/>
                  <a:gd name="T21" fmla="*/ 0 h 411"/>
                  <a:gd name="T22" fmla="*/ 671 w 671"/>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1" h="411">
                    <a:moveTo>
                      <a:pt x="671" y="0"/>
                    </a:moveTo>
                    <a:lnTo>
                      <a:pt x="611" y="147"/>
                    </a:lnTo>
                    <a:lnTo>
                      <a:pt x="566" y="94"/>
                    </a:lnTo>
                    <a:lnTo>
                      <a:pt x="345" y="227"/>
                    </a:lnTo>
                    <a:lnTo>
                      <a:pt x="261" y="186"/>
                    </a:lnTo>
                    <a:lnTo>
                      <a:pt x="42" y="411"/>
                    </a:lnTo>
                    <a:lnTo>
                      <a:pt x="0" y="411"/>
                    </a:lnTo>
                    <a:lnTo>
                      <a:pt x="242" y="122"/>
                    </a:lnTo>
                    <a:lnTo>
                      <a:pt x="339" y="163"/>
                    </a:lnTo>
                    <a:lnTo>
                      <a:pt x="527" y="51"/>
                    </a:lnTo>
                    <a:lnTo>
                      <a:pt x="482" y="0"/>
                    </a:lnTo>
                    <a:lnTo>
                      <a:pt x="6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44" name="Freeform 43"/>
              <p:cNvSpPr>
                <a:spLocks noEditPoints="1"/>
              </p:cNvSpPr>
              <p:nvPr/>
            </p:nvSpPr>
            <p:spPr bwMode="auto">
              <a:xfrm>
                <a:off x="2089" y="1956"/>
                <a:ext cx="223" cy="111"/>
              </a:xfrm>
              <a:custGeom>
                <a:avLst/>
                <a:gdLst>
                  <a:gd name="T0" fmla="*/ 10 w 223"/>
                  <a:gd name="T1" fmla="*/ 0 h 111"/>
                  <a:gd name="T2" fmla="*/ 189 w 223"/>
                  <a:gd name="T3" fmla="*/ 0 h 111"/>
                  <a:gd name="T4" fmla="*/ 193 w 223"/>
                  <a:gd name="T5" fmla="*/ 0 h 111"/>
                  <a:gd name="T6" fmla="*/ 198 w 223"/>
                  <a:gd name="T7" fmla="*/ 3 h 111"/>
                  <a:gd name="T8" fmla="*/ 199 w 223"/>
                  <a:gd name="T9" fmla="*/ 6 h 111"/>
                  <a:gd name="T10" fmla="*/ 199 w 223"/>
                  <a:gd name="T11" fmla="*/ 10 h 111"/>
                  <a:gd name="T12" fmla="*/ 199 w 223"/>
                  <a:gd name="T13" fmla="*/ 47 h 111"/>
                  <a:gd name="T14" fmla="*/ 212 w 223"/>
                  <a:gd name="T15" fmla="*/ 47 h 111"/>
                  <a:gd name="T16" fmla="*/ 215 w 223"/>
                  <a:gd name="T17" fmla="*/ 47 h 111"/>
                  <a:gd name="T18" fmla="*/ 220 w 223"/>
                  <a:gd name="T19" fmla="*/ 49 h 111"/>
                  <a:gd name="T20" fmla="*/ 223 w 223"/>
                  <a:gd name="T21" fmla="*/ 52 h 111"/>
                  <a:gd name="T22" fmla="*/ 223 w 223"/>
                  <a:gd name="T23" fmla="*/ 57 h 111"/>
                  <a:gd name="T24" fmla="*/ 223 w 223"/>
                  <a:gd name="T25" fmla="*/ 102 h 111"/>
                  <a:gd name="T26" fmla="*/ 223 w 223"/>
                  <a:gd name="T27" fmla="*/ 106 h 111"/>
                  <a:gd name="T28" fmla="*/ 220 w 223"/>
                  <a:gd name="T29" fmla="*/ 108 h 111"/>
                  <a:gd name="T30" fmla="*/ 215 w 223"/>
                  <a:gd name="T31" fmla="*/ 109 h 111"/>
                  <a:gd name="T32" fmla="*/ 212 w 223"/>
                  <a:gd name="T33" fmla="*/ 111 h 111"/>
                  <a:gd name="T34" fmla="*/ 32 w 223"/>
                  <a:gd name="T35" fmla="*/ 111 h 111"/>
                  <a:gd name="T36" fmla="*/ 29 w 223"/>
                  <a:gd name="T37" fmla="*/ 109 h 111"/>
                  <a:gd name="T38" fmla="*/ 26 w 223"/>
                  <a:gd name="T39" fmla="*/ 108 h 111"/>
                  <a:gd name="T40" fmla="*/ 22 w 223"/>
                  <a:gd name="T41" fmla="*/ 106 h 111"/>
                  <a:gd name="T42" fmla="*/ 22 w 223"/>
                  <a:gd name="T43" fmla="*/ 102 h 111"/>
                  <a:gd name="T44" fmla="*/ 22 w 223"/>
                  <a:gd name="T45" fmla="*/ 65 h 111"/>
                  <a:gd name="T46" fmla="*/ 10 w 223"/>
                  <a:gd name="T47" fmla="*/ 65 h 111"/>
                  <a:gd name="T48" fmla="*/ 6 w 223"/>
                  <a:gd name="T49" fmla="*/ 64 h 111"/>
                  <a:gd name="T50" fmla="*/ 3 w 223"/>
                  <a:gd name="T51" fmla="*/ 61 h 111"/>
                  <a:gd name="T52" fmla="*/ 0 w 223"/>
                  <a:gd name="T53" fmla="*/ 60 h 111"/>
                  <a:gd name="T54" fmla="*/ 0 w 223"/>
                  <a:gd name="T55" fmla="*/ 57 h 111"/>
                  <a:gd name="T56" fmla="*/ 0 w 223"/>
                  <a:gd name="T57" fmla="*/ 10 h 111"/>
                  <a:gd name="T58" fmla="*/ 0 w 223"/>
                  <a:gd name="T59" fmla="*/ 6 h 111"/>
                  <a:gd name="T60" fmla="*/ 3 w 223"/>
                  <a:gd name="T61" fmla="*/ 3 h 111"/>
                  <a:gd name="T62" fmla="*/ 6 w 223"/>
                  <a:gd name="T63" fmla="*/ 0 h 111"/>
                  <a:gd name="T64" fmla="*/ 10 w 223"/>
                  <a:gd name="T65" fmla="*/ 0 h 111"/>
                  <a:gd name="T66" fmla="*/ 22 w 223"/>
                  <a:gd name="T67" fmla="*/ 19 h 111"/>
                  <a:gd name="T68" fmla="*/ 22 w 223"/>
                  <a:gd name="T69" fmla="*/ 47 h 111"/>
                  <a:gd name="T70" fmla="*/ 93 w 223"/>
                  <a:gd name="T71" fmla="*/ 47 h 111"/>
                  <a:gd name="T72" fmla="*/ 93 w 223"/>
                  <a:gd name="T73" fmla="*/ 19 h 111"/>
                  <a:gd name="T74" fmla="*/ 22 w 223"/>
                  <a:gd name="T75" fmla="*/ 19 h 111"/>
                  <a:gd name="T76" fmla="*/ 111 w 223"/>
                  <a:gd name="T77" fmla="*/ 19 h 111"/>
                  <a:gd name="T78" fmla="*/ 111 w 223"/>
                  <a:gd name="T79" fmla="*/ 47 h 111"/>
                  <a:gd name="T80" fmla="*/ 121 w 223"/>
                  <a:gd name="T81" fmla="*/ 47 h 111"/>
                  <a:gd name="T82" fmla="*/ 121 w 223"/>
                  <a:gd name="T83" fmla="*/ 19 h 111"/>
                  <a:gd name="T84" fmla="*/ 111 w 223"/>
                  <a:gd name="T85" fmla="*/ 19 h 111"/>
                  <a:gd name="T86" fmla="*/ 156 w 223"/>
                  <a:gd name="T87" fmla="*/ 19 h 111"/>
                  <a:gd name="T88" fmla="*/ 156 w 223"/>
                  <a:gd name="T89" fmla="*/ 47 h 111"/>
                  <a:gd name="T90" fmla="*/ 179 w 223"/>
                  <a:gd name="T91" fmla="*/ 47 h 111"/>
                  <a:gd name="T92" fmla="*/ 179 w 223"/>
                  <a:gd name="T93" fmla="*/ 19 h 111"/>
                  <a:gd name="T94" fmla="*/ 156 w 223"/>
                  <a:gd name="T95" fmla="*/ 19 h 111"/>
                  <a:gd name="T96" fmla="*/ 45 w 223"/>
                  <a:gd name="T97" fmla="*/ 65 h 111"/>
                  <a:gd name="T98" fmla="*/ 45 w 223"/>
                  <a:gd name="T99" fmla="*/ 92 h 111"/>
                  <a:gd name="T100" fmla="*/ 116 w 223"/>
                  <a:gd name="T101" fmla="*/ 92 h 111"/>
                  <a:gd name="T102" fmla="*/ 116 w 223"/>
                  <a:gd name="T103" fmla="*/ 65 h 111"/>
                  <a:gd name="T104" fmla="*/ 45 w 223"/>
                  <a:gd name="T105" fmla="*/ 65 h 111"/>
                  <a:gd name="T106" fmla="*/ 134 w 223"/>
                  <a:gd name="T107" fmla="*/ 65 h 111"/>
                  <a:gd name="T108" fmla="*/ 134 w 223"/>
                  <a:gd name="T109" fmla="*/ 92 h 111"/>
                  <a:gd name="T110" fmla="*/ 144 w 223"/>
                  <a:gd name="T111" fmla="*/ 92 h 111"/>
                  <a:gd name="T112" fmla="*/ 144 w 223"/>
                  <a:gd name="T113" fmla="*/ 65 h 111"/>
                  <a:gd name="T114" fmla="*/ 134 w 223"/>
                  <a:gd name="T115" fmla="*/ 65 h 111"/>
                  <a:gd name="T116" fmla="*/ 179 w 223"/>
                  <a:gd name="T117" fmla="*/ 65 h 111"/>
                  <a:gd name="T118" fmla="*/ 179 w 223"/>
                  <a:gd name="T119" fmla="*/ 92 h 111"/>
                  <a:gd name="T120" fmla="*/ 199 w 223"/>
                  <a:gd name="T121" fmla="*/ 92 h 111"/>
                  <a:gd name="T122" fmla="*/ 199 w 223"/>
                  <a:gd name="T123" fmla="*/ 65 h 111"/>
                  <a:gd name="T124" fmla="*/ 179 w 223"/>
                  <a:gd name="T125"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 h="111">
                    <a:moveTo>
                      <a:pt x="10" y="0"/>
                    </a:moveTo>
                    <a:lnTo>
                      <a:pt x="189" y="0"/>
                    </a:lnTo>
                    <a:lnTo>
                      <a:pt x="193" y="0"/>
                    </a:lnTo>
                    <a:lnTo>
                      <a:pt x="198" y="3"/>
                    </a:lnTo>
                    <a:lnTo>
                      <a:pt x="199" y="6"/>
                    </a:lnTo>
                    <a:lnTo>
                      <a:pt x="199" y="10"/>
                    </a:lnTo>
                    <a:lnTo>
                      <a:pt x="199" y="47"/>
                    </a:lnTo>
                    <a:lnTo>
                      <a:pt x="212" y="47"/>
                    </a:lnTo>
                    <a:lnTo>
                      <a:pt x="215" y="47"/>
                    </a:lnTo>
                    <a:lnTo>
                      <a:pt x="220" y="49"/>
                    </a:lnTo>
                    <a:lnTo>
                      <a:pt x="223" y="52"/>
                    </a:lnTo>
                    <a:lnTo>
                      <a:pt x="223" y="57"/>
                    </a:lnTo>
                    <a:lnTo>
                      <a:pt x="223" y="102"/>
                    </a:lnTo>
                    <a:lnTo>
                      <a:pt x="223" y="106"/>
                    </a:lnTo>
                    <a:lnTo>
                      <a:pt x="220" y="108"/>
                    </a:lnTo>
                    <a:lnTo>
                      <a:pt x="215" y="109"/>
                    </a:lnTo>
                    <a:lnTo>
                      <a:pt x="212" y="111"/>
                    </a:lnTo>
                    <a:lnTo>
                      <a:pt x="32" y="111"/>
                    </a:lnTo>
                    <a:lnTo>
                      <a:pt x="29" y="109"/>
                    </a:lnTo>
                    <a:lnTo>
                      <a:pt x="26" y="108"/>
                    </a:lnTo>
                    <a:lnTo>
                      <a:pt x="22" y="106"/>
                    </a:lnTo>
                    <a:lnTo>
                      <a:pt x="22" y="102"/>
                    </a:lnTo>
                    <a:lnTo>
                      <a:pt x="22" y="65"/>
                    </a:lnTo>
                    <a:lnTo>
                      <a:pt x="10" y="65"/>
                    </a:lnTo>
                    <a:lnTo>
                      <a:pt x="6" y="64"/>
                    </a:lnTo>
                    <a:lnTo>
                      <a:pt x="3" y="61"/>
                    </a:lnTo>
                    <a:lnTo>
                      <a:pt x="0" y="60"/>
                    </a:lnTo>
                    <a:lnTo>
                      <a:pt x="0" y="57"/>
                    </a:lnTo>
                    <a:lnTo>
                      <a:pt x="0" y="10"/>
                    </a:lnTo>
                    <a:lnTo>
                      <a:pt x="0" y="6"/>
                    </a:lnTo>
                    <a:lnTo>
                      <a:pt x="3" y="3"/>
                    </a:lnTo>
                    <a:lnTo>
                      <a:pt x="6" y="0"/>
                    </a:lnTo>
                    <a:lnTo>
                      <a:pt x="10" y="0"/>
                    </a:lnTo>
                    <a:close/>
                    <a:moveTo>
                      <a:pt x="22" y="19"/>
                    </a:moveTo>
                    <a:lnTo>
                      <a:pt x="22" y="47"/>
                    </a:lnTo>
                    <a:lnTo>
                      <a:pt x="93" y="47"/>
                    </a:lnTo>
                    <a:lnTo>
                      <a:pt x="93" y="19"/>
                    </a:lnTo>
                    <a:lnTo>
                      <a:pt x="22" y="19"/>
                    </a:lnTo>
                    <a:close/>
                    <a:moveTo>
                      <a:pt x="111" y="19"/>
                    </a:moveTo>
                    <a:lnTo>
                      <a:pt x="111" y="47"/>
                    </a:lnTo>
                    <a:lnTo>
                      <a:pt x="121" y="47"/>
                    </a:lnTo>
                    <a:lnTo>
                      <a:pt x="121" y="19"/>
                    </a:lnTo>
                    <a:lnTo>
                      <a:pt x="111" y="19"/>
                    </a:lnTo>
                    <a:close/>
                    <a:moveTo>
                      <a:pt x="156" y="19"/>
                    </a:moveTo>
                    <a:lnTo>
                      <a:pt x="156" y="47"/>
                    </a:lnTo>
                    <a:lnTo>
                      <a:pt x="179" y="47"/>
                    </a:lnTo>
                    <a:lnTo>
                      <a:pt x="179" y="19"/>
                    </a:lnTo>
                    <a:lnTo>
                      <a:pt x="156" y="19"/>
                    </a:lnTo>
                    <a:close/>
                    <a:moveTo>
                      <a:pt x="45" y="65"/>
                    </a:moveTo>
                    <a:lnTo>
                      <a:pt x="45" y="92"/>
                    </a:lnTo>
                    <a:lnTo>
                      <a:pt x="116" y="92"/>
                    </a:lnTo>
                    <a:lnTo>
                      <a:pt x="116" y="65"/>
                    </a:lnTo>
                    <a:lnTo>
                      <a:pt x="45" y="65"/>
                    </a:lnTo>
                    <a:close/>
                    <a:moveTo>
                      <a:pt x="134" y="65"/>
                    </a:moveTo>
                    <a:lnTo>
                      <a:pt x="134" y="92"/>
                    </a:lnTo>
                    <a:lnTo>
                      <a:pt x="144" y="92"/>
                    </a:lnTo>
                    <a:lnTo>
                      <a:pt x="144" y="65"/>
                    </a:lnTo>
                    <a:lnTo>
                      <a:pt x="134" y="65"/>
                    </a:lnTo>
                    <a:close/>
                    <a:moveTo>
                      <a:pt x="179" y="65"/>
                    </a:moveTo>
                    <a:lnTo>
                      <a:pt x="179" y="92"/>
                    </a:lnTo>
                    <a:lnTo>
                      <a:pt x="199" y="92"/>
                    </a:lnTo>
                    <a:lnTo>
                      <a:pt x="199" y="65"/>
                    </a:lnTo>
                    <a:lnTo>
                      <a:pt x="17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45" name="Freeform 44"/>
              <p:cNvSpPr>
                <a:spLocks noEditPoints="1"/>
              </p:cNvSpPr>
              <p:nvPr/>
            </p:nvSpPr>
            <p:spPr bwMode="auto">
              <a:xfrm>
                <a:off x="2552" y="1771"/>
                <a:ext cx="253" cy="296"/>
              </a:xfrm>
              <a:custGeom>
                <a:avLst/>
                <a:gdLst>
                  <a:gd name="T0" fmla="*/ 195 w 253"/>
                  <a:gd name="T1" fmla="*/ 2 h 296"/>
                  <a:gd name="T2" fmla="*/ 202 w 253"/>
                  <a:gd name="T3" fmla="*/ 10 h 296"/>
                  <a:gd name="T4" fmla="*/ 222 w 253"/>
                  <a:gd name="T5" fmla="*/ 48 h 296"/>
                  <a:gd name="T6" fmla="*/ 230 w 253"/>
                  <a:gd name="T7" fmla="*/ 57 h 296"/>
                  <a:gd name="T8" fmla="*/ 230 w 253"/>
                  <a:gd name="T9" fmla="*/ 185 h 296"/>
                  <a:gd name="T10" fmla="*/ 250 w 253"/>
                  <a:gd name="T11" fmla="*/ 188 h 296"/>
                  <a:gd name="T12" fmla="*/ 253 w 253"/>
                  <a:gd name="T13" fmla="*/ 242 h 296"/>
                  <a:gd name="T14" fmla="*/ 246 w 253"/>
                  <a:gd name="T15" fmla="*/ 249 h 296"/>
                  <a:gd name="T16" fmla="*/ 230 w 253"/>
                  <a:gd name="T17" fmla="*/ 287 h 296"/>
                  <a:gd name="T18" fmla="*/ 222 w 253"/>
                  <a:gd name="T19" fmla="*/ 294 h 296"/>
                  <a:gd name="T20" fmla="*/ 35 w 253"/>
                  <a:gd name="T21" fmla="*/ 294 h 296"/>
                  <a:gd name="T22" fmla="*/ 27 w 253"/>
                  <a:gd name="T23" fmla="*/ 287 h 296"/>
                  <a:gd name="T24" fmla="*/ 32 w 253"/>
                  <a:gd name="T25" fmla="*/ 234 h 296"/>
                  <a:gd name="T26" fmla="*/ 51 w 253"/>
                  <a:gd name="T27" fmla="*/ 232 h 296"/>
                  <a:gd name="T28" fmla="*/ 35 w 253"/>
                  <a:gd name="T29" fmla="*/ 202 h 296"/>
                  <a:gd name="T30" fmla="*/ 27 w 253"/>
                  <a:gd name="T31" fmla="*/ 195 h 296"/>
                  <a:gd name="T32" fmla="*/ 27 w 253"/>
                  <a:gd name="T33" fmla="*/ 66 h 296"/>
                  <a:gd name="T34" fmla="*/ 3 w 253"/>
                  <a:gd name="T35" fmla="*/ 63 h 296"/>
                  <a:gd name="T36" fmla="*/ 0 w 253"/>
                  <a:gd name="T37" fmla="*/ 10 h 296"/>
                  <a:gd name="T38" fmla="*/ 7 w 253"/>
                  <a:gd name="T39" fmla="*/ 2 h 296"/>
                  <a:gd name="T40" fmla="*/ 23 w 253"/>
                  <a:gd name="T41" fmla="*/ 47 h 296"/>
                  <a:gd name="T42" fmla="*/ 23 w 253"/>
                  <a:gd name="T43" fmla="*/ 19 h 296"/>
                  <a:gd name="T44" fmla="*/ 123 w 253"/>
                  <a:gd name="T45" fmla="*/ 47 h 296"/>
                  <a:gd name="T46" fmla="*/ 157 w 253"/>
                  <a:gd name="T47" fmla="*/ 19 h 296"/>
                  <a:gd name="T48" fmla="*/ 179 w 253"/>
                  <a:gd name="T49" fmla="*/ 19 h 296"/>
                  <a:gd name="T50" fmla="*/ 51 w 253"/>
                  <a:gd name="T51" fmla="*/ 93 h 296"/>
                  <a:gd name="T52" fmla="*/ 51 w 253"/>
                  <a:gd name="T53" fmla="*/ 66 h 296"/>
                  <a:gd name="T54" fmla="*/ 151 w 253"/>
                  <a:gd name="T55" fmla="*/ 93 h 296"/>
                  <a:gd name="T56" fmla="*/ 185 w 253"/>
                  <a:gd name="T57" fmla="*/ 66 h 296"/>
                  <a:gd name="T58" fmla="*/ 208 w 253"/>
                  <a:gd name="T59" fmla="*/ 66 h 296"/>
                  <a:gd name="T60" fmla="*/ 51 w 253"/>
                  <a:gd name="T61" fmla="*/ 140 h 296"/>
                  <a:gd name="T62" fmla="*/ 51 w 253"/>
                  <a:gd name="T63" fmla="*/ 111 h 296"/>
                  <a:gd name="T64" fmla="*/ 151 w 253"/>
                  <a:gd name="T65" fmla="*/ 140 h 296"/>
                  <a:gd name="T66" fmla="*/ 185 w 253"/>
                  <a:gd name="T67" fmla="*/ 111 h 296"/>
                  <a:gd name="T68" fmla="*/ 208 w 253"/>
                  <a:gd name="T69" fmla="*/ 111 h 296"/>
                  <a:gd name="T70" fmla="*/ 51 w 253"/>
                  <a:gd name="T71" fmla="*/ 185 h 296"/>
                  <a:gd name="T72" fmla="*/ 51 w 253"/>
                  <a:gd name="T73" fmla="*/ 159 h 296"/>
                  <a:gd name="T74" fmla="*/ 151 w 253"/>
                  <a:gd name="T75" fmla="*/ 185 h 296"/>
                  <a:gd name="T76" fmla="*/ 185 w 253"/>
                  <a:gd name="T77" fmla="*/ 159 h 296"/>
                  <a:gd name="T78" fmla="*/ 208 w 253"/>
                  <a:gd name="T79" fmla="*/ 159 h 296"/>
                  <a:gd name="T80" fmla="*/ 72 w 253"/>
                  <a:gd name="T81" fmla="*/ 232 h 296"/>
                  <a:gd name="T82" fmla="*/ 72 w 253"/>
                  <a:gd name="T83" fmla="*/ 204 h 296"/>
                  <a:gd name="T84" fmla="*/ 174 w 253"/>
                  <a:gd name="T85" fmla="*/ 232 h 296"/>
                  <a:gd name="T86" fmla="*/ 208 w 253"/>
                  <a:gd name="T87" fmla="*/ 204 h 296"/>
                  <a:gd name="T88" fmla="*/ 230 w 253"/>
                  <a:gd name="T89" fmla="*/ 204 h 296"/>
                  <a:gd name="T90" fmla="*/ 51 w 253"/>
                  <a:gd name="T91" fmla="*/ 277 h 296"/>
                  <a:gd name="T92" fmla="*/ 51 w 253"/>
                  <a:gd name="T93" fmla="*/ 250 h 296"/>
                  <a:gd name="T94" fmla="*/ 151 w 253"/>
                  <a:gd name="T95" fmla="*/ 277 h 296"/>
                  <a:gd name="T96" fmla="*/ 185 w 253"/>
                  <a:gd name="T97" fmla="*/ 250 h 296"/>
                  <a:gd name="T98" fmla="*/ 208 w 253"/>
                  <a:gd name="T99" fmla="*/ 25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296">
                    <a:moveTo>
                      <a:pt x="11" y="0"/>
                    </a:moveTo>
                    <a:lnTo>
                      <a:pt x="190" y="0"/>
                    </a:lnTo>
                    <a:lnTo>
                      <a:pt x="195" y="2"/>
                    </a:lnTo>
                    <a:lnTo>
                      <a:pt x="199" y="3"/>
                    </a:lnTo>
                    <a:lnTo>
                      <a:pt x="201" y="6"/>
                    </a:lnTo>
                    <a:lnTo>
                      <a:pt x="202" y="10"/>
                    </a:lnTo>
                    <a:lnTo>
                      <a:pt x="202" y="47"/>
                    </a:lnTo>
                    <a:lnTo>
                      <a:pt x="218" y="47"/>
                    </a:lnTo>
                    <a:lnTo>
                      <a:pt x="222" y="48"/>
                    </a:lnTo>
                    <a:lnTo>
                      <a:pt x="227" y="50"/>
                    </a:lnTo>
                    <a:lnTo>
                      <a:pt x="228" y="53"/>
                    </a:lnTo>
                    <a:lnTo>
                      <a:pt x="230" y="57"/>
                    </a:lnTo>
                    <a:lnTo>
                      <a:pt x="230" y="149"/>
                    </a:lnTo>
                    <a:lnTo>
                      <a:pt x="230" y="150"/>
                    </a:lnTo>
                    <a:lnTo>
                      <a:pt x="230" y="185"/>
                    </a:lnTo>
                    <a:lnTo>
                      <a:pt x="240" y="185"/>
                    </a:lnTo>
                    <a:lnTo>
                      <a:pt x="246" y="185"/>
                    </a:lnTo>
                    <a:lnTo>
                      <a:pt x="250" y="188"/>
                    </a:lnTo>
                    <a:lnTo>
                      <a:pt x="250" y="191"/>
                    </a:lnTo>
                    <a:lnTo>
                      <a:pt x="253" y="195"/>
                    </a:lnTo>
                    <a:lnTo>
                      <a:pt x="253" y="242"/>
                    </a:lnTo>
                    <a:lnTo>
                      <a:pt x="250" y="245"/>
                    </a:lnTo>
                    <a:lnTo>
                      <a:pt x="250" y="246"/>
                    </a:lnTo>
                    <a:lnTo>
                      <a:pt x="246" y="249"/>
                    </a:lnTo>
                    <a:lnTo>
                      <a:pt x="240" y="250"/>
                    </a:lnTo>
                    <a:lnTo>
                      <a:pt x="230" y="250"/>
                    </a:lnTo>
                    <a:lnTo>
                      <a:pt x="230" y="287"/>
                    </a:lnTo>
                    <a:lnTo>
                      <a:pt x="228" y="291"/>
                    </a:lnTo>
                    <a:lnTo>
                      <a:pt x="227" y="293"/>
                    </a:lnTo>
                    <a:lnTo>
                      <a:pt x="222" y="294"/>
                    </a:lnTo>
                    <a:lnTo>
                      <a:pt x="218" y="296"/>
                    </a:lnTo>
                    <a:lnTo>
                      <a:pt x="40" y="296"/>
                    </a:lnTo>
                    <a:lnTo>
                      <a:pt x="35" y="294"/>
                    </a:lnTo>
                    <a:lnTo>
                      <a:pt x="32" y="293"/>
                    </a:lnTo>
                    <a:lnTo>
                      <a:pt x="29" y="291"/>
                    </a:lnTo>
                    <a:lnTo>
                      <a:pt x="27" y="287"/>
                    </a:lnTo>
                    <a:lnTo>
                      <a:pt x="27" y="242"/>
                    </a:lnTo>
                    <a:lnTo>
                      <a:pt x="29" y="237"/>
                    </a:lnTo>
                    <a:lnTo>
                      <a:pt x="32" y="234"/>
                    </a:lnTo>
                    <a:lnTo>
                      <a:pt x="35" y="232"/>
                    </a:lnTo>
                    <a:lnTo>
                      <a:pt x="40" y="232"/>
                    </a:lnTo>
                    <a:lnTo>
                      <a:pt x="51" y="232"/>
                    </a:lnTo>
                    <a:lnTo>
                      <a:pt x="51" y="204"/>
                    </a:lnTo>
                    <a:lnTo>
                      <a:pt x="40" y="204"/>
                    </a:lnTo>
                    <a:lnTo>
                      <a:pt x="35" y="202"/>
                    </a:lnTo>
                    <a:lnTo>
                      <a:pt x="32" y="201"/>
                    </a:lnTo>
                    <a:lnTo>
                      <a:pt x="29" y="198"/>
                    </a:lnTo>
                    <a:lnTo>
                      <a:pt x="27" y="195"/>
                    </a:lnTo>
                    <a:lnTo>
                      <a:pt x="27" y="150"/>
                    </a:lnTo>
                    <a:lnTo>
                      <a:pt x="27" y="149"/>
                    </a:lnTo>
                    <a:lnTo>
                      <a:pt x="27" y="66"/>
                    </a:lnTo>
                    <a:lnTo>
                      <a:pt x="11" y="66"/>
                    </a:lnTo>
                    <a:lnTo>
                      <a:pt x="7" y="66"/>
                    </a:lnTo>
                    <a:lnTo>
                      <a:pt x="3" y="63"/>
                    </a:lnTo>
                    <a:lnTo>
                      <a:pt x="1" y="60"/>
                    </a:lnTo>
                    <a:lnTo>
                      <a:pt x="0" y="57"/>
                    </a:lnTo>
                    <a:lnTo>
                      <a:pt x="0" y="10"/>
                    </a:lnTo>
                    <a:lnTo>
                      <a:pt x="1" y="6"/>
                    </a:lnTo>
                    <a:lnTo>
                      <a:pt x="3" y="3"/>
                    </a:lnTo>
                    <a:lnTo>
                      <a:pt x="7" y="2"/>
                    </a:lnTo>
                    <a:lnTo>
                      <a:pt x="11" y="0"/>
                    </a:lnTo>
                    <a:close/>
                    <a:moveTo>
                      <a:pt x="23" y="19"/>
                    </a:moveTo>
                    <a:lnTo>
                      <a:pt x="23" y="47"/>
                    </a:lnTo>
                    <a:lnTo>
                      <a:pt x="96" y="47"/>
                    </a:lnTo>
                    <a:lnTo>
                      <a:pt x="96" y="19"/>
                    </a:lnTo>
                    <a:lnTo>
                      <a:pt x="23" y="19"/>
                    </a:lnTo>
                    <a:close/>
                    <a:moveTo>
                      <a:pt x="112" y="19"/>
                    </a:moveTo>
                    <a:lnTo>
                      <a:pt x="112" y="47"/>
                    </a:lnTo>
                    <a:lnTo>
                      <a:pt x="123" y="47"/>
                    </a:lnTo>
                    <a:lnTo>
                      <a:pt x="123" y="19"/>
                    </a:lnTo>
                    <a:lnTo>
                      <a:pt x="112" y="19"/>
                    </a:lnTo>
                    <a:close/>
                    <a:moveTo>
                      <a:pt x="157" y="19"/>
                    </a:moveTo>
                    <a:lnTo>
                      <a:pt x="157" y="47"/>
                    </a:lnTo>
                    <a:lnTo>
                      <a:pt x="179" y="47"/>
                    </a:lnTo>
                    <a:lnTo>
                      <a:pt x="179" y="19"/>
                    </a:lnTo>
                    <a:lnTo>
                      <a:pt x="157" y="19"/>
                    </a:lnTo>
                    <a:close/>
                    <a:moveTo>
                      <a:pt x="51" y="66"/>
                    </a:moveTo>
                    <a:lnTo>
                      <a:pt x="51" y="93"/>
                    </a:lnTo>
                    <a:lnTo>
                      <a:pt x="123" y="93"/>
                    </a:lnTo>
                    <a:lnTo>
                      <a:pt x="123" y="66"/>
                    </a:lnTo>
                    <a:lnTo>
                      <a:pt x="51" y="66"/>
                    </a:lnTo>
                    <a:close/>
                    <a:moveTo>
                      <a:pt x="141" y="66"/>
                    </a:moveTo>
                    <a:lnTo>
                      <a:pt x="141" y="93"/>
                    </a:lnTo>
                    <a:lnTo>
                      <a:pt x="151" y="93"/>
                    </a:lnTo>
                    <a:lnTo>
                      <a:pt x="151" y="66"/>
                    </a:lnTo>
                    <a:lnTo>
                      <a:pt x="141" y="66"/>
                    </a:lnTo>
                    <a:close/>
                    <a:moveTo>
                      <a:pt x="185" y="66"/>
                    </a:moveTo>
                    <a:lnTo>
                      <a:pt x="185" y="93"/>
                    </a:lnTo>
                    <a:lnTo>
                      <a:pt x="208" y="93"/>
                    </a:lnTo>
                    <a:lnTo>
                      <a:pt x="208" y="66"/>
                    </a:lnTo>
                    <a:lnTo>
                      <a:pt x="185" y="66"/>
                    </a:lnTo>
                    <a:close/>
                    <a:moveTo>
                      <a:pt x="51" y="111"/>
                    </a:moveTo>
                    <a:lnTo>
                      <a:pt x="51" y="140"/>
                    </a:lnTo>
                    <a:lnTo>
                      <a:pt x="123" y="140"/>
                    </a:lnTo>
                    <a:lnTo>
                      <a:pt x="123" y="111"/>
                    </a:lnTo>
                    <a:lnTo>
                      <a:pt x="51" y="111"/>
                    </a:lnTo>
                    <a:close/>
                    <a:moveTo>
                      <a:pt x="141" y="111"/>
                    </a:moveTo>
                    <a:lnTo>
                      <a:pt x="141" y="140"/>
                    </a:lnTo>
                    <a:lnTo>
                      <a:pt x="151" y="140"/>
                    </a:lnTo>
                    <a:lnTo>
                      <a:pt x="151" y="111"/>
                    </a:lnTo>
                    <a:lnTo>
                      <a:pt x="141" y="111"/>
                    </a:lnTo>
                    <a:close/>
                    <a:moveTo>
                      <a:pt x="185" y="111"/>
                    </a:moveTo>
                    <a:lnTo>
                      <a:pt x="185" y="140"/>
                    </a:lnTo>
                    <a:lnTo>
                      <a:pt x="208" y="140"/>
                    </a:lnTo>
                    <a:lnTo>
                      <a:pt x="208" y="111"/>
                    </a:lnTo>
                    <a:lnTo>
                      <a:pt x="185" y="111"/>
                    </a:lnTo>
                    <a:close/>
                    <a:moveTo>
                      <a:pt x="51" y="159"/>
                    </a:moveTo>
                    <a:lnTo>
                      <a:pt x="51" y="185"/>
                    </a:lnTo>
                    <a:lnTo>
                      <a:pt x="123" y="185"/>
                    </a:lnTo>
                    <a:lnTo>
                      <a:pt x="123" y="159"/>
                    </a:lnTo>
                    <a:lnTo>
                      <a:pt x="51" y="159"/>
                    </a:lnTo>
                    <a:close/>
                    <a:moveTo>
                      <a:pt x="141" y="159"/>
                    </a:moveTo>
                    <a:lnTo>
                      <a:pt x="141" y="185"/>
                    </a:lnTo>
                    <a:lnTo>
                      <a:pt x="151" y="185"/>
                    </a:lnTo>
                    <a:lnTo>
                      <a:pt x="151" y="159"/>
                    </a:lnTo>
                    <a:lnTo>
                      <a:pt x="141" y="159"/>
                    </a:lnTo>
                    <a:close/>
                    <a:moveTo>
                      <a:pt x="185" y="159"/>
                    </a:moveTo>
                    <a:lnTo>
                      <a:pt x="185" y="185"/>
                    </a:lnTo>
                    <a:lnTo>
                      <a:pt x="208" y="185"/>
                    </a:lnTo>
                    <a:lnTo>
                      <a:pt x="208" y="159"/>
                    </a:lnTo>
                    <a:lnTo>
                      <a:pt x="185" y="159"/>
                    </a:lnTo>
                    <a:close/>
                    <a:moveTo>
                      <a:pt x="72" y="204"/>
                    </a:moveTo>
                    <a:lnTo>
                      <a:pt x="72" y="232"/>
                    </a:lnTo>
                    <a:lnTo>
                      <a:pt x="147" y="232"/>
                    </a:lnTo>
                    <a:lnTo>
                      <a:pt x="147" y="204"/>
                    </a:lnTo>
                    <a:lnTo>
                      <a:pt x="72" y="204"/>
                    </a:lnTo>
                    <a:close/>
                    <a:moveTo>
                      <a:pt x="163" y="204"/>
                    </a:moveTo>
                    <a:lnTo>
                      <a:pt x="163" y="232"/>
                    </a:lnTo>
                    <a:lnTo>
                      <a:pt x="174" y="232"/>
                    </a:lnTo>
                    <a:lnTo>
                      <a:pt x="174" y="204"/>
                    </a:lnTo>
                    <a:lnTo>
                      <a:pt x="163" y="204"/>
                    </a:lnTo>
                    <a:close/>
                    <a:moveTo>
                      <a:pt x="208" y="204"/>
                    </a:moveTo>
                    <a:lnTo>
                      <a:pt x="208" y="232"/>
                    </a:lnTo>
                    <a:lnTo>
                      <a:pt x="230" y="232"/>
                    </a:lnTo>
                    <a:lnTo>
                      <a:pt x="230" y="204"/>
                    </a:lnTo>
                    <a:lnTo>
                      <a:pt x="208" y="204"/>
                    </a:lnTo>
                    <a:close/>
                    <a:moveTo>
                      <a:pt x="51" y="250"/>
                    </a:moveTo>
                    <a:lnTo>
                      <a:pt x="51" y="277"/>
                    </a:lnTo>
                    <a:lnTo>
                      <a:pt x="123" y="277"/>
                    </a:lnTo>
                    <a:lnTo>
                      <a:pt x="123" y="250"/>
                    </a:lnTo>
                    <a:lnTo>
                      <a:pt x="51" y="250"/>
                    </a:lnTo>
                    <a:close/>
                    <a:moveTo>
                      <a:pt x="141" y="250"/>
                    </a:moveTo>
                    <a:lnTo>
                      <a:pt x="141" y="277"/>
                    </a:lnTo>
                    <a:lnTo>
                      <a:pt x="151" y="277"/>
                    </a:lnTo>
                    <a:lnTo>
                      <a:pt x="151" y="250"/>
                    </a:lnTo>
                    <a:lnTo>
                      <a:pt x="141" y="250"/>
                    </a:lnTo>
                    <a:close/>
                    <a:moveTo>
                      <a:pt x="185" y="250"/>
                    </a:moveTo>
                    <a:lnTo>
                      <a:pt x="185" y="277"/>
                    </a:lnTo>
                    <a:lnTo>
                      <a:pt x="208" y="277"/>
                    </a:lnTo>
                    <a:lnTo>
                      <a:pt x="208" y="250"/>
                    </a:lnTo>
                    <a:lnTo>
                      <a:pt x="185"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46" name="Freeform 45"/>
              <p:cNvSpPr>
                <a:spLocks noEditPoints="1"/>
              </p:cNvSpPr>
              <p:nvPr/>
            </p:nvSpPr>
            <p:spPr bwMode="auto">
              <a:xfrm>
                <a:off x="2329" y="1864"/>
                <a:ext cx="218" cy="203"/>
              </a:xfrm>
              <a:custGeom>
                <a:avLst/>
                <a:gdLst>
                  <a:gd name="T0" fmla="*/ 207 w 218"/>
                  <a:gd name="T1" fmla="*/ 0 h 203"/>
                  <a:gd name="T2" fmla="*/ 214 w 218"/>
                  <a:gd name="T3" fmla="*/ 3 h 203"/>
                  <a:gd name="T4" fmla="*/ 218 w 218"/>
                  <a:gd name="T5" fmla="*/ 9 h 203"/>
                  <a:gd name="T6" fmla="*/ 218 w 218"/>
                  <a:gd name="T7" fmla="*/ 60 h 203"/>
                  <a:gd name="T8" fmla="*/ 211 w 218"/>
                  <a:gd name="T9" fmla="*/ 64 h 203"/>
                  <a:gd name="T10" fmla="*/ 199 w 218"/>
                  <a:gd name="T11" fmla="*/ 66 h 203"/>
                  <a:gd name="T12" fmla="*/ 207 w 218"/>
                  <a:gd name="T13" fmla="*/ 92 h 203"/>
                  <a:gd name="T14" fmla="*/ 214 w 218"/>
                  <a:gd name="T15" fmla="*/ 95 h 203"/>
                  <a:gd name="T16" fmla="*/ 218 w 218"/>
                  <a:gd name="T17" fmla="*/ 102 h 203"/>
                  <a:gd name="T18" fmla="*/ 218 w 218"/>
                  <a:gd name="T19" fmla="*/ 198 h 203"/>
                  <a:gd name="T20" fmla="*/ 211 w 218"/>
                  <a:gd name="T21" fmla="*/ 201 h 203"/>
                  <a:gd name="T22" fmla="*/ 28 w 218"/>
                  <a:gd name="T23" fmla="*/ 203 h 203"/>
                  <a:gd name="T24" fmla="*/ 19 w 218"/>
                  <a:gd name="T25" fmla="*/ 200 h 203"/>
                  <a:gd name="T26" fmla="*/ 18 w 218"/>
                  <a:gd name="T27" fmla="*/ 194 h 203"/>
                  <a:gd name="T28" fmla="*/ 10 w 218"/>
                  <a:gd name="T29" fmla="*/ 111 h 203"/>
                  <a:gd name="T30" fmla="*/ 3 w 218"/>
                  <a:gd name="T31" fmla="*/ 108 h 203"/>
                  <a:gd name="T32" fmla="*/ 0 w 218"/>
                  <a:gd name="T33" fmla="*/ 102 h 203"/>
                  <a:gd name="T34" fmla="*/ 0 w 218"/>
                  <a:gd name="T35" fmla="*/ 53 h 203"/>
                  <a:gd name="T36" fmla="*/ 6 w 218"/>
                  <a:gd name="T37" fmla="*/ 47 h 203"/>
                  <a:gd name="T38" fmla="*/ 18 w 218"/>
                  <a:gd name="T39" fmla="*/ 47 h 203"/>
                  <a:gd name="T40" fmla="*/ 18 w 218"/>
                  <a:gd name="T41" fmla="*/ 6 h 203"/>
                  <a:gd name="T42" fmla="*/ 22 w 218"/>
                  <a:gd name="T43" fmla="*/ 0 h 203"/>
                  <a:gd name="T44" fmla="*/ 38 w 218"/>
                  <a:gd name="T45" fmla="*/ 18 h 203"/>
                  <a:gd name="T46" fmla="*/ 112 w 218"/>
                  <a:gd name="T47" fmla="*/ 47 h 203"/>
                  <a:gd name="T48" fmla="*/ 38 w 218"/>
                  <a:gd name="T49" fmla="*/ 18 h 203"/>
                  <a:gd name="T50" fmla="*/ 128 w 218"/>
                  <a:gd name="T51" fmla="*/ 47 h 203"/>
                  <a:gd name="T52" fmla="*/ 140 w 218"/>
                  <a:gd name="T53" fmla="*/ 18 h 203"/>
                  <a:gd name="T54" fmla="*/ 173 w 218"/>
                  <a:gd name="T55" fmla="*/ 18 h 203"/>
                  <a:gd name="T56" fmla="*/ 195 w 218"/>
                  <a:gd name="T57" fmla="*/ 47 h 203"/>
                  <a:gd name="T58" fmla="*/ 173 w 218"/>
                  <a:gd name="T59" fmla="*/ 18 h 203"/>
                  <a:gd name="T60" fmla="*/ 22 w 218"/>
                  <a:gd name="T61" fmla="*/ 92 h 203"/>
                  <a:gd name="T62" fmla="*/ 93 w 218"/>
                  <a:gd name="T63" fmla="*/ 66 h 203"/>
                  <a:gd name="T64" fmla="*/ 112 w 218"/>
                  <a:gd name="T65" fmla="*/ 66 h 203"/>
                  <a:gd name="T66" fmla="*/ 124 w 218"/>
                  <a:gd name="T67" fmla="*/ 92 h 203"/>
                  <a:gd name="T68" fmla="*/ 112 w 218"/>
                  <a:gd name="T69" fmla="*/ 66 h 203"/>
                  <a:gd name="T70" fmla="*/ 157 w 218"/>
                  <a:gd name="T71" fmla="*/ 92 h 203"/>
                  <a:gd name="T72" fmla="*/ 179 w 218"/>
                  <a:gd name="T73" fmla="*/ 66 h 203"/>
                  <a:gd name="T74" fmla="*/ 38 w 218"/>
                  <a:gd name="T75" fmla="*/ 111 h 203"/>
                  <a:gd name="T76" fmla="*/ 112 w 218"/>
                  <a:gd name="T77" fmla="*/ 139 h 203"/>
                  <a:gd name="T78" fmla="*/ 38 w 218"/>
                  <a:gd name="T79" fmla="*/ 111 h 203"/>
                  <a:gd name="T80" fmla="*/ 128 w 218"/>
                  <a:gd name="T81" fmla="*/ 139 h 203"/>
                  <a:gd name="T82" fmla="*/ 140 w 218"/>
                  <a:gd name="T83" fmla="*/ 111 h 203"/>
                  <a:gd name="T84" fmla="*/ 173 w 218"/>
                  <a:gd name="T85" fmla="*/ 111 h 203"/>
                  <a:gd name="T86" fmla="*/ 195 w 218"/>
                  <a:gd name="T87" fmla="*/ 139 h 203"/>
                  <a:gd name="T88" fmla="*/ 173 w 218"/>
                  <a:gd name="T89" fmla="*/ 111 h 203"/>
                  <a:gd name="T90" fmla="*/ 38 w 218"/>
                  <a:gd name="T91" fmla="*/ 184 h 203"/>
                  <a:gd name="T92" fmla="*/ 112 w 218"/>
                  <a:gd name="T93" fmla="*/ 157 h 203"/>
                  <a:gd name="T94" fmla="*/ 128 w 218"/>
                  <a:gd name="T95" fmla="*/ 157 h 203"/>
                  <a:gd name="T96" fmla="*/ 140 w 218"/>
                  <a:gd name="T97" fmla="*/ 184 h 203"/>
                  <a:gd name="T98" fmla="*/ 128 w 218"/>
                  <a:gd name="T99" fmla="*/ 157 h 203"/>
                  <a:gd name="T100" fmla="*/ 173 w 218"/>
                  <a:gd name="T101" fmla="*/ 184 h 203"/>
                  <a:gd name="T102" fmla="*/ 195 w 218"/>
                  <a:gd name="T103" fmla="*/ 15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8" h="203">
                    <a:moveTo>
                      <a:pt x="28" y="0"/>
                    </a:moveTo>
                    <a:lnTo>
                      <a:pt x="207" y="0"/>
                    </a:lnTo>
                    <a:lnTo>
                      <a:pt x="211" y="0"/>
                    </a:lnTo>
                    <a:lnTo>
                      <a:pt x="214" y="3"/>
                    </a:lnTo>
                    <a:lnTo>
                      <a:pt x="218" y="6"/>
                    </a:lnTo>
                    <a:lnTo>
                      <a:pt x="218" y="9"/>
                    </a:lnTo>
                    <a:lnTo>
                      <a:pt x="218" y="57"/>
                    </a:lnTo>
                    <a:lnTo>
                      <a:pt x="218" y="60"/>
                    </a:lnTo>
                    <a:lnTo>
                      <a:pt x="214" y="63"/>
                    </a:lnTo>
                    <a:lnTo>
                      <a:pt x="211" y="64"/>
                    </a:lnTo>
                    <a:lnTo>
                      <a:pt x="207" y="66"/>
                    </a:lnTo>
                    <a:lnTo>
                      <a:pt x="199" y="66"/>
                    </a:lnTo>
                    <a:lnTo>
                      <a:pt x="199" y="92"/>
                    </a:lnTo>
                    <a:lnTo>
                      <a:pt x="207" y="92"/>
                    </a:lnTo>
                    <a:lnTo>
                      <a:pt x="211" y="92"/>
                    </a:lnTo>
                    <a:lnTo>
                      <a:pt x="214" y="95"/>
                    </a:lnTo>
                    <a:lnTo>
                      <a:pt x="218" y="98"/>
                    </a:lnTo>
                    <a:lnTo>
                      <a:pt x="218" y="102"/>
                    </a:lnTo>
                    <a:lnTo>
                      <a:pt x="218" y="194"/>
                    </a:lnTo>
                    <a:lnTo>
                      <a:pt x="218" y="198"/>
                    </a:lnTo>
                    <a:lnTo>
                      <a:pt x="214" y="200"/>
                    </a:lnTo>
                    <a:lnTo>
                      <a:pt x="211" y="201"/>
                    </a:lnTo>
                    <a:lnTo>
                      <a:pt x="207" y="203"/>
                    </a:lnTo>
                    <a:lnTo>
                      <a:pt x="28" y="203"/>
                    </a:lnTo>
                    <a:lnTo>
                      <a:pt x="22" y="201"/>
                    </a:lnTo>
                    <a:lnTo>
                      <a:pt x="19" y="200"/>
                    </a:lnTo>
                    <a:lnTo>
                      <a:pt x="18" y="198"/>
                    </a:lnTo>
                    <a:lnTo>
                      <a:pt x="18" y="194"/>
                    </a:lnTo>
                    <a:lnTo>
                      <a:pt x="18" y="111"/>
                    </a:lnTo>
                    <a:lnTo>
                      <a:pt x="10" y="111"/>
                    </a:lnTo>
                    <a:lnTo>
                      <a:pt x="6" y="109"/>
                    </a:lnTo>
                    <a:lnTo>
                      <a:pt x="3" y="108"/>
                    </a:lnTo>
                    <a:lnTo>
                      <a:pt x="0" y="105"/>
                    </a:lnTo>
                    <a:lnTo>
                      <a:pt x="0" y="102"/>
                    </a:lnTo>
                    <a:lnTo>
                      <a:pt x="0" y="57"/>
                    </a:lnTo>
                    <a:lnTo>
                      <a:pt x="0" y="53"/>
                    </a:lnTo>
                    <a:lnTo>
                      <a:pt x="3" y="50"/>
                    </a:lnTo>
                    <a:lnTo>
                      <a:pt x="6" y="47"/>
                    </a:lnTo>
                    <a:lnTo>
                      <a:pt x="10" y="47"/>
                    </a:lnTo>
                    <a:lnTo>
                      <a:pt x="18" y="47"/>
                    </a:lnTo>
                    <a:lnTo>
                      <a:pt x="18" y="9"/>
                    </a:lnTo>
                    <a:lnTo>
                      <a:pt x="18" y="6"/>
                    </a:lnTo>
                    <a:lnTo>
                      <a:pt x="19" y="3"/>
                    </a:lnTo>
                    <a:lnTo>
                      <a:pt x="22" y="0"/>
                    </a:lnTo>
                    <a:lnTo>
                      <a:pt x="28" y="0"/>
                    </a:lnTo>
                    <a:close/>
                    <a:moveTo>
                      <a:pt x="38" y="18"/>
                    </a:moveTo>
                    <a:lnTo>
                      <a:pt x="38" y="47"/>
                    </a:lnTo>
                    <a:lnTo>
                      <a:pt x="112" y="47"/>
                    </a:lnTo>
                    <a:lnTo>
                      <a:pt x="112" y="18"/>
                    </a:lnTo>
                    <a:lnTo>
                      <a:pt x="38" y="18"/>
                    </a:lnTo>
                    <a:close/>
                    <a:moveTo>
                      <a:pt x="128" y="18"/>
                    </a:moveTo>
                    <a:lnTo>
                      <a:pt x="128" y="47"/>
                    </a:lnTo>
                    <a:lnTo>
                      <a:pt x="140" y="47"/>
                    </a:lnTo>
                    <a:lnTo>
                      <a:pt x="140" y="18"/>
                    </a:lnTo>
                    <a:lnTo>
                      <a:pt x="128" y="18"/>
                    </a:lnTo>
                    <a:close/>
                    <a:moveTo>
                      <a:pt x="173" y="18"/>
                    </a:moveTo>
                    <a:lnTo>
                      <a:pt x="173" y="47"/>
                    </a:lnTo>
                    <a:lnTo>
                      <a:pt x="195" y="47"/>
                    </a:lnTo>
                    <a:lnTo>
                      <a:pt x="195" y="18"/>
                    </a:lnTo>
                    <a:lnTo>
                      <a:pt x="173" y="18"/>
                    </a:lnTo>
                    <a:close/>
                    <a:moveTo>
                      <a:pt x="22" y="66"/>
                    </a:moveTo>
                    <a:lnTo>
                      <a:pt x="22" y="92"/>
                    </a:lnTo>
                    <a:lnTo>
                      <a:pt x="93" y="92"/>
                    </a:lnTo>
                    <a:lnTo>
                      <a:pt x="93" y="66"/>
                    </a:lnTo>
                    <a:lnTo>
                      <a:pt x="22" y="66"/>
                    </a:lnTo>
                    <a:close/>
                    <a:moveTo>
                      <a:pt x="112" y="66"/>
                    </a:moveTo>
                    <a:lnTo>
                      <a:pt x="112" y="92"/>
                    </a:lnTo>
                    <a:lnTo>
                      <a:pt x="124" y="92"/>
                    </a:lnTo>
                    <a:lnTo>
                      <a:pt x="124" y="66"/>
                    </a:lnTo>
                    <a:lnTo>
                      <a:pt x="112" y="66"/>
                    </a:lnTo>
                    <a:close/>
                    <a:moveTo>
                      <a:pt x="157" y="66"/>
                    </a:moveTo>
                    <a:lnTo>
                      <a:pt x="157" y="92"/>
                    </a:lnTo>
                    <a:lnTo>
                      <a:pt x="179" y="92"/>
                    </a:lnTo>
                    <a:lnTo>
                      <a:pt x="179" y="66"/>
                    </a:lnTo>
                    <a:lnTo>
                      <a:pt x="157" y="66"/>
                    </a:lnTo>
                    <a:close/>
                    <a:moveTo>
                      <a:pt x="38" y="111"/>
                    </a:moveTo>
                    <a:lnTo>
                      <a:pt x="38" y="139"/>
                    </a:lnTo>
                    <a:lnTo>
                      <a:pt x="112" y="139"/>
                    </a:lnTo>
                    <a:lnTo>
                      <a:pt x="112" y="111"/>
                    </a:lnTo>
                    <a:lnTo>
                      <a:pt x="38" y="111"/>
                    </a:lnTo>
                    <a:close/>
                    <a:moveTo>
                      <a:pt x="128" y="111"/>
                    </a:moveTo>
                    <a:lnTo>
                      <a:pt x="128" y="139"/>
                    </a:lnTo>
                    <a:lnTo>
                      <a:pt x="140" y="139"/>
                    </a:lnTo>
                    <a:lnTo>
                      <a:pt x="140" y="111"/>
                    </a:lnTo>
                    <a:lnTo>
                      <a:pt x="128" y="111"/>
                    </a:lnTo>
                    <a:close/>
                    <a:moveTo>
                      <a:pt x="173" y="111"/>
                    </a:moveTo>
                    <a:lnTo>
                      <a:pt x="173" y="139"/>
                    </a:lnTo>
                    <a:lnTo>
                      <a:pt x="195" y="139"/>
                    </a:lnTo>
                    <a:lnTo>
                      <a:pt x="195" y="111"/>
                    </a:lnTo>
                    <a:lnTo>
                      <a:pt x="173" y="111"/>
                    </a:lnTo>
                    <a:close/>
                    <a:moveTo>
                      <a:pt x="38" y="157"/>
                    </a:moveTo>
                    <a:lnTo>
                      <a:pt x="38" y="184"/>
                    </a:lnTo>
                    <a:lnTo>
                      <a:pt x="112" y="184"/>
                    </a:lnTo>
                    <a:lnTo>
                      <a:pt x="112" y="157"/>
                    </a:lnTo>
                    <a:lnTo>
                      <a:pt x="38" y="157"/>
                    </a:lnTo>
                    <a:close/>
                    <a:moveTo>
                      <a:pt x="128" y="157"/>
                    </a:moveTo>
                    <a:lnTo>
                      <a:pt x="128" y="184"/>
                    </a:lnTo>
                    <a:lnTo>
                      <a:pt x="140" y="184"/>
                    </a:lnTo>
                    <a:lnTo>
                      <a:pt x="140" y="157"/>
                    </a:lnTo>
                    <a:lnTo>
                      <a:pt x="128" y="157"/>
                    </a:lnTo>
                    <a:close/>
                    <a:moveTo>
                      <a:pt x="173" y="157"/>
                    </a:moveTo>
                    <a:lnTo>
                      <a:pt x="173" y="184"/>
                    </a:lnTo>
                    <a:lnTo>
                      <a:pt x="195" y="184"/>
                    </a:lnTo>
                    <a:lnTo>
                      <a:pt x="195" y="157"/>
                    </a:lnTo>
                    <a:lnTo>
                      <a:pt x="17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mj-lt"/>
                </a:endParaRPr>
              </a:p>
            </p:txBody>
          </p:sp>
        </p:grpSp>
      </p:grpSp>
      <p:grpSp>
        <p:nvGrpSpPr>
          <p:cNvPr id="72" name="Group 71"/>
          <p:cNvGrpSpPr/>
          <p:nvPr/>
        </p:nvGrpSpPr>
        <p:grpSpPr>
          <a:xfrm>
            <a:off x="2014265" y="3368335"/>
            <a:ext cx="209840" cy="789080"/>
            <a:chOff x="1545432" y="1047750"/>
            <a:chExt cx="95250" cy="789080"/>
          </a:xfrm>
          <a:solidFill>
            <a:schemeClr val="accent3">
              <a:lumMod val="75000"/>
            </a:schemeClr>
          </a:solidFill>
        </p:grpSpPr>
        <p:sp>
          <p:nvSpPr>
            <p:cNvPr id="122" name="Isosceles Triangle 121"/>
            <p:cNvSpPr/>
            <p:nvPr/>
          </p:nvSpPr>
          <p:spPr bwMode="gray">
            <a:xfrm rot="16200000" flipV="1">
              <a:off x="1543051" y="1739199"/>
              <a:ext cx="100012" cy="95250"/>
            </a:xfrm>
            <a:prstGeom prst="triangle">
              <a:avLst>
                <a:gd name="adj" fmla="val 100000"/>
              </a:avLst>
            </a:prstGeom>
            <a:grp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sp>
          <p:nvSpPr>
            <p:cNvPr id="123" name="Isosceles Triangle 122"/>
            <p:cNvSpPr/>
            <p:nvPr/>
          </p:nvSpPr>
          <p:spPr bwMode="gray">
            <a:xfrm rot="5400000">
              <a:off x="1543051" y="1050131"/>
              <a:ext cx="100012" cy="95250"/>
            </a:xfrm>
            <a:prstGeom prst="triangle">
              <a:avLst>
                <a:gd name="adj" fmla="val 100000"/>
              </a:avLst>
            </a:prstGeom>
            <a:grp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grpSp>
      <p:sp>
        <p:nvSpPr>
          <p:cNvPr id="73" name="Rectangle 51_0" descr="AQAAAAAQAHU3A5v4SRNBp/qBwXQgIVyrJxOazP2XWr5NInGoNcaz/dzryGKkNHHtEdUDJDTUWFSnhRUFZZntN5Z9D7tZW9vx7jOiNu76CxwA3sbD788j"/>
          <p:cNvSpPr>
            <a:spLocks noChangeArrowheads="1"/>
          </p:cNvSpPr>
          <p:nvPr/>
        </p:nvSpPr>
        <p:spPr bwMode="gray">
          <a:xfrm>
            <a:off x="1039483" y="3368637"/>
            <a:ext cx="10511428" cy="685800"/>
          </a:xfrm>
          <a:prstGeom prst="roundRect">
            <a:avLst>
              <a:gd name="adj" fmla="val 50000"/>
            </a:avLst>
          </a:prstGeom>
          <a:gradFill>
            <a:gsLst>
              <a:gs pos="0">
                <a:schemeClr val="accent2">
                  <a:lumMod val="10000"/>
                  <a:lumOff val="90000"/>
                </a:schemeClr>
              </a:gs>
              <a:gs pos="100000">
                <a:schemeClr val="accent3">
                  <a:lumMod val="20000"/>
                  <a:lumOff val="80000"/>
                </a:schemeClr>
              </a:gs>
            </a:gsLst>
            <a:lin ang="2700000" scaled="1"/>
          </a:gradFill>
          <a:ln w="6350" algn="ctr">
            <a:noFill/>
            <a:miter lim="800000"/>
            <a:headEnd/>
            <a:tailEnd/>
          </a:ln>
          <a:effectLst/>
        </p:spPr>
        <p:txBody>
          <a:bodyPr lIns="1097280" tIns="45720" rIns="548640" bIns="45720" anchor="ctr"/>
          <a:lstStyle/>
          <a:p>
            <a:pPr marL="142875" lvl="2" indent="-139700" algn="l" defTabSz="728663">
              <a:spcBef>
                <a:spcPts val="200"/>
              </a:spcBef>
              <a:buClr>
                <a:schemeClr val="accent3"/>
              </a:buClr>
              <a:buSzPct val="80000"/>
              <a:buFont typeface="Wingdings" panose="05000000000000000000" pitchFamily="2" charset="2"/>
              <a:buChar char="n"/>
            </a:pPr>
            <a:r>
              <a:rPr lang="en-US" altLang="zh-CN" sz="900" dirty="0" err="1">
                <a:latin typeface="+mj-lt"/>
              </a:rPr>
              <a:t>SharkNinja</a:t>
            </a:r>
            <a:r>
              <a:rPr lang="zh-CN" altLang="en-US" sz="900" dirty="0">
                <a:latin typeface="+mj-lt"/>
              </a:rPr>
              <a:t>旗下各品类（如烹饪电器、扫地机器人、炊具等）推出的新品持续</a:t>
            </a:r>
            <a:r>
              <a:rPr lang="zh-TW" altLang="en-US" sz="900" dirty="0">
                <a:latin typeface="+mj-lt"/>
              </a:rPr>
              <a:t>获得极佳的消费者反馈</a:t>
            </a:r>
            <a:r>
              <a:rPr lang="en-US" altLang="zh-TW" sz="900" dirty="0">
                <a:latin typeface="+mj-lt"/>
              </a:rPr>
              <a:t> </a:t>
            </a:r>
          </a:p>
          <a:p>
            <a:pPr marL="142875" lvl="2" indent="-139700" algn="l" defTabSz="728663">
              <a:spcBef>
                <a:spcPts val="200"/>
              </a:spcBef>
              <a:buClr>
                <a:schemeClr val="accent3"/>
              </a:buClr>
              <a:buSzPct val="80000"/>
              <a:buFont typeface="Wingdings" panose="05000000000000000000" pitchFamily="2" charset="2"/>
              <a:buChar char="n"/>
            </a:pPr>
            <a:r>
              <a:rPr lang="zh-TW" altLang="en-US" sz="900" dirty="0">
                <a:latin typeface="+mj-lt"/>
              </a:rPr>
              <a:t>九阳旗下成功推出</a:t>
            </a:r>
            <a:r>
              <a:rPr lang="en-US" altLang="zh-CN" sz="900" dirty="0">
                <a:latin typeface="+mj-lt"/>
              </a:rPr>
              <a:t>SKY</a:t>
            </a:r>
            <a:r>
              <a:rPr lang="zh-TW" altLang="en-US" sz="900" dirty="0">
                <a:latin typeface="+mj-lt"/>
              </a:rPr>
              <a:t>系列</a:t>
            </a:r>
            <a:r>
              <a:rPr lang="zh-CN" altLang="en-US" sz="900" dirty="0">
                <a:latin typeface="+mj-lt"/>
              </a:rPr>
              <a:t>并进入主销价位段，吸引</a:t>
            </a:r>
            <a:r>
              <a:rPr lang="zh-TW" altLang="en-US" sz="900" dirty="0">
                <a:latin typeface="+mj-lt"/>
              </a:rPr>
              <a:t>注重生活质量的消费者群体</a:t>
            </a:r>
            <a:r>
              <a:rPr lang="zh-CN" altLang="en-US" sz="900" dirty="0">
                <a:latin typeface="+mj-lt"/>
              </a:rPr>
              <a:t>；</a:t>
            </a:r>
            <a:r>
              <a:rPr lang="zh-TW" altLang="en-US" sz="900" dirty="0">
                <a:latin typeface="+mj-lt"/>
              </a:rPr>
              <a:t>萌潮系列</a:t>
            </a:r>
            <a:r>
              <a:rPr lang="zh-CN" altLang="en-US" sz="900" dirty="0">
                <a:latin typeface="+mj-lt"/>
              </a:rPr>
              <a:t>和跨界</a:t>
            </a:r>
            <a:r>
              <a:rPr lang="en-US" altLang="zh-TW" sz="900" dirty="0">
                <a:latin typeface="+mj-lt"/>
              </a:rPr>
              <a:t>IP</a:t>
            </a:r>
            <a:r>
              <a:rPr lang="zh-TW" altLang="en-US" sz="900" dirty="0">
                <a:latin typeface="+mj-lt"/>
              </a:rPr>
              <a:t>新品</a:t>
            </a:r>
            <a:r>
              <a:rPr lang="zh-CN" altLang="en-US" sz="900" dirty="0">
                <a:latin typeface="+mj-lt"/>
              </a:rPr>
              <a:t>，</a:t>
            </a:r>
            <a:r>
              <a:rPr lang="zh-TW" altLang="en-US" sz="900" dirty="0">
                <a:latin typeface="+mj-lt"/>
              </a:rPr>
              <a:t>成功吸引年轻消费者</a:t>
            </a:r>
            <a:endParaRPr lang="zh-CN" altLang="en-US" sz="900" dirty="0">
              <a:latin typeface="+mj-lt"/>
            </a:endParaRPr>
          </a:p>
        </p:txBody>
      </p:sp>
      <p:sp>
        <p:nvSpPr>
          <p:cNvPr id="74" name="MASTER_ITEMObjectTitle2_3"/>
          <p:cNvSpPr>
            <a:spLocks noChangeArrowheads="1"/>
          </p:cNvSpPr>
          <p:nvPr>
            <p:custDataLst>
              <p:tags r:id="rId3"/>
            </p:custDataLst>
          </p:nvPr>
        </p:nvSpPr>
        <p:spPr bwMode="gray">
          <a:xfrm flipH="1">
            <a:off x="550679" y="3368335"/>
            <a:ext cx="1462644" cy="789080"/>
          </a:xfrm>
          <a:prstGeom prst="round1Rect">
            <a:avLst/>
          </a:prstGeom>
          <a:gradFill flip="none" rotWithShape="1">
            <a:gsLst>
              <a:gs pos="0">
                <a:schemeClr val="accent3">
                  <a:lumMod val="60000"/>
                  <a:lumOff val="40000"/>
                </a:schemeClr>
              </a:gs>
              <a:gs pos="100000">
                <a:schemeClr val="accent3"/>
              </a:gs>
            </a:gsLst>
            <a:lin ang="2700000" scaled="1"/>
            <a:tileRect/>
          </a:gradFill>
          <a:ln>
            <a:noFill/>
          </a:ln>
          <a:effectLst/>
        </p:spPr>
        <p:txBody>
          <a:bodyPr lIns="45720" tIns="46688" rIns="45720" bIns="46688" anchor="ctr"/>
          <a:lstStyle/>
          <a:p>
            <a:pPr algn="l" defTabSz="727075">
              <a:buClrTx/>
            </a:pPr>
            <a:r>
              <a:rPr lang="zh-CN" altLang="en-US" sz="1100" b="1" dirty="0">
                <a:solidFill>
                  <a:schemeClr val="bg1"/>
                </a:solidFill>
                <a:latin typeface="+mj-lt"/>
                <a:cs typeface="Times New Roman" pitchFamily="18" charset="0"/>
              </a:rPr>
              <a:t>新品表现亮眼</a:t>
            </a:r>
            <a:endParaRPr lang="en-US" altLang="zh-CN" sz="1100" b="1" dirty="0">
              <a:solidFill>
                <a:schemeClr val="bg1"/>
              </a:solidFill>
              <a:latin typeface="+mj-lt"/>
              <a:cs typeface="Times New Roman" pitchFamily="18" charset="0"/>
            </a:endParaRPr>
          </a:p>
        </p:txBody>
      </p:sp>
      <p:grpSp>
        <p:nvGrpSpPr>
          <p:cNvPr id="7" name="Group 6"/>
          <p:cNvGrpSpPr/>
          <p:nvPr/>
        </p:nvGrpSpPr>
        <p:grpSpPr>
          <a:xfrm>
            <a:off x="10936796" y="3442129"/>
            <a:ext cx="572173" cy="552284"/>
            <a:chOff x="10895926" y="3898699"/>
            <a:chExt cx="572173" cy="552284"/>
          </a:xfrm>
        </p:grpSpPr>
        <p:sp>
          <p:nvSpPr>
            <p:cNvPr id="147" name="Oval 146"/>
            <p:cNvSpPr/>
            <p:nvPr/>
          </p:nvSpPr>
          <p:spPr bwMode="gray">
            <a:xfrm>
              <a:off x="10895926" y="3898699"/>
              <a:ext cx="572173" cy="552284"/>
            </a:xfrm>
            <a:prstGeom prst="ellipse">
              <a:avLst/>
            </a:prstGeom>
            <a:solidFill>
              <a:schemeClr val="bg1"/>
            </a:solidFill>
            <a:ln w="25400" cap="flat" cmpd="sng" algn="ctr">
              <a:noFill/>
              <a:prstDash val="solid"/>
              <a:round/>
              <a:headEnd type="none" w="med" len="med"/>
              <a:tailEnd type="none" w="med" len="med"/>
            </a:ln>
            <a:effectLst>
              <a:innerShdw blurRad="1143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100" dirty="0">
                <a:solidFill>
                  <a:schemeClr val="tx1"/>
                </a:solidFill>
                <a:latin typeface="+mj-lt"/>
              </a:endParaRPr>
            </a:p>
          </p:txBody>
        </p:sp>
        <p:grpSp>
          <p:nvGrpSpPr>
            <p:cNvPr id="148" name="Group 147"/>
            <p:cNvGrpSpPr>
              <a:grpSpLocks noChangeAspect="1"/>
            </p:cNvGrpSpPr>
            <p:nvPr/>
          </p:nvGrpSpPr>
          <p:grpSpPr>
            <a:xfrm>
              <a:off x="10972899" y="3967561"/>
              <a:ext cx="418229" cy="414560"/>
              <a:chOff x="1893888" y="758825"/>
              <a:chExt cx="723900" cy="717550"/>
            </a:xfrm>
            <a:solidFill>
              <a:schemeClr val="accent3">
                <a:lumMod val="60000"/>
                <a:lumOff val="40000"/>
              </a:schemeClr>
            </a:solidFill>
            <a:effectLst>
              <a:outerShdw blurRad="63500" sx="102000" sy="102000" algn="ctr" rotWithShape="0">
                <a:prstClr val="black">
                  <a:alpha val="20000"/>
                </a:prstClr>
              </a:outerShdw>
            </a:effectLst>
          </p:grpSpPr>
          <p:sp>
            <p:nvSpPr>
              <p:cNvPr id="149" name="Freeform 49"/>
              <p:cNvSpPr>
                <a:spLocks noEditPoints="1"/>
              </p:cNvSpPr>
              <p:nvPr/>
            </p:nvSpPr>
            <p:spPr bwMode="auto">
              <a:xfrm>
                <a:off x="2103438" y="758825"/>
                <a:ext cx="514350" cy="717550"/>
              </a:xfrm>
              <a:custGeom>
                <a:avLst/>
                <a:gdLst>
                  <a:gd name="T0" fmla="*/ 133 w 246"/>
                  <a:gd name="T1" fmla="*/ 111 h 343"/>
                  <a:gd name="T2" fmla="*/ 0 w 246"/>
                  <a:gd name="T3" fmla="*/ 44 h 343"/>
                  <a:gd name="T4" fmla="*/ 164 w 246"/>
                  <a:gd name="T5" fmla="*/ 69 h 343"/>
                  <a:gd name="T6" fmla="*/ 133 w 246"/>
                  <a:gd name="T7" fmla="*/ 111 h 343"/>
                  <a:gd name="T8" fmla="*/ 165 w 246"/>
                  <a:gd name="T9" fmla="*/ 92 h 343"/>
                  <a:gd name="T10" fmla="*/ 93 w 246"/>
                  <a:gd name="T11" fmla="*/ 192 h 343"/>
                  <a:gd name="T12" fmla="*/ 140 w 246"/>
                  <a:gd name="T13" fmla="*/ 190 h 343"/>
                  <a:gd name="T14" fmla="*/ 40 w 246"/>
                  <a:gd name="T15" fmla="*/ 307 h 343"/>
                  <a:gd name="T16" fmla="*/ 206 w 246"/>
                  <a:gd name="T17" fmla="*/ 187 h 343"/>
                  <a:gd name="T18" fmla="*/ 246 w 246"/>
                  <a:gd name="T19" fmla="*/ 185 h 343"/>
                  <a:gd name="T20" fmla="*/ 165 w 246"/>
                  <a:gd name="T21" fmla="*/ 9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343">
                    <a:moveTo>
                      <a:pt x="133" y="111"/>
                    </a:moveTo>
                    <a:cubicBezTo>
                      <a:pt x="110" y="61"/>
                      <a:pt x="63" y="20"/>
                      <a:pt x="0" y="44"/>
                    </a:cubicBezTo>
                    <a:cubicBezTo>
                      <a:pt x="59" y="0"/>
                      <a:pt x="123" y="24"/>
                      <a:pt x="164" y="69"/>
                    </a:cubicBezTo>
                    <a:cubicBezTo>
                      <a:pt x="133" y="111"/>
                      <a:pt x="133" y="111"/>
                      <a:pt x="133" y="111"/>
                    </a:cubicBezTo>
                    <a:close/>
                    <a:moveTo>
                      <a:pt x="165" y="92"/>
                    </a:moveTo>
                    <a:cubicBezTo>
                      <a:pt x="93" y="192"/>
                      <a:pt x="93" y="192"/>
                      <a:pt x="93" y="192"/>
                    </a:cubicBezTo>
                    <a:cubicBezTo>
                      <a:pt x="140" y="190"/>
                      <a:pt x="140" y="190"/>
                      <a:pt x="140" y="190"/>
                    </a:cubicBezTo>
                    <a:cubicBezTo>
                      <a:pt x="141" y="250"/>
                      <a:pt x="119" y="315"/>
                      <a:pt x="40" y="307"/>
                    </a:cubicBezTo>
                    <a:cubicBezTo>
                      <a:pt x="133" y="343"/>
                      <a:pt x="199" y="264"/>
                      <a:pt x="206" y="187"/>
                    </a:cubicBezTo>
                    <a:cubicBezTo>
                      <a:pt x="246" y="185"/>
                      <a:pt x="246" y="185"/>
                      <a:pt x="246" y="185"/>
                    </a:cubicBezTo>
                    <a:lnTo>
                      <a:pt x="16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150" name="Freeform 50"/>
              <p:cNvSpPr>
                <a:spLocks noEditPoints="1"/>
              </p:cNvSpPr>
              <p:nvPr/>
            </p:nvSpPr>
            <p:spPr bwMode="auto">
              <a:xfrm>
                <a:off x="1893888" y="850900"/>
                <a:ext cx="457200" cy="541338"/>
              </a:xfrm>
              <a:custGeom>
                <a:avLst/>
                <a:gdLst>
                  <a:gd name="T0" fmla="*/ 198 w 219"/>
                  <a:gd name="T1" fmla="*/ 76 h 259"/>
                  <a:gd name="T2" fmla="*/ 195 w 219"/>
                  <a:gd name="T3" fmla="*/ 117 h 259"/>
                  <a:gd name="T4" fmla="*/ 157 w 219"/>
                  <a:gd name="T5" fmla="*/ 82 h 259"/>
                  <a:gd name="T6" fmla="*/ 189 w 219"/>
                  <a:gd name="T7" fmla="*/ 125 h 259"/>
                  <a:gd name="T8" fmla="*/ 162 w 219"/>
                  <a:gd name="T9" fmla="*/ 137 h 259"/>
                  <a:gd name="T10" fmla="*/ 186 w 219"/>
                  <a:gd name="T11" fmla="*/ 184 h 259"/>
                  <a:gd name="T12" fmla="*/ 204 w 219"/>
                  <a:gd name="T13" fmla="*/ 164 h 259"/>
                  <a:gd name="T14" fmla="*/ 219 w 219"/>
                  <a:gd name="T15" fmla="*/ 192 h 259"/>
                  <a:gd name="T16" fmla="*/ 158 w 219"/>
                  <a:gd name="T17" fmla="*/ 256 h 259"/>
                  <a:gd name="T18" fmla="*/ 0 w 219"/>
                  <a:gd name="T19" fmla="*/ 132 h 259"/>
                  <a:gd name="T20" fmla="*/ 217 w 219"/>
                  <a:gd name="T21" fmla="*/ 71 h 259"/>
                  <a:gd name="T22" fmla="*/ 170 w 219"/>
                  <a:gd name="T23" fmla="*/ 32 h 259"/>
                  <a:gd name="T24" fmla="*/ 210 w 219"/>
                  <a:gd name="T25" fmla="*/ 61 h 259"/>
                  <a:gd name="T26" fmla="*/ 140 w 219"/>
                  <a:gd name="T27" fmla="*/ 24 h 259"/>
                  <a:gd name="T28" fmla="*/ 181 w 219"/>
                  <a:gd name="T29" fmla="*/ 67 h 259"/>
                  <a:gd name="T30" fmla="*/ 117 w 219"/>
                  <a:gd name="T31" fmla="*/ 24 h 259"/>
                  <a:gd name="T32" fmla="*/ 76 w 219"/>
                  <a:gd name="T33" fmla="*/ 67 h 259"/>
                  <a:gd name="T34" fmla="*/ 117 w 219"/>
                  <a:gd name="T35" fmla="*/ 24 h 259"/>
                  <a:gd name="T36" fmla="*/ 47 w 219"/>
                  <a:gd name="T37" fmla="*/ 61 h 259"/>
                  <a:gd name="T38" fmla="*/ 87 w 219"/>
                  <a:gd name="T39" fmla="*/ 32 h 259"/>
                  <a:gd name="T40" fmla="*/ 21 w 219"/>
                  <a:gd name="T41" fmla="*/ 125 h 259"/>
                  <a:gd name="T42" fmla="*/ 59 w 219"/>
                  <a:gd name="T43" fmla="*/ 76 h 259"/>
                  <a:gd name="T44" fmla="*/ 21 w 219"/>
                  <a:gd name="T45" fmla="*/ 137 h 259"/>
                  <a:gd name="T46" fmla="*/ 59 w 219"/>
                  <a:gd name="T47" fmla="*/ 186 h 259"/>
                  <a:gd name="T48" fmla="*/ 21 w 219"/>
                  <a:gd name="T49" fmla="*/ 137 h 259"/>
                  <a:gd name="T50" fmla="*/ 87 w 219"/>
                  <a:gd name="T51" fmla="*/ 230 h 259"/>
                  <a:gd name="T52" fmla="*/ 47 w 219"/>
                  <a:gd name="T53" fmla="*/ 201 h 259"/>
                  <a:gd name="T54" fmla="*/ 210 w 219"/>
                  <a:gd name="T55" fmla="*/ 201 h 259"/>
                  <a:gd name="T56" fmla="*/ 170 w 219"/>
                  <a:gd name="T57" fmla="*/ 230 h 259"/>
                  <a:gd name="T58" fmla="*/ 181 w 219"/>
                  <a:gd name="T59" fmla="*/ 195 h 259"/>
                  <a:gd name="T60" fmla="*/ 139 w 219"/>
                  <a:gd name="T61" fmla="*/ 238 h 259"/>
                  <a:gd name="T62" fmla="*/ 61 w 219"/>
                  <a:gd name="T63" fmla="*/ 125 h 259"/>
                  <a:gd name="T64" fmla="*/ 99 w 219"/>
                  <a:gd name="T65" fmla="*/ 82 h 259"/>
                  <a:gd name="T66" fmla="*/ 61 w 219"/>
                  <a:gd name="T67" fmla="*/ 137 h 259"/>
                  <a:gd name="T68" fmla="*/ 100 w 219"/>
                  <a:gd name="T69" fmla="*/ 180 h 259"/>
                  <a:gd name="T70" fmla="*/ 61 w 219"/>
                  <a:gd name="T71" fmla="*/ 137 h 259"/>
                  <a:gd name="T72" fmla="*/ 117 w 219"/>
                  <a:gd name="T73" fmla="*/ 238 h 259"/>
                  <a:gd name="T74" fmla="*/ 75 w 219"/>
                  <a:gd name="T75" fmla="*/ 194 h 259"/>
                  <a:gd name="T76" fmla="*/ 143 w 219"/>
                  <a:gd name="T77" fmla="*/ 190 h 259"/>
                  <a:gd name="T78" fmla="*/ 128 w 219"/>
                  <a:gd name="T79" fmla="*/ 234 h 259"/>
                  <a:gd name="T80" fmla="*/ 150 w 219"/>
                  <a:gd name="T81" fmla="*/ 137 h 259"/>
                  <a:gd name="T82" fmla="*/ 111 w 219"/>
                  <a:gd name="T83" fmla="*/ 179 h 259"/>
                  <a:gd name="T84" fmla="*/ 150 w 219"/>
                  <a:gd name="T85" fmla="*/ 125 h 259"/>
                  <a:gd name="T86" fmla="*/ 111 w 219"/>
                  <a:gd name="T87" fmla="*/ 83 h 259"/>
                  <a:gd name="T88" fmla="*/ 150 w 219"/>
                  <a:gd name="T89" fmla="*/ 125 h 259"/>
                  <a:gd name="T90" fmla="*/ 128 w 219"/>
                  <a:gd name="T91" fmla="*/ 27 h 259"/>
                  <a:gd name="T92" fmla="*/ 143 w 219"/>
                  <a:gd name="T93" fmla="*/ 7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 h="259">
                    <a:moveTo>
                      <a:pt x="217" y="71"/>
                    </a:moveTo>
                    <a:cubicBezTo>
                      <a:pt x="210" y="73"/>
                      <a:pt x="204" y="74"/>
                      <a:pt x="198" y="76"/>
                    </a:cubicBezTo>
                    <a:cubicBezTo>
                      <a:pt x="201" y="85"/>
                      <a:pt x="203" y="94"/>
                      <a:pt x="205" y="103"/>
                    </a:cubicBezTo>
                    <a:cubicBezTo>
                      <a:pt x="195" y="117"/>
                      <a:pt x="195" y="117"/>
                      <a:pt x="195" y="117"/>
                    </a:cubicBezTo>
                    <a:cubicBezTo>
                      <a:pt x="194" y="104"/>
                      <a:pt x="191" y="90"/>
                      <a:pt x="186" y="78"/>
                    </a:cubicBezTo>
                    <a:cubicBezTo>
                      <a:pt x="176" y="80"/>
                      <a:pt x="167" y="81"/>
                      <a:pt x="157" y="82"/>
                    </a:cubicBezTo>
                    <a:cubicBezTo>
                      <a:pt x="160" y="96"/>
                      <a:pt x="161" y="111"/>
                      <a:pt x="162" y="125"/>
                    </a:cubicBezTo>
                    <a:cubicBezTo>
                      <a:pt x="189" y="125"/>
                      <a:pt x="189" y="125"/>
                      <a:pt x="189" y="125"/>
                    </a:cubicBezTo>
                    <a:cubicBezTo>
                      <a:pt x="181" y="137"/>
                      <a:pt x="181" y="137"/>
                      <a:pt x="181" y="137"/>
                    </a:cubicBezTo>
                    <a:cubicBezTo>
                      <a:pt x="162" y="137"/>
                      <a:pt x="162" y="137"/>
                      <a:pt x="162" y="137"/>
                    </a:cubicBezTo>
                    <a:cubicBezTo>
                      <a:pt x="161" y="151"/>
                      <a:pt x="160" y="165"/>
                      <a:pt x="157" y="180"/>
                    </a:cubicBezTo>
                    <a:cubicBezTo>
                      <a:pt x="167" y="180"/>
                      <a:pt x="177" y="182"/>
                      <a:pt x="186" y="184"/>
                    </a:cubicBezTo>
                    <a:cubicBezTo>
                      <a:pt x="189" y="177"/>
                      <a:pt x="191" y="171"/>
                      <a:pt x="192" y="164"/>
                    </a:cubicBezTo>
                    <a:cubicBezTo>
                      <a:pt x="204" y="164"/>
                      <a:pt x="204" y="164"/>
                      <a:pt x="204" y="164"/>
                    </a:cubicBezTo>
                    <a:cubicBezTo>
                      <a:pt x="203" y="171"/>
                      <a:pt x="201" y="179"/>
                      <a:pt x="198" y="186"/>
                    </a:cubicBezTo>
                    <a:cubicBezTo>
                      <a:pt x="205" y="188"/>
                      <a:pt x="212" y="190"/>
                      <a:pt x="219" y="192"/>
                    </a:cubicBezTo>
                    <a:cubicBezTo>
                      <a:pt x="216" y="205"/>
                      <a:pt x="210" y="218"/>
                      <a:pt x="201" y="228"/>
                    </a:cubicBezTo>
                    <a:cubicBezTo>
                      <a:pt x="187" y="244"/>
                      <a:pt x="173" y="252"/>
                      <a:pt x="158" y="256"/>
                    </a:cubicBezTo>
                    <a:cubicBezTo>
                      <a:pt x="149" y="258"/>
                      <a:pt x="139" y="259"/>
                      <a:pt x="128" y="259"/>
                    </a:cubicBezTo>
                    <a:cubicBezTo>
                      <a:pt x="58" y="259"/>
                      <a:pt x="0" y="202"/>
                      <a:pt x="0" y="132"/>
                    </a:cubicBezTo>
                    <a:cubicBezTo>
                      <a:pt x="0" y="68"/>
                      <a:pt x="46" y="15"/>
                      <a:pt x="107" y="4"/>
                    </a:cubicBezTo>
                    <a:cubicBezTo>
                      <a:pt x="149" y="0"/>
                      <a:pt x="187" y="10"/>
                      <a:pt x="217" y="71"/>
                    </a:cubicBezTo>
                    <a:close/>
                    <a:moveTo>
                      <a:pt x="210" y="61"/>
                    </a:moveTo>
                    <a:cubicBezTo>
                      <a:pt x="199" y="48"/>
                      <a:pt x="185" y="38"/>
                      <a:pt x="170" y="32"/>
                    </a:cubicBezTo>
                    <a:cubicBezTo>
                      <a:pt x="179" y="41"/>
                      <a:pt x="187" y="52"/>
                      <a:pt x="193" y="65"/>
                    </a:cubicBezTo>
                    <a:cubicBezTo>
                      <a:pt x="199" y="64"/>
                      <a:pt x="204" y="62"/>
                      <a:pt x="210" y="61"/>
                    </a:cubicBezTo>
                    <a:close/>
                    <a:moveTo>
                      <a:pt x="140" y="24"/>
                    </a:moveTo>
                    <a:cubicBezTo>
                      <a:pt x="140" y="24"/>
                      <a:pt x="140" y="24"/>
                      <a:pt x="140" y="24"/>
                    </a:cubicBezTo>
                    <a:cubicBezTo>
                      <a:pt x="146" y="40"/>
                      <a:pt x="151" y="55"/>
                      <a:pt x="155" y="71"/>
                    </a:cubicBezTo>
                    <a:cubicBezTo>
                      <a:pt x="164" y="70"/>
                      <a:pt x="172" y="69"/>
                      <a:pt x="181" y="67"/>
                    </a:cubicBezTo>
                    <a:cubicBezTo>
                      <a:pt x="172" y="49"/>
                      <a:pt x="158" y="33"/>
                      <a:pt x="140" y="24"/>
                    </a:cubicBezTo>
                    <a:close/>
                    <a:moveTo>
                      <a:pt x="117" y="24"/>
                    </a:moveTo>
                    <a:cubicBezTo>
                      <a:pt x="117" y="24"/>
                      <a:pt x="117" y="24"/>
                      <a:pt x="117" y="24"/>
                    </a:cubicBezTo>
                    <a:cubicBezTo>
                      <a:pt x="99" y="33"/>
                      <a:pt x="85" y="49"/>
                      <a:pt x="76" y="67"/>
                    </a:cubicBezTo>
                    <a:cubicBezTo>
                      <a:pt x="84" y="69"/>
                      <a:pt x="93" y="70"/>
                      <a:pt x="102" y="71"/>
                    </a:cubicBezTo>
                    <a:cubicBezTo>
                      <a:pt x="106" y="55"/>
                      <a:pt x="111" y="40"/>
                      <a:pt x="117" y="24"/>
                    </a:cubicBezTo>
                    <a:close/>
                    <a:moveTo>
                      <a:pt x="87" y="32"/>
                    </a:moveTo>
                    <a:cubicBezTo>
                      <a:pt x="72" y="38"/>
                      <a:pt x="58" y="48"/>
                      <a:pt x="47" y="61"/>
                    </a:cubicBezTo>
                    <a:cubicBezTo>
                      <a:pt x="53" y="62"/>
                      <a:pt x="58" y="64"/>
                      <a:pt x="64" y="65"/>
                    </a:cubicBezTo>
                    <a:cubicBezTo>
                      <a:pt x="70" y="53"/>
                      <a:pt x="77" y="41"/>
                      <a:pt x="87" y="32"/>
                    </a:cubicBezTo>
                    <a:close/>
                    <a:moveTo>
                      <a:pt x="39" y="71"/>
                    </a:moveTo>
                    <a:cubicBezTo>
                      <a:pt x="28" y="87"/>
                      <a:pt x="22" y="105"/>
                      <a:pt x="21" y="125"/>
                    </a:cubicBezTo>
                    <a:cubicBezTo>
                      <a:pt x="50" y="125"/>
                      <a:pt x="50" y="125"/>
                      <a:pt x="50" y="125"/>
                    </a:cubicBezTo>
                    <a:cubicBezTo>
                      <a:pt x="50" y="108"/>
                      <a:pt x="53" y="92"/>
                      <a:pt x="59" y="76"/>
                    </a:cubicBezTo>
                    <a:cubicBezTo>
                      <a:pt x="53" y="74"/>
                      <a:pt x="46" y="73"/>
                      <a:pt x="39" y="71"/>
                    </a:cubicBezTo>
                    <a:close/>
                    <a:moveTo>
                      <a:pt x="21" y="137"/>
                    </a:moveTo>
                    <a:cubicBezTo>
                      <a:pt x="22" y="156"/>
                      <a:pt x="29" y="175"/>
                      <a:pt x="39" y="191"/>
                    </a:cubicBezTo>
                    <a:cubicBezTo>
                      <a:pt x="46" y="189"/>
                      <a:pt x="52" y="187"/>
                      <a:pt x="59" y="186"/>
                    </a:cubicBezTo>
                    <a:cubicBezTo>
                      <a:pt x="53" y="170"/>
                      <a:pt x="50" y="153"/>
                      <a:pt x="49" y="137"/>
                    </a:cubicBezTo>
                    <a:cubicBezTo>
                      <a:pt x="21" y="137"/>
                      <a:pt x="21" y="137"/>
                      <a:pt x="21" y="137"/>
                    </a:cubicBezTo>
                    <a:close/>
                    <a:moveTo>
                      <a:pt x="47" y="201"/>
                    </a:moveTo>
                    <a:cubicBezTo>
                      <a:pt x="58" y="214"/>
                      <a:pt x="72" y="224"/>
                      <a:pt x="87" y="230"/>
                    </a:cubicBezTo>
                    <a:cubicBezTo>
                      <a:pt x="77" y="221"/>
                      <a:pt x="70" y="209"/>
                      <a:pt x="64" y="197"/>
                    </a:cubicBezTo>
                    <a:cubicBezTo>
                      <a:pt x="58" y="198"/>
                      <a:pt x="53" y="199"/>
                      <a:pt x="47" y="201"/>
                    </a:cubicBezTo>
                    <a:close/>
                    <a:moveTo>
                      <a:pt x="170" y="230"/>
                    </a:moveTo>
                    <a:cubicBezTo>
                      <a:pt x="185" y="224"/>
                      <a:pt x="199" y="214"/>
                      <a:pt x="210" y="201"/>
                    </a:cubicBezTo>
                    <a:cubicBezTo>
                      <a:pt x="204" y="199"/>
                      <a:pt x="199" y="198"/>
                      <a:pt x="193" y="197"/>
                    </a:cubicBezTo>
                    <a:cubicBezTo>
                      <a:pt x="187" y="209"/>
                      <a:pt x="179" y="221"/>
                      <a:pt x="170" y="230"/>
                    </a:cubicBezTo>
                    <a:close/>
                    <a:moveTo>
                      <a:pt x="139" y="238"/>
                    </a:moveTo>
                    <a:cubicBezTo>
                      <a:pt x="158" y="228"/>
                      <a:pt x="172" y="213"/>
                      <a:pt x="181" y="195"/>
                    </a:cubicBezTo>
                    <a:cubicBezTo>
                      <a:pt x="172" y="193"/>
                      <a:pt x="163" y="192"/>
                      <a:pt x="154" y="191"/>
                    </a:cubicBezTo>
                    <a:cubicBezTo>
                      <a:pt x="151" y="206"/>
                      <a:pt x="146" y="222"/>
                      <a:pt x="139" y="238"/>
                    </a:cubicBezTo>
                    <a:close/>
                    <a:moveTo>
                      <a:pt x="71" y="78"/>
                    </a:moveTo>
                    <a:cubicBezTo>
                      <a:pt x="65" y="93"/>
                      <a:pt x="62" y="109"/>
                      <a:pt x="61" y="125"/>
                    </a:cubicBezTo>
                    <a:cubicBezTo>
                      <a:pt x="95" y="125"/>
                      <a:pt x="95" y="125"/>
                      <a:pt x="95" y="125"/>
                    </a:cubicBezTo>
                    <a:cubicBezTo>
                      <a:pt x="95" y="111"/>
                      <a:pt x="97" y="97"/>
                      <a:pt x="99" y="82"/>
                    </a:cubicBezTo>
                    <a:cubicBezTo>
                      <a:pt x="90" y="81"/>
                      <a:pt x="80" y="80"/>
                      <a:pt x="71" y="78"/>
                    </a:cubicBezTo>
                    <a:close/>
                    <a:moveTo>
                      <a:pt x="61" y="137"/>
                    </a:moveTo>
                    <a:cubicBezTo>
                      <a:pt x="62" y="153"/>
                      <a:pt x="65" y="169"/>
                      <a:pt x="70" y="184"/>
                    </a:cubicBezTo>
                    <a:cubicBezTo>
                      <a:pt x="80" y="182"/>
                      <a:pt x="90" y="180"/>
                      <a:pt x="100" y="180"/>
                    </a:cubicBezTo>
                    <a:cubicBezTo>
                      <a:pt x="97" y="165"/>
                      <a:pt x="96" y="151"/>
                      <a:pt x="95" y="137"/>
                    </a:cubicBezTo>
                    <a:cubicBezTo>
                      <a:pt x="61" y="137"/>
                      <a:pt x="61" y="137"/>
                      <a:pt x="61" y="137"/>
                    </a:cubicBezTo>
                    <a:close/>
                    <a:moveTo>
                      <a:pt x="75" y="194"/>
                    </a:moveTo>
                    <a:cubicBezTo>
                      <a:pt x="85" y="213"/>
                      <a:pt x="99" y="228"/>
                      <a:pt x="117" y="238"/>
                    </a:cubicBezTo>
                    <a:cubicBezTo>
                      <a:pt x="111" y="222"/>
                      <a:pt x="106" y="206"/>
                      <a:pt x="102" y="191"/>
                    </a:cubicBezTo>
                    <a:cubicBezTo>
                      <a:pt x="93" y="192"/>
                      <a:pt x="84" y="193"/>
                      <a:pt x="75" y="194"/>
                    </a:cubicBezTo>
                    <a:close/>
                    <a:moveTo>
                      <a:pt x="128" y="234"/>
                    </a:moveTo>
                    <a:cubicBezTo>
                      <a:pt x="134" y="219"/>
                      <a:pt x="139" y="205"/>
                      <a:pt x="143" y="190"/>
                    </a:cubicBezTo>
                    <a:cubicBezTo>
                      <a:pt x="133" y="190"/>
                      <a:pt x="124" y="190"/>
                      <a:pt x="114" y="190"/>
                    </a:cubicBezTo>
                    <a:cubicBezTo>
                      <a:pt x="118" y="205"/>
                      <a:pt x="122" y="219"/>
                      <a:pt x="128" y="234"/>
                    </a:cubicBezTo>
                    <a:close/>
                    <a:moveTo>
                      <a:pt x="145" y="179"/>
                    </a:moveTo>
                    <a:cubicBezTo>
                      <a:pt x="148" y="165"/>
                      <a:pt x="150" y="151"/>
                      <a:pt x="150" y="137"/>
                    </a:cubicBezTo>
                    <a:cubicBezTo>
                      <a:pt x="107" y="137"/>
                      <a:pt x="107" y="137"/>
                      <a:pt x="107" y="137"/>
                    </a:cubicBezTo>
                    <a:cubicBezTo>
                      <a:pt x="107" y="151"/>
                      <a:pt x="109" y="165"/>
                      <a:pt x="111" y="179"/>
                    </a:cubicBezTo>
                    <a:cubicBezTo>
                      <a:pt x="123" y="178"/>
                      <a:pt x="134" y="178"/>
                      <a:pt x="145" y="179"/>
                    </a:cubicBezTo>
                    <a:close/>
                    <a:moveTo>
                      <a:pt x="150" y="125"/>
                    </a:moveTo>
                    <a:cubicBezTo>
                      <a:pt x="150" y="111"/>
                      <a:pt x="148" y="97"/>
                      <a:pt x="146" y="83"/>
                    </a:cubicBezTo>
                    <a:cubicBezTo>
                      <a:pt x="134" y="84"/>
                      <a:pt x="123" y="84"/>
                      <a:pt x="111" y="83"/>
                    </a:cubicBezTo>
                    <a:cubicBezTo>
                      <a:pt x="108" y="97"/>
                      <a:pt x="107" y="111"/>
                      <a:pt x="107" y="125"/>
                    </a:cubicBezTo>
                    <a:cubicBezTo>
                      <a:pt x="150" y="125"/>
                      <a:pt x="150" y="125"/>
                      <a:pt x="150" y="125"/>
                    </a:cubicBezTo>
                    <a:close/>
                    <a:moveTo>
                      <a:pt x="143" y="72"/>
                    </a:moveTo>
                    <a:cubicBezTo>
                      <a:pt x="140" y="57"/>
                      <a:pt x="135" y="42"/>
                      <a:pt x="128" y="27"/>
                    </a:cubicBezTo>
                    <a:cubicBezTo>
                      <a:pt x="122" y="42"/>
                      <a:pt x="117" y="57"/>
                      <a:pt x="114" y="72"/>
                    </a:cubicBezTo>
                    <a:cubicBezTo>
                      <a:pt x="123" y="72"/>
                      <a:pt x="133" y="72"/>
                      <a:pt x="14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grpSp>
      </p:grpSp>
      <p:grpSp>
        <p:nvGrpSpPr>
          <p:cNvPr id="75" name="Group 74"/>
          <p:cNvGrpSpPr/>
          <p:nvPr/>
        </p:nvGrpSpPr>
        <p:grpSpPr>
          <a:xfrm>
            <a:off x="2014265" y="4359371"/>
            <a:ext cx="209840" cy="789080"/>
            <a:chOff x="1545432" y="1047750"/>
            <a:chExt cx="95250" cy="789080"/>
          </a:xfrm>
        </p:grpSpPr>
        <p:sp>
          <p:nvSpPr>
            <p:cNvPr id="120" name="Isosceles Triangle 119"/>
            <p:cNvSpPr/>
            <p:nvPr/>
          </p:nvSpPr>
          <p:spPr bwMode="gray">
            <a:xfrm rot="16200000" flipV="1">
              <a:off x="1543051" y="1739199"/>
              <a:ext cx="100012" cy="95250"/>
            </a:xfrm>
            <a:prstGeom prst="triangle">
              <a:avLst>
                <a:gd name="adj" fmla="val 100000"/>
              </a:avLst>
            </a:prstGeom>
            <a:solidFill>
              <a:schemeClr val="accent1">
                <a:lumMod val="75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sp>
          <p:nvSpPr>
            <p:cNvPr id="121" name="Isosceles Triangle 120"/>
            <p:cNvSpPr/>
            <p:nvPr/>
          </p:nvSpPr>
          <p:spPr bwMode="gray">
            <a:xfrm rot="5400000">
              <a:off x="1543051" y="1050131"/>
              <a:ext cx="100012" cy="95250"/>
            </a:xfrm>
            <a:prstGeom prst="triangle">
              <a:avLst>
                <a:gd name="adj" fmla="val 100000"/>
              </a:avLst>
            </a:prstGeom>
            <a:solidFill>
              <a:schemeClr val="accent1">
                <a:lumMod val="75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grpSp>
      <p:sp>
        <p:nvSpPr>
          <p:cNvPr id="76" name="Rectangle 51_0" descr="AQAAAAAQAHU3A5v4SRNBp/qBwXQgIVyrJxOazP2XWr5NInGoNcaz/dzryGKkNHHtEdUDJDTUWFSnhRUFZZntN5Z9D7tZW9vx7jOiNu76CxwA3sbD788j"/>
          <p:cNvSpPr>
            <a:spLocks noChangeArrowheads="1"/>
          </p:cNvSpPr>
          <p:nvPr/>
        </p:nvSpPr>
        <p:spPr bwMode="gray">
          <a:xfrm>
            <a:off x="1039483" y="4209300"/>
            <a:ext cx="10511428" cy="836173"/>
          </a:xfrm>
          <a:prstGeom prst="roundRect">
            <a:avLst>
              <a:gd name="adj" fmla="val 50000"/>
            </a:avLst>
          </a:prstGeom>
          <a:gradFill>
            <a:gsLst>
              <a:gs pos="0">
                <a:schemeClr val="accent1">
                  <a:lumMod val="10000"/>
                  <a:lumOff val="90000"/>
                </a:schemeClr>
              </a:gs>
              <a:gs pos="100000">
                <a:schemeClr val="accent1">
                  <a:lumMod val="20000"/>
                  <a:lumOff val="80000"/>
                </a:schemeClr>
              </a:gs>
            </a:gsLst>
            <a:lin ang="2700000" scaled="1"/>
          </a:gradFill>
          <a:ln w="6350" algn="ctr">
            <a:noFill/>
            <a:miter lim="800000"/>
            <a:headEnd/>
            <a:tailEnd/>
          </a:ln>
          <a:effectLst/>
        </p:spPr>
        <p:txBody>
          <a:bodyPr lIns="1097280" tIns="45720" rIns="548640" bIns="45720" anchor="ctr"/>
          <a:lstStyle/>
          <a:p>
            <a:pPr marL="142875" lvl="2" indent="-139700" algn="l" defTabSz="728663">
              <a:spcBef>
                <a:spcPts val="200"/>
              </a:spcBef>
              <a:buClr>
                <a:schemeClr val="tx2"/>
              </a:buClr>
              <a:buSzPct val="80000"/>
              <a:buFont typeface="Wingdings" panose="05000000000000000000" pitchFamily="2" charset="2"/>
              <a:buChar char="n"/>
            </a:pPr>
            <a:r>
              <a:rPr lang="zh-CN" altLang="en-US" sz="900" dirty="0">
                <a:latin typeface="+mj-lt"/>
              </a:rPr>
              <a:t>公司的部分吸尘器、扫地机器人及空气炸锅产品获关税豁免，并于</a:t>
            </a:r>
            <a:r>
              <a:rPr lang="en-US" altLang="zh-CN" sz="900" dirty="0">
                <a:latin typeface="+mj-lt"/>
              </a:rPr>
              <a:t>2020</a:t>
            </a:r>
            <a:r>
              <a:rPr lang="zh-CN" altLang="en-US" sz="900" dirty="0">
                <a:latin typeface="+mj-lt"/>
              </a:rPr>
              <a:t>年就过往年度的关税费用获得</a:t>
            </a:r>
            <a:r>
              <a:rPr lang="en-US" altLang="zh-CN" sz="900" dirty="0">
                <a:latin typeface="+mj-lt"/>
              </a:rPr>
              <a:t>38.1</a:t>
            </a:r>
            <a:r>
              <a:rPr lang="zh-CN" altLang="en-US" sz="900" dirty="0">
                <a:latin typeface="+mj-lt"/>
              </a:rPr>
              <a:t>百万美元的关税退税</a:t>
            </a:r>
            <a:endParaRPr lang="en-US" altLang="zh-CN" sz="900" dirty="0">
              <a:latin typeface="+mj-lt"/>
            </a:endParaRPr>
          </a:p>
          <a:p>
            <a:pPr marL="142875" lvl="2" indent="-139700" algn="l" defTabSz="728663">
              <a:spcBef>
                <a:spcPts val="200"/>
              </a:spcBef>
              <a:buClr>
                <a:schemeClr val="tx2"/>
              </a:buClr>
              <a:buSzPct val="80000"/>
              <a:buFont typeface="Wingdings" panose="05000000000000000000" pitchFamily="2" charset="2"/>
              <a:buChar char="n"/>
            </a:pPr>
            <a:r>
              <a:rPr lang="zh-CN" altLang="en-US" sz="900" dirty="0">
                <a:latin typeface="+mj-lt"/>
              </a:rPr>
              <a:t>因应关税环境的不确定性，公司持续开发中国以外的产能，并继续优化跨地区协同效应，进一步提升</a:t>
            </a:r>
            <a:r>
              <a:rPr lang="en-US" altLang="zh-CN" sz="900" dirty="0">
                <a:latin typeface="+mj-lt"/>
              </a:rPr>
              <a:t>JS</a:t>
            </a:r>
            <a:r>
              <a:rPr lang="zh-CN" altLang="en-US" sz="900" dirty="0">
                <a:latin typeface="+mj-lt"/>
              </a:rPr>
              <a:t>环球的供应链及产能的灵活度</a:t>
            </a:r>
            <a:endParaRPr lang="en-US" altLang="zh-CN" sz="900" dirty="0">
              <a:latin typeface="+mj-lt"/>
            </a:endParaRPr>
          </a:p>
        </p:txBody>
      </p:sp>
      <p:sp>
        <p:nvSpPr>
          <p:cNvPr id="77" name="MASTER_ITEMObjectTitle2_3"/>
          <p:cNvSpPr>
            <a:spLocks noChangeArrowheads="1"/>
          </p:cNvSpPr>
          <p:nvPr>
            <p:custDataLst>
              <p:tags r:id="rId4"/>
            </p:custDataLst>
          </p:nvPr>
        </p:nvSpPr>
        <p:spPr bwMode="gray">
          <a:xfrm flipH="1">
            <a:off x="550679" y="4186352"/>
            <a:ext cx="1462644" cy="962099"/>
          </a:xfrm>
          <a:prstGeom prst="round1Rect">
            <a:avLst/>
          </a:prstGeom>
          <a:gradFill flip="none" rotWithShape="1">
            <a:gsLst>
              <a:gs pos="0">
                <a:schemeClr val="accent1">
                  <a:lumMod val="60000"/>
                  <a:lumOff val="40000"/>
                </a:schemeClr>
              </a:gs>
              <a:gs pos="100000">
                <a:schemeClr val="accent1"/>
              </a:gs>
            </a:gsLst>
            <a:lin ang="2700000" scaled="1"/>
            <a:tileRect/>
          </a:gradFill>
          <a:ln>
            <a:noFill/>
          </a:ln>
          <a:effectLst/>
        </p:spPr>
        <p:txBody>
          <a:bodyPr lIns="45720" tIns="46688" rIns="45720" bIns="46688" anchor="ctr"/>
          <a:lstStyle/>
          <a:p>
            <a:pPr algn="l" defTabSz="727075">
              <a:buClrTx/>
            </a:pPr>
            <a:r>
              <a:rPr lang="zh-CN" altLang="en-US" sz="1100" b="1" dirty="0">
                <a:solidFill>
                  <a:schemeClr val="bg1"/>
                </a:solidFill>
                <a:latin typeface="+mj-lt"/>
                <a:cs typeface="Times New Roman" pitchFamily="18" charset="0"/>
              </a:rPr>
              <a:t>有效应对贸易战导致的关税费用增加，维持稳定毛利率</a:t>
            </a:r>
            <a:endParaRPr lang="en-US" altLang="zh-CN" sz="1100" b="1" dirty="0">
              <a:solidFill>
                <a:schemeClr val="bg1"/>
              </a:solidFill>
              <a:latin typeface="+mj-lt"/>
              <a:cs typeface="Times New Roman" pitchFamily="18" charset="0"/>
            </a:endParaRPr>
          </a:p>
        </p:txBody>
      </p:sp>
      <p:grpSp>
        <p:nvGrpSpPr>
          <p:cNvPr id="151" name="Group 150"/>
          <p:cNvGrpSpPr/>
          <p:nvPr/>
        </p:nvGrpSpPr>
        <p:grpSpPr>
          <a:xfrm>
            <a:off x="10936796" y="4359766"/>
            <a:ext cx="572173" cy="552284"/>
            <a:chOff x="8081969" y="4481784"/>
            <a:chExt cx="504820" cy="487272"/>
          </a:xfrm>
        </p:grpSpPr>
        <p:sp>
          <p:nvSpPr>
            <p:cNvPr id="152" name="Oval 151"/>
            <p:cNvSpPr/>
            <p:nvPr/>
          </p:nvSpPr>
          <p:spPr bwMode="gray">
            <a:xfrm>
              <a:off x="8081969" y="4481784"/>
              <a:ext cx="504820" cy="487272"/>
            </a:xfrm>
            <a:prstGeom prst="ellipse">
              <a:avLst/>
            </a:prstGeom>
            <a:solidFill>
              <a:schemeClr val="bg1"/>
            </a:solidFill>
            <a:ln w="25400" cap="flat" cmpd="sng" algn="ctr">
              <a:noFill/>
              <a:prstDash val="solid"/>
              <a:round/>
              <a:headEnd type="none" w="med" len="med"/>
              <a:tailEnd type="none" w="med" len="med"/>
            </a:ln>
            <a:effectLst>
              <a:innerShdw blurRad="1143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100" dirty="0">
                <a:solidFill>
                  <a:schemeClr val="tx1"/>
                </a:solidFill>
                <a:latin typeface="+mj-lt"/>
              </a:endParaRPr>
            </a:p>
          </p:txBody>
        </p:sp>
        <p:grpSp>
          <p:nvGrpSpPr>
            <p:cNvPr id="153" name="Group 152"/>
            <p:cNvGrpSpPr>
              <a:grpSpLocks noChangeAspect="1"/>
            </p:cNvGrpSpPr>
            <p:nvPr/>
          </p:nvGrpSpPr>
          <p:grpSpPr>
            <a:xfrm>
              <a:off x="8228040" y="4583448"/>
              <a:ext cx="212678" cy="283945"/>
              <a:chOff x="5162550" y="8305800"/>
              <a:chExt cx="601663" cy="803275"/>
            </a:xfrm>
            <a:solidFill>
              <a:schemeClr val="accent1">
                <a:lumMod val="60000"/>
                <a:lumOff val="40000"/>
              </a:schemeClr>
            </a:solidFill>
            <a:effectLst>
              <a:outerShdw blurRad="63500" sx="102000" sy="102000" algn="ctr" rotWithShape="0">
                <a:prstClr val="black">
                  <a:alpha val="20000"/>
                </a:prstClr>
              </a:outerShdw>
            </a:effectLst>
          </p:grpSpPr>
          <p:sp>
            <p:nvSpPr>
              <p:cNvPr id="154" name="Freeform 47"/>
              <p:cNvSpPr>
                <a:spLocks noEditPoints="1"/>
              </p:cNvSpPr>
              <p:nvPr/>
            </p:nvSpPr>
            <p:spPr bwMode="auto">
              <a:xfrm>
                <a:off x="5162550" y="8305800"/>
                <a:ext cx="601663" cy="803275"/>
              </a:xfrm>
              <a:custGeom>
                <a:avLst/>
                <a:gdLst>
                  <a:gd name="T0" fmla="*/ 337 w 2651"/>
                  <a:gd name="T1" fmla="*/ 404 h 3543"/>
                  <a:gd name="T2" fmla="*/ 286 w 2651"/>
                  <a:gd name="T3" fmla="*/ 429 h 3543"/>
                  <a:gd name="T4" fmla="*/ 252 w 2651"/>
                  <a:gd name="T5" fmla="*/ 472 h 3543"/>
                  <a:gd name="T6" fmla="*/ 239 w 2651"/>
                  <a:gd name="T7" fmla="*/ 528 h 3543"/>
                  <a:gd name="T8" fmla="*/ 242 w 2651"/>
                  <a:gd name="T9" fmla="*/ 3206 h 3543"/>
                  <a:gd name="T10" fmla="*/ 267 w 2651"/>
                  <a:gd name="T11" fmla="*/ 3257 h 3543"/>
                  <a:gd name="T12" fmla="*/ 310 w 2651"/>
                  <a:gd name="T13" fmla="*/ 3291 h 3543"/>
                  <a:gd name="T14" fmla="*/ 365 w 2651"/>
                  <a:gd name="T15" fmla="*/ 3304 h 3543"/>
                  <a:gd name="T16" fmla="*/ 2314 w 2651"/>
                  <a:gd name="T17" fmla="*/ 3301 h 3543"/>
                  <a:gd name="T18" fmla="*/ 2364 w 2651"/>
                  <a:gd name="T19" fmla="*/ 3276 h 3543"/>
                  <a:gd name="T20" fmla="*/ 2398 w 2651"/>
                  <a:gd name="T21" fmla="*/ 3233 h 3543"/>
                  <a:gd name="T22" fmla="*/ 2411 w 2651"/>
                  <a:gd name="T23" fmla="*/ 3177 h 3543"/>
                  <a:gd name="T24" fmla="*/ 2408 w 2651"/>
                  <a:gd name="T25" fmla="*/ 499 h 3543"/>
                  <a:gd name="T26" fmla="*/ 2384 w 2651"/>
                  <a:gd name="T27" fmla="*/ 448 h 3543"/>
                  <a:gd name="T28" fmla="*/ 2340 w 2651"/>
                  <a:gd name="T29" fmla="*/ 414 h 3543"/>
                  <a:gd name="T30" fmla="*/ 2285 w 2651"/>
                  <a:gd name="T31" fmla="*/ 401 h 3543"/>
                  <a:gd name="T32" fmla="*/ 1800 w 2651"/>
                  <a:gd name="T33" fmla="*/ 458 h 3543"/>
                  <a:gd name="T34" fmla="*/ 1798 w 2651"/>
                  <a:gd name="T35" fmla="*/ 493 h 3543"/>
                  <a:gd name="T36" fmla="*/ 1784 w 2651"/>
                  <a:gd name="T37" fmla="*/ 523 h 3543"/>
                  <a:gd name="T38" fmla="*/ 1758 w 2651"/>
                  <a:gd name="T39" fmla="*/ 544 h 3543"/>
                  <a:gd name="T40" fmla="*/ 1724 w 2651"/>
                  <a:gd name="T41" fmla="*/ 552 h 3543"/>
                  <a:gd name="T42" fmla="*/ 909 w 2651"/>
                  <a:gd name="T43" fmla="*/ 550 h 3543"/>
                  <a:gd name="T44" fmla="*/ 879 w 2651"/>
                  <a:gd name="T45" fmla="*/ 535 h 3543"/>
                  <a:gd name="T46" fmla="*/ 857 w 2651"/>
                  <a:gd name="T47" fmla="*/ 509 h 3543"/>
                  <a:gd name="T48" fmla="*/ 850 w 2651"/>
                  <a:gd name="T49" fmla="*/ 475 h 3543"/>
                  <a:gd name="T50" fmla="*/ 864 w 2651"/>
                  <a:gd name="T51" fmla="*/ 401 h 3543"/>
                  <a:gd name="T52" fmla="*/ 1014 w 2651"/>
                  <a:gd name="T53" fmla="*/ 0 h 3543"/>
                  <a:gd name="T54" fmla="*/ 1656 w 2651"/>
                  <a:gd name="T55" fmla="*/ 3 h 3543"/>
                  <a:gd name="T56" fmla="*/ 1692 w 2651"/>
                  <a:gd name="T57" fmla="*/ 24 h 3543"/>
                  <a:gd name="T58" fmla="*/ 1711 w 2651"/>
                  <a:gd name="T59" fmla="*/ 60 h 3543"/>
                  <a:gd name="T60" fmla="*/ 2285 w 2651"/>
                  <a:gd name="T61" fmla="*/ 162 h 3543"/>
                  <a:gd name="T62" fmla="*/ 2382 w 2651"/>
                  <a:gd name="T63" fmla="*/ 175 h 3543"/>
                  <a:gd name="T64" fmla="*/ 2469 w 2651"/>
                  <a:gd name="T65" fmla="*/ 211 h 3543"/>
                  <a:gd name="T66" fmla="*/ 2544 w 2651"/>
                  <a:gd name="T67" fmla="*/ 268 h 3543"/>
                  <a:gd name="T68" fmla="*/ 2601 w 2651"/>
                  <a:gd name="T69" fmla="*/ 343 h 3543"/>
                  <a:gd name="T70" fmla="*/ 2637 w 2651"/>
                  <a:gd name="T71" fmla="*/ 430 h 3543"/>
                  <a:gd name="T72" fmla="*/ 2651 w 2651"/>
                  <a:gd name="T73" fmla="*/ 528 h 3543"/>
                  <a:gd name="T74" fmla="*/ 2648 w 2651"/>
                  <a:gd name="T75" fmla="*/ 3226 h 3543"/>
                  <a:gd name="T76" fmla="*/ 2622 w 2651"/>
                  <a:gd name="T77" fmla="*/ 3320 h 3543"/>
                  <a:gd name="T78" fmla="*/ 2575 w 2651"/>
                  <a:gd name="T79" fmla="*/ 3401 h 3543"/>
                  <a:gd name="T80" fmla="*/ 2508 w 2651"/>
                  <a:gd name="T81" fmla="*/ 3467 h 3543"/>
                  <a:gd name="T82" fmla="*/ 2427 w 2651"/>
                  <a:gd name="T83" fmla="*/ 3515 h 3543"/>
                  <a:gd name="T84" fmla="*/ 2335 w 2651"/>
                  <a:gd name="T85" fmla="*/ 3540 h 3543"/>
                  <a:gd name="T86" fmla="*/ 365 w 2651"/>
                  <a:gd name="T87" fmla="*/ 3543 h 3543"/>
                  <a:gd name="T88" fmla="*/ 268 w 2651"/>
                  <a:gd name="T89" fmla="*/ 3530 h 3543"/>
                  <a:gd name="T90" fmla="*/ 181 w 2651"/>
                  <a:gd name="T91" fmla="*/ 3494 h 3543"/>
                  <a:gd name="T92" fmla="*/ 107 w 2651"/>
                  <a:gd name="T93" fmla="*/ 3437 h 3543"/>
                  <a:gd name="T94" fmla="*/ 50 w 2651"/>
                  <a:gd name="T95" fmla="*/ 3362 h 3543"/>
                  <a:gd name="T96" fmla="*/ 13 w 2651"/>
                  <a:gd name="T97" fmla="*/ 3275 h 3543"/>
                  <a:gd name="T98" fmla="*/ 0 w 2651"/>
                  <a:gd name="T99" fmla="*/ 3177 h 3543"/>
                  <a:gd name="T100" fmla="*/ 3 w 2651"/>
                  <a:gd name="T101" fmla="*/ 479 h 3543"/>
                  <a:gd name="T102" fmla="*/ 28 w 2651"/>
                  <a:gd name="T103" fmla="*/ 385 h 3543"/>
                  <a:gd name="T104" fmla="*/ 76 w 2651"/>
                  <a:gd name="T105" fmla="*/ 304 h 3543"/>
                  <a:gd name="T106" fmla="*/ 142 w 2651"/>
                  <a:gd name="T107" fmla="*/ 238 h 3543"/>
                  <a:gd name="T108" fmla="*/ 223 w 2651"/>
                  <a:gd name="T109" fmla="*/ 190 h 3543"/>
                  <a:gd name="T110" fmla="*/ 316 w 2651"/>
                  <a:gd name="T111" fmla="*/ 165 h 3543"/>
                  <a:gd name="T112" fmla="*/ 918 w 2651"/>
                  <a:gd name="T113" fmla="*/ 162 h 3543"/>
                  <a:gd name="T114" fmla="*/ 947 w 2651"/>
                  <a:gd name="T115" fmla="*/ 41 h 3543"/>
                  <a:gd name="T116" fmla="*/ 975 w 2651"/>
                  <a:gd name="T117" fmla="*/ 12 h 3543"/>
                  <a:gd name="T118" fmla="*/ 1014 w 2651"/>
                  <a:gd name="T119" fmla="*/ 0 h 3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1" h="3543">
                    <a:moveTo>
                      <a:pt x="365" y="401"/>
                    </a:moveTo>
                    <a:lnTo>
                      <a:pt x="337" y="404"/>
                    </a:lnTo>
                    <a:lnTo>
                      <a:pt x="310" y="414"/>
                    </a:lnTo>
                    <a:lnTo>
                      <a:pt x="286" y="429"/>
                    </a:lnTo>
                    <a:lnTo>
                      <a:pt x="267" y="448"/>
                    </a:lnTo>
                    <a:lnTo>
                      <a:pt x="252" y="472"/>
                    </a:lnTo>
                    <a:lnTo>
                      <a:pt x="242" y="499"/>
                    </a:lnTo>
                    <a:lnTo>
                      <a:pt x="239" y="528"/>
                    </a:lnTo>
                    <a:lnTo>
                      <a:pt x="239" y="3177"/>
                    </a:lnTo>
                    <a:lnTo>
                      <a:pt x="242" y="3206"/>
                    </a:lnTo>
                    <a:lnTo>
                      <a:pt x="252" y="3233"/>
                    </a:lnTo>
                    <a:lnTo>
                      <a:pt x="267" y="3257"/>
                    </a:lnTo>
                    <a:lnTo>
                      <a:pt x="286" y="3276"/>
                    </a:lnTo>
                    <a:lnTo>
                      <a:pt x="310" y="3291"/>
                    </a:lnTo>
                    <a:lnTo>
                      <a:pt x="337" y="3301"/>
                    </a:lnTo>
                    <a:lnTo>
                      <a:pt x="365" y="3304"/>
                    </a:lnTo>
                    <a:lnTo>
                      <a:pt x="2285" y="3304"/>
                    </a:lnTo>
                    <a:lnTo>
                      <a:pt x="2314" y="3301"/>
                    </a:lnTo>
                    <a:lnTo>
                      <a:pt x="2340" y="3291"/>
                    </a:lnTo>
                    <a:lnTo>
                      <a:pt x="2364" y="3276"/>
                    </a:lnTo>
                    <a:lnTo>
                      <a:pt x="2384" y="3257"/>
                    </a:lnTo>
                    <a:lnTo>
                      <a:pt x="2398" y="3233"/>
                    </a:lnTo>
                    <a:lnTo>
                      <a:pt x="2408" y="3206"/>
                    </a:lnTo>
                    <a:lnTo>
                      <a:pt x="2411" y="3177"/>
                    </a:lnTo>
                    <a:lnTo>
                      <a:pt x="2411" y="528"/>
                    </a:lnTo>
                    <a:lnTo>
                      <a:pt x="2408" y="499"/>
                    </a:lnTo>
                    <a:lnTo>
                      <a:pt x="2398" y="472"/>
                    </a:lnTo>
                    <a:lnTo>
                      <a:pt x="2384" y="448"/>
                    </a:lnTo>
                    <a:lnTo>
                      <a:pt x="2364" y="429"/>
                    </a:lnTo>
                    <a:lnTo>
                      <a:pt x="2340" y="414"/>
                    </a:lnTo>
                    <a:lnTo>
                      <a:pt x="2314" y="404"/>
                    </a:lnTo>
                    <a:lnTo>
                      <a:pt x="2285" y="401"/>
                    </a:lnTo>
                    <a:lnTo>
                      <a:pt x="1787" y="401"/>
                    </a:lnTo>
                    <a:lnTo>
                      <a:pt x="1800" y="458"/>
                    </a:lnTo>
                    <a:lnTo>
                      <a:pt x="1801" y="475"/>
                    </a:lnTo>
                    <a:lnTo>
                      <a:pt x="1798" y="493"/>
                    </a:lnTo>
                    <a:lnTo>
                      <a:pt x="1793" y="508"/>
                    </a:lnTo>
                    <a:lnTo>
                      <a:pt x="1784" y="523"/>
                    </a:lnTo>
                    <a:lnTo>
                      <a:pt x="1772" y="535"/>
                    </a:lnTo>
                    <a:lnTo>
                      <a:pt x="1758" y="544"/>
                    </a:lnTo>
                    <a:lnTo>
                      <a:pt x="1741" y="550"/>
                    </a:lnTo>
                    <a:lnTo>
                      <a:pt x="1724" y="552"/>
                    </a:lnTo>
                    <a:lnTo>
                      <a:pt x="926" y="552"/>
                    </a:lnTo>
                    <a:lnTo>
                      <a:pt x="909" y="550"/>
                    </a:lnTo>
                    <a:lnTo>
                      <a:pt x="893" y="544"/>
                    </a:lnTo>
                    <a:lnTo>
                      <a:pt x="879" y="535"/>
                    </a:lnTo>
                    <a:lnTo>
                      <a:pt x="867" y="523"/>
                    </a:lnTo>
                    <a:lnTo>
                      <a:pt x="857" y="509"/>
                    </a:lnTo>
                    <a:lnTo>
                      <a:pt x="852" y="493"/>
                    </a:lnTo>
                    <a:lnTo>
                      <a:pt x="850" y="475"/>
                    </a:lnTo>
                    <a:lnTo>
                      <a:pt x="852" y="458"/>
                    </a:lnTo>
                    <a:lnTo>
                      <a:pt x="864" y="401"/>
                    </a:lnTo>
                    <a:lnTo>
                      <a:pt x="365" y="401"/>
                    </a:lnTo>
                    <a:close/>
                    <a:moveTo>
                      <a:pt x="1014" y="0"/>
                    </a:moveTo>
                    <a:lnTo>
                      <a:pt x="1636" y="0"/>
                    </a:lnTo>
                    <a:lnTo>
                      <a:pt x="1656" y="3"/>
                    </a:lnTo>
                    <a:lnTo>
                      <a:pt x="1676" y="12"/>
                    </a:lnTo>
                    <a:lnTo>
                      <a:pt x="1692" y="24"/>
                    </a:lnTo>
                    <a:lnTo>
                      <a:pt x="1704" y="41"/>
                    </a:lnTo>
                    <a:lnTo>
                      <a:pt x="1711" y="60"/>
                    </a:lnTo>
                    <a:lnTo>
                      <a:pt x="1733" y="162"/>
                    </a:lnTo>
                    <a:lnTo>
                      <a:pt x="2285" y="162"/>
                    </a:lnTo>
                    <a:lnTo>
                      <a:pt x="2335" y="165"/>
                    </a:lnTo>
                    <a:lnTo>
                      <a:pt x="2382" y="175"/>
                    </a:lnTo>
                    <a:lnTo>
                      <a:pt x="2427" y="190"/>
                    </a:lnTo>
                    <a:lnTo>
                      <a:pt x="2469" y="211"/>
                    </a:lnTo>
                    <a:lnTo>
                      <a:pt x="2508" y="238"/>
                    </a:lnTo>
                    <a:lnTo>
                      <a:pt x="2544" y="268"/>
                    </a:lnTo>
                    <a:lnTo>
                      <a:pt x="2575" y="304"/>
                    </a:lnTo>
                    <a:lnTo>
                      <a:pt x="2601" y="343"/>
                    </a:lnTo>
                    <a:lnTo>
                      <a:pt x="2622" y="385"/>
                    </a:lnTo>
                    <a:lnTo>
                      <a:pt x="2637" y="430"/>
                    </a:lnTo>
                    <a:lnTo>
                      <a:pt x="2648" y="479"/>
                    </a:lnTo>
                    <a:lnTo>
                      <a:pt x="2651" y="528"/>
                    </a:lnTo>
                    <a:lnTo>
                      <a:pt x="2651" y="3177"/>
                    </a:lnTo>
                    <a:lnTo>
                      <a:pt x="2648" y="3226"/>
                    </a:lnTo>
                    <a:lnTo>
                      <a:pt x="2637" y="3275"/>
                    </a:lnTo>
                    <a:lnTo>
                      <a:pt x="2622" y="3320"/>
                    </a:lnTo>
                    <a:lnTo>
                      <a:pt x="2601" y="3362"/>
                    </a:lnTo>
                    <a:lnTo>
                      <a:pt x="2575" y="3401"/>
                    </a:lnTo>
                    <a:lnTo>
                      <a:pt x="2544" y="3437"/>
                    </a:lnTo>
                    <a:lnTo>
                      <a:pt x="2508" y="3467"/>
                    </a:lnTo>
                    <a:lnTo>
                      <a:pt x="2469" y="3494"/>
                    </a:lnTo>
                    <a:lnTo>
                      <a:pt x="2427" y="3515"/>
                    </a:lnTo>
                    <a:lnTo>
                      <a:pt x="2382" y="3530"/>
                    </a:lnTo>
                    <a:lnTo>
                      <a:pt x="2335" y="3540"/>
                    </a:lnTo>
                    <a:lnTo>
                      <a:pt x="2285" y="3543"/>
                    </a:lnTo>
                    <a:lnTo>
                      <a:pt x="365" y="3543"/>
                    </a:lnTo>
                    <a:lnTo>
                      <a:pt x="316" y="3540"/>
                    </a:lnTo>
                    <a:lnTo>
                      <a:pt x="268" y="3530"/>
                    </a:lnTo>
                    <a:lnTo>
                      <a:pt x="223" y="3515"/>
                    </a:lnTo>
                    <a:lnTo>
                      <a:pt x="181" y="3494"/>
                    </a:lnTo>
                    <a:lnTo>
                      <a:pt x="142" y="3467"/>
                    </a:lnTo>
                    <a:lnTo>
                      <a:pt x="107" y="3437"/>
                    </a:lnTo>
                    <a:lnTo>
                      <a:pt x="76" y="3401"/>
                    </a:lnTo>
                    <a:lnTo>
                      <a:pt x="50" y="3362"/>
                    </a:lnTo>
                    <a:lnTo>
                      <a:pt x="28" y="3320"/>
                    </a:lnTo>
                    <a:lnTo>
                      <a:pt x="13" y="3275"/>
                    </a:lnTo>
                    <a:lnTo>
                      <a:pt x="3" y="3226"/>
                    </a:lnTo>
                    <a:lnTo>
                      <a:pt x="0" y="3177"/>
                    </a:lnTo>
                    <a:lnTo>
                      <a:pt x="0" y="528"/>
                    </a:lnTo>
                    <a:lnTo>
                      <a:pt x="3" y="479"/>
                    </a:lnTo>
                    <a:lnTo>
                      <a:pt x="13" y="430"/>
                    </a:lnTo>
                    <a:lnTo>
                      <a:pt x="28" y="385"/>
                    </a:lnTo>
                    <a:lnTo>
                      <a:pt x="50" y="343"/>
                    </a:lnTo>
                    <a:lnTo>
                      <a:pt x="76" y="304"/>
                    </a:lnTo>
                    <a:lnTo>
                      <a:pt x="107" y="268"/>
                    </a:lnTo>
                    <a:lnTo>
                      <a:pt x="142" y="238"/>
                    </a:lnTo>
                    <a:lnTo>
                      <a:pt x="181" y="211"/>
                    </a:lnTo>
                    <a:lnTo>
                      <a:pt x="223" y="190"/>
                    </a:lnTo>
                    <a:lnTo>
                      <a:pt x="268" y="175"/>
                    </a:lnTo>
                    <a:lnTo>
                      <a:pt x="316" y="165"/>
                    </a:lnTo>
                    <a:lnTo>
                      <a:pt x="365" y="162"/>
                    </a:lnTo>
                    <a:lnTo>
                      <a:pt x="918" y="162"/>
                    </a:lnTo>
                    <a:lnTo>
                      <a:pt x="940" y="60"/>
                    </a:lnTo>
                    <a:lnTo>
                      <a:pt x="947" y="41"/>
                    </a:lnTo>
                    <a:lnTo>
                      <a:pt x="960" y="24"/>
                    </a:lnTo>
                    <a:lnTo>
                      <a:pt x="975" y="12"/>
                    </a:lnTo>
                    <a:lnTo>
                      <a:pt x="994" y="3"/>
                    </a:lnTo>
                    <a:lnTo>
                      <a:pt x="10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55" name="Freeform 48"/>
              <p:cNvSpPr>
                <a:spLocks/>
              </p:cNvSpPr>
              <p:nvPr/>
            </p:nvSpPr>
            <p:spPr bwMode="auto">
              <a:xfrm>
                <a:off x="5329238" y="8483600"/>
                <a:ext cx="144463" cy="144463"/>
              </a:xfrm>
              <a:custGeom>
                <a:avLst/>
                <a:gdLst>
                  <a:gd name="T0" fmla="*/ 108 w 638"/>
                  <a:gd name="T1" fmla="*/ 0 h 638"/>
                  <a:gd name="T2" fmla="*/ 531 w 638"/>
                  <a:gd name="T3" fmla="*/ 0 h 638"/>
                  <a:gd name="T4" fmla="*/ 556 w 638"/>
                  <a:gd name="T5" fmla="*/ 4 h 638"/>
                  <a:gd name="T6" fmla="*/ 579 w 638"/>
                  <a:gd name="T7" fmla="*/ 11 h 638"/>
                  <a:gd name="T8" fmla="*/ 598 w 638"/>
                  <a:gd name="T9" fmla="*/ 24 h 638"/>
                  <a:gd name="T10" fmla="*/ 615 w 638"/>
                  <a:gd name="T11" fmla="*/ 41 h 638"/>
                  <a:gd name="T12" fmla="*/ 627 w 638"/>
                  <a:gd name="T13" fmla="*/ 61 h 638"/>
                  <a:gd name="T14" fmla="*/ 636 w 638"/>
                  <a:gd name="T15" fmla="*/ 83 h 638"/>
                  <a:gd name="T16" fmla="*/ 638 w 638"/>
                  <a:gd name="T17" fmla="*/ 108 h 638"/>
                  <a:gd name="T18" fmla="*/ 638 w 638"/>
                  <a:gd name="T19" fmla="*/ 200 h 638"/>
                  <a:gd name="T20" fmla="*/ 626 w 638"/>
                  <a:gd name="T21" fmla="*/ 191 h 638"/>
                  <a:gd name="T22" fmla="*/ 595 w 638"/>
                  <a:gd name="T23" fmla="*/ 173 h 638"/>
                  <a:gd name="T24" fmla="*/ 562 w 638"/>
                  <a:gd name="T25" fmla="*/ 160 h 638"/>
                  <a:gd name="T26" fmla="*/ 530 w 638"/>
                  <a:gd name="T27" fmla="*/ 152 h 638"/>
                  <a:gd name="T28" fmla="*/ 497 w 638"/>
                  <a:gd name="T29" fmla="*/ 149 h 638"/>
                  <a:gd name="T30" fmla="*/ 463 w 638"/>
                  <a:gd name="T31" fmla="*/ 150 h 638"/>
                  <a:gd name="T32" fmla="*/ 430 w 638"/>
                  <a:gd name="T33" fmla="*/ 157 h 638"/>
                  <a:gd name="T34" fmla="*/ 399 w 638"/>
                  <a:gd name="T35" fmla="*/ 167 h 638"/>
                  <a:gd name="T36" fmla="*/ 369 w 638"/>
                  <a:gd name="T37" fmla="*/ 182 h 638"/>
                  <a:gd name="T38" fmla="*/ 341 w 638"/>
                  <a:gd name="T39" fmla="*/ 202 h 638"/>
                  <a:gd name="T40" fmla="*/ 315 w 638"/>
                  <a:gd name="T41" fmla="*/ 226 h 638"/>
                  <a:gd name="T42" fmla="*/ 293 w 638"/>
                  <a:gd name="T43" fmla="*/ 254 h 638"/>
                  <a:gd name="T44" fmla="*/ 275 w 638"/>
                  <a:gd name="T45" fmla="*/ 284 h 638"/>
                  <a:gd name="T46" fmla="*/ 263 w 638"/>
                  <a:gd name="T47" fmla="*/ 316 h 638"/>
                  <a:gd name="T48" fmla="*/ 254 w 638"/>
                  <a:gd name="T49" fmla="*/ 349 h 638"/>
                  <a:gd name="T50" fmla="*/ 251 w 638"/>
                  <a:gd name="T51" fmla="*/ 383 h 638"/>
                  <a:gd name="T52" fmla="*/ 253 w 638"/>
                  <a:gd name="T53" fmla="*/ 416 h 638"/>
                  <a:gd name="T54" fmla="*/ 259 w 638"/>
                  <a:gd name="T55" fmla="*/ 449 h 638"/>
                  <a:gd name="T56" fmla="*/ 270 w 638"/>
                  <a:gd name="T57" fmla="*/ 481 h 638"/>
                  <a:gd name="T58" fmla="*/ 285 w 638"/>
                  <a:gd name="T59" fmla="*/ 511 h 638"/>
                  <a:gd name="T60" fmla="*/ 304 w 638"/>
                  <a:gd name="T61" fmla="*/ 538 h 638"/>
                  <a:gd name="T62" fmla="*/ 328 w 638"/>
                  <a:gd name="T63" fmla="*/ 564 h 638"/>
                  <a:gd name="T64" fmla="*/ 356 w 638"/>
                  <a:gd name="T65" fmla="*/ 585 h 638"/>
                  <a:gd name="T66" fmla="*/ 433 w 638"/>
                  <a:gd name="T67" fmla="*/ 638 h 638"/>
                  <a:gd name="T68" fmla="*/ 108 w 638"/>
                  <a:gd name="T69" fmla="*/ 638 h 638"/>
                  <a:gd name="T70" fmla="*/ 83 w 638"/>
                  <a:gd name="T71" fmla="*/ 636 h 638"/>
                  <a:gd name="T72" fmla="*/ 61 w 638"/>
                  <a:gd name="T73" fmla="*/ 627 h 638"/>
                  <a:gd name="T74" fmla="*/ 41 w 638"/>
                  <a:gd name="T75" fmla="*/ 616 h 638"/>
                  <a:gd name="T76" fmla="*/ 24 w 638"/>
                  <a:gd name="T77" fmla="*/ 598 h 638"/>
                  <a:gd name="T78" fmla="*/ 11 w 638"/>
                  <a:gd name="T79" fmla="*/ 579 h 638"/>
                  <a:gd name="T80" fmla="*/ 4 w 638"/>
                  <a:gd name="T81" fmla="*/ 556 h 638"/>
                  <a:gd name="T82" fmla="*/ 0 w 638"/>
                  <a:gd name="T83" fmla="*/ 532 h 638"/>
                  <a:gd name="T84" fmla="*/ 0 w 638"/>
                  <a:gd name="T85" fmla="*/ 108 h 638"/>
                  <a:gd name="T86" fmla="*/ 4 w 638"/>
                  <a:gd name="T87" fmla="*/ 83 h 638"/>
                  <a:gd name="T88" fmla="*/ 11 w 638"/>
                  <a:gd name="T89" fmla="*/ 61 h 638"/>
                  <a:gd name="T90" fmla="*/ 24 w 638"/>
                  <a:gd name="T91" fmla="*/ 41 h 638"/>
                  <a:gd name="T92" fmla="*/ 41 w 638"/>
                  <a:gd name="T93" fmla="*/ 24 h 638"/>
                  <a:gd name="T94" fmla="*/ 61 w 638"/>
                  <a:gd name="T95" fmla="*/ 11 h 638"/>
                  <a:gd name="T96" fmla="*/ 83 w 638"/>
                  <a:gd name="T97" fmla="*/ 4 h 638"/>
                  <a:gd name="T98" fmla="*/ 108 w 638"/>
                  <a:gd name="T99"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8" h="638">
                    <a:moveTo>
                      <a:pt x="108" y="0"/>
                    </a:moveTo>
                    <a:lnTo>
                      <a:pt x="531" y="0"/>
                    </a:lnTo>
                    <a:lnTo>
                      <a:pt x="556" y="4"/>
                    </a:lnTo>
                    <a:lnTo>
                      <a:pt x="579" y="11"/>
                    </a:lnTo>
                    <a:lnTo>
                      <a:pt x="598" y="24"/>
                    </a:lnTo>
                    <a:lnTo>
                      <a:pt x="615" y="41"/>
                    </a:lnTo>
                    <a:lnTo>
                      <a:pt x="627" y="61"/>
                    </a:lnTo>
                    <a:lnTo>
                      <a:pt x="636" y="83"/>
                    </a:lnTo>
                    <a:lnTo>
                      <a:pt x="638" y="108"/>
                    </a:lnTo>
                    <a:lnTo>
                      <a:pt x="638" y="200"/>
                    </a:lnTo>
                    <a:lnTo>
                      <a:pt x="626" y="191"/>
                    </a:lnTo>
                    <a:lnTo>
                      <a:pt x="595" y="173"/>
                    </a:lnTo>
                    <a:lnTo>
                      <a:pt x="562" y="160"/>
                    </a:lnTo>
                    <a:lnTo>
                      <a:pt x="530" y="152"/>
                    </a:lnTo>
                    <a:lnTo>
                      <a:pt x="497" y="149"/>
                    </a:lnTo>
                    <a:lnTo>
                      <a:pt x="463" y="150"/>
                    </a:lnTo>
                    <a:lnTo>
                      <a:pt x="430" y="157"/>
                    </a:lnTo>
                    <a:lnTo>
                      <a:pt x="399" y="167"/>
                    </a:lnTo>
                    <a:lnTo>
                      <a:pt x="369" y="182"/>
                    </a:lnTo>
                    <a:lnTo>
                      <a:pt x="341" y="202"/>
                    </a:lnTo>
                    <a:lnTo>
                      <a:pt x="315" y="226"/>
                    </a:lnTo>
                    <a:lnTo>
                      <a:pt x="293" y="254"/>
                    </a:lnTo>
                    <a:lnTo>
                      <a:pt x="275" y="284"/>
                    </a:lnTo>
                    <a:lnTo>
                      <a:pt x="263" y="316"/>
                    </a:lnTo>
                    <a:lnTo>
                      <a:pt x="254" y="349"/>
                    </a:lnTo>
                    <a:lnTo>
                      <a:pt x="251" y="383"/>
                    </a:lnTo>
                    <a:lnTo>
                      <a:pt x="253" y="416"/>
                    </a:lnTo>
                    <a:lnTo>
                      <a:pt x="259" y="449"/>
                    </a:lnTo>
                    <a:lnTo>
                      <a:pt x="270" y="481"/>
                    </a:lnTo>
                    <a:lnTo>
                      <a:pt x="285" y="511"/>
                    </a:lnTo>
                    <a:lnTo>
                      <a:pt x="304" y="538"/>
                    </a:lnTo>
                    <a:lnTo>
                      <a:pt x="328" y="564"/>
                    </a:lnTo>
                    <a:lnTo>
                      <a:pt x="356" y="585"/>
                    </a:lnTo>
                    <a:lnTo>
                      <a:pt x="433" y="638"/>
                    </a:lnTo>
                    <a:lnTo>
                      <a:pt x="108" y="638"/>
                    </a:lnTo>
                    <a:lnTo>
                      <a:pt x="83" y="636"/>
                    </a:lnTo>
                    <a:lnTo>
                      <a:pt x="61" y="627"/>
                    </a:lnTo>
                    <a:lnTo>
                      <a:pt x="41" y="616"/>
                    </a:lnTo>
                    <a:lnTo>
                      <a:pt x="24" y="598"/>
                    </a:lnTo>
                    <a:lnTo>
                      <a:pt x="11" y="579"/>
                    </a:lnTo>
                    <a:lnTo>
                      <a:pt x="4" y="556"/>
                    </a:lnTo>
                    <a:lnTo>
                      <a:pt x="0" y="532"/>
                    </a:lnTo>
                    <a:lnTo>
                      <a:pt x="0" y="108"/>
                    </a:lnTo>
                    <a:lnTo>
                      <a:pt x="4" y="83"/>
                    </a:lnTo>
                    <a:lnTo>
                      <a:pt x="11" y="61"/>
                    </a:lnTo>
                    <a:lnTo>
                      <a:pt x="24" y="41"/>
                    </a:lnTo>
                    <a:lnTo>
                      <a:pt x="41" y="24"/>
                    </a:lnTo>
                    <a:lnTo>
                      <a:pt x="61" y="11"/>
                    </a:lnTo>
                    <a:lnTo>
                      <a:pt x="83" y="4"/>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56" name="Freeform 49"/>
              <p:cNvSpPr>
                <a:spLocks/>
              </p:cNvSpPr>
              <p:nvPr/>
            </p:nvSpPr>
            <p:spPr bwMode="auto">
              <a:xfrm>
                <a:off x="5413375" y="8486775"/>
                <a:ext cx="211138" cy="150813"/>
              </a:xfrm>
              <a:custGeom>
                <a:avLst/>
                <a:gdLst>
                  <a:gd name="T0" fmla="*/ 818 w 935"/>
                  <a:gd name="T1" fmla="*/ 0 h 661"/>
                  <a:gd name="T2" fmla="*/ 841 w 935"/>
                  <a:gd name="T3" fmla="*/ 3 h 661"/>
                  <a:gd name="T4" fmla="*/ 863 w 935"/>
                  <a:gd name="T5" fmla="*/ 10 h 661"/>
                  <a:gd name="T6" fmla="*/ 884 w 935"/>
                  <a:gd name="T7" fmla="*/ 21 h 661"/>
                  <a:gd name="T8" fmla="*/ 902 w 935"/>
                  <a:gd name="T9" fmla="*/ 37 h 661"/>
                  <a:gd name="T10" fmla="*/ 916 w 935"/>
                  <a:gd name="T11" fmla="*/ 57 h 661"/>
                  <a:gd name="T12" fmla="*/ 927 w 935"/>
                  <a:gd name="T13" fmla="*/ 77 h 661"/>
                  <a:gd name="T14" fmla="*/ 933 w 935"/>
                  <a:gd name="T15" fmla="*/ 100 h 661"/>
                  <a:gd name="T16" fmla="*/ 935 w 935"/>
                  <a:gd name="T17" fmla="*/ 122 h 661"/>
                  <a:gd name="T18" fmla="*/ 931 w 935"/>
                  <a:gd name="T19" fmla="*/ 146 h 661"/>
                  <a:gd name="T20" fmla="*/ 925 w 935"/>
                  <a:gd name="T21" fmla="*/ 168 h 661"/>
                  <a:gd name="T22" fmla="*/ 913 w 935"/>
                  <a:gd name="T23" fmla="*/ 188 h 661"/>
                  <a:gd name="T24" fmla="*/ 897 w 935"/>
                  <a:gd name="T25" fmla="*/ 206 h 661"/>
                  <a:gd name="T26" fmla="*/ 452 w 935"/>
                  <a:gd name="T27" fmla="*/ 628 h 661"/>
                  <a:gd name="T28" fmla="*/ 434 w 935"/>
                  <a:gd name="T29" fmla="*/ 643 h 661"/>
                  <a:gd name="T30" fmla="*/ 413 w 935"/>
                  <a:gd name="T31" fmla="*/ 653 h 661"/>
                  <a:gd name="T32" fmla="*/ 392 w 935"/>
                  <a:gd name="T33" fmla="*/ 659 h 661"/>
                  <a:gd name="T34" fmla="*/ 370 w 935"/>
                  <a:gd name="T35" fmla="*/ 661 h 661"/>
                  <a:gd name="T36" fmla="*/ 347 w 935"/>
                  <a:gd name="T37" fmla="*/ 659 h 661"/>
                  <a:gd name="T38" fmla="*/ 324 w 935"/>
                  <a:gd name="T39" fmla="*/ 651 h 661"/>
                  <a:gd name="T40" fmla="*/ 302 w 935"/>
                  <a:gd name="T41" fmla="*/ 640 h 661"/>
                  <a:gd name="T42" fmla="*/ 53 w 935"/>
                  <a:gd name="T43" fmla="*/ 469 h 661"/>
                  <a:gd name="T44" fmla="*/ 34 w 935"/>
                  <a:gd name="T45" fmla="*/ 453 h 661"/>
                  <a:gd name="T46" fmla="*/ 19 w 935"/>
                  <a:gd name="T47" fmla="*/ 435 h 661"/>
                  <a:gd name="T48" fmla="*/ 8 w 935"/>
                  <a:gd name="T49" fmla="*/ 414 h 661"/>
                  <a:gd name="T50" fmla="*/ 2 w 935"/>
                  <a:gd name="T51" fmla="*/ 392 h 661"/>
                  <a:gd name="T52" fmla="*/ 0 w 935"/>
                  <a:gd name="T53" fmla="*/ 369 h 661"/>
                  <a:gd name="T54" fmla="*/ 2 w 935"/>
                  <a:gd name="T55" fmla="*/ 347 h 661"/>
                  <a:gd name="T56" fmla="*/ 9 w 935"/>
                  <a:gd name="T57" fmla="*/ 324 h 661"/>
                  <a:gd name="T58" fmla="*/ 21 w 935"/>
                  <a:gd name="T59" fmla="*/ 302 h 661"/>
                  <a:gd name="T60" fmla="*/ 36 w 935"/>
                  <a:gd name="T61" fmla="*/ 284 h 661"/>
                  <a:gd name="T62" fmla="*/ 55 w 935"/>
                  <a:gd name="T63" fmla="*/ 270 h 661"/>
                  <a:gd name="T64" fmla="*/ 75 w 935"/>
                  <a:gd name="T65" fmla="*/ 259 h 661"/>
                  <a:gd name="T66" fmla="*/ 98 w 935"/>
                  <a:gd name="T67" fmla="*/ 253 h 661"/>
                  <a:gd name="T68" fmla="*/ 120 w 935"/>
                  <a:gd name="T69" fmla="*/ 251 h 661"/>
                  <a:gd name="T70" fmla="*/ 143 w 935"/>
                  <a:gd name="T71" fmla="*/ 253 h 661"/>
                  <a:gd name="T72" fmla="*/ 166 w 935"/>
                  <a:gd name="T73" fmla="*/ 259 h 661"/>
                  <a:gd name="T74" fmla="*/ 187 w 935"/>
                  <a:gd name="T75" fmla="*/ 271 h 661"/>
                  <a:gd name="T76" fmla="*/ 358 w 935"/>
                  <a:gd name="T77" fmla="*/ 387 h 661"/>
                  <a:gd name="T78" fmla="*/ 733 w 935"/>
                  <a:gd name="T79" fmla="*/ 33 h 661"/>
                  <a:gd name="T80" fmla="*/ 751 w 935"/>
                  <a:gd name="T81" fmla="*/ 18 h 661"/>
                  <a:gd name="T82" fmla="*/ 773 w 935"/>
                  <a:gd name="T83" fmla="*/ 7 h 661"/>
                  <a:gd name="T84" fmla="*/ 796 w 935"/>
                  <a:gd name="T85" fmla="*/ 2 h 661"/>
                  <a:gd name="T86" fmla="*/ 818 w 935"/>
                  <a:gd name="T8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5" h="661">
                    <a:moveTo>
                      <a:pt x="818" y="0"/>
                    </a:moveTo>
                    <a:lnTo>
                      <a:pt x="841" y="3"/>
                    </a:lnTo>
                    <a:lnTo>
                      <a:pt x="863" y="10"/>
                    </a:lnTo>
                    <a:lnTo>
                      <a:pt x="884" y="21"/>
                    </a:lnTo>
                    <a:lnTo>
                      <a:pt x="902" y="37"/>
                    </a:lnTo>
                    <a:lnTo>
                      <a:pt x="916" y="57"/>
                    </a:lnTo>
                    <a:lnTo>
                      <a:pt x="927" y="77"/>
                    </a:lnTo>
                    <a:lnTo>
                      <a:pt x="933" y="100"/>
                    </a:lnTo>
                    <a:lnTo>
                      <a:pt x="935" y="122"/>
                    </a:lnTo>
                    <a:lnTo>
                      <a:pt x="931" y="146"/>
                    </a:lnTo>
                    <a:lnTo>
                      <a:pt x="925" y="168"/>
                    </a:lnTo>
                    <a:lnTo>
                      <a:pt x="913" y="188"/>
                    </a:lnTo>
                    <a:lnTo>
                      <a:pt x="897" y="206"/>
                    </a:lnTo>
                    <a:lnTo>
                      <a:pt x="452" y="628"/>
                    </a:lnTo>
                    <a:lnTo>
                      <a:pt x="434" y="643"/>
                    </a:lnTo>
                    <a:lnTo>
                      <a:pt x="413" y="653"/>
                    </a:lnTo>
                    <a:lnTo>
                      <a:pt x="392" y="659"/>
                    </a:lnTo>
                    <a:lnTo>
                      <a:pt x="370" y="661"/>
                    </a:lnTo>
                    <a:lnTo>
                      <a:pt x="347" y="659"/>
                    </a:lnTo>
                    <a:lnTo>
                      <a:pt x="324" y="651"/>
                    </a:lnTo>
                    <a:lnTo>
                      <a:pt x="302" y="640"/>
                    </a:lnTo>
                    <a:lnTo>
                      <a:pt x="53" y="469"/>
                    </a:lnTo>
                    <a:lnTo>
                      <a:pt x="34" y="453"/>
                    </a:lnTo>
                    <a:lnTo>
                      <a:pt x="19" y="435"/>
                    </a:lnTo>
                    <a:lnTo>
                      <a:pt x="8" y="414"/>
                    </a:lnTo>
                    <a:lnTo>
                      <a:pt x="2" y="392"/>
                    </a:lnTo>
                    <a:lnTo>
                      <a:pt x="0" y="369"/>
                    </a:lnTo>
                    <a:lnTo>
                      <a:pt x="2" y="347"/>
                    </a:lnTo>
                    <a:lnTo>
                      <a:pt x="9" y="324"/>
                    </a:lnTo>
                    <a:lnTo>
                      <a:pt x="21" y="302"/>
                    </a:lnTo>
                    <a:lnTo>
                      <a:pt x="36" y="284"/>
                    </a:lnTo>
                    <a:lnTo>
                      <a:pt x="55" y="270"/>
                    </a:lnTo>
                    <a:lnTo>
                      <a:pt x="75" y="259"/>
                    </a:lnTo>
                    <a:lnTo>
                      <a:pt x="98" y="253"/>
                    </a:lnTo>
                    <a:lnTo>
                      <a:pt x="120" y="251"/>
                    </a:lnTo>
                    <a:lnTo>
                      <a:pt x="143" y="253"/>
                    </a:lnTo>
                    <a:lnTo>
                      <a:pt x="166" y="259"/>
                    </a:lnTo>
                    <a:lnTo>
                      <a:pt x="187" y="271"/>
                    </a:lnTo>
                    <a:lnTo>
                      <a:pt x="358" y="387"/>
                    </a:lnTo>
                    <a:lnTo>
                      <a:pt x="733" y="33"/>
                    </a:lnTo>
                    <a:lnTo>
                      <a:pt x="751" y="18"/>
                    </a:lnTo>
                    <a:lnTo>
                      <a:pt x="773" y="7"/>
                    </a:lnTo>
                    <a:lnTo>
                      <a:pt x="796" y="2"/>
                    </a:lnTo>
                    <a:lnTo>
                      <a:pt x="8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57" name="Freeform 50"/>
              <p:cNvSpPr>
                <a:spLocks/>
              </p:cNvSpPr>
              <p:nvPr/>
            </p:nvSpPr>
            <p:spPr bwMode="auto">
              <a:xfrm>
                <a:off x="5329238" y="8669338"/>
                <a:ext cx="144463" cy="144463"/>
              </a:xfrm>
              <a:custGeom>
                <a:avLst/>
                <a:gdLst>
                  <a:gd name="T0" fmla="*/ 108 w 638"/>
                  <a:gd name="T1" fmla="*/ 0 h 637"/>
                  <a:gd name="T2" fmla="*/ 531 w 638"/>
                  <a:gd name="T3" fmla="*/ 0 h 637"/>
                  <a:gd name="T4" fmla="*/ 556 w 638"/>
                  <a:gd name="T5" fmla="*/ 3 h 637"/>
                  <a:gd name="T6" fmla="*/ 579 w 638"/>
                  <a:gd name="T7" fmla="*/ 10 h 637"/>
                  <a:gd name="T8" fmla="*/ 598 w 638"/>
                  <a:gd name="T9" fmla="*/ 23 h 637"/>
                  <a:gd name="T10" fmla="*/ 615 w 638"/>
                  <a:gd name="T11" fmla="*/ 40 h 637"/>
                  <a:gd name="T12" fmla="*/ 627 w 638"/>
                  <a:gd name="T13" fmla="*/ 60 h 637"/>
                  <a:gd name="T14" fmla="*/ 636 w 638"/>
                  <a:gd name="T15" fmla="*/ 82 h 637"/>
                  <a:gd name="T16" fmla="*/ 638 w 638"/>
                  <a:gd name="T17" fmla="*/ 107 h 637"/>
                  <a:gd name="T18" fmla="*/ 638 w 638"/>
                  <a:gd name="T19" fmla="*/ 199 h 637"/>
                  <a:gd name="T20" fmla="*/ 626 w 638"/>
                  <a:gd name="T21" fmla="*/ 189 h 637"/>
                  <a:gd name="T22" fmla="*/ 595 w 638"/>
                  <a:gd name="T23" fmla="*/ 171 h 637"/>
                  <a:gd name="T24" fmla="*/ 562 w 638"/>
                  <a:gd name="T25" fmla="*/ 159 h 637"/>
                  <a:gd name="T26" fmla="*/ 530 w 638"/>
                  <a:gd name="T27" fmla="*/ 151 h 637"/>
                  <a:gd name="T28" fmla="*/ 497 w 638"/>
                  <a:gd name="T29" fmla="*/ 148 h 637"/>
                  <a:gd name="T30" fmla="*/ 463 w 638"/>
                  <a:gd name="T31" fmla="*/ 149 h 637"/>
                  <a:gd name="T32" fmla="*/ 430 w 638"/>
                  <a:gd name="T33" fmla="*/ 156 h 637"/>
                  <a:gd name="T34" fmla="*/ 399 w 638"/>
                  <a:gd name="T35" fmla="*/ 167 h 637"/>
                  <a:gd name="T36" fmla="*/ 369 w 638"/>
                  <a:gd name="T37" fmla="*/ 182 h 637"/>
                  <a:gd name="T38" fmla="*/ 341 w 638"/>
                  <a:gd name="T39" fmla="*/ 201 h 637"/>
                  <a:gd name="T40" fmla="*/ 315 w 638"/>
                  <a:gd name="T41" fmla="*/ 225 h 637"/>
                  <a:gd name="T42" fmla="*/ 293 w 638"/>
                  <a:gd name="T43" fmla="*/ 253 h 637"/>
                  <a:gd name="T44" fmla="*/ 275 w 638"/>
                  <a:gd name="T45" fmla="*/ 283 h 637"/>
                  <a:gd name="T46" fmla="*/ 263 w 638"/>
                  <a:gd name="T47" fmla="*/ 315 h 637"/>
                  <a:gd name="T48" fmla="*/ 254 w 638"/>
                  <a:gd name="T49" fmla="*/ 349 h 637"/>
                  <a:gd name="T50" fmla="*/ 251 w 638"/>
                  <a:gd name="T51" fmla="*/ 382 h 637"/>
                  <a:gd name="T52" fmla="*/ 253 w 638"/>
                  <a:gd name="T53" fmla="*/ 415 h 637"/>
                  <a:gd name="T54" fmla="*/ 259 w 638"/>
                  <a:gd name="T55" fmla="*/ 448 h 637"/>
                  <a:gd name="T56" fmla="*/ 270 w 638"/>
                  <a:gd name="T57" fmla="*/ 479 h 637"/>
                  <a:gd name="T58" fmla="*/ 285 w 638"/>
                  <a:gd name="T59" fmla="*/ 509 h 637"/>
                  <a:gd name="T60" fmla="*/ 304 w 638"/>
                  <a:gd name="T61" fmla="*/ 537 h 637"/>
                  <a:gd name="T62" fmla="*/ 328 w 638"/>
                  <a:gd name="T63" fmla="*/ 563 h 637"/>
                  <a:gd name="T64" fmla="*/ 356 w 638"/>
                  <a:gd name="T65" fmla="*/ 585 h 637"/>
                  <a:gd name="T66" fmla="*/ 433 w 638"/>
                  <a:gd name="T67" fmla="*/ 637 h 637"/>
                  <a:gd name="T68" fmla="*/ 108 w 638"/>
                  <a:gd name="T69" fmla="*/ 637 h 637"/>
                  <a:gd name="T70" fmla="*/ 83 w 638"/>
                  <a:gd name="T71" fmla="*/ 635 h 637"/>
                  <a:gd name="T72" fmla="*/ 61 w 638"/>
                  <a:gd name="T73" fmla="*/ 627 h 637"/>
                  <a:gd name="T74" fmla="*/ 41 w 638"/>
                  <a:gd name="T75" fmla="*/ 614 h 637"/>
                  <a:gd name="T76" fmla="*/ 24 w 638"/>
                  <a:gd name="T77" fmla="*/ 598 h 637"/>
                  <a:gd name="T78" fmla="*/ 11 w 638"/>
                  <a:gd name="T79" fmla="*/ 578 h 637"/>
                  <a:gd name="T80" fmla="*/ 4 w 638"/>
                  <a:gd name="T81" fmla="*/ 556 h 637"/>
                  <a:gd name="T82" fmla="*/ 0 w 638"/>
                  <a:gd name="T83" fmla="*/ 531 h 637"/>
                  <a:gd name="T84" fmla="*/ 0 w 638"/>
                  <a:gd name="T85" fmla="*/ 107 h 637"/>
                  <a:gd name="T86" fmla="*/ 4 w 638"/>
                  <a:gd name="T87" fmla="*/ 82 h 637"/>
                  <a:gd name="T88" fmla="*/ 11 w 638"/>
                  <a:gd name="T89" fmla="*/ 60 h 637"/>
                  <a:gd name="T90" fmla="*/ 24 w 638"/>
                  <a:gd name="T91" fmla="*/ 40 h 637"/>
                  <a:gd name="T92" fmla="*/ 41 w 638"/>
                  <a:gd name="T93" fmla="*/ 23 h 637"/>
                  <a:gd name="T94" fmla="*/ 61 w 638"/>
                  <a:gd name="T95" fmla="*/ 10 h 637"/>
                  <a:gd name="T96" fmla="*/ 83 w 638"/>
                  <a:gd name="T97" fmla="*/ 3 h 637"/>
                  <a:gd name="T98" fmla="*/ 108 w 638"/>
                  <a:gd name="T99"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8" h="637">
                    <a:moveTo>
                      <a:pt x="108" y="0"/>
                    </a:moveTo>
                    <a:lnTo>
                      <a:pt x="531" y="0"/>
                    </a:lnTo>
                    <a:lnTo>
                      <a:pt x="556" y="3"/>
                    </a:lnTo>
                    <a:lnTo>
                      <a:pt x="579" y="10"/>
                    </a:lnTo>
                    <a:lnTo>
                      <a:pt x="598" y="23"/>
                    </a:lnTo>
                    <a:lnTo>
                      <a:pt x="615" y="40"/>
                    </a:lnTo>
                    <a:lnTo>
                      <a:pt x="627" y="60"/>
                    </a:lnTo>
                    <a:lnTo>
                      <a:pt x="636" y="82"/>
                    </a:lnTo>
                    <a:lnTo>
                      <a:pt x="638" y="107"/>
                    </a:lnTo>
                    <a:lnTo>
                      <a:pt x="638" y="199"/>
                    </a:lnTo>
                    <a:lnTo>
                      <a:pt x="626" y="189"/>
                    </a:lnTo>
                    <a:lnTo>
                      <a:pt x="595" y="171"/>
                    </a:lnTo>
                    <a:lnTo>
                      <a:pt x="562" y="159"/>
                    </a:lnTo>
                    <a:lnTo>
                      <a:pt x="530" y="151"/>
                    </a:lnTo>
                    <a:lnTo>
                      <a:pt x="497" y="148"/>
                    </a:lnTo>
                    <a:lnTo>
                      <a:pt x="463" y="149"/>
                    </a:lnTo>
                    <a:lnTo>
                      <a:pt x="430" y="156"/>
                    </a:lnTo>
                    <a:lnTo>
                      <a:pt x="399" y="167"/>
                    </a:lnTo>
                    <a:lnTo>
                      <a:pt x="369" y="182"/>
                    </a:lnTo>
                    <a:lnTo>
                      <a:pt x="341" y="201"/>
                    </a:lnTo>
                    <a:lnTo>
                      <a:pt x="315" y="225"/>
                    </a:lnTo>
                    <a:lnTo>
                      <a:pt x="293" y="253"/>
                    </a:lnTo>
                    <a:lnTo>
                      <a:pt x="275" y="283"/>
                    </a:lnTo>
                    <a:lnTo>
                      <a:pt x="263" y="315"/>
                    </a:lnTo>
                    <a:lnTo>
                      <a:pt x="254" y="349"/>
                    </a:lnTo>
                    <a:lnTo>
                      <a:pt x="251" y="382"/>
                    </a:lnTo>
                    <a:lnTo>
                      <a:pt x="253" y="415"/>
                    </a:lnTo>
                    <a:lnTo>
                      <a:pt x="259" y="448"/>
                    </a:lnTo>
                    <a:lnTo>
                      <a:pt x="270" y="479"/>
                    </a:lnTo>
                    <a:lnTo>
                      <a:pt x="285" y="509"/>
                    </a:lnTo>
                    <a:lnTo>
                      <a:pt x="304" y="537"/>
                    </a:lnTo>
                    <a:lnTo>
                      <a:pt x="328" y="563"/>
                    </a:lnTo>
                    <a:lnTo>
                      <a:pt x="356" y="585"/>
                    </a:lnTo>
                    <a:lnTo>
                      <a:pt x="433" y="637"/>
                    </a:lnTo>
                    <a:lnTo>
                      <a:pt x="108" y="637"/>
                    </a:lnTo>
                    <a:lnTo>
                      <a:pt x="83" y="635"/>
                    </a:lnTo>
                    <a:lnTo>
                      <a:pt x="61" y="627"/>
                    </a:lnTo>
                    <a:lnTo>
                      <a:pt x="41" y="614"/>
                    </a:lnTo>
                    <a:lnTo>
                      <a:pt x="24" y="598"/>
                    </a:lnTo>
                    <a:lnTo>
                      <a:pt x="11" y="578"/>
                    </a:lnTo>
                    <a:lnTo>
                      <a:pt x="4" y="556"/>
                    </a:lnTo>
                    <a:lnTo>
                      <a:pt x="0" y="531"/>
                    </a:lnTo>
                    <a:lnTo>
                      <a:pt x="0" y="107"/>
                    </a:lnTo>
                    <a:lnTo>
                      <a:pt x="4" y="82"/>
                    </a:lnTo>
                    <a:lnTo>
                      <a:pt x="11" y="60"/>
                    </a:lnTo>
                    <a:lnTo>
                      <a:pt x="24" y="40"/>
                    </a:lnTo>
                    <a:lnTo>
                      <a:pt x="41" y="23"/>
                    </a:lnTo>
                    <a:lnTo>
                      <a:pt x="61" y="10"/>
                    </a:lnTo>
                    <a:lnTo>
                      <a:pt x="83" y="3"/>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58" name="Freeform 51"/>
              <p:cNvSpPr>
                <a:spLocks/>
              </p:cNvSpPr>
              <p:nvPr/>
            </p:nvSpPr>
            <p:spPr bwMode="auto">
              <a:xfrm>
                <a:off x="5413375" y="8674100"/>
                <a:ext cx="211138" cy="149225"/>
              </a:xfrm>
              <a:custGeom>
                <a:avLst/>
                <a:gdLst>
                  <a:gd name="T0" fmla="*/ 818 w 935"/>
                  <a:gd name="T1" fmla="*/ 0 h 661"/>
                  <a:gd name="T2" fmla="*/ 841 w 935"/>
                  <a:gd name="T3" fmla="*/ 3 h 661"/>
                  <a:gd name="T4" fmla="*/ 863 w 935"/>
                  <a:gd name="T5" fmla="*/ 11 h 661"/>
                  <a:gd name="T6" fmla="*/ 884 w 935"/>
                  <a:gd name="T7" fmla="*/ 21 h 661"/>
                  <a:gd name="T8" fmla="*/ 902 w 935"/>
                  <a:gd name="T9" fmla="*/ 37 h 661"/>
                  <a:gd name="T10" fmla="*/ 916 w 935"/>
                  <a:gd name="T11" fmla="*/ 57 h 661"/>
                  <a:gd name="T12" fmla="*/ 927 w 935"/>
                  <a:gd name="T13" fmla="*/ 77 h 661"/>
                  <a:gd name="T14" fmla="*/ 933 w 935"/>
                  <a:gd name="T15" fmla="*/ 100 h 661"/>
                  <a:gd name="T16" fmla="*/ 935 w 935"/>
                  <a:gd name="T17" fmla="*/ 123 h 661"/>
                  <a:gd name="T18" fmla="*/ 931 w 935"/>
                  <a:gd name="T19" fmla="*/ 146 h 661"/>
                  <a:gd name="T20" fmla="*/ 925 w 935"/>
                  <a:gd name="T21" fmla="*/ 168 h 661"/>
                  <a:gd name="T22" fmla="*/ 913 w 935"/>
                  <a:gd name="T23" fmla="*/ 188 h 661"/>
                  <a:gd name="T24" fmla="*/ 897 w 935"/>
                  <a:gd name="T25" fmla="*/ 207 h 661"/>
                  <a:gd name="T26" fmla="*/ 452 w 935"/>
                  <a:gd name="T27" fmla="*/ 628 h 661"/>
                  <a:gd name="T28" fmla="*/ 434 w 935"/>
                  <a:gd name="T29" fmla="*/ 642 h 661"/>
                  <a:gd name="T30" fmla="*/ 413 w 935"/>
                  <a:gd name="T31" fmla="*/ 653 h 661"/>
                  <a:gd name="T32" fmla="*/ 392 w 935"/>
                  <a:gd name="T33" fmla="*/ 659 h 661"/>
                  <a:gd name="T34" fmla="*/ 370 w 935"/>
                  <a:gd name="T35" fmla="*/ 661 h 661"/>
                  <a:gd name="T36" fmla="*/ 347 w 935"/>
                  <a:gd name="T37" fmla="*/ 659 h 661"/>
                  <a:gd name="T38" fmla="*/ 324 w 935"/>
                  <a:gd name="T39" fmla="*/ 652 h 661"/>
                  <a:gd name="T40" fmla="*/ 302 w 935"/>
                  <a:gd name="T41" fmla="*/ 640 h 661"/>
                  <a:gd name="T42" fmla="*/ 53 w 935"/>
                  <a:gd name="T43" fmla="*/ 470 h 661"/>
                  <a:gd name="T44" fmla="*/ 34 w 935"/>
                  <a:gd name="T45" fmla="*/ 453 h 661"/>
                  <a:gd name="T46" fmla="*/ 19 w 935"/>
                  <a:gd name="T47" fmla="*/ 435 h 661"/>
                  <a:gd name="T48" fmla="*/ 8 w 935"/>
                  <a:gd name="T49" fmla="*/ 415 h 661"/>
                  <a:gd name="T50" fmla="*/ 2 w 935"/>
                  <a:gd name="T51" fmla="*/ 392 h 661"/>
                  <a:gd name="T52" fmla="*/ 0 w 935"/>
                  <a:gd name="T53" fmla="*/ 369 h 661"/>
                  <a:gd name="T54" fmla="*/ 2 w 935"/>
                  <a:gd name="T55" fmla="*/ 347 h 661"/>
                  <a:gd name="T56" fmla="*/ 9 w 935"/>
                  <a:gd name="T57" fmla="*/ 324 h 661"/>
                  <a:gd name="T58" fmla="*/ 21 w 935"/>
                  <a:gd name="T59" fmla="*/ 303 h 661"/>
                  <a:gd name="T60" fmla="*/ 36 w 935"/>
                  <a:gd name="T61" fmla="*/ 284 h 661"/>
                  <a:gd name="T62" fmla="*/ 55 w 935"/>
                  <a:gd name="T63" fmla="*/ 269 h 661"/>
                  <a:gd name="T64" fmla="*/ 75 w 935"/>
                  <a:gd name="T65" fmla="*/ 259 h 661"/>
                  <a:gd name="T66" fmla="*/ 98 w 935"/>
                  <a:gd name="T67" fmla="*/ 253 h 661"/>
                  <a:gd name="T68" fmla="*/ 120 w 935"/>
                  <a:gd name="T69" fmla="*/ 251 h 661"/>
                  <a:gd name="T70" fmla="*/ 143 w 935"/>
                  <a:gd name="T71" fmla="*/ 253 h 661"/>
                  <a:gd name="T72" fmla="*/ 166 w 935"/>
                  <a:gd name="T73" fmla="*/ 259 h 661"/>
                  <a:gd name="T74" fmla="*/ 187 w 935"/>
                  <a:gd name="T75" fmla="*/ 271 h 661"/>
                  <a:gd name="T76" fmla="*/ 358 w 935"/>
                  <a:gd name="T77" fmla="*/ 388 h 661"/>
                  <a:gd name="T78" fmla="*/ 733 w 935"/>
                  <a:gd name="T79" fmla="*/ 33 h 661"/>
                  <a:gd name="T80" fmla="*/ 751 w 935"/>
                  <a:gd name="T81" fmla="*/ 18 h 661"/>
                  <a:gd name="T82" fmla="*/ 773 w 935"/>
                  <a:gd name="T83" fmla="*/ 7 h 661"/>
                  <a:gd name="T84" fmla="*/ 796 w 935"/>
                  <a:gd name="T85" fmla="*/ 2 h 661"/>
                  <a:gd name="T86" fmla="*/ 818 w 935"/>
                  <a:gd name="T8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5" h="661">
                    <a:moveTo>
                      <a:pt x="818" y="0"/>
                    </a:moveTo>
                    <a:lnTo>
                      <a:pt x="841" y="3"/>
                    </a:lnTo>
                    <a:lnTo>
                      <a:pt x="863" y="11"/>
                    </a:lnTo>
                    <a:lnTo>
                      <a:pt x="884" y="21"/>
                    </a:lnTo>
                    <a:lnTo>
                      <a:pt x="902" y="37"/>
                    </a:lnTo>
                    <a:lnTo>
                      <a:pt x="916" y="57"/>
                    </a:lnTo>
                    <a:lnTo>
                      <a:pt x="927" y="77"/>
                    </a:lnTo>
                    <a:lnTo>
                      <a:pt x="933" y="100"/>
                    </a:lnTo>
                    <a:lnTo>
                      <a:pt x="935" y="123"/>
                    </a:lnTo>
                    <a:lnTo>
                      <a:pt x="931" y="146"/>
                    </a:lnTo>
                    <a:lnTo>
                      <a:pt x="925" y="168"/>
                    </a:lnTo>
                    <a:lnTo>
                      <a:pt x="913" y="188"/>
                    </a:lnTo>
                    <a:lnTo>
                      <a:pt x="897" y="207"/>
                    </a:lnTo>
                    <a:lnTo>
                      <a:pt x="452" y="628"/>
                    </a:lnTo>
                    <a:lnTo>
                      <a:pt x="434" y="642"/>
                    </a:lnTo>
                    <a:lnTo>
                      <a:pt x="413" y="653"/>
                    </a:lnTo>
                    <a:lnTo>
                      <a:pt x="392" y="659"/>
                    </a:lnTo>
                    <a:lnTo>
                      <a:pt x="370" y="661"/>
                    </a:lnTo>
                    <a:lnTo>
                      <a:pt x="347" y="659"/>
                    </a:lnTo>
                    <a:lnTo>
                      <a:pt x="324" y="652"/>
                    </a:lnTo>
                    <a:lnTo>
                      <a:pt x="302" y="640"/>
                    </a:lnTo>
                    <a:lnTo>
                      <a:pt x="53" y="470"/>
                    </a:lnTo>
                    <a:lnTo>
                      <a:pt x="34" y="453"/>
                    </a:lnTo>
                    <a:lnTo>
                      <a:pt x="19" y="435"/>
                    </a:lnTo>
                    <a:lnTo>
                      <a:pt x="8" y="415"/>
                    </a:lnTo>
                    <a:lnTo>
                      <a:pt x="2" y="392"/>
                    </a:lnTo>
                    <a:lnTo>
                      <a:pt x="0" y="369"/>
                    </a:lnTo>
                    <a:lnTo>
                      <a:pt x="2" y="347"/>
                    </a:lnTo>
                    <a:lnTo>
                      <a:pt x="9" y="324"/>
                    </a:lnTo>
                    <a:lnTo>
                      <a:pt x="21" y="303"/>
                    </a:lnTo>
                    <a:lnTo>
                      <a:pt x="36" y="284"/>
                    </a:lnTo>
                    <a:lnTo>
                      <a:pt x="55" y="269"/>
                    </a:lnTo>
                    <a:lnTo>
                      <a:pt x="75" y="259"/>
                    </a:lnTo>
                    <a:lnTo>
                      <a:pt x="98" y="253"/>
                    </a:lnTo>
                    <a:lnTo>
                      <a:pt x="120" y="251"/>
                    </a:lnTo>
                    <a:lnTo>
                      <a:pt x="143" y="253"/>
                    </a:lnTo>
                    <a:lnTo>
                      <a:pt x="166" y="259"/>
                    </a:lnTo>
                    <a:lnTo>
                      <a:pt x="187" y="271"/>
                    </a:lnTo>
                    <a:lnTo>
                      <a:pt x="358" y="388"/>
                    </a:lnTo>
                    <a:lnTo>
                      <a:pt x="733" y="33"/>
                    </a:lnTo>
                    <a:lnTo>
                      <a:pt x="751" y="18"/>
                    </a:lnTo>
                    <a:lnTo>
                      <a:pt x="773" y="7"/>
                    </a:lnTo>
                    <a:lnTo>
                      <a:pt x="796" y="2"/>
                    </a:lnTo>
                    <a:lnTo>
                      <a:pt x="8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mj-lt"/>
                </a:endParaRPr>
              </a:p>
            </p:txBody>
          </p:sp>
          <p:sp>
            <p:nvSpPr>
              <p:cNvPr id="159" name="Freeform 52"/>
              <p:cNvSpPr>
                <a:spLocks/>
              </p:cNvSpPr>
              <p:nvPr/>
            </p:nvSpPr>
            <p:spPr bwMode="auto">
              <a:xfrm>
                <a:off x="5329238" y="8856663"/>
                <a:ext cx="144463" cy="144463"/>
              </a:xfrm>
              <a:custGeom>
                <a:avLst/>
                <a:gdLst>
                  <a:gd name="T0" fmla="*/ 108 w 638"/>
                  <a:gd name="T1" fmla="*/ 0 h 638"/>
                  <a:gd name="T2" fmla="*/ 531 w 638"/>
                  <a:gd name="T3" fmla="*/ 0 h 638"/>
                  <a:gd name="T4" fmla="*/ 556 w 638"/>
                  <a:gd name="T5" fmla="*/ 3 h 638"/>
                  <a:gd name="T6" fmla="*/ 579 w 638"/>
                  <a:gd name="T7" fmla="*/ 10 h 638"/>
                  <a:gd name="T8" fmla="*/ 598 w 638"/>
                  <a:gd name="T9" fmla="*/ 23 h 638"/>
                  <a:gd name="T10" fmla="*/ 615 w 638"/>
                  <a:gd name="T11" fmla="*/ 40 h 638"/>
                  <a:gd name="T12" fmla="*/ 627 w 638"/>
                  <a:gd name="T13" fmla="*/ 60 h 638"/>
                  <a:gd name="T14" fmla="*/ 636 w 638"/>
                  <a:gd name="T15" fmla="*/ 83 h 638"/>
                  <a:gd name="T16" fmla="*/ 638 w 638"/>
                  <a:gd name="T17" fmla="*/ 107 h 638"/>
                  <a:gd name="T18" fmla="*/ 638 w 638"/>
                  <a:gd name="T19" fmla="*/ 531 h 638"/>
                  <a:gd name="T20" fmla="*/ 636 w 638"/>
                  <a:gd name="T21" fmla="*/ 556 h 638"/>
                  <a:gd name="T22" fmla="*/ 627 w 638"/>
                  <a:gd name="T23" fmla="*/ 577 h 638"/>
                  <a:gd name="T24" fmla="*/ 615 w 638"/>
                  <a:gd name="T25" fmla="*/ 598 h 638"/>
                  <a:gd name="T26" fmla="*/ 598 w 638"/>
                  <a:gd name="T27" fmla="*/ 614 h 638"/>
                  <a:gd name="T28" fmla="*/ 579 w 638"/>
                  <a:gd name="T29" fmla="*/ 627 h 638"/>
                  <a:gd name="T30" fmla="*/ 556 w 638"/>
                  <a:gd name="T31" fmla="*/ 635 h 638"/>
                  <a:gd name="T32" fmla="*/ 531 w 638"/>
                  <a:gd name="T33" fmla="*/ 638 h 638"/>
                  <a:gd name="T34" fmla="*/ 108 w 638"/>
                  <a:gd name="T35" fmla="*/ 638 h 638"/>
                  <a:gd name="T36" fmla="*/ 83 w 638"/>
                  <a:gd name="T37" fmla="*/ 635 h 638"/>
                  <a:gd name="T38" fmla="*/ 61 w 638"/>
                  <a:gd name="T39" fmla="*/ 627 h 638"/>
                  <a:gd name="T40" fmla="*/ 41 w 638"/>
                  <a:gd name="T41" fmla="*/ 614 h 638"/>
                  <a:gd name="T42" fmla="*/ 24 w 638"/>
                  <a:gd name="T43" fmla="*/ 598 h 638"/>
                  <a:gd name="T44" fmla="*/ 11 w 638"/>
                  <a:gd name="T45" fmla="*/ 577 h 638"/>
                  <a:gd name="T46" fmla="*/ 4 w 638"/>
                  <a:gd name="T47" fmla="*/ 556 h 638"/>
                  <a:gd name="T48" fmla="*/ 0 w 638"/>
                  <a:gd name="T49" fmla="*/ 531 h 638"/>
                  <a:gd name="T50" fmla="*/ 0 w 638"/>
                  <a:gd name="T51" fmla="*/ 107 h 638"/>
                  <a:gd name="T52" fmla="*/ 4 w 638"/>
                  <a:gd name="T53" fmla="*/ 83 h 638"/>
                  <a:gd name="T54" fmla="*/ 11 w 638"/>
                  <a:gd name="T55" fmla="*/ 60 h 638"/>
                  <a:gd name="T56" fmla="*/ 24 w 638"/>
                  <a:gd name="T57" fmla="*/ 40 h 638"/>
                  <a:gd name="T58" fmla="*/ 41 w 638"/>
                  <a:gd name="T59" fmla="*/ 23 h 638"/>
                  <a:gd name="T60" fmla="*/ 61 w 638"/>
                  <a:gd name="T61" fmla="*/ 10 h 638"/>
                  <a:gd name="T62" fmla="*/ 83 w 638"/>
                  <a:gd name="T63" fmla="*/ 3 h 638"/>
                  <a:gd name="T64" fmla="*/ 108 w 638"/>
                  <a:gd name="T65"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8" h="638">
                    <a:moveTo>
                      <a:pt x="108" y="0"/>
                    </a:moveTo>
                    <a:lnTo>
                      <a:pt x="531" y="0"/>
                    </a:lnTo>
                    <a:lnTo>
                      <a:pt x="556" y="3"/>
                    </a:lnTo>
                    <a:lnTo>
                      <a:pt x="579" y="10"/>
                    </a:lnTo>
                    <a:lnTo>
                      <a:pt x="598" y="23"/>
                    </a:lnTo>
                    <a:lnTo>
                      <a:pt x="615" y="40"/>
                    </a:lnTo>
                    <a:lnTo>
                      <a:pt x="627" y="60"/>
                    </a:lnTo>
                    <a:lnTo>
                      <a:pt x="636" y="83"/>
                    </a:lnTo>
                    <a:lnTo>
                      <a:pt x="638" y="107"/>
                    </a:lnTo>
                    <a:lnTo>
                      <a:pt x="638" y="531"/>
                    </a:lnTo>
                    <a:lnTo>
                      <a:pt x="636" y="556"/>
                    </a:lnTo>
                    <a:lnTo>
                      <a:pt x="627" y="577"/>
                    </a:lnTo>
                    <a:lnTo>
                      <a:pt x="615" y="598"/>
                    </a:lnTo>
                    <a:lnTo>
                      <a:pt x="598" y="614"/>
                    </a:lnTo>
                    <a:lnTo>
                      <a:pt x="579" y="627"/>
                    </a:lnTo>
                    <a:lnTo>
                      <a:pt x="556" y="635"/>
                    </a:lnTo>
                    <a:lnTo>
                      <a:pt x="531" y="638"/>
                    </a:lnTo>
                    <a:lnTo>
                      <a:pt x="108" y="638"/>
                    </a:lnTo>
                    <a:lnTo>
                      <a:pt x="83" y="635"/>
                    </a:lnTo>
                    <a:lnTo>
                      <a:pt x="61" y="627"/>
                    </a:lnTo>
                    <a:lnTo>
                      <a:pt x="41" y="614"/>
                    </a:lnTo>
                    <a:lnTo>
                      <a:pt x="24" y="598"/>
                    </a:lnTo>
                    <a:lnTo>
                      <a:pt x="11" y="577"/>
                    </a:lnTo>
                    <a:lnTo>
                      <a:pt x="4" y="556"/>
                    </a:lnTo>
                    <a:lnTo>
                      <a:pt x="0" y="531"/>
                    </a:lnTo>
                    <a:lnTo>
                      <a:pt x="0" y="107"/>
                    </a:lnTo>
                    <a:lnTo>
                      <a:pt x="4" y="83"/>
                    </a:lnTo>
                    <a:lnTo>
                      <a:pt x="11" y="60"/>
                    </a:lnTo>
                    <a:lnTo>
                      <a:pt x="24" y="40"/>
                    </a:lnTo>
                    <a:lnTo>
                      <a:pt x="41" y="23"/>
                    </a:lnTo>
                    <a:lnTo>
                      <a:pt x="61" y="10"/>
                    </a:lnTo>
                    <a:lnTo>
                      <a:pt x="83" y="3"/>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mj-lt"/>
                </a:endParaRPr>
              </a:p>
            </p:txBody>
          </p:sp>
        </p:grpSp>
      </p:grpSp>
      <p:grpSp>
        <p:nvGrpSpPr>
          <p:cNvPr id="88" name="Group 87"/>
          <p:cNvGrpSpPr/>
          <p:nvPr/>
        </p:nvGrpSpPr>
        <p:grpSpPr>
          <a:xfrm>
            <a:off x="2014265" y="5669921"/>
            <a:ext cx="209840" cy="789080"/>
            <a:chOff x="1545432" y="1047750"/>
            <a:chExt cx="95250" cy="789080"/>
          </a:xfrm>
          <a:solidFill>
            <a:schemeClr val="accent3">
              <a:lumMod val="75000"/>
            </a:schemeClr>
          </a:solidFill>
        </p:grpSpPr>
        <p:sp>
          <p:nvSpPr>
            <p:cNvPr id="95" name="Isosceles Triangle 94"/>
            <p:cNvSpPr/>
            <p:nvPr/>
          </p:nvSpPr>
          <p:spPr bwMode="gray">
            <a:xfrm rot="16200000" flipV="1">
              <a:off x="1543051" y="1739199"/>
              <a:ext cx="100012" cy="95250"/>
            </a:xfrm>
            <a:prstGeom prst="triangle">
              <a:avLst>
                <a:gd name="adj" fmla="val 100000"/>
              </a:avLst>
            </a:prstGeom>
            <a:grp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sp>
          <p:nvSpPr>
            <p:cNvPr id="96" name="Isosceles Triangle 95"/>
            <p:cNvSpPr/>
            <p:nvPr/>
          </p:nvSpPr>
          <p:spPr bwMode="gray">
            <a:xfrm rot="5400000">
              <a:off x="1543051" y="1050131"/>
              <a:ext cx="100012" cy="95250"/>
            </a:xfrm>
            <a:prstGeom prst="triangle">
              <a:avLst>
                <a:gd name="adj" fmla="val 100000"/>
              </a:avLst>
            </a:prstGeom>
            <a:grp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grpSp>
      <p:sp>
        <p:nvSpPr>
          <p:cNvPr id="89" name="Rectangle 51" descr="AQAAAAAQAL0kkuhcDvJAu9Chc/RevVeFgMEEiSCzul6ttWIlEM+hW/kiDVCccA0ndFMdQjZx8skl86SySQVWM8wG0bRd3kCnbNaz9D3O1UjMLKizuifu"/>
          <p:cNvSpPr>
            <a:spLocks noChangeArrowheads="1"/>
          </p:cNvSpPr>
          <p:nvPr/>
        </p:nvSpPr>
        <p:spPr bwMode="gray">
          <a:xfrm>
            <a:off x="1039483" y="5177390"/>
            <a:ext cx="10511428" cy="1178633"/>
          </a:xfrm>
          <a:prstGeom prst="roundRect">
            <a:avLst>
              <a:gd name="adj" fmla="val 50000"/>
            </a:avLst>
          </a:prstGeom>
          <a:gradFill>
            <a:gsLst>
              <a:gs pos="0">
                <a:schemeClr val="accent2">
                  <a:lumMod val="10000"/>
                  <a:lumOff val="90000"/>
                </a:schemeClr>
              </a:gs>
              <a:gs pos="100000">
                <a:schemeClr val="accent3">
                  <a:lumMod val="20000"/>
                  <a:lumOff val="80000"/>
                </a:schemeClr>
              </a:gs>
            </a:gsLst>
            <a:lin ang="2700000" scaled="1"/>
          </a:gradFill>
          <a:ln w="6350" algn="ctr">
            <a:noFill/>
            <a:miter lim="800000"/>
            <a:headEnd/>
            <a:tailEnd/>
          </a:ln>
          <a:effectLst/>
        </p:spPr>
        <p:txBody>
          <a:bodyPr lIns="1097280" tIns="45720" rIns="548640" bIns="45720" anchor="ctr"/>
          <a:lstStyle/>
          <a:p>
            <a:pPr marL="142875" lvl="2" indent="-139700" algn="l" defTabSz="728663">
              <a:spcBef>
                <a:spcPts val="200"/>
              </a:spcBef>
              <a:buClr>
                <a:schemeClr val="accent3"/>
              </a:buClr>
              <a:buSzPct val="80000"/>
              <a:buFont typeface="Wingdings" panose="05000000000000000000" pitchFamily="2" charset="2"/>
              <a:buChar char="n"/>
            </a:pPr>
            <a:r>
              <a:rPr lang="zh-CN" altLang="en-US" sz="900" dirty="0">
                <a:latin typeface="+mj-lt"/>
              </a:rPr>
              <a:t>基于</a:t>
            </a:r>
            <a:r>
              <a:rPr lang="en-US" altLang="zh-CN" sz="900" dirty="0" err="1">
                <a:latin typeface="+mj-lt"/>
              </a:rPr>
              <a:t>Foodi</a:t>
            </a:r>
            <a:r>
              <a:rPr lang="zh-CN" altLang="en-US" sz="900" dirty="0">
                <a:latin typeface="+mj-lt"/>
              </a:rPr>
              <a:t>协同开发的成功经验，</a:t>
            </a:r>
            <a:r>
              <a:rPr lang="en-US" altLang="zh-CN" sz="900" dirty="0" err="1">
                <a:latin typeface="+mj-lt"/>
              </a:rPr>
              <a:t>SharkNinja</a:t>
            </a:r>
            <a:r>
              <a:rPr lang="zh-CN" altLang="en-US" sz="900" dirty="0">
                <a:latin typeface="+mj-lt"/>
              </a:rPr>
              <a:t>和九阳持续在加热电器领域深化合作，推出包括</a:t>
            </a:r>
            <a:r>
              <a:rPr lang="en-US" altLang="zh-CN" sz="900" dirty="0">
                <a:latin typeface="+mj-lt"/>
              </a:rPr>
              <a:t>Grill</a:t>
            </a:r>
            <a:r>
              <a:rPr lang="zh-CN" altLang="en-US" sz="900" dirty="0">
                <a:latin typeface="+mj-lt"/>
              </a:rPr>
              <a:t>系列、</a:t>
            </a:r>
            <a:r>
              <a:rPr lang="en-US" altLang="zh-CN" sz="900" dirty="0">
                <a:latin typeface="+mj-lt"/>
              </a:rPr>
              <a:t>DZ</a:t>
            </a:r>
            <a:r>
              <a:rPr lang="zh-CN" altLang="en-US" sz="900" dirty="0">
                <a:latin typeface="+mj-lt"/>
              </a:rPr>
              <a:t>系列双腔空气炸锅、</a:t>
            </a:r>
            <a:r>
              <a:rPr lang="en-US" altLang="zh-CN" sz="900" dirty="0">
                <a:latin typeface="+mj-lt"/>
              </a:rPr>
              <a:t>SF</a:t>
            </a:r>
            <a:r>
              <a:rPr lang="zh-CN" altLang="en-US" sz="900" dirty="0">
                <a:latin typeface="+mj-lt"/>
              </a:rPr>
              <a:t>系列蒸汽空气炸锅、电动拖把系列等新品</a:t>
            </a:r>
            <a:endParaRPr lang="en-US" altLang="zh-CN" sz="900" dirty="0">
              <a:latin typeface="+mj-lt"/>
            </a:endParaRPr>
          </a:p>
          <a:p>
            <a:pPr marL="142875" lvl="2" indent="-139700" algn="l" defTabSz="728663">
              <a:spcBef>
                <a:spcPts val="200"/>
              </a:spcBef>
              <a:buClr>
                <a:schemeClr val="accent3"/>
              </a:buClr>
              <a:buSzPct val="80000"/>
              <a:buFont typeface="Wingdings" panose="05000000000000000000" pitchFamily="2" charset="2"/>
              <a:buChar char="n"/>
            </a:pPr>
            <a:r>
              <a:rPr lang="zh-CN" altLang="en-US" sz="900" dirty="0">
                <a:latin typeface="+mj-lt"/>
              </a:rPr>
              <a:t>庞大的全球采购网络扩大</a:t>
            </a:r>
            <a:r>
              <a:rPr lang="en-US" altLang="zh-CN" sz="900" dirty="0">
                <a:latin typeface="+mj-lt"/>
              </a:rPr>
              <a:t>JS</a:t>
            </a:r>
            <a:r>
              <a:rPr lang="zh-CN" altLang="en-US" sz="900" dirty="0">
                <a:latin typeface="+mj-lt"/>
              </a:rPr>
              <a:t>环球生活的供应商基础</a:t>
            </a:r>
            <a:endParaRPr lang="en-US" altLang="zh-CN" sz="900" dirty="0">
              <a:latin typeface="+mj-lt"/>
            </a:endParaRPr>
          </a:p>
          <a:p>
            <a:pPr marL="142875" lvl="2" indent="-139700" algn="l" defTabSz="728663">
              <a:spcBef>
                <a:spcPts val="200"/>
              </a:spcBef>
              <a:buClr>
                <a:schemeClr val="accent3"/>
              </a:buClr>
              <a:buSzPct val="80000"/>
              <a:buFont typeface="Wingdings" panose="05000000000000000000" pitchFamily="2" charset="2"/>
              <a:buChar char="n"/>
            </a:pPr>
            <a:r>
              <a:rPr lang="zh-CN" altLang="en-US" sz="900" dirty="0">
                <a:latin typeface="+mj-lt"/>
              </a:rPr>
              <a:t>通过</a:t>
            </a:r>
            <a:r>
              <a:rPr lang="en-US" altLang="zh-CN" sz="900" dirty="0" err="1">
                <a:latin typeface="+mj-lt"/>
              </a:rPr>
              <a:t>SharkNinja</a:t>
            </a:r>
            <a:r>
              <a:rPr lang="zh-CN" altLang="en-US" sz="900" dirty="0">
                <a:latin typeface="+mj-lt"/>
              </a:rPr>
              <a:t>和九阳的合并采购形成规模经济，强化与供应商的议价能力，有效降低年内生产成本</a:t>
            </a:r>
            <a:endParaRPr lang="en-US" altLang="zh-CN" sz="900" dirty="0">
              <a:latin typeface="+mj-lt"/>
            </a:endParaRPr>
          </a:p>
          <a:p>
            <a:pPr marL="142875" lvl="2" indent="-139700" algn="l" defTabSz="728663">
              <a:spcBef>
                <a:spcPts val="200"/>
              </a:spcBef>
              <a:buClr>
                <a:schemeClr val="accent3"/>
              </a:buClr>
              <a:buSzPct val="80000"/>
              <a:buFont typeface="Wingdings" panose="05000000000000000000" pitchFamily="2" charset="2"/>
              <a:buChar char="n"/>
            </a:pPr>
            <a:r>
              <a:rPr lang="zh-CN" altLang="en-US" sz="900" dirty="0">
                <a:latin typeface="+mj-lt"/>
              </a:rPr>
              <a:t>成功的业务协同策略，实现</a:t>
            </a:r>
            <a:r>
              <a:rPr lang="en-US" altLang="zh-CN" sz="900" dirty="0">
                <a:latin typeface="+mj-lt"/>
              </a:rPr>
              <a:t>Shark</a:t>
            </a:r>
            <a:r>
              <a:rPr lang="zh-CN" altLang="en-US" sz="900" dirty="0">
                <a:latin typeface="+mj-lt"/>
              </a:rPr>
              <a:t>中国和</a:t>
            </a:r>
            <a:r>
              <a:rPr lang="en-US" altLang="zh-CN" sz="900" dirty="0">
                <a:latin typeface="+mj-lt"/>
              </a:rPr>
              <a:t>Ninja </a:t>
            </a:r>
            <a:r>
              <a:rPr lang="en-US" altLang="zh-CN" sz="900" dirty="0" err="1">
                <a:latin typeface="+mj-lt"/>
              </a:rPr>
              <a:t>Foodi</a:t>
            </a:r>
            <a:r>
              <a:rPr lang="zh-CN" altLang="en-US" sz="900" dirty="0">
                <a:latin typeface="+mj-lt"/>
              </a:rPr>
              <a:t>系列的强劲业绩增长</a:t>
            </a:r>
            <a:endParaRPr lang="en-US" altLang="zh-CN" sz="900" dirty="0">
              <a:latin typeface="+mj-lt"/>
            </a:endParaRPr>
          </a:p>
        </p:txBody>
      </p:sp>
      <p:sp>
        <p:nvSpPr>
          <p:cNvPr id="90" name="MASTER_ITEMObjectTitle2_2"/>
          <p:cNvSpPr>
            <a:spLocks noChangeArrowheads="1"/>
          </p:cNvSpPr>
          <p:nvPr>
            <p:custDataLst>
              <p:tags r:id="rId5"/>
            </p:custDataLst>
          </p:nvPr>
        </p:nvSpPr>
        <p:spPr bwMode="gray">
          <a:xfrm flipH="1">
            <a:off x="550679" y="5177390"/>
            <a:ext cx="1462644" cy="1281612"/>
          </a:xfrm>
          <a:prstGeom prst="round1Rect">
            <a:avLst/>
          </a:prstGeom>
          <a:gradFill flip="none" rotWithShape="1">
            <a:gsLst>
              <a:gs pos="0">
                <a:schemeClr val="accent3">
                  <a:lumMod val="60000"/>
                  <a:lumOff val="40000"/>
                </a:schemeClr>
              </a:gs>
              <a:gs pos="100000">
                <a:schemeClr val="accent3"/>
              </a:gs>
            </a:gsLst>
            <a:lin ang="2700000" scaled="1"/>
            <a:tileRect/>
          </a:gradFill>
          <a:ln>
            <a:noFill/>
          </a:ln>
          <a:effectLst/>
        </p:spPr>
        <p:txBody>
          <a:bodyPr lIns="45720" tIns="46688" rIns="45720" bIns="46688" anchor="ctr"/>
          <a:lstStyle/>
          <a:p>
            <a:pPr algn="l" defTabSz="727075">
              <a:buClrTx/>
            </a:pPr>
            <a:r>
              <a:rPr lang="zh-TW" altLang="en-US" sz="1100" b="1" dirty="0">
                <a:solidFill>
                  <a:schemeClr val="bg1"/>
                </a:solidFill>
                <a:latin typeface="+mj-lt"/>
                <a:cs typeface="Times New Roman" pitchFamily="18" charset="0"/>
              </a:rPr>
              <a:t>业务协同</a:t>
            </a:r>
            <a:endParaRPr lang="en-US" altLang="zh-TW" sz="1100" b="1" dirty="0">
              <a:solidFill>
                <a:schemeClr val="bg1"/>
              </a:solidFill>
              <a:latin typeface="+mj-lt"/>
              <a:cs typeface="Times New Roman" pitchFamily="18" charset="0"/>
            </a:endParaRPr>
          </a:p>
        </p:txBody>
      </p:sp>
      <p:grpSp>
        <p:nvGrpSpPr>
          <p:cNvPr id="6" name="Group 5"/>
          <p:cNvGrpSpPr/>
          <p:nvPr/>
        </p:nvGrpSpPr>
        <p:grpSpPr>
          <a:xfrm>
            <a:off x="10903344" y="5443785"/>
            <a:ext cx="572173" cy="552284"/>
            <a:chOff x="10895926" y="5848346"/>
            <a:chExt cx="572173" cy="552284"/>
          </a:xfrm>
        </p:grpSpPr>
        <p:sp>
          <p:nvSpPr>
            <p:cNvPr id="160" name="Oval 159"/>
            <p:cNvSpPr/>
            <p:nvPr/>
          </p:nvSpPr>
          <p:spPr bwMode="gray">
            <a:xfrm>
              <a:off x="10895926" y="5848346"/>
              <a:ext cx="572173" cy="552284"/>
            </a:xfrm>
            <a:prstGeom prst="ellipse">
              <a:avLst/>
            </a:prstGeom>
            <a:solidFill>
              <a:schemeClr val="bg1"/>
            </a:solidFill>
            <a:ln w="25400" cap="flat" cmpd="sng" algn="ctr">
              <a:noFill/>
              <a:prstDash val="solid"/>
              <a:round/>
              <a:headEnd type="none" w="med" len="med"/>
              <a:tailEnd type="none" w="med" len="med"/>
            </a:ln>
            <a:effectLst>
              <a:innerShdw blurRad="1143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100" dirty="0">
                <a:solidFill>
                  <a:schemeClr val="tx1"/>
                </a:solidFill>
                <a:latin typeface="+mj-lt"/>
              </a:endParaRPr>
            </a:p>
          </p:txBody>
        </p:sp>
        <p:sp>
          <p:nvSpPr>
            <p:cNvPr id="161" name="Freeform 106"/>
            <p:cNvSpPr>
              <a:spLocks noChangeAspect="1" noEditPoints="1"/>
            </p:cNvSpPr>
            <p:nvPr/>
          </p:nvSpPr>
          <p:spPr bwMode="auto">
            <a:xfrm>
              <a:off x="10995836" y="5954814"/>
              <a:ext cx="372353" cy="339348"/>
            </a:xfrm>
            <a:custGeom>
              <a:avLst/>
              <a:gdLst>
                <a:gd name="T0" fmla="*/ 3019 w 5088"/>
                <a:gd name="T1" fmla="*/ 1056 h 4637"/>
                <a:gd name="T2" fmla="*/ 2723 w 5088"/>
                <a:gd name="T3" fmla="*/ 801 h 4637"/>
                <a:gd name="T4" fmla="*/ 1544 w 5088"/>
                <a:gd name="T5" fmla="*/ 825 h 4637"/>
                <a:gd name="T6" fmla="*/ 1233 w 5088"/>
                <a:gd name="T7" fmla="*/ 1032 h 4637"/>
                <a:gd name="T8" fmla="*/ 1063 w 5088"/>
                <a:gd name="T9" fmla="*/ 1732 h 4637"/>
                <a:gd name="T10" fmla="*/ 496 w 5088"/>
                <a:gd name="T11" fmla="*/ 1973 h 4637"/>
                <a:gd name="T12" fmla="*/ 132 w 5088"/>
                <a:gd name="T13" fmla="*/ 2431 h 4637"/>
                <a:gd name="T14" fmla="*/ 0 w 5088"/>
                <a:gd name="T15" fmla="*/ 2991 h 4637"/>
                <a:gd name="T16" fmla="*/ 108 w 5088"/>
                <a:gd name="T17" fmla="*/ 3550 h 4637"/>
                <a:gd name="T18" fmla="*/ 458 w 5088"/>
                <a:gd name="T19" fmla="*/ 4009 h 4637"/>
                <a:gd name="T20" fmla="*/ 1046 w 5088"/>
                <a:gd name="T21" fmla="*/ 4250 h 4637"/>
                <a:gd name="T22" fmla="*/ 3233 w 5088"/>
                <a:gd name="T23" fmla="*/ 4273 h 4637"/>
                <a:gd name="T24" fmla="*/ 5050 w 5088"/>
                <a:gd name="T25" fmla="*/ 3581 h 4637"/>
                <a:gd name="T26" fmla="*/ 4755 w 5088"/>
                <a:gd name="T27" fmla="*/ 3364 h 4637"/>
                <a:gd name="T28" fmla="*/ 3352 w 5088"/>
                <a:gd name="T29" fmla="*/ 3449 h 4637"/>
                <a:gd name="T30" fmla="*/ 3233 w 5088"/>
                <a:gd name="T31" fmla="*/ 3806 h 4637"/>
                <a:gd name="T32" fmla="*/ 3019 w 5088"/>
                <a:gd name="T33" fmla="*/ 3581 h 4637"/>
                <a:gd name="T34" fmla="*/ 2723 w 5088"/>
                <a:gd name="T35" fmla="*/ 3357 h 4637"/>
                <a:gd name="T36" fmla="*/ 1311 w 5088"/>
                <a:gd name="T37" fmla="*/ 3442 h 4637"/>
                <a:gd name="T38" fmla="*/ 1202 w 5088"/>
                <a:gd name="T39" fmla="*/ 3791 h 4637"/>
                <a:gd name="T40" fmla="*/ 737 w 5088"/>
                <a:gd name="T41" fmla="*/ 3969 h 4637"/>
                <a:gd name="T42" fmla="*/ 363 w 5088"/>
                <a:gd name="T43" fmla="*/ 3628 h 4637"/>
                <a:gd name="T44" fmla="*/ 186 w 5088"/>
                <a:gd name="T45" fmla="*/ 3170 h 4637"/>
                <a:gd name="T46" fmla="*/ 241 w 5088"/>
                <a:gd name="T47" fmla="*/ 2672 h 4637"/>
                <a:gd name="T48" fmla="*/ 482 w 5088"/>
                <a:gd name="T49" fmla="*/ 2244 h 4637"/>
                <a:gd name="T50" fmla="*/ 930 w 5088"/>
                <a:gd name="T51" fmla="*/ 1973 h 4637"/>
                <a:gd name="T52" fmla="*/ 5074 w 5088"/>
                <a:gd name="T53" fmla="*/ 1918 h 4637"/>
                <a:gd name="T54" fmla="*/ 4965 w 5088"/>
                <a:gd name="T55" fmla="*/ 893 h 4637"/>
                <a:gd name="T56" fmla="*/ 4344 w 5088"/>
                <a:gd name="T57" fmla="*/ 794 h 4637"/>
                <a:gd name="T58" fmla="*/ 3406 w 5088"/>
                <a:gd name="T59" fmla="*/ 839 h 4637"/>
                <a:gd name="T60" fmla="*/ 3226 w 5088"/>
                <a:gd name="T61" fmla="*/ 1195 h 4637"/>
                <a:gd name="T62" fmla="*/ 2187 w 5088"/>
                <a:gd name="T63" fmla="*/ 2502 h 4637"/>
                <a:gd name="T64" fmla="*/ 2444 w 5088"/>
                <a:gd name="T65" fmla="*/ 2712 h 4637"/>
                <a:gd name="T66" fmla="*/ 2404 w 5088"/>
                <a:gd name="T67" fmla="*/ 3021 h 4637"/>
                <a:gd name="T68" fmla="*/ 2126 w 5088"/>
                <a:gd name="T69" fmla="*/ 3170 h 4637"/>
                <a:gd name="T70" fmla="*/ 1837 w 5088"/>
                <a:gd name="T71" fmla="*/ 3021 h 4637"/>
                <a:gd name="T72" fmla="*/ 1807 w 5088"/>
                <a:gd name="T73" fmla="*/ 2712 h 4637"/>
                <a:gd name="T74" fmla="*/ 2048 w 5088"/>
                <a:gd name="T75" fmla="*/ 2502 h 4637"/>
                <a:gd name="T76" fmla="*/ 4289 w 5088"/>
                <a:gd name="T77" fmla="*/ 2532 h 4637"/>
                <a:gd name="T78" fmla="*/ 4500 w 5088"/>
                <a:gd name="T79" fmla="*/ 2773 h 4637"/>
                <a:gd name="T80" fmla="*/ 4398 w 5088"/>
                <a:gd name="T81" fmla="*/ 3085 h 4637"/>
                <a:gd name="T82" fmla="*/ 4089 w 5088"/>
                <a:gd name="T83" fmla="*/ 3177 h 4637"/>
                <a:gd name="T84" fmla="*/ 3841 w 5088"/>
                <a:gd name="T85" fmla="*/ 2984 h 4637"/>
                <a:gd name="T86" fmla="*/ 3871 w 5088"/>
                <a:gd name="T87" fmla="*/ 2658 h 4637"/>
                <a:gd name="T88" fmla="*/ 4157 w 5088"/>
                <a:gd name="T89" fmla="*/ 2509 h 4637"/>
                <a:gd name="T90" fmla="*/ 2319 w 5088"/>
                <a:gd name="T91" fmla="*/ 71 h 4637"/>
                <a:gd name="T92" fmla="*/ 2475 w 5088"/>
                <a:gd name="T93" fmla="*/ 357 h 4637"/>
                <a:gd name="T94" fmla="*/ 2319 w 5088"/>
                <a:gd name="T95" fmla="*/ 629 h 4637"/>
                <a:gd name="T96" fmla="*/ 1993 w 5088"/>
                <a:gd name="T97" fmla="*/ 662 h 4637"/>
                <a:gd name="T98" fmla="*/ 1783 w 5088"/>
                <a:gd name="T99" fmla="*/ 421 h 4637"/>
                <a:gd name="T100" fmla="*/ 1885 w 5088"/>
                <a:gd name="T101" fmla="*/ 109 h 4637"/>
                <a:gd name="T102" fmla="*/ 4143 w 5088"/>
                <a:gd name="T103" fmla="*/ 0 h 4637"/>
                <a:gd name="T104" fmla="*/ 4384 w 5088"/>
                <a:gd name="T105" fmla="*/ 102 h 4637"/>
                <a:gd name="T106" fmla="*/ 4483 w 5088"/>
                <a:gd name="T107" fmla="*/ 411 h 4637"/>
                <a:gd name="T108" fmla="*/ 4273 w 5088"/>
                <a:gd name="T109" fmla="*/ 652 h 4637"/>
                <a:gd name="T110" fmla="*/ 3956 w 5088"/>
                <a:gd name="T111" fmla="*/ 614 h 4637"/>
                <a:gd name="T112" fmla="*/ 3807 w 5088"/>
                <a:gd name="T113" fmla="*/ 343 h 4637"/>
                <a:gd name="T114" fmla="*/ 3956 w 5088"/>
                <a:gd name="T115" fmla="*/ 55 h 4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8" h="4637">
                  <a:moveTo>
                    <a:pt x="3226" y="1710"/>
                  </a:moveTo>
                  <a:lnTo>
                    <a:pt x="3040" y="1710"/>
                  </a:lnTo>
                  <a:lnTo>
                    <a:pt x="3040" y="1243"/>
                  </a:lnTo>
                  <a:lnTo>
                    <a:pt x="3040" y="1144"/>
                  </a:lnTo>
                  <a:lnTo>
                    <a:pt x="3019" y="1056"/>
                  </a:lnTo>
                  <a:lnTo>
                    <a:pt x="2985" y="964"/>
                  </a:lnTo>
                  <a:lnTo>
                    <a:pt x="2941" y="903"/>
                  </a:lnTo>
                  <a:lnTo>
                    <a:pt x="2886" y="855"/>
                  </a:lnTo>
                  <a:lnTo>
                    <a:pt x="2808" y="825"/>
                  </a:lnTo>
                  <a:lnTo>
                    <a:pt x="2723" y="801"/>
                  </a:lnTo>
                  <a:lnTo>
                    <a:pt x="2622" y="801"/>
                  </a:lnTo>
                  <a:lnTo>
                    <a:pt x="2319" y="815"/>
                  </a:lnTo>
                  <a:lnTo>
                    <a:pt x="2126" y="1392"/>
                  </a:lnTo>
                  <a:lnTo>
                    <a:pt x="1939" y="815"/>
                  </a:lnTo>
                  <a:lnTo>
                    <a:pt x="1544" y="825"/>
                  </a:lnTo>
                  <a:lnTo>
                    <a:pt x="1457" y="825"/>
                  </a:lnTo>
                  <a:lnTo>
                    <a:pt x="1382" y="855"/>
                  </a:lnTo>
                  <a:lnTo>
                    <a:pt x="1311" y="903"/>
                  </a:lnTo>
                  <a:lnTo>
                    <a:pt x="1273" y="957"/>
                  </a:lnTo>
                  <a:lnTo>
                    <a:pt x="1233" y="1032"/>
                  </a:lnTo>
                  <a:lnTo>
                    <a:pt x="1219" y="1110"/>
                  </a:lnTo>
                  <a:lnTo>
                    <a:pt x="1202" y="1195"/>
                  </a:lnTo>
                  <a:lnTo>
                    <a:pt x="1202" y="1283"/>
                  </a:lnTo>
                  <a:lnTo>
                    <a:pt x="1202" y="1710"/>
                  </a:lnTo>
                  <a:lnTo>
                    <a:pt x="1063" y="1732"/>
                  </a:lnTo>
                  <a:lnTo>
                    <a:pt x="930" y="1755"/>
                  </a:lnTo>
                  <a:lnTo>
                    <a:pt x="808" y="1803"/>
                  </a:lnTo>
                  <a:lnTo>
                    <a:pt x="689" y="1840"/>
                  </a:lnTo>
                  <a:lnTo>
                    <a:pt x="581" y="1911"/>
                  </a:lnTo>
                  <a:lnTo>
                    <a:pt x="496" y="1973"/>
                  </a:lnTo>
                  <a:lnTo>
                    <a:pt x="397" y="2051"/>
                  </a:lnTo>
                  <a:lnTo>
                    <a:pt x="319" y="2136"/>
                  </a:lnTo>
                  <a:lnTo>
                    <a:pt x="255" y="2237"/>
                  </a:lnTo>
                  <a:lnTo>
                    <a:pt x="186" y="2339"/>
                  </a:lnTo>
                  <a:lnTo>
                    <a:pt x="132" y="2431"/>
                  </a:lnTo>
                  <a:lnTo>
                    <a:pt x="85" y="2539"/>
                  </a:lnTo>
                  <a:lnTo>
                    <a:pt x="54" y="2658"/>
                  </a:lnTo>
                  <a:lnTo>
                    <a:pt x="23" y="2766"/>
                  </a:lnTo>
                  <a:lnTo>
                    <a:pt x="16" y="2882"/>
                  </a:lnTo>
                  <a:lnTo>
                    <a:pt x="0" y="2991"/>
                  </a:lnTo>
                  <a:lnTo>
                    <a:pt x="0" y="3116"/>
                  </a:lnTo>
                  <a:lnTo>
                    <a:pt x="16" y="3224"/>
                  </a:lnTo>
                  <a:lnTo>
                    <a:pt x="30" y="3340"/>
                  </a:lnTo>
                  <a:lnTo>
                    <a:pt x="71" y="3449"/>
                  </a:lnTo>
                  <a:lnTo>
                    <a:pt x="108" y="3550"/>
                  </a:lnTo>
                  <a:lnTo>
                    <a:pt x="156" y="3659"/>
                  </a:lnTo>
                  <a:lnTo>
                    <a:pt x="217" y="3761"/>
                  </a:lnTo>
                  <a:lnTo>
                    <a:pt x="288" y="3846"/>
                  </a:lnTo>
                  <a:lnTo>
                    <a:pt x="363" y="3931"/>
                  </a:lnTo>
                  <a:lnTo>
                    <a:pt x="458" y="4009"/>
                  </a:lnTo>
                  <a:lnTo>
                    <a:pt x="557" y="4077"/>
                  </a:lnTo>
                  <a:lnTo>
                    <a:pt x="666" y="4141"/>
                  </a:lnTo>
                  <a:lnTo>
                    <a:pt x="791" y="4186"/>
                  </a:lnTo>
                  <a:lnTo>
                    <a:pt x="907" y="4233"/>
                  </a:lnTo>
                  <a:lnTo>
                    <a:pt x="1046" y="4250"/>
                  </a:lnTo>
                  <a:lnTo>
                    <a:pt x="1202" y="4273"/>
                  </a:lnTo>
                  <a:lnTo>
                    <a:pt x="1202" y="4637"/>
                  </a:lnTo>
                  <a:lnTo>
                    <a:pt x="3040" y="4637"/>
                  </a:lnTo>
                  <a:lnTo>
                    <a:pt x="3040" y="4273"/>
                  </a:lnTo>
                  <a:lnTo>
                    <a:pt x="3233" y="4273"/>
                  </a:lnTo>
                  <a:lnTo>
                    <a:pt x="3233" y="4613"/>
                  </a:lnTo>
                  <a:lnTo>
                    <a:pt x="5074" y="4613"/>
                  </a:lnTo>
                  <a:lnTo>
                    <a:pt x="5088" y="3761"/>
                  </a:lnTo>
                  <a:lnTo>
                    <a:pt x="5074" y="3673"/>
                  </a:lnTo>
                  <a:lnTo>
                    <a:pt x="5050" y="3581"/>
                  </a:lnTo>
                  <a:lnTo>
                    <a:pt x="5019" y="3520"/>
                  </a:lnTo>
                  <a:lnTo>
                    <a:pt x="4979" y="3449"/>
                  </a:lnTo>
                  <a:lnTo>
                    <a:pt x="4925" y="3411"/>
                  </a:lnTo>
                  <a:lnTo>
                    <a:pt x="4847" y="3378"/>
                  </a:lnTo>
                  <a:lnTo>
                    <a:pt x="4755" y="3364"/>
                  </a:lnTo>
                  <a:lnTo>
                    <a:pt x="4663" y="3364"/>
                  </a:lnTo>
                  <a:lnTo>
                    <a:pt x="3576" y="3378"/>
                  </a:lnTo>
                  <a:lnTo>
                    <a:pt x="3491" y="3387"/>
                  </a:lnTo>
                  <a:lnTo>
                    <a:pt x="3413" y="3411"/>
                  </a:lnTo>
                  <a:lnTo>
                    <a:pt x="3352" y="3449"/>
                  </a:lnTo>
                  <a:lnTo>
                    <a:pt x="3304" y="3510"/>
                  </a:lnTo>
                  <a:lnTo>
                    <a:pt x="3274" y="3574"/>
                  </a:lnTo>
                  <a:lnTo>
                    <a:pt x="3250" y="3635"/>
                  </a:lnTo>
                  <a:lnTo>
                    <a:pt x="3233" y="3713"/>
                  </a:lnTo>
                  <a:lnTo>
                    <a:pt x="3233" y="3806"/>
                  </a:lnTo>
                  <a:lnTo>
                    <a:pt x="3233" y="4063"/>
                  </a:lnTo>
                  <a:lnTo>
                    <a:pt x="3040" y="4063"/>
                  </a:lnTo>
                  <a:lnTo>
                    <a:pt x="3040" y="3761"/>
                  </a:lnTo>
                  <a:lnTo>
                    <a:pt x="3040" y="3659"/>
                  </a:lnTo>
                  <a:lnTo>
                    <a:pt x="3019" y="3581"/>
                  </a:lnTo>
                  <a:lnTo>
                    <a:pt x="2985" y="3510"/>
                  </a:lnTo>
                  <a:lnTo>
                    <a:pt x="2941" y="3449"/>
                  </a:lnTo>
                  <a:lnTo>
                    <a:pt x="2886" y="3395"/>
                  </a:lnTo>
                  <a:lnTo>
                    <a:pt x="2808" y="3364"/>
                  </a:lnTo>
                  <a:lnTo>
                    <a:pt x="2723" y="3357"/>
                  </a:lnTo>
                  <a:lnTo>
                    <a:pt x="2622" y="3357"/>
                  </a:lnTo>
                  <a:lnTo>
                    <a:pt x="1544" y="3364"/>
                  </a:lnTo>
                  <a:lnTo>
                    <a:pt x="1457" y="3378"/>
                  </a:lnTo>
                  <a:lnTo>
                    <a:pt x="1382" y="3395"/>
                  </a:lnTo>
                  <a:lnTo>
                    <a:pt x="1311" y="3442"/>
                  </a:lnTo>
                  <a:lnTo>
                    <a:pt x="1273" y="3496"/>
                  </a:lnTo>
                  <a:lnTo>
                    <a:pt x="1233" y="3565"/>
                  </a:lnTo>
                  <a:lnTo>
                    <a:pt x="1219" y="3635"/>
                  </a:lnTo>
                  <a:lnTo>
                    <a:pt x="1202" y="3713"/>
                  </a:lnTo>
                  <a:lnTo>
                    <a:pt x="1202" y="3791"/>
                  </a:lnTo>
                  <a:lnTo>
                    <a:pt x="1202" y="4077"/>
                  </a:lnTo>
                  <a:lnTo>
                    <a:pt x="1070" y="4063"/>
                  </a:lnTo>
                  <a:lnTo>
                    <a:pt x="954" y="4046"/>
                  </a:lnTo>
                  <a:lnTo>
                    <a:pt x="845" y="4009"/>
                  </a:lnTo>
                  <a:lnTo>
                    <a:pt x="737" y="3969"/>
                  </a:lnTo>
                  <a:lnTo>
                    <a:pt x="645" y="3914"/>
                  </a:lnTo>
                  <a:lnTo>
                    <a:pt x="557" y="3860"/>
                  </a:lnTo>
                  <a:lnTo>
                    <a:pt x="482" y="3782"/>
                  </a:lnTo>
                  <a:lnTo>
                    <a:pt x="418" y="3713"/>
                  </a:lnTo>
                  <a:lnTo>
                    <a:pt x="363" y="3628"/>
                  </a:lnTo>
                  <a:lnTo>
                    <a:pt x="309" y="3550"/>
                  </a:lnTo>
                  <a:lnTo>
                    <a:pt x="264" y="3449"/>
                  </a:lnTo>
                  <a:lnTo>
                    <a:pt x="234" y="3364"/>
                  </a:lnTo>
                  <a:lnTo>
                    <a:pt x="210" y="3262"/>
                  </a:lnTo>
                  <a:lnTo>
                    <a:pt x="186" y="3170"/>
                  </a:lnTo>
                  <a:lnTo>
                    <a:pt x="186" y="3069"/>
                  </a:lnTo>
                  <a:lnTo>
                    <a:pt x="186" y="2967"/>
                  </a:lnTo>
                  <a:lnTo>
                    <a:pt x="200" y="2875"/>
                  </a:lnTo>
                  <a:lnTo>
                    <a:pt x="210" y="2773"/>
                  </a:lnTo>
                  <a:lnTo>
                    <a:pt x="241" y="2672"/>
                  </a:lnTo>
                  <a:lnTo>
                    <a:pt x="271" y="2587"/>
                  </a:lnTo>
                  <a:lnTo>
                    <a:pt x="309" y="2485"/>
                  </a:lnTo>
                  <a:lnTo>
                    <a:pt x="363" y="2400"/>
                  </a:lnTo>
                  <a:lnTo>
                    <a:pt x="418" y="2322"/>
                  </a:lnTo>
                  <a:lnTo>
                    <a:pt x="482" y="2244"/>
                  </a:lnTo>
                  <a:lnTo>
                    <a:pt x="557" y="2176"/>
                  </a:lnTo>
                  <a:lnTo>
                    <a:pt x="635" y="2114"/>
                  </a:lnTo>
                  <a:lnTo>
                    <a:pt x="737" y="2051"/>
                  </a:lnTo>
                  <a:lnTo>
                    <a:pt x="822" y="2003"/>
                  </a:lnTo>
                  <a:lnTo>
                    <a:pt x="930" y="1973"/>
                  </a:lnTo>
                  <a:lnTo>
                    <a:pt x="1039" y="1942"/>
                  </a:lnTo>
                  <a:lnTo>
                    <a:pt x="1164" y="1918"/>
                  </a:lnTo>
                  <a:lnTo>
                    <a:pt x="1287" y="1918"/>
                  </a:lnTo>
                  <a:lnTo>
                    <a:pt x="3226" y="1918"/>
                  </a:lnTo>
                  <a:lnTo>
                    <a:pt x="5074" y="1918"/>
                  </a:lnTo>
                  <a:lnTo>
                    <a:pt x="5074" y="1243"/>
                  </a:lnTo>
                  <a:lnTo>
                    <a:pt x="5067" y="1144"/>
                  </a:lnTo>
                  <a:lnTo>
                    <a:pt x="5043" y="1042"/>
                  </a:lnTo>
                  <a:lnTo>
                    <a:pt x="5010" y="957"/>
                  </a:lnTo>
                  <a:lnTo>
                    <a:pt x="4965" y="893"/>
                  </a:lnTo>
                  <a:lnTo>
                    <a:pt x="4911" y="839"/>
                  </a:lnTo>
                  <a:lnTo>
                    <a:pt x="4847" y="801"/>
                  </a:lnTo>
                  <a:lnTo>
                    <a:pt x="4755" y="777"/>
                  </a:lnTo>
                  <a:lnTo>
                    <a:pt x="4646" y="777"/>
                  </a:lnTo>
                  <a:lnTo>
                    <a:pt x="4344" y="794"/>
                  </a:lnTo>
                  <a:lnTo>
                    <a:pt x="4143" y="1406"/>
                  </a:lnTo>
                  <a:lnTo>
                    <a:pt x="3956" y="794"/>
                  </a:lnTo>
                  <a:lnTo>
                    <a:pt x="3576" y="801"/>
                  </a:lnTo>
                  <a:lnTo>
                    <a:pt x="3474" y="801"/>
                  </a:lnTo>
                  <a:lnTo>
                    <a:pt x="3406" y="839"/>
                  </a:lnTo>
                  <a:lnTo>
                    <a:pt x="3335" y="879"/>
                  </a:lnTo>
                  <a:lnTo>
                    <a:pt x="3288" y="947"/>
                  </a:lnTo>
                  <a:lnTo>
                    <a:pt x="3257" y="1018"/>
                  </a:lnTo>
                  <a:lnTo>
                    <a:pt x="3233" y="1110"/>
                  </a:lnTo>
                  <a:lnTo>
                    <a:pt x="3226" y="1195"/>
                  </a:lnTo>
                  <a:lnTo>
                    <a:pt x="3226" y="1283"/>
                  </a:lnTo>
                  <a:lnTo>
                    <a:pt x="3226" y="1710"/>
                  </a:lnTo>
                  <a:close/>
                  <a:moveTo>
                    <a:pt x="2126" y="2502"/>
                  </a:moveTo>
                  <a:lnTo>
                    <a:pt x="2126" y="2502"/>
                  </a:lnTo>
                  <a:lnTo>
                    <a:pt x="2187" y="2502"/>
                  </a:lnTo>
                  <a:lnTo>
                    <a:pt x="2258" y="2525"/>
                  </a:lnTo>
                  <a:lnTo>
                    <a:pt x="2312" y="2556"/>
                  </a:lnTo>
                  <a:lnTo>
                    <a:pt x="2367" y="2594"/>
                  </a:lnTo>
                  <a:lnTo>
                    <a:pt x="2404" y="2641"/>
                  </a:lnTo>
                  <a:lnTo>
                    <a:pt x="2444" y="2712"/>
                  </a:lnTo>
                  <a:lnTo>
                    <a:pt x="2459" y="2766"/>
                  </a:lnTo>
                  <a:lnTo>
                    <a:pt x="2459" y="2844"/>
                  </a:lnTo>
                  <a:lnTo>
                    <a:pt x="2459" y="2906"/>
                  </a:lnTo>
                  <a:lnTo>
                    <a:pt x="2444" y="2967"/>
                  </a:lnTo>
                  <a:lnTo>
                    <a:pt x="2404" y="3021"/>
                  </a:lnTo>
                  <a:lnTo>
                    <a:pt x="2367" y="3069"/>
                  </a:lnTo>
                  <a:lnTo>
                    <a:pt x="2312" y="3116"/>
                  </a:lnTo>
                  <a:lnTo>
                    <a:pt x="2258" y="3147"/>
                  </a:lnTo>
                  <a:lnTo>
                    <a:pt x="2187" y="3170"/>
                  </a:lnTo>
                  <a:lnTo>
                    <a:pt x="2126" y="3170"/>
                  </a:lnTo>
                  <a:lnTo>
                    <a:pt x="2048" y="3170"/>
                  </a:lnTo>
                  <a:lnTo>
                    <a:pt x="1993" y="3147"/>
                  </a:lnTo>
                  <a:lnTo>
                    <a:pt x="1925" y="3116"/>
                  </a:lnTo>
                  <a:lnTo>
                    <a:pt x="1885" y="3069"/>
                  </a:lnTo>
                  <a:lnTo>
                    <a:pt x="1837" y="3021"/>
                  </a:lnTo>
                  <a:lnTo>
                    <a:pt x="1807" y="2967"/>
                  </a:lnTo>
                  <a:lnTo>
                    <a:pt x="1783" y="2906"/>
                  </a:lnTo>
                  <a:lnTo>
                    <a:pt x="1776" y="2844"/>
                  </a:lnTo>
                  <a:lnTo>
                    <a:pt x="1783" y="2766"/>
                  </a:lnTo>
                  <a:lnTo>
                    <a:pt x="1807" y="2712"/>
                  </a:lnTo>
                  <a:lnTo>
                    <a:pt x="1837" y="2641"/>
                  </a:lnTo>
                  <a:lnTo>
                    <a:pt x="1885" y="2594"/>
                  </a:lnTo>
                  <a:lnTo>
                    <a:pt x="1925" y="2556"/>
                  </a:lnTo>
                  <a:lnTo>
                    <a:pt x="1993" y="2525"/>
                  </a:lnTo>
                  <a:lnTo>
                    <a:pt x="2048" y="2502"/>
                  </a:lnTo>
                  <a:lnTo>
                    <a:pt x="2126" y="2502"/>
                  </a:lnTo>
                  <a:close/>
                  <a:moveTo>
                    <a:pt x="4157" y="2509"/>
                  </a:moveTo>
                  <a:lnTo>
                    <a:pt x="4157" y="2509"/>
                  </a:lnTo>
                  <a:lnTo>
                    <a:pt x="4221" y="2509"/>
                  </a:lnTo>
                  <a:lnTo>
                    <a:pt x="4289" y="2532"/>
                  </a:lnTo>
                  <a:lnTo>
                    <a:pt x="4351" y="2563"/>
                  </a:lnTo>
                  <a:lnTo>
                    <a:pt x="4398" y="2610"/>
                  </a:lnTo>
                  <a:lnTo>
                    <a:pt x="4445" y="2658"/>
                  </a:lnTo>
                  <a:lnTo>
                    <a:pt x="4476" y="2719"/>
                  </a:lnTo>
                  <a:lnTo>
                    <a:pt x="4500" y="2773"/>
                  </a:lnTo>
                  <a:lnTo>
                    <a:pt x="4507" y="2851"/>
                  </a:lnTo>
                  <a:lnTo>
                    <a:pt x="4500" y="2913"/>
                  </a:lnTo>
                  <a:lnTo>
                    <a:pt x="4476" y="2984"/>
                  </a:lnTo>
                  <a:lnTo>
                    <a:pt x="4445" y="3038"/>
                  </a:lnTo>
                  <a:lnTo>
                    <a:pt x="4398" y="3085"/>
                  </a:lnTo>
                  <a:lnTo>
                    <a:pt x="4351" y="3123"/>
                  </a:lnTo>
                  <a:lnTo>
                    <a:pt x="4289" y="3154"/>
                  </a:lnTo>
                  <a:lnTo>
                    <a:pt x="4221" y="3177"/>
                  </a:lnTo>
                  <a:lnTo>
                    <a:pt x="4157" y="3177"/>
                  </a:lnTo>
                  <a:lnTo>
                    <a:pt x="4089" y="3177"/>
                  </a:lnTo>
                  <a:lnTo>
                    <a:pt x="4025" y="3154"/>
                  </a:lnTo>
                  <a:lnTo>
                    <a:pt x="3956" y="3123"/>
                  </a:lnTo>
                  <a:lnTo>
                    <a:pt x="3916" y="3085"/>
                  </a:lnTo>
                  <a:lnTo>
                    <a:pt x="3871" y="3038"/>
                  </a:lnTo>
                  <a:lnTo>
                    <a:pt x="3841" y="2984"/>
                  </a:lnTo>
                  <a:lnTo>
                    <a:pt x="3817" y="2913"/>
                  </a:lnTo>
                  <a:lnTo>
                    <a:pt x="3817" y="2851"/>
                  </a:lnTo>
                  <a:lnTo>
                    <a:pt x="3817" y="2773"/>
                  </a:lnTo>
                  <a:lnTo>
                    <a:pt x="3841" y="2719"/>
                  </a:lnTo>
                  <a:lnTo>
                    <a:pt x="3871" y="2658"/>
                  </a:lnTo>
                  <a:lnTo>
                    <a:pt x="3916" y="2610"/>
                  </a:lnTo>
                  <a:lnTo>
                    <a:pt x="3956" y="2563"/>
                  </a:lnTo>
                  <a:lnTo>
                    <a:pt x="4025" y="2532"/>
                  </a:lnTo>
                  <a:lnTo>
                    <a:pt x="4089" y="2509"/>
                  </a:lnTo>
                  <a:lnTo>
                    <a:pt x="4157" y="2509"/>
                  </a:lnTo>
                  <a:close/>
                  <a:moveTo>
                    <a:pt x="2126" y="17"/>
                  </a:moveTo>
                  <a:lnTo>
                    <a:pt x="2126" y="17"/>
                  </a:lnTo>
                  <a:lnTo>
                    <a:pt x="2187" y="17"/>
                  </a:lnTo>
                  <a:lnTo>
                    <a:pt x="2258" y="40"/>
                  </a:lnTo>
                  <a:lnTo>
                    <a:pt x="2319" y="71"/>
                  </a:lnTo>
                  <a:lnTo>
                    <a:pt x="2367" y="109"/>
                  </a:lnTo>
                  <a:lnTo>
                    <a:pt x="2404" y="156"/>
                  </a:lnTo>
                  <a:lnTo>
                    <a:pt x="2444" y="227"/>
                  </a:lnTo>
                  <a:lnTo>
                    <a:pt x="2459" y="281"/>
                  </a:lnTo>
                  <a:lnTo>
                    <a:pt x="2475" y="357"/>
                  </a:lnTo>
                  <a:lnTo>
                    <a:pt x="2459" y="421"/>
                  </a:lnTo>
                  <a:lnTo>
                    <a:pt x="2444" y="482"/>
                  </a:lnTo>
                  <a:lnTo>
                    <a:pt x="2404" y="536"/>
                  </a:lnTo>
                  <a:lnTo>
                    <a:pt x="2367" y="584"/>
                  </a:lnTo>
                  <a:lnTo>
                    <a:pt x="2319" y="629"/>
                  </a:lnTo>
                  <a:lnTo>
                    <a:pt x="2258" y="662"/>
                  </a:lnTo>
                  <a:lnTo>
                    <a:pt x="2187" y="683"/>
                  </a:lnTo>
                  <a:lnTo>
                    <a:pt x="2126" y="683"/>
                  </a:lnTo>
                  <a:lnTo>
                    <a:pt x="2055" y="683"/>
                  </a:lnTo>
                  <a:lnTo>
                    <a:pt x="1993" y="662"/>
                  </a:lnTo>
                  <a:lnTo>
                    <a:pt x="1925" y="629"/>
                  </a:lnTo>
                  <a:lnTo>
                    <a:pt x="1885" y="584"/>
                  </a:lnTo>
                  <a:lnTo>
                    <a:pt x="1837" y="536"/>
                  </a:lnTo>
                  <a:lnTo>
                    <a:pt x="1807" y="482"/>
                  </a:lnTo>
                  <a:lnTo>
                    <a:pt x="1783" y="421"/>
                  </a:lnTo>
                  <a:lnTo>
                    <a:pt x="1776" y="357"/>
                  </a:lnTo>
                  <a:lnTo>
                    <a:pt x="1783" y="281"/>
                  </a:lnTo>
                  <a:lnTo>
                    <a:pt x="1807" y="227"/>
                  </a:lnTo>
                  <a:lnTo>
                    <a:pt x="1837" y="156"/>
                  </a:lnTo>
                  <a:lnTo>
                    <a:pt x="1885" y="109"/>
                  </a:lnTo>
                  <a:lnTo>
                    <a:pt x="1925" y="71"/>
                  </a:lnTo>
                  <a:lnTo>
                    <a:pt x="1993" y="40"/>
                  </a:lnTo>
                  <a:lnTo>
                    <a:pt x="2055" y="17"/>
                  </a:lnTo>
                  <a:lnTo>
                    <a:pt x="2126" y="17"/>
                  </a:lnTo>
                  <a:close/>
                  <a:moveTo>
                    <a:pt x="4143" y="0"/>
                  </a:moveTo>
                  <a:lnTo>
                    <a:pt x="4143" y="0"/>
                  </a:lnTo>
                  <a:lnTo>
                    <a:pt x="4221" y="17"/>
                  </a:lnTo>
                  <a:lnTo>
                    <a:pt x="4273" y="40"/>
                  </a:lnTo>
                  <a:lnTo>
                    <a:pt x="4344" y="55"/>
                  </a:lnTo>
                  <a:lnTo>
                    <a:pt x="4384" y="102"/>
                  </a:lnTo>
                  <a:lnTo>
                    <a:pt x="4429" y="156"/>
                  </a:lnTo>
                  <a:lnTo>
                    <a:pt x="4459" y="210"/>
                  </a:lnTo>
                  <a:lnTo>
                    <a:pt x="4483" y="281"/>
                  </a:lnTo>
                  <a:lnTo>
                    <a:pt x="4500" y="343"/>
                  </a:lnTo>
                  <a:lnTo>
                    <a:pt x="4483" y="411"/>
                  </a:lnTo>
                  <a:lnTo>
                    <a:pt x="4459" y="475"/>
                  </a:lnTo>
                  <a:lnTo>
                    <a:pt x="4429" y="529"/>
                  </a:lnTo>
                  <a:lnTo>
                    <a:pt x="4384" y="584"/>
                  </a:lnTo>
                  <a:lnTo>
                    <a:pt x="4344" y="614"/>
                  </a:lnTo>
                  <a:lnTo>
                    <a:pt x="4273" y="652"/>
                  </a:lnTo>
                  <a:lnTo>
                    <a:pt x="4221" y="669"/>
                  </a:lnTo>
                  <a:lnTo>
                    <a:pt x="4143" y="683"/>
                  </a:lnTo>
                  <a:lnTo>
                    <a:pt x="4079" y="669"/>
                  </a:lnTo>
                  <a:lnTo>
                    <a:pt x="4018" y="652"/>
                  </a:lnTo>
                  <a:lnTo>
                    <a:pt x="3956" y="614"/>
                  </a:lnTo>
                  <a:lnTo>
                    <a:pt x="3902" y="584"/>
                  </a:lnTo>
                  <a:lnTo>
                    <a:pt x="3862" y="529"/>
                  </a:lnTo>
                  <a:lnTo>
                    <a:pt x="3831" y="475"/>
                  </a:lnTo>
                  <a:lnTo>
                    <a:pt x="3807" y="411"/>
                  </a:lnTo>
                  <a:lnTo>
                    <a:pt x="3807" y="343"/>
                  </a:lnTo>
                  <a:lnTo>
                    <a:pt x="3807" y="281"/>
                  </a:lnTo>
                  <a:lnTo>
                    <a:pt x="3831" y="210"/>
                  </a:lnTo>
                  <a:lnTo>
                    <a:pt x="3862" y="156"/>
                  </a:lnTo>
                  <a:lnTo>
                    <a:pt x="3902" y="102"/>
                  </a:lnTo>
                  <a:lnTo>
                    <a:pt x="3956" y="55"/>
                  </a:lnTo>
                  <a:lnTo>
                    <a:pt x="4018" y="40"/>
                  </a:lnTo>
                  <a:lnTo>
                    <a:pt x="4079" y="17"/>
                  </a:lnTo>
                  <a:lnTo>
                    <a:pt x="4143" y="0"/>
                  </a:lnTo>
                  <a:close/>
                </a:path>
              </a:pathLst>
            </a:custGeom>
            <a:solidFill>
              <a:schemeClr val="accent3">
                <a:lumMod val="60000"/>
                <a:lumOff val="40000"/>
              </a:schemeClr>
            </a:solidFill>
            <a:ln>
              <a:noFill/>
            </a:ln>
            <a:effectLst>
              <a:outerShdw blurRad="63500" sx="102000" sy="102000" algn="ct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sz="1100" dirty="0">
                <a:latin typeface="+mj-lt"/>
              </a:endParaRPr>
            </a:p>
          </p:txBody>
        </p:sp>
      </p:grpSp>
      <p:grpSp>
        <p:nvGrpSpPr>
          <p:cNvPr id="126" name="Group 125"/>
          <p:cNvGrpSpPr/>
          <p:nvPr/>
        </p:nvGrpSpPr>
        <p:grpSpPr>
          <a:xfrm>
            <a:off x="2010148" y="914284"/>
            <a:ext cx="209840" cy="789080"/>
            <a:chOff x="1545432" y="1047750"/>
            <a:chExt cx="95250" cy="789080"/>
          </a:xfrm>
        </p:grpSpPr>
        <p:sp>
          <p:nvSpPr>
            <p:cNvPr id="130" name="Isosceles Triangle 129"/>
            <p:cNvSpPr/>
            <p:nvPr/>
          </p:nvSpPr>
          <p:spPr bwMode="gray">
            <a:xfrm rot="16200000" flipV="1">
              <a:off x="1543051" y="1739199"/>
              <a:ext cx="100012" cy="95250"/>
            </a:xfrm>
            <a:prstGeom prst="triangle">
              <a:avLst>
                <a:gd name="adj" fmla="val 100000"/>
              </a:avLst>
            </a:prstGeom>
            <a:solidFill>
              <a:schemeClr val="accent1">
                <a:lumMod val="75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sp>
          <p:nvSpPr>
            <p:cNvPr id="131" name="Isosceles Triangle 130"/>
            <p:cNvSpPr/>
            <p:nvPr/>
          </p:nvSpPr>
          <p:spPr bwMode="gray">
            <a:xfrm rot="5400000">
              <a:off x="1543051" y="1050131"/>
              <a:ext cx="100012" cy="95250"/>
            </a:xfrm>
            <a:prstGeom prst="triangle">
              <a:avLst>
                <a:gd name="adj" fmla="val 100000"/>
              </a:avLst>
            </a:prstGeom>
            <a:solidFill>
              <a:schemeClr val="accent1">
                <a:lumMod val="75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tx1"/>
                </a:solidFill>
                <a:latin typeface="+mj-lt"/>
              </a:endParaRPr>
            </a:p>
          </p:txBody>
        </p:sp>
      </p:grpSp>
      <p:sp>
        <p:nvSpPr>
          <p:cNvPr id="128" name="Rectangle 45" descr="AQAAAAAQANEaI/h2PehAiJ1Y2O4nNF5ejOtu/hKIIgJrUiOSqsQbnml5Sy5t9Sj4nYaH0dh8Zn3ZgEZFMxvSn3P+4EvczPICNcOOblI4WKv62r4jBLfW"/>
          <p:cNvSpPr>
            <a:spLocks noChangeArrowheads="1"/>
          </p:cNvSpPr>
          <p:nvPr/>
        </p:nvSpPr>
        <p:spPr bwMode="gray">
          <a:xfrm>
            <a:off x="1035366" y="925247"/>
            <a:ext cx="10511428" cy="685800"/>
          </a:xfrm>
          <a:prstGeom prst="roundRect">
            <a:avLst>
              <a:gd name="adj" fmla="val 50000"/>
            </a:avLst>
          </a:prstGeom>
          <a:gradFill>
            <a:gsLst>
              <a:gs pos="0">
                <a:schemeClr val="accent1">
                  <a:lumMod val="10000"/>
                  <a:lumOff val="90000"/>
                </a:schemeClr>
              </a:gs>
              <a:gs pos="100000">
                <a:schemeClr val="accent1">
                  <a:lumMod val="20000"/>
                  <a:lumOff val="80000"/>
                </a:schemeClr>
              </a:gs>
            </a:gsLst>
            <a:lin ang="2700000" scaled="1"/>
          </a:gradFill>
          <a:ln w="6350" algn="ctr">
            <a:noFill/>
            <a:miter lim="800000"/>
            <a:headEnd/>
            <a:tailEnd/>
          </a:ln>
          <a:effectLst/>
        </p:spPr>
        <p:txBody>
          <a:bodyPr lIns="1097280" tIns="45720" rIns="548640" bIns="45720" anchor="ctr"/>
          <a:lstStyle/>
          <a:p>
            <a:pPr marL="142875" lvl="2" indent="-139700" algn="l" defTabSz="728663">
              <a:spcBef>
                <a:spcPts val="200"/>
              </a:spcBef>
              <a:buClr>
                <a:schemeClr val="tx2"/>
              </a:buClr>
              <a:buSzPct val="80000"/>
              <a:buFont typeface="Wingdings" panose="05000000000000000000" pitchFamily="2" charset="2"/>
              <a:buChar char="n"/>
            </a:pPr>
            <a:r>
              <a:rPr lang="zh-CN" altLang="en-US" sz="900" dirty="0">
                <a:latin typeface="+mj-lt"/>
              </a:rPr>
              <a:t>美国市场销售保持强劲，主要由于新品的强劲表现，</a:t>
            </a:r>
            <a:r>
              <a:rPr lang="zh-CN" altLang="en-US" sz="900" dirty="0"/>
              <a:t>以及我们近年不断向市场推出新品的能力</a:t>
            </a:r>
            <a:r>
              <a:rPr lang="zh-CN" altLang="en-US" sz="900" dirty="0">
                <a:latin typeface="+mj-lt"/>
              </a:rPr>
              <a:t>。我们在现有品类中获取市场份额，并在新品类中实现增长，同时通过利用我们的全渠道优势和增加对网络营销的投资应对渠道结构向线上的改变 </a:t>
            </a:r>
            <a:endParaRPr lang="en-US" altLang="zh-CN" sz="900" dirty="0">
              <a:latin typeface="+mj-lt"/>
            </a:endParaRPr>
          </a:p>
        </p:txBody>
      </p:sp>
      <p:sp>
        <p:nvSpPr>
          <p:cNvPr id="129" name="MASTER_ITEMObjectTitle2"/>
          <p:cNvSpPr>
            <a:spLocks noChangeArrowheads="1"/>
          </p:cNvSpPr>
          <p:nvPr>
            <p:custDataLst>
              <p:tags r:id="rId6"/>
            </p:custDataLst>
          </p:nvPr>
        </p:nvSpPr>
        <p:spPr bwMode="gray">
          <a:xfrm flipH="1">
            <a:off x="546562" y="914284"/>
            <a:ext cx="1462644" cy="789080"/>
          </a:xfrm>
          <a:prstGeom prst="round1Rect">
            <a:avLst/>
          </a:prstGeom>
          <a:gradFill flip="none" rotWithShape="1">
            <a:gsLst>
              <a:gs pos="0">
                <a:schemeClr val="accent1">
                  <a:lumMod val="60000"/>
                  <a:lumOff val="40000"/>
                </a:schemeClr>
              </a:gs>
              <a:gs pos="100000">
                <a:schemeClr val="accent1"/>
              </a:gs>
            </a:gsLst>
            <a:lin ang="2700000" scaled="1"/>
            <a:tileRect/>
          </a:gradFill>
          <a:ln>
            <a:noFill/>
          </a:ln>
          <a:effectLst/>
        </p:spPr>
        <p:txBody>
          <a:bodyPr lIns="45720" tIns="46688" rIns="45720" bIns="46688" anchor="ctr"/>
          <a:lstStyle/>
          <a:p>
            <a:pPr algn="l" defTabSz="727075">
              <a:buClrTx/>
            </a:pPr>
            <a:r>
              <a:rPr lang="zh-CN" altLang="en-US" sz="1100" b="1" dirty="0">
                <a:solidFill>
                  <a:schemeClr val="bg1"/>
                </a:solidFill>
                <a:latin typeface="+mj-lt"/>
                <a:cs typeface="Times New Roman" pitchFamily="18" charset="0"/>
              </a:rPr>
              <a:t>强劲的美国市场销售业绩</a:t>
            </a:r>
            <a:endParaRPr lang="en-US" altLang="zh-CN" sz="1100" b="1" dirty="0">
              <a:solidFill>
                <a:schemeClr val="bg1"/>
              </a:solidFill>
              <a:latin typeface="+mj-lt"/>
              <a:cs typeface="Times New Roman" pitchFamily="18" charset="0"/>
            </a:endParaRPr>
          </a:p>
        </p:txBody>
      </p:sp>
      <p:grpSp>
        <p:nvGrpSpPr>
          <p:cNvPr id="10" name="Group 9"/>
          <p:cNvGrpSpPr/>
          <p:nvPr/>
        </p:nvGrpSpPr>
        <p:grpSpPr>
          <a:xfrm>
            <a:off x="10932679" y="988078"/>
            <a:ext cx="572173" cy="552284"/>
            <a:chOff x="10895926" y="974227"/>
            <a:chExt cx="572173" cy="552284"/>
          </a:xfrm>
        </p:grpSpPr>
        <p:sp>
          <p:nvSpPr>
            <p:cNvPr id="162" name="Oval 161"/>
            <p:cNvSpPr/>
            <p:nvPr/>
          </p:nvSpPr>
          <p:spPr bwMode="gray">
            <a:xfrm>
              <a:off x="10895926" y="974227"/>
              <a:ext cx="572173" cy="552284"/>
            </a:xfrm>
            <a:prstGeom prst="ellipse">
              <a:avLst/>
            </a:prstGeom>
            <a:solidFill>
              <a:schemeClr val="bg1"/>
            </a:solidFill>
            <a:ln w="25400" cap="flat" cmpd="sng" algn="ctr">
              <a:noFill/>
              <a:prstDash val="solid"/>
              <a:round/>
              <a:headEnd type="none" w="med" len="med"/>
              <a:tailEnd type="none" w="med" len="med"/>
            </a:ln>
            <a:effectLst>
              <a:innerShdw blurRad="1143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100" dirty="0">
                <a:solidFill>
                  <a:schemeClr val="tx1"/>
                </a:solidFill>
                <a:latin typeface="+mj-lt"/>
              </a:endParaRPr>
            </a:p>
          </p:txBody>
        </p:sp>
        <p:sp>
          <p:nvSpPr>
            <p:cNvPr id="163" name="Freeform 162"/>
            <p:cNvSpPr>
              <a:spLocks noChangeAspect="1" noEditPoints="1"/>
            </p:cNvSpPr>
            <p:nvPr/>
          </p:nvSpPr>
          <p:spPr bwMode="auto">
            <a:xfrm>
              <a:off x="11064751" y="1086272"/>
              <a:ext cx="234523" cy="328193"/>
            </a:xfrm>
            <a:custGeom>
              <a:avLst/>
              <a:gdLst>
                <a:gd name="T0" fmla="*/ 55 w 464"/>
                <a:gd name="T1" fmla="*/ 232 h 669"/>
                <a:gd name="T2" fmla="*/ 61 w 464"/>
                <a:gd name="T3" fmla="*/ 327 h 669"/>
                <a:gd name="T4" fmla="*/ 320 w 464"/>
                <a:gd name="T5" fmla="*/ 301 h 669"/>
                <a:gd name="T6" fmla="*/ 374 w 464"/>
                <a:gd name="T7" fmla="*/ 345 h 669"/>
                <a:gd name="T8" fmla="*/ 356 w 464"/>
                <a:gd name="T9" fmla="*/ 365 h 669"/>
                <a:gd name="T10" fmla="*/ 308 w 464"/>
                <a:gd name="T11" fmla="*/ 339 h 669"/>
                <a:gd name="T12" fmla="*/ 249 w 464"/>
                <a:gd name="T13" fmla="*/ 300 h 669"/>
                <a:gd name="T14" fmla="*/ 230 w 464"/>
                <a:gd name="T15" fmla="*/ 394 h 669"/>
                <a:gd name="T16" fmla="*/ 211 w 464"/>
                <a:gd name="T17" fmla="*/ 662 h 669"/>
                <a:gd name="T18" fmla="*/ 205 w 464"/>
                <a:gd name="T19" fmla="*/ 669 h 669"/>
                <a:gd name="T20" fmla="*/ 169 w 464"/>
                <a:gd name="T21" fmla="*/ 664 h 669"/>
                <a:gd name="T22" fmla="*/ 154 w 464"/>
                <a:gd name="T23" fmla="*/ 400 h 669"/>
                <a:gd name="T24" fmla="*/ 145 w 464"/>
                <a:gd name="T25" fmla="*/ 400 h 669"/>
                <a:gd name="T26" fmla="*/ 143 w 464"/>
                <a:gd name="T27" fmla="*/ 664 h 669"/>
                <a:gd name="T28" fmla="*/ 107 w 464"/>
                <a:gd name="T29" fmla="*/ 669 h 669"/>
                <a:gd name="T30" fmla="*/ 101 w 464"/>
                <a:gd name="T31" fmla="*/ 662 h 669"/>
                <a:gd name="T32" fmla="*/ 69 w 464"/>
                <a:gd name="T33" fmla="*/ 394 h 669"/>
                <a:gd name="T34" fmla="*/ 68 w 464"/>
                <a:gd name="T35" fmla="*/ 378 h 669"/>
                <a:gd name="T36" fmla="*/ 46 w 464"/>
                <a:gd name="T37" fmla="*/ 383 h 669"/>
                <a:gd name="T38" fmla="*/ 24 w 464"/>
                <a:gd name="T39" fmla="*/ 338 h 669"/>
                <a:gd name="T40" fmla="*/ 1 w 464"/>
                <a:gd name="T41" fmla="*/ 264 h 669"/>
                <a:gd name="T42" fmla="*/ 33 w 464"/>
                <a:gd name="T43" fmla="*/ 176 h 669"/>
                <a:gd name="T44" fmla="*/ 56 w 464"/>
                <a:gd name="T45" fmla="*/ 140 h 669"/>
                <a:gd name="T46" fmla="*/ 118 w 464"/>
                <a:gd name="T47" fmla="*/ 135 h 669"/>
                <a:gd name="T48" fmla="*/ 137 w 464"/>
                <a:gd name="T49" fmla="*/ 147 h 669"/>
                <a:gd name="T50" fmla="*/ 158 w 464"/>
                <a:gd name="T51" fmla="*/ 170 h 669"/>
                <a:gd name="T52" fmla="*/ 185 w 464"/>
                <a:gd name="T53" fmla="*/ 125 h 669"/>
                <a:gd name="T54" fmla="*/ 226 w 464"/>
                <a:gd name="T55" fmla="*/ 138 h 669"/>
                <a:gd name="T56" fmla="*/ 231 w 464"/>
                <a:gd name="T57" fmla="*/ 141 h 669"/>
                <a:gd name="T58" fmla="*/ 236 w 464"/>
                <a:gd name="T59" fmla="*/ 150 h 669"/>
                <a:gd name="T60" fmla="*/ 281 w 464"/>
                <a:gd name="T61" fmla="*/ 268 h 669"/>
                <a:gd name="T62" fmla="*/ 112 w 464"/>
                <a:gd name="T63" fmla="*/ 81 h 669"/>
                <a:gd name="T64" fmla="*/ 102 w 464"/>
                <a:gd name="T65" fmla="*/ 23 h 669"/>
                <a:gd name="T66" fmla="*/ 155 w 464"/>
                <a:gd name="T67" fmla="*/ 3 h 669"/>
                <a:gd name="T68" fmla="*/ 180 w 464"/>
                <a:gd name="T69" fmla="*/ 52 h 669"/>
                <a:gd name="T70" fmla="*/ 154 w 464"/>
                <a:gd name="T71" fmla="*/ 102 h 669"/>
                <a:gd name="T72" fmla="*/ 301 w 464"/>
                <a:gd name="T73" fmla="*/ 146 h 669"/>
                <a:gd name="T74" fmla="*/ 323 w 464"/>
                <a:gd name="T75" fmla="*/ 90 h 669"/>
                <a:gd name="T76" fmla="*/ 375 w 464"/>
                <a:gd name="T77" fmla="*/ 59 h 669"/>
                <a:gd name="T78" fmla="*/ 436 w 464"/>
                <a:gd name="T79" fmla="*/ 88 h 669"/>
                <a:gd name="T80" fmla="*/ 464 w 464"/>
                <a:gd name="T81" fmla="*/ 142 h 669"/>
                <a:gd name="T82" fmla="*/ 411 w 464"/>
                <a:gd name="T83" fmla="*/ 121 h 669"/>
                <a:gd name="T84" fmla="*/ 366 w 464"/>
                <a:gd name="T85" fmla="*/ 112 h 669"/>
                <a:gd name="T86" fmla="*/ 351 w 464"/>
                <a:gd name="T87" fmla="*/ 134 h 669"/>
                <a:gd name="T88" fmla="*/ 397 w 464"/>
                <a:gd name="T89" fmla="*/ 157 h 669"/>
                <a:gd name="T90" fmla="*/ 456 w 464"/>
                <a:gd name="T91" fmla="*/ 195 h 669"/>
                <a:gd name="T92" fmla="*/ 451 w 464"/>
                <a:gd name="T93" fmla="*/ 256 h 669"/>
                <a:gd name="T94" fmla="*/ 404 w 464"/>
                <a:gd name="T95" fmla="*/ 281 h 669"/>
                <a:gd name="T96" fmla="*/ 358 w 464"/>
                <a:gd name="T97" fmla="*/ 279 h 669"/>
                <a:gd name="T98" fmla="*/ 299 w 464"/>
                <a:gd name="T99" fmla="*/ 243 h 669"/>
                <a:gd name="T100" fmla="*/ 344 w 464"/>
                <a:gd name="T101" fmla="*/ 223 h 669"/>
                <a:gd name="T102" fmla="*/ 375 w 464"/>
                <a:gd name="T103" fmla="*/ 244 h 669"/>
                <a:gd name="T104" fmla="*/ 410 w 464"/>
                <a:gd name="T105" fmla="*/ 234 h 669"/>
                <a:gd name="T106" fmla="*/ 395 w 464"/>
                <a:gd name="T107" fmla="*/ 206 h 669"/>
                <a:gd name="T108" fmla="*/ 329 w 464"/>
                <a:gd name="T109" fmla="*/ 18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4" h="669">
                  <a:moveTo>
                    <a:pt x="68" y="353"/>
                  </a:moveTo>
                  <a:lnTo>
                    <a:pt x="68" y="281"/>
                  </a:lnTo>
                  <a:lnTo>
                    <a:pt x="68" y="207"/>
                  </a:lnTo>
                  <a:lnTo>
                    <a:pt x="55" y="232"/>
                  </a:lnTo>
                  <a:lnTo>
                    <a:pt x="43" y="257"/>
                  </a:lnTo>
                  <a:lnTo>
                    <a:pt x="48" y="278"/>
                  </a:lnTo>
                  <a:lnTo>
                    <a:pt x="54" y="302"/>
                  </a:lnTo>
                  <a:lnTo>
                    <a:pt x="61" y="327"/>
                  </a:lnTo>
                  <a:lnTo>
                    <a:pt x="68" y="353"/>
                  </a:lnTo>
                  <a:close/>
                  <a:moveTo>
                    <a:pt x="281" y="268"/>
                  </a:moveTo>
                  <a:lnTo>
                    <a:pt x="301" y="285"/>
                  </a:lnTo>
                  <a:lnTo>
                    <a:pt x="320" y="301"/>
                  </a:lnTo>
                  <a:lnTo>
                    <a:pt x="339" y="316"/>
                  </a:lnTo>
                  <a:lnTo>
                    <a:pt x="362" y="331"/>
                  </a:lnTo>
                  <a:lnTo>
                    <a:pt x="370" y="338"/>
                  </a:lnTo>
                  <a:lnTo>
                    <a:pt x="374" y="345"/>
                  </a:lnTo>
                  <a:lnTo>
                    <a:pt x="373" y="353"/>
                  </a:lnTo>
                  <a:lnTo>
                    <a:pt x="369" y="359"/>
                  </a:lnTo>
                  <a:lnTo>
                    <a:pt x="363" y="364"/>
                  </a:lnTo>
                  <a:lnTo>
                    <a:pt x="356" y="365"/>
                  </a:lnTo>
                  <a:lnTo>
                    <a:pt x="348" y="363"/>
                  </a:lnTo>
                  <a:lnTo>
                    <a:pt x="337" y="357"/>
                  </a:lnTo>
                  <a:lnTo>
                    <a:pt x="324" y="348"/>
                  </a:lnTo>
                  <a:lnTo>
                    <a:pt x="308" y="339"/>
                  </a:lnTo>
                  <a:lnTo>
                    <a:pt x="291" y="329"/>
                  </a:lnTo>
                  <a:lnTo>
                    <a:pt x="275" y="319"/>
                  </a:lnTo>
                  <a:lnTo>
                    <a:pt x="261" y="308"/>
                  </a:lnTo>
                  <a:lnTo>
                    <a:pt x="249" y="300"/>
                  </a:lnTo>
                  <a:lnTo>
                    <a:pt x="243" y="293"/>
                  </a:lnTo>
                  <a:lnTo>
                    <a:pt x="223" y="247"/>
                  </a:lnTo>
                  <a:lnTo>
                    <a:pt x="227" y="322"/>
                  </a:lnTo>
                  <a:lnTo>
                    <a:pt x="230" y="394"/>
                  </a:lnTo>
                  <a:lnTo>
                    <a:pt x="220" y="394"/>
                  </a:lnTo>
                  <a:lnTo>
                    <a:pt x="217" y="484"/>
                  </a:lnTo>
                  <a:lnTo>
                    <a:pt x="213" y="574"/>
                  </a:lnTo>
                  <a:lnTo>
                    <a:pt x="211" y="662"/>
                  </a:lnTo>
                  <a:lnTo>
                    <a:pt x="211" y="664"/>
                  </a:lnTo>
                  <a:lnTo>
                    <a:pt x="210" y="666"/>
                  </a:lnTo>
                  <a:lnTo>
                    <a:pt x="207" y="668"/>
                  </a:lnTo>
                  <a:lnTo>
                    <a:pt x="205" y="669"/>
                  </a:lnTo>
                  <a:lnTo>
                    <a:pt x="175" y="669"/>
                  </a:lnTo>
                  <a:lnTo>
                    <a:pt x="173" y="668"/>
                  </a:lnTo>
                  <a:lnTo>
                    <a:pt x="170" y="666"/>
                  </a:lnTo>
                  <a:lnTo>
                    <a:pt x="169" y="664"/>
                  </a:lnTo>
                  <a:lnTo>
                    <a:pt x="169" y="662"/>
                  </a:lnTo>
                  <a:lnTo>
                    <a:pt x="156" y="404"/>
                  </a:lnTo>
                  <a:lnTo>
                    <a:pt x="155" y="402"/>
                  </a:lnTo>
                  <a:lnTo>
                    <a:pt x="154" y="400"/>
                  </a:lnTo>
                  <a:lnTo>
                    <a:pt x="151" y="399"/>
                  </a:lnTo>
                  <a:lnTo>
                    <a:pt x="149" y="399"/>
                  </a:lnTo>
                  <a:lnTo>
                    <a:pt x="148" y="399"/>
                  </a:lnTo>
                  <a:lnTo>
                    <a:pt x="145" y="400"/>
                  </a:lnTo>
                  <a:lnTo>
                    <a:pt x="144" y="402"/>
                  </a:lnTo>
                  <a:lnTo>
                    <a:pt x="144" y="404"/>
                  </a:lnTo>
                  <a:lnTo>
                    <a:pt x="143" y="662"/>
                  </a:lnTo>
                  <a:lnTo>
                    <a:pt x="143" y="664"/>
                  </a:lnTo>
                  <a:lnTo>
                    <a:pt x="142" y="666"/>
                  </a:lnTo>
                  <a:lnTo>
                    <a:pt x="139" y="668"/>
                  </a:lnTo>
                  <a:lnTo>
                    <a:pt x="137" y="669"/>
                  </a:lnTo>
                  <a:lnTo>
                    <a:pt x="107" y="669"/>
                  </a:lnTo>
                  <a:lnTo>
                    <a:pt x="105" y="668"/>
                  </a:lnTo>
                  <a:lnTo>
                    <a:pt x="102" y="666"/>
                  </a:lnTo>
                  <a:lnTo>
                    <a:pt x="101" y="664"/>
                  </a:lnTo>
                  <a:lnTo>
                    <a:pt x="101" y="662"/>
                  </a:lnTo>
                  <a:lnTo>
                    <a:pt x="94" y="574"/>
                  </a:lnTo>
                  <a:lnTo>
                    <a:pt x="86" y="484"/>
                  </a:lnTo>
                  <a:lnTo>
                    <a:pt x="77" y="394"/>
                  </a:lnTo>
                  <a:lnTo>
                    <a:pt x="69" y="394"/>
                  </a:lnTo>
                  <a:lnTo>
                    <a:pt x="69" y="391"/>
                  </a:lnTo>
                  <a:lnTo>
                    <a:pt x="69" y="387"/>
                  </a:lnTo>
                  <a:lnTo>
                    <a:pt x="69" y="382"/>
                  </a:lnTo>
                  <a:lnTo>
                    <a:pt x="68" y="378"/>
                  </a:lnTo>
                  <a:lnTo>
                    <a:pt x="68" y="376"/>
                  </a:lnTo>
                  <a:lnTo>
                    <a:pt x="63" y="382"/>
                  </a:lnTo>
                  <a:lnTo>
                    <a:pt x="55" y="384"/>
                  </a:lnTo>
                  <a:lnTo>
                    <a:pt x="46" y="383"/>
                  </a:lnTo>
                  <a:lnTo>
                    <a:pt x="39" y="378"/>
                  </a:lnTo>
                  <a:lnTo>
                    <a:pt x="35" y="370"/>
                  </a:lnTo>
                  <a:lnTo>
                    <a:pt x="30" y="356"/>
                  </a:lnTo>
                  <a:lnTo>
                    <a:pt x="24" y="338"/>
                  </a:lnTo>
                  <a:lnTo>
                    <a:pt x="18" y="319"/>
                  </a:lnTo>
                  <a:lnTo>
                    <a:pt x="11" y="300"/>
                  </a:lnTo>
                  <a:lnTo>
                    <a:pt x="5" y="281"/>
                  </a:lnTo>
                  <a:lnTo>
                    <a:pt x="1" y="264"/>
                  </a:lnTo>
                  <a:lnTo>
                    <a:pt x="0" y="252"/>
                  </a:lnTo>
                  <a:lnTo>
                    <a:pt x="2" y="244"/>
                  </a:lnTo>
                  <a:lnTo>
                    <a:pt x="17" y="209"/>
                  </a:lnTo>
                  <a:lnTo>
                    <a:pt x="33" y="176"/>
                  </a:lnTo>
                  <a:lnTo>
                    <a:pt x="54" y="145"/>
                  </a:lnTo>
                  <a:lnTo>
                    <a:pt x="55" y="142"/>
                  </a:lnTo>
                  <a:lnTo>
                    <a:pt x="55" y="141"/>
                  </a:lnTo>
                  <a:lnTo>
                    <a:pt x="56" y="140"/>
                  </a:lnTo>
                  <a:lnTo>
                    <a:pt x="56" y="139"/>
                  </a:lnTo>
                  <a:lnTo>
                    <a:pt x="58" y="138"/>
                  </a:lnTo>
                  <a:lnTo>
                    <a:pt x="113" y="120"/>
                  </a:lnTo>
                  <a:lnTo>
                    <a:pt x="118" y="135"/>
                  </a:lnTo>
                  <a:lnTo>
                    <a:pt x="124" y="153"/>
                  </a:lnTo>
                  <a:lnTo>
                    <a:pt x="130" y="170"/>
                  </a:lnTo>
                  <a:lnTo>
                    <a:pt x="136" y="185"/>
                  </a:lnTo>
                  <a:lnTo>
                    <a:pt x="137" y="147"/>
                  </a:lnTo>
                  <a:lnTo>
                    <a:pt x="143" y="142"/>
                  </a:lnTo>
                  <a:lnTo>
                    <a:pt x="150" y="147"/>
                  </a:lnTo>
                  <a:lnTo>
                    <a:pt x="152" y="185"/>
                  </a:lnTo>
                  <a:lnTo>
                    <a:pt x="158" y="170"/>
                  </a:lnTo>
                  <a:lnTo>
                    <a:pt x="163" y="153"/>
                  </a:lnTo>
                  <a:lnTo>
                    <a:pt x="168" y="135"/>
                  </a:lnTo>
                  <a:lnTo>
                    <a:pt x="171" y="120"/>
                  </a:lnTo>
                  <a:lnTo>
                    <a:pt x="185" y="125"/>
                  </a:lnTo>
                  <a:lnTo>
                    <a:pt x="196" y="128"/>
                  </a:lnTo>
                  <a:lnTo>
                    <a:pt x="210" y="133"/>
                  </a:lnTo>
                  <a:lnTo>
                    <a:pt x="220" y="135"/>
                  </a:lnTo>
                  <a:lnTo>
                    <a:pt x="226" y="138"/>
                  </a:lnTo>
                  <a:lnTo>
                    <a:pt x="230" y="139"/>
                  </a:lnTo>
                  <a:lnTo>
                    <a:pt x="230" y="139"/>
                  </a:lnTo>
                  <a:lnTo>
                    <a:pt x="231" y="140"/>
                  </a:lnTo>
                  <a:lnTo>
                    <a:pt x="231" y="141"/>
                  </a:lnTo>
                  <a:lnTo>
                    <a:pt x="232" y="144"/>
                  </a:lnTo>
                  <a:lnTo>
                    <a:pt x="233" y="145"/>
                  </a:lnTo>
                  <a:lnTo>
                    <a:pt x="235" y="147"/>
                  </a:lnTo>
                  <a:lnTo>
                    <a:pt x="236" y="150"/>
                  </a:lnTo>
                  <a:lnTo>
                    <a:pt x="237" y="153"/>
                  </a:lnTo>
                  <a:lnTo>
                    <a:pt x="250" y="192"/>
                  </a:lnTo>
                  <a:lnTo>
                    <a:pt x="264" y="231"/>
                  </a:lnTo>
                  <a:lnTo>
                    <a:pt x="281" y="268"/>
                  </a:lnTo>
                  <a:close/>
                  <a:moveTo>
                    <a:pt x="142" y="106"/>
                  </a:moveTo>
                  <a:lnTo>
                    <a:pt x="130" y="102"/>
                  </a:lnTo>
                  <a:lnTo>
                    <a:pt x="120" y="94"/>
                  </a:lnTo>
                  <a:lnTo>
                    <a:pt x="112" y="81"/>
                  </a:lnTo>
                  <a:lnTo>
                    <a:pt x="105" y="66"/>
                  </a:lnTo>
                  <a:lnTo>
                    <a:pt x="101" y="52"/>
                  </a:lnTo>
                  <a:lnTo>
                    <a:pt x="100" y="39"/>
                  </a:lnTo>
                  <a:lnTo>
                    <a:pt x="102" y="23"/>
                  </a:lnTo>
                  <a:lnTo>
                    <a:pt x="111" y="11"/>
                  </a:lnTo>
                  <a:lnTo>
                    <a:pt x="124" y="3"/>
                  </a:lnTo>
                  <a:lnTo>
                    <a:pt x="139" y="0"/>
                  </a:lnTo>
                  <a:lnTo>
                    <a:pt x="155" y="3"/>
                  </a:lnTo>
                  <a:lnTo>
                    <a:pt x="169" y="11"/>
                  </a:lnTo>
                  <a:lnTo>
                    <a:pt x="177" y="23"/>
                  </a:lnTo>
                  <a:lnTo>
                    <a:pt x="181" y="39"/>
                  </a:lnTo>
                  <a:lnTo>
                    <a:pt x="180" y="52"/>
                  </a:lnTo>
                  <a:lnTo>
                    <a:pt x="177" y="66"/>
                  </a:lnTo>
                  <a:lnTo>
                    <a:pt x="171" y="81"/>
                  </a:lnTo>
                  <a:lnTo>
                    <a:pt x="163" y="94"/>
                  </a:lnTo>
                  <a:lnTo>
                    <a:pt x="154" y="102"/>
                  </a:lnTo>
                  <a:lnTo>
                    <a:pt x="142" y="106"/>
                  </a:lnTo>
                  <a:close/>
                  <a:moveTo>
                    <a:pt x="314" y="170"/>
                  </a:moveTo>
                  <a:lnTo>
                    <a:pt x="306" y="159"/>
                  </a:lnTo>
                  <a:lnTo>
                    <a:pt x="301" y="146"/>
                  </a:lnTo>
                  <a:lnTo>
                    <a:pt x="300" y="131"/>
                  </a:lnTo>
                  <a:lnTo>
                    <a:pt x="304" y="115"/>
                  </a:lnTo>
                  <a:lnTo>
                    <a:pt x="311" y="101"/>
                  </a:lnTo>
                  <a:lnTo>
                    <a:pt x="323" y="90"/>
                  </a:lnTo>
                  <a:lnTo>
                    <a:pt x="337" y="82"/>
                  </a:lnTo>
                  <a:lnTo>
                    <a:pt x="354" y="77"/>
                  </a:lnTo>
                  <a:lnTo>
                    <a:pt x="374" y="77"/>
                  </a:lnTo>
                  <a:lnTo>
                    <a:pt x="375" y="59"/>
                  </a:lnTo>
                  <a:lnTo>
                    <a:pt x="404" y="60"/>
                  </a:lnTo>
                  <a:lnTo>
                    <a:pt x="403" y="78"/>
                  </a:lnTo>
                  <a:lnTo>
                    <a:pt x="422" y="82"/>
                  </a:lnTo>
                  <a:lnTo>
                    <a:pt x="436" y="88"/>
                  </a:lnTo>
                  <a:lnTo>
                    <a:pt x="448" y="97"/>
                  </a:lnTo>
                  <a:lnTo>
                    <a:pt x="457" y="110"/>
                  </a:lnTo>
                  <a:lnTo>
                    <a:pt x="462" y="126"/>
                  </a:lnTo>
                  <a:lnTo>
                    <a:pt x="464" y="142"/>
                  </a:lnTo>
                  <a:lnTo>
                    <a:pt x="416" y="140"/>
                  </a:lnTo>
                  <a:lnTo>
                    <a:pt x="416" y="132"/>
                  </a:lnTo>
                  <a:lnTo>
                    <a:pt x="414" y="126"/>
                  </a:lnTo>
                  <a:lnTo>
                    <a:pt x="411" y="121"/>
                  </a:lnTo>
                  <a:lnTo>
                    <a:pt x="404" y="116"/>
                  </a:lnTo>
                  <a:lnTo>
                    <a:pt x="392" y="113"/>
                  </a:lnTo>
                  <a:lnTo>
                    <a:pt x="379" y="112"/>
                  </a:lnTo>
                  <a:lnTo>
                    <a:pt x="366" y="112"/>
                  </a:lnTo>
                  <a:lnTo>
                    <a:pt x="357" y="115"/>
                  </a:lnTo>
                  <a:lnTo>
                    <a:pt x="352" y="120"/>
                  </a:lnTo>
                  <a:lnTo>
                    <a:pt x="350" y="127"/>
                  </a:lnTo>
                  <a:lnTo>
                    <a:pt x="351" y="134"/>
                  </a:lnTo>
                  <a:lnTo>
                    <a:pt x="355" y="140"/>
                  </a:lnTo>
                  <a:lnTo>
                    <a:pt x="366" y="146"/>
                  </a:lnTo>
                  <a:lnTo>
                    <a:pt x="381" y="151"/>
                  </a:lnTo>
                  <a:lnTo>
                    <a:pt x="397" y="157"/>
                  </a:lnTo>
                  <a:lnTo>
                    <a:pt x="410" y="160"/>
                  </a:lnTo>
                  <a:lnTo>
                    <a:pt x="432" y="171"/>
                  </a:lnTo>
                  <a:lnTo>
                    <a:pt x="448" y="183"/>
                  </a:lnTo>
                  <a:lnTo>
                    <a:pt x="456" y="195"/>
                  </a:lnTo>
                  <a:lnTo>
                    <a:pt x="461" y="208"/>
                  </a:lnTo>
                  <a:lnTo>
                    <a:pt x="462" y="223"/>
                  </a:lnTo>
                  <a:lnTo>
                    <a:pt x="458" y="241"/>
                  </a:lnTo>
                  <a:lnTo>
                    <a:pt x="451" y="256"/>
                  </a:lnTo>
                  <a:lnTo>
                    <a:pt x="441" y="266"/>
                  </a:lnTo>
                  <a:lnTo>
                    <a:pt x="430" y="273"/>
                  </a:lnTo>
                  <a:lnTo>
                    <a:pt x="418" y="277"/>
                  </a:lnTo>
                  <a:lnTo>
                    <a:pt x="404" y="281"/>
                  </a:lnTo>
                  <a:lnTo>
                    <a:pt x="386" y="281"/>
                  </a:lnTo>
                  <a:lnTo>
                    <a:pt x="385" y="304"/>
                  </a:lnTo>
                  <a:lnTo>
                    <a:pt x="357" y="302"/>
                  </a:lnTo>
                  <a:lnTo>
                    <a:pt x="358" y="279"/>
                  </a:lnTo>
                  <a:lnTo>
                    <a:pt x="338" y="275"/>
                  </a:lnTo>
                  <a:lnTo>
                    <a:pt x="322" y="268"/>
                  </a:lnTo>
                  <a:lnTo>
                    <a:pt x="308" y="257"/>
                  </a:lnTo>
                  <a:lnTo>
                    <a:pt x="299" y="243"/>
                  </a:lnTo>
                  <a:lnTo>
                    <a:pt x="293" y="226"/>
                  </a:lnTo>
                  <a:lnTo>
                    <a:pt x="292" y="207"/>
                  </a:lnTo>
                  <a:lnTo>
                    <a:pt x="343" y="210"/>
                  </a:lnTo>
                  <a:lnTo>
                    <a:pt x="344" y="223"/>
                  </a:lnTo>
                  <a:lnTo>
                    <a:pt x="348" y="233"/>
                  </a:lnTo>
                  <a:lnTo>
                    <a:pt x="354" y="239"/>
                  </a:lnTo>
                  <a:lnTo>
                    <a:pt x="363" y="241"/>
                  </a:lnTo>
                  <a:lnTo>
                    <a:pt x="375" y="244"/>
                  </a:lnTo>
                  <a:lnTo>
                    <a:pt x="387" y="244"/>
                  </a:lnTo>
                  <a:lnTo>
                    <a:pt x="397" y="243"/>
                  </a:lnTo>
                  <a:lnTo>
                    <a:pt x="404" y="240"/>
                  </a:lnTo>
                  <a:lnTo>
                    <a:pt x="410" y="234"/>
                  </a:lnTo>
                  <a:lnTo>
                    <a:pt x="412" y="227"/>
                  </a:lnTo>
                  <a:lnTo>
                    <a:pt x="411" y="220"/>
                  </a:lnTo>
                  <a:lnTo>
                    <a:pt x="407" y="213"/>
                  </a:lnTo>
                  <a:lnTo>
                    <a:pt x="395" y="206"/>
                  </a:lnTo>
                  <a:lnTo>
                    <a:pt x="381" y="201"/>
                  </a:lnTo>
                  <a:lnTo>
                    <a:pt x="363" y="195"/>
                  </a:lnTo>
                  <a:lnTo>
                    <a:pt x="345" y="189"/>
                  </a:lnTo>
                  <a:lnTo>
                    <a:pt x="329" y="182"/>
                  </a:lnTo>
                  <a:lnTo>
                    <a:pt x="314" y="170"/>
                  </a:lnTo>
                  <a:close/>
                </a:path>
              </a:pathLst>
            </a:custGeom>
            <a:solidFill>
              <a:schemeClr val="accent1">
                <a:lumMod val="60000"/>
                <a:lumOff val="40000"/>
              </a:schemeClr>
            </a:solidFill>
            <a:ln w="0">
              <a:noFill/>
              <a:prstDash val="solid"/>
              <a:round/>
              <a:headEnd/>
              <a:tailEnd/>
            </a:ln>
            <a:effectLst>
              <a:outerShdw blurRad="63500" sx="102000" sy="102000" algn="ctr" rotWithShape="0">
                <a:prstClr val="black">
                  <a:alpha val="20000"/>
                </a:prstClr>
              </a:outerShdw>
            </a:effectLst>
          </p:spPr>
          <p:txBody>
            <a:bodyPr vert="horz" wrap="square" lIns="82048" tIns="41025" rIns="82048" bIns="4102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100" dirty="0">
                <a:solidFill>
                  <a:srgbClr val="000000"/>
                </a:solidFill>
                <a:latin typeface="+mj-lt"/>
              </a:endParaRPr>
            </a:p>
          </p:txBody>
        </p:sp>
      </p:grpSp>
    </p:spTree>
    <p:extLst>
      <p:ext uri="{BB962C8B-B14F-4D97-AF65-F5344CB8AC3E}">
        <p14:creationId xmlns:p14="http://schemas.microsoft.com/office/powerpoint/2010/main" val="355217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zh-TW" altLang="en-US" dirty="0">
                <a:ea typeface="+mj-ea"/>
              </a:rPr>
              <a:t>贸易战更新</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14</a:t>
            </a:fld>
            <a:endParaRPr lang="en-US" noProof="1"/>
          </a:p>
        </p:txBody>
      </p:sp>
      <p:sp>
        <p:nvSpPr>
          <p:cNvPr id="81"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6256105" y="1100326"/>
            <a:ext cx="5340096" cy="230118"/>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sz="1400" dirty="0">
                <a:latin typeface="+mn-lt"/>
                <a:cs typeface="Arial" panose="020B0604020202020204" pitchFamily="34" charset="0"/>
              </a:rPr>
              <a:t>关税应对策略</a:t>
            </a:r>
            <a:endParaRPr lang="en-US" sz="1400" dirty="0">
              <a:latin typeface="+mn-lt"/>
              <a:cs typeface="Arial" panose="020B0604020202020204" pitchFamily="34" charset="0"/>
            </a:endParaRPr>
          </a:p>
        </p:txBody>
      </p:sp>
      <p:sp>
        <p:nvSpPr>
          <p:cNvPr id="82" name="Trapezoid 81"/>
          <p:cNvSpPr/>
          <p:nvPr/>
        </p:nvSpPr>
        <p:spPr bwMode="gray">
          <a:xfrm>
            <a:off x="3160448" y="2294351"/>
            <a:ext cx="2391378" cy="2392680"/>
          </a:xfrm>
          <a:prstGeom prst="trapezoid">
            <a:avLst/>
          </a:prstGeom>
          <a:gradFill>
            <a:gsLst>
              <a:gs pos="0">
                <a:schemeClr val="bg2">
                  <a:lumMod val="90000"/>
                </a:schemeClr>
              </a:gs>
              <a:gs pos="40000">
                <a:schemeClr val="bg1">
                  <a:lumMod val="85000"/>
                  <a:alpha val="77000"/>
                </a:schemeClr>
              </a:gs>
              <a:gs pos="86000">
                <a:schemeClr val="bg1"/>
              </a:gs>
            </a:gsLst>
            <a:lin ang="5400000" scaled="0"/>
          </a:gra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aphicFrame>
        <p:nvGraphicFramePr>
          <p:cNvPr id="83" name="Content Placeholder 8"/>
          <p:cNvGraphicFramePr>
            <a:graphicFrameLocks noGrp="1"/>
          </p:cNvGraphicFramePr>
          <p:nvPr>
            <p:custDataLst>
              <p:tags r:id="rId1"/>
            </p:custDataLst>
            <p:extLst>
              <p:ext uri="{D42A27DB-BD31-4B8C-83A1-F6EECF244321}">
                <p14:modId xmlns:p14="http://schemas.microsoft.com/office/powerpoint/2010/main" val="3642808514"/>
              </p:ext>
            </p:extLst>
          </p:nvPr>
        </p:nvGraphicFramePr>
        <p:xfrm>
          <a:off x="2425909" y="3436720"/>
          <a:ext cx="3489222" cy="2605148"/>
        </p:xfrm>
        <a:graphic>
          <a:graphicData uri="http://schemas.openxmlformats.org/drawingml/2006/chart">
            <c:chart xmlns:c="http://schemas.openxmlformats.org/drawingml/2006/chart" xmlns:r="http://schemas.openxmlformats.org/officeDocument/2006/relationships" r:id="rId5"/>
          </a:graphicData>
        </a:graphic>
      </p:graphicFrame>
      <p:sp>
        <p:nvSpPr>
          <p:cNvPr id="84" name="Arc 83"/>
          <p:cNvSpPr/>
          <p:nvPr/>
        </p:nvSpPr>
        <p:spPr>
          <a:xfrm rot="2700000" flipH="1">
            <a:off x="3249324" y="3900349"/>
            <a:ext cx="2002295" cy="2008238"/>
          </a:xfrm>
          <a:prstGeom prst="arc">
            <a:avLst>
              <a:gd name="adj1" fmla="val 2685412"/>
              <a:gd name="adj2" fmla="val 8091476"/>
            </a:avLst>
          </a:prstGeom>
          <a:ln w="9525">
            <a:solidFill>
              <a:schemeClr val="accent5">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603250" y="1091007"/>
            <a:ext cx="5340096" cy="230118"/>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sz="1400" dirty="0">
                <a:latin typeface="+mn-lt"/>
              </a:rPr>
              <a:t>美国关税对业务的影响</a:t>
            </a:r>
            <a:endParaRPr lang="en-US" altLang="zh-TW" dirty="0">
              <a:latin typeface="+mn-lt"/>
              <a:cs typeface="Arial" panose="020B0604020202020204" pitchFamily="34" charset="0"/>
            </a:endParaRPr>
          </a:p>
        </p:txBody>
      </p:sp>
      <p:graphicFrame>
        <p:nvGraphicFramePr>
          <p:cNvPr id="86" name="Content Placeholder 8"/>
          <p:cNvGraphicFramePr>
            <a:graphicFrameLocks noGrp="1"/>
          </p:cNvGraphicFramePr>
          <p:nvPr>
            <p:custDataLst>
              <p:tags r:id="rId2"/>
            </p:custDataLst>
            <p:extLst>
              <p:ext uri="{D42A27DB-BD31-4B8C-83A1-F6EECF244321}">
                <p14:modId xmlns:p14="http://schemas.microsoft.com/office/powerpoint/2010/main" val="1547675255"/>
              </p:ext>
            </p:extLst>
          </p:nvPr>
        </p:nvGraphicFramePr>
        <p:xfrm>
          <a:off x="2936456" y="1337772"/>
          <a:ext cx="2684289" cy="2430312"/>
        </p:xfrm>
        <a:graphic>
          <a:graphicData uri="http://schemas.openxmlformats.org/drawingml/2006/chart">
            <c:chart xmlns:c="http://schemas.openxmlformats.org/drawingml/2006/chart" xmlns:r="http://schemas.openxmlformats.org/officeDocument/2006/relationships" r:id="rId6"/>
          </a:graphicData>
        </a:graphic>
      </p:graphicFrame>
      <p:pic>
        <p:nvPicPr>
          <p:cNvPr id="87" name="Picture 4" descr="https://www.joyoung.com/assets/static/images/index/logo.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49533" y="1639681"/>
            <a:ext cx="1155548" cy="4372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Image result for shark ninja logo"/>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707236" y="3470858"/>
            <a:ext cx="1257654" cy="285076"/>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3747194" y="2905113"/>
            <a:ext cx="1233749" cy="263149"/>
          </a:xfrm>
          <a:prstGeom prst="rect">
            <a:avLst/>
          </a:prstGeom>
          <a:noFill/>
        </p:spPr>
        <p:txBody>
          <a:bodyPr wrap="square" lIns="0" tIns="0" rIns="0" bIns="0" rtlCol="0">
            <a:spAutoFit/>
          </a:bodyPr>
          <a:lstStyle/>
          <a:p>
            <a:r>
              <a:rPr lang="en-US" sz="900" dirty="0">
                <a:solidFill>
                  <a:schemeClr val="bg1"/>
                </a:solidFill>
                <a:latin typeface="+mn-lt"/>
              </a:rPr>
              <a:t>SharkNinja</a:t>
            </a:r>
          </a:p>
          <a:p>
            <a:r>
              <a:rPr lang="en-US" sz="900" dirty="0">
                <a:solidFill>
                  <a:schemeClr val="bg1"/>
                </a:solidFill>
                <a:latin typeface="+mn-lt"/>
              </a:rPr>
              <a:t>65%</a:t>
            </a:r>
          </a:p>
        </p:txBody>
      </p:sp>
      <p:sp>
        <p:nvSpPr>
          <p:cNvPr id="93" name="TextBox 92"/>
          <p:cNvSpPr txBox="1"/>
          <p:nvPr/>
        </p:nvSpPr>
        <p:spPr>
          <a:xfrm>
            <a:off x="3661725" y="2208281"/>
            <a:ext cx="1233749" cy="263149"/>
          </a:xfrm>
          <a:prstGeom prst="rect">
            <a:avLst/>
          </a:prstGeom>
          <a:noFill/>
        </p:spPr>
        <p:txBody>
          <a:bodyPr wrap="square" lIns="0" tIns="0" rIns="0" bIns="0" rtlCol="0">
            <a:spAutoFit/>
          </a:bodyPr>
          <a:lstStyle/>
          <a:p>
            <a:r>
              <a:rPr lang="zh-CN" altLang="en-US" sz="900" dirty="0">
                <a:solidFill>
                  <a:schemeClr val="bg1"/>
                </a:solidFill>
                <a:latin typeface="+mn-lt"/>
              </a:rPr>
              <a:t>九阳</a:t>
            </a:r>
            <a:endParaRPr lang="en-US" altLang="zh-CN" sz="900" dirty="0">
              <a:solidFill>
                <a:schemeClr val="bg1"/>
              </a:solidFill>
              <a:latin typeface="+mn-lt"/>
            </a:endParaRPr>
          </a:p>
          <a:p>
            <a:r>
              <a:rPr lang="en-US" sz="900" dirty="0">
                <a:solidFill>
                  <a:schemeClr val="bg1"/>
                </a:solidFill>
                <a:latin typeface="+mn-lt"/>
              </a:rPr>
              <a:t>35%</a:t>
            </a:r>
          </a:p>
        </p:txBody>
      </p:sp>
      <p:pic>
        <p:nvPicPr>
          <p:cNvPr id="94" name="Picture 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921829" y="2391768"/>
            <a:ext cx="525877" cy="4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TextBox 97"/>
          <p:cNvSpPr txBox="1"/>
          <p:nvPr/>
        </p:nvSpPr>
        <p:spPr>
          <a:xfrm>
            <a:off x="2878789" y="1396193"/>
            <a:ext cx="2753005" cy="146194"/>
          </a:xfrm>
          <a:prstGeom prst="rect">
            <a:avLst/>
          </a:prstGeom>
          <a:noFill/>
        </p:spPr>
        <p:txBody>
          <a:bodyPr wrap="square" lIns="0" tIns="0" rIns="0" bIns="0" rtlCol="0">
            <a:spAutoFit/>
          </a:bodyPr>
          <a:lstStyle/>
          <a:p>
            <a:r>
              <a:rPr lang="zh-CN" altLang="en-US" sz="1000" b="1" u="sng" dirty="0">
                <a:latin typeface="+mn-lt"/>
              </a:rPr>
              <a:t>集团收入 </a:t>
            </a:r>
            <a:r>
              <a:rPr lang="en-US" altLang="zh-CN" sz="1000" b="1" u="sng" dirty="0">
                <a:latin typeface="+mn-lt"/>
              </a:rPr>
              <a:t>– </a:t>
            </a:r>
            <a:r>
              <a:rPr lang="zh-CN" altLang="en-US" sz="1000" b="1" u="sng" dirty="0">
                <a:latin typeface="+mn-lt"/>
              </a:rPr>
              <a:t>按分部</a:t>
            </a:r>
          </a:p>
        </p:txBody>
      </p:sp>
      <p:sp>
        <p:nvSpPr>
          <p:cNvPr id="99" name="Arc 98"/>
          <p:cNvSpPr/>
          <p:nvPr/>
        </p:nvSpPr>
        <p:spPr>
          <a:xfrm rot="4590258" flipH="1">
            <a:off x="3284446" y="3934241"/>
            <a:ext cx="2011680" cy="2011680"/>
          </a:xfrm>
          <a:prstGeom prst="arc">
            <a:avLst>
              <a:gd name="adj1" fmla="val 10939124"/>
              <a:gd name="adj2" fmla="val 20599904"/>
            </a:avLst>
          </a:prstGeom>
          <a:ln w="9525">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00" name="TextBox 99"/>
          <p:cNvSpPr txBox="1"/>
          <p:nvPr/>
        </p:nvSpPr>
        <p:spPr>
          <a:xfrm flipH="1">
            <a:off x="5293726" y="4945661"/>
            <a:ext cx="819413" cy="219291"/>
          </a:xfrm>
          <a:prstGeom prst="rect">
            <a:avLst/>
          </a:prstGeom>
          <a:noFill/>
        </p:spPr>
        <p:txBody>
          <a:bodyPr wrap="square" lIns="0" tIns="0" rIns="0" bIns="0" rtlCol="0">
            <a:spAutoFit/>
          </a:bodyPr>
          <a:lstStyle/>
          <a:p>
            <a:endParaRPr lang="en-US" sz="500" b="1" dirty="0">
              <a:solidFill>
                <a:schemeClr val="bg2">
                  <a:lumMod val="10000"/>
                </a:schemeClr>
              </a:solidFill>
              <a:latin typeface="+mn-lt"/>
            </a:endParaRPr>
          </a:p>
          <a:p>
            <a:r>
              <a:rPr lang="en-US" sz="1000" b="1" dirty="0">
                <a:solidFill>
                  <a:schemeClr val="bg2">
                    <a:lumMod val="10000"/>
                  </a:schemeClr>
                </a:solidFill>
                <a:latin typeface="+mn-lt"/>
              </a:rPr>
              <a:t>25% </a:t>
            </a:r>
            <a:r>
              <a:rPr lang="zh-TW" altLang="en-US" sz="1000" b="1" dirty="0">
                <a:solidFill>
                  <a:schemeClr val="bg2">
                    <a:lumMod val="10000"/>
                  </a:schemeClr>
                </a:solidFill>
                <a:latin typeface="+mn-lt"/>
              </a:rPr>
              <a:t>美国关税</a:t>
            </a:r>
          </a:p>
        </p:txBody>
      </p:sp>
      <p:grpSp>
        <p:nvGrpSpPr>
          <p:cNvPr id="101" name="Group 100"/>
          <p:cNvGrpSpPr/>
          <p:nvPr/>
        </p:nvGrpSpPr>
        <p:grpSpPr>
          <a:xfrm rot="1800000">
            <a:off x="2958820" y="3858811"/>
            <a:ext cx="2536390" cy="2398547"/>
            <a:chOff x="5812871" y="-1581356"/>
            <a:chExt cx="2536390" cy="2398547"/>
          </a:xfrm>
        </p:grpSpPr>
        <p:sp>
          <p:nvSpPr>
            <p:cNvPr id="102" name="Arc 101"/>
            <p:cNvSpPr/>
            <p:nvPr/>
          </p:nvSpPr>
          <p:spPr>
            <a:xfrm rot="16200000" flipH="1">
              <a:off x="6122390" y="-1584327"/>
              <a:ext cx="2002295" cy="2008238"/>
            </a:xfrm>
            <a:prstGeom prst="arc">
              <a:avLst>
                <a:gd name="adj1" fmla="val 1481509"/>
                <a:gd name="adj2" fmla="val 2310753"/>
              </a:avLst>
            </a:prstGeom>
            <a:ln w="9525">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03" name="TextBox 102"/>
            <p:cNvSpPr txBox="1"/>
            <p:nvPr/>
          </p:nvSpPr>
          <p:spPr>
            <a:xfrm rot="19800000" flipH="1">
              <a:off x="5812871" y="627139"/>
              <a:ext cx="1166694" cy="190052"/>
            </a:xfrm>
            <a:prstGeom prst="rect">
              <a:avLst/>
            </a:prstGeom>
            <a:noFill/>
          </p:spPr>
          <p:txBody>
            <a:bodyPr wrap="square" lIns="0" tIns="0" rIns="0" bIns="0" rtlCol="0">
              <a:spAutoFit/>
            </a:bodyPr>
            <a:lstStyle/>
            <a:p>
              <a:endParaRPr lang="en-US" sz="400" b="1" dirty="0">
                <a:solidFill>
                  <a:schemeClr val="bg2">
                    <a:lumMod val="10000"/>
                  </a:schemeClr>
                </a:solidFill>
                <a:latin typeface="+mn-lt"/>
              </a:endParaRPr>
            </a:p>
            <a:p>
              <a:r>
                <a:rPr lang="en-US" sz="900" b="1" dirty="0">
                  <a:solidFill>
                    <a:schemeClr val="bg2">
                      <a:lumMod val="10000"/>
                    </a:schemeClr>
                  </a:solidFill>
                  <a:latin typeface="+mn-lt"/>
                </a:rPr>
                <a:t>0%</a:t>
              </a:r>
              <a:r>
                <a:rPr lang="zh-CN" altLang="en-US" sz="900" b="1" dirty="0">
                  <a:solidFill>
                    <a:schemeClr val="bg2">
                      <a:lumMod val="10000"/>
                    </a:schemeClr>
                  </a:solidFill>
                  <a:latin typeface="+mn-lt"/>
                </a:rPr>
                <a:t>额外</a:t>
              </a:r>
              <a:r>
                <a:rPr lang="zh-TW" altLang="en-US" sz="900" b="1" dirty="0">
                  <a:solidFill>
                    <a:schemeClr val="bg2">
                      <a:lumMod val="10000"/>
                    </a:schemeClr>
                  </a:solidFill>
                  <a:latin typeface="+mn-lt"/>
                </a:rPr>
                <a:t>美国关税</a:t>
              </a:r>
            </a:p>
          </p:txBody>
        </p:sp>
        <p:sp>
          <p:nvSpPr>
            <p:cNvPr id="104" name="TextBox 103"/>
            <p:cNvSpPr txBox="1"/>
            <p:nvPr/>
          </p:nvSpPr>
          <p:spPr>
            <a:xfrm rot="19800000" flipH="1">
              <a:off x="7452845" y="176165"/>
              <a:ext cx="896416" cy="190052"/>
            </a:xfrm>
            <a:prstGeom prst="rect">
              <a:avLst/>
            </a:prstGeom>
            <a:noFill/>
          </p:spPr>
          <p:txBody>
            <a:bodyPr wrap="square" lIns="0" tIns="0" rIns="0" bIns="0" rtlCol="0">
              <a:spAutoFit/>
            </a:bodyPr>
            <a:lstStyle/>
            <a:p>
              <a:endParaRPr lang="en-US" sz="400" b="1" dirty="0">
                <a:solidFill>
                  <a:schemeClr val="bg2">
                    <a:lumMod val="10000"/>
                  </a:schemeClr>
                </a:solidFill>
                <a:latin typeface="+mn-lt"/>
              </a:endParaRPr>
            </a:p>
            <a:p>
              <a:r>
                <a:rPr lang="en-US" altLang="zh-CN" sz="900" b="1" dirty="0">
                  <a:solidFill>
                    <a:schemeClr val="bg2">
                      <a:lumMod val="10000"/>
                    </a:schemeClr>
                  </a:solidFill>
                  <a:latin typeface="+mn-lt"/>
                </a:rPr>
                <a:t>7.5</a:t>
              </a:r>
              <a:r>
                <a:rPr lang="en-US" sz="900" b="1" dirty="0">
                  <a:solidFill>
                    <a:schemeClr val="bg2">
                      <a:lumMod val="10000"/>
                    </a:schemeClr>
                  </a:solidFill>
                  <a:latin typeface="+mn-lt"/>
                </a:rPr>
                <a:t>% </a:t>
              </a:r>
              <a:r>
                <a:rPr lang="zh-TW" altLang="en-US" sz="900" b="1" dirty="0">
                  <a:solidFill>
                    <a:schemeClr val="bg2">
                      <a:lumMod val="10000"/>
                    </a:schemeClr>
                  </a:solidFill>
                  <a:latin typeface="+mn-lt"/>
                </a:rPr>
                <a:t>美国关税</a:t>
              </a:r>
              <a:endParaRPr lang="zh-TW" altLang="en-US" sz="900" b="1" baseline="30000" dirty="0">
                <a:solidFill>
                  <a:schemeClr val="bg2">
                    <a:lumMod val="10000"/>
                  </a:schemeClr>
                </a:solidFill>
                <a:latin typeface="+mn-lt"/>
              </a:endParaRPr>
            </a:p>
          </p:txBody>
        </p:sp>
      </p:grpSp>
      <p:cxnSp>
        <p:nvCxnSpPr>
          <p:cNvPr id="105" name="Straight Connector 104"/>
          <p:cNvCxnSpPr/>
          <p:nvPr/>
        </p:nvCxnSpPr>
        <p:spPr>
          <a:xfrm>
            <a:off x="6256105" y="2291090"/>
            <a:ext cx="5340096" cy="0"/>
          </a:xfrm>
          <a:prstGeom prst="line">
            <a:avLst/>
          </a:prstGeom>
          <a:ln w="19050">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256105" y="3145147"/>
            <a:ext cx="5340096" cy="0"/>
          </a:xfrm>
          <a:prstGeom prst="line">
            <a:avLst/>
          </a:prstGeom>
          <a:ln w="19050">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97EE8EC8-C1E6-465B-8299-4DF2579D0BA0}"/>
              </a:ext>
            </a:extLst>
          </p:cNvPr>
          <p:cNvSpPr/>
          <p:nvPr/>
        </p:nvSpPr>
        <p:spPr>
          <a:xfrm>
            <a:off x="6693809" y="2500186"/>
            <a:ext cx="4958918" cy="435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
            </a:pPr>
            <a:r>
              <a:rPr lang="zh-CN" altLang="en-US" b="1" dirty="0">
                <a:solidFill>
                  <a:schemeClr val="tx1">
                    <a:lumMod val="65000"/>
                    <a:lumOff val="35000"/>
                  </a:schemeClr>
                </a:solidFill>
                <a:cs typeface="Calibri" panose="020F0502020204030204" pitchFamily="34" charset="0"/>
              </a:rPr>
              <a:t>在现有供应基础上开拓新的合作供应商，构建全球供应生态</a:t>
            </a:r>
            <a:endParaRPr lang="en-US" altLang="zh-CN" b="1" dirty="0">
              <a:solidFill>
                <a:schemeClr val="tx1">
                  <a:lumMod val="65000"/>
                  <a:lumOff val="35000"/>
                </a:schemeClr>
              </a:solidFill>
              <a:cs typeface="Calibri" panose="020F0502020204030204" pitchFamily="34" charset="0"/>
            </a:endParaRPr>
          </a:p>
        </p:txBody>
      </p:sp>
      <p:sp>
        <p:nvSpPr>
          <p:cNvPr id="108" name="Rectangle 107">
            <a:extLst>
              <a:ext uri="{FF2B5EF4-FFF2-40B4-BE49-F238E27FC236}">
                <a16:creationId xmlns:a16="http://schemas.microsoft.com/office/drawing/2014/main" id="{97EE8EC8-C1E6-465B-8299-4DF2579D0BA0}"/>
              </a:ext>
            </a:extLst>
          </p:cNvPr>
          <p:cNvSpPr/>
          <p:nvPr/>
        </p:nvSpPr>
        <p:spPr>
          <a:xfrm>
            <a:off x="6693809" y="1646129"/>
            <a:ext cx="4958918" cy="435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
            </a:pPr>
            <a:r>
              <a:rPr lang="zh-CN" altLang="en-US" b="1" dirty="0">
                <a:solidFill>
                  <a:schemeClr val="tx1">
                    <a:lumMod val="65000"/>
                    <a:lumOff val="35000"/>
                  </a:schemeClr>
                </a:solidFill>
                <a:cs typeface="Calibri" panose="020F0502020204030204" pitchFamily="34" charset="0"/>
              </a:rPr>
              <a:t>向现有供应商于中国以外的工厂（如越南、泰国及香港）采购受中美关税影响较多的产品</a:t>
            </a:r>
            <a:endParaRPr lang="en-US" altLang="zh-CN" b="1" dirty="0">
              <a:solidFill>
                <a:schemeClr val="tx1">
                  <a:lumMod val="65000"/>
                  <a:lumOff val="35000"/>
                </a:schemeClr>
              </a:solidFill>
              <a:cs typeface="Calibri" panose="020F0502020204030204" pitchFamily="34" charset="0"/>
            </a:endParaRPr>
          </a:p>
        </p:txBody>
      </p:sp>
      <p:grpSp>
        <p:nvGrpSpPr>
          <p:cNvPr id="114" name="Group 440"/>
          <p:cNvGrpSpPr>
            <a:grpSpLocks noChangeAspect="1"/>
          </p:cNvGrpSpPr>
          <p:nvPr/>
        </p:nvGrpSpPr>
        <p:grpSpPr bwMode="auto">
          <a:xfrm>
            <a:off x="6322666" y="4139907"/>
            <a:ext cx="509446" cy="553212"/>
            <a:chOff x="3290" y="1579"/>
            <a:chExt cx="291" cy="316"/>
          </a:xfrm>
          <a:solidFill>
            <a:schemeClr val="tx2"/>
          </a:solidFill>
        </p:grpSpPr>
        <p:sp>
          <p:nvSpPr>
            <p:cNvPr id="115" name="Freeform 441"/>
            <p:cNvSpPr>
              <a:spLocks noEditPoints="1"/>
            </p:cNvSpPr>
            <p:nvPr/>
          </p:nvSpPr>
          <p:spPr bwMode="auto">
            <a:xfrm>
              <a:off x="3290" y="1579"/>
              <a:ext cx="291" cy="316"/>
            </a:xfrm>
            <a:custGeom>
              <a:avLst/>
              <a:gdLst>
                <a:gd name="T0" fmla="*/ 1728 w 1888"/>
                <a:gd name="T1" fmla="*/ 1712 h 2048"/>
                <a:gd name="T2" fmla="*/ 944 w 1888"/>
                <a:gd name="T3" fmla="*/ 240 h 2048"/>
                <a:gd name="T4" fmla="*/ 432 w 1888"/>
                <a:gd name="T5" fmla="*/ 336 h 2048"/>
                <a:gd name="T6" fmla="*/ 501 w 1888"/>
                <a:gd name="T7" fmla="*/ 315 h 2048"/>
                <a:gd name="T8" fmla="*/ 329 w 1888"/>
                <a:gd name="T9" fmla="*/ 18 h 2048"/>
                <a:gd name="T10" fmla="*/ 263 w 1888"/>
                <a:gd name="T11" fmla="*/ 18 h 2048"/>
                <a:gd name="T12" fmla="*/ 91 w 1888"/>
                <a:gd name="T13" fmla="*/ 315 h 2048"/>
                <a:gd name="T14" fmla="*/ 160 w 1888"/>
                <a:gd name="T15" fmla="*/ 336 h 2048"/>
                <a:gd name="T16" fmla="*/ 944 w 1888"/>
                <a:gd name="T17" fmla="*/ 1808 h 2048"/>
                <a:gd name="T18" fmla="*/ 1456 w 1888"/>
                <a:gd name="T19" fmla="*/ 1712 h 2048"/>
                <a:gd name="T20" fmla="*/ 1387 w 1888"/>
                <a:gd name="T21" fmla="*/ 1733 h 2048"/>
                <a:gd name="T22" fmla="*/ 1559 w 1888"/>
                <a:gd name="T23" fmla="*/ 2030 h 2048"/>
                <a:gd name="T24" fmla="*/ 1625 w 1888"/>
                <a:gd name="T25" fmla="*/ 2030 h 2048"/>
                <a:gd name="T26" fmla="*/ 1797 w 1888"/>
                <a:gd name="T27" fmla="*/ 1733 h 2048"/>
                <a:gd name="T28" fmla="*/ 201 w 1888"/>
                <a:gd name="T29" fmla="*/ 256 h 2048"/>
                <a:gd name="T30" fmla="*/ 391 w 1888"/>
                <a:gd name="T31" fmla="*/ 256 h 2048"/>
                <a:gd name="T32" fmla="*/ 352 w 1888"/>
                <a:gd name="T33" fmla="*/ 511 h 2048"/>
                <a:gd name="T34" fmla="*/ 240 w 1888"/>
                <a:gd name="T35" fmla="*/ 296 h 2048"/>
                <a:gd name="T36" fmla="*/ 944 w 1888"/>
                <a:gd name="T37" fmla="*/ 1728 h 2048"/>
                <a:gd name="T38" fmla="*/ 944 w 1888"/>
                <a:gd name="T39" fmla="*/ 320 h 2048"/>
                <a:gd name="T40" fmla="*/ 944 w 1888"/>
                <a:gd name="T41" fmla="*/ 1728 h 2048"/>
                <a:gd name="T42" fmla="*/ 1497 w 1888"/>
                <a:gd name="T43" fmla="*/ 1792 h 2048"/>
                <a:gd name="T44" fmla="*/ 1536 w 1888"/>
                <a:gd name="T45" fmla="*/ 1537 h 2048"/>
                <a:gd name="T46" fmla="*/ 1648 w 1888"/>
                <a:gd name="T47" fmla="*/ 1752 h 2048"/>
                <a:gd name="T48" fmla="*/ 1592 w 1888"/>
                <a:gd name="T49" fmla="*/ 1936 h 2048"/>
                <a:gd name="T50" fmla="*/ 80 w 1888"/>
                <a:gd name="T51" fmla="*/ 444 h 2048"/>
                <a:gd name="T52" fmla="*/ 40 w 1888"/>
                <a:gd name="T53" fmla="*/ 484 h 2048"/>
                <a:gd name="T54" fmla="*/ 0 w 1888"/>
                <a:gd name="T55" fmla="*/ 444 h 2048"/>
                <a:gd name="T56" fmla="*/ 40 w 1888"/>
                <a:gd name="T57" fmla="*/ 404 h 2048"/>
                <a:gd name="T58" fmla="*/ 80 w 1888"/>
                <a:gd name="T59" fmla="*/ 601 h 2048"/>
                <a:gd name="T60" fmla="*/ 40 w 1888"/>
                <a:gd name="T61" fmla="*/ 965 h 2048"/>
                <a:gd name="T62" fmla="*/ 0 w 1888"/>
                <a:gd name="T63" fmla="*/ 601 h 2048"/>
                <a:gd name="T64" fmla="*/ 80 w 1888"/>
                <a:gd name="T65" fmla="*/ 601 h 2048"/>
                <a:gd name="T66" fmla="*/ 1888 w 1888"/>
                <a:gd name="T67" fmla="*/ 1545 h 2048"/>
                <a:gd name="T68" fmla="*/ 1848 w 1888"/>
                <a:gd name="T69" fmla="*/ 1585 h 2048"/>
                <a:gd name="T70" fmla="*/ 1808 w 1888"/>
                <a:gd name="T71" fmla="*/ 1545 h 2048"/>
                <a:gd name="T72" fmla="*/ 1848 w 1888"/>
                <a:gd name="T73" fmla="*/ 1505 h 2048"/>
                <a:gd name="T74" fmla="*/ 1888 w 1888"/>
                <a:gd name="T75" fmla="*/ 1064 h 2048"/>
                <a:gd name="T76" fmla="*/ 1848 w 1888"/>
                <a:gd name="T77" fmla="*/ 1428 h 2048"/>
                <a:gd name="T78" fmla="*/ 1808 w 1888"/>
                <a:gd name="T79" fmla="*/ 1064 h 2048"/>
                <a:gd name="T80" fmla="*/ 1888 w 1888"/>
                <a:gd name="T81" fmla="*/ 106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8" h="2048">
                  <a:moveTo>
                    <a:pt x="1762" y="1712"/>
                  </a:moveTo>
                  <a:cubicBezTo>
                    <a:pt x="1728" y="1712"/>
                    <a:pt x="1728" y="1712"/>
                    <a:pt x="1728" y="1712"/>
                  </a:cubicBezTo>
                  <a:cubicBezTo>
                    <a:pt x="1728" y="1024"/>
                    <a:pt x="1728" y="1024"/>
                    <a:pt x="1728" y="1024"/>
                  </a:cubicBezTo>
                  <a:cubicBezTo>
                    <a:pt x="1728" y="592"/>
                    <a:pt x="1376" y="240"/>
                    <a:pt x="944" y="240"/>
                  </a:cubicBezTo>
                  <a:cubicBezTo>
                    <a:pt x="748" y="240"/>
                    <a:pt x="569" y="312"/>
                    <a:pt x="432" y="431"/>
                  </a:cubicBezTo>
                  <a:cubicBezTo>
                    <a:pt x="432" y="336"/>
                    <a:pt x="432" y="336"/>
                    <a:pt x="432" y="336"/>
                  </a:cubicBezTo>
                  <a:cubicBezTo>
                    <a:pt x="466" y="336"/>
                    <a:pt x="466" y="336"/>
                    <a:pt x="466" y="336"/>
                  </a:cubicBezTo>
                  <a:cubicBezTo>
                    <a:pt x="481" y="336"/>
                    <a:pt x="494" y="328"/>
                    <a:pt x="501" y="315"/>
                  </a:cubicBezTo>
                  <a:cubicBezTo>
                    <a:pt x="508" y="302"/>
                    <a:pt x="507" y="286"/>
                    <a:pt x="499" y="274"/>
                  </a:cubicBezTo>
                  <a:cubicBezTo>
                    <a:pt x="329" y="18"/>
                    <a:pt x="329" y="18"/>
                    <a:pt x="329" y="18"/>
                  </a:cubicBezTo>
                  <a:cubicBezTo>
                    <a:pt x="322" y="7"/>
                    <a:pt x="309" y="0"/>
                    <a:pt x="296" y="0"/>
                  </a:cubicBezTo>
                  <a:cubicBezTo>
                    <a:pt x="283" y="0"/>
                    <a:pt x="270" y="7"/>
                    <a:pt x="263" y="18"/>
                  </a:cubicBezTo>
                  <a:cubicBezTo>
                    <a:pt x="93" y="274"/>
                    <a:pt x="93" y="274"/>
                    <a:pt x="93" y="274"/>
                  </a:cubicBezTo>
                  <a:cubicBezTo>
                    <a:pt x="85" y="286"/>
                    <a:pt x="84" y="302"/>
                    <a:pt x="91" y="315"/>
                  </a:cubicBezTo>
                  <a:cubicBezTo>
                    <a:pt x="98" y="328"/>
                    <a:pt x="111" y="336"/>
                    <a:pt x="126" y="336"/>
                  </a:cubicBezTo>
                  <a:cubicBezTo>
                    <a:pt x="160" y="336"/>
                    <a:pt x="160" y="336"/>
                    <a:pt x="160" y="336"/>
                  </a:cubicBezTo>
                  <a:cubicBezTo>
                    <a:pt x="160" y="1024"/>
                    <a:pt x="160" y="1024"/>
                    <a:pt x="160" y="1024"/>
                  </a:cubicBezTo>
                  <a:cubicBezTo>
                    <a:pt x="160" y="1456"/>
                    <a:pt x="512" y="1808"/>
                    <a:pt x="944" y="1808"/>
                  </a:cubicBezTo>
                  <a:cubicBezTo>
                    <a:pt x="1140" y="1808"/>
                    <a:pt x="1319" y="1736"/>
                    <a:pt x="1456" y="1617"/>
                  </a:cubicBezTo>
                  <a:cubicBezTo>
                    <a:pt x="1456" y="1712"/>
                    <a:pt x="1456" y="1712"/>
                    <a:pt x="1456" y="1712"/>
                  </a:cubicBezTo>
                  <a:cubicBezTo>
                    <a:pt x="1422" y="1712"/>
                    <a:pt x="1422" y="1712"/>
                    <a:pt x="1422" y="1712"/>
                  </a:cubicBezTo>
                  <a:cubicBezTo>
                    <a:pt x="1407" y="1712"/>
                    <a:pt x="1394" y="1720"/>
                    <a:pt x="1387" y="1733"/>
                  </a:cubicBezTo>
                  <a:cubicBezTo>
                    <a:pt x="1380" y="1746"/>
                    <a:pt x="1381" y="1762"/>
                    <a:pt x="1389" y="1774"/>
                  </a:cubicBezTo>
                  <a:cubicBezTo>
                    <a:pt x="1559" y="2030"/>
                    <a:pt x="1559" y="2030"/>
                    <a:pt x="1559" y="2030"/>
                  </a:cubicBezTo>
                  <a:cubicBezTo>
                    <a:pt x="1566" y="2041"/>
                    <a:pt x="1579" y="2048"/>
                    <a:pt x="1592" y="2048"/>
                  </a:cubicBezTo>
                  <a:cubicBezTo>
                    <a:pt x="1605" y="2048"/>
                    <a:pt x="1618" y="2041"/>
                    <a:pt x="1625" y="2030"/>
                  </a:cubicBezTo>
                  <a:cubicBezTo>
                    <a:pt x="1795" y="1774"/>
                    <a:pt x="1795" y="1774"/>
                    <a:pt x="1795" y="1774"/>
                  </a:cubicBezTo>
                  <a:cubicBezTo>
                    <a:pt x="1803" y="1762"/>
                    <a:pt x="1804" y="1746"/>
                    <a:pt x="1797" y="1733"/>
                  </a:cubicBezTo>
                  <a:cubicBezTo>
                    <a:pt x="1790" y="1720"/>
                    <a:pt x="1777" y="1712"/>
                    <a:pt x="1762" y="1712"/>
                  </a:cubicBezTo>
                  <a:close/>
                  <a:moveTo>
                    <a:pt x="201" y="256"/>
                  </a:moveTo>
                  <a:cubicBezTo>
                    <a:pt x="296" y="112"/>
                    <a:pt x="296" y="112"/>
                    <a:pt x="296" y="112"/>
                  </a:cubicBezTo>
                  <a:cubicBezTo>
                    <a:pt x="391" y="256"/>
                    <a:pt x="391" y="256"/>
                    <a:pt x="391" y="256"/>
                  </a:cubicBezTo>
                  <a:cubicBezTo>
                    <a:pt x="370" y="256"/>
                    <a:pt x="352" y="274"/>
                    <a:pt x="352" y="296"/>
                  </a:cubicBezTo>
                  <a:cubicBezTo>
                    <a:pt x="352" y="511"/>
                    <a:pt x="352" y="511"/>
                    <a:pt x="352" y="511"/>
                  </a:cubicBezTo>
                  <a:cubicBezTo>
                    <a:pt x="308" y="561"/>
                    <a:pt x="270" y="618"/>
                    <a:pt x="240" y="679"/>
                  </a:cubicBezTo>
                  <a:cubicBezTo>
                    <a:pt x="240" y="296"/>
                    <a:pt x="240" y="296"/>
                    <a:pt x="240" y="296"/>
                  </a:cubicBezTo>
                  <a:cubicBezTo>
                    <a:pt x="240" y="274"/>
                    <a:pt x="222" y="256"/>
                    <a:pt x="201" y="256"/>
                  </a:cubicBezTo>
                  <a:close/>
                  <a:moveTo>
                    <a:pt x="944" y="1728"/>
                  </a:moveTo>
                  <a:cubicBezTo>
                    <a:pt x="556" y="1728"/>
                    <a:pt x="240" y="1412"/>
                    <a:pt x="240" y="1024"/>
                  </a:cubicBezTo>
                  <a:cubicBezTo>
                    <a:pt x="240" y="636"/>
                    <a:pt x="556" y="320"/>
                    <a:pt x="944" y="320"/>
                  </a:cubicBezTo>
                  <a:cubicBezTo>
                    <a:pt x="1332" y="320"/>
                    <a:pt x="1648" y="636"/>
                    <a:pt x="1648" y="1024"/>
                  </a:cubicBezTo>
                  <a:cubicBezTo>
                    <a:pt x="1648" y="1412"/>
                    <a:pt x="1332" y="1728"/>
                    <a:pt x="944" y="1728"/>
                  </a:cubicBezTo>
                  <a:close/>
                  <a:moveTo>
                    <a:pt x="1592" y="1936"/>
                  </a:moveTo>
                  <a:cubicBezTo>
                    <a:pt x="1497" y="1792"/>
                    <a:pt x="1497" y="1792"/>
                    <a:pt x="1497" y="1792"/>
                  </a:cubicBezTo>
                  <a:cubicBezTo>
                    <a:pt x="1518" y="1792"/>
                    <a:pt x="1536" y="1774"/>
                    <a:pt x="1536" y="1752"/>
                  </a:cubicBezTo>
                  <a:cubicBezTo>
                    <a:pt x="1536" y="1537"/>
                    <a:pt x="1536" y="1537"/>
                    <a:pt x="1536" y="1537"/>
                  </a:cubicBezTo>
                  <a:cubicBezTo>
                    <a:pt x="1580" y="1487"/>
                    <a:pt x="1618" y="1430"/>
                    <a:pt x="1648" y="1369"/>
                  </a:cubicBezTo>
                  <a:cubicBezTo>
                    <a:pt x="1648" y="1752"/>
                    <a:pt x="1648" y="1752"/>
                    <a:pt x="1648" y="1752"/>
                  </a:cubicBezTo>
                  <a:cubicBezTo>
                    <a:pt x="1648" y="1774"/>
                    <a:pt x="1666" y="1792"/>
                    <a:pt x="1687" y="1792"/>
                  </a:cubicBezTo>
                  <a:lnTo>
                    <a:pt x="1592" y="1936"/>
                  </a:lnTo>
                  <a:close/>
                  <a:moveTo>
                    <a:pt x="68" y="416"/>
                  </a:moveTo>
                  <a:cubicBezTo>
                    <a:pt x="76" y="423"/>
                    <a:pt x="80" y="433"/>
                    <a:pt x="80" y="444"/>
                  </a:cubicBezTo>
                  <a:cubicBezTo>
                    <a:pt x="80" y="454"/>
                    <a:pt x="76" y="465"/>
                    <a:pt x="68" y="472"/>
                  </a:cubicBezTo>
                  <a:cubicBezTo>
                    <a:pt x="61" y="480"/>
                    <a:pt x="51" y="484"/>
                    <a:pt x="40" y="484"/>
                  </a:cubicBezTo>
                  <a:cubicBezTo>
                    <a:pt x="29" y="484"/>
                    <a:pt x="19" y="480"/>
                    <a:pt x="12" y="472"/>
                  </a:cubicBezTo>
                  <a:cubicBezTo>
                    <a:pt x="4" y="465"/>
                    <a:pt x="0" y="454"/>
                    <a:pt x="0" y="444"/>
                  </a:cubicBezTo>
                  <a:cubicBezTo>
                    <a:pt x="0" y="433"/>
                    <a:pt x="4" y="423"/>
                    <a:pt x="12" y="416"/>
                  </a:cubicBezTo>
                  <a:cubicBezTo>
                    <a:pt x="19" y="408"/>
                    <a:pt x="29" y="404"/>
                    <a:pt x="40" y="404"/>
                  </a:cubicBezTo>
                  <a:cubicBezTo>
                    <a:pt x="51" y="404"/>
                    <a:pt x="61" y="408"/>
                    <a:pt x="68" y="416"/>
                  </a:cubicBezTo>
                  <a:close/>
                  <a:moveTo>
                    <a:pt x="80" y="601"/>
                  </a:moveTo>
                  <a:cubicBezTo>
                    <a:pt x="80" y="925"/>
                    <a:pt x="80" y="925"/>
                    <a:pt x="80" y="925"/>
                  </a:cubicBezTo>
                  <a:cubicBezTo>
                    <a:pt x="80" y="947"/>
                    <a:pt x="62" y="965"/>
                    <a:pt x="40" y="965"/>
                  </a:cubicBezTo>
                  <a:cubicBezTo>
                    <a:pt x="18" y="965"/>
                    <a:pt x="0" y="947"/>
                    <a:pt x="0" y="925"/>
                  </a:cubicBezTo>
                  <a:cubicBezTo>
                    <a:pt x="0" y="601"/>
                    <a:pt x="0" y="601"/>
                    <a:pt x="0" y="601"/>
                  </a:cubicBezTo>
                  <a:cubicBezTo>
                    <a:pt x="0" y="579"/>
                    <a:pt x="18" y="561"/>
                    <a:pt x="40" y="561"/>
                  </a:cubicBezTo>
                  <a:cubicBezTo>
                    <a:pt x="62" y="561"/>
                    <a:pt x="80" y="579"/>
                    <a:pt x="80" y="601"/>
                  </a:cubicBezTo>
                  <a:close/>
                  <a:moveTo>
                    <a:pt x="1876" y="1517"/>
                  </a:moveTo>
                  <a:cubicBezTo>
                    <a:pt x="1884" y="1524"/>
                    <a:pt x="1888" y="1535"/>
                    <a:pt x="1888" y="1545"/>
                  </a:cubicBezTo>
                  <a:cubicBezTo>
                    <a:pt x="1888" y="1556"/>
                    <a:pt x="1884" y="1566"/>
                    <a:pt x="1876" y="1573"/>
                  </a:cubicBezTo>
                  <a:cubicBezTo>
                    <a:pt x="1869" y="1581"/>
                    <a:pt x="1859" y="1585"/>
                    <a:pt x="1848" y="1585"/>
                  </a:cubicBezTo>
                  <a:cubicBezTo>
                    <a:pt x="1837" y="1585"/>
                    <a:pt x="1827" y="1581"/>
                    <a:pt x="1820" y="1573"/>
                  </a:cubicBezTo>
                  <a:cubicBezTo>
                    <a:pt x="1812" y="1566"/>
                    <a:pt x="1808" y="1556"/>
                    <a:pt x="1808" y="1545"/>
                  </a:cubicBezTo>
                  <a:cubicBezTo>
                    <a:pt x="1808" y="1535"/>
                    <a:pt x="1812" y="1524"/>
                    <a:pt x="1820" y="1517"/>
                  </a:cubicBezTo>
                  <a:cubicBezTo>
                    <a:pt x="1827" y="1509"/>
                    <a:pt x="1837" y="1505"/>
                    <a:pt x="1848" y="1505"/>
                  </a:cubicBezTo>
                  <a:cubicBezTo>
                    <a:pt x="1859" y="1505"/>
                    <a:pt x="1869" y="1509"/>
                    <a:pt x="1876" y="1517"/>
                  </a:cubicBezTo>
                  <a:close/>
                  <a:moveTo>
                    <a:pt x="1888" y="1064"/>
                  </a:moveTo>
                  <a:cubicBezTo>
                    <a:pt x="1888" y="1388"/>
                    <a:pt x="1888" y="1388"/>
                    <a:pt x="1888" y="1388"/>
                  </a:cubicBezTo>
                  <a:cubicBezTo>
                    <a:pt x="1888" y="1410"/>
                    <a:pt x="1870" y="1428"/>
                    <a:pt x="1848" y="1428"/>
                  </a:cubicBezTo>
                  <a:cubicBezTo>
                    <a:pt x="1826" y="1428"/>
                    <a:pt x="1808" y="1410"/>
                    <a:pt x="1808" y="1388"/>
                  </a:cubicBezTo>
                  <a:cubicBezTo>
                    <a:pt x="1808" y="1064"/>
                    <a:pt x="1808" y="1064"/>
                    <a:pt x="1808" y="1064"/>
                  </a:cubicBezTo>
                  <a:cubicBezTo>
                    <a:pt x="1808" y="1042"/>
                    <a:pt x="1826" y="1024"/>
                    <a:pt x="1848" y="1024"/>
                  </a:cubicBezTo>
                  <a:cubicBezTo>
                    <a:pt x="1870" y="1024"/>
                    <a:pt x="1888" y="1042"/>
                    <a:pt x="1888" y="10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6" name="Freeform 442"/>
            <p:cNvSpPr>
              <a:spLocks/>
            </p:cNvSpPr>
            <p:nvPr/>
          </p:nvSpPr>
          <p:spPr bwMode="auto">
            <a:xfrm>
              <a:off x="3406" y="1679"/>
              <a:ext cx="59" cy="117"/>
            </a:xfrm>
            <a:custGeom>
              <a:avLst/>
              <a:gdLst>
                <a:gd name="T0" fmla="*/ 194 w 388"/>
                <a:gd name="T1" fmla="*/ 336 h 758"/>
                <a:gd name="T2" fmla="*/ 80 w 388"/>
                <a:gd name="T3" fmla="*/ 237 h 758"/>
                <a:gd name="T4" fmla="*/ 194 w 388"/>
                <a:gd name="T5" fmla="*/ 138 h 758"/>
                <a:gd name="T6" fmla="*/ 308 w 388"/>
                <a:gd name="T7" fmla="*/ 237 h 758"/>
                <a:gd name="T8" fmla="*/ 348 w 388"/>
                <a:gd name="T9" fmla="*/ 277 h 758"/>
                <a:gd name="T10" fmla="*/ 388 w 388"/>
                <a:gd name="T11" fmla="*/ 237 h 758"/>
                <a:gd name="T12" fmla="*/ 234 w 388"/>
                <a:gd name="T13" fmla="*/ 61 h 758"/>
                <a:gd name="T14" fmla="*/ 234 w 388"/>
                <a:gd name="T15" fmla="*/ 40 h 758"/>
                <a:gd name="T16" fmla="*/ 194 w 388"/>
                <a:gd name="T17" fmla="*/ 0 h 758"/>
                <a:gd name="T18" fmla="*/ 154 w 388"/>
                <a:gd name="T19" fmla="*/ 40 h 758"/>
                <a:gd name="T20" fmla="*/ 154 w 388"/>
                <a:gd name="T21" fmla="*/ 61 h 758"/>
                <a:gd name="T22" fmla="*/ 0 w 388"/>
                <a:gd name="T23" fmla="*/ 237 h 758"/>
                <a:gd name="T24" fmla="*/ 194 w 388"/>
                <a:gd name="T25" fmla="*/ 416 h 758"/>
                <a:gd name="T26" fmla="*/ 308 w 388"/>
                <a:gd name="T27" fmla="*/ 516 h 758"/>
                <a:gd name="T28" fmla="*/ 194 w 388"/>
                <a:gd name="T29" fmla="*/ 615 h 758"/>
                <a:gd name="T30" fmla="*/ 80 w 388"/>
                <a:gd name="T31" fmla="*/ 516 h 758"/>
                <a:gd name="T32" fmla="*/ 40 w 388"/>
                <a:gd name="T33" fmla="*/ 476 h 758"/>
                <a:gd name="T34" fmla="*/ 0 w 388"/>
                <a:gd name="T35" fmla="*/ 516 h 758"/>
                <a:gd name="T36" fmla="*/ 154 w 388"/>
                <a:gd name="T37" fmla="*/ 691 h 758"/>
                <a:gd name="T38" fmla="*/ 154 w 388"/>
                <a:gd name="T39" fmla="*/ 718 h 758"/>
                <a:gd name="T40" fmla="*/ 194 w 388"/>
                <a:gd name="T41" fmla="*/ 758 h 758"/>
                <a:gd name="T42" fmla="*/ 234 w 388"/>
                <a:gd name="T43" fmla="*/ 718 h 758"/>
                <a:gd name="T44" fmla="*/ 234 w 388"/>
                <a:gd name="T45" fmla="*/ 691 h 758"/>
                <a:gd name="T46" fmla="*/ 388 w 388"/>
                <a:gd name="T47" fmla="*/ 516 h 758"/>
                <a:gd name="T48" fmla="*/ 194 w 388"/>
                <a:gd name="T49" fmla="*/ 336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8" h="758">
                  <a:moveTo>
                    <a:pt x="194" y="336"/>
                  </a:moveTo>
                  <a:cubicBezTo>
                    <a:pt x="131" y="336"/>
                    <a:pt x="80" y="292"/>
                    <a:pt x="80" y="237"/>
                  </a:cubicBezTo>
                  <a:cubicBezTo>
                    <a:pt x="80" y="182"/>
                    <a:pt x="131" y="138"/>
                    <a:pt x="194" y="138"/>
                  </a:cubicBezTo>
                  <a:cubicBezTo>
                    <a:pt x="257" y="138"/>
                    <a:pt x="308" y="182"/>
                    <a:pt x="308" y="237"/>
                  </a:cubicBezTo>
                  <a:cubicBezTo>
                    <a:pt x="308" y="259"/>
                    <a:pt x="326" y="277"/>
                    <a:pt x="348" y="277"/>
                  </a:cubicBezTo>
                  <a:cubicBezTo>
                    <a:pt x="370" y="277"/>
                    <a:pt x="388" y="259"/>
                    <a:pt x="388" y="237"/>
                  </a:cubicBezTo>
                  <a:cubicBezTo>
                    <a:pt x="388" y="151"/>
                    <a:pt x="322" y="79"/>
                    <a:pt x="234" y="61"/>
                  </a:cubicBezTo>
                  <a:cubicBezTo>
                    <a:pt x="234" y="40"/>
                    <a:pt x="234" y="40"/>
                    <a:pt x="234" y="40"/>
                  </a:cubicBezTo>
                  <a:cubicBezTo>
                    <a:pt x="234" y="17"/>
                    <a:pt x="216" y="0"/>
                    <a:pt x="194" y="0"/>
                  </a:cubicBezTo>
                  <a:cubicBezTo>
                    <a:pt x="172" y="0"/>
                    <a:pt x="154" y="17"/>
                    <a:pt x="154" y="40"/>
                  </a:cubicBezTo>
                  <a:cubicBezTo>
                    <a:pt x="154" y="61"/>
                    <a:pt x="154" y="61"/>
                    <a:pt x="154" y="61"/>
                  </a:cubicBezTo>
                  <a:cubicBezTo>
                    <a:pt x="66" y="79"/>
                    <a:pt x="0" y="151"/>
                    <a:pt x="0" y="237"/>
                  </a:cubicBezTo>
                  <a:cubicBezTo>
                    <a:pt x="0" y="336"/>
                    <a:pt x="87" y="416"/>
                    <a:pt x="194" y="416"/>
                  </a:cubicBezTo>
                  <a:cubicBezTo>
                    <a:pt x="257" y="416"/>
                    <a:pt x="308" y="461"/>
                    <a:pt x="308" y="516"/>
                  </a:cubicBezTo>
                  <a:cubicBezTo>
                    <a:pt x="308" y="571"/>
                    <a:pt x="257" y="615"/>
                    <a:pt x="194" y="615"/>
                  </a:cubicBezTo>
                  <a:cubicBezTo>
                    <a:pt x="131" y="615"/>
                    <a:pt x="80" y="571"/>
                    <a:pt x="80" y="516"/>
                  </a:cubicBezTo>
                  <a:cubicBezTo>
                    <a:pt x="80" y="494"/>
                    <a:pt x="62" y="476"/>
                    <a:pt x="40" y="476"/>
                  </a:cubicBezTo>
                  <a:cubicBezTo>
                    <a:pt x="18" y="476"/>
                    <a:pt x="0" y="494"/>
                    <a:pt x="0" y="516"/>
                  </a:cubicBezTo>
                  <a:cubicBezTo>
                    <a:pt x="0" y="602"/>
                    <a:pt x="66" y="674"/>
                    <a:pt x="154" y="691"/>
                  </a:cubicBezTo>
                  <a:cubicBezTo>
                    <a:pt x="154" y="718"/>
                    <a:pt x="154" y="718"/>
                    <a:pt x="154" y="718"/>
                  </a:cubicBezTo>
                  <a:cubicBezTo>
                    <a:pt x="154" y="741"/>
                    <a:pt x="172" y="758"/>
                    <a:pt x="194" y="758"/>
                  </a:cubicBezTo>
                  <a:cubicBezTo>
                    <a:pt x="216" y="758"/>
                    <a:pt x="234" y="741"/>
                    <a:pt x="234" y="718"/>
                  </a:cubicBezTo>
                  <a:cubicBezTo>
                    <a:pt x="234" y="691"/>
                    <a:pt x="234" y="691"/>
                    <a:pt x="234" y="691"/>
                  </a:cubicBezTo>
                  <a:cubicBezTo>
                    <a:pt x="322" y="674"/>
                    <a:pt x="388" y="602"/>
                    <a:pt x="388" y="516"/>
                  </a:cubicBezTo>
                  <a:cubicBezTo>
                    <a:pt x="388" y="417"/>
                    <a:pt x="301" y="336"/>
                    <a:pt x="194" y="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7" name="Freeform 443"/>
            <p:cNvSpPr>
              <a:spLocks/>
            </p:cNvSpPr>
            <p:nvPr/>
          </p:nvSpPr>
          <p:spPr bwMode="auto">
            <a:xfrm>
              <a:off x="3344" y="1637"/>
              <a:ext cx="184" cy="192"/>
            </a:xfrm>
            <a:custGeom>
              <a:avLst/>
              <a:gdLst>
                <a:gd name="T0" fmla="*/ 1178 w 1195"/>
                <a:gd name="T1" fmla="*/ 567 h 1241"/>
                <a:gd name="T2" fmla="*/ 1010 w 1195"/>
                <a:gd name="T3" fmla="*/ 231 h 1241"/>
                <a:gd name="T4" fmla="*/ 173 w 1195"/>
                <a:gd name="T5" fmla="*/ 231 h 1241"/>
                <a:gd name="T6" fmla="*/ 0 w 1195"/>
                <a:gd name="T7" fmla="*/ 649 h 1241"/>
                <a:gd name="T8" fmla="*/ 173 w 1195"/>
                <a:gd name="T9" fmla="*/ 1068 h 1241"/>
                <a:gd name="T10" fmla="*/ 510 w 1195"/>
                <a:gd name="T11" fmla="*/ 1236 h 1241"/>
                <a:gd name="T12" fmla="*/ 591 w 1195"/>
                <a:gd name="T13" fmla="*/ 1241 h 1241"/>
                <a:gd name="T14" fmla="*/ 872 w 1195"/>
                <a:gd name="T15" fmla="*/ 1171 h 1241"/>
                <a:gd name="T16" fmla="*/ 889 w 1195"/>
                <a:gd name="T17" fmla="*/ 1117 h 1241"/>
                <a:gd name="T18" fmla="*/ 835 w 1195"/>
                <a:gd name="T19" fmla="*/ 1100 h 1241"/>
                <a:gd name="T20" fmla="*/ 230 w 1195"/>
                <a:gd name="T21" fmla="*/ 1011 h 1241"/>
                <a:gd name="T22" fmla="*/ 80 w 1195"/>
                <a:gd name="T23" fmla="*/ 649 h 1241"/>
                <a:gd name="T24" fmla="*/ 230 w 1195"/>
                <a:gd name="T25" fmla="*/ 288 h 1241"/>
                <a:gd name="T26" fmla="*/ 954 w 1195"/>
                <a:gd name="T27" fmla="*/ 288 h 1241"/>
                <a:gd name="T28" fmla="*/ 1043 w 1195"/>
                <a:gd name="T29" fmla="*/ 892 h 1241"/>
                <a:gd name="T30" fmla="*/ 1059 w 1195"/>
                <a:gd name="T31" fmla="*/ 946 h 1241"/>
                <a:gd name="T32" fmla="*/ 1113 w 1195"/>
                <a:gd name="T33" fmla="*/ 930 h 1241"/>
                <a:gd name="T34" fmla="*/ 1178 w 1195"/>
                <a:gd name="T35" fmla="*/ 567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5" h="1241">
                  <a:moveTo>
                    <a:pt x="1178" y="567"/>
                  </a:moveTo>
                  <a:cubicBezTo>
                    <a:pt x="1160" y="439"/>
                    <a:pt x="1102" y="323"/>
                    <a:pt x="1010" y="231"/>
                  </a:cubicBezTo>
                  <a:cubicBezTo>
                    <a:pt x="780" y="0"/>
                    <a:pt x="404" y="0"/>
                    <a:pt x="173" y="231"/>
                  </a:cubicBezTo>
                  <a:cubicBezTo>
                    <a:pt x="62" y="343"/>
                    <a:pt x="0" y="491"/>
                    <a:pt x="0" y="649"/>
                  </a:cubicBezTo>
                  <a:cubicBezTo>
                    <a:pt x="0" y="808"/>
                    <a:pt x="62" y="956"/>
                    <a:pt x="173" y="1068"/>
                  </a:cubicBezTo>
                  <a:cubicBezTo>
                    <a:pt x="265" y="1160"/>
                    <a:pt x="382" y="1218"/>
                    <a:pt x="510" y="1236"/>
                  </a:cubicBezTo>
                  <a:cubicBezTo>
                    <a:pt x="537" y="1239"/>
                    <a:pt x="564" y="1241"/>
                    <a:pt x="591" y="1241"/>
                  </a:cubicBezTo>
                  <a:cubicBezTo>
                    <a:pt x="689" y="1241"/>
                    <a:pt x="786" y="1217"/>
                    <a:pt x="872" y="1171"/>
                  </a:cubicBezTo>
                  <a:cubicBezTo>
                    <a:pt x="892" y="1160"/>
                    <a:pt x="899" y="1136"/>
                    <a:pt x="889" y="1117"/>
                  </a:cubicBezTo>
                  <a:cubicBezTo>
                    <a:pt x="878" y="1097"/>
                    <a:pt x="854" y="1090"/>
                    <a:pt x="835" y="1100"/>
                  </a:cubicBezTo>
                  <a:cubicBezTo>
                    <a:pt x="637" y="1207"/>
                    <a:pt x="389" y="1170"/>
                    <a:pt x="230" y="1011"/>
                  </a:cubicBezTo>
                  <a:cubicBezTo>
                    <a:pt x="133" y="915"/>
                    <a:pt x="80" y="786"/>
                    <a:pt x="80" y="649"/>
                  </a:cubicBezTo>
                  <a:cubicBezTo>
                    <a:pt x="80" y="513"/>
                    <a:pt x="133" y="384"/>
                    <a:pt x="230" y="288"/>
                  </a:cubicBezTo>
                  <a:cubicBezTo>
                    <a:pt x="429" y="88"/>
                    <a:pt x="754" y="88"/>
                    <a:pt x="954" y="288"/>
                  </a:cubicBezTo>
                  <a:cubicBezTo>
                    <a:pt x="1112" y="446"/>
                    <a:pt x="1149" y="695"/>
                    <a:pt x="1043" y="892"/>
                  </a:cubicBezTo>
                  <a:cubicBezTo>
                    <a:pt x="1032" y="912"/>
                    <a:pt x="1039" y="936"/>
                    <a:pt x="1059" y="946"/>
                  </a:cubicBezTo>
                  <a:cubicBezTo>
                    <a:pt x="1078" y="957"/>
                    <a:pt x="1103" y="950"/>
                    <a:pt x="1113" y="930"/>
                  </a:cubicBezTo>
                  <a:cubicBezTo>
                    <a:pt x="1172" y="820"/>
                    <a:pt x="1195" y="692"/>
                    <a:pt x="1178" y="5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7" name="Freeform 444"/>
            <p:cNvSpPr>
              <a:spLocks/>
            </p:cNvSpPr>
            <p:nvPr/>
          </p:nvSpPr>
          <p:spPr bwMode="auto">
            <a:xfrm>
              <a:off x="3489" y="1791"/>
              <a:ext cx="13" cy="13"/>
            </a:xfrm>
            <a:custGeom>
              <a:avLst/>
              <a:gdLst>
                <a:gd name="T0" fmla="*/ 73 w 88"/>
                <a:gd name="T1" fmla="*/ 16 h 84"/>
                <a:gd name="T2" fmla="*/ 72 w 88"/>
                <a:gd name="T3" fmla="*/ 15 h 84"/>
                <a:gd name="T4" fmla="*/ 16 w 88"/>
                <a:gd name="T5" fmla="*/ 15 h 84"/>
                <a:gd name="T6" fmla="*/ 16 w 88"/>
                <a:gd name="T7" fmla="*/ 72 h 84"/>
                <a:gd name="T8" fmla="*/ 16 w 88"/>
                <a:gd name="T9" fmla="*/ 72 h 84"/>
                <a:gd name="T10" fmla="*/ 44 w 88"/>
                <a:gd name="T11" fmla="*/ 84 h 84"/>
                <a:gd name="T12" fmla="*/ 73 w 88"/>
                <a:gd name="T13" fmla="*/ 72 h 84"/>
                <a:gd name="T14" fmla="*/ 73 w 88"/>
                <a:gd name="T15" fmla="*/ 1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4">
                  <a:moveTo>
                    <a:pt x="73" y="16"/>
                  </a:moveTo>
                  <a:cubicBezTo>
                    <a:pt x="72" y="15"/>
                    <a:pt x="72" y="15"/>
                    <a:pt x="72" y="15"/>
                  </a:cubicBezTo>
                  <a:cubicBezTo>
                    <a:pt x="57" y="0"/>
                    <a:pt x="31" y="0"/>
                    <a:pt x="16" y="15"/>
                  </a:cubicBezTo>
                  <a:cubicBezTo>
                    <a:pt x="0" y="31"/>
                    <a:pt x="0" y="56"/>
                    <a:pt x="16" y="72"/>
                  </a:cubicBezTo>
                  <a:cubicBezTo>
                    <a:pt x="16" y="72"/>
                    <a:pt x="16" y="72"/>
                    <a:pt x="16" y="72"/>
                  </a:cubicBezTo>
                  <a:cubicBezTo>
                    <a:pt x="24" y="80"/>
                    <a:pt x="34" y="84"/>
                    <a:pt x="44" y="84"/>
                  </a:cubicBezTo>
                  <a:cubicBezTo>
                    <a:pt x="55" y="84"/>
                    <a:pt x="65" y="80"/>
                    <a:pt x="73" y="72"/>
                  </a:cubicBezTo>
                  <a:cubicBezTo>
                    <a:pt x="88" y="57"/>
                    <a:pt x="88" y="31"/>
                    <a:pt x="7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09" name="Rectangle 108">
            <a:extLst>
              <a:ext uri="{FF2B5EF4-FFF2-40B4-BE49-F238E27FC236}">
                <a16:creationId xmlns:a16="http://schemas.microsoft.com/office/drawing/2014/main" id="{97EE8EC8-C1E6-465B-8299-4DF2579D0BA0}"/>
              </a:ext>
            </a:extLst>
          </p:cNvPr>
          <p:cNvSpPr/>
          <p:nvPr/>
        </p:nvSpPr>
        <p:spPr>
          <a:xfrm>
            <a:off x="6693809" y="3354243"/>
            <a:ext cx="4958918" cy="435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
            </a:pPr>
            <a:r>
              <a:rPr lang="zh-CN" altLang="en-US" b="1" dirty="0">
                <a:solidFill>
                  <a:schemeClr val="tx1">
                    <a:lumMod val="65000"/>
                    <a:lumOff val="35000"/>
                  </a:schemeClr>
                </a:solidFill>
                <a:cs typeface="Calibri" panose="020F0502020204030204" pitchFamily="34" charset="0"/>
              </a:rPr>
              <a:t>开展美国本地组装及</a:t>
            </a:r>
            <a:r>
              <a:rPr lang="en-US" altLang="zh-CN" b="1" dirty="0">
                <a:solidFill>
                  <a:schemeClr val="tx1">
                    <a:lumMod val="65000"/>
                    <a:lumOff val="35000"/>
                  </a:schemeClr>
                </a:solidFill>
                <a:cs typeface="Calibri" panose="020F0502020204030204" pitchFamily="34" charset="0"/>
              </a:rPr>
              <a:t>/</a:t>
            </a:r>
            <a:r>
              <a:rPr lang="zh-CN" altLang="en-US" b="1" dirty="0">
                <a:solidFill>
                  <a:schemeClr val="tx1">
                    <a:lumMod val="65000"/>
                    <a:lumOff val="35000"/>
                  </a:schemeClr>
                </a:solidFill>
                <a:cs typeface="Calibri" panose="020F0502020204030204" pitchFamily="34" charset="0"/>
              </a:rPr>
              <a:t>或生产的新策略</a:t>
            </a:r>
            <a:endParaRPr lang="en-US" altLang="zh-CN" b="1" dirty="0">
              <a:solidFill>
                <a:schemeClr val="tx1">
                  <a:lumMod val="65000"/>
                  <a:lumOff val="35000"/>
                </a:schemeClr>
              </a:solidFill>
              <a:cs typeface="Calibri" panose="020F0502020204030204" pitchFamily="34" charset="0"/>
            </a:endParaRPr>
          </a:p>
        </p:txBody>
      </p:sp>
      <p:sp>
        <p:nvSpPr>
          <p:cNvPr id="164" name="Freeform 28"/>
          <p:cNvSpPr>
            <a:spLocks noChangeAspect="1" noEditPoints="1"/>
          </p:cNvSpPr>
          <p:nvPr/>
        </p:nvSpPr>
        <p:spPr bwMode="auto">
          <a:xfrm>
            <a:off x="6303339" y="3299366"/>
            <a:ext cx="539057" cy="539496"/>
          </a:xfrm>
          <a:custGeom>
            <a:avLst/>
            <a:gdLst>
              <a:gd name="T0" fmla="*/ 2151 w 2598"/>
              <a:gd name="T1" fmla="*/ 2235 h 2600"/>
              <a:gd name="T2" fmla="*/ 2151 w 2598"/>
              <a:gd name="T3" fmla="*/ 2357 h 2600"/>
              <a:gd name="T4" fmla="*/ 1624 w 2598"/>
              <a:gd name="T5" fmla="*/ 2275 h 2600"/>
              <a:gd name="T6" fmla="*/ 2354 w 2598"/>
              <a:gd name="T7" fmla="*/ 1504 h 2600"/>
              <a:gd name="T8" fmla="*/ 2273 w 2598"/>
              <a:gd name="T9" fmla="*/ 1504 h 2600"/>
              <a:gd name="T10" fmla="*/ 1705 w 2598"/>
              <a:gd name="T11" fmla="*/ 2275 h 2600"/>
              <a:gd name="T12" fmla="*/ 2517 w 2598"/>
              <a:gd name="T13" fmla="*/ 1625 h 2600"/>
              <a:gd name="T14" fmla="*/ 2273 w 2598"/>
              <a:gd name="T15" fmla="*/ 1301 h 2600"/>
              <a:gd name="T16" fmla="*/ 974 w 2598"/>
              <a:gd name="T17" fmla="*/ 1991 h 2600"/>
              <a:gd name="T18" fmla="*/ 243 w 2598"/>
              <a:gd name="T19" fmla="*/ 1561 h 2600"/>
              <a:gd name="T20" fmla="*/ 406 w 2598"/>
              <a:gd name="T21" fmla="*/ 1423 h 2600"/>
              <a:gd name="T22" fmla="*/ 527 w 2598"/>
              <a:gd name="T23" fmla="*/ 2275 h 2600"/>
              <a:gd name="T24" fmla="*/ 81 w 2598"/>
              <a:gd name="T25" fmla="*/ 976 h 2600"/>
              <a:gd name="T26" fmla="*/ 324 w 2598"/>
              <a:gd name="T27" fmla="*/ 976 h 2600"/>
              <a:gd name="T28" fmla="*/ 377 w 2598"/>
              <a:gd name="T29" fmla="*/ 2101 h 2600"/>
              <a:gd name="T30" fmla="*/ 446 w 2598"/>
              <a:gd name="T31" fmla="*/ 2600 h 2600"/>
              <a:gd name="T32" fmla="*/ 1055 w 2598"/>
              <a:gd name="T33" fmla="*/ 2357 h 2600"/>
              <a:gd name="T34" fmla="*/ 1417 w 2598"/>
              <a:gd name="T35" fmla="*/ 1699 h 2600"/>
              <a:gd name="T36" fmla="*/ 1137 w 2598"/>
              <a:gd name="T37" fmla="*/ 1525 h 2600"/>
              <a:gd name="T38" fmla="*/ 774 w 2598"/>
              <a:gd name="T39" fmla="*/ 1526 h 2600"/>
              <a:gd name="T40" fmla="*/ 520 w 2598"/>
              <a:gd name="T41" fmla="*/ 1200 h 2600"/>
              <a:gd name="T42" fmla="*/ 451 w 2598"/>
              <a:gd name="T43" fmla="*/ 944 h 2600"/>
              <a:gd name="T44" fmla="*/ 637 w 2598"/>
              <a:gd name="T45" fmla="*/ 659 h 2600"/>
              <a:gd name="T46" fmla="*/ 799 w 2598"/>
              <a:gd name="T47" fmla="*/ 379 h 2600"/>
              <a:gd name="T48" fmla="*/ 979 w 2598"/>
              <a:gd name="T49" fmla="*/ 64 h 2600"/>
              <a:gd name="T50" fmla="*/ 1388 w 2598"/>
              <a:gd name="T51" fmla="*/ 7 h 2600"/>
              <a:gd name="T52" fmla="*/ 1645 w 2598"/>
              <a:gd name="T53" fmla="*/ 76 h 2600"/>
              <a:gd name="T54" fmla="*/ 1971 w 2598"/>
              <a:gd name="T55" fmla="*/ 330 h 2600"/>
              <a:gd name="T56" fmla="*/ 1970 w 2598"/>
              <a:gd name="T57" fmla="*/ 693 h 2600"/>
              <a:gd name="T58" fmla="*/ 2144 w 2598"/>
              <a:gd name="T59" fmla="*/ 972 h 2600"/>
              <a:gd name="T60" fmla="*/ 1987 w 2598"/>
              <a:gd name="T61" fmla="*/ 1356 h 2600"/>
              <a:gd name="T62" fmla="*/ 1800 w 2598"/>
              <a:gd name="T63" fmla="*/ 1543 h 2600"/>
              <a:gd name="T64" fmla="*/ 1729 w 2598"/>
              <a:gd name="T65" fmla="*/ 1494 h 2600"/>
              <a:gd name="T66" fmla="*/ 1938 w 2598"/>
              <a:gd name="T67" fmla="*/ 1285 h 2600"/>
              <a:gd name="T68" fmla="*/ 1901 w 2598"/>
              <a:gd name="T69" fmla="*/ 949 h 2600"/>
              <a:gd name="T70" fmla="*/ 1896 w 2598"/>
              <a:gd name="T71" fmla="*/ 734 h 2600"/>
              <a:gd name="T72" fmla="*/ 1772 w 2598"/>
              <a:gd name="T73" fmla="*/ 471 h 2600"/>
              <a:gd name="T74" fmla="*/ 1637 w 2598"/>
              <a:gd name="T75" fmla="*/ 162 h 2600"/>
              <a:gd name="T76" fmla="*/ 1352 w 2598"/>
              <a:gd name="T77" fmla="*/ 85 h 2600"/>
              <a:gd name="T78" fmla="*/ 1080 w 2598"/>
              <a:gd name="T79" fmla="*/ 286 h 2600"/>
              <a:gd name="T80" fmla="*/ 843 w 2598"/>
              <a:gd name="T81" fmla="*/ 452 h 2600"/>
              <a:gd name="T82" fmla="*/ 722 w 2598"/>
              <a:gd name="T83" fmla="*/ 660 h 2600"/>
              <a:gd name="T84" fmla="*/ 529 w 2598"/>
              <a:gd name="T85" fmla="*/ 908 h 2600"/>
              <a:gd name="T86" fmla="*/ 606 w 2598"/>
              <a:gd name="T87" fmla="*/ 1193 h 2600"/>
              <a:gd name="T88" fmla="*/ 916 w 2598"/>
              <a:gd name="T89" fmla="*/ 1328 h 2600"/>
              <a:gd name="T90" fmla="*/ 1179 w 2598"/>
              <a:gd name="T91" fmla="*/ 1451 h 2600"/>
              <a:gd name="T92" fmla="*/ 1419 w 2598"/>
              <a:gd name="T93" fmla="*/ 1451 h 2600"/>
              <a:gd name="T94" fmla="*/ 1299 w 2598"/>
              <a:gd name="T95" fmla="*/ 367 h 2600"/>
              <a:gd name="T96" fmla="*/ 893 w 2598"/>
              <a:gd name="T97" fmla="*/ 854 h 2600"/>
              <a:gd name="T98" fmla="*/ 974 w 2598"/>
              <a:gd name="T99" fmla="*/ 854 h 2600"/>
              <a:gd name="T100" fmla="*/ 1055 w 2598"/>
              <a:gd name="T101" fmla="*/ 854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98" h="2600">
                <a:moveTo>
                  <a:pt x="2598" y="976"/>
                </a:moveTo>
                <a:cubicBezTo>
                  <a:pt x="2598" y="1626"/>
                  <a:pt x="2598" y="1626"/>
                  <a:pt x="2598" y="1626"/>
                </a:cubicBezTo>
                <a:cubicBezTo>
                  <a:pt x="2598" y="1630"/>
                  <a:pt x="2597" y="1725"/>
                  <a:pt x="2505" y="1817"/>
                </a:cubicBezTo>
                <a:cubicBezTo>
                  <a:pt x="2221" y="2101"/>
                  <a:pt x="2221" y="2101"/>
                  <a:pt x="2221" y="2101"/>
                </a:cubicBezTo>
                <a:cubicBezTo>
                  <a:pt x="2154" y="2168"/>
                  <a:pt x="2151" y="2233"/>
                  <a:pt x="2151" y="2235"/>
                </a:cubicBezTo>
                <a:cubicBezTo>
                  <a:pt x="2151" y="2275"/>
                  <a:pt x="2151" y="2275"/>
                  <a:pt x="2151" y="2275"/>
                </a:cubicBezTo>
                <a:cubicBezTo>
                  <a:pt x="2196" y="2275"/>
                  <a:pt x="2233" y="2312"/>
                  <a:pt x="2233" y="2357"/>
                </a:cubicBezTo>
                <a:cubicBezTo>
                  <a:pt x="2233" y="2600"/>
                  <a:pt x="2233" y="2600"/>
                  <a:pt x="2233" y="2600"/>
                </a:cubicBezTo>
                <a:cubicBezTo>
                  <a:pt x="2151" y="2600"/>
                  <a:pt x="2151" y="2600"/>
                  <a:pt x="2151" y="2600"/>
                </a:cubicBezTo>
                <a:cubicBezTo>
                  <a:pt x="2151" y="2357"/>
                  <a:pt x="2151" y="2357"/>
                  <a:pt x="2151" y="2357"/>
                </a:cubicBezTo>
                <a:cubicBezTo>
                  <a:pt x="1624" y="2357"/>
                  <a:pt x="1624" y="2357"/>
                  <a:pt x="1624" y="2357"/>
                </a:cubicBezTo>
                <a:cubicBezTo>
                  <a:pt x="1624" y="2600"/>
                  <a:pt x="1624" y="2600"/>
                  <a:pt x="1624" y="2600"/>
                </a:cubicBezTo>
                <a:cubicBezTo>
                  <a:pt x="1542" y="2600"/>
                  <a:pt x="1542" y="2600"/>
                  <a:pt x="1542" y="2600"/>
                </a:cubicBezTo>
                <a:cubicBezTo>
                  <a:pt x="1542" y="2357"/>
                  <a:pt x="1542" y="2357"/>
                  <a:pt x="1542" y="2357"/>
                </a:cubicBezTo>
                <a:cubicBezTo>
                  <a:pt x="1542" y="2312"/>
                  <a:pt x="1579" y="2275"/>
                  <a:pt x="1624" y="2275"/>
                </a:cubicBezTo>
                <a:cubicBezTo>
                  <a:pt x="1624" y="1991"/>
                  <a:pt x="1624" y="1991"/>
                  <a:pt x="1624" y="1991"/>
                </a:cubicBezTo>
                <a:cubicBezTo>
                  <a:pt x="1624" y="1986"/>
                  <a:pt x="1625" y="1852"/>
                  <a:pt x="1717" y="1760"/>
                </a:cubicBezTo>
                <a:cubicBezTo>
                  <a:pt x="2135" y="1342"/>
                  <a:pt x="2135" y="1342"/>
                  <a:pt x="2135" y="1342"/>
                </a:cubicBezTo>
                <a:cubicBezTo>
                  <a:pt x="2192" y="1342"/>
                  <a:pt x="2192" y="1342"/>
                  <a:pt x="2192" y="1342"/>
                </a:cubicBezTo>
                <a:cubicBezTo>
                  <a:pt x="2282" y="1342"/>
                  <a:pt x="2354" y="1414"/>
                  <a:pt x="2354" y="1504"/>
                </a:cubicBezTo>
                <a:cubicBezTo>
                  <a:pt x="2354" y="1561"/>
                  <a:pt x="2354" y="1561"/>
                  <a:pt x="2354" y="1561"/>
                </a:cubicBezTo>
                <a:cubicBezTo>
                  <a:pt x="2058" y="1858"/>
                  <a:pt x="2058" y="1858"/>
                  <a:pt x="2058" y="1858"/>
                </a:cubicBezTo>
                <a:cubicBezTo>
                  <a:pt x="2001" y="1800"/>
                  <a:pt x="2001" y="1800"/>
                  <a:pt x="2001" y="1800"/>
                </a:cubicBezTo>
                <a:cubicBezTo>
                  <a:pt x="2273" y="1528"/>
                  <a:pt x="2273" y="1528"/>
                  <a:pt x="2273" y="1528"/>
                </a:cubicBezTo>
                <a:cubicBezTo>
                  <a:pt x="2273" y="1504"/>
                  <a:pt x="2273" y="1504"/>
                  <a:pt x="2273" y="1504"/>
                </a:cubicBezTo>
                <a:cubicBezTo>
                  <a:pt x="2273" y="1459"/>
                  <a:pt x="2237" y="1423"/>
                  <a:pt x="2192" y="1423"/>
                </a:cubicBezTo>
                <a:cubicBezTo>
                  <a:pt x="2168" y="1423"/>
                  <a:pt x="2168" y="1423"/>
                  <a:pt x="2168" y="1423"/>
                </a:cubicBezTo>
                <a:cubicBezTo>
                  <a:pt x="1774" y="1817"/>
                  <a:pt x="1774" y="1817"/>
                  <a:pt x="1774" y="1817"/>
                </a:cubicBezTo>
                <a:cubicBezTo>
                  <a:pt x="1706" y="1885"/>
                  <a:pt x="1705" y="1990"/>
                  <a:pt x="1705" y="1991"/>
                </a:cubicBezTo>
                <a:cubicBezTo>
                  <a:pt x="1705" y="2275"/>
                  <a:pt x="1705" y="2275"/>
                  <a:pt x="1705" y="2275"/>
                </a:cubicBezTo>
                <a:cubicBezTo>
                  <a:pt x="2070" y="2275"/>
                  <a:pt x="2070" y="2275"/>
                  <a:pt x="2070" y="2275"/>
                </a:cubicBezTo>
                <a:cubicBezTo>
                  <a:pt x="2070" y="2235"/>
                  <a:pt x="2070" y="2235"/>
                  <a:pt x="2070" y="2235"/>
                </a:cubicBezTo>
                <a:cubicBezTo>
                  <a:pt x="2070" y="2231"/>
                  <a:pt x="2071" y="2136"/>
                  <a:pt x="2163" y="2044"/>
                </a:cubicBezTo>
                <a:cubicBezTo>
                  <a:pt x="2447" y="1760"/>
                  <a:pt x="2447" y="1760"/>
                  <a:pt x="2447" y="1760"/>
                </a:cubicBezTo>
                <a:cubicBezTo>
                  <a:pt x="2515" y="1693"/>
                  <a:pt x="2517" y="1628"/>
                  <a:pt x="2517" y="1625"/>
                </a:cubicBezTo>
                <a:cubicBezTo>
                  <a:pt x="2517" y="976"/>
                  <a:pt x="2517" y="976"/>
                  <a:pt x="2517" y="976"/>
                </a:cubicBezTo>
                <a:cubicBezTo>
                  <a:pt x="2517" y="931"/>
                  <a:pt x="2480" y="895"/>
                  <a:pt x="2436" y="895"/>
                </a:cubicBezTo>
                <a:cubicBezTo>
                  <a:pt x="2391" y="895"/>
                  <a:pt x="2354" y="931"/>
                  <a:pt x="2354" y="976"/>
                </a:cubicBezTo>
                <a:cubicBezTo>
                  <a:pt x="2354" y="1301"/>
                  <a:pt x="2354" y="1301"/>
                  <a:pt x="2354" y="1301"/>
                </a:cubicBezTo>
                <a:cubicBezTo>
                  <a:pt x="2273" y="1301"/>
                  <a:pt x="2273" y="1301"/>
                  <a:pt x="2273" y="1301"/>
                </a:cubicBezTo>
                <a:cubicBezTo>
                  <a:pt x="2273" y="976"/>
                  <a:pt x="2273" y="976"/>
                  <a:pt x="2273" y="976"/>
                </a:cubicBezTo>
                <a:cubicBezTo>
                  <a:pt x="2273" y="887"/>
                  <a:pt x="2346" y="814"/>
                  <a:pt x="2436" y="814"/>
                </a:cubicBezTo>
                <a:cubicBezTo>
                  <a:pt x="2525" y="814"/>
                  <a:pt x="2598" y="887"/>
                  <a:pt x="2598" y="976"/>
                </a:cubicBezTo>
                <a:close/>
                <a:moveTo>
                  <a:pt x="974" y="2275"/>
                </a:moveTo>
                <a:cubicBezTo>
                  <a:pt x="974" y="1991"/>
                  <a:pt x="974" y="1991"/>
                  <a:pt x="974" y="1991"/>
                </a:cubicBezTo>
                <a:cubicBezTo>
                  <a:pt x="974" y="1986"/>
                  <a:pt x="973" y="1852"/>
                  <a:pt x="881" y="1760"/>
                </a:cubicBezTo>
                <a:cubicBezTo>
                  <a:pt x="463" y="1342"/>
                  <a:pt x="463" y="1342"/>
                  <a:pt x="463" y="1342"/>
                </a:cubicBezTo>
                <a:cubicBezTo>
                  <a:pt x="406" y="1342"/>
                  <a:pt x="406" y="1342"/>
                  <a:pt x="406" y="1342"/>
                </a:cubicBezTo>
                <a:cubicBezTo>
                  <a:pt x="316" y="1342"/>
                  <a:pt x="243" y="1414"/>
                  <a:pt x="243" y="1504"/>
                </a:cubicBezTo>
                <a:cubicBezTo>
                  <a:pt x="243" y="1561"/>
                  <a:pt x="243" y="1561"/>
                  <a:pt x="243" y="1561"/>
                </a:cubicBezTo>
                <a:cubicBezTo>
                  <a:pt x="539" y="1858"/>
                  <a:pt x="539" y="1858"/>
                  <a:pt x="539" y="1858"/>
                </a:cubicBezTo>
                <a:cubicBezTo>
                  <a:pt x="597" y="1800"/>
                  <a:pt x="597" y="1800"/>
                  <a:pt x="597" y="1800"/>
                </a:cubicBezTo>
                <a:cubicBezTo>
                  <a:pt x="324" y="1528"/>
                  <a:pt x="324" y="1528"/>
                  <a:pt x="324" y="1528"/>
                </a:cubicBezTo>
                <a:cubicBezTo>
                  <a:pt x="324" y="1504"/>
                  <a:pt x="324" y="1504"/>
                  <a:pt x="324" y="1504"/>
                </a:cubicBezTo>
                <a:cubicBezTo>
                  <a:pt x="324" y="1459"/>
                  <a:pt x="361" y="1423"/>
                  <a:pt x="406" y="1423"/>
                </a:cubicBezTo>
                <a:cubicBezTo>
                  <a:pt x="429" y="1423"/>
                  <a:pt x="429" y="1423"/>
                  <a:pt x="429" y="1423"/>
                </a:cubicBezTo>
                <a:cubicBezTo>
                  <a:pt x="823" y="1817"/>
                  <a:pt x="823" y="1817"/>
                  <a:pt x="823" y="1817"/>
                </a:cubicBezTo>
                <a:cubicBezTo>
                  <a:pt x="891" y="1885"/>
                  <a:pt x="893" y="1990"/>
                  <a:pt x="893" y="1991"/>
                </a:cubicBezTo>
                <a:cubicBezTo>
                  <a:pt x="893" y="2275"/>
                  <a:pt x="893" y="2275"/>
                  <a:pt x="893" y="2275"/>
                </a:cubicBezTo>
                <a:cubicBezTo>
                  <a:pt x="527" y="2275"/>
                  <a:pt x="527" y="2275"/>
                  <a:pt x="527" y="2275"/>
                </a:cubicBezTo>
                <a:cubicBezTo>
                  <a:pt x="527" y="2235"/>
                  <a:pt x="527" y="2235"/>
                  <a:pt x="527" y="2235"/>
                </a:cubicBezTo>
                <a:cubicBezTo>
                  <a:pt x="527" y="2231"/>
                  <a:pt x="526" y="2136"/>
                  <a:pt x="434" y="2044"/>
                </a:cubicBezTo>
                <a:cubicBezTo>
                  <a:pt x="150" y="1760"/>
                  <a:pt x="150" y="1760"/>
                  <a:pt x="150" y="1760"/>
                </a:cubicBezTo>
                <a:cubicBezTo>
                  <a:pt x="83" y="1693"/>
                  <a:pt x="81" y="1628"/>
                  <a:pt x="81" y="1626"/>
                </a:cubicBezTo>
                <a:cubicBezTo>
                  <a:pt x="81" y="976"/>
                  <a:pt x="81" y="976"/>
                  <a:pt x="81" y="976"/>
                </a:cubicBezTo>
                <a:cubicBezTo>
                  <a:pt x="81" y="931"/>
                  <a:pt x="117" y="895"/>
                  <a:pt x="162" y="895"/>
                </a:cubicBezTo>
                <a:cubicBezTo>
                  <a:pt x="207" y="895"/>
                  <a:pt x="243" y="931"/>
                  <a:pt x="243" y="976"/>
                </a:cubicBezTo>
                <a:cubicBezTo>
                  <a:pt x="243" y="1301"/>
                  <a:pt x="243" y="1301"/>
                  <a:pt x="243" y="1301"/>
                </a:cubicBezTo>
                <a:cubicBezTo>
                  <a:pt x="324" y="1301"/>
                  <a:pt x="324" y="1301"/>
                  <a:pt x="324" y="1301"/>
                </a:cubicBezTo>
                <a:cubicBezTo>
                  <a:pt x="324" y="976"/>
                  <a:pt x="324" y="976"/>
                  <a:pt x="324" y="976"/>
                </a:cubicBezTo>
                <a:cubicBezTo>
                  <a:pt x="324" y="887"/>
                  <a:pt x="251" y="814"/>
                  <a:pt x="162" y="814"/>
                </a:cubicBezTo>
                <a:cubicBezTo>
                  <a:pt x="72" y="814"/>
                  <a:pt x="0" y="887"/>
                  <a:pt x="0" y="976"/>
                </a:cubicBezTo>
                <a:cubicBezTo>
                  <a:pt x="0" y="1626"/>
                  <a:pt x="0" y="1626"/>
                  <a:pt x="0" y="1626"/>
                </a:cubicBezTo>
                <a:cubicBezTo>
                  <a:pt x="0" y="1630"/>
                  <a:pt x="1" y="1725"/>
                  <a:pt x="93" y="1817"/>
                </a:cubicBezTo>
                <a:cubicBezTo>
                  <a:pt x="377" y="2101"/>
                  <a:pt x="377" y="2101"/>
                  <a:pt x="377" y="2101"/>
                </a:cubicBezTo>
                <a:cubicBezTo>
                  <a:pt x="444" y="2168"/>
                  <a:pt x="446" y="2233"/>
                  <a:pt x="446" y="2235"/>
                </a:cubicBezTo>
                <a:cubicBezTo>
                  <a:pt x="446" y="2275"/>
                  <a:pt x="446" y="2275"/>
                  <a:pt x="446" y="2275"/>
                </a:cubicBezTo>
                <a:cubicBezTo>
                  <a:pt x="401" y="2275"/>
                  <a:pt x="365" y="2312"/>
                  <a:pt x="365" y="2357"/>
                </a:cubicBezTo>
                <a:cubicBezTo>
                  <a:pt x="365" y="2600"/>
                  <a:pt x="365" y="2600"/>
                  <a:pt x="365" y="2600"/>
                </a:cubicBezTo>
                <a:cubicBezTo>
                  <a:pt x="446" y="2600"/>
                  <a:pt x="446" y="2600"/>
                  <a:pt x="446" y="2600"/>
                </a:cubicBezTo>
                <a:cubicBezTo>
                  <a:pt x="446" y="2357"/>
                  <a:pt x="446" y="2357"/>
                  <a:pt x="446" y="2357"/>
                </a:cubicBezTo>
                <a:cubicBezTo>
                  <a:pt x="974" y="2357"/>
                  <a:pt x="974" y="2357"/>
                  <a:pt x="974" y="2357"/>
                </a:cubicBezTo>
                <a:cubicBezTo>
                  <a:pt x="974" y="2600"/>
                  <a:pt x="974" y="2600"/>
                  <a:pt x="974" y="2600"/>
                </a:cubicBezTo>
                <a:cubicBezTo>
                  <a:pt x="1055" y="2600"/>
                  <a:pt x="1055" y="2600"/>
                  <a:pt x="1055" y="2600"/>
                </a:cubicBezTo>
                <a:cubicBezTo>
                  <a:pt x="1055" y="2357"/>
                  <a:pt x="1055" y="2357"/>
                  <a:pt x="1055" y="2357"/>
                </a:cubicBezTo>
                <a:cubicBezTo>
                  <a:pt x="1055" y="2312"/>
                  <a:pt x="1019" y="2275"/>
                  <a:pt x="974" y="2275"/>
                </a:cubicBezTo>
                <a:close/>
                <a:moveTo>
                  <a:pt x="1619" y="1645"/>
                </a:moveTo>
                <a:cubicBezTo>
                  <a:pt x="1494" y="1516"/>
                  <a:pt x="1494" y="1516"/>
                  <a:pt x="1494" y="1516"/>
                </a:cubicBezTo>
                <a:cubicBezTo>
                  <a:pt x="1483" y="1520"/>
                  <a:pt x="1471" y="1523"/>
                  <a:pt x="1460" y="1525"/>
                </a:cubicBezTo>
                <a:cubicBezTo>
                  <a:pt x="1417" y="1699"/>
                  <a:pt x="1417" y="1699"/>
                  <a:pt x="1417" y="1699"/>
                </a:cubicBezTo>
                <a:cubicBezTo>
                  <a:pt x="1388" y="1702"/>
                  <a:pt x="1388" y="1702"/>
                  <a:pt x="1388" y="1702"/>
                </a:cubicBezTo>
                <a:cubicBezTo>
                  <a:pt x="1358" y="1705"/>
                  <a:pt x="1328" y="1707"/>
                  <a:pt x="1299" y="1707"/>
                </a:cubicBezTo>
                <a:cubicBezTo>
                  <a:pt x="1269" y="1707"/>
                  <a:pt x="1239" y="1705"/>
                  <a:pt x="1209" y="1702"/>
                </a:cubicBezTo>
                <a:cubicBezTo>
                  <a:pt x="1181" y="1699"/>
                  <a:pt x="1181" y="1699"/>
                  <a:pt x="1181" y="1699"/>
                </a:cubicBezTo>
                <a:cubicBezTo>
                  <a:pt x="1137" y="1525"/>
                  <a:pt x="1137" y="1525"/>
                  <a:pt x="1137" y="1525"/>
                </a:cubicBezTo>
                <a:cubicBezTo>
                  <a:pt x="1126" y="1523"/>
                  <a:pt x="1115" y="1520"/>
                  <a:pt x="1103" y="1516"/>
                </a:cubicBezTo>
                <a:cubicBezTo>
                  <a:pt x="979" y="1645"/>
                  <a:pt x="979" y="1645"/>
                  <a:pt x="979" y="1645"/>
                </a:cubicBezTo>
                <a:cubicBezTo>
                  <a:pt x="953" y="1633"/>
                  <a:pt x="953" y="1633"/>
                  <a:pt x="953" y="1633"/>
                </a:cubicBezTo>
                <a:cubicBezTo>
                  <a:pt x="899" y="1609"/>
                  <a:pt x="847" y="1579"/>
                  <a:pt x="797" y="1543"/>
                </a:cubicBezTo>
                <a:cubicBezTo>
                  <a:pt x="774" y="1526"/>
                  <a:pt x="774" y="1526"/>
                  <a:pt x="774" y="1526"/>
                </a:cubicBezTo>
                <a:cubicBezTo>
                  <a:pt x="824" y="1354"/>
                  <a:pt x="824" y="1354"/>
                  <a:pt x="824" y="1354"/>
                </a:cubicBezTo>
                <a:cubicBezTo>
                  <a:pt x="815" y="1346"/>
                  <a:pt x="807" y="1338"/>
                  <a:pt x="799" y="1330"/>
                </a:cubicBezTo>
                <a:cubicBezTo>
                  <a:pt x="627" y="1379"/>
                  <a:pt x="627" y="1379"/>
                  <a:pt x="627" y="1379"/>
                </a:cubicBezTo>
                <a:cubicBezTo>
                  <a:pt x="610" y="1356"/>
                  <a:pt x="610" y="1356"/>
                  <a:pt x="610" y="1356"/>
                </a:cubicBezTo>
                <a:cubicBezTo>
                  <a:pt x="574" y="1307"/>
                  <a:pt x="544" y="1254"/>
                  <a:pt x="520" y="1200"/>
                </a:cubicBezTo>
                <a:cubicBezTo>
                  <a:pt x="508" y="1174"/>
                  <a:pt x="508" y="1174"/>
                  <a:pt x="508" y="1174"/>
                </a:cubicBezTo>
                <a:cubicBezTo>
                  <a:pt x="637" y="1050"/>
                  <a:pt x="637" y="1050"/>
                  <a:pt x="637" y="1050"/>
                </a:cubicBezTo>
                <a:cubicBezTo>
                  <a:pt x="634" y="1038"/>
                  <a:pt x="631" y="1027"/>
                  <a:pt x="628" y="1016"/>
                </a:cubicBezTo>
                <a:cubicBezTo>
                  <a:pt x="454" y="972"/>
                  <a:pt x="454" y="972"/>
                  <a:pt x="454" y="972"/>
                </a:cubicBezTo>
                <a:cubicBezTo>
                  <a:pt x="451" y="944"/>
                  <a:pt x="451" y="944"/>
                  <a:pt x="451" y="944"/>
                </a:cubicBezTo>
                <a:cubicBezTo>
                  <a:pt x="448" y="914"/>
                  <a:pt x="446" y="884"/>
                  <a:pt x="446" y="854"/>
                </a:cubicBezTo>
                <a:cubicBezTo>
                  <a:pt x="446" y="825"/>
                  <a:pt x="448" y="795"/>
                  <a:pt x="451" y="765"/>
                </a:cubicBezTo>
                <a:cubicBezTo>
                  <a:pt x="454" y="736"/>
                  <a:pt x="454" y="736"/>
                  <a:pt x="454" y="736"/>
                </a:cubicBezTo>
                <a:cubicBezTo>
                  <a:pt x="628" y="693"/>
                  <a:pt x="628" y="693"/>
                  <a:pt x="628" y="693"/>
                </a:cubicBezTo>
                <a:cubicBezTo>
                  <a:pt x="631" y="682"/>
                  <a:pt x="634" y="671"/>
                  <a:pt x="637" y="659"/>
                </a:cubicBezTo>
                <a:cubicBezTo>
                  <a:pt x="508" y="534"/>
                  <a:pt x="508" y="534"/>
                  <a:pt x="508" y="534"/>
                </a:cubicBezTo>
                <a:cubicBezTo>
                  <a:pt x="520" y="509"/>
                  <a:pt x="520" y="509"/>
                  <a:pt x="520" y="509"/>
                </a:cubicBezTo>
                <a:cubicBezTo>
                  <a:pt x="544" y="455"/>
                  <a:pt x="574" y="402"/>
                  <a:pt x="610" y="353"/>
                </a:cubicBezTo>
                <a:cubicBezTo>
                  <a:pt x="627" y="330"/>
                  <a:pt x="627" y="330"/>
                  <a:pt x="627" y="330"/>
                </a:cubicBezTo>
                <a:cubicBezTo>
                  <a:pt x="799" y="379"/>
                  <a:pt x="799" y="379"/>
                  <a:pt x="799" y="379"/>
                </a:cubicBezTo>
                <a:cubicBezTo>
                  <a:pt x="807" y="371"/>
                  <a:pt x="815" y="363"/>
                  <a:pt x="824" y="355"/>
                </a:cubicBezTo>
                <a:cubicBezTo>
                  <a:pt x="774" y="183"/>
                  <a:pt x="774" y="183"/>
                  <a:pt x="774" y="183"/>
                </a:cubicBezTo>
                <a:cubicBezTo>
                  <a:pt x="797" y="166"/>
                  <a:pt x="797" y="166"/>
                  <a:pt x="797" y="166"/>
                </a:cubicBezTo>
                <a:cubicBezTo>
                  <a:pt x="847" y="130"/>
                  <a:pt x="899" y="100"/>
                  <a:pt x="953" y="76"/>
                </a:cubicBezTo>
                <a:cubicBezTo>
                  <a:pt x="979" y="64"/>
                  <a:pt x="979" y="64"/>
                  <a:pt x="979" y="64"/>
                </a:cubicBezTo>
                <a:cubicBezTo>
                  <a:pt x="1103" y="193"/>
                  <a:pt x="1103" y="193"/>
                  <a:pt x="1103" y="193"/>
                </a:cubicBezTo>
                <a:cubicBezTo>
                  <a:pt x="1115" y="189"/>
                  <a:pt x="1126" y="186"/>
                  <a:pt x="1137" y="183"/>
                </a:cubicBezTo>
                <a:cubicBezTo>
                  <a:pt x="1181" y="10"/>
                  <a:pt x="1181" y="10"/>
                  <a:pt x="1181" y="10"/>
                </a:cubicBezTo>
                <a:cubicBezTo>
                  <a:pt x="1209" y="7"/>
                  <a:pt x="1209" y="7"/>
                  <a:pt x="1209" y="7"/>
                </a:cubicBezTo>
                <a:cubicBezTo>
                  <a:pt x="1270" y="0"/>
                  <a:pt x="1327" y="0"/>
                  <a:pt x="1388" y="7"/>
                </a:cubicBezTo>
                <a:cubicBezTo>
                  <a:pt x="1417" y="10"/>
                  <a:pt x="1417" y="10"/>
                  <a:pt x="1417" y="10"/>
                </a:cubicBezTo>
                <a:cubicBezTo>
                  <a:pt x="1460" y="183"/>
                  <a:pt x="1460" y="183"/>
                  <a:pt x="1460" y="183"/>
                </a:cubicBezTo>
                <a:cubicBezTo>
                  <a:pt x="1471" y="186"/>
                  <a:pt x="1483" y="189"/>
                  <a:pt x="1494" y="193"/>
                </a:cubicBezTo>
                <a:cubicBezTo>
                  <a:pt x="1619" y="64"/>
                  <a:pt x="1619" y="64"/>
                  <a:pt x="1619" y="64"/>
                </a:cubicBezTo>
                <a:cubicBezTo>
                  <a:pt x="1645" y="76"/>
                  <a:pt x="1645" y="76"/>
                  <a:pt x="1645" y="76"/>
                </a:cubicBezTo>
                <a:cubicBezTo>
                  <a:pt x="1699" y="100"/>
                  <a:pt x="1751" y="130"/>
                  <a:pt x="1800" y="166"/>
                </a:cubicBezTo>
                <a:cubicBezTo>
                  <a:pt x="1823" y="183"/>
                  <a:pt x="1823" y="183"/>
                  <a:pt x="1823" y="183"/>
                </a:cubicBezTo>
                <a:cubicBezTo>
                  <a:pt x="1774" y="355"/>
                  <a:pt x="1774" y="355"/>
                  <a:pt x="1774" y="355"/>
                </a:cubicBezTo>
                <a:cubicBezTo>
                  <a:pt x="1782" y="363"/>
                  <a:pt x="1790" y="371"/>
                  <a:pt x="1798" y="379"/>
                </a:cubicBezTo>
                <a:cubicBezTo>
                  <a:pt x="1971" y="330"/>
                  <a:pt x="1971" y="330"/>
                  <a:pt x="1971" y="330"/>
                </a:cubicBezTo>
                <a:cubicBezTo>
                  <a:pt x="1987" y="353"/>
                  <a:pt x="1987" y="353"/>
                  <a:pt x="1987" y="353"/>
                </a:cubicBezTo>
                <a:cubicBezTo>
                  <a:pt x="2023" y="402"/>
                  <a:pt x="2054" y="455"/>
                  <a:pt x="2078" y="509"/>
                </a:cubicBezTo>
                <a:cubicBezTo>
                  <a:pt x="2089" y="534"/>
                  <a:pt x="2089" y="534"/>
                  <a:pt x="2089" y="534"/>
                </a:cubicBezTo>
                <a:cubicBezTo>
                  <a:pt x="1960" y="659"/>
                  <a:pt x="1960" y="659"/>
                  <a:pt x="1960" y="659"/>
                </a:cubicBezTo>
                <a:cubicBezTo>
                  <a:pt x="1964" y="671"/>
                  <a:pt x="1967" y="682"/>
                  <a:pt x="1970" y="693"/>
                </a:cubicBezTo>
                <a:cubicBezTo>
                  <a:pt x="2144" y="736"/>
                  <a:pt x="2144" y="736"/>
                  <a:pt x="2144" y="736"/>
                </a:cubicBezTo>
                <a:cubicBezTo>
                  <a:pt x="2147" y="765"/>
                  <a:pt x="2147" y="765"/>
                  <a:pt x="2147" y="765"/>
                </a:cubicBezTo>
                <a:cubicBezTo>
                  <a:pt x="2150" y="795"/>
                  <a:pt x="2151" y="825"/>
                  <a:pt x="2151" y="854"/>
                </a:cubicBezTo>
                <a:cubicBezTo>
                  <a:pt x="2151" y="884"/>
                  <a:pt x="2150" y="914"/>
                  <a:pt x="2147" y="944"/>
                </a:cubicBezTo>
                <a:cubicBezTo>
                  <a:pt x="2144" y="972"/>
                  <a:pt x="2144" y="972"/>
                  <a:pt x="2144" y="972"/>
                </a:cubicBezTo>
                <a:cubicBezTo>
                  <a:pt x="1970" y="1016"/>
                  <a:pt x="1970" y="1016"/>
                  <a:pt x="1970" y="1016"/>
                </a:cubicBezTo>
                <a:cubicBezTo>
                  <a:pt x="1967" y="1027"/>
                  <a:pt x="1964" y="1038"/>
                  <a:pt x="1960" y="1050"/>
                </a:cubicBezTo>
                <a:cubicBezTo>
                  <a:pt x="2089" y="1174"/>
                  <a:pt x="2089" y="1174"/>
                  <a:pt x="2089" y="1174"/>
                </a:cubicBezTo>
                <a:cubicBezTo>
                  <a:pt x="2078" y="1200"/>
                  <a:pt x="2078" y="1200"/>
                  <a:pt x="2078" y="1200"/>
                </a:cubicBezTo>
                <a:cubicBezTo>
                  <a:pt x="2054" y="1254"/>
                  <a:pt x="2023" y="1307"/>
                  <a:pt x="1987" y="1356"/>
                </a:cubicBezTo>
                <a:cubicBezTo>
                  <a:pt x="1971" y="1379"/>
                  <a:pt x="1971" y="1379"/>
                  <a:pt x="1971" y="1379"/>
                </a:cubicBezTo>
                <a:cubicBezTo>
                  <a:pt x="1798" y="1330"/>
                  <a:pt x="1798" y="1330"/>
                  <a:pt x="1798" y="1330"/>
                </a:cubicBezTo>
                <a:cubicBezTo>
                  <a:pt x="1790" y="1338"/>
                  <a:pt x="1782" y="1346"/>
                  <a:pt x="1774" y="1354"/>
                </a:cubicBezTo>
                <a:cubicBezTo>
                  <a:pt x="1823" y="1526"/>
                  <a:pt x="1823" y="1526"/>
                  <a:pt x="1823" y="1526"/>
                </a:cubicBezTo>
                <a:cubicBezTo>
                  <a:pt x="1800" y="1543"/>
                  <a:pt x="1800" y="1543"/>
                  <a:pt x="1800" y="1543"/>
                </a:cubicBezTo>
                <a:cubicBezTo>
                  <a:pt x="1751" y="1579"/>
                  <a:pt x="1699" y="1609"/>
                  <a:pt x="1645" y="1633"/>
                </a:cubicBezTo>
                <a:lnTo>
                  <a:pt x="1619" y="1645"/>
                </a:lnTo>
                <a:close/>
                <a:moveTo>
                  <a:pt x="1517" y="1423"/>
                </a:moveTo>
                <a:cubicBezTo>
                  <a:pt x="1637" y="1547"/>
                  <a:pt x="1637" y="1547"/>
                  <a:pt x="1637" y="1547"/>
                </a:cubicBezTo>
                <a:cubicBezTo>
                  <a:pt x="1669" y="1532"/>
                  <a:pt x="1700" y="1514"/>
                  <a:pt x="1729" y="1494"/>
                </a:cubicBezTo>
                <a:cubicBezTo>
                  <a:pt x="1682" y="1328"/>
                  <a:pt x="1682" y="1328"/>
                  <a:pt x="1682" y="1328"/>
                </a:cubicBezTo>
                <a:cubicBezTo>
                  <a:pt x="1701" y="1311"/>
                  <a:pt x="1701" y="1311"/>
                  <a:pt x="1701" y="1311"/>
                </a:cubicBezTo>
                <a:cubicBezTo>
                  <a:pt x="1720" y="1294"/>
                  <a:pt x="1738" y="1276"/>
                  <a:pt x="1755" y="1257"/>
                </a:cubicBezTo>
                <a:cubicBezTo>
                  <a:pt x="1772" y="1238"/>
                  <a:pt x="1772" y="1238"/>
                  <a:pt x="1772" y="1238"/>
                </a:cubicBezTo>
                <a:cubicBezTo>
                  <a:pt x="1938" y="1285"/>
                  <a:pt x="1938" y="1285"/>
                  <a:pt x="1938" y="1285"/>
                </a:cubicBezTo>
                <a:cubicBezTo>
                  <a:pt x="1958" y="1255"/>
                  <a:pt x="1976" y="1224"/>
                  <a:pt x="1991" y="1193"/>
                </a:cubicBezTo>
                <a:cubicBezTo>
                  <a:pt x="1867" y="1073"/>
                  <a:pt x="1867" y="1073"/>
                  <a:pt x="1867" y="1073"/>
                </a:cubicBezTo>
                <a:cubicBezTo>
                  <a:pt x="1876" y="1049"/>
                  <a:pt x="1876" y="1049"/>
                  <a:pt x="1876" y="1049"/>
                </a:cubicBezTo>
                <a:cubicBezTo>
                  <a:pt x="1885" y="1022"/>
                  <a:pt x="1891" y="998"/>
                  <a:pt x="1896" y="975"/>
                </a:cubicBezTo>
                <a:cubicBezTo>
                  <a:pt x="1901" y="949"/>
                  <a:pt x="1901" y="949"/>
                  <a:pt x="1901" y="949"/>
                </a:cubicBezTo>
                <a:cubicBezTo>
                  <a:pt x="2068" y="908"/>
                  <a:pt x="2068" y="908"/>
                  <a:pt x="2068" y="908"/>
                </a:cubicBezTo>
                <a:cubicBezTo>
                  <a:pt x="2070" y="890"/>
                  <a:pt x="2070" y="872"/>
                  <a:pt x="2070" y="854"/>
                </a:cubicBezTo>
                <a:cubicBezTo>
                  <a:pt x="2070" y="837"/>
                  <a:pt x="2070" y="819"/>
                  <a:pt x="2068" y="801"/>
                </a:cubicBezTo>
                <a:cubicBezTo>
                  <a:pt x="1901" y="759"/>
                  <a:pt x="1901" y="759"/>
                  <a:pt x="1901" y="759"/>
                </a:cubicBezTo>
                <a:cubicBezTo>
                  <a:pt x="1896" y="734"/>
                  <a:pt x="1896" y="734"/>
                  <a:pt x="1896" y="734"/>
                </a:cubicBezTo>
                <a:cubicBezTo>
                  <a:pt x="1891" y="711"/>
                  <a:pt x="1885" y="687"/>
                  <a:pt x="1876" y="660"/>
                </a:cubicBezTo>
                <a:cubicBezTo>
                  <a:pt x="1867" y="636"/>
                  <a:pt x="1867" y="636"/>
                  <a:pt x="1867" y="636"/>
                </a:cubicBezTo>
                <a:cubicBezTo>
                  <a:pt x="1991" y="516"/>
                  <a:pt x="1991" y="516"/>
                  <a:pt x="1991" y="516"/>
                </a:cubicBezTo>
                <a:cubicBezTo>
                  <a:pt x="1976" y="484"/>
                  <a:pt x="1958" y="454"/>
                  <a:pt x="1938" y="424"/>
                </a:cubicBezTo>
                <a:cubicBezTo>
                  <a:pt x="1772" y="471"/>
                  <a:pt x="1772" y="471"/>
                  <a:pt x="1772" y="471"/>
                </a:cubicBezTo>
                <a:cubicBezTo>
                  <a:pt x="1755" y="452"/>
                  <a:pt x="1755" y="452"/>
                  <a:pt x="1755" y="452"/>
                </a:cubicBezTo>
                <a:cubicBezTo>
                  <a:pt x="1738" y="433"/>
                  <a:pt x="1720" y="415"/>
                  <a:pt x="1701" y="398"/>
                </a:cubicBezTo>
                <a:cubicBezTo>
                  <a:pt x="1682" y="381"/>
                  <a:pt x="1682" y="381"/>
                  <a:pt x="1682" y="381"/>
                </a:cubicBezTo>
                <a:cubicBezTo>
                  <a:pt x="1729" y="215"/>
                  <a:pt x="1729" y="215"/>
                  <a:pt x="1729" y="215"/>
                </a:cubicBezTo>
                <a:cubicBezTo>
                  <a:pt x="1700" y="195"/>
                  <a:pt x="1669" y="177"/>
                  <a:pt x="1637" y="162"/>
                </a:cubicBezTo>
                <a:cubicBezTo>
                  <a:pt x="1517" y="286"/>
                  <a:pt x="1517" y="286"/>
                  <a:pt x="1517" y="286"/>
                </a:cubicBezTo>
                <a:cubicBezTo>
                  <a:pt x="1493" y="278"/>
                  <a:pt x="1493" y="278"/>
                  <a:pt x="1493" y="278"/>
                </a:cubicBezTo>
                <a:cubicBezTo>
                  <a:pt x="1466" y="269"/>
                  <a:pt x="1442" y="262"/>
                  <a:pt x="1419" y="257"/>
                </a:cubicBezTo>
                <a:cubicBezTo>
                  <a:pt x="1394" y="252"/>
                  <a:pt x="1394" y="252"/>
                  <a:pt x="1394" y="252"/>
                </a:cubicBezTo>
                <a:cubicBezTo>
                  <a:pt x="1352" y="85"/>
                  <a:pt x="1352" y="85"/>
                  <a:pt x="1352" y="85"/>
                </a:cubicBezTo>
                <a:cubicBezTo>
                  <a:pt x="1316" y="82"/>
                  <a:pt x="1282" y="82"/>
                  <a:pt x="1246" y="85"/>
                </a:cubicBezTo>
                <a:cubicBezTo>
                  <a:pt x="1204" y="252"/>
                  <a:pt x="1204" y="252"/>
                  <a:pt x="1204" y="252"/>
                </a:cubicBezTo>
                <a:cubicBezTo>
                  <a:pt x="1179" y="257"/>
                  <a:pt x="1179" y="257"/>
                  <a:pt x="1179" y="257"/>
                </a:cubicBezTo>
                <a:cubicBezTo>
                  <a:pt x="1155" y="262"/>
                  <a:pt x="1131" y="269"/>
                  <a:pt x="1105" y="278"/>
                </a:cubicBezTo>
                <a:cubicBezTo>
                  <a:pt x="1080" y="286"/>
                  <a:pt x="1080" y="286"/>
                  <a:pt x="1080" y="286"/>
                </a:cubicBezTo>
                <a:cubicBezTo>
                  <a:pt x="960" y="162"/>
                  <a:pt x="960" y="162"/>
                  <a:pt x="960" y="162"/>
                </a:cubicBezTo>
                <a:cubicBezTo>
                  <a:pt x="929" y="177"/>
                  <a:pt x="898" y="195"/>
                  <a:pt x="868" y="215"/>
                </a:cubicBezTo>
                <a:cubicBezTo>
                  <a:pt x="916" y="381"/>
                  <a:pt x="916" y="381"/>
                  <a:pt x="916" y="381"/>
                </a:cubicBezTo>
                <a:cubicBezTo>
                  <a:pt x="896" y="398"/>
                  <a:pt x="896" y="398"/>
                  <a:pt x="896" y="398"/>
                </a:cubicBezTo>
                <a:cubicBezTo>
                  <a:pt x="877" y="415"/>
                  <a:pt x="859" y="433"/>
                  <a:pt x="843" y="452"/>
                </a:cubicBezTo>
                <a:cubicBezTo>
                  <a:pt x="826" y="471"/>
                  <a:pt x="826" y="471"/>
                  <a:pt x="826" y="471"/>
                </a:cubicBezTo>
                <a:cubicBezTo>
                  <a:pt x="660" y="424"/>
                  <a:pt x="660" y="424"/>
                  <a:pt x="660" y="424"/>
                </a:cubicBezTo>
                <a:cubicBezTo>
                  <a:pt x="639" y="454"/>
                  <a:pt x="621" y="484"/>
                  <a:pt x="606" y="516"/>
                </a:cubicBezTo>
                <a:cubicBezTo>
                  <a:pt x="730" y="636"/>
                  <a:pt x="730" y="636"/>
                  <a:pt x="730" y="636"/>
                </a:cubicBezTo>
                <a:cubicBezTo>
                  <a:pt x="722" y="660"/>
                  <a:pt x="722" y="660"/>
                  <a:pt x="722" y="660"/>
                </a:cubicBezTo>
                <a:cubicBezTo>
                  <a:pt x="713" y="687"/>
                  <a:pt x="706" y="711"/>
                  <a:pt x="702" y="734"/>
                </a:cubicBezTo>
                <a:cubicBezTo>
                  <a:pt x="697" y="759"/>
                  <a:pt x="697" y="759"/>
                  <a:pt x="697" y="759"/>
                </a:cubicBezTo>
                <a:cubicBezTo>
                  <a:pt x="529" y="801"/>
                  <a:pt x="529" y="801"/>
                  <a:pt x="529" y="801"/>
                </a:cubicBezTo>
                <a:cubicBezTo>
                  <a:pt x="528" y="819"/>
                  <a:pt x="527" y="837"/>
                  <a:pt x="527" y="854"/>
                </a:cubicBezTo>
                <a:cubicBezTo>
                  <a:pt x="527" y="872"/>
                  <a:pt x="528" y="890"/>
                  <a:pt x="529" y="908"/>
                </a:cubicBezTo>
                <a:cubicBezTo>
                  <a:pt x="697" y="949"/>
                  <a:pt x="697" y="949"/>
                  <a:pt x="697" y="949"/>
                </a:cubicBezTo>
                <a:cubicBezTo>
                  <a:pt x="702" y="975"/>
                  <a:pt x="702" y="975"/>
                  <a:pt x="702" y="975"/>
                </a:cubicBezTo>
                <a:cubicBezTo>
                  <a:pt x="706" y="998"/>
                  <a:pt x="713" y="1022"/>
                  <a:pt x="722" y="1049"/>
                </a:cubicBezTo>
                <a:cubicBezTo>
                  <a:pt x="730" y="1073"/>
                  <a:pt x="730" y="1073"/>
                  <a:pt x="730" y="1073"/>
                </a:cubicBezTo>
                <a:cubicBezTo>
                  <a:pt x="606" y="1193"/>
                  <a:pt x="606" y="1193"/>
                  <a:pt x="606" y="1193"/>
                </a:cubicBezTo>
                <a:cubicBezTo>
                  <a:pt x="621" y="1224"/>
                  <a:pt x="639" y="1255"/>
                  <a:pt x="660" y="1285"/>
                </a:cubicBezTo>
                <a:cubicBezTo>
                  <a:pt x="826" y="1238"/>
                  <a:pt x="826" y="1238"/>
                  <a:pt x="826" y="1238"/>
                </a:cubicBezTo>
                <a:cubicBezTo>
                  <a:pt x="843" y="1257"/>
                  <a:pt x="843" y="1257"/>
                  <a:pt x="843" y="1257"/>
                </a:cubicBezTo>
                <a:cubicBezTo>
                  <a:pt x="859" y="1276"/>
                  <a:pt x="877" y="1294"/>
                  <a:pt x="896" y="1311"/>
                </a:cubicBezTo>
                <a:cubicBezTo>
                  <a:pt x="916" y="1328"/>
                  <a:pt x="916" y="1328"/>
                  <a:pt x="916" y="1328"/>
                </a:cubicBezTo>
                <a:cubicBezTo>
                  <a:pt x="868" y="1494"/>
                  <a:pt x="868" y="1494"/>
                  <a:pt x="868" y="1494"/>
                </a:cubicBezTo>
                <a:cubicBezTo>
                  <a:pt x="898" y="1514"/>
                  <a:pt x="929" y="1532"/>
                  <a:pt x="960" y="1547"/>
                </a:cubicBezTo>
                <a:cubicBezTo>
                  <a:pt x="1080" y="1423"/>
                  <a:pt x="1080" y="1423"/>
                  <a:pt x="1080" y="1423"/>
                </a:cubicBezTo>
                <a:cubicBezTo>
                  <a:pt x="1105" y="1431"/>
                  <a:pt x="1105" y="1431"/>
                  <a:pt x="1105" y="1431"/>
                </a:cubicBezTo>
                <a:cubicBezTo>
                  <a:pt x="1131" y="1440"/>
                  <a:pt x="1155" y="1447"/>
                  <a:pt x="1179" y="1451"/>
                </a:cubicBezTo>
                <a:cubicBezTo>
                  <a:pt x="1204" y="1457"/>
                  <a:pt x="1204" y="1457"/>
                  <a:pt x="1204" y="1457"/>
                </a:cubicBezTo>
                <a:cubicBezTo>
                  <a:pt x="1246" y="1624"/>
                  <a:pt x="1246" y="1624"/>
                  <a:pt x="1246" y="1624"/>
                </a:cubicBezTo>
                <a:cubicBezTo>
                  <a:pt x="1281" y="1626"/>
                  <a:pt x="1316" y="1626"/>
                  <a:pt x="1352" y="1624"/>
                </a:cubicBezTo>
                <a:cubicBezTo>
                  <a:pt x="1394" y="1457"/>
                  <a:pt x="1394" y="1457"/>
                  <a:pt x="1394" y="1457"/>
                </a:cubicBezTo>
                <a:cubicBezTo>
                  <a:pt x="1419" y="1451"/>
                  <a:pt x="1419" y="1451"/>
                  <a:pt x="1419" y="1451"/>
                </a:cubicBezTo>
                <a:cubicBezTo>
                  <a:pt x="1442" y="1447"/>
                  <a:pt x="1466" y="1440"/>
                  <a:pt x="1493" y="1431"/>
                </a:cubicBezTo>
                <a:lnTo>
                  <a:pt x="1517" y="1423"/>
                </a:lnTo>
                <a:close/>
                <a:moveTo>
                  <a:pt x="1299" y="1342"/>
                </a:moveTo>
                <a:cubicBezTo>
                  <a:pt x="1030" y="1342"/>
                  <a:pt x="812" y="1123"/>
                  <a:pt x="812" y="854"/>
                </a:cubicBezTo>
                <a:cubicBezTo>
                  <a:pt x="812" y="586"/>
                  <a:pt x="1030" y="367"/>
                  <a:pt x="1299" y="367"/>
                </a:cubicBezTo>
                <a:cubicBezTo>
                  <a:pt x="1567" y="367"/>
                  <a:pt x="1786" y="586"/>
                  <a:pt x="1786" y="854"/>
                </a:cubicBezTo>
                <a:cubicBezTo>
                  <a:pt x="1786" y="1123"/>
                  <a:pt x="1567" y="1342"/>
                  <a:pt x="1299" y="1342"/>
                </a:cubicBezTo>
                <a:close/>
                <a:moveTo>
                  <a:pt x="1705" y="854"/>
                </a:moveTo>
                <a:cubicBezTo>
                  <a:pt x="1705" y="631"/>
                  <a:pt x="1523" y="448"/>
                  <a:pt x="1299" y="448"/>
                </a:cubicBezTo>
                <a:cubicBezTo>
                  <a:pt x="1075" y="448"/>
                  <a:pt x="893" y="631"/>
                  <a:pt x="893" y="854"/>
                </a:cubicBezTo>
                <a:cubicBezTo>
                  <a:pt x="893" y="1078"/>
                  <a:pt x="1075" y="1260"/>
                  <a:pt x="1299" y="1260"/>
                </a:cubicBezTo>
                <a:cubicBezTo>
                  <a:pt x="1523" y="1260"/>
                  <a:pt x="1705" y="1078"/>
                  <a:pt x="1705" y="854"/>
                </a:cubicBezTo>
                <a:close/>
                <a:moveTo>
                  <a:pt x="1624" y="854"/>
                </a:moveTo>
                <a:cubicBezTo>
                  <a:pt x="1624" y="1034"/>
                  <a:pt x="1478" y="1179"/>
                  <a:pt x="1299" y="1179"/>
                </a:cubicBezTo>
                <a:cubicBezTo>
                  <a:pt x="1120" y="1179"/>
                  <a:pt x="974" y="1034"/>
                  <a:pt x="974" y="854"/>
                </a:cubicBezTo>
                <a:cubicBezTo>
                  <a:pt x="974" y="675"/>
                  <a:pt x="1120" y="530"/>
                  <a:pt x="1299" y="530"/>
                </a:cubicBezTo>
                <a:cubicBezTo>
                  <a:pt x="1478" y="530"/>
                  <a:pt x="1624" y="675"/>
                  <a:pt x="1624" y="854"/>
                </a:cubicBezTo>
                <a:close/>
                <a:moveTo>
                  <a:pt x="1542" y="854"/>
                </a:moveTo>
                <a:cubicBezTo>
                  <a:pt x="1542" y="720"/>
                  <a:pt x="1433" y="611"/>
                  <a:pt x="1299" y="611"/>
                </a:cubicBezTo>
                <a:cubicBezTo>
                  <a:pt x="1164" y="611"/>
                  <a:pt x="1055" y="720"/>
                  <a:pt x="1055" y="854"/>
                </a:cubicBezTo>
                <a:cubicBezTo>
                  <a:pt x="1055" y="989"/>
                  <a:pt x="1164" y="1098"/>
                  <a:pt x="1299" y="1098"/>
                </a:cubicBezTo>
                <a:cubicBezTo>
                  <a:pt x="1433" y="1098"/>
                  <a:pt x="1542" y="989"/>
                  <a:pt x="1542" y="85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 name="Rounded Rectangle 40" descr="AQAAAAAQAAyf4iszBHFIoF35/G0IOeBaeVIV00aB3p55R9guEW1KiDWjQfWlSjlN/11dPrxFswZEO/VAkjYxRVKuUT4M6Cqc8Oc/oREXsztP4T2EORTC"/>
          <p:cNvSpPr/>
          <p:nvPr/>
        </p:nvSpPr>
        <p:spPr bwMode="gray">
          <a:xfrm>
            <a:off x="606096" y="1880599"/>
            <a:ext cx="1868562" cy="3459257"/>
          </a:xfrm>
          <a:prstGeom prst="roundRect">
            <a:avLst>
              <a:gd name="adj" fmla="val 4422"/>
            </a:avLst>
          </a:prstGeom>
          <a:ln w="12700">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576" tIns="46800" rIns="36576" rtlCol="0" anchor="ctr" anchorCtr="0"/>
          <a:lstStyle/>
          <a:p>
            <a:pPr marL="141288" lvl="2" indent="-138113" algn="l" defTabSz="728663">
              <a:spcBef>
                <a:spcPts val="600"/>
              </a:spcBef>
              <a:buClr>
                <a:schemeClr val="tx2"/>
              </a:buClr>
              <a:buSzPct val="80000"/>
              <a:buFont typeface="Wingdings" panose="05000000000000000000" pitchFamily="2" charset="2"/>
              <a:buChar char="n"/>
            </a:pPr>
            <a:r>
              <a:rPr lang="en-SG" dirty="0">
                <a:solidFill>
                  <a:schemeClr val="tx1"/>
                </a:solidFill>
              </a:rPr>
              <a:t>2020</a:t>
            </a:r>
            <a:r>
              <a:rPr lang="zh-CN" altLang="en-US" dirty="0">
                <a:solidFill>
                  <a:schemeClr val="tx1"/>
                </a:solidFill>
              </a:rPr>
              <a:t>年，若无关税豁免，受</a:t>
            </a:r>
            <a:r>
              <a:rPr lang="en-US" altLang="zh-CN" dirty="0">
                <a:solidFill>
                  <a:schemeClr val="tx1"/>
                </a:solidFill>
              </a:rPr>
              <a:t>25%</a:t>
            </a:r>
            <a:r>
              <a:rPr lang="zh-CN" altLang="en-US" dirty="0">
                <a:solidFill>
                  <a:schemeClr val="tx1"/>
                </a:solidFill>
              </a:rPr>
              <a:t>美国关税影响的产品占比</a:t>
            </a:r>
            <a:r>
              <a:rPr lang="en-US" altLang="zh-CN" dirty="0">
                <a:solidFill>
                  <a:schemeClr val="tx1"/>
                </a:solidFill>
              </a:rPr>
              <a:t>JS</a:t>
            </a:r>
            <a:r>
              <a:rPr lang="zh-CN" altLang="en-US" dirty="0">
                <a:solidFill>
                  <a:schemeClr val="tx1"/>
                </a:solidFill>
              </a:rPr>
              <a:t>环球生活收入约</a:t>
            </a:r>
            <a:r>
              <a:rPr lang="en-SG" b="1" dirty="0">
                <a:solidFill>
                  <a:schemeClr val="tx1"/>
                </a:solidFill>
              </a:rPr>
              <a:t>30%</a:t>
            </a:r>
            <a:r>
              <a:rPr lang="zh-CN" altLang="en-US" dirty="0">
                <a:solidFill>
                  <a:schemeClr val="tx1"/>
                </a:solidFill>
              </a:rPr>
              <a:t>（占比</a:t>
            </a:r>
            <a:r>
              <a:rPr lang="en-US" altLang="zh-CN" dirty="0" err="1">
                <a:solidFill>
                  <a:schemeClr val="tx1"/>
                </a:solidFill>
              </a:rPr>
              <a:t>SharkNinja</a:t>
            </a:r>
            <a:r>
              <a:rPr lang="zh-CN" altLang="en-US" dirty="0">
                <a:solidFill>
                  <a:schemeClr val="tx1"/>
                </a:solidFill>
              </a:rPr>
              <a:t>同期收入约</a:t>
            </a:r>
            <a:r>
              <a:rPr lang="en-US" altLang="zh-CN" b="1" dirty="0">
                <a:solidFill>
                  <a:schemeClr val="tx1"/>
                </a:solidFill>
              </a:rPr>
              <a:t>46</a:t>
            </a:r>
            <a:r>
              <a:rPr lang="en-SG" b="1" dirty="0">
                <a:solidFill>
                  <a:schemeClr val="tx1"/>
                </a:solidFill>
              </a:rPr>
              <a:t>%</a:t>
            </a:r>
            <a:r>
              <a:rPr lang="en-SG" dirty="0">
                <a:solidFill>
                  <a:schemeClr val="tx1"/>
                </a:solidFill>
              </a:rPr>
              <a:t> </a:t>
            </a:r>
            <a:r>
              <a:rPr lang="zh-CN" altLang="en-US" dirty="0">
                <a:solidFill>
                  <a:schemeClr val="tx1"/>
                </a:solidFill>
              </a:rPr>
              <a:t>）</a:t>
            </a:r>
            <a:endParaRPr lang="en-US" altLang="zh-CN" dirty="0">
              <a:solidFill>
                <a:schemeClr val="tx1"/>
              </a:solidFill>
            </a:endParaRPr>
          </a:p>
          <a:p>
            <a:pPr marL="141288" lvl="2" indent="-138113" algn="l" defTabSz="728663">
              <a:spcBef>
                <a:spcPts val="600"/>
              </a:spcBef>
              <a:buClr>
                <a:schemeClr val="tx2"/>
              </a:buClr>
              <a:buSzPct val="80000"/>
              <a:buFont typeface="Wingdings" panose="05000000000000000000" pitchFamily="2" charset="2"/>
              <a:buChar char="n"/>
            </a:pPr>
            <a:r>
              <a:rPr lang="en-SG" dirty="0">
                <a:solidFill>
                  <a:schemeClr val="tx1"/>
                </a:solidFill>
              </a:rPr>
              <a:t>2020</a:t>
            </a:r>
            <a:r>
              <a:rPr lang="zh-CN" altLang="en-US" dirty="0">
                <a:solidFill>
                  <a:schemeClr val="tx1"/>
                </a:solidFill>
              </a:rPr>
              <a:t>年受</a:t>
            </a:r>
            <a:r>
              <a:rPr lang="en-US" altLang="zh-CN" dirty="0">
                <a:solidFill>
                  <a:schemeClr val="tx1"/>
                </a:solidFill>
              </a:rPr>
              <a:t>7.5%</a:t>
            </a:r>
            <a:r>
              <a:rPr lang="zh-CN" altLang="en-US" dirty="0">
                <a:solidFill>
                  <a:schemeClr val="tx1"/>
                </a:solidFill>
              </a:rPr>
              <a:t>美国关税影响的产品占比</a:t>
            </a:r>
            <a:r>
              <a:rPr lang="en-US" altLang="zh-CN" dirty="0">
                <a:solidFill>
                  <a:schemeClr val="tx1"/>
                </a:solidFill>
              </a:rPr>
              <a:t>JS</a:t>
            </a:r>
            <a:r>
              <a:rPr lang="zh-CN" altLang="en-US" dirty="0">
                <a:solidFill>
                  <a:schemeClr val="tx1"/>
                </a:solidFill>
              </a:rPr>
              <a:t>环球生活收入约</a:t>
            </a:r>
            <a:r>
              <a:rPr lang="en-SG" b="1" dirty="0">
                <a:solidFill>
                  <a:schemeClr val="tx1"/>
                </a:solidFill>
              </a:rPr>
              <a:t>2%</a:t>
            </a:r>
            <a:r>
              <a:rPr lang="zh-CN" altLang="en-US" dirty="0">
                <a:solidFill>
                  <a:schemeClr val="tx1"/>
                </a:solidFill>
              </a:rPr>
              <a:t>（占比</a:t>
            </a:r>
            <a:r>
              <a:rPr lang="en-US" altLang="zh-CN" dirty="0" err="1">
                <a:solidFill>
                  <a:schemeClr val="tx1"/>
                </a:solidFill>
              </a:rPr>
              <a:t>SharkNinja</a:t>
            </a:r>
            <a:r>
              <a:rPr lang="zh-CN" altLang="en-US" dirty="0">
                <a:solidFill>
                  <a:schemeClr val="tx1"/>
                </a:solidFill>
              </a:rPr>
              <a:t>同期收入约</a:t>
            </a:r>
            <a:r>
              <a:rPr lang="en-US" altLang="zh-CN" b="1" dirty="0">
                <a:solidFill>
                  <a:schemeClr val="tx1"/>
                </a:solidFill>
              </a:rPr>
              <a:t>3</a:t>
            </a:r>
            <a:r>
              <a:rPr lang="en-SG" b="1" dirty="0">
                <a:solidFill>
                  <a:schemeClr val="tx1"/>
                </a:solidFill>
              </a:rPr>
              <a:t>%</a:t>
            </a:r>
            <a:r>
              <a:rPr lang="en-SG" dirty="0">
                <a:solidFill>
                  <a:schemeClr val="tx1"/>
                </a:solidFill>
              </a:rPr>
              <a:t> </a:t>
            </a:r>
            <a:r>
              <a:rPr lang="zh-CN" altLang="en-US" dirty="0">
                <a:solidFill>
                  <a:schemeClr val="tx1"/>
                </a:solidFill>
              </a:rPr>
              <a:t>）</a:t>
            </a:r>
            <a:endParaRPr lang="en-US" altLang="zh-CN" dirty="0">
              <a:solidFill>
                <a:schemeClr val="tx1"/>
              </a:solidFill>
            </a:endParaRPr>
          </a:p>
        </p:txBody>
      </p:sp>
      <p:cxnSp>
        <p:nvCxnSpPr>
          <p:cNvPr id="42" name="Straight Connector 41"/>
          <p:cNvCxnSpPr/>
          <p:nvPr/>
        </p:nvCxnSpPr>
        <p:spPr>
          <a:xfrm>
            <a:off x="6256105" y="3999204"/>
            <a:ext cx="5340096" cy="0"/>
          </a:xfrm>
          <a:prstGeom prst="line">
            <a:avLst/>
          </a:prstGeom>
          <a:ln w="19050">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7EE8EC8-C1E6-465B-8299-4DF2579D0BA0}"/>
              </a:ext>
            </a:extLst>
          </p:cNvPr>
          <p:cNvSpPr/>
          <p:nvPr/>
        </p:nvSpPr>
        <p:spPr>
          <a:xfrm>
            <a:off x="6693809" y="4208300"/>
            <a:ext cx="4958918" cy="435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
            </a:pPr>
            <a:r>
              <a:rPr lang="zh-CN" altLang="en-US" b="1" dirty="0">
                <a:solidFill>
                  <a:schemeClr val="tx1">
                    <a:lumMod val="65000"/>
                    <a:lumOff val="35000"/>
                  </a:schemeClr>
                </a:solidFill>
                <a:cs typeface="Calibri" panose="020F0502020204030204" pitchFamily="34" charset="0"/>
              </a:rPr>
              <a:t>优化定价及产品分配以增加低关税产品的占比</a:t>
            </a:r>
            <a:endParaRPr lang="en-US" altLang="zh-CN" b="1" dirty="0">
              <a:solidFill>
                <a:schemeClr val="tx1">
                  <a:lumMod val="65000"/>
                  <a:lumOff val="35000"/>
                </a:schemeClr>
              </a:solidFill>
              <a:cs typeface="Calibri" panose="020F0502020204030204" pitchFamily="34" charset="0"/>
            </a:endParaRPr>
          </a:p>
        </p:txBody>
      </p:sp>
      <p:cxnSp>
        <p:nvCxnSpPr>
          <p:cNvPr id="46" name="Straight Connector 45"/>
          <p:cNvCxnSpPr/>
          <p:nvPr/>
        </p:nvCxnSpPr>
        <p:spPr>
          <a:xfrm>
            <a:off x="6256105" y="4853261"/>
            <a:ext cx="5340096" cy="0"/>
          </a:xfrm>
          <a:prstGeom prst="line">
            <a:avLst/>
          </a:prstGeom>
          <a:ln w="19050">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97EE8EC8-C1E6-465B-8299-4DF2579D0BA0}"/>
              </a:ext>
            </a:extLst>
          </p:cNvPr>
          <p:cNvSpPr/>
          <p:nvPr/>
        </p:nvSpPr>
        <p:spPr>
          <a:xfrm>
            <a:off x="6693809" y="5062361"/>
            <a:ext cx="4958918" cy="435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Wingdings" panose="05000000000000000000" pitchFamily="2" charset="2"/>
              <a:buChar char="§"/>
            </a:pPr>
            <a:r>
              <a:rPr lang="zh-CN" altLang="en-US" b="1" dirty="0">
                <a:solidFill>
                  <a:schemeClr val="tx1">
                    <a:lumMod val="65000"/>
                    <a:lumOff val="35000"/>
                  </a:schemeClr>
                </a:solidFill>
                <a:cs typeface="Calibri" panose="020F0502020204030204" pitchFamily="34" charset="0"/>
              </a:rPr>
              <a:t>深化九阳及</a:t>
            </a:r>
            <a:r>
              <a:rPr lang="en-US" altLang="zh-CN" b="1" dirty="0" err="1">
                <a:solidFill>
                  <a:schemeClr val="tx1">
                    <a:lumMod val="65000"/>
                    <a:lumOff val="35000"/>
                  </a:schemeClr>
                </a:solidFill>
                <a:cs typeface="Calibri" panose="020F0502020204030204" pitchFamily="34" charset="0"/>
              </a:rPr>
              <a:t>SharkNinja</a:t>
            </a:r>
            <a:r>
              <a:rPr lang="zh-CN" altLang="en-US" b="1" dirty="0">
                <a:solidFill>
                  <a:schemeClr val="tx1">
                    <a:lumMod val="65000"/>
                    <a:lumOff val="35000"/>
                  </a:schemeClr>
                </a:solidFill>
                <a:cs typeface="Calibri" panose="020F0502020204030204" pitchFamily="34" charset="0"/>
              </a:rPr>
              <a:t>的供应链协同优势，在物料定价、价值工程、次级供应商采购等层面强化议价权</a:t>
            </a:r>
            <a:endParaRPr lang="en-US" altLang="zh-CN" b="1" dirty="0">
              <a:solidFill>
                <a:schemeClr val="tx1">
                  <a:lumMod val="65000"/>
                  <a:lumOff val="35000"/>
                </a:schemeClr>
              </a:solidFill>
              <a:cs typeface="Calibri" panose="020F0502020204030204" pitchFamily="34" charset="0"/>
            </a:endParaRPr>
          </a:p>
        </p:txBody>
      </p:sp>
      <p:grpSp>
        <p:nvGrpSpPr>
          <p:cNvPr id="45" name="Group 10"/>
          <p:cNvGrpSpPr>
            <a:grpSpLocks noChangeAspect="1"/>
          </p:cNvGrpSpPr>
          <p:nvPr/>
        </p:nvGrpSpPr>
        <p:grpSpPr bwMode="auto">
          <a:xfrm>
            <a:off x="6326549" y="5005802"/>
            <a:ext cx="530519" cy="593458"/>
            <a:chOff x="719" y="-258"/>
            <a:chExt cx="4325" cy="4838"/>
          </a:xfrm>
          <a:solidFill>
            <a:schemeClr val="tx2"/>
          </a:solidFill>
        </p:grpSpPr>
        <p:sp>
          <p:nvSpPr>
            <p:cNvPr id="47" name="Freeform 11"/>
            <p:cNvSpPr>
              <a:spLocks noEditPoints="1"/>
            </p:cNvSpPr>
            <p:nvPr/>
          </p:nvSpPr>
          <p:spPr bwMode="auto">
            <a:xfrm>
              <a:off x="719" y="-258"/>
              <a:ext cx="4325" cy="4838"/>
            </a:xfrm>
            <a:custGeom>
              <a:avLst/>
              <a:gdLst>
                <a:gd name="T0" fmla="*/ 1535 w 1831"/>
                <a:gd name="T1" fmla="*/ 1025 h 2048"/>
                <a:gd name="T2" fmla="*/ 1817 w 1831"/>
                <a:gd name="T3" fmla="*/ 628 h 2048"/>
                <a:gd name="T4" fmla="*/ 1397 w 1831"/>
                <a:gd name="T5" fmla="*/ 423 h 2048"/>
                <a:gd name="T6" fmla="*/ 1506 w 1831"/>
                <a:gd name="T7" fmla="*/ 546 h 2048"/>
                <a:gd name="T8" fmla="*/ 1287 w 1831"/>
                <a:gd name="T9" fmla="*/ 522 h 2048"/>
                <a:gd name="T10" fmla="*/ 1220 w 1831"/>
                <a:gd name="T11" fmla="*/ 226 h 2048"/>
                <a:gd name="T12" fmla="*/ 712 w 1831"/>
                <a:gd name="T13" fmla="*/ 118 h 2048"/>
                <a:gd name="T14" fmla="*/ 502 w 1831"/>
                <a:gd name="T15" fmla="*/ 502 h 2048"/>
                <a:gd name="T16" fmla="*/ 323 w 1831"/>
                <a:gd name="T17" fmla="*/ 550 h 2048"/>
                <a:gd name="T18" fmla="*/ 433 w 1831"/>
                <a:gd name="T19" fmla="*/ 393 h 2048"/>
                <a:gd name="T20" fmla="*/ 52 w 1831"/>
                <a:gd name="T21" fmla="*/ 706 h 2048"/>
                <a:gd name="T22" fmla="*/ 73 w 1831"/>
                <a:gd name="T23" fmla="*/ 1159 h 2048"/>
                <a:gd name="T24" fmla="*/ 174 w 1831"/>
                <a:gd name="T25" fmla="*/ 1622 h 2048"/>
                <a:gd name="T26" fmla="*/ 604 w 1831"/>
                <a:gd name="T27" fmla="*/ 1563 h 2048"/>
                <a:gd name="T28" fmla="*/ 1070 w 1831"/>
                <a:gd name="T29" fmla="*/ 1930 h 2048"/>
                <a:gd name="T30" fmla="*/ 1160 w 1831"/>
                <a:gd name="T31" fmla="*/ 1822 h 2048"/>
                <a:gd name="T32" fmla="*/ 1092 w 1831"/>
                <a:gd name="T33" fmla="*/ 1612 h 2048"/>
                <a:gd name="T34" fmla="*/ 1223 w 1831"/>
                <a:gd name="T35" fmla="*/ 1556 h 2048"/>
                <a:gd name="T36" fmla="*/ 1802 w 1831"/>
                <a:gd name="T37" fmla="*/ 1536 h 2048"/>
                <a:gd name="T38" fmla="*/ 1619 w 1831"/>
                <a:gd name="T39" fmla="*/ 1300 h 2048"/>
                <a:gd name="T40" fmla="*/ 1729 w 1831"/>
                <a:gd name="T41" fmla="*/ 1205 h 2048"/>
                <a:gd name="T42" fmla="*/ 1475 w 1831"/>
                <a:gd name="T43" fmla="*/ 1017 h 2048"/>
                <a:gd name="T44" fmla="*/ 345 w 1831"/>
                <a:gd name="T45" fmla="*/ 1361 h 2048"/>
                <a:gd name="T46" fmla="*/ 262 w 1831"/>
                <a:gd name="T47" fmla="*/ 1267 h 2048"/>
                <a:gd name="T48" fmla="*/ 879 w 1831"/>
                <a:gd name="T49" fmla="*/ 399 h 2048"/>
                <a:gd name="T50" fmla="*/ 1449 w 1831"/>
                <a:gd name="T51" fmla="*/ 1368 h 2048"/>
                <a:gd name="T52" fmla="*/ 1572 w 1831"/>
                <a:gd name="T53" fmla="*/ 1262 h 2048"/>
                <a:gd name="T54" fmla="*/ 1661 w 1831"/>
                <a:gd name="T55" fmla="*/ 486 h 2048"/>
                <a:gd name="T56" fmla="*/ 1662 w 1831"/>
                <a:gd name="T57" fmla="*/ 748 h 2048"/>
                <a:gd name="T58" fmla="*/ 1520 w 1831"/>
                <a:gd name="T59" fmla="*/ 882 h 2048"/>
                <a:gd name="T60" fmla="*/ 1452 w 1831"/>
                <a:gd name="T61" fmla="*/ 573 h 2048"/>
                <a:gd name="T62" fmla="*/ 1449 w 1831"/>
                <a:gd name="T63" fmla="*/ 676 h 2048"/>
                <a:gd name="T64" fmla="*/ 1160 w 1831"/>
                <a:gd name="T65" fmla="*/ 448 h 2048"/>
                <a:gd name="T66" fmla="*/ 1111 w 1831"/>
                <a:gd name="T67" fmla="*/ 178 h 2048"/>
                <a:gd name="T68" fmla="*/ 909 w 1831"/>
                <a:gd name="T69" fmla="*/ 60 h 2048"/>
                <a:gd name="T70" fmla="*/ 731 w 1831"/>
                <a:gd name="T71" fmla="*/ 305 h 2048"/>
                <a:gd name="T72" fmla="*/ 391 w 1831"/>
                <a:gd name="T73" fmla="*/ 686 h 2048"/>
                <a:gd name="T74" fmla="*/ 257 w 1831"/>
                <a:gd name="T75" fmla="*/ 786 h 2048"/>
                <a:gd name="T76" fmla="*/ 255 w 1831"/>
                <a:gd name="T77" fmla="*/ 643 h 2048"/>
                <a:gd name="T78" fmla="*/ 102 w 1831"/>
                <a:gd name="T79" fmla="*/ 740 h 2048"/>
                <a:gd name="T80" fmla="*/ 309 w 1831"/>
                <a:gd name="T81" fmla="*/ 885 h 2048"/>
                <a:gd name="T82" fmla="*/ 301 w 1831"/>
                <a:gd name="T83" fmla="*/ 1102 h 2048"/>
                <a:gd name="T84" fmla="*/ 107 w 1831"/>
                <a:gd name="T85" fmla="*/ 1314 h 2048"/>
                <a:gd name="T86" fmla="*/ 173 w 1831"/>
                <a:gd name="T87" fmla="*/ 1360 h 2048"/>
                <a:gd name="T88" fmla="*/ 316 w 1831"/>
                <a:gd name="T89" fmla="*/ 1645 h 2048"/>
                <a:gd name="T90" fmla="*/ 346 w 1831"/>
                <a:gd name="T91" fmla="*/ 1531 h 2048"/>
                <a:gd name="T92" fmla="*/ 353 w 1831"/>
                <a:gd name="T93" fmla="*/ 1640 h 2048"/>
                <a:gd name="T94" fmla="*/ 754 w 1831"/>
                <a:gd name="T95" fmla="*/ 1870 h 2048"/>
                <a:gd name="T96" fmla="*/ 731 w 1831"/>
                <a:gd name="T97" fmla="*/ 1743 h 2048"/>
                <a:gd name="T98" fmla="*/ 791 w 1831"/>
                <a:gd name="T99" fmla="*/ 1625 h 2048"/>
                <a:gd name="T100" fmla="*/ 1032 w 1831"/>
                <a:gd name="T101" fmla="*/ 1626 h 2048"/>
                <a:gd name="T102" fmla="*/ 1463 w 1831"/>
                <a:gd name="T103" fmla="*/ 1542 h 2048"/>
                <a:gd name="T104" fmla="*/ 1484 w 1831"/>
                <a:gd name="T105" fmla="*/ 1636 h 2048"/>
                <a:gd name="T106" fmla="*/ 1760 w 1831"/>
                <a:gd name="T107" fmla="*/ 1429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1" h="2048">
                  <a:moveTo>
                    <a:pt x="1818" y="1413"/>
                  </a:moveTo>
                  <a:cubicBezTo>
                    <a:pt x="1810" y="1386"/>
                    <a:pt x="1796" y="1362"/>
                    <a:pt x="1777" y="1342"/>
                  </a:cubicBezTo>
                  <a:cubicBezTo>
                    <a:pt x="1800" y="1302"/>
                    <a:pt x="1800" y="1302"/>
                    <a:pt x="1800" y="1302"/>
                  </a:cubicBezTo>
                  <a:cubicBezTo>
                    <a:pt x="1830" y="1251"/>
                    <a:pt x="1812" y="1185"/>
                    <a:pt x="1762" y="1155"/>
                  </a:cubicBezTo>
                  <a:cubicBezTo>
                    <a:pt x="1761" y="1154"/>
                    <a:pt x="1761" y="1154"/>
                    <a:pt x="1760" y="1154"/>
                  </a:cubicBezTo>
                  <a:cubicBezTo>
                    <a:pt x="1535" y="1025"/>
                    <a:pt x="1535" y="1025"/>
                    <a:pt x="1535" y="1025"/>
                  </a:cubicBezTo>
                  <a:cubicBezTo>
                    <a:pt x="1535" y="1023"/>
                    <a:pt x="1535" y="1022"/>
                    <a:pt x="1535" y="1020"/>
                  </a:cubicBezTo>
                  <a:cubicBezTo>
                    <a:pt x="1762" y="888"/>
                    <a:pt x="1762" y="888"/>
                    <a:pt x="1762" y="888"/>
                  </a:cubicBezTo>
                  <a:cubicBezTo>
                    <a:pt x="1763" y="888"/>
                    <a:pt x="1763" y="887"/>
                    <a:pt x="1764" y="887"/>
                  </a:cubicBezTo>
                  <a:cubicBezTo>
                    <a:pt x="1814" y="856"/>
                    <a:pt x="1831" y="790"/>
                    <a:pt x="1801" y="740"/>
                  </a:cubicBezTo>
                  <a:cubicBezTo>
                    <a:pt x="1777" y="699"/>
                    <a:pt x="1777" y="699"/>
                    <a:pt x="1777" y="699"/>
                  </a:cubicBezTo>
                  <a:cubicBezTo>
                    <a:pt x="1796" y="680"/>
                    <a:pt x="1810" y="655"/>
                    <a:pt x="1817" y="628"/>
                  </a:cubicBezTo>
                  <a:cubicBezTo>
                    <a:pt x="1828" y="586"/>
                    <a:pt x="1823" y="543"/>
                    <a:pt x="1801" y="506"/>
                  </a:cubicBezTo>
                  <a:cubicBezTo>
                    <a:pt x="1764" y="442"/>
                    <a:pt x="1689" y="413"/>
                    <a:pt x="1621" y="431"/>
                  </a:cubicBezTo>
                  <a:cubicBezTo>
                    <a:pt x="1600" y="395"/>
                    <a:pt x="1600" y="395"/>
                    <a:pt x="1600" y="395"/>
                  </a:cubicBezTo>
                  <a:cubicBezTo>
                    <a:pt x="1570" y="344"/>
                    <a:pt x="1504" y="326"/>
                    <a:pt x="1452" y="356"/>
                  </a:cubicBezTo>
                  <a:cubicBezTo>
                    <a:pt x="1408" y="382"/>
                    <a:pt x="1408" y="382"/>
                    <a:pt x="1408" y="382"/>
                  </a:cubicBezTo>
                  <a:cubicBezTo>
                    <a:pt x="1393" y="390"/>
                    <a:pt x="1389" y="409"/>
                    <a:pt x="1397" y="423"/>
                  </a:cubicBezTo>
                  <a:cubicBezTo>
                    <a:pt x="1405" y="437"/>
                    <a:pt x="1424" y="442"/>
                    <a:pt x="1438" y="434"/>
                  </a:cubicBezTo>
                  <a:cubicBezTo>
                    <a:pt x="1482" y="408"/>
                    <a:pt x="1482" y="408"/>
                    <a:pt x="1482" y="408"/>
                  </a:cubicBezTo>
                  <a:cubicBezTo>
                    <a:pt x="1505" y="394"/>
                    <a:pt x="1535" y="402"/>
                    <a:pt x="1548" y="425"/>
                  </a:cubicBezTo>
                  <a:cubicBezTo>
                    <a:pt x="1567" y="457"/>
                    <a:pt x="1567" y="457"/>
                    <a:pt x="1567" y="457"/>
                  </a:cubicBezTo>
                  <a:cubicBezTo>
                    <a:pt x="1537" y="478"/>
                    <a:pt x="1515" y="510"/>
                    <a:pt x="1506" y="546"/>
                  </a:cubicBezTo>
                  <a:cubicBezTo>
                    <a:pt x="1506" y="546"/>
                    <a:pt x="1506" y="546"/>
                    <a:pt x="1506" y="546"/>
                  </a:cubicBezTo>
                  <a:cubicBezTo>
                    <a:pt x="1493" y="525"/>
                    <a:pt x="1493" y="525"/>
                    <a:pt x="1493" y="525"/>
                  </a:cubicBezTo>
                  <a:cubicBezTo>
                    <a:pt x="1489" y="517"/>
                    <a:pt x="1489" y="517"/>
                    <a:pt x="1489" y="517"/>
                  </a:cubicBezTo>
                  <a:cubicBezTo>
                    <a:pt x="1485" y="510"/>
                    <a:pt x="1478" y="505"/>
                    <a:pt x="1470" y="503"/>
                  </a:cubicBezTo>
                  <a:cubicBezTo>
                    <a:pt x="1463" y="501"/>
                    <a:pt x="1454" y="502"/>
                    <a:pt x="1448" y="506"/>
                  </a:cubicBezTo>
                  <a:cubicBezTo>
                    <a:pt x="1342" y="568"/>
                    <a:pt x="1342" y="568"/>
                    <a:pt x="1342" y="568"/>
                  </a:cubicBezTo>
                  <a:cubicBezTo>
                    <a:pt x="1324" y="552"/>
                    <a:pt x="1306" y="536"/>
                    <a:pt x="1287" y="522"/>
                  </a:cubicBezTo>
                  <a:cubicBezTo>
                    <a:pt x="1335" y="495"/>
                    <a:pt x="1335" y="495"/>
                    <a:pt x="1335" y="495"/>
                  </a:cubicBezTo>
                  <a:cubicBezTo>
                    <a:pt x="1350" y="487"/>
                    <a:pt x="1355" y="468"/>
                    <a:pt x="1346" y="454"/>
                  </a:cubicBezTo>
                  <a:cubicBezTo>
                    <a:pt x="1338" y="440"/>
                    <a:pt x="1320" y="434"/>
                    <a:pt x="1305" y="443"/>
                  </a:cubicBezTo>
                  <a:cubicBezTo>
                    <a:pt x="1232" y="485"/>
                    <a:pt x="1232" y="485"/>
                    <a:pt x="1232" y="485"/>
                  </a:cubicBezTo>
                  <a:cubicBezTo>
                    <a:pt x="1228" y="482"/>
                    <a:pt x="1224" y="480"/>
                    <a:pt x="1220" y="478"/>
                  </a:cubicBezTo>
                  <a:cubicBezTo>
                    <a:pt x="1220" y="226"/>
                    <a:pt x="1220" y="226"/>
                    <a:pt x="1220" y="226"/>
                  </a:cubicBezTo>
                  <a:cubicBezTo>
                    <a:pt x="1220" y="225"/>
                    <a:pt x="1220" y="225"/>
                    <a:pt x="1220" y="224"/>
                  </a:cubicBezTo>
                  <a:cubicBezTo>
                    <a:pt x="1218" y="165"/>
                    <a:pt x="1170" y="118"/>
                    <a:pt x="1111" y="118"/>
                  </a:cubicBezTo>
                  <a:cubicBezTo>
                    <a:pt x="1064" y="118"/>
                    <a:pt x="1064" y="118"/>
                    <a:pt x="1064" y="118"/>
                  </a:cubicBezTo>
                  <a:cubicBezTo>
                    <a:pt x="1045" y="50"/>
                    <a:pt x="983" y="0"/>
                    <a:pt x="909" y="0"/>
                  </a:cubicBezTo>
                  <a:cubicBezTo>
                    <a:pt x="835" y="0"/>
                    <a:pt x="773" y="50"/>
                    <a:pt x="754" y="118"/>
                  </a:cubicBezTo>
                  <a:cubicBezTo>
                    <a:pt x="712" y="118"/>
                    <a:pt x="712" y="118"/>
                    <a:pt x="712" y="118"/>
                  </a:cubicBezTo>
                  <a:cubicBezTo>
                    <a:pt x="652" y="118"/>
                    <a:pt x="604" y="166"/>
                    <a:pt x="604" y="226"/>
                  </a:cubicBezTo>
                  <a:cubicBezTo>
                    <a:pt x="604" y="482"/>
                    <a:pt x="604" y="482"/>
                    <a:pt x="604" y="482"/>
                  </a:cubicBezTo>
                  <a:cubicBezTo>
                    <a:pt x="601" y="483"/>
                    <a:pt x="598" y="485"/>
                    <a:pt x="596" y="486"/>
                  </a:cubicBezTo>
                  <a:cubicBezTo>
                    <a:pt x="532" y="450"/>
                    <a:pt x="532" y="450"/>
                    <a:pt x="532" y="450"/>
                  </a:cubicBezTo>
                  <a:cubicBezTo>
                    <a:pt x="518" y="442"/>
                    <a:pt x="500" y="447"/>
                    <a:pt x="491" y="461"/>
                  </a:cubicBezTo>
                  <a:cubicBezTo>
                    <a:pt x="483" y="475"/>
                    <a:pt x="488" y="494"/>
                    <a:pt x="502" y="502"/>
                  </a:cubicBezTo>
                  <a:cubicBezTo>
                    <a:pt x="541" y="524"/>
                    <a:pt x="541" y="524"/>
                    <a:pt x="541" y="524"/>
                  </a:cubicBezTo>
                  <a:cubicBezTo>
                    <a:pt x="522" y="538"/>
                    <a:pt x="503" y="554"/>
                    <a:pt x="486" y="571"/>
                  </a:cubicBezTo>
                  <a:cubicBezTo>
                    <a:pt x="381" y="510"/>
                    <a:pt x="381" y="510"/>
                    <a:pt x="381" y="510"/>
                  </a:cubicBezTo>
                  <a:cubicBezTo>
                    <a:pt x="366" y="502"/>
                    <a:pt x="348" y="507"/>
                    <a:pt x="340" y="521"/>
                  </a:cubicBezTo>
                  <a:cubicBezTo>
                    <a:pt x="323" y="551"/>
                    <a:pt x="323" y="551"/>
                    <a:pt x="323" y="551"/>
                  </a:cubicBezTo>
                  <a:cubicBezTo>
                    <a:pt x="323" y="550"/>
                    <a:pt x="323" y="550"/>
                    <a:pt x="323" y="550"/>
                  </a:cubicBezTo>
                  <a:cubicBezTo>
                    <a:pt x="313" y="514"/>
                    <a:pt x="291" y="483"/>
                    <a:pt x="261" y="462"/>
                  </a:cubicBezTo>
                  <a:cubicBezTo>
                    <a:pt x="279" y="430"/>
                    <a:pt x="279" y="430"/>
                    <a:pt x="279" y="430"/>
                  </a:cubicBezTo>
                  <a:cubicBezTo>
                    <a:pt x="293" y="407"/>
                    <a:pt x="322" y="399"/>
                    <a:pt x="346" y="412"/>
                  </a:cubicBezTo>
                  <a:cubicBezTo>
                    <a:pt x="403" y="445"/>
                    <a:pt x="403" y="445"/>
                    <a:pt x="403" y="445"/>
                  </a:cubicBezTo>
                  <a:cubicBezTo>
                    <a:pt x="418" y="454"/>
                    <a:pt x="436" y="449"/>
                    <a:pt x="444" y="434"/>
                  </a:cubicBezTo>
                  <a:cubicBezTo>
                    <a:pt x="453" y="420"/>
                    <a:pt x="448" y="401"/>
                    <a:pt x="433" y="393"/>
                  </a:cubicBezTo>
                  <a:cubicBezTo>
                    <a:pt x="375" y="360"/>
                    <a:pt x="375" y="360"/>
                    <a:pt x="375" y="360"/>
                  </a:cubicBezTo>
                  <a:cubicBezTo>
                    <a:pt x="323" y="330"/>
                    <a:pt x="257" y="348"/>
                    <a:pt x="227" y="400"/>
                  </a:cubicBezTo>
                  <a:cubicBezTo>
                    <a:pt x="207" y="436"/>
                    <a:pt x="207" y="436"/>
                    <a:pt x="207" y="436"/>
                  </a:cubicBezTo>
                  <a:cubicBezTo>
                    <a:pt x="138" y="419"/>
                    <a:pt x="64" y="448"/>
                    <a:pt x="27" y="512"/>
                  </a:cubicBezTo>
                  <a:cubicBezTo>
                    <a:pt x="6" y="550"/>
                    <a:pt x="0" y="593"/>
                    <a:pt x="12" y="635"/>
                  </a:cubicBezTo>
                  <a:cubicBezTo>
                    <a:pt x="19" y="662"/>
                    <a:pt x="33" y="686"/>
                    <a:pt x="52" y="706"/>
                  </a:cubicBezTo>
                  <a:cubicBezTo>
                    <a:pt x="29" y="746"/>
                    <a:pt x="29" y="746"/>
                    <a:pt x="29" y="746"/>
                  </a:cubicBezTo>
                  <a:cubicBezTo>
                    <a:pt x="20" y="763"/>
                    <a:pt x="15" y="781"/>
                    <a:pt x="15" y="800"/>
                  </a:cubicBezTo>
                  <a:cubicBezTo>
                    <a:pt x="15" y="839"/>
                    <a:pt x="35" y="875"/>
                    <a:pt x="69" y="894"/>
                  </a:cubicBezTo>
                  <a:cubicBezTo>
                    <a:pt x="295" y="1024"/>
                    <a:pt x="295" y="1024"/>
                    <a:pt x="295" y="1024"/>
                  </a:cubicBezTo>
                  <a:cubicBezTo>
                    <a:pt x="295" y="1028"/>
                    <a:pt x="295" y="1032"/>
                    <a:pt x="296" y="1037"/>
                  </a:cubicBezTo>
                  <a:cubicBezTo>
                    <a:pt x="73" y="1159"/>
                    <a:pt x="73" y="1159"/>
                    <a:pt x="73" y="1159"/>
                  </a:cubicBezTo>
                  <a:cubicBezTo>
                    <a:pt x="73" y="1160"/>
                    <a:pt x="72" y="1160"/>
                    <a:pt x="71" y="1161"/>
                  </a:cubicBezTo>
                  <a:cubicBezTo>
                    <a:pt x="21" y="1192"/>
                    <a:pt x="4" y="1258"/>
                    <a:pt x="34" y="1308"/>
                  </a:cubicBezTo>
                  <a:cubicBezTo>
                    <a:pt x="58" y="1349"/>
                    <a:pt x="58" y="1349"/>
                    <a:pt x="58" y="1349"/>
                  </a:cubicBezTo>
                  <a:cubicBezTo>
                    <a:pt x="39" y="1368"/>
                    <a:pt x="25" y="1393"/>
                    <a:pt x="17" y="1420"/>
                  </a:cubicBezTo>
                  <a:cubicBezTo>
                    <a:pt x="7" y="1462"/>
                    <a:pt x="12" y="1505"/>
                    <a:pt x="34" y="1542"/>
                  </a:cubicBezTo>
                  <a:cubicBezTo>
                    <a:pt x="64" y="1594"/>
                    <a:pt x="118" y="1622"/>
                    <a:pt x="174" y="1622"/>
                  </a:cubicBezTo>
                  <a:cubicBezTo>
                    <a:pt x="187" y="1622"/>
                    <a:pt x="201" y="1620"/>
                    <a:pt x="214" y="1617"/>
                  </a:cubicBezTo>
                  <a:cubicBezTo>
                    <a:pt x="235" y="1653"/>
                    <a:pt x="235" y="1653"/>
                    <a:pt x="235" y="1653"/>
                  </a:cubicBezTo>
                  <a:cubicBezTo>
                    <a:pt x="249" y="1678"/>
                    <a:pt x="273" y="1696"/>
                    <a:pt x="301" y="1703"/>
                  </a:cubicBezTo>
                  <a:cubicBezTo>
                    <a:pt x="310" y="1705"/>
                    <a:pt x="319" y="1707"/>
                    <a:pt x="329" y="1707"/>
                  </a:cubicBezTo>
                  <a:cubicBezTo>
                    <a:pt x="348" y="1707"/>
                    <a:pt x="366" y="1702"/>
                    <a:pt x="383" y="1692"/>
                  </a:cubicBezTo>
                  <a:cubicBezTo>
                    <a:pt x="604" y="1563"/>
                    <a:pt x="604" y="1563"/>
                    <a:pt x="604" y="1563"/>
                  </a:cubicBezTo>
                  <a:cubicBezTo>
                    <a:pt x="604" y="1822"/>
                    <a:pt x="604" y="1822"/>
                    <a:pt x="604" y="1822"/>
                  </a:cubicBezTo>
                  <a:cubicBezTo>
                    <a:pt x="604" y="1823"/>
                    <a:pt x="604" y="1823"/>
                    <a:pt x="604" y="1824"/>
                  </a:cubicBezTo>
                  <a:cubicBezTo>
                    <a:pt x="605" y="1883"/>
                    <a:pt x="653" y="1930"/>
                    <a:pt x="713" y="1930"/>
                  </a:cubicBezTo>
                  <a:cubicBezTo>
                    <a:pt x="759" y="1930"/>
                    <a:pt x="759" y="1930"/>
                    <a:pt x="759" y="1930"/>
                  </a:cubicBezTo>
                  <a:cubicBezTo>
                    <a:pt x="778" y="1998"/>
                    <a:pt x="841" y="2048"/>
                    <a:pt x="915" y="2048"/>
                  </a:cubicBezTo>
                  <a:cubicBezTo>
                    <a:pt x="988" y="2048"/>
                    <a:pt x="1051" y="1998"/>
                    <a:pt x="1070" y="1930"/>
                  </a:cubicBezTo>
                  <a:cubicBezTo>
                    <a:pt x="1111" y="1930"/>
                    <a:pt x="1111" y="1930"/>
                    <a:pt x="1111" y="1930"/>
                  </a:cubicBezTo>
                  <a:cubicBezTo>
                    <a:pt x="1171" y="1930"/>
                    <a:pt x="1220" y="1882"/>
                    <a:pt x="1220" y="1822"/>
                  </a:cubicBezTo>
                  <a:cubicBezTo>
                    <a:pt x="1220" y="1775"/>
                    <a:pt x="1220" y="1775"/>
                    <a:pt x="1220" y="1775"/>
                  </a:cubicBezTo>
                  <a:cubicBezTo>
                    <a:pt x="1220" y="1758"/>
                    <a:pt x="1206" y="1745"/>
                    <a:pt x="1190" y="1745"/>
                  </a:cubicBezTo>
                  <a:cubicBezTo>
                    <a:pt x="1173" y="1745"/>
                    <a:pt x="1160" y="1758"/>
                    <a:pt x="1160" y="1775"/>
                  </a:cubicBezTo>
                  <a:cubicBezTo>
                    <a:pt x="1160" y="1822"/>
                    <a:pt x="1160" y="1822"/>
                    <a:pt x="1160" y="1822"/>
                  </a:cubicBezTo>
                  <a:cubicBezTo>
                    <a:pt x="1160" y="1849"/>
                    <a:pt x="1138" y="1870"/>
                    <a:pt x="1111" y="1870"/>
                  </a:cubicBezTo>
                  <a:cubicBezTo>
                    <a:pt x="1075" y="1870"/>
                    <a:pt x="1075" y="1870"/>
                    <a:pt x="1075" y="1870"/>
                  </a:cubicBezTo>
                  <a:cubicBezTo>
                    <a:pt x="1071" y="1832"/>
                    <a:pt x="1054" y="1798"/>
                    <a:pt x="1028" y="1773"/>
                  </a:cubicBezTo>
                  <a:cubicBezTo>
                    <a:pt x="1062" y="1773"/>
                    <a:pt x="1062" y="1773"/>
                    <a:pt x="1062" y="1773"/>
                  </a:cubicBezTo>
                  <a:cubicBezTo>
                    <a:pt x="1079" y="1773"/>
                    <a:pt x="1092" y="1759"/>
                    <a:pt x="1092" y="1743"/>
                  </a:cubicBezTo>
                  <a:cubicBezTo>
                    <a:pt x="1092" y="1612"/>
                    <a:pt x="1092" y="1612"/>
                    <a:pt x="1092" y="1612"/>
                  </a:cubicBezTo>
                  <a:cubicBezTo>
                    <a:pt x="1115" y="1605"/>
                    <a:pt x="1138" y="1596"/>
                    <a:pt x="1160" y="1587"/>
                  </a:cubicBezTo>
                  <a:cubicBezTo>
                    <a:pt x="1160" y="1645"/>
                    <a:pt x="1160" y="1645"/>
                    <a:pt x="1160" y="1645"/>
                  </a:cubicBezTo>
                  <a:cubicBezTo>
                    <a:pt x="1160" y="1661"/>
                    <a:pt x="1173" y="1675"/>
                    <a:pt x="1190" y="1675"/>
                  </a:cubicBezTo>
                  <a:cubicBezTo>
                    <a:pt x="1206" y="1675"/>
                    <a:pt x="1220" y="1661"/>
                    <a:pt x="1220" y="1645"/>
                  </a:cubicBezTo>
                  <a:cubicBezTo>
                    <a:pt x="1220" y="1557"/>
                    <a:pt x="1220" y="1557"/>
                    <a:pt x="1220" y="1557"/>
                  </a:cubicBezTo>
                  <a:cubicBezTo>
                    <a:pt x="1221" y="1557"/>
                    <a:pt x="1222" y="1556"/>
                    <a:pt x="1223" y="1556"/>
                  </a:cubicBezTo>
                  <a:cubicBezTo>
                    <a:pt x="1454" y="1688"/>
                    <a:pt x="1454" y="1688"/>
                    <a:pt x="1454" y="1688"/>
                  </a:cubicBezTo>
                  <a:cubicBezTo>
                    <a:pt x="1471" y="1698"/>
                    <a:pt x="1489" y="1702"/>
                    <a:pt x="1508" y="1702"/>
                  </a:cubicBezTo>
                  <a:cubicBezTo>
                    <a:pt x="1545" y="1702"/>
                    <a:pt x="1582" y="1683"/>
                    <a:pt x="1602" y="1648"/>
                  </a:cubicBezTo>
                  <a:cubicBezTo>
                    <a:pt x="1623" y="1612"/>
                    <a:pt x="1623" y="1612"/>
                    <a:pt x="1623" y="1612"/>
                  </a:cubicBezTo>
                  <a:cubicBezTo>
                    <a:pt x="1635" y="1615"/>
                    <a:pt x="1649" y="1617"/>
                    <a:pt x="1662" y="1617"/>
                  </a:cubicBezTo>
                  <a:cubicBezTo>
                    <a:pt x="1718" y="1617"/>
                    <a:pt x="1772" y="1588"/>
                    <a:pt x="1802" y="1536"/>
                  </a:cubicBezTo>
                  <a:cubicBezTo>
                    <a:pt x="1823" y="1498"/>
                    <a:pt x="1829" y="1455"/>
                    <a:pt x="1818" y="1413"/>
                  </a:cubicBezTo>
                  <a:close/>
                  <a:moveTo>
                    <a:pt x="1729" y="1205"/>
                  </a:moveTo>
                  <a:cubicBezTo>
                    <a:pt x="1729" y="1205"/>
                    <a:pt x="1730" y="1205"/>
                    <a:pt x="1730" y="1206"/>
                  </a:cubicBezTo>
                  <a:cubicBezTo>
                    <a:pt x="1753" y="1219"/>
                    <a:pt x="1761" y="1249"/>
                    <a:pt x="1748" y="1272"/>
                  </a:cubicBezTo>
                  <a:cubicBezTo>
                    <a:pt x="1727" y="1308"/>
                    <a:pt x="1727" y="1308"/>
                    <a:pt x="1727" y="1308"/>
                  </a:cubicBezTo>
                  <a:cubicBezTo>
                    <a:pt x="1692" y="1293"/>
                    <a:pt x="1654" y="1291"/>
                    <a:pt x="1619" y="1300"/>
                  </a:cubicBezTo>
                  <a:cubicBezTo>
                    <a:pt x="1639" y="1266"/>
                    <a:pt x="1639" y="1266"/>
                    <a:pt x="1639" y="1266"/>
                  </a:cubicBezTo>
                  <a:cubicBezTo>
                    <a:pt x="1643" y="1259"/>
                    <a:pt x="1644" y="1251"/>
                    <a:pt x="1642" y="1243"/>
                  </a:cubicBezTo>
                  <a:cubicBezTo>
                    <a:pt x="1640" y="1235"/>
                    <a:pt x="1635" y="1229"/>
                    <a:pt x="1628" y="1225"/>
                  </a:cubicBezTo>
                  <a:cubicBezTo>
                    <a:pt x="1518" y="1162"/>
                    <a:pt x="1518" y="1162"/>
                    <a:pt x="1518" y="1162"/>
                  </a:cubicBezTo>
                  <a:cubicBezTo>
                    <a:pt x="1524" y="1139"/>
                    <a:pt x="1528" y="1115"/>
                    <a:pt x="1531" y="1091"/>
                  </a:cubicBezTo>
                  <a:lnTo>
                    <a:pt x="1729" y="1205"/>
                  </a:lnTo>
                  <a:close/>
                  <a:moveTo>
                    <a:pt x="915" y="1577"/>
                  </a:moveTo>
                  <a:cubicBezTo>
                    <a:pt x="606" y="1577"/>
                    <a:pt x="355" y="1326"/>
                    <a:pt x="355" y="1017"/>
                  </a:cubicBezTo>
                  <a:cubicBezTo>
                    <a:pt x="355" y="709"/>
                    <a:pt x="606" y="458"/>
                    <a:pt x="915" y="458"/>
                  </a:cubicBezTo>
                  <a:cubicBezTo>
                    <a:pt x="1219" y="458"/>
                    <a:pt x="1468" y="701"/>
                    <a:pt x="1475" y="1004"/>
                  </a:cubicBezTo>
                  <a:cubicBezTo>
                    <a:pt x="1475" y="1004"/>
                    <a:pt x="1475" y="1004"/>
                    <a:pt x="1475" y="1004"/>
                  </a:cubicBezTo>
                  <a:cubicBezTo>
                    <a:pt x="1475" y="1009"/>
                    <a:pt x="1475" y="1013"/>
                    <a:pt x="1475" y="1017"/>
                  </a:cubicBezTo>
                  <a:cubicBezTo>
                    <a:pt x="1475" y="1326"/>
                    <a:pt x="1224" y="1577"/>
                    <a:pt x="915" y="1577"/>
                  </a:cubicBezTo>
                  <a:close/>
                  <a:moveTo>
                    <a:pt x="262" y="1267"/>
                  </a:moveTo>
                  <a:cubicBezTo>
                    <a:pt x="331" y="1226"/>
                    <a:pt x="331" y="1226"/>
                    <a:pt x="331" y="1226"/>
                  </a:cubicBezTo>
                  <a:cubicBezTo>
                    <a:pt x="342" y="1256"/>
                    <a:pt x="355" y="1285"/>
                    <a:pt x="370" y="1312"/>
                  </a:cubicBezTo>
                  <a:cubicBezTo>
                    <a:pt x="356" y="1320"/>
                    <a:pt x="356" y="1320"/>
                    <a:pt x="356" y="1320"/>
                  </a:cubicBezTo>
                  <a:cubicBezTo>
                    <a:pt x="341" y="1328"/>
                    <a:pt x="337" y="1347"/>
                    <a:pt x="345" y="1361"/>
                  </a:cubicBezTo>
                  <a:cubicBezTo>
                    <a:pt x="351" y="1371"/>
                    <a:pt x="361" y="1376"/>
                    <a:pt x="371" y="1376"/>
                  </a:cubicBezTo>
                  <a:cubicBezTo>
                    <a:pt x="376" y="1376"/>
                    <a:pt x="381" y="1375"/>
                    <a:pt x="386" y="1372"/>
                  </a:cubicBezTo>
                  <a:cubicBezTo>
                    <a:pt x="401" y="1363"/>
                    <a:pt x="401" y="1363"/>
                    <a:pt x="401" y="1363"/>
                  </a:cubicBezTo>
                  <a:cubicBezTo>
                    <a:pt x="417" y="1388"/>
                    <a:pt x="436" y="1411"/>
                    <a:pt x="455" y="1433"/>
                  </a:cubicBezTo>
                  <a:cubicBezTo>
                    <a:pt x="383" y="1475"/>
                    <a:pt x="383" y="1475"/>
                    <a:pt x="383" y="1475"/>
                  </a:cubicBezTo>
                  <a:lnTo>
                    <a:pt x="262" y="1267"/>
                  </a:lnTo>
                  <a:close/>
                  <a:moveTo>
                    <a:pt x="1032" y="409"/>
                  </a:moveTo>
                  <a:cubicBezTo>
                    <a:pt x="1002" y="403"/>
                    <a:pt x="971" y="399"/>
                    <a:pt x="939" y="398"/>
                  </a:cubicBezTo>
                  <a:cubicBezTo>
                    <a:pt x="939" y="390"/>
                    <a:pt x="939" y="390"/>
                    <a:pt x="939" y="390"/>
                  </a:cubicBezTo>
                  <a:cubicBezTo>
                    <a:pt x="939" y="373"/>
                    <a:pt x="925" y="360"/>
                    <a:pt x="909" y="360"/>
                  </a:cubicBezTo>
                  <a:cubicBezTo>
                    <a:pt x="892" y="360"/>
                    <a:pt x="879" y="373"/>
                    <a:pt x="879" y="390"/>
                  </a:cubicBezTo>
                  <a:cubicBezTo>
                    <a:pt x="879" y="399"/>
                    <a:pt x="879" y="399"/>
                    <a:pt x="879" y="399"/>
                  </a:cubicBezTo>
                  <a:cubicBezTo>
                    <a:pt x="849" y="400"/>
                    <a:pt x="820" y="404"/>
                    <a:pt x="791" y="410"/>
                  </a:cubicBezTo>
                  <a:cubicBezTo>
                    <a:pt x="791" y="335"/>
                    <a:pt x="791" y="335"/>
                    <a:pt x="791" y="335"/>
                  </a:cubicBezTo>
                  <a:cubicBezTo>
                    <a:pt x="1032" y="335"/>
                    <a:pt x="1032" y="335"/>
                    <a:pt x="1032" y="335"/>
                  </a:cubicBezTo>
                  <a:lnTo>
                    <a:pt x="1032" y="409"/>
                  </a:lnTo>
                  <a:close/>
                  <a:moveTo>
                    <a:pt x="1433" y="1359"/>
                  </a:moveTo>
                  <a:cubicBezTo>
                    <a:pt x="1449" y="1368"/>
                    <a:pt x="1449" y="1368"/>
                    <a:pt x="1449" y="1368"/>
                  </a:cubicBezTo>
                  <a:cubicBezTo>
                    <a:pt x="1453" y="1371"/>
                    <a:pt x="1458" y="1372"/>
                    <a:pt x="1464" y="1372"/>
                  </a:cubicBezTo>
                  <a:cubicBezTo>
                    <a:pt x="1474" y="1372"/>
                    <a:pt x="1484" y="1366"/>
                    <a:pt x="1490" y="1357"/>
                  </a:cubicBezTo>
                  <a:cubicBezTo>
                    <a:pt x="1498" y="1342"/>
                    <a:pt x="1493" y="1324"/>
                    <a:pt x="1478" y="1316"/>
                  </a:cubicBezTo>
                  <a:cubicBezTo>
                    <a:pt x="1463" y="1307"/>
                    <a:pt x="1463" y="1307"/>
                    <a:pt x="1463" y="1307"/>
                  </a:cubicBezTo>
                  <a:cubicBezTo>
                    <a:pt x="1478" y="1280"/>
                    <a:pt x="1490" y="1251"/>
                    <a:pt x="1501" y="1221"/>
                  </a:cubicBezTo>
                  <a:cubicBezTo>
                    <a:pt x="1572" y="1262"/>
                    <a:pt x="1572" y="1262"/>
                    <a:pt x="1572" y="1262"/>
                  </a:cubicBezTo>
                  <a:cubicBezTo>
                    <a:pt x="1452" y="1471"/>
                    <a:pt x="1452" y="1471"/>
                    <a:pt x="1452" y="1471"/>
                  </a:cubicBezTo>
                  <a:cubicBezTo>
                    <a:pt x="1379" y="1429"/>
                    <a:pt x="1379" y="1429"/>
                    <a:pt x="1379" y="1429"/>
                  </a:cubicBezTo>
                  <a:cubicBezTo>
                    <a:pt x="1398" y="1407"/>
                    <a:pt x="1416" y="1383"/>
                    <a:pt x="1433" y="1359"/>
                  </a:cubicBezTo>
                  <a:close/>
                  <a:moveTo>
                    <a:pt x="1564" y="561"/>
                  </a:moveTo>
                  <a:cubicBezTo>
                    <a:pt x="1571" y="535"/>
                    <a:pt x="1587" y="513"/>
                    <a:pt x="1611" y="500"/>
                  </a:cubicBezTo>
                  <a:cubicBezTo>
                    <a:pt x="1627" y="490"/>
                    <a:pt x="1644" y="486"/>
                    <a:pt x="1661" y="486"/>
                  </a:cubicBezTo>
                  <a:cubicBezTo>
                    <a:pt x="1696" y="486"/>
                    <a:pt x="1730" y="504"/>
                    <a:pt x="1749" y="536"/>
                  </a:cubicBezTo>
                  <a:cubicBezTo>
                    <a:pt x="1763" y="559"/>
                    <a:pt x="1766" y="587"/>
                    <a:pt x="1759" y="613"/>
                  </a:cubicBezTo>
                  <a:cubicBezTo>
                    <a:pt x="1753" y="639"/>
                    <a:pt x="1736" y="661"/>
                    <a:pt x="1713" y="674"/>
                  </a:cubicBezTo>
                  <a:cubicBezTo>
                    <a:pt x="1664" y="702"/>
                    <a:pt x="1602" y="686"/>
                    <a:pt x="1574" y="638"/>
                  </a:cubicBezTo>
                  <a:cubicBezTo>
                    <a:pt x="1561" y="615"/>
                    <a:pt x="1557" y="587"/>
                    <a:pt x="1564" y="561"/>
                  </a:cubicBezTo>
                  <a:close/>
                  <a:moveTo>
                    <a:pt x="1662" y="748"/>
                  </a:moveTo>
                  <a:cubicBezTo>
                    <a:pt x="1684" y="748"/>
                    <a:pt x="1707" y="743"/>
                    <a:pt x="1728" y="734"/>
                  </a:cubicBezTo>
                  <a:cubicBezTo>
                    <a:pt x="1749" y="770"/>
                    <a:pt x="1749" y="770"/>
                    <a:pt x="1749" y="770"/>
                  </a:cubicBezTo>
                  <a:cubicBezTo>
                    <a:pt x="1763" y="793"/>
                    <a:pt x="1755" y="823"/>
                    <a:pt x="1732" y="836"/>
                  </a:cubicBezTo>
                  <a:cubicBezTo>
                    <a:pt x="1731" y="837"/>
                    <a:pt x="1731" y="837"/>
                    <a:pt x="1730" y="837"/>
                  </a:cubicBezTo>
                  <a:cubicBezTo>
                    <a:pt x="1532" y="953"/>
                    <a:pt x="1532" y="953"/>
                    <a:pt x="1532" y="953"/>
                  </a:cubicBezTo>
                  <a:cubicBezTo>
                    <a:pt x="1529" y="929"/>
                    <a:pt x="1525" y="905"/>
                    <a:pt x="1520" y="882"/>
                  </a:cubicBezTo>
                  <a:cubicBezTo>
                    <a:pt x="1629" y="818"/>
                    <a:pt x="1629" y="818"/>
                    <a:pt x="1629" y="818"/>
                  </a:cubicBezTo>
                  <a:cubicBezTo>
                    <a:pt x="1636" y="814"/>
                    <a:pt x="1641" y="807"/>
                    <a:pt x="1643" y="800"/>
                  </a:cubicBezTo>
                  <a:cubicBezTo>
                    <a:pt x="1645" y="792"/>
                    <a:pt x="1644" y="784"/>
                    <a:pt x="1640" y="777"/>
                  </a:cubicBezTo>
                  <a:cubicBezTo>
                    <a:pt x="1620" y="743"/>
                    <a:pt x="1620" y="743"/>
                    <a:pt x="1620" y="743"/>
                  </a:cubicBezTo>
                  <a:cubicBezTo>
                    <a:pt x="1634" y="746"/>
                    <a:pt x="1648" y="748"/>
                    <a:pt x="1662" y="748"/>
                  </a:cubicBezTo>
                  <a:close/>
                  <a:moveTo>
                    <a:pt x="1452" y="573"/>
                  </a:moveTo>
                  <a:cubicBezTo>
                    <a:pt x="1573" y="781"/>
                    <a:pt x="1573" y="781"/>
                    <a:pt x="1573" y="781"/>
                  </a:cubicBezTo>
                  <a:cubicBezTo>
                    <a:pt x="1504" y="822"/>
                    <a:pt x="1504" y="822"/>
                    <a:pt x="1504" y="822"/>
                  </a:cubicBezTo>
                  <a:cubicBezTo>
                    <a:pt x="1494" y="792"/>
                    <a:pt x="1481" y="763"/>
                    <a:pt x="1467" y="735"/>
                  </a:cubicBezTo>
                  <a:cubicBezTo>
                    <a:pt x="1479" y="728"/>
                    <a:pt x="1479" y="728"/>
                    <a:pt x="1479" y="728"/>
                  </a:cubicBezTo>
                  <a:cubicBezTo>
                    <a:pt x="1493" y="720"/>
                    <a:pt x="1498" y="701"/>
                    <a:pt x="1490" y="687"/>
                  </a:cubicBezTo>
                  <a:cubicBezTo>
                    <a:pt x="1482" y="673"/>
                    <a:pt x="1463" y="668"/>
                    <a:pt x="1449" y="676"/>
                  </a:cubicBezTo>
                  <a:cubicBezTo>
                    <a:pt x="1437" y="683"/>
                    <a:pt x="1437" y="683"/>
                    <a:pt x="1437" y="683"/>
                  </a:cubicBezTo>
                  <a:cubicBezTo>
                    <a:pt x="1421" y="658"/>
                    <a:pt x="1403" y="635"/>
                    <a:pt x="1384" y="613"/>
                  </a:cubicBezTo>
                  <a:lnTo>
                    <a:pt x="1452" y="573"/>
                  </a:lnTo>
                  <a:close/>
                  <a:moveTo>
                    <a:pt x="1160" y="226"/>
                  </a:moveTo>
                  <a:cubicBezTo>
                    <a:pt x="1160" y="227"/>
                    <a:pt x="1160" y="227"/>
                    <a:pt x="1160" y="228"/>
                  </a:cubicBezTo>
                  <a:cubicBezTo>
                    <a:pt x="1160" y="448"/>
                    <a:pt x="1160" y="448"/>
                    <a:pt x="1160" y="448"/>
                  </a:cubicBezTo>
                  <a:cubicBezTo>
                    <a:pt x="1138" y="438"/>
                    <a:pt x="1115" y="430"/>
                    <a:pt x="1092" y="423"/>
                  </a:cubicBezTo>
                  <a:cubicBezTo>
                    <a:pt x="1092" y="305"/>
                    <a:pt x="1092" y="305"/>
                    <a:pt x="1092" y="305"/>
                  </a:cubicBezTo>
                  <a:cubicBezTo>
                    <a:pt x="1092" y="289"/>
                    <a:pt x="1079" y="275"/>
                    <a:pt x="1062" y="275"/>
                  </a:cubicBezTo>
                  <a:cubicBezTo>
                    <a:pt x="1022" y="275"/>
                    <a:pt x="1022" y="275"/>
                    <a:pt x="1022" y="275"/>
                  </a:cubicBezTo>
                  <a:cubicBezTo>
                    <a:pt x="1048" y="250"/>
                    <a:pt x="1065" y="216"/>
                    <a:pt x="1069" y="178"/>
                  </a:cubicBezTo>
                  <a:cubicBezTo>
                    <a:pt x="1111" y="178"/>
                    <a:pt x="1111" y="178"/>
                    <a:pt x="1111" y="178"/>
                  </a:cubicBezTo>
                  <a:cubicBezTo>
                    <a:pt x="1138" y="178"/>
                    <a:pt x="1160" y="199"/>
                    <a:pt x="1160" y="226"/>
                  </a:cubicBezTo>
                  <a:close/>
                  <a:moveTo>
                    <a:pt x="909" y="60"/>
                  </a:moveTo>
                  <a:cubicBezTo>
                    <a:pt x="965" y="60"/>
                    <a:pt x="1010" y="105"/>
                    <a:pt x="1010" y="161"/>
                  </a:cubicBezTo>
                  <a:cubicBezTo>
                    <a:pt x="1010" y="217"/>
                    <a:pt x="965" y="262"/>
                    <a:pt x="909" y="262"/>
                  </a:cubicBezTo>
                  <a:cubicBezTo>
                    <a:pt x="853" y="262"/>
                    <a:pt x="808" y="217"/>
                    <a:pt x="808" y="161"/>
                  </a:cubicBezTo>
                  <a:cubicBezTo>
                    <a:pt x="808" y="105"/>
                    <a:pt x="853" y="60"/>
                    <a:pt x="909" y="60"/>
                  </a:cubicBezTo>
                  <a:close/>
                  <a:moveTo>
                    <a:pt x="664" y="226"/>
                  </a:moveTo>
                  <a:cubicBezTo>
                    <a:pt x="664" y="199"/>
                    <a:pt x="685" y="178"/>
                    <a:pt x="712" y="178"/>
                  </a:cubicBezTo>
                  <a:cubicBezTo>
                    <a:pt x="748" y="178"/>
                    <a:pt x="748" y="178"/>
                    <a:pt x="748" y="178"/>
                  </a:cubicBezTo>
                  <a:cubicBezTo>
                    <a:pt x="752" y="216"/>
                    <a:pt x="770" y="250"/>
                    <a:pt x="795" y="275"/>
                  </a:cubicBezTo>
                  <a:cubicBezTo>
                    <a:pt x="761" y="275"/>
                    <a:pt x="761" y="275"/>
                    <a:pt x="761" y="275"/>
                  </a:cubicBezTo>
                  <a:cubicBezTo>
                    <a:pt x="745" y="275"/>
                    <a:pt x="731" y="289"/>
                    <a:pt x="731" y="305"/>
                  </a:cubicBezTo>
                  <a:cubicBezTo>
                    <a:pt x="731" y="425"/>
                    <a:pt x="731" y="425"/>
                    <a:pt x="731" y="425"/>
                  </a:cubicBezTo>
                  <a:cubicBezTo>
                    <a:pt x="708" y="433"/>
                    <a:pt x="686" y="441"/>
                    <a:pt x="664" y="451"/>
                  </a:cubicBezTo>
                  <a:lnTo>
                    <a:pt x="664" y="226"/>
                  </a:lnTo>
                  <a:close/>
                  <a:moveTo>
                    <a:pt x="377" y="577"/>
                  </a:moveTo>
                  <a:cubicBezTo>
                    <a:pt x="444" y="615"/>
                    <a:pt x="444" y="615"/>
                    <a:pt x="444" y="615"/>
                  </a:cubicBezTo>
                  <a:cubicBezTo>
                    <a:pt x="425" y="638"/>
                    <a:pt x="407" y="661"/>
                    <a:pt x="391" y="686"/>
                  </a:cubicBezTo>
                  <a:cubicBezTo>
                    <a:pt x="381" y="680"/>
                    <a:pt x="381" y="680"/>
                    <a:pt x="381" y="680"/>
                  </a:cubicBezTo>
                  <a:cubicBezTo>
                    <a:pt x="366" y="672"/>
                    <a:pt x="348" y="677"/>
                    <a:pt x="340" y="691"/>
                  </a:cubicBezTo>
                  <a:cubicBezTo>
                    <a:pt x="331" y="706"/>
                    <a:pt x="336" y="724"/>
                    <a:pt x="351" y="732"/>
                  </a:cubicBezTo>
                  <a:cubicBezTo>
                    <a:pt x="362" y="738"/>
                    <a:pt x="362" y="738"/>
                    <a:pt x="362" y="738"/>
                  </a:cubicBezTo>
                  <a:cubicBezTo>
                    <a:pt x="348" y="766"/>
                    <a:pt x="336" y="795"/>
                    <a:pt x="326" y="825"/>
                  </a:cubicBezTo>
                  <a:cubicBezTo>
                    <a:pt x="257" y="786"/>
                    <a:pt x="257" y="786"/>
                    <a:pt x="257" y="786"/>
                  </a:cubicBezTo>
                  <a:lnTo>
                    <a:pt x="377" y="577"/>
                  </a:lnTo>
                  <a:close/>
                  <a:moveTo>
                    <a:pt x="79" y="542"/>
                  </a:moveTo>
                  <a:cubicBezTo>
                    <a:pt x="98" y="510"/>
                    <a:pt x="132" y="491"/>
                    <a:pt x="167" y="491"/>
                  </a:cubicBezTo>
                  <a:cubicBezTo>
                    <a:pt x="185" y="491"/>
                    <a:pt x="202" y="496"/>
                    <a:pt x="218" y="505"/>
                  </a:cubicBezTo>
                  <a:cubicBezTo>
                    <a:pt x="241" y="518"/>
                    <a:pt x="258" y="540"/>
                    <a:pt x="265" y="566"/>
                  </a:cubicBezTo>
                  <a:cubicBezTo>
                    <a:pt x="272" y="592"/>
                    <a:pt x="269" y="619"/>
                    <a:pt x="255" y="643"/>
                  </a:cubicBezTo>
                  <a:cubicBezTo>
                    <a:pt x="227" y="691"/>
                    <a:pt x="165" y="708"/>
                    <a:pt x="117" y="680"/>
                  </a:cubicBezTo>
                  <a:cubicBezTo>
                    <a:pt x="94" y="667"/>
                    <a:pt x="77" y="645"/>
                    <a:pt x="70" y="619"/>
                  </a:cubicBezTo>
                  <a:cubicBezTo>
                    <a:pt x="63" y="593"/>
                    <a:pt x="66" y="566"/>
                    <a:pt x="79" y="542"/>
                  </a:cubicBezTo>
                  <a:close/>
                  <a:moveTo>
                    <a:pt x="75" y="800"/>
                  </a:moveTo>
                  <a:cubicBezTo>
                    <a:pt x="75" y="792"/>
                    <a:pt x="77" y="783"/>
                    <a:pt x="81" y="776"/>
                  </a:cubicBezTo>
                  <a:cubicBezTo>
                    <a:pt x="102" y="740"/>
                    <a:pt x="102" y="740"/>
                    <a:pt x="102" y="740"/>
                  </a:cubicBezTo>
                  <a:cubicBezTo>
                    <a:pt x="123" y="749"/>
                    <a:pt x="145" y="754"/>
                    <a:pt x="167" y="754"/>
                  </a:cubicBezTo>
                  <a:cubicBezTo>
                    <a:pt x="182" y="754"/>
                    <a:pt x="196" y="752"/>
                    <a:pt x="210" y="748"/>
                  </a:cubicBezTo>
                  <a:cubicBezTo>
                    <a:pt x="190" y="782"/>
                    <a:pt x="190" y="782"/>
                    <a:pt x="190" y="782"/>
                  </a:cubicBezTo>
                  <a:cubicBezTo>
                    <a:pt x="186" y="789"/>
                    <a:pt x="185" y="797"/>
                    <a:pt x="187" y="805"/>
                  </a:cubicBezTo>
                  <a:cubicBezTo>
                    <a:pt x="189" y="813"/>
                    <a:pt x="194" y="819"/>
                    <a:pt x="201" y="823"/>
                  </a:cubicBezTo>
                  <a:cubicBezTo>
                    <a:pt x="309" y="885"/>
                    <a:pt x="309" y="885"/>
                    <a:pt x="309" y="885"/>
                  </a:cubicBezTo>
                  <a:cubicBezTo>
                    <a:pt x="304" y="909"/>
                    <a:pt x="301" y="932"/>
                    <a:pt x="298" y="957"/>
                  </a:cubicBezTo>
                  <a:cubicBezTo>
                    <a:pt x="99" y="842"/>
                    <a:pt x="99" y="842"/>
                    <a:pt x="99" y="842"/>
                  </a:cubicBezTo>
                  <a:cubicBezTo>
                    <a:pt x="84" y="834"/>
                    <a:pt x="75" y="817"/>
                    <a:pt x="75" y="800"/>
                  </a:cubicBezTo>
                  <a:close/>
                  <a:moveTo>
                    <a:pt x="103" y="1212"/>
                  </a:moveTo>
                  <a:cubicBezTo>
                    <a:pt x="104" y="1211"/>
                    <a:pt x="104" y="1211"/>
                    <a:pt x="104" y="1211"/>
                  </a:cubicBezTo>
                  <a:cubicBezTo>
                    <a:pt x="301" y="1102"/>
                    <a:pt x="301" y="1102"/>
                    <a:pt x="301" y="1102"/>
                  </a:cubicBezTo>
                  <a:cubicBezTo>
                    <a:pt x="304" y="1124"/>
                    <a:pt x="308" y="1146"/>
                    <a:pt x="314" y="1167"/>
                  </a:cubicBezTo>
                  <a:cubicBezTo>
                    <a:pt x="206" y="1230"/>
                    <a:pt x="206" y="1230"/>
                    <a:pt x="206" y="1230"/>
                  </a:cubicBezTo>
                  <a:cubicBezTo>
                    <a:pt x="199" y="1234"/>
                    <a:pt x="194" y="1241"/>
                    <a:pt x="192" y="1248"/>
                  </a:cubicBezTo>
                  <a:cubicBezTo>
                    <a:pt x="190" y="1256"/>
                    <a:pt x="191" y="1264"/>
                    <a:pt x="195" y="1271"/>
                  </a:cubicBezTo>
                  <a:cubicBezTo>
                    <a:pt x="215" y="1305"/>
                    <a:pt x="215" y="1305"/>
                    <a:pt x="215" y="1305"/>
                  </a:cubicBezTo>
                  <a:cubicBezTo>
                    <a:pt x="180" y="1296"/>
                    <a:pt x="142" y="1298"/>
                    <a:pt x="107" y="1314"/>
                  </a:cubicBezTo>
                  <a:cubicBezTo>
                    <a:pt x="86" y="1278"/>
                    <a:pt x="86" y="1278"/>
                    <a:pt x="86" y="1278"/>
                  </a:cubicBezTo>
                  <a:cubicBezTo>
                    <a:pt x="72" y="1255"/>
                    <a:pt x="80" y="1225"/>
                    <a:pt x="103" y="1212"/>
                  </a:cubicBezTo>
                  <a:close/>
                  <a:moveTo>
                    <a:pt x="86" y="1512"/>
                  </a:moveTo>
                  <a:cubicBezTo>
                    <a:pt x="72" y="1489"/>
                    <a:pt x="69" y="1461"/>
                    <a:pt x="76" y="1435"/>
                  </a:cubicBezTo>
                  <a:cubicBezTo>
                    <a:pt x="82" y="1409"/>
                    <a:pt x="99" y="1387"/>
                    <a:pt x="122" y="1374"/>
                  </a:cubicBezTo>
                  <a:cubicBezTo>
                    <a:pt x="138" y="1364"/>
                    <a:pt x="156" y="1360"/>
                    <a:pt x="173" y="1360"/>
                  </a:cubicBezTo>
                  <a:cubicBezTo>
                    <a:pt x="208" y="1360"/>
                    <a:pt x="242" y="1378"/>
                    <a:pt x="261" y="1410"/>
                  </a:cubicBezTo>
                  <a:cubicBezTo>
                    <a:pt x="274" y="1433"/>
                    <a:pt x="278" y="1461"/>
                    <a:pt x="271" y="1487"/>
                  </a:cubicBezTo>
                  <a:cubicBezTo>
                    <a:pt x="264" y="1513"/>
                    <a:pt x="248" y="1535"/>
                    <a:pt x="224" y="1548"/>
                  </a:cubicBezTo>
                  <a:cubicBezTo>
                    <a:pt x="176" y="1577"/>
                    <a:pt x="114" y="1560"/>
                    <a:pt x="86" y="1512"/>
                  </a:cubicBezTo>
                  <a:close/>
                  <a:moveTo>
                    <a:pt x="353" y="1640"/>
                  </a:moveTo>
                  <a:cubicBezTo>
                    <a:pt x="342" y="1647"/>
                    <a:pt x="329" y="1648"/>
                    <a:pt x="316" y="1645"/>
                  </a:cubicBezTo>
                  <a:cubicBezTo>
                    <a:pt x="304" y="1642"/>
                    <a:pt x="293" y="1634"/>
                    <a:pt x="287" y="1623"/>
                  </a:cubicBezTo>
                  <a:cubicBezTo>
                    <a:pt x="268" y="1591"/>
                    <a:pt x="268" y="1591"/>
                    <a:pt x="268" y="1591"/>
                  </a:cubicBezTo>
                  <a:cubicBezTo>
                    <a:pt x="298" y="1569"/>
                    <a:pt x="320" y="1538"/>
                    <a:pt x="329" y="1502"/>
                  </a:cubicBezTo>
                  <a:cubicBezTo>
                    <a:pt x="329" y="1502"/>
                    <a:pt x="329" y="1502"/>
                    <a:pt x="329" y="1502"/>
                  </a:cubicBezTo>
                  <a:cubicBezTo>
                    <a:pt x="342" y="1523"/>
                    <a:pt x="342" y="1523"/>
                    <a:pt x="342" y="1523"/>
                  </a:cubicBezTo>
                  <a:cubicBezTo>
                    <a:pt x="346" y="1531"/>
                    <a:pt x="346" y="1531"/>
                    <a:pt x="346" y="1531"/>
                  </a:cubicBezTo>
                  <a:cubicBezTo>
                    <a:pt x="350" y="1538"/>
                    <a:pt x="357" y="1543"/>
                    <a:pt x="365" y="1545"/>
                  </a:cubicBezTo>
                  <a:cubicBezTo>
                    <a:pt x="367" y="1546"/>
                    <a:pt x="370" y="1546"/>
                    <a:pt x="372" y="1546"/>
                  </a:cubicBezTo>
                  <a:cubicBezTo>
                    <a:pt x="378" y="1546"/>
                    <a:pt x="383" y="1544"/>
                    <a:pt x="387" y="1542"/>
                  </a:cubicBezTo>
                  <a:cubicBezTo>
                    <a:pt x="499" y="1477"/>
                    <a:pt x="499" y="1477"/>
                    <a:pt x="499" y="1477"/>
                  </a:cubicBezTo>
                  <a:cubicBezTo>
                    <a:pt x="517" y="1493"/>
                    <a:pt x="536" y="1508"/>
                    <a:pt x="555" y="1522"/>
                  </a:cubicBezTo>
                  <a:lnTo>
                    <a:pt x="353" y="1640"/>
                  </a:lnTo>
                  <a:close/>
                  <a:moveTo>
                    <a:pt x="915" y="1988"/>
                  </a:moveTo>
                  <a:cubicBezTo>
                    <a:pt x="859" y="1988"/>
                    <a:pt x="813" y="1943"/>
                    <a:pt x="813" y="1887"/>
                  </a:cubicBezTo>
                  <a:cubicBezTo>
                    <a:pt x="813" y="1831"/>
                    <a:pt x="859" y="1786"/>
                    <a:pt x="915" y="1786"/>
                  </a:cubicBezTo>
                  <a:cubicBezTo>
                    <a:pt x="970" y="1786"/>
                    <a:pt x="1016" y="1831"/>
                    <a:pt x="1016" y="1887"/>
                  </a:cubicBezTo>
                  <a:cubicBezTo>
                    <a:pt x="1016" y="1943"/>
                    <a:pt x="970" y="1988"/>
                    <a:pt x="915" y="1988"/>
                  </a:cubicBezTo>
                  <a:close/>
                  <a:moveTo>
                    <a:pt x="754" y="1870"/>
                  </a:moveTo>
                  <a:cubicBezTo>
                    <a:pt x="713" y="1870"/>
                    <a:pt x="713" y="1870"/>
                    <a:pt x="713" y="1870"/>
                  </a:cubicBezTo>
                  <a:cubicBezTo>
                    <a:pt x="686" y="1870"/>
                    <a:pt x="664" y="1849"/>
                    <a:pt x="664" y="1822"/>
                  </a:cubicBezTo>
                  <a:cubicBezTo>
                    <a:pt x="664" y="1821"/>
                    <a:pt x="664" y="1821"/>
                    <a:pt x="664" y="1820"/>
                  </a:cubicBezTo>
                  <a:cubicBezTo>
                    <a:pt x="664" y="1584"/>
                    <a:pt x="664" y="1584"/>
                    <a:pt x="664" y="1584"/>
                  </a:cubicBezTo>
                  <a:cubicBezTo>
                    <a:pt x="686" y="1594"/>
                    <a:pt x="708" y="1602"/>
                    <a:pt x="731" y="1610"/>
                  </a:cubicBezTo>
                  <a:cubicBezTo>
                    <a:pt x="731" y="1743"/>
                    <a:pt x="731" y="1743"/>
                    <a:pt x="731" y="1743"/>
                  </a:cubicBezTo>
                  <a:cubicBezTo>
                    <a:pt x="731" y="1759"/>
                    <a:pt x="745" y="1773"/>
                    <a:pt x="761" y="1773"/>
                  </a:cubicBezTo>
                  <a:cubicBezTo>
                    <a:pt x="801" y="1773"/>
                    <a:pt x="801" y="1773"/>
                    <a:pt x="801" y="1773"/>
                  </a:cubicBezTo>
                  <a:cubicBezTo>
                    <a:pt x="775" y="1798"/>
                    <a:pt x="758" y="1832"/>
                    <a:pt x="754" y="1870"/>
                  </a:cubicBezTo>
                  <a:close/>
                  <a:moveTo>
                    <a:pt x="1032" y="1713"/>
                  </a:moveTo>
                  <a:cubicBezTo>
                    <a:pt x="791" y="1713"/>
                    <a:pt x="791" y="1713"/>
                    <a:pt x="791" y="1713"/>
                  </a:cubicBezTo>
                  <a:cubicBezTo>
                    <a:pt x="791" y="1625"/>
                    <a:pt x="791" y="1625"/>
                    <a:pt x="791" y="1625"/>
                  </a:cubicBezTo>
                  <a:cubicBezTo>
                    <a:pt x="822" y="1631"/>
                    <a:pt x="853" y="1635"/>
                    <a:pt x="885" y="1637"/>
                  </a:cubicBezTo>
                  <a:cubicBezTo>
                    <a:pt x="885" y="1658"/>
                    <a:pt x="885" y="1658"/>
                    <a:pt x="885" y="1658"/>
                  </a:cubicBezTo>
                  <a:cubicBezTo>
                    <a:pt x="885" y="1675"/>
                    <a:pt x="898" y="1688"/>
                    <a:pt x="915" y="1688"/>
                  </a:cubicBezTo>
                  <a:cubicBezTo>
                    <a:pt x="931" y="1688"/>
                    <a:pt x="945" y="1675"/>
                    <a:pt x="945" y="1658"/>
                  </a:cubicBezTo>
                  <a:cubicBezTo>
                    <a:pt x="945" y="1637"/>
                    <a:pt x="945" y="1637"/>
                    <a:pt x="945" y="1637"/>
                  </a:cubicBezTo>
                  <a:cubicBezTo>
                    <a:pt x="974" y="1635"/>
                    <a:pt x="1004" y="1632"/>
                    <a:pt x="1032" y="1626"/>
                  </a:cubicBezTo>
                  <a:lnTo>
                    <a:pt x="1032" y="1713"/>
                  </a:lnTo>
                  <a:close/>
                  <a:moveTo>
                    <a:pt x="1484" y="1636"/>
                  </a:moveTo>
                  <a:cubicBezTo>
                    <a:pt x="1279" y="1519"/>
                    <a:pt x="1279" y="1519"/>
                    <a:pt x="1279" y="1519"/>
                  </a:cubicBezTo>
                  <a:cubicBezTo>
                    <a:pt x="1299" y="1505"/>
                    <a:pt x="1318" y="1489"/>
                    <a:pt x="1335" y="1473"/>
                  </a:cubicBezTo>
                  <a:cubicBezTo>
                    <a:pt x="1448" y="1538"/>
                    <a:pt x="1448" y="1538"/>
                    <a:pt x="1448" y="1538"/>
                  </a:cubicBezTo>
                  <a:cubicBezTo>
                    <a:pt x="1453" y="1541"/>
                    <a:pt x="1458" y="1542"/>
                    <a:pt x="1463" y="1542"/>
                  </a:cubicBezTo>
                  <a:cubicBezTo>
                    <a:pt x="1474" y="1542"/>
                    <a:pt x="1484" y="1536"/>
                    <a:pt x="1489" y="1527"/>
                  </a:cubicBezTo>
                  <a:cubicBezTo>
                    <a:pt x="1506" y="1497"/>
                    <a:pt x="1506" y="1497"/>
                    <a:pt x="1506" y="1497"/>
                  </a:cubicBezTo>
                  <a:cubicBezTo>
                    <a:pt x="1506" y="1497"/>
                    <a:pt x="1506" y="1498"/>
                    <a:pt x="1506" y="1498"/>
                  </a:cubicBezTo>
                  <a:cubicBezTo>
                    <a:pt x="1516" y="1534"/>
                    <a:pt x="1538" y="1565"/>
                    <a:pt x="1568" y="1586"/>
                  </a:cubicBezTo>
                  <a:cubicBezTo>
                    <a:pt x="1550" y="1618"/>
                    <a:pt x="1550" y="1618"/>
                    <a:pt x="1550" y="1618"/>
                  </a:cubicBezTo>
                  <a:cubicBezTo>
                    <a:pt x="1537" y="1641"/>
                    <a:pt x="1507" y="1649"/>
                    <a:pt x="1484" y="1636"/>
                  </a:cubicBezTo>
                  <a:close/>
                  <a:moveTo>
                    <a:pt x="1750" y="1506"/>
                  </a:moveTo>
                  <a:cubicBezTo>
                    <a:pt x="1722" y="1554"/>
                    <a:pt x="1660" y="1571"/>
                    <a:pt x="1612" y="1543"/>
                  </a:cubicBezTo>
                  <a:cubicBezTo>
                    <a:pt x="1588" y="1530"/>
                    <a:pt x="1571" y="1508"/>
                    <a:pt x="1564" y="1482"/>
                  </a:cubicBezTo>
                  <a:cubicBezTo>
                    <a:pt x="1557" y="1456"/>
                    <a:pt x="1561" y="1429"/>
                    <a:pt x="1574" y="1405"/>
                  </a:cubicBezTo>
                  <a:cubicBezTo>
                    <a:pt x="1602" y="1357"/>
                    <a:pt x="1664" y="1340"/>
                    <a:pt x="1712" y="1368"/>
                  </a:cubicBezTo>
                  <a:cubicBezTo>
                    <a:pt x="1736" y="1381"/>
                    <a:pt x="1753" y="1403"/>
                    <a:pt x="1760" y="1429"/>
                  </a:cubicBezTo>
                  <a:cubicBezTo>
                    <a:pt x="1767" y="1455"/>
                    <a:pt x="1763" y="1482"/>
                    <a:pt x="1750" y="15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2"/>
            <p:cNvSpPr>
              <a:spLocks noEditPoints="1"/>
            </p:cNvSpPr>
            <p:nvPr/>
          </p:nvSpPr>
          <p:spPr bwMode="auto">
            <a:xfrm>
              <a:off x="1971" y="1509"/>
              <a:ext cx="732" cy="824"/>
            </a:xfrm>
            <a:custGeom>
              <a:avLst/>
              <a:gdLst>
                <a:gd name="T0" fmla="*/ 271 w 310"/>
                <a:gd name="T1" fmla="*/ 28 h 349"/>
                <a:gd name="T2" fmla="*/ 84 w 310"/>
                <a:gd name="T3" fmla="*/ 2 h 349"/>
                <a:gd name="T4" fmla="*/ 52 w 310"/>
                <a:gd name="T5" fmla="*/ 10 h 349"/>
                <a:gd name="T6" fmla="*/ 35 w 310"/>
                <a:gd name="T7" fmla="*/ 39 h 349"/>
                <a:gd name="T8" fmla="*/ 2 w 310"/>
                <a:gd name="T9" fmla="*/ 273 h 349"/>
                <a:gd name="T10" fmla="*/ 10 w 310"/>
                <a:gd name="T11" fmla="*/ 305 h 349"/>
                <a:gd name="T12" fmla="*/ 39 w 310"/>
                <a:gd name="T13" fmla="*/ 322 h 349"/>
                <a:gd name="T14" fmla="*/ 226 w 310"/>
                <a:gd name="T15" fmla="*/ 348 h 349"/>
                <a:gd name="T16" fmla="*/ 232 w 310"/>
                <a:gd name="T17" fmla="*/ 349 h 349"/>
                <a:gd name="T18" fmla="*/ 259 w 310"/>
                <a:gd name="T19" fmla="*/ 340 h 349"/>
                <a:gd name="T20" fmla="*/ 276 w 310"/>
                <a:gd name="T21" fmla="*/ 311 h 349"/>
                <a:gd name="T22" fmla="*/ 308 w 310"/>
                <a:gd name="T23" fmla="*/ 77 h 349"/>
                <a:gd name="T24" fmla="*/ 300 w 310"/>
                <a:gd name="T25" fmla="*/ 45 h 349"/>
                <a:gd name="T26" fmla="*/ 271 w 310"/>
                <a:gd name="T27" fmla="*/ 28 h 349"/>
                <a:gd name="T28" fmla="*/ 218 w 310"/>
                <a:gd name="T29" fmla="*/ 287 h 349"/>
                <a:gd name="T30" fmla="*/ 64 w 310"/>
                <a:gd name="T31" fmla="*/ 265 h 349"/>
                <a:gd name="T32" fmla="*/ 92 w 310"/>
                <a:gd name="T33" fmla="*/ 63 h 349"/>
                <a:gd name="T34" fmla="*/ 247 w 310"/>
                <a:gd name="T35" fmla="*/ 85 h 349"/>
                <a:gd name="T36" fmla="*/ 218 w 310"/>
                <a:gd name="T37" fmla="*/ 28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349">
                  <a:moveTo>
                    <a:pt x="271" y="28"/>
                  </a:moveTo>
                  <a:cubicBezTo>
                    <a:pt x="84" y="2"/>
                    <a:pt x="84" y="2"/>
                    <a:pt x="84" y="2"/>
                  </a:cubicBezTo>
                  <a:cubicBezTo>
                    <a:pt x="72" y="0"/>
                    <a:pt x="61" y="3"/>
                    <a:pt x="52" y="10"/>
                  </a:cubicBezTo>
                  <a:cubicBezTo>
                    <a:pt x="42" y="17"/>
                    <a:pt x="36" y="27"/>
                    <a:pt x="35" y="39"/>
                  </a:cubicBezTo>
                  <a:cubicBezTo>
                    <a:pt x="2" y="273"/>
                    <a:pt x="2" y="273"/>
                    <a:pt x="2" y="273"/>
                  </a:cubicBezTo>
                  <a:cubicBezTo>
                    <a:pt x="0" y="284"/>
                    <a:pt x="3" y="296"/>
                    <a:pt x="10" y="305"/>
                  </a:cubicBezTo>
                  <a:cubicBezTo>
                    <a:pt x="17" y="315"/>
                    <a:pt x="28" y="321"/>
                    <a:pt x="39" y="322"/>
                  </a:cubicBezTo>
                  <a:cubicBezTo>
                    <a:pt x="226" y="348"/>
                    <a:pt x="226" y="348"/>
                    <a:pt x="226" y="348"/>
                  </a:cubicBezTo>
                  <a:cubicBezTo>
                    <a:pt x="228" y="349"/>
                    <a:pt x="230" y="349"/>
                    <a:pt x="232" y="349"/>
                  </a:cubicBezTo>
                  <a:cubicBezTo>
                    <a:pt x="242" y="349"/>
                    <a:pt x="251" y="346"/>
                    <a:pt x="259" y="340"/>
                  </a:cubicBezTo>
                  <a:cubicBezTo>
                    <a:pt x="268" y="333"/>
                    <a:pt x="274" y="323"/>
                    <a:pt x="276" y="311"/>
                  </a:cubicBezTo>
                  <a:cubicBezTo>
                    <a:pt x="308" y="77"/>
                    <a:pt x="308" y="77"/>
                    <a:pt x="308" y="77"/>
                  </a:cubicBezTo>
                  <a:cubicBezTo>
                    <a:pt x="310" y="66"/>
                    <a:pt x="307" y="54"/>
                    <a:pt x="300" y="45"/>
                  </a:cubicBezTo>
                  <a:cubicBezTo>
                    <a:pt x="293" y="35"/>
                    <a:pt x="283" y="29"/>
                    <a:pt x="271" y="28"/>
                  </a:cubicBezTo>
                  <a:close/>
                  <a:moveTo>
                    <a:pt x="218" y="287"/>
                  </a:moveTo>
                  <a:cubicBezTo>
                    <a:pt x="64" y="265"/>
                    <a:pt x="64" y="265"/>
                    <a:pt x="64" y="265"/>
                  </a:cubicBezTo>
                  <a:cubicBezTo>
                    <a:pt x="92" y="63"/>
                    <a:pt x="92" y="63"/>
                    <a:pt x="92" y="63"/>
                  </a:cubicBezTo>
                  <a:cubicBezTo>
                    <a:pt x="247" y="85"/>
                    <a:pt x="247" y="85"/>
                    <a:pt x="247" y="85"/>
                  </a:cubicBezTo>
                  <a:lnTo>
                    <a:pt x="218"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4"/>
            <p:cNvSpPr>
              <a:spLocks/>
            </p:cNvSpPr>
            <p:nvPr/>
          </p:nvSpPr>
          <p:spPr bwMode="auto">
            <a:xfrm>
              <a:off x="2729" y="1159"/>
              <a:ext cx="288" cy="456"/>
            </a:xfrm>
            <a:custGeom>
              <a:avLst/>
              <a:gdLst>
                <a:gd name="T0" fmla="*/ 115 w 122"/>
                <a:gd name="T1" fmla="*/ 151 h 193"/>
                <a:gd name="T2" fmla="*/ 61 w 122"/>
                <a:gd name="T3" fmla="*/ 23 h 193"/>
                <a:gd name="T4" fmla="*/ 22 w 122"/>
                <a:gd name="T5" fmla="*/ 7 h 193"/>
                <a:gd name="T6" fmla="*/ 6 w 122"/>
                <a:gd name="T7" fmla="*/ 46 h 193"/>
                <a:gd name="T8" fmla="*/ 60 w 122"/>
                <a:gd name="T9" fmla="*/ 175 h 193"/>
                <a:gd name="T10" fmla="*/ 88 w 122"/>
                <a:gd name="T11" fmla="*/ 193 h 193"/>
                <a:gd name="T12" fmla="*/ 99 w 122"/>
                <a:gd name="T13" fmla="*/ 191 h 193"/>
                <a:gd name="T14" fmla="*/ 115 w 122"/>
                <a:gd name="T15" fmla="*/ 15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93">
                  <a:moveTo>
                    <a:pt x="115" y="151"/>
                  </a:moveTo>
                  <a:cubicBezTo>
                    <a:pt x="61" y="23"/>
                    <a:pt x="61" y="23"/>
                    <a:pt x="61" y="23"/>
                  </a:cubicBezTo>
                  <a:cubicBezTo>
                    <a:pt x="55" y="8"/>
                    <a:pt x="37" y="0"/>
                    <a:pt x="22" y="7"/>
                  </a:cubicBezTo>
                  <a:cubicBezTo>
                    <a:pt x="7" y="13"/>
                    <a:pt x="0" y="31"/>
                    <a:pt x="6" y="46"/>
                  </a:cubicBezTo>
                  <a:cubicBezTo>
                    <a:pt x="60" y="175"/>
                    <a:pt x="60" y="175"/>
                    <a:pt x="60" y="175"/>
                  </a:cubicBezTo>
                  <a:cubicBezTo>
                    <a:pt x="65" y="186"/>
                    <a:pt x="76" y="193"/>
                    <a:pt x="88" y="193"/>
                  </a:cubicBezTo>
                  <a:cubicBezTo>
                    <a:pt x="92" y="193"/>
                    <a:pt x="96" y="192"/>
                    <a:pt x="99" y="191"/>
                  </a:cubicBezTo>
                  <a:cubicBezTo>
                    <a:pt x="115" y="184"/>
                    <a:pt x="122" y="167"/>
                    <a:pt x="115"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11"/>
          <p:cNvGrpSpPr>
            <a:grpSpLocks noChangeAspect="1"/>
          </p:cNvGrpSpPr>
          <p:nvPr/>
        </p:nvGrpSpPr>
        <p:grpSpPr bwMode="auto">
          <a:xfrm>
            <a:off x="6297840" y="2432464"/>
            <a:ext cx="548846" cy="539496"/>
            <a:chOff x="459" y="855"/>
            <a:chExt cx="587" cy="577"/>
          </a:xfrm>
          <a:solidFill>
            <a:schemeClr val="tx2"/>
          </a:solidFill>
        </p:grpSpPr>
        <p:sp>
          <p:nvSpPr>
            <p:cNvPr id="57" name="Freeform 12"/>
            <p:cNvSpPr>
              <a:spLocks noEditPoints="1"/>
            </p:cNvSpPr>
            <p:nvPr/>
          </p:nvSpPr>
          <p:spPr bwMode="auto">
            <a:xfrm>
              <a:off x="459" y="968"/>
              <a:ext cx="587" cy="464"/>
            </a:xfrm>
            <a:custGeom>
              <a:avLst/>
              <a:gdLst>
                <a:gd name="T0" fmla="*/ 1645 w 2054"/>
                <a:gd name="T1" fmla="*/ 11 h 1626"/>
                <a:gd name="T2" fmla="*/ 1125 w 2054"/>
                <a:gd name="T3" fmla="*/ 153 h 1626"/>
                <a:gd name="T4" fmla="*/ 445 w 2054"/>
                <a:gd name="T5" fmla="*/ 11 h 1626"/>
                <a:gd name="T6" fmla="*/ 19 w 2054"/>
                <a:gd name="T7" fmla="*/ 544 h 1626"/>
                <a:gd name="T8" fmla="*/ 398 w 2054"/>
                <a:gd name="T9" fmla="*/ 1151 h 1626"/>
                <a:gd name="T10" fmla="*/ 524 w 2054"/>
                <a:gd name="T11" fmla="*/ 1314 h 1626"/>
                <a:gd name="T12" fmla="*/ 626 w 2054"/>
                <a:gd name="T13" fmla="*/ 1358 h 1626"/>
                <a:gd name="T14" fmla="*/ 789 w 2054"/>
                <a:gd name="T15" fmla="*/ 1498 h 1626"/>
                <a:gd name="T16" fmla="*/ 1030 w 2054"/>
                <a:gd name="T17" fmla="*/ 1584 h 1626"/>
                <a:gd name="T18" fmla="*/ 1160 w 2054"/>
                <a:gd name="T19" fmla="*/ 1610 h 1626"/>
                <a:gd name="T20" fmla="*/ 1404 w 2054"/>
                <a:gd name="T21" fmla="*/ 1425 h 1626"/>
                <a:gd name="T22" fmla="*/ 1589 w 2054"/>
                <a:gd name="T23" fmla="*/ 1178 h 1626"/>
                <a:gd name="T24" fmla="*/ 1840 w 2054"/>
                <a:gd name="T25" fmla="*/ 688 h 1626"/>
                <a:gd name="T26" fmla="*/ 101 w 2054"/>
                <a:gd name="T27" fmla="*/ 508 h 1626"/>
                <a:gd name="T28" fmla="*/ 242 w 2054"/>
                <a:gd name="T29" fmla="*/ 630 h 1626"/>
                <a:gd name="T30" fmla="*/ 455 w 2054"/>
                <a:gd name="T31" fmla="*/ 1008 h 1626"/>
                <a:gd name="T32" fmla="*/ 542 w 2054"/>
                <a:gd name="T33" fmla="*/ 941 h 1626"/>
                <a:gd name="T34" fmla="*/ 592 w 2054"/>
                <a:gd name="T35" fmla="*/ 960 h 1626"/>
                <a:gd name="T36" fmla="*/ 455 w 2054"/>
                <a:gd name="T37" fmla="*/ 1095 h 1626"/>
                <a:gd name="T38" fmla="*/ 563 w 2054"/>
                <a:gd name="T39" fmla="*/ 1214 h 1626"/>
                <a:gd name="T40" fmla="*/ 745 w 2054"/>
                <a:gd name="T41" fmla="*/ 1063 h 1626"/>
                <a:gd name="T42" fmla="*/ 668 w 2054"/>
                <a:gd name="T43" fmla="*/ 1257 h 1626"/>
                <a:gd name="T44" fmla="*/ 767 w 2054"/>
                <a:gd name="T45" fmla="*/ 1420 h 1626"/>
                <a:gd name="T46" fmla="*/ 724 w 2054"/>
                <a:gd name="T47" fmla="*/ 1315 h 1626"/>
                <a:gd name="T48" fmla="*/ 922 w 2054"/>
                <a:gd name="T49" fmla="*/ 1272 h 1626"/>
                <a:gd name="T50" fmla="*/ 1021 w 2054"/>
                <a:gd name="T51" fmla="*/ 1481 h 1626"/>
                <a:gd name="T52" fmla="*/ 887 w 2054"/>
                <a:gd name="T53" fmla="*/ 1441 h 1626"/>
                <a:gd name="T54" fmla="*/ 940 w 2054"/>
                <a:gd name="T55" fmla="*/ 1388 h 1626"/>
                <a:gd name="T56" fmla="*/ 974 w 2054"/>
                <a:gd name="T57" fmla="*/ 1374 h 1626"/>
                <a:gd name="T58" fmla="*/ 1024 w 2054"/>
                <a:gd name="T59" fmla="*/ 1393 h 1626"/>
                <a:gd name="T60" fmla="*/ 1635 w 2054"/>
                <a:gd name="T61" fmla="*/ 1080 h 1626"/>
                <a:gd name="T62" fmla="*/ 1287 w 2054"/>
                <a:gd name="T63" fmla="*/ 817 h 1626"/>
                <a:gd name="T64" fmla="*/ 1491 w 2054"/>
                <a:gd name="T65" fmla="*/ 1137 h 1626"/>
                <a:gd name="T66" fmla="*/ 1447 w 2054"/>
                <a:gd name="T67" fmla="*/ 1242 h 1626"/>
                <a:gd name="T68" fmla="*/ 1173 w 2054"/>
                <a:gd name="T69" fmla="*/ 1048 h 1626"/>
                <a:gd name="T70" fmla="*/ 1347 w 2054"/>
                <a:gd name="T71" fmla="*/ 1281 h 1626"/>
                <a:gd name="T72" fmla="*/ 1165 w 2054"/>
                <a:gd name="T73" fmla="*/ 1272 h 1626"/>
                <a:gd name="T74" fmla="*/ 1200 w 2054"/>
                <a:gd name="T75" fmla="*/ 1422 h 1626"/>
                <a:gd name="T76" fmla="*/ 1116 w 2054"/>
                <a:gd name="T77" fmla="*/ 1512 h 1626"/>
                <a:gd name="T78" fmla="*/ 1110 w 2054"/>
                <a:gd name="T79" fmla="*/ 1488 h 1626"/>
                <a:gd name="T80" fmla="*/ 1059 w 2054"/>
                <a:gd name="T81" fmla="*/ 1318 h 1626"/>
                <a:gd name="T82" fmla="*/ 864 w 2054"/>
                <a:gd name="T83" fmla="*/ 1122 h 1626"/>
                <a:gd name="T84" fmla="*/ 721 w 2054"/>
                <a:gd name="T85" fmla="*/ 977 h 1626"/>
                <a:gd name="T86" fmla="*/ 549 w 2054"/>
                <a:gd name="T87" fmla="*/ 861 h 1626"/>
                <a:gd name="T88" fmla="*/ 668 w 2054"/>
                <a:gd name="T89" fmla="*/ 237 h 1626"/>
                <a:gd name="T90" fmla="*/ 619 w 2054"/>
                <a:gd name="T91" fmla="*/ 649 h 1626"/>
                <a:gd name="T92" fmla="*/ 692 w 2054"/>
                <a:gd name="T93" fmla="*/ 738 h 1626"/>
                <a:gd name="T94" fmla="*/ 879 w 2054"/>
                <a:gd name="T95" fmla="*/ 681 h 1626"/>
                <a:gd name="T96" fmla="*/ 1635 w 2054"/>
                <a:gd name="T97" fmla="*/ 993 h 1626"/>
                <a:gd name="T98" fmla="*/ 1204 w 2054"/>
                <a:gd name="T99" fmla="*/ 449 h 1626"/>
                <a:gd name="T100" fmla="*/ 959 w 2054"/>
                <a:gd name="T101" fmla="*/ 422 h 1626"/>
                <a:gd name="T102" fmla="*/ 772 w 2054"/>
                <a:gd name="T103" fmla="*/ 670 h 1626"/>
                <a:gd name="T104" fmla="*/ 702 w 2054"/>
                <a:gd name="T105" fmla="*/ 581 h 1626"/>
                <a:gd name="T106" fmla="*/ 915 w 2054"/>
                <a:gd name="T107" fmla="*/ 297 h 1626"/>
                <a:gd name="T108" fmla="*/ 1760 w 2054"/>
                <a:gd name="T109" fmla="*/ 668 h 1626"/>
                <a:gd name="T110" fmla="*/ 1495 w 2054"/>
                <a:gd name="T111" fmla="*/ 201 h 1626"/>
                <a:gd name="T112" fmla="*/ 1813 w 2054"/>
                <a:gd name="T113" fmla="*/ 605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54" h="1626">
                  <a:moveTo>
                    <a:pt x="2041" y="465"/>
                  </a:moveTo>
                  <a:cubicBezTo>
                    <a:pt x="1699" y="20"/>
                    <a:pt x="1699" y="20"/>
                    <a:pt x="1699" y="20"/>
                  </a:cubicBezTo>
                  <a:cubicBezTo>
                    <a:pt x="1686" y="4"/>
                    <a:pt x="1663" y="0"/>
                    <a:pt x="1645" y="11"/>
                  </a:cubicBezTo>
                  <a:cubicBezTo>
                    <a:pt x="1424" y="151"/>
                    <a:pt x="1424" y="151"/>
                    <a:pt x="1424" y="151"/>
                  </a:cubicBezTo>
                  <a:cubicBezTo>
                    <a:pt x="1136" y="151"/>
                    <a:pt x="1136" y="151"/>
                    <a:pt x="1136" y="151"/>
                  </a:cubicBezTo>
                  <a:cubicBezTo>
                    <a:pt x="1133" y="151"/>
                    <a:pt x="1129" y="152"/>
                    <a:pt x="1125" y="153"/>
                  </a:cubicBezTo>
                  <a:cubicBezTo>
                    <a:pt x="902" y="218"/>
                    <a:pt x="902" y="218"/>
                    <a:pt x="902" y="218"/>
                  </a:cubicBezTo>
                  <a:cubicBezTo>
                    <a:pt x="670" y="154"/>
                    <a:pt x="670" y="154"/>
                    <a:pt x="670" y="154"/>
                  </a:cubicBezTo>
                  <a:cubicBezTo>
                    <a:pt x="445" y="11"/>
                    <a:pt x="445" y="11"/>
                    <a:pt x="445" y="11"/>
                  </a:cubicBezTo>
                  <a:cubicBezTo>
                    <a:pt x="428" y="0"/>
                    <a:pt x="405" y="4"/>
                    <a:pt x="392" y="20"/>
                  </a:cubicBezTo>
                  <a:cubicBezTo>
                    <a:pt x="14" y="488"/>
                    <a:pt x="14" y="488"/>
                    <a:pt x="14" y="488"/>
                  </a:cubicBezTo>
                  <a:cubicBezTo>
                    <a:pt x="0" y="505"/>
                    <a:pt x="3" y="530"/>
                    <a:pt x="19" y="544"/>
                  </a:cubicBezTo>
                  <a:cubicBezTo>
                    <a:pt x="217" y="715"/>
                    <a:pt x="217" y="715"/>
                    <a:pt x="217" y="715"/>
                  </a:cubicBezTo>
                  <a:cubicBezTo>
                    <a:pt x="395" y="954"/>
                    <a:pt x="395" y="954"/>
                    <a:pt x="395" y="954"/>
                  </a:cubicBezTo>
                  <a:cubicBezTo>
                    <a:pt x="343" y="1010"/>
                    <a:pt x="344" y="1097"/>
                    <a:pt x="398" y="1151"/>
                  </a:cubicBezTo>
                  <a:cubicBezTo>
                    <a:pt x="422" y="1175"/>
                    <a:pt x="453" y="1189"/>
                    <a:pt x="484" y="1192"/>
                  </a:cubicBezTo>
                  <a:cubicBezTo>
                    <a:pt x="483" y="1199"/>
                    <a:pt x="483" y="1206"/>
                    <a:pt x="483" y="1214"/>
                  </a:cubicBezTo>
                  <a:cubicBezTo>
                    <a:pt x="483" y="1252"/>
                    <a:pt x="497" y="1287"/>
                    <a:pt x="524" y="1314"/>
                  </a:cubicBezTo>
                  <a:cubicBezTo>
                    <a:pt x="551" y="1341"/>
                    <a:pt x="586" y="1355"/>
                    <a:pt x="624" y="1355"/>
                  </a:cubicBezTo>
                  <a:cubicBezTo>
                    <a:pt x="625" y="1355"/>
                    <a:pt x="625" y="1355"/>
                    <a:pt x="626" y="1355"/>
                  </a:cubicBezTo>
                  <a:cubicBezTo>
                    <a:pt x="626" y="1356"/>
                    <a:pt x="626" y="1357"/>
                    <a:pt x="626" y="1358"/>
                  </a:cubicBezTo>
                  <a:cubicBezTo>
                    <a:pt x="626" y="1396"/>
                    <a:pt x="640" y="1432"/>
                    <a:pt x="667" y="1458"/>
                  </a:cubicBezTo>
                  <a:cubicBezTo>
                    <a:pt x="694" y="1485"/>
                    <a:pt x="729" y="1500"/>
                    <a:pt x="767" y="1500"/>
                  </a:cubicBezTo>
                  <a:cubicBezTo>
                    <a:pt x="775" y="1500"/>
                    <a:pt x="782" y="1499"/>
                    <a:pt x="789" y="1498"/>
                  </a:cubicBezTo>
                  <a:cubicBezTo>
                    <a:pt x="793" y="1530"/>
                    <a:pt x="806" y="1560"/>
                    <a:pt x="830" y="1584"/>
                  </a:cubicBezTo>
                  <a:cubicBezTo>
                    <a:pt x="858" y="1612"/>
                    <a:pt x="894" y="1626"/>
                    <a:pt x="930" y="1626"/>
                  </a:cubicBezTo>
                  <a:cubicBezTo>
                    <a:pt x="967" y="1626"/>
                    <a:pt x="1003" y="1612"/>
                    <a:pt x="1030" y="1584"/>
                  </a:cubicBezTo>
                  <a:cubicBezTo>
                    <a:pt x="1052" y="1563"/>
                    <a:pt x="1052" y="1563"/>
                    <a:pt x="1052" y="1563"/>
                  </a:cubicBezTo>
                  <a:cubicBezTo>
                    <a:pt x="1061" y="1570"/>
                    <a:pt x="1061" y="1570"/>
                    <a:pt x="1061" y="1570"/>
                  </a:cubicBezTo>
                  <a:cubicBezTo>
                    <a:pt x="1089" y="1597"/>
                    <a:pt x="1124" y="1610"/>
                    <a:pt x="1160" y="1610"/>
                  </a:cubicBezTo>
                  <a:cubicBezTo>
                    <a:pt x="1196" y="1610"/>
                    <a:pt x="1232" y="1596"/>
                    <a:pt x="1260" y="1568"/>
                  </a:cubicBezTo>
                  <a:cubicBezTo>
                    <a:pt x="1288" y="1540"/>
                    <a:pt x="1302" y="1503"/>
                    <a:pt x="1301" y="1466"/>
                  </a:cubicBezTo>
                  <a:cubicBezTo>
                    <a:pt x="1338" y="1467"/>
                    <a:pt x="1375" y="1453"/>
                    <a:pt x="1404" y="1425"/>
                  </a:cubicBezTo>
                  <a:cubicBezTo>
                    <a:pt x="1432" y="1396"/>
                    <a:pt x="1446" y="1359"/>
                    <a:pt x="1445" y="1322"/>
                  </a:cubicBezTo>
                  <a:cubicBezTo>
                    <a:pt x="1484" y="1323"/>
                    <a:pt x="1520" y="1308"/>
                    <a:pt x="1547" y="1281"/>
                  </a:cubicBezTo>
                  <a:cubicBezTo>
                    <a:pt x="1576" y="1253"/>
                    <a:pt x="1589" y="1215"/>
                    <a:pt x="1589" y="1178"/>
                  </a:cubicBezTo>
                  <a:cubicBezTo>
                    <a:pt x="1626" y="1179"/>
                    <a:pt x="1663" y="1165"/>
                    <a:pt x="1691" y="1137"/>
                  </a:cubicBezTo>
                  <a:cubicBezTo>
                    <a:pt x="1739" y="1089"/>
                    <a:pt x="1745" y="1015"/>
                    <a:pt x="1710" y="960"/>
                  </a:cubicBezTo>
                  <a:cubicBezTo>
                    <a:pt x="1840" y="688"/>
                    <a:pt x="1840" y="688"/>
                    <a:pt x="1840" y="688"/>
                  </a:cubicBezTo>
                  <a:cubicBezTo>
                    <a:pt x="2035" y="520"/>
                    <a:pt x="2035" y="520"/>
                    <a:pt x="2035" y="520"/>
                  </a:cubicBezTo>
                  <a:cubicBezTo>
                    <a:pt x="2051" y="506"/>
                    <a:pt x="2054" y="482"/>
                    <a:pt x="2041" y="465"/>
                  </a:cubicBezTo>
                  <a:close/>
                  <a:moveTo>
                    <a:pt x="101" y="508"/>
                  </a:moveTo>
                  <a:cubicBezTo>
                    <a:pt x="432" y="98"/>
                    <a:pt x="432" y="98"/>
                    <a:pt x="432" y="98"/>
                  </a:cubicBezTo>
                  <a:cubicBezTo>
                    <a:pt x="594" y="201"/>
                    <a:pt x="594" y="201"/>
                    <a:pt x="594" y="201"/>
                  </a:cubicBezTo>
                  <a:cubicBezTo>
                    <a:pt x="242" y="630"/>
                    <a:pt x="242" y="630"/>
                    <a:pt x="242" y="630"/>
                  </a:cubicBezTo>
                  <a:lnTo>
                    <a:pt x="101" y="508"/>
                  </a:lnTo>
                  <a:close/>
                  <a:moveTo>
                    <a:pt x="455" y="1095"/>
                  </a:moveTo>
                  <a:cubicBezTo>
                    <a:pt x="431" y="1071"/>
                    <a:pt x="431" y="1032"/>
                    <a:pt x="455" y="1008"/>
                  </a:cubicBezTo>
                  <a:cubicBezTo>
                    <a:pt x="504" y="959"/>
                    <a:pt x="504" y="959"/>
                    <a:pt x="504" y="959"/>
                  </a:cubicBezTo>
                  <a:cubicBezTo>
                    <a:pt x="505" y="957"/>
                    <a:pt x="507" y="956"/>
                    <a:pt x="509" y="955"/>
                  </a:cubicBezTo>
                  <a:cubicBezTo>
                    <a:pt x="518" y="947"/>
                    <a:pt x="530" y="942"/>
                    <a:pt x="542" y="941"/>
                  </a:cubicBezTo>
                  <a:cubicBezTo>
                    <a:pt x="542" y="941"/>
                    <a:pt x="543" y="941"/>
                    <a:pt x="543" y="941"/>
                  </a:cubicBezTo>
                  <a:cubicBezTo>
                    <a:pt x="545" y="941"/>
                    <a:pt x="546" y="941"/>
                    <a:pt x="548" y="941"/>
                  </a:cubicBezTo>
                  <a:cubicBezTo>
                    <a:pt x="565" y="941"/>
                    <a:pt x="581" y="948"/>
                    <a:pt x="592" y="960"/>
                  </a:cubicBezTo>
                  <a:cubicBezTo>
                    <a:pt x="615" y="984"/>
                    <a:pt x="613" y="1023"/>
                    <a:pt x="589" y="1047"/>
                  </a:cubicBezTo>
                  <a:cubicBezTo>
                    <a:pt x="542" y="1095"/>
                    <a:pt x="542" y="1095"/>
                    <a:pt x="542" y="1095"/>
                  </a:cubicBezTo>
                  <a:cubicBezTo>
                    <a:pt x="518" y="1119"/>
                    <a:pt x="479" y="1119"/>
                    <a:pt x="455" y="1095"/>
                  </a:cubicBezTo>
                  <a:close/>
                  <a:moveTo>
                    <a:pt x="624" y="1275"/>
                  </a:moveTo>
                  <a:cubicBezTo>
                    <a:pt x="608" y="1275"/>
                    <a:pt x="592" y="1269"/>
                    <a:pt x="581" y="1257"/>
                  </a:cubicBezTo>
                  <a:cubicBezTo>
                    <a:pt x="569" y="1246"/>
                    <a:pt x="563" y="1230"/>
                    <a:pt x="563" y="1214"/>
                  </a:cubicBezTo>
                  <a:cubicBezTo>
                    <a:pt x="563" y="1197"/>
                    <a:pt x="569" y="1182"/>
                    <a:pt x="581" y="1170"/>
                  </a:cubicBezTo>
                  <a:cubicBezTo>
                    <a:pt x="676" y="1075"/>
                    <a:pt x="676" y="1075"/>
                    <a:pt x="676" y="1075"/>
                  </a:cubicBezTo>
                  <a:cubicBezTo>
                    <a:pt x="694" y="1057"/>
                    <a:pt x="722" y="1052"/>
                    <a:pt x="745" y="1063"/>
                  </a:cubicBezTo>
                  <a:cubicBezTo>
                    <a:pt x="769" y="1075"/>
                    <a:pt x="783" y="1101"/>
                    <a:pt x="779" y="1127"/>
                  </a:cubicBezTo>
                  <a:cubicBezTo>
                    <a:pt x="777" y="1141"/>
                    <a:pt x="771" y="1154"/>
                    <a:pt x="761" y="1164"/>
                  </a:cubicBezTo>
                  <a:cubicBezTo>
                    <a:pt x="668" y="1257"/>
                    <a:pt x="668" y="1257"/>
                    <a:pt x="668" y="1257"/>
                  </a:cubicBezTo>
                  <a:cubicBezTo>
                    <a:pt x="656" y="1269"/>
                    <a:pt x="641" y="1275"/>
                    <a:pt x="624" y="1275"/>
                  </a:cubicBezTo>
                  <a:close/>
                  <a:moveTo>
                    <a:pt x="811" y="1402"/>
                  </a:moveTo>
                  <a:cubicBezTo>
                    <a:pt x="799" y="1413"/>
                    <a:pt x="784" y="1420"/>
                    <a:pt x="767" y="1420"/>
                  </a:cubicBezTo>
                  <a:cubicBezTo>
                    <a:pt x="751" y="1420"/>
                    <a:pt x="735" y="1413"/>
                    <a:pt x="724" y="1402"/>
                  </a:cubicBezTo>
                  <a:cubicBezTo>
                    <a:pt x="712" y="1390"/>
                    <a:pt x="706" y="1375"/>
                    <a:pt x="706" y="1358"/>
                  </a:cubicBezTo>
                  <a:cubicBezTo>
                    <a:pt x="706" y="1342"/>
                    <a:pt x="712" y="1326"/>
                    <a:pt x="724" y="1315"/>
                  </a:cubicBezTo>
                  <a:cubicBezTo>
                    <a:pt x="819" y="1220"/>
                    <a:pt x="819" y="1220"/>
                    <a:pt x="819" y="1220"/>
                  </a:cubicBezTo>
                  <a:cubicBezTo>
                    <a:pt x="838" y="1201"/>
                    <a:pt x="869" y="1196"/>
                    <a:pt x="893" y="1210"/>
                  </a:cubicBezTo>
                  <a:cubicBezTo>
                    <a:pt x="915" y="1223"/>
                    <a:pt x="926" y="1248"/>
                    <a:pt x="922" y="1272"/>
                  </a:cubicBezTo>
                  <a:cubicBezTo>
                    <a:pt x="920" y="1286"/>
                    <a:pt x="914" y="1299"/>
                    <a:pt x="904" y="1308"/>
                  </a:cubicBezTo>
                  <a:lnTo>
                    <a:pt x="811" y="1402"/>
                  </a:lnTo>
                  <a:close/>
                  <a:moveTo>
                    <a:pt x="1021" y="1481"/>
                  </a:moveTo>
                  <a:cubicBezTo>
                    <a:pt x="974" y="1528"/>
                    <a:pt x="974" y="1528"/>
                    <a:pt x="974" y="1528"/>
                  </a:cubicBezTo>
                  <a:cubicBezTo>
                    <a:pt x="950" y="1552"/>
                    <a:pt x="911" y="1552"/>
                    <a:pt x="887" y="1528"/>
                  </a:cubicBezTo>
                  <a:cubicBezTo>
                    <a:pt x="863" y="1504"/>
                    <a:pt x="863" y="1465"/>
                    <a:pt x="887" y="1441"/>
                  </a:cubicBezTo>
                  <a:cubicBezTo>
                    <a:pt x="936" y="1392"/>
                    <a:pt x="936" y="1392"/>
                    <a:pt x="936" y="1392"/>
                  </a:cubicBezTo>
                  <a:cubicBezTo>
                    <a:pt x="937" y="1390"/>
                    <a:pt x="939" y="1389"/>
                    <a:pt x="940" y="1388"/>
                  </a:cubicBezTo>
                  <a:cubicBezTo>
                    <a:pt x="940" y="1388"/>
                    <a:pt x="940" y="1388"/>
                    <a:pt x="940" y="1388"/>
                  </a:cubicBezTo>
                  <a:cubicBezTo>
                    <a:pt x="948" y="1381"/>
                    <a:pt x="958" y="1377"/>
                    <a:pt x="968" y="1375"/>
                  </a:cubicBezTo>
                  <a:cubicBezTo>
                    <a:pt x="968" y="1375"/>
                    <a:pt x="968" y="1375"/>
                    <a:pt x="968" y="1375"/>
                  </a:cubicBezTo>
                  <a:cubicBezTo>
                    <a:pt x="970" y="1374"/>
                    <a:pt x="972" y="1374"/>
                    <a:pt x="974" y="1374"/>
                  </a:cubicBezTo>
                  <a:cubicBezTo>
                    <a:pt x="974" y="1374"/>
                    <a:pt x="975" y="1374"/>
                    <a:pt x="976" y="1374"/>
                  </a:cubicBezTo>
                  <a:cubicBezTo>
                    <a:pt x="977" y="1374"/>
                    <a:pt x="979" y="1374"/>
                    <a:pt x="980" y="1374"/>
                  </a:cubicBezTo>
                  <a:cubicBezTo>
                    <a:pt x="997" y="1374"/>
                    <a:pt x="1012" y="1381"/>
                    <a:pt x="1024" y="1393"/>
                  </a:cubicBezTo>
                  <a:cubicBezTo>
                    <a:pt x="1025" y="1395"/>
                    <a:pt x="1027" y="1396"/>
                    <a:pt x="1028" y="1398"/>
                  </a:cubicBezTo>
                  <a:cubicBezTo>
                    <a:pt x="1046" y="1422"/>
                    <a:pt x="1044" y="1458"/>
                    <a:pt x="1021" y="1481"/>
                  </a:cubicBezTo>
                  <a:close/>
                  <a:moveTo>
                    <a:pt x="1635" y="1080"/>
                  </a:moveTo>
                  <a:cubicBezTo>
                    <a:pt x="1611" y="1104"/>
                    <a:pt x="1572" y="1104"/>
                    <a:pt x="1548" y="1080"/>
                  </a:cubicBezTo>
                  <a:cubicBezTo>
                    <a:pt x="1547" y="1079"/>
                    <a:pt x="1546" y="1079"/>
                    <a:pt x="1545" y="1078"/>
                  </a:cubicBezTo>
                  <a:cubicBezTo>
                    <a:pt x="1287" y="817"/>
                    <a:pt x="1287" y="817"/>
                    <a:pt x="1287" y="817"/>
                  </a:cubicBezTo>
                  <a:cubicBezTo>
                    <a:pt x="1272" y="802"/>
                    <a:pt x="1246" y="802"/>
                    <a:pt x="1230" y="817"/>
                  </a:cubicBezTo>
                  <a:cubicBezTo>
                    <a:pt x="1215" y="833"/>
                    <a:pt x="1215" y="858"/>
                    <a:pt x="1230" y="874"/>
                  </a:cubicBezTo>
                  <a:cubicBezTo>
                    <a:pt x="1491" y="1137"/>
                    <a:pt x="1491" y="1137"/>
                    <a:pt x="1491" y="1137"/>
                  </a:cubicBezTo>
                  <a:cubicBezTo>
                    <a:pt x="1491" y="1137"/>
                    <a:pt x="1491" y="1137"/>
                    <a:pt x="1491" y="1137"/>
                  </a:cubicBezTo>
                  <a:cubicBezTo>
                    <a:pt x="1515" y="1161"/>
                    <a:pt x="1515" y="1200"/>
                    <a:pt x="1491" y="1224"/>
                  </a:cubicBezTo>
                  <a:cubicBezTo>
                    <a:pt x="1479" y="1236"/>
                    <a:pt x="1464" y="1242"/>
                    <a:pt x="1447" y="1242"/>
                  </a:cubicBezTo>
                  <a:cubicBezTo>
                    <a:pt x="1431" y="1242"/>
                    <a:pt x="1415" y="1236"/>
                    <a:pt x="1404" y="1224"/>
                  </a:cubicBezTo>
                  <a:cubicBezTo>
                    <a:pt x="1230" y="1048"/>
                    <a:pt x="1230" y="1048"/>
                    <a:pt x="1230" y="1048"/>
                  </a:cubicBezTo>
                  <a:cubicBezTo>
                    <a:pt x="1214" y="1032"/>
                    <a:pt x="1189" y="1032"/>
                    <a:pt x="1173" y="1048"/>
                  </a:cubicBezTo>
                  <a:cubicBezTo>
                    <a:pt x="1157" y="1063"/>
                    <a:pt x="1157" y="1089"/>
                    <a:pt x="1173" y="1104"/>
                  </a:cubicBezTo>
                  <a:cubicBezTo>
                    <a:pt x="1344" y="1278"/>
                    <a:pt x="1344" y="1278"/>
                    <a:pt x="1344" y="1278"/>
                  </a:cubicBezTo>
                  <a:cubicBezTo>
                    <a:pt x="1345" y="1279"/>
                    <a:pt x="1346" y="1280"/>
                    <a:pt x="1347" y="1281"/>
                  </a:cubicBezTo>
                  <a:cubicBezTo>
                    <a:pt x="1371" y="1305"/>
                    <a:pt x="1371" y="1344"/>
                    <a:pt x="1347" y="1368"/>
                  </a:cubicBezTo>
                  <a:cubicBezTo>
                    <a:pt x="1323" y="1392"/>
                    <a:pt x="1284" y="1392"/>
                    <a:pt x="1260" y="1368"/>
                  </a:cubicBezTo>
                  <a:cubicBezTo>
                    <a:pt x="1165" y="1272"/>
                    <a:pt x="1165" y="1272"/>
                    <a:pt x="1165" y="1272"/>
                  </a:cubicBezTo>
                  <a:cubicBezTo>
                    <a:pt x="1149" y="1256"/>
                    <a:pt x="1124" y="1256"/>
                    <a:pt x="1108" y="1271"/>
                  </a:cubicBezTo>
                  <a:cubicBezTo>
                    <a:pt x="1092" y="1287"/>
                    <a:pt x="1092" y="1312"/>
                    <a:pt x="1108" y="1328"/>
                  </a:cubicBezTo>
                  <a:cubicBezTo>
                    <a:pt x="1200" y="1422"/>
                    <a:pt x="1200" y="1422"/>
                    <a:pt x="1200" y="1422"/>
                  </a:cubicBezTo>
                  <a:cubicBezTo>
                    <a:pt x="1201" y="1423"/>
                    <a:pt x="1202" y="1424"/>
                    <a:pt x="1203" y="1425"/>
                  </a:cubicBezTo>
                  <a:cubicBezTo>
                    <a:pt x="1227" y="1449"/>
                    <a:pt x="1227" y="1488"/>
                    <a:pt x="1203" y="1512"/>
                  </a:cubicBezTo>
                  <a:cubicBezTo>
                    <a:pt x="1179" y="1536"/>
                    <a:pt x="1140" y="1536"/>
                    <a:pt x="1116" y="1512"/>
                  </a:cubicBezTo>
                  <a:cubicBezTo>
                    <a:pt x="1113" y="1509"/>
                    <a:pt x="1110" y="1507"/>
                    <a:pt x="1107" y="1504"/>
                  </a:cubicBezTo>
                  <a:cubicBezTo>
                    <a:pt x="1105" y="1502"/>
                    <a:pt x="1104" y="1501"/>
                    <a:pt x="1105" y="1498"/>
                  </a:cubicBezTo>
                  <a:cubicBezTo>
                    <a:pt x="1106" y="1495"/>
                    <a:pt x="1108" y="1492"/>
                    <a:pt x="1110" y="1488"/>
                  </a:cubicBezTo>
                  <a:cubicBezTo>
                    <a:pt x="1111" y="1485"/>
                    <a:pt x="1112" y="1481"/>
                    <a:pt x="1114" y="1477"/>
                  </a:cubicBezTo>
                  <a:cubicBezTo>
                    <a:pt x="1120" y="1458"/>
                    <a:pt x="1122" y="1436"/>
                    <a:pt x="1119" y="1416"/>
                  </a:cubicBezTo>
                  <a:cubicBezTo>
                    <a:pt x="1113" y="1376"/>
                    <a:pt x="1092" y="1341"/>
                    <a:pt x="1059" y="1318"/>
                  </a:cubicBezTo>
                  <a:cubicBezTo>
                    <a:pt x="1041" y="1306"/>
                    <a:pt x="1021" y="1298"/>
                    <a:pt x="999" y="1295"/>
                  </a:cubicBezTo>
                  <a:cubicBezTo>
                    <a:pt x="1010" y="1250"/>
                    <a:pt x="997" y="1200"/>
                    <a:pt x="965" y="1166"/>
                  </a:cubicBezTo>
                  <a:cubicBezTo>
                    <a:pt x="938" y="1138"/>
                    <a:pt x="903" y="1122"/>
                    <a:pt x="864" y="1122"/>
                  </a:cubicBezTo>
                  <a:cubicBezTo>
                    <a:pt x="863" y="1122"/>
                    <a:pt x="861" y="1122"/>
                    <a:pt x="860" y="1122"/>
                  </a:cubicBezTo>
                  <a:cubicBezTo>
                    <a:pt x="861" y="1085"/>
                    <a:pt x="847" y="1048"/>
                    <a:pt x="822" y="1022"/>
                  </a:cubicBezTo>
                  <a:cubicBezTo>
                    <a:pt x="795" y="994"/>
                    <a:pt x="759" y="978"/>
                    <a:pt x="721" y="977"/>
                  </a:cubicBezTo>
                  <a:cubicBezTo>
                    <a:pt x="709" y="977"/>
                    <a:pt x="698" y="978"/>
                    <a:pt x="687" y="981"/>
                  </a:cubicBezTo>
                  <a:cubicBezTo>
                    <a:pt x="682" y="948"/>
                    <a:pt x="665" y="917"/>
                    <a:pt x="640" y="895"/>
                  </a:cubicBezTo>
                  <a:cubicBezTo>
                    <a:pt x="615" y="873"/>
                    <a:pt x="583" y="861"/>
                    <a:pt x="549" y="861"/>
                  </a:cubicBezTo>
                  <a:cubicBezTo>
                    <a:pt x="514" y="860"/>
                    <a:pt x="479" y="873"/>
                    <a:pt x="453" y="897"/>
                  </a:cubicBezTo>
                  <a:cubicBezTo>
                    <a:pt x="298" y="688"/>
                    <a:pt x="298" y="688"/>
                    <a:pt x="298" y="688"/>
                  </a:cubicBezTo>
                  <a:cubicBezTo>
                    <a:pt x="668" y="237"/>
                    <a:pt x="668" y="237"/>
                    <a:pt x="668" y="237"/>
                  </a:cubicBezTo>
                  <a:cubicBezTo>
                    <a:pt x="786" y="269"/>
                    <a:pt x="786" y="269"/>
                    <a:pt x="786" y="269"/>
                  </a:cubicBezTo>
                  <a:cubicBezTo>
                    <a:pt x="632" y="541"/>
                    <a:pt x="632" y="541"/>
                    <a:pt x="632" y="541"/>
                  </a:cubicBezTo>
                  <a:cubicBezTo>
                    <a:pt x="613" y="574"/>
                    <a:pt x="609" y="612"/>
                    <a:pt x="619" y="649"/>
                  </a:cubicBezTo>
                  <a:cubicBezTo>
                    <a:pt x="629" y="685"/>
                    <a:pt x="653" y="716"/>
                    <a:pt x="686" y="734"/>
                  </a:cubicBezTo>
                  <a:cubicBezTo>
                    <a:pt x="688" y="736"/>
                    <a:pt x="690" y="737"/>
                    <a:pt x="692" y="738"/>
                  </a:cubicBezTo>
                  <a:cubicBezTo>
                    <a:pt x="692" y="738"/>
                    <a:pt x="692" y="738"/>
                    <a:pt x="692" y="738"/>
                  </a:cubicBezTo>
                  <a:cubicBezTo>
                    <a:pt x="698" y="741"/>
                    <a:pt x="703" y="743"/>
                    <a:pt x="709" y="745"/>
                  </a:cubicBezTo>
                  <a:cubicBezTo>
                    <a:pt x="736" y="754"/>
                    <a:pt x="765" y="755"/>
                    <a:pt x="793" y="748"/>
                  </a:cubicBezTo>
                  <a:cubicBezTo>
                    <a:pt x="830" y="738"/>
                    <a:pt x="860" y="714"/>
                    <a:pt x="879" y="681"/>
                  </a:cubicBezTo>
                  <a:cubicBezTo>
                    <a:pt x="979" y="504"/>
                    <a:pt x="979" y="504"/>
                    <a:pt x="979" y="504"/>
                  </a:cubicBezTo>
                  <a:cubicBezTo>
                    <a:pt x="1158" y="517"/>
                    <a:pt x="1158" y="517"/>
                    <a:pt x="1158" y="517"/>
                  </a:cubicBezTo>
                  <a:cubicBezTo>
                    <a:pt x="1635" y="993"/>
                    <a:pt x="1635" y="993"/>
                    <a:pt x="1635" y="993"/>
                  </a:cubicBezTo>
                  <a:cubicBezTo>
                    <a:pt x="1658" y="1017"/>
                    <a:pt x="1658" y="1056"/>
                    <a:pt x="1635" y="1080"/>
                  </a:cubicBezTo>
                  <a:close/>
                  <a:moveTo>
                    <a:pt x="1651" y="897"/>
                  </a:moveTo>
                  <a:cubicBezTo>
                    <a:pt x="1204" y="449"/>
                    <a:pt x="1204" y="449"/>
                    <a:pt x="1204" y="449"/>
                  </a:cubicBezTo>
                  <a:cubicBezTo>
                    <a:pt x="1203" y="449"/>
                    <a:pt x="1202" y="448"/>
                    <a:pt x="1201" y="447"/>
                  </a:cubicBezTo>
                  <a:cubicBezTo>
                    <a:pt x="1195" y="442"/>
                    <a:pt x="1187" y="438"/>
                    <a:pt x="1178" y="438"/>
                  </a:cubicBezTo>
                  <a:cubicBezTo>
                    <a:pt x="959" y="422"/>
                    <a:pt x="959" y="422"/>
                    <a:pt x="959" y="422"/>
                  </a:cubicBezTo>
                  <a:cubicBezTo>
                    <a:pt x="944" y="421"/>
                    <a:pt x="929" y="429"/>
                    <a:pt x="922" y="443"/>
                  </a:cubicBezTo>
                  <a:cubicBezTo>
                    <a:pt x="809" y="641"/>
                    <a:pt x="809" y="641"/>
                    <a:pt x="809" y="641"/>
                  </a:cubicBezTo>
                  <a:cubicBezTo>
                    <a:pt x="801" y="656"/>
                    <a:pt x="788" y="666"/>
                    <a:pt x="772" y="670"/>
                  </a:cubicBezTo>
                  <a:cubicBezTo>
                    <a:pt x="756" y="675"/>
                    <a:pt x="739" y="673"/>
                    <a:pt x="725" y="665"/>
                  </a:cubicBezTo>
                  <a:cubicBezTo>
                    <a:pt x="711" y="657"/>
                    <a:pt x="700" y="643"/>
                    <a:pt x="696" y="628"/>
                  </a:cubicBezTo>
                  <a:cubicBezTo>
                    <a:pt x="692" y="612"/>
                    <a:pt x="694" y="595"/>
                    <a:pt x="702" y="581"/>
                  </a:cubicBezTo>
                  <a:cubicBezTo>
                    <a:pt x="852" y="315"/>
                    <a:pt x="852" y="315"/>
                    <a:pt x="852" y="315"/>
                  </a:cubicBezTo>
                  <a:cubicBezTo>
                    <a:pt x="913" y="298"/>
                    <a:pt x="913" y="298"/>
                    <a:pt x="913" y="298"/>
                  </a:cubicBezTo>
                  <a:cubicBezTo>
                    <a:pt x="914" y="298"/>
                    <a:pt x="914" y="297"/>
                    <a:pt x="915" y="297"/>
                  </a:cubicBezTo>
                  <a:cubicBezTo>
                    <a:pt x="1142" y="232"/>
                    <a:pt x="1142" y="232"/>
                    <a:pt x="1142" y="232"/>
                  </a:cubicBezTo>
                  <a:cubicBezTo>
                    <a:pt x="1417" y="232"/>
                    <a:pt x="1417" y="232"/>
                    <a:pt x="1417" y="232"/>
                  </a:cubicBezTo>
                  <a:cubicBezTo>
                    <a:pt x="1760" y="668"/>
                    <a:pt x="1760" y="668"/>
                    <a:pt x="1760" y="668"/>
                  </a:cubicBezTo>
                  <a:lnTo>
                    <a:pt x="1651" y="897"/>
                  </a:lnTo>
                  <a:close/>
                  <a:moveTo>
                    <a:pt x="1813" y="605"/>
                  </a:moveTo>
                  <a:cubicBezTo>
                    <a:pt x="1495" y="201"/>
                    <a:pt x="1495" y="201"/>
                    <a:pt x="1495" y="201"/>
                  </a:cubicBezTo>
                  <a:cubicBezTo>
                    <a:pt x="1657" y="98"/>
                    <a:pt x="1657" y="98"/>
                    <a:pt x="1657" y="98"/>
                  </a:cubicBezTo>
                  <a:cubicBezTo>
                    <a:pt x="1954" y="484"/>
                    <a:pt x="1954" y="484"/>
                    <a:pt x="1954" y="484"/>
                  </a:cubicBezTo>
                  <a:lnTo>
                    <a:pt x="1813"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3"/>
            <p:cNvSpPr>
              <a:spLocks/>
            </p:cNvSpPr>
            <p:nvPr/>
          </p:nvSpPr>
          <p:spPr bwMode="auto">
            <a:xfrm>
              <a:off x="801" y="887"/>
              <a:ext cx="104" cy="102"/>
            </a:xfrm>
            <a:custGeom>
              <a:avLst/>
              <a:gdLst>
                <a:gd name="T0" fmla="*/ 44 w 362"/>
                <a:gd name="T1" fmla="*/ 358 h 358"/>
                <a:gd name="T2" fmla="*/ 73 w 362"/>
                <a:gd name="T3" fmla="*/ 346 h 358"/>
                <a:gd name="T4" fmla="*/ 346 w 362"/>
                <a:gd name="T5" fmla="*/ 73 h 358"/>
                <a:gd name="T6" fmla="*/ 346 w 362"/>
                <a:gd name="T7" fmla="*/ 16 h 358"/>
                <a:gd name="T8" fmla="*/ 290 w 362"/>
                <a:gd name="T9" fmla="*/ 16 h 358"/>
                <a:gd name="T10" fmla="*/ 16 w 362"/>
                <a:gd name="T11" fmla="*/ 290 h 358"/>
                <a:gd name="T12" fmla="*/ 16 w 362"/>
                <a:gd name="T13" fmla="*/ 346 h 358"/>
                <a:gd name="T14" fmla="*/ 44 w 362"/>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358">
                  <a:moveTo>
                    <a:pt x="44" y="358"/>
                  </a:moveTo>
                  <a:cubicBezTo>
                    <a:pt x="55" y="358"/>
                    <a:pt x="65" y="354"/>
                    <a:pt x="73" y="346"/>
                  </a:cubicBezTo>
                  <a:cubicBezTo>
                    <a:pt x="346" y="73"/>
                    <a:pt x="346" y="73"/>
                    <a:pt x="346" y="73"/>
                  </a:cubicBezTo>
                  <a:cubicBezTo>
                    <a:pt x="362" y="57"/>
                    <a:pt x="362" y="32"/>
                    <a:pt x="346" y="16"/>
                  </a:cubicBezTo>
                  <a:cubicBezTo>
                    <a:pt x="331" y="0"/>
                    <a:pt x="305" y="0"/>
                    <a:pt x="290" y="16"/>
                  </a:cubicBezTo>
                  <a:cubicBezTo>
                    <a:pt x="16" y="290"/>
                    <a:pt x="16" y="290"/>
                    <a:pt x="16" y="290"/>
                  </a:cubicBezTo>
                  <a:cubicBezTo>
                    <a:pt x="0" y="305"/>
                    <a:pt x="0" y="331"/>
                    <a:pt x="16" y="346"/>
                  </a:cubicBezTo>
                  <a:cubicBezTo>
                    <a:pt x="24" y="354"/>
                    <a:pt x="34" y="358"/>
                    <a:pt x="44" y="3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4"/>
            <p:cNvSpPr>
              <a:spLocks/>
            </p:cNvSpPr>
            <p:nvPr/>
          </p:nvSpPr>
          <p:spPr bwMode="auto">
            <a:xfrm>
              <a:off x="599" y="887"/>
              <a:ext cx="104" cy="102"/>
            </a:xfrm>
            <a:custGeom>
              <a:avLst/>
              <a:gdLst>
                <a:gd name="T0" fmla="*/ 289 w 362"/>
                <a:gd name="T1" fmla="*/ 346 h 358"/>
                <a:gd name="T2" fmla="*/ 318 w 362"/>
                <a:gd name="T3" fmla="*/ 358 h 358"/>
                <a:gd name="T4" fmla="*/ 346 w 362"/>
                <a:gd name="T5" fmla="*/ 346 h 358"/>
                <a:gd name="T6" fmla="*/ 346 w 362"/>
                <a:gd name="T7" fmla="*/ 290 h 358"/>
                <a:gd name="T8" fmla="*/ 72 w 362"/>
                <a:gd name="T9" fmla="*/ 16 h 358"/>
                <a:gd name="T10" fmla="*/ 16 w 362"/>
                <a:gd name="T11" fmla="*/ 16 h 358"/>
                <a:gd name="T12" fmla="*/ 16 w 362"/>
                <a:gd name="T13" fmla="*/ 73 h 358"/>
                <a:gd name="T14" fmla="*/ 289 w 362"/>
                <a:gd name="T15" fmla="*/ 346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358">
                  <a:moveTo>
                    <a:pt x="289" y="346"/>
                  </a:moveTo>
                  <a:cubicBezTo>
                    <a:pt x="297" y="354"/>
                    <a:pt x="307" y="358"/>
                    <a:pt x="318" y="358"/>
                  </a:cubicBezTo>
                  <a:cubicBezTo>
                    <a:pt x="328" y="358"/>
                    <a:pt x="338" y="354"/>
                    <a:pt x="346" y="346"/>
                  </a:cubicBezTo>
                  <a:cubicBezTo>
                    <a:pt x="362" y="331"/>
                    <a:pt x="362" y="305"/>
                    <a:pt x="346" y="290"/>
                  </a:cubicBezTo>
                  <a:cubicBezTo>
                    <a:pt x="72" y="16"/>
                    <a:pt x="72" y="16"/>
                    <a:pt x="72" y="16"/>
                  </a:cubicBezTo>
                  <a:cubicBezTo>
                    <a:pt x="57" y="0"/>
                    <a:pt x="31" y="0"/>
                    <a:pt x="16" y="16"/>
                  </a:cubicBezTo>
                  <a:cubicBezTo>
                    <a:pt x="0" y="32"/>
                    <a:pt x="0" y="57"/>
                    <a:pt x="16" y="73"/>
                  </a:cubicBezTo>
                  <a:lnTo>
                    <a:pt x="289"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5"/>
            <p:cNvSpPr>
              <a:spLocks/>
            </p:cNvSpPr>
            <p:nvPr/>
          </p:nvSpPr>
          <p:spPr bwMode="auto">
            <a:xfrm>
              <a:off x="741" y="902"/>
              <a:ext cx="23" cy="87"/>
            </a:xfrm>
            <a:custGeom>
              <a:avLst/>
              <a:gdLst>
                <a:gd name="T0" fmla="*/ 40 w 80"/>
                <a:gd name="T1" fmla="*/ 307 h 307"/>
                <a:gd name="T2" fmla="*/ 80 w 80"/>
                <a:gd name="T3" fmla="*/ 267 h 307"/>
                <a:gd name="T4" fmla="*/ 80 w 80"/>
                <a:gd name="T5" fmla="*/ 41 h 307"/>
                <a:gd name="T6" fmla="*/ 40 w 80"/>
                <a:gd name="T7" fmla="*/ 0 h 307"/>
                <a:gd name="T8" fmla="*/ 0 w 80"/>
                <a:gd name="T9" fmla="*/ 41 h 307"/>
                <a:gd name="T10" fmla="*/ 0 w 80"/>
                <a:gd name="T11" fmla="*/ 267 h 307"/>
                <a:gd name="T12" fmla="*/ 40 w 80"/>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80" h="307">
                  <a:moveTo>
                    <a:pt x="40" y="307"/>
                  </a:moveTo>
                  <a:cubicBezTo>
                    <a:pt x="62" y="307"/>
                    <a:pt x="80" y="289"/>
                    <a:pt x="80" y="267"/>
                  </a:cubicBezTo>
                  <a:cubicBezTo>
                    <a:pt x="80" y="41"/>
                    <a:pt x="80" y="41"/>
                    <a:pt x="80" y="41"/>
                  </a:cubicBezTo>
                  <a:cubicBezTo>
                    <a:pt x="80" y="18"/>
                    <a:pt x="62" y="0"/>
                    <a:pt x="40" y="0"/>
                  </a:cubicBezTo>
                  <a:cubicBezTo>
                    <a:pt x="18" y="0"/>
                    <a:pt x="0" y="18"/>
                    <a:pt x="0" y="41"/>
                  </a:cubicBezTo>
                  <a:cubicBezTo>
                    <a:pt x="0" y="267"/>
                    <a:pt x="0" y="267"/>
                    <a:pt x="0" y="267"/>
                  </a:cubicBezTo>
                  <a:cubicBezTo>
                    <a:pt x="0" y="289"/>
                    <a:pt x="18" y="307"/>
                    <a:pt x="40"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6"/>
            <p:cNvSpPr>
              <a:spLocks/>
            </p:cNvSpPr>
            <p:nvPr/>
          </p:nvSpPr>
          <p:spPr bwMode="auto">
            <a:xfrm>
              <a:off x="740" y="855"/>
              <a:ext cx="24" cy="24"/>
            </a:xfrm>
            <a:custGeom>
              <a:avLst/>
              <a:gdLst>
                <a:gd name="T0" fmla="*/ 46 w 87"/>
                <a:gd name="T1" fmla="*/ 83 h 84"/>
                <a:gd name="T2" fmla="*/ 82 w 87"/>
                <a:gd name="T3" fmla="*/ 55 h 84"/>
                <a:gd name="T4" fmla="*/ 68 w 87"/>
                <a:gd name="T5" fmla="*/ 11 h 84"/>
                <a:gd name="T6" fmla="*/ 22 w 87"/>
                <a:gd name="T7" fmla="*/ 10 h 84"/>
                <a:gd name="T8" fmla="*/ 7 w 87"/>
                <a:gd name="T9" fmla="*/ 58 h 84"/>
                <a:gd name="T10" fmla="*/ 46 w 87"/>
                <a:gd name="T11" fmla="*/ 83 h 84"/>
              </a:gdLst>
              <a:ahLst/>
              <a:cxnLst>
                <a:cxn ang="0">
                  <a:pos x="T0" y="T1"/>
                </a:cxn>
                <a:cxn ang="0">
                  <a:pos x="T2" y="T3"/>
                </a:cxn>
                <a:cxn ang="0">
                  <a:pos x="T4" y="T5"/>
                </a:cxn>
                <a:cxn ang="0">
                  <a:pos x="T6" y="T7"/>
                </a:cxn>
                <a:cxn ang="0">
                  <a:pos x="T8" y="T9"/>
                </a:cxn>
                <a:cxn ang="0">
                  <a:pos x="T10" y="T11"/>
                </a:cxn>
              </a:cxnLst>
              <a:rect l="0" t="0" r="r" b="b"/>
              <a:pathLst>
                <a:path w="87" h="84">
                  <a:moveTo>
                    <a:pt x="46" y="83"/>
                  </a:moveTo>
                  <a:cubicBezTo>
                    <a:pt x="62" y="82"/>
                    <a:pt x="77" y="71"/>
                    <a:pt x="82" y="55"/>
                  </a:cubicBezTo>
                  <a:cubicBezTo>
                    <a:pt x="87" y="39"/>
                    <a:pt x="82" y="21"/>
                    <a:pt x="68" y="11"/>
                  </a:cubicBezTo>
                  <a:cubicBezTo>
                    <a:pt x="55" y="1"/>
                    <a:pt x="36" y="0"/>
                    <a:pt x="22" y="10"/>
                  </a:cubicBezTo>
                  <a:cubicBezTo>
                    <a:pt x="6" y="20"/>
                    <a:pt x="0" y="41"/>
                    <a:pt x="7" y="58"/>
                  </a:cubicBezTo>
                  <a:cubicBezTo>
                    <a:pt x="13" y="74"/>
                    <a:pt x="29" y="84"/>
                    <a:pt x="46"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2" name="Freeform 157"/>
          <p:cNvSpPr>
            <a:spLocks noChangeAspect="1" noEditPoints="1"/>
          </p:cNvSpPr>
          <p:nvPr/>
        </p:nvSpPr>
        <p:spPr bwMode="auto">
          <a:xfrm>
            <a:off x="6359074" y="1572951"/>
            <a:ext cx="503238" cy="503238"/>
          </a:xfrm>
          <a:custGeom>
            <a:avLst/>
            <a:gdLst>
              <a:gd name="T0" fmla="*/ 839 w 2051"/>
              <a:gd name="T1" fmla="*/ 720 h 2048"/>
              <a:gd name="T2" fmla="*/ 879 w 2051"/>
              <a:gd name="T3" fmla="*/ 360 h 2048"/>
              <a:gd name="T4" fmla="*/ 295 w 2051"/>
              <a:gd name="T5" fmla="*/ 320 h 2048"/>
              <a:gd name="T6" fmla="*/ 255 w 2051"/>
              <a:gd name="T7" fmla="*/ 680 h 2048"/>
              <a:gd name="T8" fmla="*/ 335 w 2051"/>
              <a:gd name="T9" fmla="*/ 400 h 2048"/>
              <a:gd name="T10" fmla="*/ 799 w 2051"/>
              <a:gd name="T11" fmla="*/ 640 h 2048"/>
              <a:gd name="T12" fmla="*/ 335 w 2051"/>
              <a:gd name="T13" fmla="*/ 400 h 2048"/>
              <a:gd name="T14" fmla="*/ 1059 w 2051"/>
              <a:gd name="T15" fmla="*/ 640 h 2048"/>
              <a:gd name="T16" fmla="*/ 1423 w 2051"/>
              <a:gd name="T17" fmla="*/ 680 h 2048"/>
              <a:gd name="T18" fmla="*/ 1059 w 2051"/>
              <a:gd name="T19" fmla="*/ 720 h 2048"/>
              <a:gd name="T20" fmla="*/ 1404 w 2051"/>
              <a:gd name="T21" fmla="*/ 972 h 2048"/>
              <a:gd name="T22" fmla="*/ 1404 w 2051"/>
              <a:gd name="T23" fmla="*/ 1028 h 2048"/>
              <a:gd name="T24" fmla="*/ 1347 w 2051"/>
              <a:gd name="T25" fmla="*/ 1028 h 2048"/>
              <a:gd name="T26" fmla="*/ 1347 w 2051"/>
              <a:gd name="T27" fmla="*/ 972 h 2048"/>
              <a:gd name="T28" fmla="*/ 1404 w 2051"/>
              <a:gd name="T29" fmla="*/ 972 h 2048"/>
              <a:gd name="T30" fmla="*/ 295 w 2051"/>
              <a:gd name="T31" fmla="*/ 960 h 2048"/>
              <a:gd name="T32" fmla="*/ 1251 w 2051"/>
              <a:gd name="T33" fmla="*/ 1000 h 2048"/>
              <a:gd name="T34" fmla="*/ 295 w 2051"/>
              <a:gd name="T35" fmla="*/ 1040 h 2048"/>
              <a:gd name="T36" fmla="*/ 1307 w 2051"/>
              <a:gd name="T37" fmla="*/ 1640 h 2048"/>
              <a:gd name="T38" fmla="*/ 471 w 2051"/>
              <a:gd name="T39" fmla="*/ 1680 h 2048"/>
              <a:gd name="T40" fmla="*/ 471 w 2051"/>
              <a:gd name="T41" fmla="*/ 1600 h 2048"/>
              <a:gd name="T42" fmla="*/ 1307 w 2051"/>
              <a:gd name="T43" fmla="*/ 1640 h 2048"/>
              <a:gd name="T44" fmla="*/ 340 w 2051"/>
              <a:gd name="T45" fmla="*/ 1640 h 2048"/>
              <a:gd name="T46" fmla="*/ 300 w 2051"/>
              <a:gd name="T47" fmla="*/ 1680 h 2048"/>
              <a:gd name="T48" fmla="*/ 260 w 2051"/>
              <a:gd name="T49" fmla="*/ 1640 h 2048"/>
              <a:gd name="T50" fmla="*/ 300 w 2051"/>
              <a:gd name="T51" fmla="*/ 1600 h 2048"/>
              <a:gd name="T52" fmla="*/ 255 w 2051"/>
              <a:gd name="T53" fmla="*/ 1320 h 2048"/>
              <a:gd name="T54" fmla="*/ 1011 w 2051"/>
              <a:gd name="T55" fmla="*/ 1280 h 2048"/>
              <a:gd name="T56" fmla="*/ 1011 w 2051"/>
              <a:gd name="T57" fmla="*/ 1360 h 2048"/>
              <a:gd name="T58" fmla="*/ 255 w 2051"/>
              <a:gd name="T59" fmla="*/ 1320 h 2048"/>
              <a:gd name="T60" fmla="*/ 1896 w 2051"/>
              <a:gd name="T61" fmla="*/ 967 h 2048"/>
              <a:gd name="T62" fmla="*/ 1839 w 2051"/>
              <a:gd name="T63" fmla="*/ 967 h 2048"/>
              <a:gd name="T64" fmla="*/ 1680 w 2051"/>
              <a:gd name="T65" fmla="*/ 457 h 2048"/>
              <a:gd name="T66" fmla="*/ 1252 w 2051"/>
              <a:gd name="T67" fmla="*/ 12 h 2048"/>
              <a:gd name="T68" fmla="*/ 168 w 2051"/>
              <a:gd name="T69" fmla="*/ 0 h 2048"/>
              <a:gd name="T70" fmla="*/ 0 w 2051"/>
              <a:gd name="T71" fmla="*/ 1880 h 2048"/>
              <a:gd name="T72" fmla="*/ 1512 w 2051"/>
              <a:gd name="T73" fmla="*/ 2048 h 2048"/>
              <a:gd name="T74" fmla="*/ 1680 w 2051"/>
              <a:gd name="T75" fmla="*/ 1519 h 2048"/>
              <a:gd name="T76" fmla="*/ 2036 w 2051"/>
              <a:gd name="T77" fmla="*/ 1107 h 2048"/>
              <a:gd name="T78" fmla="*/ 1543 w 2051"/>
              <a:gd name="T79" fmla="*/ 416 h 2048"/>
              <a:gd name="T80" fmla="*/ 1263 w 2051"/>
              <a:gd name="T81" fmla="*/ 328 h 2048"/>
              <a:gd name="T82" fmla="*/ 1600 w 2051"/>
              <a:gd name="T83" fmla="*/ 1880 h 2048"/>
              <a:gd name="T84" fmla="*/ 168 w 2051"/>
              <a:gd name="T85" fmla="*/ 1968 h 2048"/>
              <a:gd name="T86" fmla="*/ 80 w 2051"/>
              <a:gd name="T87" fmla="*/ 168 h 2048"/>
              <a:gd name="T88" fmla="*/ 1183 w 2051"/>
              <a:gd name="T89" fmla="*/ 80 h 2048"/>
              <a:gd name="T90" fmla="*/ 1059 w 2051"/>
              <a:gd name="T91" fmla="*/ 320 h 2048"/>
              <a:gd name="T92" fmla="*/ 1059 w 2051"/>
              <a:gd name="T93" fmla="*/ 400 h 2048"/>
              <a:gd name="T94" fmla="*/ 1351 w 2051"/>
              <a:gd name="T95" fmla="*/ 496 h 2048"/>
              <a:gd name="T96" fmla="*/ 1600 w 2051"/>
              <a:gd name="T97" fmla="*/ 1204 h 2048"/>
              <a:gd name="T98" fmla="*/ 1498 w 2051"/>
              <a:gd name="T99" fmla="*/ 1308 h 2048"/>
              <a:gd name="T100" fmla="*/ 1319 w 2051"/>
              <a:gd name="T101" fmla="*/ 1146 h 2048"/>
              <a:gd name="T102" fmla="*/ 1151 w 2051"/>
              <a:gd name="T103" fmla="*/ 1298 h 2048"/>
              <a:gd name="T104" fmla="*/ 1469 w 2051"/>
              <a:gd name="T105" fmla="*/ 1673 h 2048"/>
              <a:gd name="T106" fmla="*/ 1526 w 2051"/>
              <a:gd name="T107" fmla="*/ 1673 h 2048"/>
              <a:gd name="T108" fmla="*/ 1600 w 2051"/>
              <a:gd name="T109" fmla="*/ 1880 h 2048"/>
              <a:gd name="T110" fmla="*/ 1236 w 2051"/>
              <a:gd name="T111" fmla="*/ 1326 h 2048"/>
              <a:gd name="T112" fmla="*/ 1469 w 2051"/>
              <a:gd name="T113" fmla="*/ 1393 h 2048"/>
              <a:gd name="T114" fmla="*/ 1867 w 2051"/>
              <a:gd name="T115" fmla="*/ 1052 h 2048"/>
              <a:gd name="T116" fmla="*/ 1498 w 2051"/>
              <a:gd name="T117" fmla="*/ 158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1" h="2048">
                <a:moveTo>
                  <a:pt x="295" y="720"/>
                </a:moveTo>
                <a:cubicBezTo>
                  <a:pt x="839" y="720"/>
                  <a:pt x="839" y="720"/>
                  <a:pt x="839" y="720"/>
                </a:cubicBezTo>
                <a:cubicBezTo>
                  <a:pt x="862" y="720"/>
                  <a:pt x="879" y="702"/>
                  <a:pt x="879" y="680"/>
                </a:cubicBezTo>
                <a:cubicBezTo>
                  <a:pt x="879" y="360"/>
                  <a:pt x="879" y="360"/>
                  <a:pt x="879" y="360"/>
                </a:cubicBezTo>
                <a:cubicBezTo>
                  <a:pt x="879" y="338"/>
                  <a:pt x="862" y="320"/>
                  <a:pt x="839" y="320"/>
                </a:cubicBezTo>
                <a:cubicBezTo>
                  <a:pt x="295" y="320"/>
                  <a:pt x="295" y="320"/>
                  <a:pt x="295" y="320"/>
                </a:cubicBezTo>
                <a:cubicBezTo>
                  <a:pt x="273" y="320"/>
                  <a:pt x="255" y="338"/>
                  <a:pt x="255" y="360"/>
                </a:cubicBezTo>
                <a:cubicBezTo>
                  <a:pt x="255" y="680"/>
                  <a:pt x="255" y="680"/>
                  <a:pt x="255" y="680"/>
                </a:cubicBezTo>
                <a:cubicBezTo>
                  <a:pt x="255" y="702"/>
                  <a:pt x="273" y="720"/>
                  <a:pt x="295" y="720"/>
                </a:cubicBezTo>
                <a:close/>
                <a:moveTo>
                  <a:pt x="335" y="400"/>
                </a:moveTo>
                <a:cubicBezTo>
                  <a:pt x="799" y="400"/>
                  <a:pt x="799" y="400"/>
                  <a:pt x="799" y="400"/>
                </a:cubicBezTo>
                <a:cubicBezTo>
                  <a:pt x="799" y="640"/>
                  <a:pt x="799" y="640"/>
                  <a:pt x="799" y="640"/>
                </a:cubicBezTo>
                <a:cubicBezTo>
                  <a:pt x="335" y="640"/>
                  <a:pt x="335" y="640"/>
                  <a:pt x="335" y="640"/>
                </a:cubicBezTo>
                <a:lnTo>
                  <a:pt x="335" y="400"/>
                </a:lnTo>
                <a:close/>
                <a:moveTo>
                  <a:pt x="1019" y="680"/>
                </a:moveTo>
                <a:cubicBezTo>
                  <a:pt x="1019" y="658"/>
                  <a:pt x="1037" y="640"/>
                  <a:pt x="1059" y="640"/>
                </a:cubicBezTo>
                <a:cubicBezTo>
                  <a:pt x="1383" y="640"/>
                  <a:pt x="1383" y="640"/>
                  <a:pt x="1383" y="640"/>
                </a:cubicBezTo>
                <a:cubicBezTo>
                  <a:pt x="1406" y="640"/>
                  <a:pt x="1423" y="658"/>
                  <a:pt x="1423" y="680"/>
                </a:cubicBezTo>
                <a:cubicBezTo>
                  <a:pt x="1423" y="702"/>
                  <a:pt x="1406" y="720"/>
                  <a:pt x="1383" y="720"/>
                </a:cubicBezTo>
                <a:cubicBezTo>
                  <a:pt x="1059" y="720"/>
                  <a:pt x="1059" y="720"/>
                  <a:pt x="1059" y="720"/>
                </a:cubicBezTo>
                <a:cubicBezTo>
                  <a:pt x="1037" y="720"/>
                  <a:pt x="1019" y="702"/>
                  <a:pt x="1019" y="680"/>
                </a:cubicBezTo>
                <a:close/>
                <a:moveTo>
                  <a:pt x="1404" y="972"/>
                </a:moveTo>
                <a:cubicBezTo>
                  <a:pt x="1411" y="979"/>
                  <a:pt x="1415" y="989"/>
                  <a:pt x="1415" y="1000"/>
                </a:cubicBezTo>
                <a:cubicBezTo>
                  <a:pt x="1415" y="1010"/>
                  <a:pt x="1411" y="1021"/>
                  <a:pt x="1404" y="1028"/>
                </a:cubicBezTo>
                <a:cubicBezTo>
                  <a:pt x="1396" y="1036"/>
                  <a:pt x="1386" y="1040"/>
                  <a:pt x="1375" y="1040"/>
                </a:cubicBezTo>
                <a:cubicBezTo>
                  <a:pt x="1365" y="1040"/>
                  <a:pt x="1355" y="1036"/>
                  <a:pt x="1347" y="1028"/>
                </a:cubicBezTo>
                <a:cubicBezTo>
                  <a:pt x="1340" y="1021"/>
                  <a:pt x="1335" y="1010"/>
                  <a:pt x="1335" y="1000"/>
                </a:cubicBezTo>
                <a:cubicBezTo>
                  <a:pt x="1335" y="989"/>
                  <a:pt x="1340" y="979"/>
                  <a:pt x="1347" y="972"/>
                </a:cubicBezTo>
                <a:cubicBezTo>
                  <a:pt x="1355" y="964"/>
                  <a:pt x="1365" y="960"/>
                  <a:pt x="1375" y="960"/>
                </a:cubicBezTo>
                <a:cubicBezTo>
                  <a:pt x="1386" y="960"/>
                  <a:pt x="1396" y="964"/>
                  <a:pt x="1404" y="972"/>
                </a:cubicBezTo>
                <a:close/>
                <a:moveTo>
                  <a:pt x="255" y="1000"/>
                </a:moveTo>
                <a:cubicBezTo>
                  <a:pt x="255" y="978"/>
                  <a:pt x="273" y="960"/>
                  <a:pt x="295" y="960"/>
                </a:cubicBezTo>
                <a:cubicBezTo>
                  <a:pt x="1211" y="960"/>
                  <a:pt x="1211" y="960"/>
                  <a:pt x="1211" y="960"/>
                </a:cubicBezTo>
                <a:cubicBezTo>
                  <a:pt x="1234" y="960"/>
                  <a:pt x="1251" y="978"/>
                  <a:pt x="1251" y="1000"/>
                </a:cubicBezTo>
                <a:cubicBezTo>
                  <a:pt x="1251" y="1022"/>
                  <a:pt x="1234" y="1040"/>
                  <a:pt x="1211" y="1040"/>
                </a:cubicBezTo>
                <a:cubicBezTo>
                  <a:pt x="295" y="1040"/>
                  <a:pt x="295" y="1040"/>
                  <a:pt x="295" y="1040"/>
                </a:cubicBezTo>
                <a:cubicBezTo>
                  <a:pt x="273" y="1040"/>
                  <a:pt x="255" y="1022"/>
                  <a:pt x="255" y="1000"/>
                </a:cubicBezTo>
                <a:close/>
                <a:moveTo>
                  <a:pt x="1307" y="1640"/>
                </a:moveTo>
                <a:cubicBezTo>
                  <a:pt x="1307" y="1662"/>
                  <a:pt x="1290" y="1680"/>
                  <a:pt x="1267" y="1680"/>
                </a:cubicBezTo>
                <a:cubicBezTo>
                  <a:pt x="471" y="1680"/>
                  <a:pt x="471" y="1680"/>
                  <a:pt x="471" y="1680"/>
                </a:cubicBezTo>
                <a:cubicBezTo>
                  <a:pt x="449" y="1680"/>
                  <a:pt x="431" y="1662"/>
                  <a:pt x="431" y="1640"/>
                </a:cubicBezTo>
                <a:cubicBezTo>
                  <a:pt x="431" y="1618"/>
                  <a:pt x="449" y="1600"/>
                  <a:pt x="471" y="1600"/>
                </a:cubicBezTo>
                <a:cubicBezTo>
                  <a:pt x="1267" y="1600"/>
                  <a:pt x="1267" y="1600"/>
                  <a:pt x="1267" y="1600"/>
                </a:cubicBezTo>
                <a:cubicBezTo>
                  <a:pt x="1290" y="1600"/>
                  <a:pt x="1307" y="1618"/>
                  <a:pt x="1307" y="1640"/>
                </a:cubicBezTo>
                <a:close/>
                <a:moveTo>
                  <a:pt x="328" y="1612"/>
                </a:moveTo>
                <a:cubicBezTo>
                  <a:pt x="336" y="1619"/>
                  <a:pt x="340" y="1629"/>
                  <a:pt x="340" y="1640"/>
                </a:cubicBezTo>
                <a:cubicBezTo>
                  <a:pt x="340" y="1650"/>
                  <a:pt x="336" y="1661"/>
                  <a:pt x="328" y="1668"/>
                </a:cubicBezTo>
                <a:cubicBezTo>
                  <a:pt x="321" y="1676"/>
                  <a:pt x="311" y="1680"/>
                  <a:pt x="300" y="1680"/>
                </a:cubicBezTo>
                <a:cubicBezTo>
                  <a:pt x="290" y="1680"/>
                  <a:pt x="279" y="1676"/>
                  <a:pt x="272" y="1668"/>
                </a:cubicBezTo>
                <a:cubicBezTo>
                  <a:pt x="264" y="1661"/>
                  <a:pt x="260" y="1650"/>
                  <a:pt x="260" y="1640"/>
                </a:cubicBezTo>
                <a:cubicBezTo>
                  <a:pt x="260" y="1629"/>
                  <a:pt x="264" y="1619"/>
                  <a:pt x="272" y="1612"/>
                </a:cubicBezTo>
                <a:cubicBezTo>
                  <a:pt x="279" y="1604"/>
                  <a:pt x="290" y="1600"/>
                  <a:pt x="300" y="1600"/>
                </a:cubicBezTo>
                <a:cubicBezTo>
                  <a:pt x="311" y="1600"/>
                  <a:pt x="321" y="1604"/>
                  <a:pt x="328" y="1612"/>
                </a:cubicBezTo>
                <a:close/>
                <a:moveTo>
                  <a:pt x="255" y="1320"/>
                </a:moveTo>
                <a:cubicBezTo>
                  <a:pt x="255" y="1298"/>
                  <a:pt x="273" y="1280"/>
                  <a:pt x="295" y="1280"/>
                </a:cubicBezTo>
                <a:cubicBezTo>
                  <a:pt x="1011" y="1280"/>
                  <a:pt x="1011" y="1280"/>
                  <a:pt x="1011" y="1280"/>
                </a:cubicBezTo>
                <a:cubicBezTo>
                  <a:pt x="1034" y="1280"/>
                  <a:pt x="1051" y="1298"/>
                  <a:pt x="1051" y="1320"/>
                </a:cubicBezTo>
                <a:cubicBezTo>
                  <a:pt x="1051" y="1342"/>
                  <a:pt x="1034" y="1360"/>
                  <a:pt x="1011" y="1360"/>
                </a:cubicBezTo>
                <a:cubicBezTo>
                  <a:pt x="295" y="1360"/>
                  <a:pt x="295" y="1360"/>
                  <a:pt x="295" y="1360"/>
                </a:cubicBezTo>
                <a:cubicBezTo>
                  <a:pt x="273" y="1360"/>
                  <a:pt x="255" y="1342"/>
                  <a:pt x="255" y="1320"/>
                </a:cubicBezTo>
                <a:close/>
                <a:moveTo>
                  <a:pt x="2036" y="1107"/>
                </a:moveTo>
                <a:cubicBezTo>
                  <a:pt x="1896" y="967"/>
                  <a:pt x="1896" y="967"/>
                  <a:pt x="1896" y="967"/>
                </a:cubicBezTo>
                <a:cubicBezTo>
                  <a:pt x="1888" y="959"/>
                  <a:pt x="1878" y="955"/>
                  <a:pt x="1867" y="955"/>
                </a:cubicBezTo>
                <a:cubicBezTo>
                  <a:pt x="1857" y="955"/>
                  <a:pt x="1847" y="959"/>
                  <a:pt x="1839" y="967"/>
                </a:cubicBezTo>
                <a:cubicBezTo>
                  <a:pt x="1680" y="1126"/>
                  <a:pt x="1680" y="1126"/>
                  <a:pt x="1680" y="1126"/>
                </a:cubicBezTo>
                <a:cubicBezTo>
                  <a:pt x="1680" y="457"/>
                  <a:pt x="1680" y="457"/>
                  <a:pt x="1680" y="457"/>
                </a:cubicBezTo>
                <a:cubicBezTo>
                  <a:pt x="1680" y="446"/>
                  <a:pt x="1676" y="436"/>
                  <a:pt x="1668" y="428"/>
                </a:cubicBezTo>
                <a:cubicBezTo>
                  <a:pt x="1252" y="12"/>
                  <a:pt x="1252" y="12"/>
                  <a:pt x="1252" y="12"/>
                </a:cubicBezTo>
                <a:cubicBezTo>
                  <a:pt x="1245" y="4"/>
                  <a:pt x="1235" y="0"/>
                  <a:pt x="1224" y="0"/>
                </a:cubicBezTo>
                <a:cubicBezTo>
                  <a:pt x="168" y="0"/>
                  <a:pt x="168" y="0"/>
                  <a:pt x="168" y="0"/>
                </a:cubicBezTo>
                <a:cubicBezTo>
                  <a:pt x="75" y="0"/>
                  <a:pt x="0" y="75"/>
                  <a:pt x="0" y="168"/>
                </a:cubicBezTo>
                <a:cubicBezTo>
                  <a:pt x="0" y="1880"/>
                  <a:pt x="0" y="1880"/>
                  <a:pt x="0" y="1880"/>
                </a:cubicBezTo>
                <a:cubicBezTo>
                  <a:pt x="0" y="1973"/>
                  <a:pt x="75" y="2048"/>
                  <a:pt x="168" y="2048"/>
                </a:cubicBezTo>
                <a:cubicBezTo>
                  <a:pt x="1512" y="2048"/>
                  <a:pt x="1512" y="2048"/>
                  <a:pt x="1512" y="2048"/>
                </a:cubicBezTo>
                <a:cubicBezTo>
                  <a:pt x="1605" y="2048"/>
                  <a:pt x="1680" y="1973"/>
                  <a:pt x="1680" y="1880"/>
                </a:cubicBezTo>
                <a:cubicBezTo>
                  <a:pt x="1680" y="1519"/>
                  <a:pt x="1680" y="1519"/>
                  <a:pt x="1680" y="1519"/>
                </a:cubicBezTo>
                <a:cubicBezTo>
                  <a:pt x="2036" y="1163"/>
                  <a:pt x="2036" y="1163"/>
                  <a:pt x="2036" y="1163"/>
                </a:cubicBezTo>
                <a:cubicBezTo>
                  <a:pt x="2051" y="1148"/>
                  <a:pt x="2051" y="1122"/>
                  <a:pt x="2036" y="1107"/>
                </a:cubicBezTo>
                <a:close/>
                <a:moveTo>
                  <a:pt x="1263" y="136"/>
                </a:moveTo>
                <a:cubicBezTo>
                  <a:pt x="1543" y="416"/>
                  <a:pt x="1543" y="416"/>
                  <a:pt x="1543" y="416"/>
                </a:cubicBezTo>
                <a:cubicBezTo>
                  <a:pt x="1351" y="416"/>
                  <a:pt x="1351" y="416"/>
                  <a:pt x="1351" y="416"/>
                </a:cubicBezTo>
                <a:cubicBezTo>
                  <a:pt x="1303" y="416"/>
                  <a:pt x="1263" y="377"/>
                  <a:pt x="1263" y="328"/>
                </a:cubicBezTo>
                <a:lnTo>
                  <a:pt x="1263" y="136"/>
                </a:lnTo>
                <a:close/>
                <a:moveTo>
                  <a:pt x="1600" y="1880"/>
                </a:moveTo>
                <a:cubicBezTo>
                  <a:pt x="1600" y="1929"/>
                  <a:pt x="1561" y="1968"/>
                  <a:pt x="1512" y="1968"/>
                </a:cubicBezTo>
                <a:cubicBezTo>
                  <a:pt x="168" y="1968"/>
                  <a:pt x="168" y="1968"/>
                  <a:pt x="168" y="1968"/>
                </a:cubicBezTo>
                <a:cubicBezTo>
                  <a:pt x="119" y="1968"/>
                  <a:pt x="80" y="1929"/>
                  <a:pt x="80" y="1880"/>
                </a:cubicBezTo>
                <a:cubicBezTo>
                  <a:pt x="80" y="168"/>
                  <a:pt x="80" y="168"/>
                  <a:pt x="80" y="168"/>
                </a:cubicBezTo>
                <a:cubicBezTo>
                  <a:pt x="80" y="119"/>
                  <a:pt x="119" y="80"/>
                  <a:pt x="168" y="80"/>
                </a:cubicBezTo>
                <a:cubicBezTo>
                  <a:pt x="1183" y="80"/>
                  <a:pt x="1183" y="80"/>
                  <a:pt x="1183" y="80"/>
                </a:cubicBezTo>
                <a:cubicBezTo>
                  <a:pt x="1183" y="320"/>
                  <a:pt x="1183" y="320"/>
                  <a:pt x="1183" y="320"/>
                </a:cubicBezTo>
                <a:cubicBezTo>
                  <a:pt x="1059" y="320"/>
                  <a:pt x="1059" y="320"/>
                  <a:pt x="1059" y="320"/>
                </a:cubicBezTo>
                <a:cubicBezTo>
                  <a:pt x="1037" y="320"/>
                  <a:pt x="1019" y="338"/>
                  <a:pt x="1019" y="360"/>
                </a:cubicBezTo>
                <a:cubicBezTo>
                  <a:pt x="1019" y="382"/>
                  <a:pt x="1037" y="400"/>
                  <a:pt x="1059" y="400"/>
                </a:cubicBezTo>
                <a:cubicBezTo>
                  <a:pt x="1200" y="400"/>
                  <a:pt x="1200" y="400"/>
                  <a:pt x="1200" y="400"/>
                </a:cubicBezTo>
                <a:cubicBezTo>
                  <a:pt x="1226" y="457"/>
                  <a:pt x="1284" y="496"/>
                  <a:pt x="1351" y="496"/>
                </a:cubicBezTo>
                <a:cubicBezTo>
                  <a:pt x="1600" y="496"/>
                  <a:pt x="1600" y="496"/>
                  <a:pt x="1600" y="496"/>
                </a:cubicBezTo>
                <a:cubicBezTo>
                  <a:pt x="1600" y="1204"/>
                  <a:pt x="1600" y="1204"/>
                  <a:pt x="1600" y="1204"/>
                </a:cubicBezTo>
                <a:cubicBezTo>
                  <a:pt x="1600" y="1205"/>
                  <a:pt x="1600" y="1205"/>
                  <a:pt x="1600" y="1206"/>
                </a:cubicBezTo>
                <a:cubicBezTo>
                  <a:pt x="1498" y="1308"/>
                  <a:pt x="1498" y="1308"/>
                  <a:pt x="1498" y="1308"/>
                </a:cubicBezTo>
                <a:cubicBezTo>
                  <a:pt x="1347" y="1158"/>
                  <a:pt x="1347" y="1158"/>
                  <a:pt x="1347" y="1158"/>
                </a:cubicBezTo>
                <a:cubicBezTo>
                  <a:pt x="1340" y="1150"/>
                  <a:pt x="1330" y="1146"/>
                  <a:pt x="1319" y="1146"/>
                </a:cubicBezTo>
                <a:cubicBezTo>
                  <a:pt x="1308" y="1146"/>
                  <a:pt x="1298" y="1150"/>
                  <a:pt x="1291" y="1158"/>
                </a:cubicBezTo>
                <a:cubicBezTo>
                  <a:pt x="1151" y="1298"/>
                  <a:pt x="1151" y="1298"/>
                  <a:pt x="1151" y="1298"/>
                </a:cubicBezTo>
                <a:cubicBezTo>
                  <a:pt x="1135" y="1313"/>
                  <a:pt x="1135" y="1339"/>
                  <a:pt x="1151" y="1354"/>
                </a:cubicBezTo>
                <a:cubicBezTo>
                  <a:pt x="1469" y="1673"/>
                  <a:pt x="1469" y="1673"/>
                  <a:pt x="1469" y="1673"/>
                </a:cubicBezTo>
                <a:cubicBezTo>
                  <a:pt x="1477" y="1681"/>
                  <a:pt x="1488" y="1685"/>
                  <a:pt x="1498" y="1685"/>
                </a:cubicBezTo>
                <a:cubicBezTo>
                  <a:pt x="1508" y="1685"/>
                  <a:pt x="1518" y="1681"/>
                  <a:pt x="1526" y="1673"/>
                </a:cubicBezTo>
                <a:cubicBezTo>
                  <a:pt x="1600" y="1599"/>
                  <a:pt x="1600" y="1599"/>
                  <a:pt x="1600" y="1599"/>
                </a:cubicBezTo>
                <a:lnTo>
                  <a:pt x="1600" y="1880"/>
                </a:lnTo>
                <a:close/>
                <a:moveTo>
                  <a:pt x="1498" y="1588"/>
                </a:moveTo>
                <a:cubicBezTo>
                  <a:pt x="1236" y="1326"/>
                  <a:pt x="1236" y="1326"/>
                  <a:pt x="1236" y="1326"/>
                </a:cubicBezTo>
                <a:cubicBezTo>
                  <a:pt x="1319" y="1242"/>
                  <a:pt x="1319" y="1242"/>
                  <a:pt x="1319" y="1242"/>
                </a:cubicBezTo>
                <a:cubicBezTo>
                  <a:pt x="1469" y="1393"/>
                  <a:pt x="1469" y="1393"/>
                  <a:pt x="1469" y="1393"/>
                </a:cubicBezTo>
                <a:cubicBezTo>
                  <a:pt x="1485" y="1409"/>
                  <a:pt x="1510" y="1409"/>
                  <a:pt x="1526" y="1393"/>
                </a:cubicBezTo>
                <a:cubicBezTo>
                  <a:pt x="1867" y="1052"/>
                  <a:pt x="1867" y="1052"/>
                  <a:pt x="1867" y="1052"/>
                </a:cubicBezTo>
                <a:cubicBezTo>
                  <a:pt x="1951" y="1135"/>
                  <a:pt x="1951" y="1135"/>
                  <a:pt x="1951" y="1135"/>
                </a:cubicBezTo>
                <a:lnTo>
                  <a:pt x="1498" y="15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481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701731"/>
          </a:xfrm>
        </p:spPr>
        <p:txBody>
          <a:bodyPr/>
          <a:lstStyle/>
          <a:p>
            <a:r>
              <a:rPr lang="en-US" altLang="zh-TW" dirty="0" err="1"/>
              <a:t>SharkNinja</a:t>
            </a:r>
            <a:r>
              <a:rPr lang="zh-TW" altLang="en-US" dirty="0"/>
              <a:t>分部 </a:t>
            </a:r>
            <a:r>
              <a:rPr lang="en-US" altLang="zh-TW" dirty="0"/>
              <a:t>– </a:t>
            </a:r>
            <a:r>
              <a:rPr lang="zh-TW" altLang="en-US" dirty="0"/>
              <a:t>总体回顾</a:t>
            </a:r>
            <a:br>
              <a:rPr lang="en-US" altLang="zh-TW" dirty="0">
                <a:ea typeface="+mj-ea"/>
              </a:rPr>
            </a:b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15</a:t>
            </a:fld>
            <a:endParaRPr lang="en-US" noProof="1"/>
          </a:p>
        </p:txBody>
      </p:sp>
      <p:sp>
        <p:nvSpPr>
          <p:cNvPr id="165" name="Arc 164"/>
          <p:cNvSpPr/>
          <p:nvPr/>
        </p:nvSpPr>
        <p:spPr>
          <a:xfrm>
            <a:off x="-1924050" y="1248004"/>
            <a:ext cx="4063415" cy="4713683"/>
          </a:xfrm>
          <a:prstGeom prst="arc">
            <a:avLst>
              <a:gd name="adj1" fmla="val 16737216"/>
              <a:gd name="adj2" fmla="val 4846832"/>
            </a:avLst>
          </a:prstGeom>
          <a:ln w="25400">
            <a:gradFill flip="none" rotWithShape="1">
              <a:gsLst>
                <a:gs pos="0">
                  <a:schemeClr val="tx1"/>
                </a:gs>
                <a:gs pos="65000">
                  <a:schemeClr val="accent2"/>
                </a:gs>
                <a:gs pos="79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66" name="TextBox 165" descr="AQAAAAAQAIm0RiBE9BhBliZ8pmmoJ3jZQ1FJxVyy8KvpckJdKjdMbv9RZeZJrg3BlkAkjZWBDFvW3h97LZrk3b4g//NuvE4LGAs9bm/H4G84hl+3QR6G"/>
          <p:cNvSpPr txBox="1"/>
          <p:nvPr/>
        </p:nvSpPr>
        <p:spPr>
          <a:xfrm>
            <a:off x="1976465" y="1651875"/>
            <a:ext cx="3005349" cy="526298"/>
          </a:xfrm>
          <a:prstGeom prst="rect">
            <a:avLst/>
          </a:prstGeom>
          <a:noFill/>
        </p:spPr>
        <p:txBody>
          <a:bodyPr wrap="square" lIns="0" tIns="0" rIns="0" bIns="0" rtlCol="0" anchor="ctr" anchorCtr="0">
            <a:spAutoFit/>
          </a:bodyPr>
          <a:lstStyle/>
          <a:p>
            <a:pPr marL="3175" lvl="2" algn="l">
              <a:spcBef>
                <a:spcPts val="0"/>
              </a:spcBef>
              <a:buClr>
                <a:schemeClr val="tx2"/>
              </a:buClr>
              <a:buSzPct val="80000"/>
            </a:pPr>
            <a:r>
              <a:rPr lang="zh-TW" altLang="en-US" b="1" dirty="0">
                <a:latin typeface="+mn-lt"/>
              </a:rPr>
              <a:t>现有</a:t>
            </a:r>
            <a:r>
              <a:rPr lang="zh-CN" altLang="en-US" b="1" dirty="0">
                <a:latin typeface="+mn-lt"/>
              </a:rPr>
              <a:t>品类，</a:t>
            </a:r>
            <a:r>
              <a:rPr lang="zh-TW" altLang="en-US" b="1" dirty="0">
                <a:latin typeface="+mn-lt"/>
              </a:rPr>
              <a:t>如有绳及无绳吸尘器</a:t>
            </a:r>
            <a:r>
              <a:rPr lang="zh-CN" altLang="en-US" b="1" dirty="0">
                <a:latin typeface="+mn-lt"/>
              </a:rPr>
              <a:t>、搅拌机</a:t>
            </a:r>
            <a:r>
              <a:rPr lang="zh-TW" altLang="en-US" b="1" dirty="0">
                <a:latin typeface="+mn-lt"/>
              </a:rPr>
              <a:t>的表现强劲</a:t>
            </a:r>
            <a:r>
              <a:rPr lang="zh-CN" altLang="en-US" b="1" dirty="0">
                <a:latin typeface="+mn-lt"/>
              </a:rPr>
              <a:t>。新产品成功落地且</a:t>
            </a:r>
            <a:r>
              <a:rPr lang="zh-TW" altLang="en-US" b="1" dirty="0">
                <a:latin typeface="+mn-lt"/>
              </a:rPr>
              <a:t>全渠道销售</a:t>
            </a:r>
            <a:r>
              <a:rPr lang="zh-CN" altLang="en-US" b="1" dirty="0">
                <a:latin typeface="+mn-lt"/>
              </a:rPr>
              <a:t>优势带动</a:t>
            </a:r>
            <a:r>
              <a:rPr lang="zh-TW" altLang="en-US" b="1" dirty="0">
                <a:latin typeface="+mn-lt"/>
              </a:rPr>
              <a:t>市占率</a:t>
            </a:r>
            <a:r>
              <a:rPr lang="zh-CN" altLang="en-US" b="1" dirty="0">
                <a:latin typeface="+mn-lt"/>
              </a:rPr>
              <a:t>进一步提升</a:t>
            </a:r>
            <a:r>
              <a:rPr lang="zh-TW" altLang="en-US" b="1" dirty="0">
                <a:latin typeface="+mn-lt"/>
              </a:rPr>
              <a:t> </a:t>
            </a:r>
            <a:endParaRPr lang="zh-CN" altLang="en-US" b="1" dirty="0">
              <a:latin typeface="+mn-lt"/>
            </a:endParaRPr>
          </a:p>
        </p:txBody>
      </p:sp>
      <p:sp>
        <p:nvSpPr>
          <p:cNvPr id="167" name="Oval 166"/>
          <p:cNvSpPr/>
          <p:nvPr/>
        </p:nvSpPr>
        <p:spPr bwMode="gray">
          <a:xfrm>
            <a:off x="1282194" y="1623614"/>
            <a:ext cx="578338" cy="602667"/>
          </a:xfrm>
          <a:prstGeom prst="ellipse">
            <a:avLst/>
          </a:prstGeom>
          <a:solidFill>
            <a:schemeClr val="bg1"/>
          </a:solidFill>
          <a:ln w="19050"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68" name="Arc 167"/>
          <p:cNvSpPr/>
          <p:nvPr/>
        </p:nvSpPr>
        <p:spPr>
          <a:xfrm>
            <a:off x="1139118" y="934038"/>
            <a:ext cx="4604723" cy="5341615"/>
          </a:xfrm>
          <a:prstGeom prst="arc">
            <a:avLst>
              <a:gd name="adj1" fmla="val 16737216"/>
              <a:gd name="adj2" fmla="val 4846832"/>
            </a:avLst>
          </a:prstGeom>
          <a:ln w="25400">
            <a:gradFill flip="none" rotWithShape="1">
              <a:gsLst>
                <a:gs pos="0">
                  <a:schemeClr val="tx1"/>
                </a:gs>
                <a:gs pos="65000">
                  <a:schemeClr val="accent2"/>
                </a:gs>
                <a:gs pos="79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69" name="Arc 168"/>
          <p:cNvSpPr/>
          <p:nvPr/>
        </p:nvSpPr>
        <p:spPr>
          <a:xfrm flipH="1">
            <a:off x="6492826" y="934038"/>
            <a:ext cx="4603096" cy="5337522"/>
          </a:xfrm>
          <a:prstGeom prst="arc">
            <a:avLst>
              <a:gd name="adj1" fmla="val 16688246"/>
              <a:gd name="adj2" fmla="val 4914828"/>
            </a:avLst>
          </a:prstGeom>
          <a:ln w="25400">
            <a:gradFill flip="none" rotWithShape="1">
              <a:gsLst>
                <a:gs pos="0">
                  <a:schemeClr val="accent1"/>
                </a:gs>
                <a:gs pos="65000">
                  <a:schemeClr val="accent1"/>
                </a:gs>
                <a:gs pos="79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70" name="Freeform 169"/>
          <p:cNvSpPr/>
          <p:nvPr/>
        </p:nvSpPr>
        <p:spPr bwMode="gray">
          <a:xfrm>
            <a:off x="2234255" y="2671898"/>
            <a:ext cx="2882859" cy="51719"/>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Box 172" descr="AQAAAAAQAIm0RiBE9BhBliZ8pmmoJ3jZQ1FJxVyy8KvpckJdKjdMbv9RZeZJrg3BlkAkjZWBDFvW3h97LZrk3b4g//NuvE4LGAs9bm/H4G84hl+3QR6G"/>
          <p:cNvSpPr txBox="1"/>
          <p:nvPr/>
        </p:nvSpPr>
        <p:spPr>
          <a:xfrm>
            <a:off x="1976465" y="4862626"/>
            <a:ext cx="2908609" cy="526298"/>
          </a:xfrm>
          <a:prstGeom prst="rect">
            <a:avLst/>
          </a:prstGeom>
          <a:noFill/>
        </p:spPr>
        <p:txBody>
          <a:bodyPr wrap="square" lIns="0" tIns="0" rIns="0" bIns="0" rtlCol="0" anchor="ctr" anchorCtr="0">
            <a:spAutoFit/>
          </a:bodyPr>
          <a:lstStyle/>
          <a:p>
            <a:pPr marL="3175" lvl="2" algn="l">
              <a:spcBef>
                <a:spcPts val="0"/>
              </a:spcBef>
              <a:buClr>
                <a:schemeClr val="tx2"/>
              </a:buClr>
              <a:buSzPct val="80000"/>
            </a:pPr>
            <a:r>
              <a:rPr lang="zh-CN" altLang="en-US" b="1" dirty="0">
                <a:latin typeface="+mj-lt"/>
              </a:rPr>
              <a:t>清洁品类及烹饪品类的消费需求持续增长，并因后疫情的新常态下消费习惯改变进一步提速</a:t>
            </a:r>
            <a:endParaRPr lang="en-US" altLang="zh-CN" b="1" dirty="0">
              <a:latin typeface="+mj-lt"/>
            </a:endParaRPr>
          </a:p>
        </p:txBody>
      </p:sp>
      <p:sp>
        <p:nvSpPr>
          <p:cNvPr id="175" name="Oval 174"/>
          <p:cNvSpPr/>
          <p:nvPr/>
        </p:nvSpPr>
        <p:spPr bwMode="gray">
          <a:xfrm>
            <a:off x="1768462" y="3272672"/>
            <a:ext cx="578338" cy="602667"/>
          </a:xfrm>
          <a:prstGeom prst="ellipse">
            <a:avLst/>
          </a:prstGeom>
          <a:solidFill>
            <a:schemeClr val="bg1"/>
          </a:solidFill>
          <a:ln w="19050"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76" name="Oval 175"/>
          <p:cNvSpPr/>
          <p:nvPr/>
        </p:nvSpPr>
        <p:spPr bwMode="gray">
          <a:xfrm>
            <a:off x="1292454" y="4850824"/>
            <a:ext cx="578338" cy="602667"/>
          </a:xfrm>
          <a:prstGeom prst="ellipse">
            <a:avLst/>
          </a:prstGeom>
          <a:solidFill>
            <a:schemeClr val="bg1"/>
          </a:solidFill>
          <a:ln w="19050"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77" name="Arc 176"/>
          <p:cNvSpPr/>
          <p:nvPr/>
        </p:nvSpPr>
        <p:spPr>
          <a:xfrm flipH="1">
            <a:off x="9557335" y="1248004"/>
            <a:ext cx="4063415" cy="4713683"/>
          </a:xfrm>
          <a:prstGeom prst="arc">
            <a:avLst>
              <a:gd name="adj1" fmla="val 16688246"/>
              <a:gd name="adj2" fmla="val 4914828"/>
            </a:avLst>
          </a:prstGeom>
          <a:ln w="25400">
            <a:gradFill flip="none" rotWithShape="1">
              <a:gsLst>
                <a:gs pos="0">
                  <a:schemeClr val="accent1"/>
                </a:gs>
                <a:gs pos="65000">
                  <a:schemeClr val="accent1"/>
                </a:gs>
                <a:gs pos="79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78" name="TextBox 177" descr="AQAAAAAQAIm0RiBE9BhBliZ8pmmoJ3jZQ1FJxVyy8KvpckJdKjdMbv9RZeZJrg3BlkAkjZWBDFvW3h97LZrk3b4g//NuvE4LGAs9bm/H4G84hl+3QR6G"/>
          <p:cNvSpPr txBox="1"/>
          <p:nvPr/>
        </p:nvSpPr>
        <p:spPr>
          <a:xfrm>
            <a:off x="7173217" y="1550464"/>
            <a:ext cx="2817809" cy="350865"/>
          </a:xfrm>
          <a:prstGeom prst="rect">
            <a:avLst/>
          </a:prstGeom>
          <a:noFill/>
        </p:spPr>
        <p:txBody>
          <a:bodyPr wrap="square" lIns="0" tIns="0" rIns="0" bIns="0" rtlCol="0" anchor="ctr" anchorCtr="0">
            <a:spAutoFit/>
          </a:bodyPr>
          <a:lstStyle/>
          <a:p>
            <a:pPr marL="3175" lvl="2" algn="r">
              <a:spcBef>
                <a:spcPts val="0"/>
              </a:spcBef>
              <a:buClr>
                <a:schemeClr val="tx2"/>
              </a:buClr>
              <a:buSzPct val="80000"/>
            </a:pPr>
            <a:r>
              <a:rPr lang="en-US" altLang="zh-CN" b="1" dirty="0">
                <a:solidFill>
                  <a:schemeClr val="accent1"/>
                </a:solidFill>
                <a:latin typeface="+mn-lt"/>
              </a:rPr>
              <a:t>2020</a:t>
            </a:r>
            <a:r>
              <a:rPr lang="zh-CN" altLang="en-US" b="1" dirty="0">
                <a:solidFill>
                  <a:schemeClr val="accent1"/>
                </a:solidFill>
                <a:latin typeface="+mn-lt"/>
              </a:rPr>
              <a:t>年</a:t>
            </a:r>
            <a:r>
              <a:rPr lang="en-US" altLang="zh-CN" b="1" dirty="0">
                <a:solidFill>
                  <a:schemeClr val="accent1"/>
                </a:solidFill>
                <a:latin typeface="+mn-lt"/>
              </a:rPr>
              <a:t>DTC</a:t>
            </a:r>
            <a:r>
              <a:rPr lang="zh-CN" altLang="en-US" b="1" dirty="0">
                <a:solidFill>
                  <a:schemeClr val="accent1"/>
                </a:solidFill>
                <a:latin typeface="+mn-lt"/>
              </a:rPr>
              <a:t>渠道及线上渠道大幅增长，</a:t>
            </a:r>
            <a:endParaRPr lang="en-US" altLang="zh-CN" b="1" dirty="0">
              <a:solidFill>
                <a:schemeClr val="accent1"/>
              </a:solidFill>
              <a:latin typeface="+mn-lt"/>
            </a:endParaRPr>
          </a:p>
          <a:p>
            <a:pPr marL="3175" lvl="2" algn="r">
              <a:spcBef>
                <a:spcPts val="0"/>
              </a:spcBef>
              <a:buClr>
                <a:schemeClr val="tx2"/>
              </a:buClr>
              <a:buSzPct val="80000"/>
            </a:pPr>
            <a:r>
              <a:rPr lang="zh-CN" altLang="en-US" b="1" dirty="0">
                <a:solidFill>
                  <a:schemeClr val="accent1"/>
                </a:solidFill>
                <a:latin typeface="+mn-lt"/>
              </a:rPr>
              <a:t>公司并策略性的提升线上广告的投入</a:t>
            </a:r>
            <a:endParaRPr lang="en-US" altLang="zh-CN" b="1" dirty="0">
              <a:solidFill>
                <a:schemeClr val="accent1"/>
              </a:solidFill>
              <a:latin typeface="+mn-lt"/>
            </a:endParaRPr>
          </a:p>
        </p:txBody>
      </p:sp>
      <p:sp>
        <p:nvSpPr>
          <p:cNvPr id="179" name="Oval 178"/>
          <p:cNvSpPr/>
          <p:nvPr/>
        </p:nvSpPr>
        <p:spPr bwMode="gray">
          <a:xfrm>
            <a:off x="10076376" y="1450753"/>
            <a:ext cx="578338" cy="602667"/>
          </a:xfrm>
          <a:prstGeom prst="ellipse">
            <a:avLst/>
          </a:prstGeom>
          <a:solidFill>
            <a:schemeClr val="bg1"/>
          </a:solidFill>
          <a:ln w="19050"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80" name="Freeform 179"/>
          <p:cNvSpPr/>
          <p:nvPr/>
        </p:nvSpPr>
        <p:spPr bwMode="gray">
          <a:xfrm>
            <a:off x="6965809" y="2298169"/>
            <a:ext cx="2882859" cy="51719"/>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Freeform 180"/>
          <p:cNvSpPr/>
          <p:nvPr/>
        </p:nvSpPr>
        <p:spPr bwMode="gray">
          <a:xfrm>
            <a:off x="6824016" y="3591971"/>
            <a:ext cx="2524117" cy="0"/>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Freeform 181"/>
          <p:cNvSpPr/>
          <p:nvPr/>
        </p:nvSpPr>
        <p:spPr bwMode="gray">
          <a:xfrm>
            <a:off x="7145180" y="4834053"/>
            <a:ext cx="2524117" cy="0"/>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descr="AQAAAAAQAIm0RiBE9BhBliZ8pmmoJ3jZQ1FJxVyy8KvpckJdKjdMbv9RZeZJrg3BlkAkjZWBDFvW3h97LZrk3b4g//NuvE4LGAs9bm/H4G84hl+3QR6G"/>
          <p:cNvSpPr txBox="1"/>
          <p:nvPr/>
        </p:nvSpPr>
        <p:spPr>
          <a:xfrm>
            <a:off x="6694601" y="4023705"/>
            <a:ext cx="2598683" cy="526298"/>
          </a:xfrm>
          <a:prstGeom prst="rect">
            <a:avLst/>
          </a:prstGeom>
          <a:noFill/>
        </p:spPr>
        <p:txBody>
          <a:bodyPr wrap="square" lIns="0" tIns="0" rIns="0" bIns="0" rtlCol="0" anchor="ctr" anchorCtr="0">
            <a:spAutoFit/>
          </a:bodyPr>
          <a:lstStyle/>
          <a:p>
            <a:pPr marL="3175" lvl="2" algn="r">
              <a:spcBef>
                <a:spcPts val="0"/>
              </a:spcBef>
              <a:buClr>
                <a:schemeClr val="tx2"/>
              </a:buClr>
              <a:buSzPct val="80000"/>
            </a:pPr>
            <a:r>
              <a:rPr lang="en-US" altLang="zh-CN" b="1" dirty="0">
                <a:solidFill>
                  <a:schemeClr val="accent1"/>
                </a:solidFill>
                <a:latin typeface="+mj-lt"/>
              </a:rPr>
              <a:t>Shark</a:t>
            </a:r>
            <a:r>
              <a:rPr lang="zh-CN" altLang="en-US" b="1" dirty="0">
                <a:solidFill>
                  <a:schemeClr val="accent1"/>
                </a:solidFill>
                <a:latin typeface="+mj-lt"/>
              </a:rPr>
              <a:t>和</a:t>
            </a:r>
            <a:r>
              <a:rPr lang="en-US" altLang="zh-CN" b="1" dirty="0">
                <a:solidFill>
                  <a:schemeClr val="accent1"/>
                </a:solidFill>
                <a:latin typeface="+mj-lt"/>
              </a:rPr>
              <a:t>Ninja</a:t>
            </a:r>
            <a:r>
              <a:rPr lang="zh-CN" altLang="en-US" b="1" dirty="0">
                <a:solidFill>
                  <a:schemeClr val="accent1"/>
                </a:solidFill>
                <a:latin typeface="+mj-lt"/>
              </a:rPr>
              <a:t>品牌皆持续透过数位媒体营销和电视广告增加品牌知名度</a:t>
            </a:r>
            <a:br>
              <a:rPr lang="en-US" altLang="zh-CN" b="1" dirty="0">
                <a:solidFill>
                  <a:schemeClr val="accent1"/>
                </a:solidFill>
                <a:latin typeface="+mj-lt"/>
              </a:rPr>
            </a:br>
            <a:r>
              <a:rPr lang="zh-CN" altLang="en-US" b="1" dirty="0">
                <a:solidFill>
                  <a:schemeClr val="accent1"/>
                </a:solidFill>
                <a:latin typeface="+mj-lt"/>
              </a:rPr>
              <a:t>和销售</a:t>
            </a:r>
            <a:endParaRPr lang="en-US" altLang="zh-CN" b="1" dirty="0">
              <a:solidFill>
                <a:schemeClr val="accent1"/>
              </a:solidFill>
              <a:latin typeface="+mj-lt"/>
            </a:endParaRPr>
          </a:p>
        </p:txBody>
      </p:sp>
      <p:sp>
        <p:nvSpPr>
          <p:cNvPr id="184" name="TextBox 183" descr="AQAAAAAQAIm0RiBE9BhBliZ8pmmoJ3jZQ1FJxVyy8KvpckJdKjdMbv9RZeZJrg3BlkAkjZWBDFvW3h97LZrk3b4g//NuvE4LGAs9bm/H4G84hl+3QR6G"/>
          <p:cNvSpPr txBox="1"/>
          <p:nvPr/>
        </p:nvSpPr>
        <p:spPr>
          <a:xfrm>
            <a:off x="7486543" y="5317536"/>
            <a:ext cx="2105819" cy="350865"/>
          </a:xfrm>
          <a:prstGeom prst="rect">
            <a:avLst/>
          </a:prstGeom>
          <a:noFill/>
        </p:spPr>
        <p:txBody>
          <a:bodyPr wrap="square" lIns="0" tIns="0" rIns="0" bIns="0" rtlCol="0" anchor="ctr" anchorCtr="0">
            <a:spAutoFit/>
          </a:bodyPr>
          <a:lstStyle/>
          <a:p>
            <a:pPr marL="3175" lvl="2" algn="r">
              <a:spcBef>
                <a:spcPts val="0"/>
              </a:spcBef>
              <a:buClr>
                <a:schemeClr val="tx2"/>
              </a:buClr>
              <a:buSzPct val="80000"/>
            </a:pPr>
            <a:r>
              <a:rPr lang="zh-CN" altLang="en-US" b="1" dirty="0">
                <a:solidFill>
                  <a:schemeClr val="accent1"/>
                </a:solidFill>
                <a:latin typeface="+mn-lt"/>
              </a:rPr>
              <a:t>北美市场持续推行</a:t>
            </a:r>
          </a:p>
          <a:p>
            <a:pPr marL="3175" lvl="2" algn="r">
              <a:spcBef>
                <a:spcPts val="0"/>
              </a:spcBef>
              <a:buClr>
                <a:schemeClr val="tx2"/>
              </a:buClr>
              <a:buSzPct val="80000"/>
            </a:pPr>
            <a:r>
              <a:rPr lang="zh-CN" altLang="en-US" b="1" dirty="0">
                <a:solidFill>
                  <a:schemeClr val="accent1"/>
                </a:solidFill>
                <a:latin typeface="+mn-lt"/>
              </a:rPr>
              <a:t>“</a:t>
            </a:r>
            <a:r>
              <a:rPr lang="en-US" altLang="zh-CN" b="1" dirty="0">
                <a:solidFill>
                  <a:schemeClr val="accent1"/>
                </a:solidFill>
                <a:latin typeface="+mn-lt"/>
              </a:rPr>
              <a:t>52</a:t>
            </a:r>
            <a:r>
              <a:rPr lang="zh-CN" altLang="en-US" b="1" dirty="0">
                <a:solidFill>
                  <a:schemeClr val="accent1"/>
                </a:solidFill>
                <a:latin typeface="+mn-lt"/>
              </a:rPr>
              <a:t>周在线”的广告策略</a:t>
            </a:r>
            <a:endParaRPr lang="en-US" altLang="zh-CN" b="1" dirty="0">
              <a:solidFill>
                <a:schemeClr val="accent1"/>
              </a:solidFill>
              <a:latin typeface="+mn-lt"/>
            </a:endParaRPr>
          </a:p>
        </p:txBody>
      </p:sp>
      <p:sp>
        <p:nvSpPr>
          <p:cNvPr id="185" name="TextBox 184" descr="AQAAAAAQAIm0RiBE9BhBliZ8pmmoJ3jZQ1FJxVyy8KvpckJdKjdMbv9RZeZJrg3BlkAkjZWBDFvW3h97LZrk3b4g//NuvE4LGAs9bm/H4G84hl+3QR6G"/>
          <p:cNvSpPr txBox="1"/>
          <p:nvPr/>
        </p:nvSpPr>
        <p:spPr>
          <a:xfrm>
            <a:off x="6850954" y="2728294"/>
            <a:ext cx="2434052" cy="526298"/>
          </a:xfrm>
          <a:prstGeom prst="rect">
            <a:avLst/>
          </a:prstGeom>
          <a:noFill/>
        </p:spPr>
        <p:txBody>
          <a:bodyPr wrap="square" lIns="0" tIns="0" rIns="0" bIns="0" rtlCol="0" anchor="ctr" anchorCtr="0">
            <a:spAutoFit/>
          </a:bodyPr>
          <a:lstStyle/>
          <a:p>
            <a:pPr marL="3175" lvl="2" algn="r">
              <a:spcBef>
                <a:spcPts val="0"/>
              </a:spcBef>
              <a:buClr>
                <a:schemeClr val="tx2"/>
              </a:buClr>
              <a:buSzPct val="80000"/>
            </a:pPr>
            <a:r>
              <a:rPr lang="zh-CN" altLang="en-US" b="1" dirty="0">
                <a:solidFill>
                  <a:schemeClr val="accent1"/>
                </a:solidFill>
                <a:latin typeface="+mn-lt"/>
              </a:rPr>
              <a:t>持续拓展全球市场，</a:t>
            </a:r>
            <a:r>
              <a:rPr lang="en-US" altLang="zh-CN" b="1" dirty="0">
                <a:solidFill>
                  <a:schemeClr val="accent1"/>
                </a:solidFill>
                <a:latin typeface="+mn-lt"/>
              </a:rPr>
              <a:t>2020</a:t>
            </a:r>
            <a:r>
              <a:rPr lang="zh-CN" altLang="en-US" b="1" dirty="0">
                <a:solidFill>
                  <a:schemeClr val="accent1"/>
                </a:solidFill>
                <a:latin typeface="+mn-lt"/>
              </a:rPr>
              <a:t>年英国及日本市场实现强劲增长。并成功进驻德国及法国</a:t>
            </a:r>
            <a:endParaRPr lang="en-US" altLang="zh-CN" b="1" dirty="0">
              <a:solidFill>
                <a:schemeClr val="accent1"/>
              </a:solidFill>
              <a:latin typeface="+mn-lt"/>
            </a:endParaRPr>
          </a:p>
        </p:txBody>
      </p:sp>
      <p:sp>
        <p:nvSpPr>
          <p:cNvPr id="186" name="Oval 185"/>
          <p:cNvSpPr/>
          <p:nvPr/>
        </p:nvSpPr>
        <p:spPr bwMode="gray">
          <a:xfrm>
            <a:off x="9375782" y="2731798"/>
            <a:ext cx="578338" cy="602667"/>
          </a:xfrm>
          <a:prstGeom prst="ellipse">
            <a:avLst/>
          </a:prstGeom>
          <a:solidFill>
            <a:schemeClr val="bg1"/>
          </a:solidFill>
          <a:ln w="19050"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87" name="Oval 186"/>
          <p:cNvSpPr/>
          <p:nvPr/>
        </p:nvSpPr>
        <p:spPr bwMode="gray">
          <a:xfrm>
            <a:off x="9375782" y="3962154"/>
            <a:ext cx="578338" cy="602667"/>
          </a:xfrm>
          <a:prstGeom prst="ellipse">
            <a:avLst/>
          </a:prstGeom>
          <a:solidFill>
            <a:schemeClr val="bg1"/>
          </a:solidFill>
          <a:ln w="19050"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88" name="Oval 187"/>
          <p:cNvSpPr/>
          <p:nvPr/>
        </p:nvSpPr>
        <p:spPr bwMode="gray">
          <a:xfrm>
            <a:off x="10071707" y="5140762"/>
            <a:ext cx="578338" cy="602667"/>
          </a:xfrm>
          <a:prstGeom prst="ellipse">
            <a:avLst/>
          </a:prstGeom>
          <a:solidFill>
            <a:schemeClr val="bg1"/>
          </a:solidFill>
          <a:ln w="19050"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189" name="Group 188"/>
          <p:cNvGrpSpPr>
            <a:grpSpLocks noChangeAspect="1"/>
          </p:cNvGrpSpPr>
          <p:nvPr/>
        </p:nvGrpSpPr>
        <p:grpSpPr>
          <a:xfrm>
            <a:off x="9525058" y="2870426"/>
            <a:ext cx="350225" cy="341952"/>
            <a:chOff x="9410700" y="3944938"/>
            <a:chExt cx="1008063" cy="984250"/>
          </a:xfrm>
          <a:solidFill>
            <a:schemeClr val="tx2"/>
          </a:solidFill>
        </p:grpSpPr>
        <p:sp>
          <p:nvSpPr>
            <p:cNvPr id="190" name="Freeform 189"/>
            <p:cNvSpPr>
              <a:spLocks/>
            </p:cNvSpPr>
            <p:nvPr/>
          </p:nvSpPr>
          <p:spPr bwMode="auto">
            <a:xfrm>
              <a:off x="9834563" y="4357688"/>
              <a:ext cx="168275" cy="76200"/>
            </a:xfrm>
            <a:custGeom>
              <a:avLst/>
              <a:gdLst>
                <a:gd name="T0" fmla="*/ 106 w 106"/>
                <a:gd name="T1" fmla="*/ 0 h 48"/>
                <a:gd name="T2" fmla="*/ 106 w 106"/>
                <a:gd name="T3" fmla="*/ 3 h 48"/>
                <a:gd name="T4" fmla="*/ 106 w 106"/>
                <a:gd name="T5" fmla="*/ 5 h 48"/>
                <a:gd name="T6" fmla="*/ 106 w 106"/>
                <a:gd name="T7" fmla="*/ 7 h 48"/>
                <a:gd name="T8" fmla="*/ 106 w 106"/>
                <a:gd name="T9" fmla="*/ 48 h 48"/>
                <a:gd name="T10" fmla="*/ 101 w 106"/>
                <a:gd name="T11" fmla="*/ 43 h 48"/>
                <a:gd name="T12" fmla="*/ 97 w 106"/>
                <a:gd name="T13" fmla="*/ 41 h 48"/>
                <a:gd name="T14" fmla="*/ 89 w 106"/>
                <a:gd name="T15" fmla="*/ 38 h 48"/>
                <a:gd name="T16" fmla="*/ 85 w 106"/>
                <a:gd name="T17" fmla="*/ 38 h 48"/>
                <a:gd name="T18" fmla="*/ 80 w 106"/>
                <a:gd name="T19" fmla="*/ 36 h 48"/>
                <a:gd name="T20" fmla="*/ 26 w 106"/>
                <a:gd name="T21" fmla="*/ 36 h 48"/>
                <a:gd name="T22" fmla="*/ 19 w 106"/>
                <a:gd name="T23" fmla="*/ 38 h 48"/>
                <a:gd name="T24" fmla="*/ 14 w 106"/>
                <a:gd name="T25" fmla="*/ 38 h 48"/>
                <a:gd name="T26" fmla="*/ 9 w 106"/>
                <a:gd name="T27" fmla="*/ 41 h 48"/>
                <a:gd name="T28" fmla="*/ 4 w 106"/>
                <a:gd name="T29" fmla="*/ 43 h 48"/>
                <a:gd name="T30" fmla="*/ 0 w 106"/>
                <a:gd name="T31" fmla="*/ 48 h 48"/>
                <a:gd name="T32" fmla="*/ 2 w 106"/>
                <a:gd name="T33" fmla="*/ 43 h 48"/>
                <a:gd name="T34" fmla="*/ 2 w 106"/>
                <a:gd name="T35" fmla="*/ 38 h 48"/>
                <a:gd name="T36" fmla="*/ 4 w 106"/>
                <a:gd name="T37" fmla="*/ 31 h 48"/>
                <a:gd name="T38" fmla="*/ 4 w 106"/>
                <a:gd name="T39" fmla="*/ 3 h 48"/>
                <a:gd name="T40" fmla="*/ 7 w 106"/>
                <a:gd name="T41" fmla="*/ 5 h 48"/>
                <a:gd name="T42" fmla="*/ 11 w 106"/>
                <a:gd name="T43" fmla="*/ 7 h 48"/>
                <a:gd name="T44" fmla="*/ 16 w 106"/>
                <a:gd name="T45" fmla="*/ 7 h 48"/>
                <a:gd name="T46" fmla="*/ 23 w 106"/>
                <a:gd name="T47" fmla="*/ 7 h 48"/>
                <a:gd name="T48" fmla="*/ 82 w 106"/>
                <a:gd name="T49" fmla="*/ 7 h 48"/>
                <a:gd name="T50" fmla="*/ 87 w 106"/>
                <a:gd name="T51" fmla="*/ 7 h 48"/>
                <a:gd name="T52" fmla="*/ 92 w 106"/>
                <a:gd name="T53" fmla="*/ 7 h 48"/>
                <a:gd name="T54" fmla="*/ 99 w 106"/>
                <a:gd name="T55" fmla="*/ 5 h 48"/>
                <a:gd name="T56" fmla="*/ 104 w 106"/>
                <a:gd name="T57" fmla="*/ 3 h 48"/>
                <a:gd name="T58" fmla="*/ 106 w 106"/>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48">
                  <a:moveTo>
                    <a:pt x="106" y="0"/>
                  </a:moveTo>
                  <a:lnTo>
                    <a:pt x="106" y="3"/>
                  </a:lnTo>
                  <a:lnTo>
                    <a:pt x="106" y="5"/>
                  </a:lnTo>
                  <a:lnTo>
                    <a:pt x="106" y="7"/>
                  </a:lnTo>
                  <a:lnTo>
                    <a:pt x="106" y="48"/>
                  </a:lnTo>
                  <a:lnTo>
                    <a:pt x="101" y="43"/>
                  </a:lnTo>
                  <a:lnTo>
                    <a:pt x="97" y="41"/>
                  </a:lnTo>
                  <a:lnTo>
                    <a:pt x="89" y="38"/>
                  </a:lnTo>
                  <a:lnTo>
                    <a:pt x="85" y="38"/>
                  </a:lnTo>
                  <a:lnTo>
                    <a:pt x="80" y="36"/>
                  </a:lnTo>
                  <a:lnTo>
                    <a:pt x="26" y="36"/>
                  </a:lnTo>
                  <a:lnTo>
                    <a:pt x="19" y="38"/>
                  </a:lnTo>
                  <a:lnTo>
                    <a:pt x="14" y="38"/>
                  </a:lnTo>
                  <a:lnTo>
                    <a:pt x="9" y="41"/>
                  </a:lnTo>
                  <a:lnTo>
                    <a:pt x="4" y="43"/>
                  </a:lnTo>
                  <a:lnTo>
                    <a:pt x="0" y="48"/>
                  </a:lnTo>
                  <a:lnTo>
                    <a:pt x="2" y="43"/>
                  </a:lnTo>
                  <a:lnTo>
                    <a:pt x="2" y="38"/>
                  </a:lnTo>
                  <a:lnTo>
                    <a:pt x="4" y="31"/>
                  </a:lnTo>
                  <a:lnTo>
                    <a:pt x="4" y="3"/>
                  </a:lnTo>
                  <a:lnTo>
                    <a:pt x="7" y="5"/>
                  </a:lnTo>
                  <a:lnTo>
                    <a:pt x="11" y="7"/>
                  </a:lnTo>
                  <a:lnTo>
                    <a:pt x="16" y="7"/>
                  </a:lnTo>
                  <a:lnTo>
                    <a:pt x="23" y="7"/>
                  </a:lnTo>
                  <a:lnTo>
                    <a:pt x="82" y="7"/>
                  </a:lnTo>
                  <a:lnTo>
                    <a:pt x="87" y="7"/>
                  </a:lnTo>
                  <a:lnTo>
                    <a:pt x="92" y="7"/>
                  </a:lnTo>
                  <a:lnTo>
                    <a:pt x="99" y="5"/>
                  </a:lnTo>
                  <a:lnTo>
                    <a:pt x="104" y="3"/>
                  </a:lnTo>
                  <a:lnTo>
                    <a:pt x="106"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91" name="Freeform 190"/>
            <p:cNvSpPr>
              <a:spLocks/>
            </p:cNvSpPr>
            <p:nvPr/>
          </p:nvSpPr>
          <p:spPr bwMode="auto">
            <a:xfrm>
              <a:off x="10033000" y="4216401"/>
              <a:ext cx="33338" cy="88900"/>
            </a:xfrm>
            <a:custGeom>
              <a:avLst/>
              <a:gdLst>
                <a:gd name="T0" fmla="*/ 0 w 21"/>
                <a:gd name="T1" fmla="*/ 0 h 56"/>
                <a:gd name="T2" fmla="*/ 5 w 21"/>
                <a:gd name="T3" fmla="*/ 4 h 56"/>
                <a:gd name="T4" fmla="*/ 7 w 21"/>
                <a:gd name="T5" fmla="*/ 9 h 56"/>
                <a:gd name="T6" fmla="*/ 12 w 21"/>
                <a:gd name="T7" fmla="*/ 11 h 56"/>
                <a:gd name="T8" fmla="*/ 16 w 21"/>
                <a:gd name="T9" fmla="*/ 16 h 56"/>
                <a:gd name="T10" fmla="*/ 21 w 21"/>
                <a:gd name="T11" fmla="*/ 18 h 56"/>
                <a:gd name="T12" fmla="*/ 21 w 21"/>
                <a:gd name="T13" fmla="*/ 44 h 56"/>
                <a:gd name="T14" fmla="*/ 16 w 21"/>
                <a:gd name="T15" fmla="*/ 47 h 56"/>
                <a:gd name="T16" fmla="*/ 9 w 21"/>
                <a:gd name="T17" fmla="*/ 49 h 56"/>
                <a:gd name="T18" fmla="*/ 5 w 21"/>
                <a:gd name="T19" fmla="*/ 52 h 56"/>
                <a:gd name="T20" fmla="*/ 0 w 21"/>
                <a:gd name="T21" fmla="*/ 56 h 56"/>
                <a:gd name="T22" fmla="*/ 0 w 21"/>
                <a:gd name="T23" fmla="*/ 56 h 56"/>
                <a:gd name="T24" fmla="*/ 0 w 21"/>
                <a:gd name="T25" fmla="*/ 54 h 56"/>
                <a:gd name="T26" fmla="*/ 0 w 21"/>
                <a:gd name="T27" fmla="*/ 54 h 56"/>
                <a:gd name="T28" fmla="*/ 0 w 21"/>
                <a:gd name="T29" fmla="*/ 54 h 56"/>
                <a:gd name="T30" fmla="*/ 0 w 21"/>
                <a:gd name="T3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56">
                  <a:moveTo>
                    <a:pt x="0" y="0"/>
                  </a:moveTo>
                  <a:lnTo>
                    <a:pt x="5" y="4"/>
                  </a:lnTo>
                  <a:lnTo>
                    <a:pt x="7" y="9"/>
                  </a:lnTo>
                  <a:lnTo>
                    <a:pt x="12" y="11"/>
                  </a:lnTo>
                  <a:lnTo>
                    <a:pt x="16" y="16"/>
                  </a:lnTo>
                  <a:lnTo>
                    <a:pt x="21" y="18"/>
                  </a:lnTo>
                  <a:lnTo>
                    <a:pt x="21" y="44"/>
                  </a:lnTo>
                  <a:lnTo>
                    <a:pt x="16" y="47"/>
                  </a:lnTo>
                  <a:lnTo>
                    <a:pt x="9" y="49"/>
                  </a:lnTo>
                  <a:lnTo>
                    <a:pt x="5" y="52"/>
                  </a:lnTo>
                  <a:lnTo>
                    <a:pt x="0" y="56"/>
                  </a:lnTo>
                  <a:lnTo>
                    <a:pt x="0" y="56"/>
                  </a:lnTo>
                  <a:lnTo>
                    <a:pt x="0" y="54"/>
                  </a:lnTo>
                  <a:lnTo>
                    <a:pt x="0" y="54"/>
                  </a:lnTo>
                  <a:lnTo>
                    <a:pt x="0" y="5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92" name="Freeform 57"/>
            <p:cNvSpPr>
              <a:spLocks noEditPoints="1"/>
            </p:cNvSpPr>
            <p:nvPr/>
          </p:nvSpPr>
          <p:spPr bwMode="auto">
            <a:xfrm>
              <a:off x="9410700" y="3944938"/>
              <a:ext cx="655638" cy="984250"/>
            </a:xfrm>
            <a:custGeom>
              <a:avLst/>
              <a:gdLst>
                <a:gd name="T0" fmla="*/ 368 w 413"/>
                <a:gd name="T1" fmla="*/ 3 h 620"/>
                <a:gd name="T2" fmla="*/ 394 w 413"/>
                <a:gd name="T3" fmla="*/ 19 h 620"/>
                <a:gd name="T4" fmla="*/ 411 w 413"/>
                <a:gd name="T5" fmla="*/ 45 h 620"/>
                <a:gd name="T6" fmla="*/ 408 w 413"/>
                <a:gd name="T7" fmla="*/ 97 h 620"/>
                <a:gd name="T8" fmla="*/ 392 w 413"/>
                <a:gd name="T9" fmla="*/ 114 h 620"/>
                <a:gd name="T10" fmla="*/ 387 w 413"/>
                <a:gd name="T11" fmla="*/ 145 h 620"/>
                <a:gd name="T12" fmla="*/ 368 w 413"/>
                <a:gd name="T13" fmla="*/ 126 h 620"/>
                <a:gd name="T14" fmla="*/ 312 w 413"/>
                <a:gd name="T15" fmla="*/ 121 h 620"/>
                <a:gd name="T16" fmla="*/ 321 w 413"/>
                <a:gd name="T17" fmla="*/ 100 h 620"/>
                <a:gd name="T18" fmla="*/ 316 w 413"/>
                <a:gd name="T19" fmla="*/ 52 h 620"/>
                <a:gd name="T20" fmla="*/ 297 w 413"/>
                <a:gd name="T21" fmla="*/ 38 h 620"/>
                <a:gd name="T22" fmla="*/ 250 w 413"/>
                <a:gd name="T23" fmla="*/ 36 h 620"/>
                <a:gd name="T24" fmla="*/ 229 w 413"/>
                <a:gd name="T25" fmla="*/ 48 h 620"/>
                <a:gd name="T26" fmla="*/ 222 w 413"/>
                <a:gd name="T27" fmla="*/ 69 h 620"/>
                <a:gd name="T28" fmla="*/ 226 w 413"/>
                <a:gd name="T29" fmla="*/ 116 h 620"/>
                <a:gd name="T30" fmla="*/ 243 w 413"/>
                <a:gd name="T31" fmla="*/ 130 h 620"/>
                <a:gd name="T32" fmla="*/ 255 w 413"/>
                <a:gd name="T33" fmla="*/ 140 h 620"/>
                <a:gd name="T34" fmla="*/ 245 w 413"/>
                <a:gd name="T35" fmla="*/ 163 h 620"/>
                <a:gd name="T36" fmla="*/ 243 w 413"/>
                <a:gd name="T37" fmla="*/ 227 h 620"/>
                <a:gd name="T38" fmla="*/ 198 w 413"/>
                <a:gd name="T39" fmla="*/ 227 h 620"/>
                <a:gd name="T40" fmla="*/ 179 w 413"/>
                <a:gd name="T41" fmla="*/ 239 h 620"/>
                <a:gd name="T42" fmla="*/ 172 w 413"/>
                <a:gd name="T43" fmla="*/ 260 h 620"/>
                <a:gd name="T44" fmla="*/ 177 w 413"/>
                <a:gd name="T45" fmla="*/ 308 h 620"/>
                <a:gd name="T46" fmla="*/ 193 w 413"/>
                <a:gd name="T47" fmla="*/ 324 h 620"/>
                <a:gd name="T48" fmla="*/ 243 w 413"/>
                <a:gd name="T49" fmla="*/ 324 h 620"/>
                <a:gd name="T50" fmla="*/ 255 w 413"/>
                <a:gd name="T51" fmla="*/ 322 h 620"/>
                <a:gd name="T52" fmla="*/ 250 w 413"/>
                <a:gd name="T53" fmla="*/ 393 h 620"/>
                <a:gd name="T54" fmla="*/ 257 w 413"/>
                <a:gd name="T55" fmla="*/ 416 h 620"/>
                <a:gd name="T56" fmla="*/ 278 w 413"/>
                <a:gd name="T57" fmla="*/ 433 h 620"/>
                <a:gd name="T58" fmla="*/ 354 w 413"/>
                <a:gd name="T59" fmla="*/ 433 h 620"/>
                <a:gd name="T60" fmla="*/ 375 w 413"/>
                <a:gd name="T61" fmla="*/ 421 h 620"/>
                <a:gd name="T62" fmla="*/ 387 w 413"/>
                <a:gd name="T63" fmla="*/ 400 h 620"/>
                <a:gd name="T64" fmla="*/ 397 w 413"/>
                <a:gd name="T65" fmla="*/ 395 h 620"/>
                <a:gd name="T66" fmla="*/ 413 w 413"/>
                <a:gd name="T67" fmla="*/ 558 h 620"/>
                <a:gd name="T68" fmla="*/ 404 w 413"/>
                <a:gd name="T69" fmla="*/ 589 h 620"/>
                <a:gd name="T70" fmla="*/ 382 w 413"/>
                <a:gd name="T71" fmla="*/ 610 h 620"/>
                <a:gd name="T72" fmla="*/ 352 w 413"/>
                <a:gd name="T73" fmla="*/ 620 h 620"/>
                <a:gd name="T74" fmla="*/ 37 w 413"/>
                <a:gd name="T75" fmla="*/ 615 h 620"/>
                <a:gd name="T76" fmla="*/ 14 w 413"/>
                <a:gd name="T77" fmla="*/ 596 h 620"/>
                <a:gd name="T78" fmla="*/ 2 w 413"/>
                <a:gd name="T79" fmla="*/ 565 h 620"/>
                <a:gd name="T80" fmla="*/ 2 w 413"/>
                <a:gd name="T81" fmla="*/ 45 h 620"/>
                <a:gd name="T82" fmla="*/ 18 w 413"/>
                <a:gd name="T83" fmla="*/ 19 h 620"/>
                <a:gd name="T84" fmla="*/ 47 w 413"/>
                <a:gd name="T85" fmla="*/ 3 h 620"/>
                <a:gd name="T86" fmla="*/ 179 w 413"/>
                <a:gd name="T87" fmla="*/ 133 h 620"/>
                <a:gd name="T88" fmla="*/ 160 w 413"/>
                <a:gd name="T89" fmla="*/ 145 h 620"/>
                <a:gd name="T90" fmla="*/ 153 w 413"/>
                <a:gd name="T91" fmla="*/ 187 h 620"/>
                <a:gd name="T92" fmla="*/ 163 w 413"/>
                <a:gd name="T93" fmla="*/ 211 h 620"/>
                <a:gd name="T94" fmla="*/ 184 w 413"/>
                <a:gd name="T95" fmla="*/ 220 h 620"/>
                <a:gd name="T96" fmla="*/ 229 w 413"/>
                <a:gd name="T97" fmla="*/ 213 h 620"/>
                <a:gd name="T98" fmla="*/ 241 w 413"/>
                <a:gd name="T99" fmla="*/ 194 h 620"/>
                <a:gd name="T100" fmla="*/ 238 w 413"/>
                <a:gd name="T101" fmla="*/ 152 h 620"/>
                <a:gd name="T102" fmla="*/ 222 w 413"/>
                <a:gd name="T103" fmla="*/ 13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3" h="620">
                  <a:moveTo>
                    <a:pt x="61" y="0"/>
                  </a:moveTo>
                  <a:lnTo>
                    <a:pt x="352" y="0"/>
                  </a:lnTo>
                  <a:lnTo>
                    <a:pt x="359" y="0"/>
                  </a:lnTo>
                  <a:lnTo>
                    <a:pt x="368" y="3"/>
                  </a:lnTo>
                  <a:lnTo>
                    <a:pt x="375" y="5"/>
                  </a:lnTo>
                  <a:lnTo>
                    <a:pt x="382" y="7"/>
                  </a:lnTo>
                  <a:lnTo>
                    <a:pt x="390" y="12"/>
                  </a:lnTo>
                  <a:lnTo>
                    <a:pt x="394" y="19"/>
                  </a:lnTo>
                  <a:lnTo>
                    <a:pt x="399" y="24"/>
                  </a:lnTo>
                  <a:lnTo>
                    <a:pt x="404" y="31"/>
                  </a:lnTo>
                  <a:lnTo>
                    <a:pt x="408" y="38"/>
                  </a:lnTo>
                  <a:lnTo>
                    <a:pt x="411" y="45"/>
                  </a:lnTo>
                  <a:lnTo>
                    <a:pt x="413" y="55"/>
                  </a:lnTo>
                  <a:lnTo>
                    <a:pt x="413" y="62"/>
                  </a:lnTo>
                  <a:lnTo>
                    <a:pt x="413" y="95"/>
                  </a:lnTo>
                  <a:lnTo>
                    <a:pt x="408" y="97"/>
                  </a:lnTo>
                  <a:lnTo>
                    <a:pt x="404" y="100"/>
                  </a:lnTo>
                  <a:lnTo>
                    <a:pt x="399" y="104"/>
                  </a:lnTo>
                  <a:lnTo>
                    <a:pt x="397" y="109"/>
                  </a:lnTo>
                  <a:lnTo>
                    <a:pt x="392" y="114"/>
                  </a:lnTo>
                  <a:lnTo>
                    <a:pt x="392" y="119"/>
                  </a:lnTo>
                  <a:lnTo>
                    <a:pt x="390" y="126"/>
                  </a:lnTo>
                  <a:lnTo>
                    <a:pt x="390" y="152"/>
                  </a:lnTo>
                  <a:lnTo>
                    <a:pt x="387" y="145"/>
                  </a:lnTo>
                  <a:lnTo>
                    <a:pt x="385" y="140"/>
                  </a:lnTo>
                  <a:lnTo>
                    <a:pt x="380" y="133"/>
                  </a:lnTo>
                  <a:lnTo>
                    <a:pt x="375" y="130"/>
                  </a:lnTo>
                  <a:lnTo>
                    <a:pt x="368" y="126"/>
                  </a:lnTo>
                  <a:lnTo>
                    <a:pt x="364" y="123"/>
                  </a:lnTo>
                  <a:lnTo>
                    <a:pt x="356" y="121"/>
                  </a:lnTo>
                  <a:lnTo>
                    <a:pt x="349" y="121"/>
                  </a:lnTo>
                  <a:lnTo>
                    <a:pt x="312" y="121"/>
                  </a:lnTo>
                  <a:lnTo>
                    <a:pt x="316" y="116"/>
                  </a:lnTo>
                  <a:lnTo>
                    <a:pt x="319" y="111"/>
                  </a:lnTo>
                  <a:lnTo>
                    <a:pt x="319" y="107"/>
                  </a:lnTo>
                  <a:lnTo>
                    <a:pt x="321" y="100"/>
                  </a:lnTo>
                  <a:lnTo>
                    <a:pt x="321" y="69"/>
                  </a:lnTo>
                  <a:lnTo>
                    <a:pt x="319" y="62"/>
                  </a:lnTo>
                  <a:lnTo>
                    <a:pt x="319" y="57"/>
                  </a:lnTo>
                  <a:lnTo>
                    <a:pt x="316" y="52"/>
                  </a:lnTo>
                  <a:lnTo>
                    <a:pt x="312" y="48"/>
                  </a:lnTo>
                  <a:lnTo>
                    <a:pt x="309" y="43"/>
                  </a:lnTo>
                  <a:lnTo>
                    <a:pt x="304" y="41"/>
                  </a:lnTo>
                  <a:lnTo>
                    <a:pt x="297" y="38"/>
                  </a:lnTo>
                  <a:lnTo>
                    <a:pt x="293" y="36"/>
                  </a:lnTo>
                  <a:lnTo>
                    <a:pt x="288" y="36"/>
                  </a:lnTo>
                  <a:lnTo>
                    <a:pt x="255" y="36"/>
                  </a:lnTo>
                  <a:lnTo>
                    <a:pt x="250" y="36"/>
                  </a:lnTo>
                  <a:lnTo>
                    <a:pt x="243" y="38"/>
                  </a:lnTo>
                  <a:lnTo>
                    <a:pt x="238" y="41"/>
                  </a:lnTo>
                  <a:lnTo>
                    <a:pt x="234" y="43"/>
                  </a:lnTo>
                  <a:lnTo>
                    <a:pt x="229" y="48"/>
                  </a:lnTo>
                  <a:lnTo>
                    <a:pt x="226" y="52"/>
                  </a:lnTo>
                  <a:lnTo>
                    <a:pt x="224" y="57"/>
                  </a:lnTo>
                  <a:lnTo>
                    <a:pt x="222" y="62"/>
                  </a:lnTo>
                  <a:lnTo>
                    <a:pt x="222" y="69"/>
                  </a:lnTo>
                  <a:lnTo>
                    <a:pt x="222" y="100"/>
                  </a:lnTo>
                  <a:lnTo>
                    <a:pt x="222" y="107"/>
                  </a:lnTo>
                  <a:lnTo>
                    <a:pt x="224" y="111"/>
                  </a:lnTo>
                  <a:lnTo>
                    <a:pt x="226" y="116"/>
                  </a:lnTo>
                  <a:lnTo>
                    <a:pt x="229" y="121"/>
                  </a:lnTo>
                  <a:lnTo>
                    <a:pt x="234" y="126"/>
                  </a:lnTo>
                  <a:lnTo>
                    <a:pt x="238" y="128"/>
                  </a:lnTo>
                  <a:lnTo>
                    <a:pt x="243" y="130"/>
                  </a:lnTo>
                  <a:lnTo>
                    <a:pt x="250" y="133"/>
                  </a:lnTo>
                  <a:lnTo>
                    <a:pt x="255" y="133"/>
                  </a:lnTo>
                  <a:lnTo>
                    <a:pt x="257" y="133"/>
                  </a:lnTo>
                  <a:lnTo>
                    <a:pt x="255" y="140"/>
                  </a:lnTo>
                  <a:lnTo>
                    <a:pt x="250" y="145"/>
                  </a:lnTo>
                  <a:lnTo>
                    <a:pt x="248" y="152"/>
                  </a:lnTo>
                  <a:lnTo>
                    <a:pt x="245" y="159"/>
                  </a:lnTo>
                  <a:lnTo>
                    <a:pt x="245" y="163"/>
                  </a:lnTo>
                  <a:lnTo>
                    <a:pt x="245" y="225"/>
                  </a:lnTo>
                  <a:lnTo>
                    <a:pt x="245" y="227"/>
                  </a:lnTo>
                  <a:lnTo>
                    <a:pt x="245" y="230"/>
                  </a:lnTo>
                  <a:lnTo>
                    <a:pt x="243" y="227"/>
                  </a:lnTo>
                  <a:lnTo>
                    <a:pt x="241" y="227"/>
                  </a:lnTo>
                  <a:lnTo>
                    <a:pt x="236" y="227"/>
                  </a:lnTo>
                  <a:lnTo>
                    <a:pt x="205" y="227"/>
                  </a:lnTo>
                  <a:lnTo>
                    <a:pt x="198" y="227"/>
                  </a:lnTo>
                  <a:lnTo>
                    <a:pt x="193" y="230"/>
                  </a:lnTo>
                  <a:lnTo>
                    <a:pt x="189" y="232"/>
                  </a:lnTo>
                  <a:lnTo>
                    <a:pt x="184" y="234"/>
                  </a:lnTo>
                  <a:lnTo>
                    <a:pt x="179" y="239"/>
                  </a:lnTo>
                  <a:lnTo>
                    <a:pt x="177" y="244"/>
                  </a:lnTo>
                  <a:lnTo>
                    <a:pt x="174" y="249"/>
                  </a:lnTo>
                  <a:lnTo>
                    <a:pt x="172" y="253"/>
                  </a:lnTo>
                  <a:lnTo>
                    <a:pt x="172" y="260"/>
                  </a:lnTo>
                  <a:lnTo>
                    <a:pt x="172" y="291"/>
                  </a:lnTo>
                  <a:lnTo>
                    <a:pt x="172" y="298"/>
                  </a:lnTo>
                  <a:lnTo>
                    <a:pt x="174" y="303"/>
                  </a:lnTo>
                  <a:lnTo>
                    <a:pt x="177" y="308"/>
                  </a:lnTo>
                  <a:lnTo>
                    <a:pt x="179" y="312"/>
                  </a:lnTo>
                  <a:lnTo>
                    <a:pt x="184" y="317"/>
                  </a:lnTo>
                  <a:lnTo>
                    <a:pt x="189" y="319"/>
                  </a:lnTo>
                  <a:lnTo>
                    <a:pt x="193" y="324"/>
                  </a:lnTo>
                  <a:lnTo>
                    <a:pt x="198" y="324"/>
                  </a:lnTo>
                  <a:lnTo>
                    <a:pt x="205" y="324"/>
                  </a:lnTo>
                  <a:lnTo>
                    <a:pt x="236" y="324"/>
                  </a:lnTo>
                  <a:lnTo>
                    <a:pt x="243" y="324"/>
                  </a:lnTo>
                  <a:lnTo>
                    <a:pt x="248" y="324"/>
                  </a:lnTo>
                  <a:lnTo>
                    <a:pt x="252" y="322"/>
                  </a:lnTo>
                  <a:lnTo>
                    <a:pt x="257" y="317"/>
                  </a:lnTo>
                  <a:lnTo>
                    <a:pt x="255" y="322"/>
                  </a:lnTo>
                  <a:lnTo>
                    <a:pt x="252" y="329"/>
                  </a:lnTo>
                  <a:lnTo>
                    <a:pt x="250" y="334"/>
                  </a:lnTo>
                  <a:lnTo>
                    <a:pt x="250" y="338"/>
                  </a:lnTo>
                  <a:lnTo>
                    <a:pt x="250" y="393"/>
                  </a:lnTo>
                  <a:lnTo>
                    <a:pt x="250" y="400"/>
                  </a:lnTo>
                  <a:lnTo>
                    <a:pt x="252" y="407"/>
                  </a:lnTo>
                  <a:lnTo>
                    <a:pt x="255" y="412"/>
                  </a:lnTo>
                  <a:lnTo>
                    <a:pt x="257" y="416"/>
                  </a:lnTo>
                  <a:lnTo>
                    <a:pt x="262" y="421"/>
                  </a:lnTo>
                  <a:lnTo>
                    <a:pt x="267" y="426"/>
                  </a:lnTo>
                  <a:lnTo>
                    <a:pt x="274" y="431"/>
                  </a:lnTo>
                  <a:lnTo>
                    <a:pt x="278" y="433"/>
                  </a:lnTo>
                  <a:lnTo>
                    <a:pt x="286" y="433"/>
                  </a:lnTo>
                  <a:lnTo>
                    <a:pt x="293" y="435"/>
                  </a:lnTo>
                  <a:lnTo>
                    <a:pt x="347" y="435"/>
                  </a:lnTo>
                  <a:lnTo>
                    <a:pt x="354" y="433"/>
                  </a:lnTo>
                  <a:lnTo>
                    <a:pt x="359" y="433"/>
                  </a:lnTo>
                  <a:lnTo>
                    <a:pt x="366" y="431"/>
                  </a:lnTo>
                  <a:lnTo>
                    <a:pt x="371" y="426"/>
                  </a:lnTo>
                  <a:lnTo>
                    <a:pt x="375" y="421"/>
                  </a:lnTo>
                  <a:lnTo>
                    <a:pt x="380" y="416"/>
                  </a:lnTo>
                  <a:lnTo>
                    <a:pt x="382" y="412"/>
                  </a:lnTo>
                  <a:lnTo>
                    <a:pt x="385" y="407"/>
                  </a:lnTo>
                  <a:lnTo>
                    <a:pt x="387" y="400"/>
                  </a:lnTo>
                  <a:lnTo>
                    <a:pt x="387" y="393"/>
                  </a:lnTo>
                  <a:lnTo>
                    <a:pt x="387" y="388"/>
                  </a:lnTo>
                  <a:lnTo>
                    <a:pt x="392" y="393"/>
                  </a:lnTo>
                  <a:lnTo>
                    <a:pt x="397" y="395"/>
                  </a:lnTo>
                  <a:lnTo>
                    <a:pt x="401" y="400"/>
                  </a:lnTo>
                  <a:lnTo>
                    <a:pt x="408" y="400"/>
                  </a:lnTo>
                  <a:lnTo>
                    <a:pt x="413" y="402"/>
                  </a:lnTo>
                  <a:lnTo>
                    <a:pt x="413" y="558"/>
                  </a:lnTo>
                  <a:lnTo>
                    <a:pt x="413" y="565"/>
                  </a:lnTo>
                  <a:lnTo>
                    <a:pt x="411" y="575"/>
                  </a:lnTo>
                  <a:lnTo>
                    <a:pt x="408" y="582"/>
                  </a:lnTo>
                  <a:lnTo>
                    <a:pt x="404" y="589"/>
                  </a:lnTo>
                  <a:lnTo>
                    <a:pt x="401" y="596"/>
                  </a:lnTo>
                  <a:lnTo>
                    <a:pt x="394" y="601"/>
                  </a:lnTo>
                  <a:lnTo>
                    <a:pt x="390" y="605"/>
                  </a:lnTo>
                  <a:lnTo>
                    <a:pt x="382" y="610"/>
                  </a:lnTo>
                  <a:lnTo>
                    <a:pt x="375" y="615"/>
                  </a:lnTo>
                  <a:lnTo>
                    <a:pt x="368" y="617"/>
                  </a:lnTo>
                  <a:lnTo>
                    <a:pt x="359" y="620"/>
                  </a:lnTo>
                  <a:lnTo>
                    <a:pt x="352" y="620"/>
                  </a:lnTo>
                  <a:lnTo>
                    <a:pt x="61" y="620"/>
                  </a:lnTo>
                  <a:lnTo>
                    <a:pt x="54" y="620"/>
                  </a:lnTo>
                  <a:lnTo>
                    <a:pt x="47" y="617"/>
                  </a:lnTo>
                  <a:lnTo>
                    <a:pt x="37" y="615"/>
                  </a:lnTo>
                  <a:lnTo>
                    <a:pt x="30" y="610"/>
                  </a:lnTo>
                  <a:lnTo>
                    <a:pt x="26" y="605"/>
                  </a:lnTo>
                  <a:lnTo>
                    <a:pt x="18" y="601"/>
                  </a:lnTo>
                  <a:lnTo>
                    <a:pt x="14" y="596"/>
                  </a:lnTo>
                  <a:lnTo>
                    <a:pt x="9" y="589"/>
                  </a:lnTo>
                  <a:lnTo>
                    <a:pt x="4" y="582"/>
                  </a:lnTo>
                  <a:lnTo>
                    <a:pt x="2" y="575"/>
                  </a:lnTo>
                  <a:lnTo>
                    <a:pt x="2" y="565"/>
                  </a:lnTo>
                  <a:lnTo>
                    <a:pt x="0" y="558"/>
                  </a:lnTo>
                  <a:lnTo>
                    <a:pt x="0" y="62"/>
                  </a:lnTo>
                  <a:lnTo>
                    <a:pt x="2" y="55"/>
                  </a:lnTo>
                  <a:lnTo>
                    <a:pt x="2" y="45"/>
                  </a:lnTo>
                  <a:lnTo>
                    <a:pt x="4" y="38"/>
                  </a:lnTo>
                  <a:lnTo>
                    <a:pt x="9" y="31"/>
                  </a:lnTo>
                  <a:lnTo>
                    <a:pt x="14" y="24"/>
                  </a:lnTo>
                  <a:lnTo>
                    <a:pt x="18" y="19"/>
                  </a:lnTo>
                  <a:lnTo>
                    <a:pt x="26" y="12"/>
                  </a:lnTo>
                  <a:lnTo>
                    <a:pt x="30" y="7"/>
                  </a:lnTo>
                  <a:lnTo>
                    <a:pt x="37" y="5"/>
                  </a:lnTo>
                  <a:lnTo>
                    <a:pt x="47" y="3"/>
                  </a:lnTo>
                  <a:lnTo>
                    <a:pt x="54" y="0"/>
                  </a:lnTo>
                  <a:lnTo>
                    <a:pt x="61" y="0"/>
                  </a:lnTo>
                  <a:close/>
                  <a:moveTo>
                    <a:pt x="184" y="130"/>
                  </a:moveTo>
                  <a:lnTo>
                    <a:pt x="179" y="133"/>
                  </a:lnTo>
                  <a:lnTo>
                    <a:pt x="172" y="133"/>
                  </a:lnTo>
                  <a:lnTo>
                    <a:pt x="167" y="137"/>
                  </a:lnTo>
                  <a:lnTo>
                    <a:pt x="163" y="140"/>
                  </a:lnTo>
                  <a:lnTo>
                    <a:pt x="160" y="145"/>
                  </a:lnTo>
                  <a:lnTo>
                    <a:pt x="156" y="152"/>
                  </a:lnTo>
                  <a:lnTo>
                    <a:pt x="156" y="156"/>
                  </a:lnTo>
                  <a:lnTo>
                    <a:pt x="153" y="163"/>
                  </a:lnTo>
                  <a:lnTo>
                    <a:pt x="153" y="187"/>
                  </a:lnTo>
                  <a:lnTo>
                    <a:pt x="156" y="194"/>
                  </a:lnTo>
                  <a:lnTo>
                    <a:pt x="156" y="201"/>
                  </a:lnTo>
                  <a:lnTo>
                    <a:pt x="160" y="206"/>
                  </a:lnTo>
                  <a:lnTo>
                    <a:pt x="163" y="211"/>
                  </a:lnTo>
                  <a:lnTo>
                    <a:pt x="167" y="213"/>
                  </a:lnTo>
                  <a:lnTo>
                    <a:pt x="172" y="215"/>
                  </a:lnTo>
                  <a:lnTo>
                    <a:pt x="179" y="218"/>
                  </a:lnTo>
                  <a:lnTo>
                    <a:pt x="184" y="220"/>
                  </a:lnTo>
                  <a:lnTo>
                    <a:pt x="210" y="220"/>
                  </a:lnTo>
                  <a:lnTo>
                    <a:pt x="217" y="218"/>
                  </a:lnTo>
                  <a:lnTo>
                    <a:pt x="222" y="215"/>
                  </a:lnTo>
                  <a:lnTo>
                    <a:pt x="229" y="213"/>
                  </a:lnTo>
                  <a:lnTo>
                    <a:pt x="234" y="211"/>
                  </a:lnTo>
                  <a:lnTo>
                    <a:pt x="236" y="206"/>
                  </a:lnTo>
                  <a:lnTo>
                    <a:pt x="238" y="201"/>
                  </a:lnTo>
                  <a:lnTo>
                    <a:pt x="241" y="194"/>
                  </a:lnTo>
                  <a:lnTo>
                    <a:pt x="241" y="187"/>
                  </a:lnTo>
                  <a:lnTo>
                    <a:pt x="241" y="163"/>
                  </a:lnTo>
                  <a:lnTo>
                    <a:pt x="241" y="156"/>
                  </a:lnTo>
                  <a:lnTo>
                    <a:pt x="238" y="152"/>
                  </a:lnTo>
                  <a:lnTo>
                    <a:pt x="236" y="145"/>
                  </a:lnTo>
                  <a:lnTo>
                    <a:pt x="234" y="140"/>
                  </a:lnTo>
                  <a:lnTo>
                    <a:pt x="229" y="137"/>
                  </a:lnTo>
                  <a:lnTo>
                    <a:pt x="222" y="133"/>
                  </a:lnTo>
                  <a:lnTo>
                    <a:pt x="217" y="133"/>
                  </a:lnTo>
                  <a:lnTo>
                    <a:pt x="210" y="130"/>
                  </a:lnTo>
                  <a:lnTo>
                    <a:pt x="184" y="13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93" name="Freeform 58"/>
            <p:cNvSpPr>
              <a:spLocks/>
            </p:cNvSpPr>
            <p:nvPr/>
          </p:nvSpPr>
          <p:spPr bwMode="auto">
            <a:xfrm>
              <a:off x="10036175" y="4316413"/>
              <a:ext cx="236538" cy="241300"/>
            </a:xfrm>
            <a:custGeom>
              <a:avLst/>
              <a:gdLst>
                <a:gd name="T0" fmla="*/ 31 w 149"/>
                <a:gd name="T1" fmla="*/ 0 h 152"/>
                <a:gd name="T2" fmla="*/ 116 w 149"/>
                <a:gd name="T3" fmla="*/ 0 h 152"/>
                <a:gd name="T4" fmla="*/ 121 w 149"/>
                <a:gd name="T5" fmla="*/ 0 h 152"/>
                <a:gd name="T6" fmla="*/ 128 w 149"/>
                <a:gd name="T7" fmla="*/ 3 h 152"/>
                <a:gd name="T8" fmla="*/ 133 w 149"/>
                <a:gd name="T9" fmla="*/ 5 h 152"/>
                <a:gd name="T10" fmla="*/ 137 w 149"/>
                <a:gd name="T11" fmla="*/ 10 h 152"/>
                <a:gd name="T12" fmla="*/ 142 w 149"/>
                <a:gd name="T13" fmla="*/ 12 h 152"/>
                <a:gd name="T14" fmla="*/ 144 w 149"/>
                <a:gd name="T15" fmla="*/ 17 h 152"/>
                <a:gd name="T16" fmla="*/ 147 w 149"/>
                <a:gd name="T17" fmla="*/ 22 h 152"/>
                <a:gd name="T18" fmla="*/ 149 w 149"/>
                <a:gd name="T19" fmla="*/ 29 h 152"/>
                <a:gd name="T20" fmla="*/ 149 w 149"/>
                <a:gd name="T21" fmla="*/ 33 h 152"/>
                <a:gd name="T22" fmla="*/ 149 w 149"/>
                <a:gd name="T23" fmla="*/ 119 h 152"/>
                <a:gd name="T24" fmla="*/ 149 w 149"/>
                <a:gd name="T25" fmla="*/ 123 h 152"/>
                <a:gd name="T26" fmla="*/ 147 w 149"/>
                <a:gd name="T27" fmla="*/ 130 h 152"/>
                <a:gd name="T28" fmla="*/ 144 w 149"/>
                <a:gd name="T29" fmla="*/ 135 h 152"/>
                <a:gd name="T30" fmla="*/ 142 w 149"/>
                <a:gd name="T31" fmla="*/ 140 h 152"/>
                <a:gd name="T32" fmla="*/ 137 w 149"/>
                <a:gd name="T33" fmla="*/ 142 h 152"/>
                <a:gd name="T34" fmla="*/ 133 w 149"/>
                <a:gd name="T35" fmla="*/ 147 h 152"/>
                <a:gd name="T36" fmla="*/ 128 w 149"/>
                <a:gd name="T37" fmla="*/ 149 h 152"/>
                <a:gd name="T38" fmla="*/ 121 w 149"/>
                <a:gd name="T39" fmla="*/ 152 h 152"/>
                <a:gd name="T40" fmla="*/ 116 w 149"/>
                <a:gd name="T41" fmla="*/ 152 h 152"/>
                <a:gd name="T42" fmla="*/ 31 w 149"/>
                <a:gd name="T43" fmla="*/ 152 h 152"/>
                <a:gd name="T44" fmla="*/ 26 w 149"/>
                <a:gd name="T45" fmla="*/ 152 h 152"/>
                <a:gd name="T46" fmla="*/ 22 w 149"/>
                <a:gd name="T47" fmla="*/ 149 h 152"/>
                <a:gd name="T48" fmla="*/ 17 w 149"/>
                <a:gd name="T49" fmla="*/ 147 h 152"/>
                <a:gd name="T50" fmla="*/ 10 w 149"/>
                <a:gd name="T51" fmla="*/ 142 h 152"/>
                <a:gd name="T52" fmla="*/ 7 w 149"/>
                <a:gd name="T53" fmla="*/ 140 h 152"/>
                <a:gd name="T54" fmla="*/ 5 w 149"/>
                <a:gd name="T55" fmla="*/ 135 h 152"/>
                <a:gd name="T56" fmla="*/ 3 w 149"/>
                <a:gd name="T57" fmla="*/ 130 h 152"/>
                <a:gd name="T58" fmla="*/ 0 w 149"/>
                <a:gd name="T59" fmla="*/ 123 h 152"/>
                <a:gd name="T60" fmla="*/ 0 w 149"/>
                <a:gd name="T61" fmla="*/ 119 h 152"/>
                <a:gd name="T62" fmla="*/ 0 w 149"/>
                <a:gd name="T63" fmla="*/ 33 h 152"/>
                <a:gd name="T64" fmla="*/ 0 w 149"/>
                <a:gd name="T65" fmla="*/ 29 h 152"/>
                <a:gd name="T66" fmla="*/ 3 w 149"/>
                <a:gd name="T67" fmla="*/ 22 h 152"/>
                <a:gd name="T68" fmla="*/ 5 w 149"/>
                <a:gd name="T69" fmla="*/ 17 h 152"/>
                <a:gd name="T70" fmla="*/ 7 w 149"/>
                <a:gd name="T71" fmla="*/ 12 h 152"/>
                <a:gd name="T72" fmla="*/ 10 w 149"/>
                <a:gd name="T73" fmla="*/ 10 h 152"/>
                <a:gd name="T74" fmla="*/ 17 w 149"/>
                <a:gd name="T75" fmla="*/ 5 h 152"/>
                <a:gd name="T76" fmla="*/ 22 w 149"/>
                <a:gd name="T77" fmla="*/ 3 h 152"/>
                <a:gd name="T78" fmla="*/ 26 w 149"/>
                <a:gd name="T79" fmla="*/ 0 h 152"/>
                <a:gd name="T80" fmla="*/ 31 w 149"/>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 h="152">
                  <a:moveTo>
                    <a:pt x="31" y="0"/>
                  </a:moveTo>
                  <a:lnTo>
                    <a:pt x="116" y="0"/>
                  </a:lnTo>
                  <a:lnTo>
                    <a:pt x="121" y="0"/>
                  </a:lnTo>
                  <a:lnTo>
                    <a:pt x="128" y="3"/>
                  </a:lnTo>
                  <a:lnTo>
                    <a:pt x="133" y="5"/>
                  </a:lnTo>
                  <a:lnTo>
                    <a:pt x="137" y="10"/>
                  </a:lnTo>
                  <a:lnTo>
                    <a:pt x="142" y="12"/>
                  </a:lnTo>
                  <a:lnTo>
                    <a:pt x="144" y="17"/>
                  </a:lnTo>
                  <a:lnTo>
                    <a:pt x="147" y="22"/>
                  </a:lnTo>
                  <a:lnTo>
                    <a:pt x="149" y="29"/>
                  </a:lnTo>
                  <a:lnTo>
                    <a:pt x="149" y="33"/>
                  </a:lnTo>
                  <a:lnTo>
                    <a:pt x="149" y="119"/>
                  </a:lnTo>
                  <a:lnTo>
                    <a:pt x="149" y="123"/>
                  </a:lnTo>
                  <a:lnTo>
                    <a:pt x="147" y="130"/>
                  </a:lnTo>
                  <a:lnTo>
                    <a:pt x="144" y="135"/>
                  </a:lnTo>
                  <a:lnTo>
                    <a:pt x="142" y="140"/>
                  </a:lnTo>
                  <a:lnTo>
                    <a:pt x="137" y="142"/>
                  </a:lnTo>
                  <a:lnTo>
                    <a:pt x="133" y="147"/>
                  </a:lnTo>
                  <a:lnTo>
                    <a:pt x="128" y="149"/>
                  </a:lnTo>
                  <a:lnTo>
                    <a:pt x="121" y="152"/>
                  </a:lnTo>
                  <a:lnTo>
                    <a:pt x="116" y="152"/>
                  </a:lnTo>
                  <a:lnTo>
                    <a:pt x="31" y="152"/>
                  </a:lnTo>
                  <a:lnTo>
                    <a:pt x="26" y="152"/>
                  </a:lnTo>
                  <a:lnTo>
                    <a:pt x="22" y="149"/>
                  </a:lnTo>
                  <a:lnTo>
                    <a:pt x="17" y="147"/>
                  </a:lnTo>
                  <a:lnTo>
                    <a:pt x="10" y="142"/>
                  </a:lnTo>
                  <a:lnTo>
                    <a:pt x="7" y="140"/>
                  </a:lnTo>
                  <a:lnTo>
                    <a:pt x="5" y="135"/>
                  </a:lnTo>
                  <a:lnTo>
                    <a:pt x="3" y="130"/>
                  </a:lnTo>
                  <a:lnTo>
                    <a:pt x="0" y="123"/>
                  </a:lnTo>
                  <a:lnTo>
                    <a:pt x="0" y="119"/>
                  </a:lnTo>
                  <a:lnTo>
                    <a:pt x="0" y="33"/>
                  </a:lnTo>
                  <a:lnTo>
                    <a:pt x="0" y="29"/>
                  </a:lnTo>
                  <a:lnTo>
                    <a:pt x="3" y="22"/>
                  </a:lnTo>
                  <a:lnTo>
                    <a:pt x="5" y="17"/>
                  </a:lnTo>
                  <a:lnTo>
                    <a:pt x="7" y="12"/>
                  </a:lnTo>
                  <a:lnTo>
                    <a:pt x="10" y="10"/>
                  </a:lnTo>
                  <a:lnTo>
                    <a:pt x="17" y="5"/>
                  </a:lnTo>
                  <a:lnTo>
                    <a:pt x="22" y="3"/>
                  </a:lnTo>
                  <a:lnTo>
                    <a:pt x="26" y="0"/>
                  </a:lnTo>
                  <a:lnTo>
                    <a:pt x="3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94" name="Freeform 59"/>
            <p:cNvSpPr>
              <a:spLocks/>
            </p:cNvSpPr>
            <p:nvPr/>
          </p:nvSpPr>
          <p:spPr bwMode="auto">
            <a:xfrm>
              <a:off x="9717088" y="4340226"/>
              <a:ext cx="90488" cy="88900"/>
            </a:xfrm>
            <a:custGeom>
              <a:avLst/>
              <a:gdLst>
                <a:gd name="T0" fmla="*/ 12 w 57"/>
                <a:gd name="T1" fmla="*/ 0 h 56"/>
                <a:gd name="T2" fmla="*/ 43 w 57"/>
                <a:gd name="T3" fmla="*/ 0 h 56"/>
                <a:gd name="T4" fmla="*/ 48 w 57"/>
                <a:gd name="T5" fmla="*/ 0 h 56"/>
                <a:gd name="T6" fmla="*/ 50 w 57"/>
                <a:gd name="T7" fmla="*/ 0 h 56"/>
                <a:gd name="T8" fmla="*/ 52 w 57"/>
                <a:gd name="T9" fmla="*/ 2 h 56"/>
                <a:gd name="T10" fmla="*/ 55 w 57"/>
                <a:gd name="T11" fmla="*/ 4 h 56"/>
                <a:gd name="T12" fmla="*/ 55 w 57"/>
                <a:gd name="T13" fmla="*/ 9 h 56"/>
                <a:gd name="T14" fmla="*/ 57 w 57"/>
                <a:gd name="T15" fmla="*/ 11 h 56"/>
                <a:gd name="T16" fmla="*/ 57 w 57"/>
                <a:gd name="T17" fmla="*/ 44 h 56"/>
                <a:gd name="T18" fmla="*/ 55 w 57"/>
                <a:gd name="T19" fmla="*/ 47 h 56"/>
                <a:gd name="T20" fmla="*/ 55 w 57"/>
                <a:gd name="T21" fmla="*/ 49 h 56"/>
                <a:gd name="T22" fmla="*/ 52 w 57"/>
                <a:gd name="T23" fmla="*/ 52 h 56"/>
                <a:gd name="T24" fmla="*/ 50 w 57"/>
                <a:gd name="T25" fmla="*/ 54 h 56"/>
                <a:gd name="T26" fmla="*/ 48 w 57"/>
                <a:gd name="T27" fmla="*/ 56 h 56"/>
                <a:gd name="T28" fmla="*/ 43 w 57"/>
                <a:gd name="T29" fmla="*/ 56 h 56"/>
                <a:gd name="T30" fmla="*/ 12 w 57"/>
                <a:gd name="T31" fmla="*/ 56 h 56"/>
                <a:gd name="T32" fmla="*/ 7 w 57"/>
                <a:gd name="T33" fmla="*/ 56 h 56"/>
                <a:gd name="T34" fmla="*/ 5 w 57"/>
                <a:gd name="T35" fmla="*/ 54 h 56"/>
                <a:gd name="T36" fmla="*/ 3 w 57"/>
                <a:gd name="T37" fmla="*/ 52 h 56"/>
                <a:gd name="T38" fmla="*/ 0 w 57"/>
                <a:gd name="T39" fmla="*/ 49 h 56"/>
                <a:gd name="T40" fmla="*/ 0 w 57"/>
                <a:gd name="T41" fmla="*/ 47 h 56"/>
                <a:gd name="T42" fmla="*/ 0 w 57"/>
                <a:gd name="T43" fmla="*/ 44 h 56"/>
                <a:gd name="T44" fmla="*/ 0 w 57"/>
                <a:gd name="T45" fmla="*/ 11 h 56"/>
                <a:gd name="T46" fmla="*/ 0 w 57"/>
                <a:gd name="T47" fmla="*/ 9 h 56"/>
                <a:gd name="T48" fmla="*/ 0 w 57"/>
                <a:gd name="T49" fmla="*/ 4 h 56"/>
                <a:gd name="T50" fmla="*/ 3 w 57"/>
                <a:gd name="T51" fmla="*/ 2 h 56"/>
                <a:gd name="T52" fmla="*/ 5 w 57"/>
                <a:gd name="T53" fmla="*/ 0 h 56"/>
                <a:gd name="T54" fmla="*/ 7 w 57"/>
                <a:gd name="T55" fmla="*/ 0 h 56"/>
                <a:gd name="T56" fmla="*/ 12 w 57"/>
                <a:gd name="T5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6">
                  <a:moveTo>
                    <a:pt x="12" y="0"/>
                  </a:moveTo>
                  <a:lnTo>
                    <a:pt x="43" y="0"/>
                  </a:lnTo>
                  <a:lnTo>
                    <a:pt x="48" y="0"/>
                  </a:lnTo>
                  <a:lnTo>
                    <a:pt x="50" y="0"/>
                  </a:lnTo>
                  <a:lnTo>
                    <a:pt x="52" y="2"/>
                  </a:lnTo>
                  <a:lnTo>
                    <a:pt x="55" y="4"/>
                  </a:lnTo>
                  <a:lnTo>
                    <a:pt x="55" y="9"/>
                  </a:lnTo>
                  <a:lnTo>
                    <a:pt x="57" y="11"/>
                  </a:lnTo>
                  <a:lnTo>
                    <a:pt x="57" y="44"/>
                  </a:lnTo>
                  <a:lnTo>
                    <a:pt x="55" y="47"/>
                  </a:lnTo>
                  <a:lnTo>
                    <a:pt x="55" y="49"/>
                  </a:lnTo>
                  <a:lnTo>
                    <a:pt x="52" y="52"/>
                  </a:lnTo>
                  <a:lnTo>
                    <a:pt x="50" y="54"/>
                  </a:lnTo>
                  <a:lnTo>
                    <a:pt x="48" y="56"/>
                  </a:lnTo>
                  <a:lnTo>
                    <a:pt x="43" y="56"/>
                  </a:lnTo>
                  <a:lnTo>
                    <a:pt x="12" y="56"/>
                  </a:lnTo>
                  <a:lnTo>
                    <a:pt x="7" y="56"/>
                  </a:lnTo>
                  <a:lnTo>
                    <a:pt x="5" y="54"/>
                  </a:lnTo>
                  <a:lnTo>
                    <a:pt x="3" y="52"/>
                  </a:lnTo>
                  <a:lnTo>
                    <a:pt x="0" y="49"/>
                  </a:lnTo>
                  <a:lnTo>
                    <a:pt x="0" y="47"/>
                  </a:lnTo>
                  <a:lnTo>
                    <a:pt x="0" y="44"/>
                  </a:lnTo>
                  <a:lnTo>
                    <a:pt x="0" y="11"/>
                  </a:lnTo>
                  <a:lnTo>
                    <a:pt x="0" y="9"/>
                  </a:lnTo>
                  <a:lnTo>
                    <a:pt x="0" y="4"/>
                  </a:lnTo>
                  <a:lnTo>
                    <a:pt x="3" y="2"/>
                  </a:lnTo>
                  <a:lnTo>
                    <a:pt x="5" y="0"/>
                  </a:lnTo>
                  <a:lnTo>
                    <a:pt x="7"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95" name="Freeform 60"/>
            <p:cNvSpPr>
              <a:spLocks/>
            </p:cNvSpPr>
            <p:nvPr/>
          </p:nvSpPr>
          <p:spPr bwMode="auto">
            <a:xfrm>
              <a:off x="9686925" y="4186238"/>
              <a:ext cx="76200" cy="74613"/>
            </a:xfrm>
            <a:custGeom>
              <a:avLst/>
              <a:gdLst>
                <a:gd name="T0" fmla="*/ 12 w 48"/>
                <a:gd name="T1" fmla="*/ 0 h 47"/>
                <a:gd name="T2" fmla="*/ 38 w 48"/>
                <a:gd name="T3" fmla="*/ 0 h 47"/>
                <a:gd name="T4" fmla="*/ 41 w 48"/>
                <a:gd name="T5" fmla="*/ 0 h 47"/>
                <a:gd name="T6" fmla="*/ 43 w 48"/>
                <a:gd name="T7" fmla="*/ 2 h 47"/>
                <a:gd name="T8" fmla="*/ 45 w 48"/>
                <a:gd name="T9" fmla="*/ 4 h 47"/>
                <a:gd name="T10" fmla="*/ 48 w 48"/>
                <a:gd name="T11" fmla="*/ 7 h 47"/>
                <a:gd name="T12" fmla="*/ 48 w 48"/>
                <a:gd name="T13" fmla="*/ 11 h 47"/>
                <a:gd name="T14" fmla="*/ 48 w 48"/>
                <a:gd name="T15" fmla="*/ 37 h 47"/>
                <a:gd name="T16" fmla="*/ 48 w 48"/>
                <a:gd name="T17" fmla="*/ 40 h 47"/>
                <a:gd name="T18" fmla="*/ 45 w 48"/>
                <a:gd name="T19" fmla="*/ 42 h 47"/>
                <a:gd name="T20" fmla="*/ 43 w 48"/>
                <a:gd name="T21" fmla="*/ 45 h 47"/>
                <a:gd name="T22" fmla="*/ 41 w 48"/>
                <a:gd name="T23" fmla="*/ 47 h 47"/>
                <a:gd name="T24" fmla="*/ 38 w 48"/>
                <a:gd name="T25" fmla="*/ 47 h 47"/>
                <a:gd name="T26" fmla="*/ 12 w 48"/>
                <a:gd name="T27" fmla="*/ 47 h 47"/>
                <a:gd name="T28" fmla="*/ 8 w 48"/>
                <a:gd name="T29" fmla="*/ 47 h 47"/>
                <a:gd name="T30" fmla="*/ 5 w 48"/>
                <a:gd name="T31" fmla="*/ 45 h 47"/>
                <a:gd name="T32" fmla="*/ 3 w 48"/>
                <a:gd name="T33" fmla="*/ 42 h 47"/>
                <a:gd name="T34" fmla="*/ 0 w 48"/>
                <a:gd name="T35" fmla="*/ 40 h 47"/>
                <a:gd name="T36" fmla="*/ 0 w 48"/>
                <a:gd name="T37" fmla="*/ 37 h 47"/>
                <a:gd name="T38" fmla="*/ 0 w 48"/>
                <a:gd name="T39" fmla="*/ 11 h 47"/>
                <a:gd name="T40" fmla="*/ 0 w 48"/>
                <a:gd name="T41" fmla="*/ 7 h 47"/>
                <a:gd name="T42" fmla="*/ 3 w 48"/>
                <a:gd name="T43" fmla="*/ 4 h 47"/>
                <a:gd name="T44" fmla="*/ 5 w 48"/>
                <a:gd name="T45" fmla="*/ 2 h 47"/>
                <a:gd name="T46" fmla="*/ 8 w 48"/>
                <a:gd name="T47" fmla="*/ 0 h 47"/>
                <a:gd name="T48" fmla="*/ 12 w 48"/>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7">
                  <a:moveTo>
                    <a:pt x="12" y="0"/>
                  </a:moveTo>
                  <a:lnTo>
                    <a:pt x="38" y="0"/>
                  </a:lnTo>
                  <a:lnTo>
                    <a:pt x="41" y="0"/>
                  </a:lnTo>
                  <a:lnTo>
                    <a:pt x="43" y="2"/>
                  </a:lnTo>
                  <a:lnTo>
                    <a:pt x="45" y="4"/>
                  </a:lnTo>
                  <a:lnTo>
                    <a:pt x="48" y="7"/>
                  </a:lnTo>
                  <a:lnTo>
                    <a:pt x="48" y="11"/>
                  </a:lnTo>
                  <a:lnTo>
                    <a:pt x="48" y="37"/>
                  </a:lnTo>
                  <a:lnTo>
                    <a:pt x="48" y="40"/>
                  </a:lnTo>
                  <a:lnTo>
                    <a:pt x="45" y="42"/>
                  </a:lnTo>
                  <a:lnTo>
                    <a:pt x="43" y="45"/>
                  </a:lnTo>
                  <a:lnTo>
                    <a:pt x="41" y="47"/>
                  </a:lnTo>
                  <a:lnTo>
                    <a:pt x="38" y="47"/>
                  </a:lnTo>
                  <a:lnTo>
                    <a:pt x="12" y="47"/>
                  </a:lnTo>
                  <a:lnTo>
                    <a:pt x="8" y="47"/>
                  </a:lnTo>
                  <a:lnTo>
                    <a:pt x="5" y="45"/>
                  </a:lnTo>
                  <a:lnTo>
                    <a:pt x="3" y="42"/>
                  </a:lnTo>
                  <a:lnTo>
                    <a:pt x="0" y="40"/>
                  </a:lnTo>
                  <a:lnTo>
                    <a:pt x="0" y="37"/>
                  </a:lnTo>
                  <a:lnTo>
                    <a:pt x="0" y="11"/>
                  </a:lnTo>
                  <a:lnTo>
                    <a:pt x="0" y="7"/>
                  </a:lnTo>
                  <a:lnTo>
                    <a:pt x="3" y="4"/>
                  </a:lnTo>
                  <a:lnTo>
                    <a:pt x="5" y="2"/>
                  </a:lnTo>
                  <a:lnTo>
                    <a:pt x="8"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96" name="Freeform 61"/>
            <p:cNvSpPr>
              <a:spLocks/>
            </p:cNvSpPr>
            <p:nvPr/>
          </p:nvSpPr>
          <p:spPr bwMode="auto">
            <a:xfrm>
              <a:off x="10344150" y="4340226"/>
              <a:ext cx="74613" cy="69850"/>
            </a:xfrm>
            <a:custGeom>
              <a:avLst/>
              <a:gdLst>
                <a:gd name="T0" fmla="*/ 12 w 47"/>
                <a:gd name="T1" fmla="*/ 0 h 44"/>
                <a:gd name="T2" fmla="*/ 38 w 47"/>
                <a:gd name="T3" fmla="*/ 0 h 44"/>
                <a:gd name="T4" fmla="*/ 40 w 47"/>
                <a:gd name="T5" fmla="*/ 0 h 44"/>
                <a:gd name="T6" fmla="*/ 43 w 47"/>
                <a:gd name="T7" fmla="*/ 0 h 44"/>
                <a:gd name="T8" fmla="*/ 45 w 47"/>
                <a:gd name="T9" fmla="*/ 2 h 44"/>
                <a:gd name="T10" fmla="*/ 47 w 47"/>
                <a:gd name="T11" fmla="*/ 7 h 44"/>
                <a:gd name="T12" fmla="*/ 47 w 47"/>
                <a:gd name="T13" fmla="*/ 9 h 44"/>
                <a:gd name="T14" fmla="*/ 47 w 47"/>
                <a:gd name="T15" fmla="*/ 35 h 44"/>
                <a:gd name="T16" fmla="*/ 47 w 47"/>
                <a:gd name="T17" fmla="*/ 37 h 44"/>
                <a:gd name="T18" fmla="*/ 45 w 47"/>
                <a:gd name="T19" fmla="*/ 42 h 44"/>
                <a:gd name="T20" fmla="*/ 43 w 47"/>
                <a:gd name="T21" fmla="*/ 44 h 44"/>
                <a:gd name="T22" fmla="*/ 40 w 47"/>
                <a:gd name="T23" fmla="*/ 44 h 44"/>
                <a:gd name="T24" fmla="*/ 38 w 47"/>
                <a:gd name="T25" fmla="*/ 44 h 44"/>
                <a:gd name="T26" fmla="*/ 12 w 47"/>
                <a:gd name="T27" fmla="*/ 44 h 44"/>
                <a:gd name="T28" fmla="*/ 7 w 47"/>
                <a:gd name="T29" fmla="*/ 44 h 44"/>
                <a:gd name="T30" fmla="*/ 5 w 47"/>
                <a:gd name="T31" fmla="*/ 44 h 44"/>
                <a:gd name="T32" fmla="*/ 2 w 47"/>
                <a:gd name="T33" fmla="*/ 42 h 44"/>
                <a:gd name="T34" fmla="*/ 2 w 47"/>
                <a:gd name="T35" fmla="*/ 37 h 44"/>
                <a:gd name="T36" fmla="*/ 0 w 47"/>
                <a:gd name="T37" fmla="*/ 35 h 44"/>
                <a:gd name="T38" fmla="*/ 0 w 47"/>
                <a:gd name="T39" fmla="*/ 9 h 44"/>
                <a:gd name="T40" fmla="*/ 2 w 47"/>
                <a:gd name="T41" fmla="*/ 7 h 44"/>
                <a:gd name="T42" fmla="*/ 2 w 47"/>
                <a:gd name="T43" fmla="*/ 2 h 44"/>
                <a:gd name="T44" fmla="*/ 5 w 47"/>
                <a:gd name="T45" fmla="*/ 0 h 44"/>
                <a:gd name="T46" fmla="*/ 7 w 47"/>
                <a:gd name="T47" fmla="*/ 0 h 44"/>
                <a:gd name="T48" fmla="*/ 12 w 47"/>
                <a:gd name="T4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4">
                  <a:moveTo>
                    <a:pt x="12" y="0"/>
                  </a:moveTo>
                  <a:lnTo>
                    <a:pt x="38" y="0"/>
                  </a:lnTo>
                  <a:lnTo>
                    <a:pt x="40" y="0"/>
                  </a:lnTo>
                  <a:lnTo>
                    <a:pt x="43" y="0"/>
                  </a:lnTo>
                  <a:lnTo>
                    <a:pt x="45" y="2"/>
                  </a:lnTo>
                  <a:lnTo>
                    <a:pt x="47" y="7"/>
                  </a:lnTo>
                  <a:lnTo>
                    <a:pt x="47" y="9"/>
                  </a:lnTo>
                  <a:lnTo>
                    <a:pt x="47" y="35"/>
                  </a:lnTo>
                  <a:lnTo>
                    <a:pt x="47" y="37"/>
                  </a:lnTo>
                  <a:lnTo>
                    <a:pt x="45" y="42"/>
                  </a:lnTo>
                  <a:lnTo>
                    <a:pt x="43" y="44"/>
                  </a:lnTo>
                  <a:lnTo>
                    <a:pt x="40" y="44"/>
                  </a:lnTo>
                  <a:lnTo>
                    <a:pt x="38" y="44"/>
                  </a:lnTo>
                  <a:lnTo>
                    <a:pt x="12" y="44"/>
                  </a:lnTo>
                  <a:lnTo>
                    <a:pt x="7" y="44"/>
                  </a:lnTo>
                  <a:lnTo>
                    <a:pt x="5" y="44"/>
                  </a:lnTo>
                  <a:lnTo>
                    <a:pt x="2" y="42"/>
                  </a:lnTo>
                  <a:lnTo>
                    <a:pt x="2" y="37"/>
                  </a:lnTo>
                  <a:lnTo>
                    <a:pt x="0" y="35"/>
                  </a:lnTo>
                  <a:lnTo>
                    <a:pt x="0" y="9"/>
                  </a:lnTo>
                  <a:lnTo>
                    <a:pt x="2" y="7"/>
                  </a:lnTo>
                  <a:lnTo>
                    <a:pt x="2" y="2"/>
                  </a:lnTo>
                  <a:lnTo>
                    <a:pt x="5" y="0"/>
                  </a:lnTo>
                  <a:lnTo>
                    <a:pt x="7"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97" name="Freeform 62"/>
            <p:cNvSpPr>
              <a:spLocks/>
            </p:cNvSpPr>
            <p:nvPr/>
          </p:nvSpPr>
          <p:spPr bwMode="auto">
            <a:xfrm>
              <a:off x="10198100" y="4043363"/>
              <a:ext cx="60325" cy="55563"/>
            </a:xfrm>
            <a:custGeom>
              <a:avLst/>
              <a:gdLst>
                <a:gd name="T0" fmla="*/ 9 w 38"/>
                <a:gd name="T1" fmla="*/ 0 h 35"/>
                <a:gd name="T2" fmla="*/ 28 w 38"/>
                <a:gd name="T3" fmla="*/ 0 h 35"/>
                <a:gd name="T4" fmla="*/ 31 w 38"/>
                <a:gd name="T5" fmla="*/ 0 h 35"/>
                <a:gd name="T6" fmla="*/ 33 w 38"/>
                <a:gd name="T7" fmla="*/ 0 h 35"/>
                <a:gd name="T8" fmla="*/ 35 w 38"/>
                <a:gd name="T9" fmla="*/ 2 h 35"/>
                <a:gd name="T10" fmla="*/ 35 w 38"/>
                <a:gd name="T11" fmla="*/ 5 h 35"/>
                <a:gd name="T12" fmla="*/ 38 w 38"/>
                <a:gd name="T13" fmla="*/ 7 h 35"/>
                <a:gd name="T14" fmla="*/ 38 w 38"/>
                <a:gd name="T15" fmla="*/ 26 h 35"/>
                <a:gd name="T16" fmla="*/ 35 w 38"/>
                <a:gd name="T17" fmla="*/ 28 h 35"/>
                <a:gd name="T18" fmla="*/ 35 w 38"/>
                <a:gd name="T19" fmla="*/ 33 h 35"/>
                <a:gd name="T20" fmla="*/ 33 w 38"/>
                <a:gd name="T21" fmla="*/ 33 h 35"/>
                <a:gd name="T22" fmla="*/ 31 w 38"/>
                <a:gd name="T23" fmla="*/ 35 h 35"/>
                <a:gd name="T24" fmla="*/ 28 w 38"/>
                <a:gd name="T25" fmla="*/ 35 h 35"/>
                <a:gd name="T26" fmla="*/ 9 w 38"/>
                <a:gd name="T27" fmla="*/ 35 h 35"/>
                <a:gd name="T28" fmla="*/ 7 w 38"/>
                <a:gd name="T29" fmla="*/ 35 h 35"/>
                <a:gd name="T30" fmla="*/ 5 w 38"/>
                <a:gd name="T31" fmla="*/ 33 h 35"/>
                <a:gd name="T32" fmla="*/ 2 w 38"/>
                <a:gd name="T33" fmla="*/ 33 h 35"/>
                <a:gd name="T34" fmla="*/ 0 w 38"/>
                <a:gd name="T35" fmla="*/ 28 h 35"/>
                <a:gd name="T36" fmla="*/ 0 w 38"/>
                <a:gd name="T37" fmla="*/ 26 h 35"/>
                <a:gd name="T38" fmla="*/ 0 w 38"/>
                <a:gd name="T39" fmla="*/ 7 h 35"/>
                <a:gd name="T40" fmla="*/ 0 w 38"/>
                <a:gd name="T41" fmla="*/ 5 h 35"/>
                <a:gd name="T42" fmla="*/ 2 w 38"/>
                <a:gd name="T43" fmla="*/ 2 h 35"/>
                <a:gd name="T44" fmla="*/ 5 w 38"/>
                <a:gd name="T45" fmla="*/ 0 h 35"/>
                <a:gd name="T46" fmla="*/ 7 w 38"/>
                <a:gd name="T47" fmla="*/ 0 h 35"/>
                <a:gd name="T48" fmla="*/ 9 w 38"/>
                <a:gd name="T4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5">
                  <a:moveTo>
                    <a:pt x="9" y="0"/>
                  </a:moveTo>
                  <a:lnTo>
                    <a:pt x="28" y="0"/>
                  </a:lnTo>
                  <a:lnTo>
                    <a:pt x="31" y="0"/>
                  </a:lnTo>
                  <a:lnTo>
                    <a:pt x="33" y="0"/>
                  </a:lnTo>
                  <a:lnTo>
                    <a:pt x="35" y="2"/>
                  </a:lnTo>
                  <a:lnTo>
                    <a:pt x="35" y="5"/>
                  </a:lnTo>
                  <a:lnTo>
                    <a:pt x="38" y="7"/>
                  </a:lnTo>
                  <a:lnTo>
                    <a:pt x="38" y="26"/>
                  </a:lnTo>
                  <a:lnTo>
                    <a:pt x="35" y="28"/>
                  </a:lnTo>
                  <a:lnTo>
                    <a:pt x="35" y="33"/>
                  </a:lnTo>
                  <a:lnTo>
                    <a:pt x="33" y="33"/>
                  </a:lnTo>
                  <a:lnTo>
                    <a:pt x="31" y="35"/>
                  </a:lnTo>
                  <a:lnTo>
                    <a:pt x="28" y="35"/>
                  </a:lnTo>
                  <a:lnTo>
                    <a:pt x="9" y="35"/>
                  </a:lnTo>
                  <a:lnTo>
                    <a:pt x="7" y="35"/>
                  </a:lnTo>
                  <a:lnTo>
                    <a:pt x="5" y="33"/>
                  </a:lnTo>
                  <a:lnTo>
                    <a:pt x="2" y="33"/>
                  </a:lnTo>
                  <a:lnTo>
                    <a:pt x="0" y="28"/>
                  </a:lnTo>
                  <a:lnTo>
                    <a:pt x="0" y="26"/>
                  </a:lnTo>
                  <a:lnTo>
                    <a:pt x="0" y="7"/>
                  </a:lnTo>
                  <a:lnTo>
                    <a:pt x="0" y="5"/>
                  </a:lnTo>
                  <a:lnTo>
                    <a:pt x="2" y="2"/>
                  </a:lnTo>
                  <a:lnTo>
                    <a:pt x="5" y="0"/>
                  </a:lnTo>
                  <a:lnTo>
                    <a:pt x="7" y="0"/>
                  </a:lnTo>
                  <a:lnTo>
                    <a:pt x="9"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98" name="Freeform 63"/>
            <p:cNvSpPr>
              <a:spLocks/>
            </p:cNvSpPr>
            <p:nvPr/>
          </p:nvSpPr>
          <p:spPr bwMode="auto">
            <a:xfrm>
              <a:off x="10063163" y="4125913"/>
              <a:ext cx="90488" cy="90488"/>
            </a:xfrm>
            <a:custGeom>
              <a:avLst/>
              <a:gdLst>
                <a:gd name="T0" fmla="*/ 12 w 57"/>
                <a:gd name="T1" fmla="*/ 0 h 57"/>
                <a:gd name="T2" fmla="*/ 45 w 57"/>
                <a:gd name="T3" fmla="*/ 0 h 57"/>
                <a:gd name="T4" fmla="*/ 47 w 57"/>
                <a:gd name="T5" fmla="*/ 0 h 57"/>
                <a:gd name="T6" fmla="*/ 52 w 57"/>
                <a:gd name="T7" fmla="*/ 0 h 57"/>
                <a:gd name="T8" fmla="*/ 54 w 57"/>
                <a:gd name="T9" fmla="*/ 2 h 57"/>
                <a:gd name="T10" fmla="*/ 54 w 57"/>
                <a:gd name="T11" fmla="*/ 5 h 57"/>
                <a:gd name="T12" fmla="*/ 57 w 57"/>
                <a:gd name="T13" fmla="*/ 9 h 57"/>
                <a:gd name="T14" fmla="*/ 57 w 57"/>
                <a:gd name="T15" fmla="*/ 12 h 57"/>
                <a:gd name="T16" fmla="*/ 57 w 57"/>
                <a:gd name="T17" fmla="*/ 42 h 57"/>
                <a:gd name="T18" fmla="*/ 57 w 57"/>
                <a:gd name="T19" fmla="*/ 47 h 57"/>
                <a:gd name="T20" fmla="*/ 54 w 57"/>
                <a:gd name="T21" fmla="*/ 49 h 57"/>
                <a:gd name="T22" fmla="*/ 54 w 57"/>
                <a:gd name="T23" fmla="*/ 52 h 57"/>
                <a:gd name="T24" fmla="*/ 52 w 57"/>
                <a:gd name="T25" fmla="*/ 54 h 57"/>
                <a:gd name="T26" fmla="*/ 47 w 57"/>
                <a:gd name="T27" fmla="*/ 54 h 57"/>
                <a:gd name="T28" fmla="*/ 45 w 57"/>
                <a:gd name="T29" fmla="*/ 57 h 57"/>
                <a:gd name="T30" fmla="*/ 12 w 57"/>
                <a:gd name="T31" fmla="*/ 57 h 57"/>
                <a:gd name="T32" fmla="*/ 9 w 57"/>
                <a:gd name="T33" fmla="*/ 54 h 57"/>
                <a:gd name="T34" fmla="*/ 7 w 57"/>
                <a:gd name="T35" fmla="*/ 54 h 57"/>
                <a:gd name="T36" fmla="*/ 5 w 57"/>
                <a:gd name="T37" fmla="*/ 52 h 57"/>
                <a:gd name="T38" fmla="*/ 2 w 57"/>
                <a:gd name="T39" fmla="*/ 49 h 57"/>
                <a:gd name="T40" fmla="*/ 0 w 57"/>
                <a:gd name="T41" fmla="*/ 47 h 57"/>
                <a:gd name="T42" fmla="*/ 0 w 57"/>
                <a:gd name="T43" fmla="*/ 42 h 57"/>
                <a:gd name="T44" fmla="*/ 0 w 57"/>
                <a:gd name="T45" fmla="*/ 12 h 57"/>
                <a:gd name="T46" fmla="*/ 0 w 57"/>
                <a:gd name="T47" fmla="*/ 9 h 57"/>
                <a:gd name="T48" fmla="*/ 2 w 57"/>
                <a:gd name="T49" fmla="*/ 5 h 57"/>
                <a:gd name="T50" fmla="*/ 5 w 57"/>
                <a:gd name="T51" fmla="*/ 2 h 57"/>
                <a:gd name="T52" fmla="*/ 7 w 57"/>
                <a:gd name="T53" fmla="*/ 0 h 57"/>
                <a:gd name="T54" fmla="*/ 9 w 57"/>
                <a:gd name="T55" fmla="*/ 0 h 57"/>
                <a:gd name="T56" fmla="*/ 12 w 57"/>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7">
                  <a:moveTo>
                    <a:pt x="12" y="0"/>
                  </a:moveTo>
                  <a:lnTo>
                    <a:pt x="45" y="0"/>
                  </a:lnTo>
                  <a:lnTo>
                    <a:pt x="47" y="0"/>
                  </a:lnTo>
                  <a:lnTo>
                    <a:pt x="52" y="0"/>
                  </a:lnTo>
                  <a:lnTo>
                    <a:pt x="54" y="2"/>
                  </a:lnTo>
                  <a:lnTo>
                    <a:pt x="54" y="5"/>
                  </a:lnTo>
                  <a:lnTo>
                    <a:pt x="57" y="9"/>
                  </a:lnTo>
                  <a:lnTo>
                    <a:pt x="57" y="12"/>
                  </a:lnTo>
                  <a:lnTo>
                    <a:pt x="57" y="42"/>
                  </a:lnTo>
                  <a:lnTo>
                    <a:pt x="57" y="47"/>
                  </a:lnTo>
                  <a:lnTo>
                    <a:pt x="54" y="49"/>
                  </a:lnTo>
                  <a:lnTo>
                    <a:pt x="54" y="52"/>
                  </a:lnTo>
                  <a:lnTo>
                    <a:pt x="52" y="54"/>
                  </a:lnTo>
                  <a:lnTo>
                    <a:pt x="47" y="54"/>
                  </a:lnTo>
                  <a:lnTo>
                    <a:pt x="45" y="57"/>
                  </a:lnTo>
                  <a:lnTo>
                    <a:pt x="12" y="57"/>
                  </a:lnTo>
                  <a:lnTo>
                    <a:pt x="9" y="54"/>
                  </a:lnTo>
                  <a:lnTo>
                    <a:pt x="7" y="54"/>
                  </a:lnTo>
                  <a:lnTo>
                    <a:pt x="5" y="52"/>
                  </a:lnTo>
                  <a:lnTo>
                    <a:pt x="2" y="49"/>
                  </a:lnTo>
                  <a:lnTo>
                    <a:pt x="0" y="47"/>
                  </a:lnTo>
                  <a:lnTo>
                    <a:pt x="0" y="42"/>
                  </a:lnTo>
                  <a:lnTo>
                    <a:pt x="0" y="12"/>
                  </a:lnTo>
                  <a:lnTo>
                    <a:pt x="0" y="9"/>
                  </a:lnTo>
                  <a:lnTo>
                    <a:pt x="2" y="5"/>
                  </a:lnTo>
                  <a:lnTo>
                    <a:pt x="5" y="2"/>
                  </a:lnTo>
                  <a:lnTo>
                    <a:pt x="7" y="0"/>
                  </a:lnTo>
                  <a:lnTo>
                    <a:pt x="9"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99" name="Freeform 64"/>
            <p:cNvSpPr>
              <a:spLocks/>
            </p:cNvSpPr>
            <p:nvPr/>
          </p:nvSpPr>
          <p:spPr bwMode="auto">
            <a:xfrm>
              <a:off x="9796463" y="4035426"/>
              <a:ext cx="90488" cy="90488"/>
            </a:xfrm>
            <a:custGeom>
              <a:avLst/>
              <a:gdLst>
                <a:gd name="T0" fmla="*/ 12 w 57"/>
                <a:gd name="T1" fmla="*/ 0 h 57"/>
                <a:gd name="T2" fmla="*/ 43 w 57"/>
                <a:gd name="T3" fmla="*/ 0 h 57"/>
                <a:gd name="T4" fmla="*/ 47 w 57"/>
                <a:gd name="T5" fmla="*/ 0 h 57"/>
                <a:gd name="T6" fmla="*/ 50 w 57"/>
                <a:gd name="T7" fmla="*/ 0 h 57"/>
                <a:gd name="T8" fmla="*/ 52 w 57"/>
                <a:gd name="T9" fmla="*/ 2 h 57"/>
                <a:gd name="T10" fmla="*/ 54 w 57"/>
                <a:gd name="T11" fmla="*/ 5 h 57"/>
                <a:gd name="T12" fmla="*/ 57 w 57"/>
                <a:gd name="T13" fmla="*/ 7 h 57"/>
                <a:gd name="T14" fmla="*/ 57 w 57"/>
                <a:gd name="T15" fmla="*/ 12 h 57"/>
                <a:gd name="T16" fmla="*/ 57 w 57"/>
                <a:gd name="T17" fmla="*/ 43 h 57"/>
                <a:gd name="T18" fmla="*/ 57 w 57"/>
                <a:gd name="T19" fmla="*/ 47 h 57"/>
                <a:gd name="T20" fmla="*/ 54 w 57"/>
                <a:gd name="T21" fmla="*/ 50 h 57"/>
                <a:gd name="T22" fmla="*/ 52 w 57"/>
                <a:gd name="T23" fmla="*/ 52 h 57"/>
                <a:gd name="T24" fmla="*/ 50 w 57"/>
                <a:gd name="T25" fmla="*/ 54 h 57"/>
                <a:gd name="T26" fmla="*/ 47 w 57"/>
                <a:gd name="T27" fmla="*/ 54 h 57"/>
                <a:gd name="T28" fmla="*/ 43 w 57"/>
                <a:gd name="T29" fmla="*/ 57 h 57"/>
                <a:gd name="T30" fmla="*/ 12 w 57"/>
                <a:gd name="T31" fmla="*/ 57 h 57"/>
                <a:gd name="T32" fmla="*/ 9 w 57"/>
                <a:gd name="T33" fmla="*/ 54 h 57"/>
                <a:gd name="T34" fmla="*/ 5 w 57"/>
                <a:gd name="T35" fmla="*/ 54 h 57"/>
                <a:gd name="T36" fmla="*/ 2 w 57"/>
                <a:gd name="T37" fmla="*/ 52 h 57"/>
                <a:gd name="T38" fmla="*/ 2 w 57"/>
                <a:gd name="T39" fmla="*/ 50 h 57"/>
                <a:gd name="T40" fmla="*/ 0 w 57"/>
                <a:gd name="T41" fmla="*/ 47 h 57"/>
                <a:gd name="T42" fmla="*/ 0 w 57"/>
                <a:gd name="T43" fmla="*/ 43 h 57"/>
                <a:gd name="T44" fmla="*/ 0 w 57"/>
                <a:gd name="T45" fmla="*/ 12 h 57"/>
                <a:gd name="T46" fmla="*/ 0 w 57"/>
                <a:gd name="T47" fmla="*/ 7 h 57"/>
                <a:gd name="T48" fmla="*/ 2 w 57"/>
                <a:gd name="T49" fmla="*/ 5 h 57"/>
                <a:gd name="T50" fmla="*/ 2 w 57"/>
                <a:gd name="T51" fmla="*/ 2 h 57"/>
                <a:gd name="T52" fmla="*/ 5 w 57"/>
                <a:gd name="T53" fmla="*/ 0 h 57"/>
                <a:gd name="T54" fmla="*/ 9 w 57"/>
                <a:gd name="T55" fmla="*/ 0 h 57"/>
                <a:gd name="T56" fmla="*/ 12 w 57"/>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7">
                  <a:moveTo>
                    <a:pt x="12" y="0"/>
                  </a:moveTo>
                  <a:lnTo>
                    <a:pt x="43" y="0"/>
                  </a:lnTo>
                  <a:lnTo>
                    <a:pt x="47" y="0"/>
                  </a:lnTo>
                  <a:lnTo>
                    <a:pt x="50" y="0"/>
                  </a:lnTo>
                  <a:lnTo>
                    <a:pt x="52" y="2"/>
                  </a:lnTo>
                  <a:lnTo>
                    <a:pt x="54" y="5"/>
                  </a:lnTo>
                  <a:lnTo>
                    <a:pt x="57" y="7"/>
                  </a:lnTo>
                  <a:lnTo>
                    <a:pt x="57" y="12"/>
                  </a:lnTo>
                  <a:lnTo>
                    <a:pt x="57" y="43"/>
                  </a:lnTo>
                  <a:lnTo>
                    <a:pt x="57" y="47"/>
                  </a:lnTo>
                  <a:lnTo>
                    <a:pt x="54" y="50"/>
                  </a:lnTo>
                  <a:lnTo>
                    <a:pt x="52" y="52"/>
                  </a:lnTo>
                  <a:lnTo>
                    <a:pt x="50" y="54"/>
                  </a:lnTo>
                  <a:lnTo>
                    <a:pt x="47" y="54"/>
                  </a:lnTo>
                  <a:lnTo>
                    <a:pt x="43" y="57"/>
                  </a:lnTo>
                  <a:lnTo>
                    <a:pt x="12" y="57"/>
                  </a:lnTo>
                  <a:lnTo>
                    <a:pt x="9" y="54"/>
                  </a:lnTo>
                  <a:lnTo>
                    <a:pt x="5" y="54"/>
                  </a:lnTo>
                  <a:lnTo>
                    <a:pt x="2" y="52"/>
                  </a:lnTo>
                  <a:lnTo>
                    <a:pt x="2" y="50"/>
                  </a:lnTo>
                  <a:lnTo>
                    <a:pt x="0" y="47"/>
                  </a:lnTo>
                  <a:lnTo>
                    <a:pt x="0" y="43"/>
                  </a:lnTo>
                  <a:lnTo>
                    <a:pt x="0" y="12"/>
                  </a:lnTo>
                  <a:lnTo>
                    <a:pt x="0" y="7"/>
                  </a:lnTo>
                  <a:lnTo>
                    <a:pt x="2" y="5"/>
                  </a:lnTo>
                  <a:lnTo>
                    <a:pt x="2" y="2"/>
                  </a:lnTo>
                  <a:lnTo>
                    <a:pt x="5" y="0"/>
                  </a:lnTo>
                  <a:lnTo>
                    <a:pt x="9"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200" name="Freeform 65"/>
            <p:cNvSpPr>
              <a:spLocks/>
            </p:cNvSpPr>
            <p:nvPr/>
          </p:nvSpPr>
          <p:spPr bwMode="auto">
            <a:xfrm>
              <a:off x="10247313" y="4125913"/>
              <a:ext cx="153988" cy="149225"/>
            </a:xfrm>
            <a:custGeom>
              <a:avLst/>
              <a:gdLst>
                <a:gd name="T0" fmla="*/ 21 w 97"/>
                <a:gd name="T1" fmla="*/ 0 h 94"/>
                <a:gd name="T2" fmla="*/ 75 w 97"/>
                <a:gd name="T3" fmla="*/ 0 h 94"/>
                <a:gd name="T4" fmla="*/ 80 w 97"/>
                <a:gd name="T5" fmla="*/ 0 h 94"/>
                <a:gd name="T6" fmla="*/ 85 w 97"/>
                <a:gd name="T7" fmla="*/ 0 h 94"/>
                <a:gd name="T8" fmla="*/ 87 w 97"/>
                <a:gd name="T9" fmla="*/ 5 h 94"/>
                <a:gd name="T10" fmla="*/ 92 w 97"/>
                <a:gd name="T11" fmla="*/ 7 h 94"/>
                <a:gd name="T12" fmla="*/ 94 w 97"/>
                <a:gd name="T13" fmla="*/ 12 h 94"/>
                <a:gd name="T14" fmla="*/ 94 w 97"/>
                <a:gd name="T15" fmla="*/ 16 h 94"/>
                <a:gd name="T16" fmla="*/ 97 w 97"/>
                <a:gd name="T17" fmla="*/ 21 h 94"/>
                <a:gd name="T18" fmla="*/ 97 w 97"/>
                <a:gd name="T19" fmla="*/ 73 h 94"/>
                <a:gd name="T20" fmla="*/ 94 w 97"/>
                <a:gd name="T21" fmla="*/ 78 h 94"/>
                <a:gd name="T22" fmla="*/ 94 w 97"/>
                <a:gd name="T23" fmla="*/ 83 h 94"/>
                <a:gd name="T24" fmla="*/ 92 w 97"/>
                <a:gd name="T25" fmla="*/ 87 h 94"/>
                <a:gd name="T26" fmla="*/ 87 w 97"/>
                <a:gd name="T27" fmla="*/ 90 h 94"/>
                <a:gd name="T28" fmla="*/ 85 w 97"/>
                <a:gd name="T29" fmla="*/ 92 h 94"/>
                <a:gd name="T30" fmla="*/ 80 w 97"/>
                <a:gd name="T31" fmla="*/ 94 h 94"/>
                <a:gd name="T32" fmla="*/ 75 w 97"/>
                <a:gd name="T33" fmla="*/ 94 h 94"/>
                <a:gd name="T34" fmla="*/ 21 w 97"/>
                <a:gd name="T35" fmla="*/ 94 h 94"/>
                <a:gd name="T36" fmla="*/ 16 w 97"/>
                <a:gd name="T37" fmla="*/ 94 h 94"/>
                <a:gd name="T38" fmla="*/ 11 w 97"/>
                <a:gd name="T39" fmla="*/ 92 h 94"/>
                <a:gd name="T40" fmla="*/ 7 w 97"/>
                <a:gd name="T41" fmla="*/ 90 h 94"/>
                <a:gd name="T42" fmla="*/ 4 w 97"/>
                <a:gd name="T43" fmla="*/ 87 h 94"/>
                <a:gd name="T44" fmla="*/ 2 w 97"/>
                <a:gd name="T45" fmla="*/ 83 h 94"/>
                <a:gd name="T46" fmla="*/ 0 w 97"/>
                <a:gd name="T47" fmla="*/ 78 h 94"/>
                <a:gd name="T48" fmla="*/ 0 w 97"/>
                <a:gd name="T49" fmla="*/ 73 h 94"/>
                <a:gd name="T50" fmla="*/ 0 w 97"/>
                <a:gd name="T51" fmla="*/ 21 h 94"/>
                <a:gd name="T52" fmla="*/ 0 w 97"/>
                <a:gd name="T53" fmla="*/ 16 h 94"/>
                <a:gd name="T54" fmla="*/ 2 w 97"/>
                <a:gd name="T55" fmla="*/ 12 h 94"/>
                <a:gd name="T56" fmla="*/ 4 w 97"/>
                <a:gd name="T57" fmla="*/ 7 h 94"/>
                <a:gd name="T58" fmla="*/ 7 w 97"/>
                <a:gd name="T59" fmla="*/ 5 h 94"/>
                <a:gd name="T60" fmla="*/ 11 w 97"/>
                <a:gd name="T61" fmla="*/ 0 h 94"/>
                <a:gd name="T62" fmla="*/ 16 w 97"/>
                <a:gd name="T63" fmla="*/ 0 h 94"/>
                <a:gd name="T64" fmla="*/ 21 w 97"/>
                <a:gd name="T6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94">
                  <a:moveTo>
                    <a:pt x="21" y="0"/>
                  </a:moveTo>
                  <a:lnTo>
                    <a:pt x="75" y="0"/>
                  </a:lnTo>
                  <a:lnTo>
                    <a:pt x="80" y="0"/>
                  </a:lnTo>
                  <a:lnTo>
                    <a:pt x="85" y="0"/>
                  </a:lnTo>
                  <a:lnTo>
                    <a:pt x="87" y="5"/>
                  </a:lnTo>
                  <a:lnTo>
                    <a:pt x="92" y="7"/>
                  </a:lnTo>
                  <a:lnTo>
                    <a:pt x="94" y="12"/>
                  </a:lnTo>
                  <a:lnTo>
                    <a:pt x="94" y="16"/>
                  </a:lnTo>
                  <a:lnTo>
                    <a:pt x="97" y="21"/>
                  </a:lnTo>
                  <a:lnTo>
                    <a:pt x="97" y="73"/>
                  </a:lnTo>
                  <a:lnTo>
                    <a:pt x="94" y="78"/>
                  </a:lnTo>
                  <a:lnTo>
                    <a:pt x="94" y="83"/>
                  </a:lnTo>
                  <a:lnTo>
                    <a:pt x="92" y="87"/>
                  </a:lnTo>
                  <a:lnTo>
                    <a:pt x="87" y="90"/>
                  </a:lnTo>
                  <a:lnTo>
                    <a:pt x="85" y="92"/>
                  </a:lnTo>
                  <a:lnTo>
                    <a:pt x="80" y="94"/>
                  </a:lnTo>
                  <a:lnTo>
                    <a:pt x="75" y="94"/>
                  </a:lnTo>
                  <a:lnTo>
                    <a:pt x="21" y="94"/>
                  </a:lnTo>
                  <a:lnTo>
                    <a:pt x="16" y="94"/>
                  </a:lnTo>
                  <a:lnTo>
                    <a:pt x="11" y="92"/>
                  </a:lnTo>
                  <a:lnTo>
                    <a:pt x="7" y="90"/>
                  </a:lnTo>
                  <a:lnTo>
                    <a:pt x="4" y="87"/>
                  </a:lnTo>
                  <a:lnTo>
                    <a:pt x="2" y="83"/>
                  </a:lnTo>
                  <a:lnTo>
                    <a:pt x="0" y="78"/>
                  </a:lnTo>
                  <a:lnTo>
                    <a:pt x="0" y="73"/>
                  </a:lnTo>
                  <a:lnTo>
                    <a:pt x="0" y="21"/>
                  </a:lnTo>
                  <a:lnTo>
                    <a:pt x="0" y="16"/>
                  </a:lnTo>
                  <a:lnTo>
                    <a:pt x="2" y="12"/>
                  </a:lnTo>
                  <a:lnTo>
                    <a:pt x="4" y="7"/>
                  </a:lnTo>
                  <a:lnTo>
                    <a:pt x="7" y="5"/>
                  </a:lnTo>
                  <a:lnTo>
                    <a:pt x="11" y="0"/>
                  </a:lnTo>
                  <a:lnTo>
                    <a:pt x="16" y="0"/>
                  </a:lnTo>
                  <a:lnTo>
                    <a:pt x="2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201" name="Freeform 66"/>
            <p:cNvSpPr>
              <a:spLocks/>
            </p:cNvSpPr>
            <p:nvPr/>
          </p:nvSpPr>
          <p:spPr bwMode="auto">
            <a:xfrm>
              <a:off x="9840913" y="4448176"/>
              <a:ext cx="153988" cy="153988"/>
            </a:xfrm>
            <a:custGeom>
              <a:avLst/>
              <a:gdLst>
                <a:gd name="T0" fmla="*/ 22 w 97"/>
                <a:gd name="T1" fmla="*/ 0 h 97"/>
                <a:gd name="T2" fmla="*/ 76 w 97"/>
                <a:gd name="T3" fmla="*/ 0 h 97"/>
                <a:gd name="T4" fmla="*/ 81 w 97"/>
                <a:gd name="T5" fmla="*/ 0 h 97"/>
                <a:gd name="T6" fmla="*/ 83 w 97"/>
                <a:gd name="T7" fmla="*/ 2 h 97"/>
                <a:gd name="T8" fmla="*/ 88 w 97"/>
                <a:gd name="T9" fmla="*/ 5 h 97"/>
                <a:gd name="T10" fmla="*/ 93 w 97"/>
                <a:gd name="T11" fmla="*/ 10 h 97"/>
                <a:gd name="T12" fmla="*/ 95 w 97"/>
                <a:gd name="T13" fmla="*/ 12 h 97"/>
                <a:gd name="T14" fmla="*/ 95 w 97"/>
                <a:gd name="T15" fmla="*/ 17 h 97"/>
                <a:gd name="T16" fmla="*/ 97 w 97"/>
                <a:gd name="T17" fmla="*/ 21 h 97"/>
                <a:gd name="T18" fmla="*/ 97 w 97"/>
                <a:gd name="T19" fmla="*/ 76 h 97"/>
                <a:gd name="T20" fmla="*/ 95 w 97"/>
                <a:gd name="T21" fmla="*/ 80 h 97"/>
                <a:gd name="T22" fmla="*/ 95 w 97"/>
                <a:gd name="T23" fmla="*/ 85 h 97"/>
                <a:gd name="T24" fmla="*/ 93 w 97"/>
                <a:gd name="T25" fmla="*/ 90 h 97"/>
                <a:gd name="T26" fmla="*/ 88 w 97"/>
                <a:gd name="T27" fmla="*/ 92 h 97"/>
                <a:gd name="T28" fmla="*/ 83 w 97"/>
                <a:gd name="T29" fmla="*/ 95 h 97"/>
                <a:gd name="T30" fmla="*/ 81 w 97"/>
                <a:gd name="T31" fmla="*/ 97 h 97"/>
                <a:gd name="T32" fmla="*/ 76 w 97"/>
                <a:gd name="T33" fmla="*/ 97 h 97"/>
                <a:gd name="T34" fmla="*/ 22 w 97"/>
                <a:gd name="T35" fmla="*/ 97 h 97"/>
                <a:gd name="T36" fmla="*/ 17 w 97"/>
                <a:gd name="T37" fmla="*/ 97 h 97"/>
                <a:gd name="T38" fmla="*/ 12 w 97"/>
                <a:gd name="T39" fmla="*/ 95 h 97"/>
                <a:gd name="T40" fmla="*/ 7 w 97"/>
                <a:gd name="T41" fmla="*/ 92 h 97"/>
                <a:gd name="T42" fmla="*/ 5 w 97"/>
                <a:gd name="T43" fmla="*/ 90 h 97"/>
                <a:gd name="T44" fmla="*/ 3 w 97"/>
                <a:gd name="T45" fmla="*/ 85 h 97"/>
                <a:gd name="T46" fmla="*/ 0 w 97"/>
                <a:gd name="T47" fmla="*/ 80 h 97"/>
                <a:gd name="T48" fmla="*/ 0 w 97"/>
                <a:gd name="T49" fmla="*/ 76 h 97"/>
                <a:gd name="T50" fmla="*/ 0 w 97"/>
                <a:gd name="T51" fmla="*/ 21 h 97"/>
                <a:gd name="T52" fmla="*/ 0 w 97"/>
                <a:gd name="T53" fmla="*/ 17 h 97"/>
                <a:gd name="T54" fmla="*/ 3 w 97"/>
                <a:gd name="T55" fmla="*/ 12 h 97"/>
                <a:gd name="T56" fmla="*/ 5 w 97"/>
                <a:gd name="T57" fmla="*/ 10 h 97"/>
                <a:gd name="T58" fmla="*/ 7 w 97"/>
                <a:gd name="T59" fmla="*/ 5 h 97"/>
                <a:gd name="T60" fmla="*/ 12 w 97"/>
                <a:gd name="T61" fmla="*/ 2 h 97"/>
                <a:gd name="T62" fmla="*/ 17 w 97"/>
                <a:gd name="T63" fmla="*/ 0 h 97"/>
                <a:gd name="T64" fmla="*/ 22 w 97"/>
                <a:gd name="T6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97">
                  <a:moveTo>
                    <a:pt x="22" y="0"/>
                  </a:moveTo>
                  <a:lnTo>
                    <a:pt x="76" y="0"/>
                  </a:lnTo>
                  <a:lnTo>
                    <a:pt x="81" y="0"/>
                  </a:lnTo>
                  <a:lnTo>
                    <a:pt x="83" y="2"/>
                  </a:lnTo>
                  <a:lnTo>
                    <a:pt x="88" y="5"/>
                  </a:lnTo>
                  <a:lnTo>
                    <a:pt x="93" y="10"/>
                  </a:lnTo>
                  <a:lnTo>
                    <a:pt x="95" y="12"/>
                  </a:lnTo>
                  <a:lnTo>
                    <a:pt x="95" y="17"/>
                  </a:lnTo>
                  <a:lnTo>
                    <a:pt x="97" y="21"/>
                  </a:lnTo>
                  <a:lnTo>
                    <a:pt x="97" y="76"/>
                  </a:lnTo>
                  <a:lnTo>
                    <a:pt x="95" y="80"/>
                  </a:lnTo>
                  <a:lnTo>
                    <a:pt x="95" y="85"/>
                  </a:lnTo>
                  <a:lnTo>
                    <a:pt x="93" y="90"/>
                  </a:lnTo>
                  <a:lnTo>
                    <a:pt x="88" y="92"/>
                  </a:lnTo>
                  <a:lnTo>
                    <a:pt x="83" y="95"/>
                  </a:lnTo>
                  <a:lnTo>
                    <a:pt x="81" y="97"/>
                  </a:lnTo>
                  <a:lnTo>
                    <a:pt x="76" y="97"/>
                  </a:lnTo>
                  <a:lnTo>
                    <a:pt x="22" y="97"/>
                  </a:lnTo>
                  <a:lnTo>
                    <a:pt x="17" y="97"/>
                  </a:lnTo>
                  <a:lnTo>
                    <a:pt x="12" y="95"/>
                  </a:lnTo>
                  <a:lnTo>
                    <a:pt x="7" y="92"/>
                  </a:lnTo>
                  <a:lnTo>
                    <a:pt x="5" y="90"/>
                  </a:lnTo>
                  <a:lnTo>
                    <a:pt x="3" y="85"/>
                  </a:lnTo>
                  <a:lnTo>
                    <a:pt x="0" y="80"/>
                  </a:lnTo>
                  <a:lnTo>
                    <a:pt x="0" y="76"/>
                  </a:lnTo>
                  <a:lnTo>
                    <a:pt x="0" y="21"/>
                  </a:lnTo>
                  <a:lnTo>
                    <a:pt x="0" y="17"/>
                  </a:lnTo>
                  <a:lnTo>
                    <a:pt x="3" y="12"/>
                  </a:lnTo>
                  <a:lnTo>
                    <a:pt x="5" y="10"/>
                  </a:lnTo>
                  <a:lnTo>
                    <a:pt x="7" y="5"/>
                  </a:lnTo>
                  <a:lnTo>
                    <a:pt x="12" y="2"/>
                  </a:lnTo>
                  <a:lnTo>
                    <a:pt x="17" y="0"/>
                  </a:lnTo>
                  <a:lnTo>
                    <a:pt x="2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202" name="Freeform 67"/>
            <p:cNvSpPr>
              <a:spLocks/>
            </p:cNvSpPr>
            <p:nvPr/>
          </p:nvSpPr>
          <p:spPr bwMode="auto">
            <a:xfrm>
              <a:off x="9834563" y="4170363"/>
              <a:ext cx="168275" cy="169863"/>
            </a:xfrm>
            <a:custGeom>
              <a:avLst/>
              <a:gdLst>
                <a:gd name="T0" fmla="*/ 23 w 106"/>
                <a:gd name="T1" fmla="*/ 0 h 107"/>
                <a:gd name="T2" fmla="*/ 82 w 106"/>
                <a:gd name="T3" fmla="*/ 0 h 107"/>
                <a:gd name="T4" fmla="*/ 87 w 106"/>
                <a:gd name="T5" fmla="*/ 0 h 107"/>
                <a:gd name="T6" fmla="*/ 92 w 106"/>
                <a:gd name="T7" fmla="*/ 3 h 107"/>
                <a:gd name="T8" fmla="*/ 97 w 106"/>
                <a:gd name="T9" fmla="*/ 5 h 107"/>
                <a:gd name="T10" fmla="*/ 101 w 106"/>
                <a:gd name="T11" fmla="*/ 7 h 107"/>
                <a:gd name="T12" fmla="*/ 104 w 106"/>
                <a:gd name="T13" fmla="*/ 12 h 107"/>
                <a:gd name="T14" fmla="*/ 106 w 106"/>
                <a:gd name="T15" fmla="*/ 17 h 107"/>
                <a:gd name="T16" fmla="*/ 106 w 106"/>
                <a:gd name="T17" fmla="*/ 24 h 107"/>
                <a:gd name="T18" fmla="*/ 106 w 106"/>
                <a:gd name="T19" fmla="*/ 83 h 107"/>
                <a:gd name="T20" fmla="*/ 106 w 106"/>
                <a:gd name="T21" fmla="*/ 88 h 107"/>
                <a:gd name="T22" fmla="*/ 104 w 106"/>
                <a:gd name="T23" fmla="*/ 92 h 107"/>
                <a:gd name="T24" fmla="*/ 101 w 106"/>
                <a:gd name="T25" fmla="*/ 97 h 107"/>
                <a:gd name="T26" fmla="*/ 97 w 106"/>
                <a:gd name="T27" fmla="*/ 99 h 107"/>
                <a:gd name="T28" fmla="*/ 92 w 106"/>
                <a:gd name="T29" fmla="*/ 104 h 107"/>
                <a:gd name="T30" fmla="*/ 87 w 106"/>
                <a:gd name="T31" fmla="*/ 104 h 107"/>
                <a:gd name="T32" fmla="*/ 82 w 106"/>
                <a:gd name="T33" fmla="*/ 107 h 107"/>
                <a:gd name="T34" fmla="*/ 23 w 106"/>
                <a:gd name="T35" fmla="*/ 107 h 107"/>
                <a:gd name="T36" fmla="*/ 16 w 106"/>
                <a:gd name="T37" fmla="*/ 104 h 107"/>
                <a:gd name="T38" fmla="*/ 11 w 106"/>
                <a:gd name="T39" fmla="*/ 104 h 107"/>
                <a:gd name="T40" fmla="*/ 7 w 106"/>
                <a:gd name="T41" fmla="*/ 99 h 107"/>
                <a:gd name="T42" fmla="*/ 4 w 106"/>
                <a:gd name="T43" fmla="*/ 97 h 107"/>
                <a:gd name="T44" fmla="*/ 2 w 106"/>
                <a:gd name="T45" fmla="*/ 92 h 107"/>
                <a:gd name="T46" fmla="*/ 0 w 106"/>
                <a:gd name="T47" fmla="*/ 88 h 107"/>
                <a:gd name="T48" fmla="*/ 0 w 106"/>
                <a:gd name="T49" fmla="*/ 83 h 107"/>
                <a:gd name="T50" fmla="*/ 0 w 106"/>
                <a:gd name="T51" fmla="*/ 24 h 107"/>
                <a:gd name="T52" fmla="*/ 0 w 106"/>
                <a:gd name="T53" fmla="*/ 17 h 107"/>
                <a:gd name="T54" fmla="*/ 2 w 106"/>
                <a:gd name="T55" fmla="*/ 12 h 107"/>
                <a:gd name="T56" fmla="*/ 4 w 106"/>
                <a:gd name="T57" fmla="*/ 7 h 107"/>
                <a:gd name="T58" fmla="*/ 7 w 106"/>
                <a:gd name="T59" fmla="*/ 5 h 107"/>
                <a:gd name="T60" fmla="*/ 11 w 106"/>
                <a:gd name="T61" fmla="*/ 3 h 107"/>
                <a:gd name="T62" fmla="*/ 16 w 106"/>
                <a:gd name="T63" fmla="*/ 0 h 107"/>
                <a:gd name="T64" fmla="*/ 23 w 106"/>
                <a:gd name="T6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23" y="0"/>
                  </a:moveTo>
                  <a:lnTo>
                    <a:pt x="82" y="0"/>
                  </a:lnTo>
                  <a:lnTo>
                    <a:pt x="87" y="0"/>
                  </a:lnTo>
                  <a:lnTo>
                    <a:pt x="92" y="3"/>
                  </a:lnTo>
                  <a:lnTo>
                    <a:pt x="97" y="5"/>
                  </a:lnTo>
                  <a:lnTo>
                    <a:pt x="101" y="7"/>
                  </a:lnTo>
                  <a:lnTo>
                    <a:pt x="104" y="12"/>
                  </a:lnTo>
                  <a:lnTo>
                    <a:pt x="106" y="17"/>
                  </a:lnTo>
                  <a:lnTo>
                    <a:pt x="106" y="24"/>
                  </a:lnTo>
                  <a:lnTo>
                    <a:pt x="106" y="83"/>
                  </a:lnTo>
                  <a:lnTo>
                    <a:pt x="106" y="88"/>
                  </a:lnTo>
                  <a:lnTo>
                    <a:pt x="104" y="92"/>
                  </a:lnTo>
                  <a:lnTo>
                    <a:pt x="101" y="97"/>
                  </a:lnTo>
                  <a:lnTo>
                    <a:pt x="97" y="99"/>
                  </a:lnTo>
                  <a:lnTo>
                    <a:pt x="92" y="104"/>
                  </a:lnTo>
                  <a:lnTo>
                    <a:pt x="87" y="104"/>
                  </a:lnTo>
                  <a:lnTo>
                    <a:pt x="82" y="107"/>
                  </a:lnTo>
                  <a:lnTo>
                    <a:pt x="23" y="107"/>
                  </a:lnTo>
                  <a:lnTo>
                    <a:pt x="16" y="104"/>
                  </a:lnTo>
                  <a:lnTo>
                    <a:pt x="11" y="104"/>
                  </a:lnTo>
                  <a:lnTo>
                    <a:pt x="7" y="99"/>
                  </a:lnTo>
                  <a:lnTo>
                    <a:pt x="4" y="97"/>
                  </a:lnTo>
                  <a:lnTo>
                    <a:pt x="2" y="92"/>
                  </a:lnTo>
                  <a:lnTo>
                    <a:pt x="0" y="88"/>
                  </a:lnTo>
                  <a:lnTo>
                    <a:pt x="0" y="83"/>
                  </a:lnTo>
                  <a:lnTo>
                    <a:pt x="0" y="24"/>
                  </a:lnTo>
                  <a:lnTo>
                    <a:pt x="0" y="17"/>
                  </a:lnTo>
                  <a:lnTo>
                    <a:pt x="2" y="12"/>
                  </a:lnTo>
                  <a:lnTo>
                    <a:pt x="4" y="7"/>
                  </a:lnTo>
                  <a:lnTo>
                    <a:pt x="7" y="5"/>
                  </a:lnTo>
                  <a:lnTo>
                    <a:pt x="11" y="3"/>
                  </a:lnTo>
                  <a:lnTo>
                    <a:pt x="16" y="0"/>
                  </a:lnTo>
                  <a:lnTo>
                    <a:pt x="23"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grpSp>
      <p:pic>
        <p:nvPicPr>
          <p:cNvPr id="203" name="Picture 2" descr="Image result for shark ninja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6867" y="1564177"/>
            <a:ext cx="1722932" cy="390542"/>
          </a:xfrm>
          <a:prstGeom prst="rect">
            <a:avLst/>
          </a:prstGeom>
          <a:noFill/>
          <a:extLst>
            <a:ext uri="{909E8E84-426E-40DD-AFC4-6F175D3DCCD1}">
              <a14:hiddenFill xmlns:a14="http://schemas.microsoft.com/office/drawing/2010/main">
                <a:solidFill>
                  <a:srgbClr val="FFFFFF"/>
                </a:solidFill>
              </a14:hiddenFill>
            </a:ext>
          </a:extLst>
        </p:spPr>
      </p:pic>
      <p:sp>
        <p:nvSpPr>
          <p:cNvPr id="204" name="Freeform 203"/>
          <p:cNvSpPr/>
          <p:nvPr/>
        </p:nvSpPr>
        <p:spPr bwMode="gray">
          <a:xfrm>
            <a:off x="2234255" y="4538960"/>
            <a:ext cx="2882859" cy="51719"/>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 name="Group 204"/>
          <p:cNvGrpSpPr>
            <a:grpSpLocks noChangeAspect="1"/>
          </p:cNvGrpSpPr>
          <p:nvPr/>
        </p:nvGrpSpPr>
        <p:grpSpPr>
          <a:xfrm>
            <a:off x="1904479" y="3326447"/>
            <a:ext cx="303283" cy="470183"/>
            <a:chOff x="4538663" y="3444875"/>
            <a:chExt cx="504825" cy="782638"/>
          </a:xfrm>
          <a:solidFill>
            <a:schemeClr val="accent2"/>
          </a:solidFill>
        </p:grpSpPr>
        <p:sp>
          <p:nvSpPr>
            <p:cNvPr id="206" name="Freeform 400"/>
            <p:cNvSpPr>
              <a:spLocks noEditPoints="1"/>
            </p:cNvSpPr>
            <p:nvPr/>
          </p:nvSpPr>
          <p:spPr bwMode="auto">
            <a:xfrm>
              <a:off x="4768851" y="3560763"/>
              <a:ext cx="46038" cy="46038"/>
            </a:xfrm>
            <a:custGeom>
              <a:avLst/>
              <a:gdLst>
                <a:gd name="T0" fmla="*/ 60 w 120"/>
                <a:gd name="T1" fmla="*/ 120 h 120"/>
                <a:gd name="T2" fmla="*/ 120 w 120"/>
                <a:gd name="T3" fmla="*/ 60 h 120"/>
                <a:gd name="T4" fmla="*/ 60 w 120"/>
                <a:gd name="T5" fmla="*/ 0 h 120"/>
                <a:gd name="T6" fmla="*/ 0 w 120"/>
                <a:gd name="T7" fmla="*/ 60 h 120"/>
                <a:gd name="T8" fmla="*/ 60 w 120"/>
                <a:gd name="T9" fmla="*/ 120 h 120"/>
                <a:gd name="T10" fmla="*/ 60 w 120"/>
                <a:gd name="T11" fmla="*/ 120 h 120"/>
                <a:gd name="T12" fmla="*/ 60 w 1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60" y="120"/>
                  </a:moveTo>
                  <a:cubicBezTo>
                    <a:pt x="93" y="120"/>
                    <a:pt x="120" y="93"/>
                    <a:pt x="120" y="60"/>
                  </a:cubicBezTo>
                  <a:cubicBezTo>
                    <a:pt x="120" y="27"/>
                    <a:pt x="93"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207" name="Freeform 401"/>
            <p:cNvSpPr>
              <a:spLocks noEditPoints="1"/>
            </p:cNvSpPr>
            <p:nvPr/>
          </p:nvSpPr>
          <p:spPr bwMode="auto">
            <a:xfrm>
              <a:off x="4654551" y="3444875"/>
              <a:ext cx="274638" cy="276225"/>
            </a:xfrm>
            <a:custGeom>
              <a:avLst/>
              <a:gdLst>
                <a:gd name="T0" fmla="*/ 360 w 720"/>
                <a:gd name="T1" fmla="*/ 724 h 724"/>
                <a:gd name="T2" fmla="*/ 720 w 720"/>
                <a:gd name="T3" fmla="*/ 364 h 724"/>
                <a:gd name="T4" fmla="*/ 360 w 720"/>
                <a:gd name="T5" fmla="*/ 0 h 724"/>
                <a:gd name="T6" fmla="*/ 0 w 720"/>
                <a:gd name="T7" fmla="*/ 364 h 724"/>
                <a:gd name="T8" fmla="*/ 360 w 720"/>
                <a:gd name="T9" fmla="*/ 724 h 724"/>
                <a:gd name="T10" fmla="*/ 360 w 720"/>
                <a:gd name="T11" fmla="*/ 184 h 724"/>
                <a:gd name="T12" fmla="*/ 540 w 720"/>
                <a:gd name="T13" fmla="*/ 364 h 724"/>
                <a:gd name="T14" fmla="*/ 360 w 720"/>
                <a:gd name="T15" fmla="*/ 544 h 724"/>
                <a:gd name="T16" fmla="*/ 180 w 720"/>
                <a:gd name="T17" fmla="*/ 364 h 724"/>
                <a:gd name="T18" fmla="*/ 360 w 720"/>
                <a:gd name="T19" fmla="*/ 184 h 724"/>
                <a:gd name="T20" fmla="*/ 360 w 720"/>
                <a:gd name="T21" fmla="*/ 184 h 724"/>
                <a:gd name="T22" fmla="*/ 360 w 720"/>
                <a:gd name="T23" fmla="*/ 18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0" h="724">
                  <a:moveTo>
                    <a:pt x="360" y="724"/>
                  </a:moveTo>
                  <a:cubicBezTo>
                    <a:pt x="559" y="724"/>
                    <a:pt x="720" y="563"/>
                    <a:pt x="720" y="364"/>
                  </a:cubicBezTo>
                  <a:cubicBezTo>
                    <a:pt x="720" y="165"/>
                    <a:pt x="559" y="0"/>
                    <a:pt x="360" y="0"/>
                  </a:cubicBezTo>
                  <a:cubicBezTo>
                    <a:pt x="161" y="0"/>
                    <a:pt x="0" y="165"/>
                    <a:pt x="0" y="364"/>
                  </a:cubicBezTo>
                  <a:cubicBezTo>
                    <a:pt x="0" y="563"/>
                    <a:pt x="161" y="724"/>
                    <a:pt x="360" y="724"/>
                  </a:cubicBezTo>
                  <a:close/>
                  <a:moveTo>
                    <a:pt x="360" y="184"/>
                  </a:moveTo>
                  <a:cubicBezTo>
                    <a:pt x="459" y="184"/>
                    <a:pt x="540" y="265"/>
                    <a:pt x="540" y="364"/>
                  </a:cubicBezTo>
                  <a:cubicBezTo>
                    <a:pt x="540" y="463"/>
                    <a:pt x="459" y="544"/>
                    <a:pt x="360" y="544"/>
                  </a:cubicBezTo>
                  <a:cubicBezTo>
                    <a:pt x="261" y="544"/>
                    <a:pt x="180" y="463"/>
                    <a:pt x="180" y="364"/>
                  </a:cubicBezTo>
                  <a:cubicBezTo>
                    <a:pt x="180" y="265"/>
                    <a:pt x="261" y="184"/>
                    <a:pt x="360" y="184"/>
                  </a:cubicBezTo>
                  <a:close/>
                  <a:moveTo>
                    <a:pt x="360" y="184"/>
                  </a:moveTo>
                  <a:cubicBezTo>
                    <a:pt x="360" y="184"/>
                    <a:pt x="360" y="184"/>
                    <a:pt x="360"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208" name="Freeform 402"/>
            <p:cNvSpPr>
              <a:spLocks noEditPoints="1"/>
            </p:cNvSpPr>
            <p:nvPr/>
          </p:nvSpPr>
          <p:spPr bwMode="auto">
            <a:xfrm>
              <a:off x="4538663" y="3838575"/>
              <a:ext cx="230188" cy="388938"/>
            </a:xfrm>
            <a:custGeom>
              <a:avLst/>
              <a:gdLst>
                <a:gd name="T0" fmla="*/ 0 w 600"/>
                <a:gd name="T1" fmla="*/ 680 h 1017"/>
                <a:gd name="T2" fmla="*/ 33 w 600"/>
                <a:gd name="T3" fmla="*/ 734 h 1017"/>
                <a:gd name="T4" fmla="*/ 600 w 600"/>
                <a:gd name="T5" fmla="*/ 1017 h 1017"/>
                <a:gd name="T6" fmla="*/ 600 w 600"/>
                <a:gd name="T7" fmla="*/ 300 h 1017"/>
                <a:gd name="T8" fmla="*/ 0 w 600"/>
                <a:gd name="T9" fmla="*/ 0 h 1017"/>
                <a:gd name="T10" fmla="*/ 0 w 600"/>
                <a:gd name="T11" fmla="*/ 680 h 1017"/>
                <a:gd name="T12" fmla="*/ 0 w 600"/>
                <a:gd name="T13" fmla="*/ 680 h 1017"/>
                <a:gd name="T14" fmla="*/ 0 w 600"/>
                <a:gd name="T15" fmla="*/ 680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 h="1017">
                  <a:moveTo>
                    <a:pt x="0" y="680"/>
                  </a:moveTo>
                  <a:cubicBezTo>
                    <a:pt x="0" y="703"/>
                    <a:pt x="13" y="723"/>
                    <a:pt x="33" y="734"/>
                  </a:cubicBezTo>
                  <a:cubicBezTo>
                    <a:pt x="600" y="1017"/>
                    <a:pt x="600" y="1017"/>
                    <a:pt x="600" y="1017"/>
                  </a:cubicBezTo>
                  <a:cubicBezTo>
                    <a:pt x="600" y="300"/>
                    <a:pt x="600" y="300"/>
                    <a:pt x="600" y="300"/>
                  </a:cubicBezTo>
                  <a:cubicBezTo>
                    <a:pt x="0" y="0"/>
                    <a:pt x="0" y="0"/>
                    <a:pt x="0" y="0"/>
                  </a:cubicBezTo>
                  <a:lnTo>
                    <a:pt x="0" y="680"/>
                  </a:lnTo>
                  <a:close/>
                  <a:moveTo>
                    <a:pt x="0" y="680"/>
                  </a:moveTo>
                  <a:cubicBezTo>
                    <a:pt x="0" y="680"/>
                    <a:pt x="0" y="680"/>
                    <a:pt x="0" y="6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209" name="Freeform 403"/>
            <p:cNvSpPr>
              <a:spLocks noEditPoints="1"/>
            </p:cNvSpPr>
            <p:nvPr/>
          </p:nvSpPr>
          <p:spPr bwMode="auto">
            <a:xfrm>
              <a:off x="4814888" y="3838575"/>
              <a:ext cx="228600" cy="388938"/>
            </a:xfrm>
            <a:custGeom>
              <a:avLst/>
              <a:gdLst>
                <a:gd name="T0" fmla="*/ 567 w 600"/>
                <a:gd name="T1" fmla="*/ 734 h 1017"/>
                <a:gd name="T2" fmla="*/ 600 w 600"/>
                <a:gd name="T3" fmla="*/ 680 h 1017"/>
                <a:gd name="T4" fmla="*/ 600 w 600"/>
                <a:gd name="T5" fmla="*/ 0 h 1017"/>
                <a:gd name="T6" fmla="*/ 0 w 600"/>
                <a:gd name="T7" fmla="*/ 300 h 1017"/>
                <a:gd name="T8" fmla="*/ 0 w 600"/>
                <a:gd name="T9" fmla="*/ 1017 h 1017"/>
                <a:gd name="T10" fmla="*/ 567 w 600"/>
                <a:gd name="T11" fmla="*/ 734 h 1017"/>
                <a:gd name="T12" fmla="*/ 567 w 600"/>
                <a:gd name="T13" fmla="*/ 734 h 1017"/>
                <a:gd name="T14" fmla="*/ 567 w 600"/>
                <a:gd name="T15" fmla="*/ 734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 h="1017">
                  <a:moveTo>
                    <a:pt x="567" y="734"/>
                  </a:moveTo>
                  <a:cubicBezTo>
                    <a:pt x="587" y="723"/>
                    <a:pt x="600" y="703"/>
                    <a:pt x="600" y="680"/>
                  </a:cubicBezTo>
                  <a:cubicBezTo>
                    <a:pt x="600" y="0"/>
                    <a:pt x="600" y="0"/>
                    <a:pt x="600" y="0"/>
                  </a:cubicBezTo>
                  <a:cubicBezTo>
                    <a:pt x="0" y="300"/>
                    <a:pt x="0" y="300"/>
                    <a:pt x="0" y="300"/>
                  </a:cubicBezTo>
                  <a:cubicBezTo>
                    <a:pt x="0" y="1017"/>
                    <a:pt x="0" y="1017"/>
                    <a:pt x="0" y="1017"/>
                  </a:cubicBezTo>
                  <a:lnTo>
                    <a:pt x="567" y="734"/>
                  </a:lnTo>
                  <a:close/>
                  <a:moveTo>
                    <a:pt x="567" y="734"/>
                  </a:moveTo>
                  <a:cubicBezTo>
                    <a:pt x="567" y="734"/>
                    <a:pt x="567" y="734"/>
                    <a:pt x="567" y="7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210" name="Freeform 404"/>
            <p:cNvSpPr>
              <a:spLocks noEditPoints="1"/>
            </p:cNvSpPr>
            <p:nvPr/>
          </p:nvSpPr>
          <p:spPr bwMode="auto">
            <a:xfrm>
              <a:off x="4541838" y="3725863"/>
              <a:ext cx="500063" cy="187325"/>
            </a:xfrm>
            <a:custGeom>
              <a:avLst/>
              <a:gdLst>
                <a:gd name="T0" fmla="*/ 653 w 1306"/>
                <a:gd name="T1" fmla="*/ 490 h 490"/>
                <a:gd name="T2" fmla="*/ 1306 w 1306"/>
                <a:gd name="T3" fmla="*/ 164 h 490"/>
                <a:gd name="T4" fmla="*/ 952 w 1306"/>
                <a:gd name="T5" fmla="*/ 0 h 490"/>
                <a:gd name="T6" fmla="*/ 653 w 1306"/>
                <a:gd name="T7" fmla="*/ 107 h 490"/>
                <a:gd name="T8" fmla="*/ 354 w 1306"/>
                <a:gd name="T9" fmla="*/ 0 h 490"/>
                <a:gd name="T10" fmla="*/ 0 w 1306"/>
                <a:gd name="T11" fmla="*/ 164 h 490"/>
                <a:gd name="T12" fmla="*/ 653 w 1306"/>
                <a:gd name="T13" fmla="*/ 490 h 490"/>
                <a:gd name="T14" fmla="*/ 653 w 1306"/>
                <a:gd name="T15" fmla="*/ 490 h 490"/>
                <a:gd name="T16" fmla="*/ 653 w 1306"/>
                <a:gd name="T17"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6" h="490">
                  <a:moveTo>
                    <a:pt x="653" y="490"/>
                  </a:moveTo>
                  <a:cubicBezTo>
                    <a:pt x="1306" y="164"/>
                    <a:pt x="1306" y="164"/>
                    <a:pt x="1306" y="164"/>
                  </a:cubicBezTo>
                  <a:cubicBezTo>
                    <a:pt x="952" y="0"/>
                    <a:pt x="952" y="0"/>
                    <a:pt x="952" y="0"/>
                  </a:cubicBezTo>
                  <a:cubicBezTo>
                    <a:pt x="870" y="66"/>
                    <a:pt x="767" y="107"/>
                    <a:pt x="653" y="107"/>
                  </a:cubicBezTo>
                  <a:cubicBezTo>
                    <a:pt x="539" y="107"/>
                    <a:pt x="436" y="66"/>
                    <a:pt x="354" y="0"/>
                  </a:cubicBezTo>
                  <a:cubicBezTo>
                    <a:pt x="0" y="164"/>
                    <a:pt x="0" y="164"/>
                    <a:pt x="0" y="164"/>
                  </a:cubicBezTo>
                  <a:lnTo>
                    <a:pt x="653" y="490"/>
                  </a:lnTo>
                  <a:close/>
                  <a:moveTo>
                    <a:pt x="653" y="490"/>
                  </a:moveTo>
                  <a:cubicBezTo>
                    <a:pt x="653" y="490"/>
                    <a:pt x="653" y="490"/>
                    <a:pt x="653" y="4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grpSp>
        <p:nvGrpSpPr>
          <p:cNvPr id="212" name="Group 211"/>
          <p:cNvGrpSpPr/>
          <p:nvPr/>
        </p:nvGrpSpPr>
        <p:grpSpPr>
          <a:xfrm>
            <a:off x="1360780" y="5034536"/>
            <a:ext cx="441686" cy="259331"/>
            <a:chOff x="2581430" y="5156200"/>
            <a:chExt cx="1627188" cy="1050926"/>
          </a:xfrm>
          <a:solidFill>
            <a:schemeClr val="accent2"/>
          </a:solidFill>
        </p:grpSpPr>
        <p:sp>
          <p:nvSpPr>
            <p:cNvPr id="213" name="Freeform 588"/>
            <p:cNvSpPr>
              <a:spLocks/>
            </p:cNvSpPr>
            <p:nvPr/>
          </p:nvSpPr>
          <p:spPr bwMode="auto">
            <a:xfrm>
              <a:off x="3346605" y="572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214" name="Freeform 589"/>
            <p:cNvSpPr>
              <a:spLocks/>
            </p:cNvSpPr>
            <p:nvPr/>
          </p:nvSpPr>
          <p:spPr bwMode="auto">
            <a:xfrm>
              <a:off x="3049743" y="5197475"/>
              <a:ext cx="971550" cy="660400"/>
            </a:xfrm>
            <a:custGeom>
              <a:avLst/>
              <a:gdLst>
                <a:gd name="T0" fmla="*/ 14 w 259"/>
                <a:gd name="T1" fmla="*/ 65 h 176"/>
                <a:gd name="T2" fmla="*/ 38 w 259"/>
                <a:gd name="T3" fmla="*/ 89 h 176"/>
                <a:gd name="T4" fmla="*/ 98 w 259"/>
                <a:gd name="T5" fmla="*/ 57 h 176"/>
                <a:gd name="T6" fmla="*/ 110 w 259"/>
                <a:gd name="T7" fmla="*/ 60 h 176"/>
                <a:gd name="T8" fmla="*/ 216 w 259"/>
                <a:gd name="T9" fmla="*/ 176 h 176"/>
                <a:gd name="T10" fmla="*/ 259 w 259"/>
                <a:gd name="T11" fmla="*/ 127 h 176"/>
                <a:gd name="T12" fmla="*/ 204 w 259"/>
                <a:gd name="T13" fmla="*/ 22 h 176"/>
                <a:gd name="T14" fmla="*/ 181 w 259"/>
                <a:gd name="T15" fmla="*/ 28 h 176"/>
                <a:gd name="T16" fmla="*/ 156 w 259"/>
                <a:gd name="T17" fmla="*/ 14 h 176"/>
                <a:gd name="T18" fmla="*/ 128 w 259"/>
                <a:gd name="T19" fmla="*/ 2 h 176"/>
                <a:gd name="T20" fmla="*/ 87 w 259"/>
                <a:gd name="T21" fmla="*/ 14 h 176"/>
                <a:gd name="T22" fmla="*/ 42 w 259"/>
                <a:gd name="T23" fmla="*/ 43 h 176"/>
                <a:gd name="T24" fmla="*/ 14 w 259"/>
                <a:gd name="T25" fmla="*/ 6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176">
                  <a:moveTo>
                    <a:pt x="14" y="65"/>
                  </a:moveTo>
                  <a:cubicBezTo>
                    <a:pt x="0" y="76"/>
                    <a:pt x="7" y="107"/>
                    <a:pt x="38" y="89"/>
                  </a:cubicBezTo>
                  <a:cubicBezTo>
                    <a:pt x="38" y="89"/>
                    <a:pt x="76" y="70"/>
                    <a:pt x="98" y="57"/>
                  </a:cubicBezTo>
                  <a:cubicBezTo>
                    <a:pt x="103" y="54"/>
                    <a:pt x="106" y="55"/>
                    <a:pt x="110" y="60"/>
                  </a:cubicBezTo>
                  <a:cubicBezTo>
                    <a:pt x="115" y="63"/>
                    <a:pt x="216" y="176"/>
                    <a:pt x="216" y="176"/>
                  </a:cubicBezTo>
                  <a:cubicBezTo>
                    <a:pt x="216" y="176"/>
                    <a:pt x="247" y="152"/>
                    <a:pt x="259" y="127"/>
                  </a:cubicBezTo>
                  <a:cubicBezTo>
                    <a:pt x="259" y="127"/>
                    <a:pt x="231" y="75"/>
                    <a:pt x="204" y="22"/>
                  </a:cubicBezTo>
                  <a:cubicBezTo>
                    <a:pt x="197" y="27"/>
                    <a:pt x="190" y="31"/>
                    <a:pt x="181" y="28"/>
                  </a:cubicBezTo>
                  <a:cubicBezTo>
                    <a:pt x="172" y="26"/>
                    <a:pt x="164" y="19"/>
                    <a:pt x="156" y="14"/>
                  </a:cubicBezTo>
                  <a:cubicBezTo>
                    <a:pt x="147" y="8"/>
                    <a:pt x="139" y="3"/>
                    <a:pt x="128" y="2"/>
                  </a:cubicBezTo>
                  <a:cubicBezTo>
                    <a:pt x="112" y="0"/>
                    <a:pt x="100" y="7"/>
                    <a:pt x="87" y="14"/>
                  </a:cubicBezTo>
                  <a:cubicBezTo>
                    <a:pt x="72" y="23"/>
                    <a:pt x="57" y="33"/>
                    <a:pt x="42" y="43"/>
                  </a:cubicBezTo>
                  <a:cubicBezTo>
                    <a:pt x="32" y="50"/>
                    <a:pt x="23" y="57"/>
                    <a:pt x="14" y="65"/>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215" name="Freeform 590"/>
            <p:cNvSpPr>
              <a:spLocks/>
            </p:cNvSpPr>
            <p:nvPr/>
          </p:nvSpPr>
          <p:spPr bwMode="auto">
            <a:xfrm>
              <a:off x="3154518" y="5876925"/>
              <a:ext cx="247650" cy="255588"/>
            </a:xfrm>
            <a:custGeom>
              <a:avLst/>
              <a:gdLst>
                <a:gd name="T0" fmla="*/ 5 w 66"/>
                <a:gd name="T1" fmla="*/ 60 h 68"/>
                <a:gd name="T2" fmla="*/ 7 w 66"/>
                <a:gd name="T3" fmla="*/ 36 h 68"/>
                <a:gd name="T4" fmla="*/ 39 w 66"/>
                <a:gd name="T5" fmla="*/ 6 h 68"/>
                <a:gd name="T6" fmla="*/ 61 w 66"/>
                <a:gd name="T7" fmla="*/ 8 h 68"/>
                <a:gd name="T8" fmla="*/ 61 w 66"/>
                <a:gd name="T9" fmla="*/ 8 h 68"/>
                <a:gd name="T10" fmla="*/ 58 w 66"/>
                <a:gd name="T11" fmla="*/ 33 h 68"/>
                <a:gd name="T12" fmla="*/ 26 w 66"/>
                <a:gd name="T13" fmla="*/ 62 h 68"/>
                <a:gd name="T14" fmla="*/ 5 w 66"/>
                <a:gd name="T15" fmla="*/ 6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8">
                  <a:moveTo>
                    <a:pt x="5" y="60"/>
                  </a:moveTo>
                  <a:cubicBezTo>
                    <a:pt x="0" y="52"/>
                    <a:pt x="1" y="42"/>
                    <a:pt x="7" y="36"/>
                  </a:cubicBezTo>
                  <a:cubicBezTo>
                    <a:pt x="39" y="6"/>
                    <a:pt x="39" y="6"/>
                    <a:pt x="39" y="6"/>
                  </a:cubicBezTo>
                  <a:cubicBezTo>
                    <a:pt x="46" y="0"/>
                    <a:pt x="55" y="1"/>
                    <a:pt x="61" y="8"/>
                  </a:cubicBezTo>
                  <a:cubicBezTo>
                    <a:pt x="61" y="8"/>
                    <a:pt x="61" y="8"/>
                    <a:pt x="61" y="8"/>
                  </a:cubicBezTo>
                  <a:cubicBezTo>
                    <a:pt x="66" y="16"/>
                    <a:pt x="65" y="26"/>
                    <a:pt x="58" y="33"/>
                  </a:cubicBezTo>
                  <a:cubicBezTo>
                    <a:pt x="26" y="62"/>
                    <a:pt x="26" y="62"/>
                    <a:pt x="26" y="62"/>
                  </a:cubicBezTo>
                  <a:cubicBezTo>
                    <a:pt x="20" y="68"/>
                    <a:pt x="10" y="67"/>
                    <a:pt x="5" y="60"/>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216" name="Freeform 591"/>
            <p:cNvSpPr>
              <a:spLocks/>
            </p:cNvSpPr>
            <p:nvPr/>
          </p:nvSpPr>
          <p:spPr bwMode="auto">
            <a:xfrm>
              <a:off x="3041805" y="5802313"/>
              <a:ext cx="222250" cy="228600"/>
            </a:xfrm>
            <a:custGeom>
              <a:avLst/>
              <a:gdLst>
                <a:gd name="T0" fmla="*/ 6 w 59"/>
                <a:gd name="T1" fmla="*/ 53 h 61"/>
                <a:gd name="T2" fmla="*/ 8 w 59"/>
                <a:gd name="T3" fmla="*/ 29 h 61"/>
                <a:gd name="T4" fmla="*/ 33 w 59"/>
                <a:gd name="T5" fmla="*/ 6 h 61"/>
                <a:gd name="T6" fmla="*/ 54 w 59"/>
                <a:gd name="T7" fmla="*/ 8 h 61"/>
                <a:gd name="T8" fmla="*/ 54 w 59"/>
                <a:gd name="T9" fmla="*/ 8 h 61"/>
                <a:gd name="T10" fmla="*/ 52 w 59"/>
                <a:gd name="T11" fmla="*/ 32 h 61"/>
                <a:gd name="T12" fmla="*/ 27 w 59"/>
                <a:gd name="T13" fmla="*/ 55 h 61"/>
                <a:gd name="T14" fmla="*/ 6 w 59"/>
                <a:gd name="T15" fmla="*/ 53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1">
                  <a:moveTo>
                    <a:pt x="6" y="53"/>
                  </a:moveTo>
                  <a:cubicBezTo>
                    <a:pt x="0" y="46"/>
                    <a:pt x="1" y="35"/>
                    <a:pt x="8" y="29"/>
                  </a:cubicBezTo>
                  <a:cubicBezTo>
                    <a:pt x="33" y="6"/>
                    <a:pt x="33" y="6"/>
                    <a:pt x="33" y="6"/>
                  </a:cubicBezTo>
                  <a:cubicBezTo>
                    <a:pt x="40" y="0"/>
                    <a:pt x="49" y="1"/>
                    <a:pt x="54" y="8"/>
                  </a:cubicBezTo>
                  <a:cubicBezTo>
                    <a:pt x="54" y="8"/>
                    <a:pt x="54" y="8"/>
                    <a:pt x="54" y="8"/>
                  </a:cubicBezTo>
                  <a:cubicBezTo>
                    <a:pt x="59" y="15"/>
                    <a:pt x="58" y="26"/>
                    <a:pt x="52" y="32"/>
                  </a:cubicBezTo>
                  <a:cubicBezTo>
                    <a:pt x="27" y="55"/>
                    <a:pt x="27" y="55"/>
                    <a:pt x="27" y="55"/>
                  </a:cubicBezTo>
                  <a:cubicBezTo>
                    <a:pt x="20" y="61"/>
                    <a:pt x="11" y="60"/>
                    <a:pt x="6" y="53"/>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217" name="Freeform 592"/>
            <p:cNvSpPr>
              <a:spLocks/>
            </p:cNvSpPr>
            <p:nvPr/>
          </p:nvSpPr>
          <p:spPr bwMode="auto">
            <a:xfrm>
              <a:off x="2911630" y="5791200"/>
              <a:ext cx="149225" cy="160338"/>
            </a:xfrm>
            <a:custGeom>
              <a:avLst/>
              <a:gdLst>
                <a:gd name="T0" fmla="*/ 5 w 40"/>
                <a:gd name="T1" fmla="*/ 34 h 43"/>
                <a:gd name="T2" fmla="*/ 8 w 40"/>
                <a:gd name="T3" fmla="*/ 10 h 43"/>
                <a:gd name="T4" fmla="*/ 14 w 40"/>
                <a:gd name="T5" fmla="*/ 6 h 43"/>
                <a:gd name="T6" fmla="*/ 35 w 40"/>
                <a:gd name="T7" fmla="*/ 9 h 43"/>
                <a:gd name="T8" fmla="*/ 35 w 40"/>
                <a:gd name="T9" fmla="*/ 9 h 43"/>
                <a:gd name="T10" fmla="*/ 32 w 40"/>
                <a:gd name="T11" fmla="*/ 33 h 43"/>
                <a:gd name="T12" fmla="*/ 26 w 40"/>
                <a:gd name="T13" fmla="*/ 37 h 43"/>
                <a:gd name="T14" fmla="*/ 5 w 40"/>
                <a:gd name="T15" fmla="*/ 3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3">
                  <a:moveTo>
                    <a:pt x="5" y="34"/>
                  </a:moveTo>
                  <a:cubicBezTo>
                    <a:pt x="0" y="26"/>
                    <a:pt x="1" y="16"/>
                    <a:pt x="8" y="10"/>
                  </a:cubicBezTo>
                  <a:cubicBezTo>
                    <a:pt x="14" y="6"/>
                    <a:pt x="14" y="6"/>
                    <a:pt x="14" y="6"/>
                  </a:cubicBezTo>
                  <a:cubicBezTo>
                    <a:pt x="21" y="0"/>
                    <a:pt x="30" y="1"/>
                    <a:pt x="35" y="9"/>
                  </a:cubicBezTo>
                  <a:cubicBezTo>
                    <a:pt x="35" y="9"/>
                    <a:pt x="35" y="9"/>
                    <a:pt x="35" y="9"/>
                  </a:cubicBezTo>
                  <a:cubicBezTo>
                    <a:pt x="40" y="17"/>
                    <a:pt x="38" y="27"/>
                    <a:pt x="32" y="33"/>
                  </a:cubicBezTo>
                  <a:cubicBezTo>
                    <a:pt x="26" y="37"/>
                    <a:pt x="26" y="37"/>
                    <a:pt x="26" y="37"/>
                  </a:cubicBezTo>
                  <a:cubicBezTo>
                    <a:pt x="19" y="43"/>
                    <a:pt x="10" y="41"/>
                    <a:pt x="5" y="34"/>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218" name="Freeform 593"/>
            <p:cNvSpPr>
              <a:spLocks/>
            </p:cNvSpPr>
            <p:nvPr/>
          </p:nvSpPr>
          <p:spPr bwMode="auto">
            <a:xfrm>
              <a:off x="3300568" y="6011863"/>
              <a:ext cx="180975" cy="195263"/>
            </a:xfrm>
            <a:custGeom>
              <a:avLst/>
              <a:gdLst>
                <a:gd name="T0" fmla="*/ 42 w 48"/>
                <a:gd name="T1" fmla="*/ 7 h 52"/>
                <a:gd name="T2" fmla="*/ 21 w 48"/>
                <a:gd name="T3" fmla="*/ 6 h 52"/>
                <a:gd name="T4" fmla="*/ 7 w 48"/>
                <a:gd name="T5" fmla="*/ 21 h 52"/>
                <a:gd name="T6" fmla="*/ 6 w 48"/>
                <a:gd name="T7" fmla="*/ 45 h 52"/>
                <a:gd name="T8" fmla="*/ 27 w 48"/>
                <a:gd name="T9" fmla="*/ 46 h 52"/>
                <a:gd name="T10" fmla="*/ 41 w 48"/>
                <a:gd name="T11" fmla="*/ 31 h 52"/>
                <a:gd name="T12" fmla="*/ 42 w 48"/>
                <a:gd name="T13" fmla="*/ 7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42" y="7"/>
                  </a:moveTo>
                  <a:cubicBezTo>
                    <a:pt x="37" y="0"/>
                    <a:pt x="27" y="0"/>
                    <a:pt x="21" y="6"/>
                  </a:cubicBezTo>
                  <a:cubicBezTo>
                    <a:pt x="7" y="21"/>
                    <a:pt x="7" y="21"/>
                    <a:pt x="7" y="21"/>
                  </a:cubicBezTo>
                  <a:cubicBezTo>
                    <a:pt x="1" y="27"/>
                    <a:pt x="0" y="38"/>
                    <a:pt x="6" y="45"/>
                  </a:cubicBezTo>
                  <a:cubicBezTo>
                    <a:pt x="11" y="52"/>
                    <a:pt x="21" y="52"/>
                    <a:pt x="27" y="46"/>
                  </a:cubicBezTo>
                  <a:cubicBezTo>
                    <a:pt x="41" y="31"/>
                    <a:pt x="41" y="31"/>
                    <a:pt x="41" y="31"/>
                  </a:cubicBezTo>
                  <a:cubicBezTo>
                    <a:pt x="47" y="25"/>
                    <a:pt x="48" y="14"/>
                    <a:pt x="42" y="7"/>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219" name="Freeform 594"/>
            <p:cNvSpPr>
              <a:spLocks/>
            </p:cNvSpPr>
            <p:nvPr/>
          </p:nvSpPr>
          <p:spPr bwMode="auto">
            <a:xfrm>
              <a:off x="3845080" y="5164138"/>
              <a:ext cx="363538" cy="517525"/>
            </a:xfrm>
            <a:custGeom>
              <a:avLst/>
              <a:gdLst>
                <a:gd name="T0" fmla="*/ 95 w 97"/>
                <a:gd name="T1" fmla="*/ 112 h 138"/>
                <a:gd name="T2" fmla="*/ 92 w 97"/>
                <a:gd name="T3" fmla="*/ 124 h 138"/>
                <a:gd name="T4" fmla="*/ 69 w 97"/>
                <a:gd name="T5" fmla="*/ 136 h 138"/>
                <a:gd name="T6" fmla="*/ 58 w 97"/>
                <a:gd name="T7" fmla="*/ 132 h 138"/>
                <a:gd name="T8" fmla="*/ 2 w 97"/>
                <a:gd name="T9" fmla="*/ 25 h 138"/>
                <a:gd name="T10" fmla="*/ 5 w 97"/>
                <a:gd name="T11" fmla="*/ 14 h 138"/>
                <a:gd name="T12" fmla="*/ 28 w 97"/>
                <a:gd name="T13" fmla="*/ 2 h 138"/>
                <a:gd name="T14" fmla="*/ 39 w 97"/>
                <a:gd name="T15" fmla="*/ 6 h 138"/>
                <a:gd name="T16" fmla="*/ 95 w 97"/>
                <a:gd name="T17" fmla="*/ 1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38">
                  <a:moveTo>
                    <a:pt x="95" y="112"/>
                  </a:moveTo>
                  <a:cubicBezTo>
                    <a:pt x="97" y="117"/>
                    <a:pt x="96" y="122"/>
                    <a:pt x="92" y="124"/>
                  </a:cubicBezTo>
                  <a:cubicBezTo>
                    <a:pt x="69" y="136"/>
                    <a:pt x="69" y="136"/>
                    <a:pt x="69" y="136"/>
                  </a:cubicBezTo>
                  <a:cubicBezTo>
                    <a:pt x="65" y="138"/>
                    <a:pt x="60" y="136"/>
                    <a:pt x="58" y="132"/>
                  </a:cubicBezTo>
                  <a:cubicBezTo>
                    <a:pt x="2" y="25"/>
                    <a:pt x="2" y="25"/>
                    <a:pt x="2" y="25"/>
                  </a:cubicBezTo>
                  <a:cubicBezTo>
                    <a:pt x="0" y="21"/>
                    <a:pt x="1" y="16"/>
                    <a:pt x="5" y="14"/>
                  </a:cubicBezTo>
                  <a:cubicBezTo>
                    <a:pt x="28" y="2"/>
                    <a:pt x="28" y="2"/>
                    <a:pt x="28" y="2"/>
                  </a:cubicBezTo>
                  <a:cubicBezTo>
                    <a:pt x="32" y="0"/>
                    <a:pt x="37" y="1"/>
                    <a:pt x="39" y="6"/>
                  </a:cubicBezTo>
                  <a:lnTo>
                    <a:pt x="95" y="112"/>
                  </a:ln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220" name="Freeform 595"/>
            <p:cNvSpPr>
              <a:spLocks/>
            </p:cNvSpPr>
            <p:nvPr/>
          </p:nvSpPr>
          <p:spPr bwMode="auto">
            <a:xfrm>
              <a:off x="2581430" y="5156200"/>
              <a:ext cx="306388" cy="525463"/>
            </a:xfrm>
            <a:custGeom>
              <a:avLst/>
              <a:gdLst>
                <a:gd name="T0" fmla="*/ 38 w 82"/>
                <a:gd name="T1" fmla="*/ 133 h 140"/>
                <a:gd name="T2" fmla="*/ 28 w 82"/>
                <a:gd name="T3" fmla="*/ 139 h 140"/>
                <a:gd name="T4" fmla="*/ 5 w 82"/>
                <a:gd name="T5" fmla="*/ 130 h 140"/>
                <a:gd name="T6" fmla="*/ 1 w 82"/>
                <a:gd name="T7" fmla="*/ 120 h 140"/>
                <a:gd name="T8" fmla="*/ 44 w 82"/>
                <a:gd name="T9" fmla="*/ 7 h 140"/>
                <a:gd name="T10" fmla="*/ 54 w 82"/>
                <a:gd name="T11" fmla="*/ 1 h 140"/>
                <a:gd name="T12" fmla="*/ 77 w 82"/>
                <a:gd name="T13" fmla="*/ 10 h 140"/>
                <a:gd name="T14" fmla="*/ 81 w 82"/>
                <a:gd name="T15" fmla="*/ 20 h 140"/>
                <a:gd name="T16" fmla="*/ 38 w 82"/>
                <a:gd name="T17" fmla="*/ 13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40">
                  <a:moveTo>
                    <a:pt x="38" y="133"/>
                  </a:moveTo>
                  <a:cubicBezTo>
                    <a:pt x="37" y="137"/>
                    <a:pt x="32" y="140"/>
                    <a:pt x="28" y="139"/>
                  </a:cubicBezTo>
                  <a:cubicBezTo>
                    <a:pt x="5" y="130"/>
                    <a:pt x="5" y="130"/>
                    <a:pt x="5" y="130"/>
                  </a:cubicBezTo>
                  <a:cubicBezTo>
                    <a:pt x="1" y="129"/>
                    <a:pt x="0" y="124"/>
                    <a:pt x="1" y="120"/>
                  </a:cubicBezTo>
                  <a:cubicBezTo>
                    <a:pt x="44" y="7"/>
                    <a:pt x="44" y="7"/>
                    <a:pt x="44" y="7"/>
                  </a:cubicBezTo>
                  <a:cubicBezTo>
                    <a:pt x="45" y="3"/>
                    <a:pt x="50" y="0"/>
                    <a:pt x="54" y="1"/>
                  </a:cubicBezTo>
                  <a:cubicBezTo>
                    <a:pt x="77" y="10"/>
                    <a:pt x="77" y="10"/>
                    <a:pt x="77" y="10"/>
                  </a:cubicBezTo>
                  <a:cubicBezTo>
                    <a:pt x="81" y="11"/>
                    <a:pt x="82" y="16"/>
                    <a:pt x="81" y="20"/>
                  </a:cubicBezTo>
                  <a:lnTo>
                    <a:pt x="38" y="133"/>
                  </a:ln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221" name="Freeform 596"/>
            <p:cNvSpPr>
              <a:spLocks/>
            </p:cNvSpPr>
            <p:nvPr/>
          </p:nvSpPr>
          <p:spPr bwMode="auto">
            <a:xfrm>
              <a:off x="3440268" y="5756275"/>
              <a:ext cx="454025" cy="409575"/>
            </a:xfrm>
            <a:custGeom>
              <a:avLst/>
              <a:gdLst>
                <a:gd name="T0" fmla="*/ 110 w 121"/>
                <a:gd name="T1" fmla="*/ 40 h 109"/>
                <a:gd name="T2" fmla="*/ 110 w 121"/>
                <a:gd name="T3" fmla="*/ 40 h 109"/>
                <a:gd name="T4" fmla="*/ 107 w 121"/>
                <a:gd name="T5" fmla="*/ 47 h 109"/>
                <a:gd name="T6" fmla="*/ 96 w 121"/>
                <a:gd name="T7" fmla="*/ 52 h 109"/>
                <a:gd name="T8" fmla="*/ 84 w 121"/>
                <a:gd name="T9" fmla="*/ 47 h 109"/>
                <a:gd name="T10" fmla="*/ 44 w 121"/>
                <a:gd name="T11" fmla="*/ 2 h 109"/>
                <a:gd name="T12" fmla="*/ 42 w 121"/>
                <a:gd name="T13" fmla="*/ 0 h 109"/>
                <a:gd name="T14" fmla="*/ 37 w 121"/>
                <a:gd name="T15" fmla="*/ 10 h 109"/>
                <a:gd name="T16" fmla="*/ 70 w 121"/>
                <a:gd name="T17" fmla="*/ 46 h 109"/>
                <a:gd name="T18" fmla="*/ 70 w 121"/>
                <a:gd name="T19" fmla="*/ 71 h 109"/>
                <a:gd name="T20" fmla="*/ 60 w 121"/>
                <a:gd name="T21" fmla="*/ 76 h 109"/>
                <a:gd name="T22" fmla="*/ 48 w 121"/>
                <a:gd name="T23" fmla="*/ 70 h 109"/>
                <a:gd name="T24" fmla="*/ 11 w 121"/>
                <a:gd name="T25" fmla="*/ 28 h 109"/>
                <a:gd name="T26" fmla="*/ 8 w 121"/>
                <a:gd name="T27" fmla="*/ 26 h 109"/>
                <a:gd name="T28" fmla="*/ 4 w 121"/>
                <a:gd name="T29" fmla="*/ 37 h 109"/>
                <a:gd name="T30" fmla="*/ 33 w 121"/>
                <a:gd name="T31" fmla="*/ 70 h 109"/>
                <a:gd name="T32" fmla="*/ 33 w 121"/>
                <a:gd name="T33" fmla="*/ 94 h 109"/>
                <a:gd name="T34" fmla="*/ 23 w 121"/>
                <a:gd name="T35" fmla="*/ 98 h 109"/>
                <a:gd name="T36" fmla="*/ 17 w 121"/>
                <a:gd name="T37" fmla="*/ 97 h 109"/>
                <a:gd name="T38" fmla="*/ 12 w 121"/>
                <a:gd name="T39" fmla="*/ 106 h 109"/>
                <a:gd name="T40" fmla="*/ 23 w 121"/>
                <a:gd name="T41" fmla="*/ 109 h 109"/>
                <a:gd name="T42" fmla="*/ 40 w 121"/>
                <a:gd name="T43" fmla="*/ 101 h 109"/>
                <a:gd name="T44" fmla="*/ 47 w 121"/>
                <a:gd name="T45" fmla="*/ 83 h 109"/>
                <a:gd name="T46" fmla="*/ 60 w 121"/>
                <a:gd name="T47" fmla="*/ 86 h 109"/>
                <a:gd name="T48" fmla="*/ 77 w 121"/>
                <a:gd name="T49" fmla="*/ 78 h 109"/>
                <a:gd name="T50" fmla="*/ 84 w 121"/>
                <a:gd name="T51" fmla="*/ 60 h 109"/>
                <a:gd name="T52" fmla="*/ 96 w 121"/>
                <a:gd name="T53" fmla="*/ 63 h 109"/>
                <a:gd name="T54" fmla="*/ 114 w 121"/>
                <a:gd name="T55" fmla="*/ 54 h 109"/>
                <a:gd name="T56" fmla="*/ 120 w 121"/>
                <a:gd name="T57" fmla="*/ 40 h 109"/>
                <a:gd name="T58" fmla="*/ 120 w 121"/>
                <a:gd name="T59" fmla="*/ 33 h 109"/>
                <a:gd name="T60" fmla="*/ 117 w 121"/>
                <a:gd name="T61" fmla="*/ 35 h 109"/>
                <a:gd name="T62" fmla="*/ 110 w 121"/>
                <a:gd name="T63" fmla="*/ 4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09">
                  <a:moveTo>
                    <a:pt x="110" y="40"/>
                  </a:moveTo>
                  <a:cubicBezTo>
                    <a:pt x="110" y="40"/>
                    <a:pt x="110" y="40"/>
                    <a:pt x="110" y="40"/>
                  </a:cubicBezTo>
                  <a:cubicBezTo>
                    <a:pt x="110" y="43"/>
                    <a:pt x="109" y="45"/>
                    <a:pt x="107" y="47"/>
                  </a:cubicBezTo>
                  <a:cubicBezTo>
                    <a:pt x="104" y="51"/>
                    <a:pt x="100" y="52"/>
                    <a:pt x="96" y="52"/>
                  </a:cubicBezTo>
                  <a:cubicBezTo>
                    <a:pt x="92" y="52"/>
                    <a:pt x="87" y="50"/>
                    <a:pt x="84" y="47"/>
                  </a:cubicBezTo>
                  <a:cubicBezTo>
                    <a:pt x="44" y="2"/>
                    <a:pt x="44" y="2"/>
                    <a:pt x="44" y="2"/>
                  </a:cubicBezTo>
                  <a:cubicBezTo>
                    <a:pt x="43" y="1"/>
                    <a:pt x="42" y="0"/>
                    <a:pt x="42" y="0"/>
                  </a:cubicBezTo>
                  <a:cubicBezTo>
                    <a:pt x="38" y="0"/>
                    <a:pt x="34" y="6"/>
                    <a:pt x="37" y="10"/>
                  </a:cubicBezTo>
                  <a:cubicBezTo>
                    <a:pt x="70" y="46"/>
                    <a:pt x="70" y="46"/>
                    <a:pt x="70" y="46"/>
                  </a:cubicBezTo>
                  <a:cubicBezTo>
                    <a:pt x="76" y="53"/>
                    <a:pt x="76" y="64"/>
                    <a:pt x="70" y="71"/>
                  </a:cubicBezTo>
                  <a:cubicBezTo>
                    <a:pt x="67" y="74"/>
                    <a:pt x="63" y="76"/>
                    <a:pt x="60" y="76"/>
                  </a:cubicBezTo>
                  <a:cubicBezTo>
                    <a:pt x="56" y="76"/>
                    <a:pt x="51" y="74"/>
                    <a:pt x="48" y="70"/>
                  </a:cubicBezTo>
                  <a:cubicBezTo>
                    <a:pt x="11" y="28"/>
                    <a:pt x="11" y="28"/>
                    <a:pt x="11" y="28"/>
                  </a:cubicBezTo>
                  <a:cubicBezTo>
                    <a:pt x="10" y="27"/>
                    <a:pt x="9" y="26"/>
                    <a:pt x="8" y="26"/>
                  </a:cubicBezTo>
                  <a:cubicBezTo>
                    <a:pt x="4" y="26"/>
                    <a:pt x="0" y="32"/>
                    <a:pt x="4" y="37"/>
                  </a:cubicBezTo>
                  <a:cubicBezTo>
                    <a:pt x="33" y="70"/>
                    <a:pt x="33" y="70"/>
                    <a:pt x="33" y="70"/>
                  </a:cubicBezTo>
                  <a:cubicBezTo>
                    <a:pt x="39" y="77"/>
                    <a:pt x="39" y="87"/>
                    <a:pt x="33" y="94"/>
                  </a:cubicBezTo>
                  <a:cubicBezTo>
                    <a:pt x="30" y="97"/>
                    <a:pt x="26" y="98"/>
                    <a:pt x="23" y="98"/>
                  </a:cubicBezTo>
                  <a:cubicBezTo>
                    <a:pt x="21" y="98"/>
                    <a:pt x="19" y="98"/>
                    <a:pt x="17" y="97"/>
                  </a:cubicBezTo>
                  <a:cubicBezTo>
                    <a:pt x="16" y="100"/>
                    <a:pt x="14" y="103"/>
                    <a:pt x="12" y="106"/>
                  </a:cubicBezTo>
                  <a:cubicBezTo>
                    <a:pt x="15" y="108"/>
                    <a:pt x="19" y="109"/>
                    <a:pt x="23" y="109"/>
                  </a:cubicBezTo>
                  <a:cubicBezTo>
                    <a:pt x="29" y="109"/>
                    <a:pt x="35" y="106"/>
                    <a:pt x="40" y="101"/>
                  </a:cubicBezTo>
                  <a:cubicBezTo>
                    <a:pt x="44" y="96"/>
                    <a:pt x="47" y="89"/>
                    <a:pt x="47" y="83"/>
                  </a:cubicBezTo>
                  <a:cubicBezTo>
                    <a:pt x="51" y="85"/>
                    <a:pt x="55" y="86"/>
                    <a:pt x="60" y="86"/>
                  </a:cubicBezTo>
                  <a:cubicBezTo>
                    <a:pt x="66" y="86"/>
                    <a:pt x="72" y="84"/>
                    <a:pt x="77" y="78"/>
                  </a:cubicBezTo>
                  <a:cubicBezTo>
                    <a:pt x="82" y="73"/>
                    <a:pt x="84" y="67"/>
                    <a:pt x="84" y="60"/>
                  </a:cubicBezTo>
                  <a:cubicBezTo>
                    <a:pt x="88" y="62"/>
                    <a:pt x="92" y="63"/>
                    <a:pt x="96" y="63"/>
                  </a:cubicBezTo>
                  <a:cubicBezTo>
                    <a:pt x="103" y="63"/>
                    <a:pt x="110" y="60"/>
                    <a:pt x="114" y="54"/>
                  </a:cubicBezTo>
                  <a:cubicBezTo>
                    <a:pt x="119" y="49"/>
                    <a:pt x="120" y="44"/>
                    <a:pt x="120" y="40"/>
                  </a:cubicBezTo>
                  <a:cubicBezTo>
                    <a:pt x="121" y="37"/>
                    <a:pt x="120" y="35"/>
                    <a:pt x="120" y="33"/>
                  </a:cubicBezTo>
                  <a:cubicBezTo>
                    <a:pt x="118" y="34"/>
                    <a:pt x="118" y="35"/>
                    <a:pt x="117" y="35"/>
                  </a:cubicBezTo>
                  <a:lnTo>
                    <a:pt x="110" y="40"/>
                  </a:ln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222" name="Freeform 597"/>
            <p:cNvSpPr>
              <a:spLocks/>
            </p:cNvSpPr>
            <p:nvPr/>
          </p:nvSpPr>
          <p:spPr bwMode="auto">
            <a:xfrm>
              <a:off x="2771930" y="5186363"/>
              <a:ext cx="585788" cy="630238"/>
            </a:xfrm>
            <a:custGeom>
              <a:avLst/>
              <a:gdLst>
                <a:gd name="T0" fmla="*/ 39 w 156"/>
                <a:gd name="T1" fmla="*/ 163 h 168"/>
                <a:gd name="T2" fmla="*/ 39 w 156"/>
                <a:gd name="T3" fmla="*/ 163 h 168"/>
                <a:gd name="T4" fmla="*/ 39 w 156"/>
                <a:gd name="T5" fmla="*/ 163 h 168"/>
                <a:gd name="T6" fmla="*/ 42 w 156"/>
                <a:gd name="T7" fmla="*/ 161 h 168"/>
                <a:gd name="T8" fmla="*/ 10 w 156"/>
                <a:gd name="T9" fmla="*/ 126 h 168"/>
                <a:gd name="T10" fmla="*/ 50 w 156"/>
                <a:gd name="T11" fmla="*/ 20 h 168"/>
                <a:gd name="T12" fmla="*/ 63 w 156"/>
                <a:gd name="T13" fmla="*/ 30 h 168"/>
                <a:gd name="T14" fmla="*/ 75 w 156"/>
                <a:gd name="T15" fmla="*/ 33 h 168"/>
                <a:gd name="T16" fmla="*/ 78 w 156"/>
                <a:gd name="T17" fmla="*/ 32 h 168"/>
                <a:gd name="T18" fmla="*/ 112 w 156"/>
                <a:gd name="T19" fmla="*/ 19 h 168"/>
                <a:gd name="T20" fmla="*/ 135 w 156"/>
                <a:gd name="T21" fmla="*/ 11 h 168"/>
                <a:gd name="T22" fmla="*/ 146 w 156"/>
                <a:gd name="T23" fmla="*/ 14 h 168"/>
                <a:gd name="T24" fmla="*/ 156 w 156"/>
                <a:gd name="T25" fmla="*/ 8 h 168"/>
                <a:gd name="T26" fmla="*/ 154 w 156"/>
                <a:gd name="T27" fmla="*/ 7 h 168"/>
                <a:gd name="T28" fmla="*/ 135 w 156"/>
                <a:gd name="T29" fmla="*/ 0 h 168"/>
                <a:gd name="T30" fmla="*/ 107 w 156"/>
                <a:gd name="T31" fmla="*/ 9 h 168"/>
                <a:gd name="T32" fmla="*/ 104 w 156"/>
                <a:gd name="T33" fmla="*/ 11 h 168"/>
                <a:gd name="T34" fmla="*/ 77 w 156"/>
                <a:gd name="T35" fmla="*/ 22 h 168"/>
                <a:gd name="T36" fmla="*/ 75 w 156"/>
                <a:gd name="T37" fmla="*/ 22 h 168"/>
                <a:gd name="T38" fmla="*/ 67 w 156"/>
                <a:gd name="T39" fmla="*/ 21 h 168"/>
                <a:gd name="T40" fmla="*/ 59 w 156"/>
                <a:gd name="T41" fmla="*/ 16 h 168"/>
                <a:gd name="T42" fmla="*/ 52 w 156"/>
                <a:gd name="T43" fmla="*/ 10 h 168"/>
                <a:gd name="T44" fmla="*/ 50 w 156"/>
                <a:gd name="T45" fmla="*/ 10 h 168"/>
                <a:gd name="T46" fmla="*/ 41 w 156"/>
                <a:gd name="T47" fmla="*/ 17 h 168"/>
                <a:gd name="T48" fmla="*/ 1 w 156"/>
                <a:gd name="T49" fmla="*/ 122 h 168"/>
                <a:gd name="T50" fmla="*/ 3 w 156"/>
                <a:gd name="T51" fmla="*/ 133 h 168"/>
                <a:gd name="T52" fmla="*/ 34 w 156"/>
                <a:gd name="T53" fmla="*/ 168 h 168"/>
                <a:gd name="T54" fmla="*/ 39 w 156"/>
                <a:gd name="T55" fmla="*/ 16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68">
                  <a:moveTo>
                    <a:pt x="39" y="163"/>
                  </a:moveTo>
                  <a:cubicBezTo>
                    <a:pt x="39" y="163"/>
                    <a:pt x="39" y="163"/>
                    <a:pt x="39" y="163"/>
                  </a:cubicBezTo>
                  <a:cubicBezTo>
                    <a:pt x="39" y="163"/>
                    <a:pt x="39" y="163"/>
                    <a:pt x="39" y="163"/>
                  </a:cubicBezTo>
                  <a:cubicBezTo>
                    <a:pt x="42" y="161"/>
                    <a:pt x="42" y="161"/>
                    <a:pt x="42" y="161"/>
                  </a:cubicBezTo>
                  <a:cubicBezTo>
                    <a:pt x="22" y="141"/>
                    <a:pt x="10" y="126"/>
                    <a:pt x="10" y="126"/>
                  </a:cubicBezTo>
                  <a:cubicBezTo>
                    <a:pt x="29" y="79"/>
                    <a:pt x="50" y="20"/>
                    <a:pt x="50" y="20"/>
                  </a:cubicBezTo>
                  <a:cubicBezTo>
                    <a:pt x="50" y="24"/>
                    <a:pt x="61" y="29"/>
                    <a:pt x="63" y="30"/>
                  </a:cubicBezTo>
                  <a:cubicBezTo>
                    <a:pt x="67" y="32"/>
                    <a:pt x="71" y="33"/>
                    <a:pt x="75" y="33"/>
                  </a:cubicBezTo>
                  <a:cubicBezTo>
                    <a:pt x="76" y="33"/>
                    <a:pt x="77" y="32"/>
                    <a:pt x="78" y="32"/>
                  </a:cubicBezTo>
                  <a:cubicBezTo>
                    <a:pt x="90" y="31"/>
                    <a:pt x="101" y="24"/>
                    <a:pt x="112" y="19"/>
                  </a:cubicBezTo>
                  <a:cubicBezTo>
                    <a:pt x="118" y="15"/>
                    <a:pt x="127" y="11"/>
                    <a:pt x="135" y="11"/>
                  </a:cubicBezTo>
                  <a:cubicBezTo>
                    <a:pt x="139" y="11"/>
                    <a:pt x="143" y="12"/>
                    <a:pt x="146" y="14"/>
                  </a:cubicBezTo>
                  <a:cubicBezTo>
                    <a:pt x="149" y="12"/>
                    <a:pt x="153" y="10"/>
                    <a:pt x="156" y="8"/>
                  </a:cubicBezTo>
                  <a:cubicBezTo>
                    <a:pt x="155" y="8"/>
                    <a:pt x="154" y="7"/>
                    <a:pt x="154" y="7"/>
                  </a:cubicBezTo>
                  <a:cubicBezTo>
                    <a:pt x="149" y="2"/>
                    <a:pt x="142" y="0"/>
                    <a:pt x="135" y="0"/>
                  </a:cubicBezTo>
                  <a:cubicBezTo>
                    <a:pt x="124" y="0"/>
                    <a:pt x="114" y="5"/>
                    <a:pt x="107" y="9"/>
                  </a:cubicBezTo>
                  <a:cubicBezTo>
                    <a:pt x="104" y="11"/>
                    <a:pt x="104" y="11"/>
                    <a:pt x="104" y="11"/>
                  </a:cubicBezTo>
                  <a:cubicBezTo>
                    <a:pt x="95" y="16"/>
                    <a:pt x="86" y="21"/>
                    <a:pt x="77" y="22"/>
                  </a:cubicBezTo>
                  <a:cubicBezTo>
                    <a:pt x="77" y="22"/>
                    <a:pt x="76" y="22"/>
                    <a:pt x="75" y="22"/>
                  </a:cubicBezTo>
                  <a:cubicBezTo>
                    <a:pt x="72" y="22"/>
                    <a:pt x="69" y="22"/>
                    <a:pt x="67" y="21"/>
                  </a:cubicBezTo>
                  <a:cubicBezTo>
                    <a:pt x="65" y="20"/>
                    <a:pt x="61" y="18"/>
                    <a:pt x="59" y="16"/>
                  </a:cubicBezTo>
                  <a:cubicBezTo>
                    <a:pt x="58" y="13"/>
                    <a:pt x="55" y="11"/>
                    <a:pt x="52" y="10"/>
                  </a:cubicBezTo>
                  <a:cubicBezTo>
                    <a:pt x="52" y="10"/>
                    <a:pt x="51" y="10"/>
                    <a:pt x="50" y="10"/>
                  </a:cubicBezTo>
                  <a:cubicBezTo>
                    <a:pt x="46" y="10"/>
                    <a:pt x="42" y="12"/>
                    <a:pt x="41" y="17"/>
                  </a:cubicBezTo>
                  <a:cubicBezTo>
                    <a:pt x="41" y="17"/>
                    <a:pt x="19" y="75"/>
                    <a:pt x="1" y="122"/>
                  </a:cubicBezTo>
                  <a:cubicBezTo>
                    <a:pt x="0" y="126"/>
                    <a:pt x="0" y="130"/>
                    <a:pt x="3" y="133"/>
                  </a:cubicBezTo>
                  <a:cubicBezTo>
                    <a:pt x="3" y="134"/>
                    <a:pt x="15" y="148"/>
                    <a:pt x="34" y="168"/>
                  </a:cubicBezTo>
                  <a:cubicBezTo>
                    <a:pt x="36" y="166"/>
                    <a:pt x="37" y="164"/>
                    <a:pt x="39" y="163"/>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grpSp>
      <p:grpSp>
        <p:nvGrpSpPr>
          <p:cNvPr id="223" name="Group 222"/>
          <p:cNvGrpSpPr/>
          <p:nvPr/>
        </p:nvGrpSpPr>
        <p:grpSpPr>
          <a:xfrm>
            <a:off x="1422555" y="1700243"/>
            <a:ext cx="288773" cy="391150"/>
            <a:chOff x="7359485" y="5211088"/>
            <a:chExt cx="337994" cy="457821"/>
          </a:xfrm>
        </p:grpSpPr>
        <p:sp>
          <p:nvSpPr>
            <p:cNvPr id="224" name="Freeform 47"/>
            <p:cNvSpPr>
              <a:spLocks noEditPoints="1"/>
            </p:cNvSpPr>
            <p:nvPr/>
          </p:nvSpPr>
          <p:spPr bwMode="auto">
            <a:xfrm>
              <a:off x="7360762" y="5425080"/>
              <a:ext cx="148620" cy="243829"/>
            </a:xfrm>
            <a:custGeom>
              <a:avLst/>
              <a:gdLst>
                <a:gd name="T0" fmla="*/ 256 w 256"/>
                <a:gd name="T1" fmla="*/ 85 h 419"/>
                <a:gd name="T2" fmla="*/ 0 w 256"/>
                <a:gd name="T3" fmla="*/ 0 h 419"/>
                <a:gd name="T4" fmla="*/ 0 w 256"/>
                <a:gd name="T5" fmla="*/ 309 h 419"/>
                <a:gd name="T6" fmla="*/ 0 w 256"/>
                <a:gd name="T7" fmla="*/ 309 h 419"/>
                <a:gd name="T8" fmla="*/ 0 w 256"/>
                <a:gd name="T9" fmla="*/ 315 h 419"/>
                <a:gd name="T10" fmla="*/ 1 w 256"/>
                <a:gd name="T11" fmla="*/ 319 h 419"/>
                <a:gd name="T12" fmla="*/ 3 w 256"/>
                <a:gd name="T13" fmla="*/ 325 h 419"/>
                <a:gd name="T14" fmla="*/ 7 w 256"/>
                <a:gd name="T15" fmla="*/ 329 h 419"/>
                <a:gd name="T16" fmla="*/ 9 w 256"/>
                <a:gd name="T17" fmla="*/ 334 h 419"/>
                <a:gd name="T18" fmla="*/ 14 w 256"/>
                <a:gd name="T19" fmla="*/ 338 h 419"/>
                <a:gd name="T20" fmla="*/ 19 w 256"/>
                <a:gd name="T21" fmla="*/ 340 h 419"/>
                <a:gd name="T22" fmla="*/ 24 w 256"/>
                <a:gd name="T23" fmla="*/ 342 h 419"/>
                <a:gd name="T24" fmla="*/ 256 w 256"/>
                <a:gd name="T25" fmla="*/ 419 h 419"/>
                <a:gd name="T26" fmla="*/ 256 w 256"/>
                <a:gd name="T27" fmla="*/ 85 h 419"/>
                <a:gd name="T28" fmla="*/ 256 w 256"/>
                <a:gd name="T29" fmla="*/ 85 h 419"/>
                <a:gd name="T30" fmla="*/ 256 w 256"/>
                <a:gd name="T31" fmla="*/ 85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9">
                  <a:moveTo>
                    <a:pt x="256" y="85"/>
                  </a:moveTo>
                  <a:lnTo>
                    <a:pt x="0" y="0"/>
                  </a:lnTo>
                  <a:lnTo>
                    <a:pt x="0" y="309"/>
                  </a:lnTo>
                  <a:lnTo>
                    <a:pt x="0" y="309"/>
                  </a:lnTo>
                  <a:lnTo>
                    <a:pt x="0" y="315"/>
                  </a:lnTo>
                  <a:lnTo>
                    <a:pt x="1" y="319"/>
                  </a:lnTo>
                  <a:lnTo>
                    <a:pt x="3" y="325"/>
                  </a:lnTo>
                  <a:lnTo>
                    <a:pt x="7" y="329"/>
                  </a:lnTo>
                  <a:lnTo>
                    <a:pt x="9" y="334"/>
                  </a:lnTo>
                  <a:lnTo>
                    <a:pt x="14" y="338"/>
                  </a:lnTo>
                  <a:lnTo>
                    <a:pt x="19" y="340"/>
                  </a:lnTo>
                  <a:lnTo>
                    <a:pt x="24" y="342"/>
                  </a:lnTo>
                  <a:lnTo>
                    <a:pt x="256" y="419"/>
                  </a:lnTo>
                  <a:lnTo>
                    <a:pt x="256" y="85"/>
                  </a:lnTo>
                  <a:close/>
                  <a:moveTo>
                    <a:pt x="256" y="85"/>
                  </a:moveTo>
                  <a:lnTo>
                    <a:pt x="256" y="85"/>
                  </a:lnTo>
                  <a:close/>
                </a:path>
              </a:pathLst>
            </a:cu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25" name="Freeform 50"/>
            <p:cNvSpPr>
              <a:spLocks noEditPoints="1"/>
            </p:cNvSpPr>
            <p:nvPr/>
          </p:nvSpPr>
          <p:spPr bwMode="auto">
            <a:xfrm>
              <a:off x="7548859" y="5425080"/>
              <a:ext cx="148620" cy="243829"/>
            </a:xfrm>
            <a:custGeom>
              <a:avLst/>
              <a:gdLst>
                <a:gd name="T0" fmla="*/ 0 w 256"/>
                <a:gd name="T1" fmla="*/ 419 h 419"/>
                <a:gd name="T2" fmla="*/ 232 w 256"/>
                <a:gd name="T3" fmla="*/ 342 h 419"/>
                <a:gd name="T4" fmla="*/ 232 w 256"/>
                <a:gd name="T5" fmla="*/ 342 h 419"/>
                <a:gd name="T6" fmla="*/ 237 w 256"/>
                <a:gd name="T7" fmla="*/ 340 h 419"/>
                <a:gd name="T8" fmla="*/ 242 w 256"/>
                <a:gd name="T9" fmla="*/ 338 h 419"/>
                <a:gd name="T10" fmla="*/ 246 w 256"/>
                <a:gd name="T11" fmla="*/ 334 h 419"/>
                <a:gd name="T12" fmla="*/ 249 w 256"/>
                <a:gd name="T13" fmla="*/ 329 h 419"/>
                <a:gd name="T14" fmla="*/ 252 w 256"/>
                <a:gd name="T15" fmla="*/ 325 h 419"/>
                <a:gd name="T16" fmla="*/ 254 w 256"/>
                <a:gd name="T17" fmla="*/ 319 h 419"/>
                <a:gd name="T18" fmla="*/ 255 w 256"/>
                <a:gd name="T19" fmla="*/ 315 h 419"/>
                <a:gd name="T20" fmla="*/ 256 w 256"/>
                <a:gd name="T21" fmla="*/ 309 h 419"/>
                <a:gd name="T22" fmla="*/ 256 w 256"/>
                <a:gd name="T23" fmla="*/ 0 h 419"/>
                <a:gd name="T24" fmla="*/ 0 w 256"/>
                <a:gd name="T25" fmla="*/ 85 h 419"/>
                <a:gd name="T26" fmla="*/ 0 w 256"/>
                <a:gd name="T27" fmla="*/ 419 h 419"/>
                <a:gd name="T28" fmla="*/ 0 w 256"/>
                <a:gd name="T29" fmla="*/ 419 h 419"/>
                <a:gd name="T30" fmla="*/ 0 w 256"/>
                <a:gd name="T3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9">
                  <a:moveTo>
                    <a:pt x="0" y="419"/>
                  </a:moveTo>
                  <a:lnTo>
                    <a:pt x="232" y="342"/>
                  </a:lnTo>
                  <a:lnTo>
                    <a:pt x="232" y="342"/>
                  </a:lnTo>
                  <a:lnTo>
                    <a:pt x="237" y="340"/>
                  </a:lnTo>
                  <a:lnTo>
                    <a:pt x="242" y="338"/>
                  </a:lnTo>
                  <a:lnTo>
                    <a:pt x="246" y="334"/>
                  </a:lnTo>
                  <a:lnTo>
                    <a:pt x="249" y="329"/>
                  </a:lnTo>
                  <a:lnTo>
                    <a:pt x="252" y="325"/>
                  </a:lnTo>
                  <a:lnTo>
                    <a:pt x="254" y="319"/>
                  </a:lnTo>
                  <a:lnTo>
                    <a:pt x="255" y="315"/>
                  </a:lnTo>
                  <a:lnTo>
                    <a:pt x="256" y="309"/>
                  </a:lnTo>
                  <a:lnTo>
                    <a:pt x="256" y="0"/>
                  </a:lnTo>
                  <a:lnTo>
                    <a:pt x="0" y="85"/>
                  </a:lnTo>
                  <a:lnTo>
                    <a:pt x="0" y="419"/>
                  </a:lnTo>
                  <a:close/>
                  <a:moveTo>
                    <a:pt x="0" y="419"/>
                  </a:moveTo>
                  <a:lnTo>
                    <a:pt x="0" y="419"/>
                  </a:lnTo>
                  <a:close/>
                </a:path>
              </a:pathLst>
            </a:cu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26" name="Freeform 54"/>
            <p:cNvSpPr>
              <a:spLocks/>
            </p:cNvSpPr>
            <p:nvPr/>
          </p:nvSpPr>
          <p:spPr bwMode="auto">
            <a:xfrm>
              <a:off x="7404884" y="5357737"/>
              <a:ext cx="248474" cy="81276"/>
            </a:xfrm>
            <a:custGeom>
              <a:avLst/>
              <a:gdLst>
                <a:gd name="T0" fmla="*/ 203 w 428"/>
                <a:gd name="T1" fmla="*/ 1 h 139"/>
                <a:gd name="T2" fmla="*/ 203 w 428"/>
                <a:gd name="T3" fmla="*/ 1 h 139"/>
                <a:gd name="T4" fmla="*/ 0 w 428"/>
                <a:gd name="T5" fmla="*/ 69 h 139"/>
                <a:gd name="T6" fmla="*/ 0 w 428"/>
                <a:gd name="T7" fmla="*/ 69 h 139"/>
                <a:gd name="T8" fmla="*/ 214 w 428"/>
                <a:gd name="T9" fmla="*/ 139 h 139"/>
                <a:gd name="T10" fmla="*/ 214 w 428"/>
                <a:gd name="T11" fmla="*/ 139 h 139"/>
                <a:gd name="T12" fmla="*/ 428 w 428"/>
                <a:gd name="T13" fmla="*/ 69 h 139"/>
                <a:gd name="T14" fmla="*/ 428 w 428"/>
                <a:gd name="T15" fmla="*/ 69 h 139"/>
                <a:gd name="T16" fmla="*/ 225 w 428"/>
                <a:gd name="T17" fmla="*/ 1 h 139"/>
                <a:gd name="T18" fmla="*/ 225 w 428"/>
                <a:gd name="T19" fmla="*/ 1 h 139"/>
                <a:gd name="T20" fmla="*/ 219 w 428"/>
                <a:gd name="T21" fmla="*/ 0 h 139"/>
                <a:gd name="T22" fmla="*/ 214 w 428"/>
                <a:gd name="T23" fmla="*/ 0 h 139"/>
                <a:gd name="T24" fmla="*/ 208 w 428"/>
                <a:gd name="T25" fmla="*/ 0 h 139"/>
                <a:gd name="T26" fmla="*/ 203 w 428"/>
                <a:gd name="T27" fmla="*/ 1 h 139"/>
                <a:gd name="T28" fmla="*/ 203 w 428"/>
                <a:gd name="T29" fmla="*/ 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8" h="139">
                  <a:moveTo>
                    <a:pt x="203" y="1"/>
                  </a:moveTo>
                  <a:lnTo>
                    <a:pt x="203" y="1"/>
                  </a:lnTo>
                  <a:lnTo>
                    <a:pt x="0" y="69"/>
                  </a:lnTo>
                  <a:lnTo>
                    <a:pt x="0" y="69"/>
                  </a:lnTo>
                  <a:lnTo>
                    <a:pt x="214" y="139"/>
                  </a:lnTo>
                  <a:lnTo>
                    <a:pt x="214" y="139"/>
                  </a:lnTo>
                  <a:lnTo>
                    <a:pt x="428" y="69"/>
                  </a:lnTo>
                  <a:lnTo>
                    <a:pt x="428" y="69"/>
                  </a:lnTo>
                  <a:lnTo>
                    <a:pt x="225" y="1"/>
                  </a:lnTo>
                  <a:lnTo>
                    <a:pt x="225" y="1"/>
                  </a:lnTo>
                  <a:lnTo>
                    <a:pt x="219" y="0"/>
                  </a:lnTo>
                  <a:lnTo>
                    <a:pt x="214" y="0"/>
                  </a:lnTo>
                  <a:lnTo>
                    <a:pt x="208" y="0"/>
                  </a:lnTo>
                  <a:lnTo>
                    <a:pt x="203" y="1"/>
                  </a:lnTo>
                  <a:lnTo>
                    <a:pt x="203" y="1"/>
                  </a:lnTo>
                </a:path>
              </a:pathLst>
            </a:cu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grpSp>
          <p:nvGrpSpPr>
            <p:cNvPr id="227" name="Group 226"/>
            <p:cNvGrpSpPr/>
            <p:nvPr/>
          </p:nvGrpSpPr>
          <p:grpSpPr>
            <a:xfrm>
              <a:off x="7359485" y="5211088"/>
              <a:ext cx="337609" cy="148909"/>
              <a:chOff x="2504291" y="1806040"/>
              <a:chExt cx="337609" cy="148909"/>
            </a:xfrm>
          </p:grpSpPr>
          <p:sp>
            <p:nvSpPr>
              <p:cNvPr id="228" name="Freeform 10"/>
              <p:cNvSpPr>
                <a:spLocks/>
              </p:cNvSpPr>
              <p:nvPr/>
            </p:nvSpPr>
            <p:spPr bwMode="auto">
              <a:xfrm>
                <a:off x="2759949" y="1913974"/>
                <a:ext cx="81951" cy="40975"/>
              </a:xfrm>
              <a:custGeom>
                <a:avLst/>
                <a:gdLst>
                  <a:gd name="T0" fmla="*/ 95 w 128"/>
                  <a:gd name="T1" fmla="*/ 0 h 64"/>
                  <a:gd name="T2" fmla="*/ 32 w 128"/>
                  <a:gd name="T3" fmla="*/ 0 h 64"/>
                  <a:gd name="T4" fmla="*/ 32 w 128"/>
                  <a:gd name="T5" fmla="*/ 0 h 64"/>
                  <a:gd name="T6" fmla="*/ 26 w 128"/>
                  <a:gd name="T7" fmla="*/ 0 h 64"/>
                  <a:gd name="T8" fmla="*/ 19 w 128"/>
                  <a:gd name="T9" fmla="*/ 3 h 64"/>
                  <a:gd name="T10" fmla="*/ 14 w 128"/>
                  <a:gd name="T11" fmla="*/ 5 h 64"/>
                  <a:gd name="T12" fmla="*/ 9 w 128"/>
                  <a:gd name="T13" fmla="*/ 9 h 64"/>
                  <a:gd name="T14" fmla="*/ 5 w 128"/>
                  <a:gd name="T15" fmla="*/ 15 h 64"/>
                  <a:gd name="T16" fmla="*/ 2 w 128"/>
                  <a:gd name="T17" fmla="*/ 20 h 64"/>
                  <a:gd name="T18" fmla="*/ 0 w 128"/>
                  <a:gd name="T19" fmla="*/ 25 h 64"/>
                  <a:gd name="T20" fmla="*/ 0 w 128"/>
                  <a:gd name="T21" fmla="*/ 31 h 64"/>
                  <a:gd name="T22" fmla="*/ 0 w 128"/>
                  <a:gd name="T23" fmla="*/ 31 h 64"/>
                  <a:gd name="T24" fmla="*/ 0 w 128"/>
                  <a:gd name="T25" fmla="*/ 38 h 64"/>
                  <a:gd name="T26" fmla="*/ 2 w 128"/>
                  <a:gd name="T27" fmla="*/ 44 h 64"/>
                  <a:gd name="T28" fmla="*/ 5 w 128"/>
                  <a:gd name="T29" fmla="*/ 49 h 64"/>
                  <a:gd name="T30" fmla="*/ 9 w 128"/>
                  <a:gd name="T31" fmla="*/ 55 h 64"/>
                  <a:gd name="T32" fmla="*/ 14 w 128"/>
                  <a:gd name="T33" fmla="*/ 58 h 64"/>
                  <a:gd name="T34" fmla="*/ 19 w 128"/>
                  <a:gd name="T35" fmla="*/ 61 h 64"/>
                  <a:gd name="T36" fmla="*/ 26 w 128"/>
                  <a:gd name="T37" fmla="*/ 64 h 64"/>
                  <a:gd name="T38" fmla="*/ 32 w 128"/>
                  <a:gd name="T39" fmla="*/ 64 h 64"/>
                  <a:gd name="T40" fmla="*/ 95 w 128"/>
                  <a:gd name="T41" fmla="*/ 64 h 64"/>
                  <a:gd name="T42" fmla="*/ 95 w 128"/>
                  <a:gd name="T43" fmla="*/ 64 h 64"/>
                  <a:gd name="T44" fmla="*/ 102 w 128"/>
                  <a:gd name="T45" fmla="*/ 64 h 64"/>
                  <a:gd name="T46" fmla="*/ 108 w 128"/>
                  <a:gd name="T47" fmla="*/ 61 h 64"/>
                  <a:gd name="T48" fmla="*/ 114 w 128"/>
                  <a:gd name="T49" fmla="*/ 58 h 64"/>
                  <a:gd name="T50" fmla="*/ 119 w 128"/>
                  <a:gd name="T51" fmla="*/ 55 h 64"/>
                  <a:gd name="T52" fmla="*/ 123 w 128"/>
                  <a:gd name="T53" fmla="*/ 49 h 64"/>
                  <a:gd name="T54" fmla="*/ 125 w 128"/>
                  <a:gd name="T55" fmla="*/ 44 h 64"/>
                  <a:gd name="T56" fmla="*/ 128 w 128"/>
                  <a:gd name="T57" fmla="*/ 38 h 64"/>
                  <a:gd name="T58" fmla="*/ 128 w 128"/>
                  <a:gd name="T59" fmla="*/ 31 h 64"/>
                  <a:gd name="T60" fmla="*/ 128 w 128"/>
                  <a:gd name="T61" fmla="*/ 31 h 64"/>
                  <a:gd name="T62" fmla="*/ 128 w 128"/>
                  <a:gd name="T63" fmla="*/ 25 h 64"/>
                  <a:gd name="T64" fmla="*/ 125 w 128"/>
                  <a:gd name="T65" fmla="*/ 20 h 64"/>
                  <a:gd name="T66" fmla="*/ 123 w 128"/>
                  <a:gd name="T67" fmla="*/ 15 h 64"/>
                  <a:gd name="T68" fmla="*/ 119 w 128"/>
                  <a:gd name="T69" fmla="*/ 9 h 64"/>
                  <a:gd name="T70" fmla="*/ 114 w 128"/>
                  <a:gd name="T71" fmla="*/ 5 h 64"/>
                  <a:gd name="T72" fmla="*/ 108 w 128"/>
                  <a:gd name="T73" fmla="*/ 3 h 64"/>
                  <a:gd name="T74" fmla="*/ 102 w 128"/>
                  <a:gd name="T75" fmla="*/ 0 h 64"/>
                  <a:gd name="T76" fmla="*/ 95 w 128"/>
                  <a:gd name="T77" fmla="*/ 0 h 64"/>
                  <a:gd name="T78" fmla="*/ 95 w 12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64">
                    <a:moveTo>
                      <a:pt x="95" y="0"/>
                    </a:moveTo>
                    <a:lnTo>
                      <a:pt x="32" y="0"/>
                    </a:lnTo>
                    <a:lnTo>
                      <a:pt x="32" y="0"/>
                    </a:lnTo>
                    <a:lnTo>
                      <a:pt x="26" y="0"/>
                    </a:lnTo>
                    <a:lnTo>
                      <a:pt x="19" y="3"/>
                    </a:lnTo>
                    <a:lnTo>
                      <a:pt x="14" y="5"/>
                    </a:lnTo>
                    <a:lnTo>
                      <a:pt x="9" y="9"/>
                    </a:lnTo>
                    <a:lnTo>
                      <a:pt x="5" y="15"/>
                    </a:lnTo>
                    <a:lnTo>
                      <a:pt x="2" y="20"/>
                    </a:lnTo>
                    <a:lnTo>
                      <a:pt x="0" y="25"/>
                    </a:lnTo>
                    <a:lnTo>
                      <a:pt x="0" y="31"/>
                    </a:lnTo>
                    <a:lnTo>
                      <a:pt x="0" y="31"/>
                    </a:lnTo>
                    <a:lnTo>
                      <a:pt x="0" y="38"/>
                    </a:lnTo>
                    <a:lnTo>
                      <a:pt x="2" y="44"/>
                    </a:lnTo>
                    <a:lnTo>
                      <a:pt x="5" y="49"/>
                    </a:lnTo>
                    <a:lnTo>
                      <a:pt x="9" y="55"/>
                    </a:lnTo>
                    <a:lnTo>
                      <a:pt x="14" y="58"/>
                    </a:lnTo>
                    <a:lnTo>
                      <a:pt x="19" y="61"/>
                    </a:lnTo>
                    <a:lnTo>
                      <a:pt x="26" y="64"/>
                    </a:lnTo>
                    <a:lnTo>
                      <a:pt x="32" y="64"/>
                    </a:lnTo>
                    <a:lnTo>
                      <a:pt x="95" y="64"/>
                    </a:lnTo>
                    <a:lnTo>
                      <a:pt x="95" y="64"/>
                    </a:lnTo>
                    <a:lnTo>
                      <a:pt x="102" y="64"/>
                    </a:lnTo>
                    <a:lnTo>
                      <a:pt x="108" y="61"/>
                    </a:lnTo>
                    <a:lnTo>
                      <a:pt x="114" y="58"/>
                    </a:lnTo>
                    <a:lnTo>
                      <a:pt x="119" y="55"/>
                    </a:lnTo>
                    <a:lnTo>
                      <a:pt x="123" y="49"/>
                    </a:lnTo>
                    <a:lnTo>
                      <a:pt x="125" y="44"/>
                    </a:lnTo>
                    <a:lnTo>
                      <a:pt x="128" y="38"/>
                    </a:lnTo>
                    <a:lnTo>
                      <a:pt x="128" y="31"/>
                    </a:lnTo>
                    <a:lnTo>
                      <a:pt x="128" y="31"/>
                    </a:lnTo>
                    <a:lnTo>
                      <a:pt x="128" y="25"/>
                    </a:lnTo>
                    <a:lnTo>
                      <a:pt x="125" y="20"/>
                    </a:lnTo>
                    <a:lnTo>
                      <a:pt x="123" y="15"/>
                    </a:lnTo>
                    <a:lnTo>
                      <a:pt x="119" y="9"/>
                    </a:lnTo>
                    <a:lnTo>
                      <a:pt x="114" y="5"/>
                    </a:lnTo>
                    <a:lnTo>
                      <a:pt x="108" y="3"/>
                    </a:lnTo>
                    <a:lnTo>
                      <a:pt x="102" y="0"/>
                    </a:lnTo>
                    <a:lnTo>
                      <a:pt x="95" y="0"/>
                    </a:lnTo>
                    <a:lnTo>
                      <a:pt x="95" y="0"/>
                    </a:lnTo>
                  </a:path>
                </a:pathLst>
              </a:cu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29" name="Freeform 13"/>
              <p:cNvSpPr>
                <a:spLocks/>
              </p:cNvSpPr>
              <p:nvPr/>
            </p:nvSpPr>
            <p:spPr bwMode="auto">
              <a:xfrm>
                <a:off x="2596299" y="1806040"/>
                <a:ext cx="61463" cy="81951"/>
              </a:xfrm>
              <a:custGeom>
                <a:avLst/>
                <a:gdLst>
                  <a:gd name="T0" fmla="*/ 92 w 96"/>
                  <a:gd name="T1" fmla="*/ 81 h 128"/>
                  <a:gd name="T2" fmla="*/ 61 w 96"/>
                  <a:gd name="T3" fmla="*/ 17 h 128"/>
                  <a:gd name="T4" fmla="*/ 61 w 96"/>
                  <a:gd name="T5" fmla="*/ 17 h 128"/>
                  <a:gd name="T6" fmla="*/ 57 w 96"/>
                  <a:gd name="T7" fmla="*/ 12 h 128"/>
                  <a:gd name="T8" fmla="*/ 52 w 96"/>
                  <a:gd name="T9" fmla="*/ 8 h 128"/>
                  <a:gd name="T10" fmla="*/ 48 w 96"/>
                  <a:gd name="T11" fmla="*/ 4 h 128"/>
                  <a:gd name="T12" fmla="*/ 42 w 96"/>
                  <a:gd name="T13" fmla="*/ 1 h 128"/>
                  <a:gd name="T14" fmla="*/ 37 w 96"/>
                  <a:gd name="T15" fmla="*/ 0 h 128"/>
                  <a:gd name="T16" fmla="*/ 30 w 96"/>
                  <a:gd name="T17" fmla="*/ 0 h 128"/>
                  <a:gd name="T18" fmla="*/ 24 w 96"/>
                  <a:gd name="T19" fmla="*/ 0 h 128"/>
                  <a:gd name="T20" fmla="*/ 17 w 96"/>
                  <a:gd name="T21" fmla="*/ 3 h 128"/>
                  <a:gd name="T22" fmla="*/ 17 w 96"/>
                  <a:gd name="T23" fmla="*/ 3 h 128"/>
                  <a:gd name="T24" fmla="*/ 12 w 96"/>
                  <a:gd name="T25" fmla="*/ 6 h 128"/>
                  <a:gd name="T26" fmla="*/ 7 w 96"/>
                  <a:gd name="T27" fmla="*/ 10 h 128"/>
                  <a:gd name="T28" fmla="*/ 4 w 96"/>
                  <a:gd name="T29" fmla="*/ 15 h 128"/>
                  <a:gd name="T30" fmla="*/ 2 w 96"/>
                  <a:gd name="T31" fmla="*/ 22 h 128"/>
                  <a:gd name="T32" fmla="*/ 0 w 96"/>
                  <a:gd name="T33" fmla="*/ 27 h 128"/>
                  <a:gd name="T34" fmla="*/ 0 w 96"/>
                  <a:gd name="T35" fmla="*/ 34 h 128"/>
                  <a:gd name="T36" fmla="*/ 0 w 96"/>
                  <a:gd name="T37" fmla="*/ 40 h 128"/>
                  <a:gd name="T38" fmla="*/ 3 w 96"/>
                  <a:gd name="T39" fmla="*/ 46 h 128"/>
                  <a:gd name="T40" fmla="*/ 35 w 96"/>
                  <a:gd name="T41" fmla="*/ 110 h 128"/>
                  <a:gd name="T42" fmla="*/ 35 w 96"/>
                  <a:gd name="T43" fmla="*/ 110 h 128"/>
                  <a:gd name="T44" fmla="*/ 39 w 96"/>
                  <a:gd name="T45" fmla="*/ 115 h 128"/>
                  <a:gd name="T46" fmla="*/ 43 w 96"/>
                  <a:gd name="T47" fmla="*/ 120 h 128"/>
                  <a:gd name="T48" fmla="*/ 48 w 96"/>
                  <a:gd name="T49" fmla="*/ 124 h 128"/>
                  <a:gd name="T50" fmla="*/ 53 w 96"/>
                  <a:gd name="T51" fmla="*/ 126 h 128"/>
                  <a:gd name="T52" fmla="*/ 60 w 96"/>
                  <a:gd name="T53" fmla="*/ 128 h 128"/>
                  <a:gd name="T54" fmla="*/ 66 w 96"/>
                  <a:gd name="T55" fmla="*/ 128 h 128"/>
                  <a:gd name="T56" fmla="*/ 73 w 96"/>
                  <a:gd name="T57" fmla="*/ 126 h 128"/>
                  <a:gd name="T58" fmla="*/ 78 w 96"/>
                  <a:gd name="T59" fmla="*/ 124 h 128"/>
                  <a:gd name="T60" fmla="*/ 78 w 96"/>
                  <a:gd name="T61" fmla="*/ 124 h 128"/>
                  <a:gd name="T62" fmla="*/ 84 w 96"/>
                  <a:gd name="T63" fmla="*/ 121 h 128"/>
                  <a:gd name="T64" fmla="*/ 88 w 96"/>
                  <a:gd name="T65" fmla="*/ 116 h 128"/>
                  <a:gd name="T66" fmla="*/ 92 w 96"/>
                  <a:gd name="T67" fmla="*/ 111 h 128"/>
                  <a:gd name="T68" fmla="*/ 95 w 96"/>
                  <a:gd name="T69" fmla="*/ 106 h 128"/>
                  <a:gd name="T70" fmla="*/ 96 w 96"/>
                  <a:gd name="T71" fmla="*/ 99 h 128"/>
                  <a:gd name="T72" fmla="*/ 96 w 96"/>
                  <a:gd name="T73" fmla="*/ 94 h 128"/>
                  <a:gd name="T74" fmla="*/ 95 w 96"/>
                  <a:gd name="T75" fmla="*/ 88 h 128"/>
                  <a:gd name="T76" fmla="*/ 92 w 96"/>
                  <a:gd name="T77" fmla="*/ 81 h 128"/>
                  <a:gd name="T78" fmla="*/ 92 w 96"/>
                  <a:gd name="T79"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28">
                    <a:moveTo>
                      <a:pt x="92" y="81"/>
                    </a:moveTo>
                    <a:lnTo>
                      <a:pt x="61" y="17"/>
                    </a:lnTo>
                    <a:lnTo>
                      <a:pt x="61" y="17"/>
                    </a:lnTo>
                    <a:lnTo>
                      <a:pt x="57" y="12"/>
                    </a:lnTo>
                    <a:lnTo>
                      <a:pt x="52" y="8"/>
                    </a:lnTo>
                    <a:lnTo>
                      <a:pt x="48" y="4"/>
                    </a:lnTo>
                    <a:lnTo>
                      <a:pt x="42" y="1"/>
                    </a:lnTo>
                    <a:lnTo>
                      <a:pt x="37" y="0"/>
                    </a:lnTo>
                    <a:lnTo>
                      <a:pt x="30" y="0"/>
                    </a:lnTo>
                    <a:lnTo>
                      <a:pt x="24" y="0"/>
                    </a:lnTo>
                    <a:lnTo>
                      <a:pt x="17" y="3"/>
                    </a:lnTo>
                    <a:lnTo>
                      <a:pt x="17" y="3"/>
                    </a:lnTo>
                    <a:lnTo>
                      <a:pt x="12" y="6"/>
                    </a:lnTo>
                    <a:lnTo>
                      <a:pt x="7" y="10"/>
                    </a:lnTo>
                    <a:lnTo>
                      <a:pt x="4" y="15"/>
                    </a:lnTo>
                    <a:lnTo>
                      <a:pt x="2" y="22"/>
                    </a:lnTo>
                    <a:lnTo>
                      <a:pt x="0" y="27"/>
                    </a:lnTo>
                    <a:lnTo>
                      <a:pt x="0" y="34"/>
                    </a:lnTo>
                    <a:lnTo>
                      <a:pt x="0" y="40"/>
                    </a:lnTo>
                    <a:lnTo>
                      <a:pt x="3" y="46"/>
                    </a:lnTo>
                    <a:lnTo>
                      <a:pt x="35" y="110"/>
                    </a:lnTo>
                    <a:lnTo>
                      <a:pt x="35" y="110"/>
                    </a:lnTo>
                    <a:lnTo>
                      <a:pt x="39" y="115"/>
                    </a:lnTo>
                    <a:lnTo>
                      <a:pt x="43" y="120"/>
                    </a:lnTo>
                    <a:lnTo>
                      <a:pt x="48" y="124"/>
                    </a:lnTo>
                    <a:lnTo>
                      <a:pt x="53" y="126"/>
                    </a:lnTo>
                    <a:lnTo>
                      <a:pt x="60" y="128"/>
                    </a:lnTo>
                    <a:lnTo>
                      <a:pt x="66" y="128"/>
                    </a:lnTo>
                    <a:lnTo>
                      <a:pt x="73" y="126"/>
                    </a:lnTo>
                    <a:lnTo>
                      <a:pt x="78" y="124"/>
                    </a:lnTo>
                    <a:lnTo>
                      <a:pt x="78" y="124"/>
                    </a:lnTo>
                    <a:lnTo>
                      <a:pt x="84" y="121"/>
                    </a:lnTo>
                    <a:lnTo>
                      <a:pt x="88" y="116"/>
                    </a:lnTo>
                    <a:lnTo>
                      <a:pt x="92" y="111"/>
                    </a:lnTo>
                    <a:lnTo>
                      <a:pt x="95" y="106"/>
                    </a:lnTo>
                    <a:lnTo>
                      <a:pt x="96" y="99"/>
                    </a:lnTo>
                    <a:lnTo>
                      <a:pt x="96" y="94"/>
                    </a:lnTo>
                    <a:lnTo>
                      <a:pt x="95" y="88"/>
                    </a:lnTo>
                    <a:lnTo>
                      <a:pt x="92" y="81"/>
                    </a:lnTo>
                    <a:lnTo>
                      <a:pt x="92" y="81"/>
                    </a:lnTo>
                  </a:path>
                </a:pathLst>
              </a:cu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30" name="Freeform 16"/>
              <p:cNvSpPr>
                <a:spLocks/>
              </p:cNvSpPr>
              <p:nvPr/>
            </p:nvSpPr>
            <p:spPr bwMode="auto">
              <a:xfrm>
                <a:off x="2695925" y="1806040"/>
                <a:ext cx="64024" cy="81951"/>
              </a:xfrm>
              <a:custGeom>
                <a:avLst/>
                <a:gdLst>
                  <a:gd name="T0" fmla="*/ 79 w 97"/>
                  <a:gd name="T1" fmla="*/ 3 h 128"/>
                  <a:gd name="T2" fmla="*/ 79 w 97"/>
                  <a:gd name="T3" fmla="*/ 3 h 128"/>
                  <a:gd name="T4" fmla="*/ 72 w 97"/>
                  <a:gd name="T5" fmla="*/ 0 h 128"/>
                  <a:gd name="T6" fmla="*/ 67 w 97"/>
                  <a:gd name="T7" fmla="*/ 0 h 128"/>
                  <a:gd name="T8" fmla="*/ 61 w 97"/>
                  <a:gd name="T9" fmla="*/ 0 h 128"/>
                  <a:gd name="T10" fmla="*/ 54 w 97"/>
                  <a:gd name="T11" fmla="*/ 1 h 128"/>
                  <a:gd name="T12" fmla="*/ 49 w 97"/>
                  <a:gd name="T13" fmla="*/ 4 h 128"/>
                  <a:gd name="T14" fmla="*/ 44 w 97"/>
                  <a:gd name="T15" fmla="*/ 8 h 128"/>
                  <a:gd name="T16" fmla="*/ 39 w 97"/>
                  <a:gd name="T17" fmla="*/ 12 h 128"/>
                  <a:gd name="T18" fmla="*/ 36 w 97"/>
                  <a:gd name="T19" fmla="*/ 17 h 128"/>
                  <a:gd name="T20" fmla="*/ 4 w 97"/>
                  <a:gd name="T21" fmla="*/ 81 h 128"/>
                  <a:gd name="T22" fmla="*/ 4 w 97"/>
                  <a:gd name="T23" fmla="*/ 81 h 128"/>
                  <a:gd name="T24" fmla="*/ 1 w 97"/>
                  <a:gd name="T25" fmla="*/ 88 h 128"/>
                  <a:gd name="T26" fmla="*/ 0 w 97"/>
                  <a:gd name="T27" fmla="*/ 94 h 128"/>
                  <a:gd name="T28" fmla="*/ 1 w 97"/>
                  <a:gd name="T29" fmla="*/ 99 h 128"/>
                  <a:gd name="T30" fmla="*/ 3 w 97"/>
                  <a:gd name="T31" fmla="*/ 106 h 128"/>
                  <a:gd name="T32" fmla="*/ 5 w 97"/>
                  <a:gd name="T33" fmla="*/ 111 h 128"/>
                  <a:gd name="T34" fmla="*/ 8 w 97"/>
                  <a:gd name="T35" fmla="*/ 116 h 128"/>
                  <a:gd name="T36" fmla="*/ 13 w 97"/>
                  <a:gd name="T37" fmla="*/ 121 h 128"/>
                  <a:gd name="T38" fmla="*/ 18 w 97"/>
                  <a:gd name="T39" fmla="*/ 124 h 128"/>
                  <a:gd name="T40" fmla="*/ 18 w 97"/>
                  <a:gd name="T41" fmla="*/ 124 h 128"/>
                  <a:gd name="T42" fmla="*/ 24 w 97"/>
                  <a:gd name="T43" fmla="*/ 126 h 128"/>
                  <a:gd name="T44" fmla="*/ 31 w 97"/>
                  <a:gd name="T45" fmla="*/ 128 h 128"/>
                  <a:gd name="T46" fmla="*/ 36 w 97"/>
                  <a:gd name="T47" fmla="*/ 128 h 128"/>
                  <a:gd name="T48" fmla="*/ 43 w 97"/>
                  <a:gd name="T49" fmla="*/ 126 h 128"/>
                  <a:gd name="T50" fmla="*/ 48 w 97"/>
                  <a:gd name="T51" fmla="*/ 124 h 128"/>
                  <a:gd name="T52" fmla="*/ 53 w 97"/>
                  <a:gd name="T53" fmla="*/ 120 h 128"/>
                  <a:gd name="T54" fmla="*/ 58 w 97"/>
                  <a:gd name="T55" fmla="*/ 115 h 128"/>
                  <a:gd name="T56" fmla="*/ 61 w 97"/>
                  <a:gd name="T57" fmla="*/ 110 h 128"/>
                  <a:gd name="T58" fmla="*/ 93 w 97"/>
                  <a:gd name="T59" fmla="*/ 46 h 128"/>
                  <a:gd name="T60" fmla="*/ 93 w 97"/>
                  <a:gd name="T61" fmla="*/ 46 h 128"/>
                  <a:gd name="T62" fmla="*/ 96 w 97"/>
                  <a:gd name="T63" fmla="*/ 40 h 128"/>
                  <a:gd name="T64" fmla="*/ 97 w 97"/>
                  <a:gd name="T65" fmla="*/ 34 h 128"/>
                  <a:gd name="T66" fmla="*/ 97 w 97"/>
                  <a:gd name="T67" fmla="*/ 27 h 128"/>
                  <a:gd name="T68" fmla="*/ 96 w 97"/>
                  <a:gd name="T69" fmla="*/ 22 h 128"/>
                  <a:gd name="T70" fmla="*/ 93 w 97"/>
                  <a:gd name="T71" fmla="*/ 15 h 128"/>
                  <a:gd name="T72" fmla="*/ 89 w 97"/>
                  <a:gd name="T73" fmla="*/ 10 h 128"/>
                  <a:gd name="T74" fmla="*/ 84 w 97"/>
                  <a:gd name="T75" fmla="*/ 6 h 128"/>
                  <a:gd name="T76" fmla="*/ 79 w 97"/>
                  <a:gd name="T77" fmla="*/ 3 h 128"/>
                  <a:gd name="T78" fmla="*/ 79 w 97"/>
                  <a:gd name="T79"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128">
                    <a:moveTo>
                      <a:pt x="79" y="3"/>
                    </a:moveTo>
                    <a:lnTo>
                      <a:pt x="79" y="3"/>
                    </a:lnTo>
                    <a:lnTo>
                      <a:pt x="72" y="0"/>
                    </a:lnTo>
                    <a:lnTo>
                      <a:pt x="67" y="0"/>
                    </a:lnTo>
                    <a:lnTo>
                      <a:pt x="61" y="0"/>
                    </a:lnTo>
                    <a:lnTo>
                      <a:pt x="54" y="1"/>
                    </a:lnTo>
                    <a:lnTo>
                      <a:pt x="49" y="4"/>
                    </a:lnTo>
                    <a:lnTo>
                      <a:pt x="44" y="8"/>
                    </a:lnTo>
                    <a:lnTo>
                      <a:pt x="39" y="12"/>
                    </a:lnTo>
                    <a:lnTo>
                      <a:pt x="36" y="17"/>
                    </a:lnTo>
                    <a:lnTo>
                      <a:pt x="4" y="81"/>
                    </a:lnTo>
                    <a:lnTo>
                      <a:pt x="4" y="81"/>
                    </a:lnTo>
                    <a:lnTo>
                      <a:pt x="1" y="88"/>
                    </a:lnTo>
                    <a:lnTo>
                      <a:pt x="0" y="94"/>
                    </a:lnTo>
                    <a:lnTo>
                      <a:pt x="1" y="99"/>
                    </a:lnTo>
                    <a:lnTo>
                      <a:pt x="3" y="106"/>
                    </a:lnTo>
                    <a:lnTo>
                      <a:pt x="5" y="111"/>
                    </a:lnTo>
                    <a:lnTo>
                      <a:pt x="8" y="116"/>
                    </a:lnTo>
                    <a:lnTo>
                      <a:pt x="13" y="121"/>
                    </a:lnTo>
                    <a:lnTo>
                      <a:pt x="18" y="124"/>
                    </a:lnTo>
                    <a:lnTo>
                      <a:pt x="18" y="124"/>
                    </a:lnTo>
                    <a:lnTo>
                      <a:pt x="24" y="126"/>
                    </a:lnTo>
                    <a:lnTo>
                      <a:pt x="31" y="128"/>
                    </a:lnTo>
                    <a:lnTo>
                      <a:pt x="36" y="128"/>
                    </a:lnTo>
                    <a:lnTo>
                      <a:pt x="43" y="126"/>
                    </a:lnTo>
                    <a:lnTo>
                      <a:pt x="48" y="124"/>
                    </a:lnTo>
                    <a:lnTo>
                      <a:pt x="53" y="120"/>
                    </a:lnTo>
                    <a:lnTo>
                      <a:pt x="58" y="115"/>
                    </a:lnTo>
                    <a:lnTo>
                      <a:pt x="61" y="110"/>
                    </a:lnTo>
                    <a:lnTo>
                      <a:pt x="93" y="46"/>
                    </a:lnTo>
                    <a:lnTo>
                      <a:pt x="93" y="46"/>
                    </a:lnTo>
                    <a:lnTo>
                      <a:pt x="96" y="40"/>
                    </a:lnTo>
                    <a:lnTo>
                      <a:pt x="97" y="34"/>
                    </a:lnTo>
                    <a:lnTo>
                      <a:pt x="97" y="27"/>
                    </a:lnTo>
                    <a:lnTo>
                      <a:pt x="96" y="22"/>
                    </a:lnTo>
                    <a:lnTo>
                      <a:pt x="93" y="15"/>
                    </a:lnTo>
                    <a:lnTo>
                      <a:pt x="89" y="10"/>
                    </a:lnTo>
                    <a:lnTo>
                      <a:pt x="84" y="6"/>
                    </a:lnTo>
                    <a:lnTo>
                      <a:pt x="79" y="3"/>
                    </a:lnTo>
                    <a:lnTo>
                      <a:pt x="79" y="3"/>
                    </a:lnTo>
                  </a:path>
                </a:pathLst>
              </a:cu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31" name="Freeform 18"/>
              <p:cNvSpPr>
                <a:spLocks noEditPoints="1"/>
              </p:cNvSpPr>
              <p:nvPr/>
            </p:nvSpPr>
            <p:spPr bwMode="auto">
              <a:xfrm>
                <a:off x="2504291" y="1910226"/>
                <a:ext cx="81951" cy="40975"/>
              </a:xfrm>
              <a:custGeom>
                <a:avLst/>
                <a:gdLst>
                  <a:gd name="T0" fmla="*/ 97 w 128"/>
                  <a:gd name="T1" fmla="*/ 0 h 64"/>
                  <a:gd name="T2" fmla="*/ 32 w 128"/>
                  <a:gd name="T3" fmla="*/ 0 h 64"/>
                  <a:gd name="T4" fmla="*/ 32 w 128"/>
                  <a:gd name="T5" fmla="*/ 0 h 64"/>
                  <a:gd name="T6" fmla="*/ 26 w 128"/>
                  <a:gd name="T7" fmla="*/ 0 h 64"/>
                  <a:gd name="T8" fmla="*/ 20 w 128"/>
                  <a:gd name="T9" fmla="*/ 3 h 64"/>
                  <a:gd name="T10" fmla="*/ 14 w 128"/>
                  <a:gd name="T11" fmla="*/ 5 h 64"/>
                  <a:gd name="T12" fmla="*/ 9 w 128"/>
                  <a:gd name="T13" fmla="*/ 9 h 64"/>
                  <a:gd name="T14" fmla="*/ 5 w 128"/>
                  <a:gd name="T15" fmla="*/ 15 h 64"/>
                  <a:gd name="T16" fmla="*/ 3 w 128"/>
                  <a:gd name="T17" fmla="*/ 20 h 64"/>
                  <a:gd name="T18" fmla="*/ 1 w 128"/>
                  <a:gd name="T19" fmla="*/ 25 h 64"/>
                  <a:gd name="T20" fmla="*/ 0 w 128"/>
                  <a:gd name="T21" fmla="*/ 31 h 64"/>
                  <a:gd name="T22" fmla="*/ 0 w 128"/>
                  <a:gd name="T23" fmla="*/ 31 h 64"/>
                  <a:gd name="T24" fmla="*/ 1 w 128"/>
                  <a:gd name="T25" fmla="*/ 38 h 64"/>
                  <a:gd name="T26" fmla="*/ 3 w 128"/>
                  <a:gd name="T27" fmla="*/ 44 h 64"/>
                  <a:gd name="T28" fmla="*/ 5 w 128"/>
                  <a:gd name="T29" fmla="*/ 49 h 64"/>
                  <a:gd name="T30" fmla="*/ 9 w 128"/>
                  <a:gd name="T31" fmla="*/ 55 h 64"/>
                  <a:gd name="T32" fmla="*/ 14 w 128"/>
                  <a:gd name="T33" fmla="*/ 58 h 64"/>
                  <a:gd name="T34" fmla="*/ 20 w 128"/>
                  <a:gd name="T35" fmla="*/ 61 h 64"/>
                  <a:gd name="T36" fmla="*/ 26 w 128"/>
                  <a:gd name="T37" fmla="*/ 64 h 64"/>
                  <a:gd name="T38" fmla="*/ 32 w 128"/>
                  <a:gd name="T39" fmla="*/ 64 h 64"/>
                  <a:gd name="T40" fmla="*/ 97 w 128"/>
                  <a:gd name="T41" fmla="*/ 64 h 64"/>
                  <a:gd name="T42" fmla="*/ 97 w 128"/>
                  <a:gd name="T43" fmla="*/ 64 h 64"/>
                  <a:gd name="T44" fmla="*/ 104 w 128"/>
                  <a:gd name="T45" fmla="*/ 64 h 64"/>
                  <a:gd name="T46" fmla="*/ 109 w 128"/>
                  <a:gd name="T47" fmla="*/ 61 h 64"/>
                  <a:gd name="T48" fmla="*/ 115 w 128"/>
                  <a:gd name="T49" fmla="*/ 58 h 64"/>
                  <a:gd name="T50" fmla="*/ 119 w 128"/>
                  <a:gd name="T51" fmla="*/ 55 h 64"/>
                  <a:gd name="T52" fmla="*/ 123 w 128"/>
                  <a:gd name="T53" fmla="*/ 49 h 64"/>
                  <a:gd name="T54" fmla="*/ 127 w 128"/>
                  <a:gd name="T55" fmla="*/ 44 h 64"/>
                  <a:gd name="T56" fmla="*/ 128 w 128"/>
                  <a:gd name="T57" fmla="*/ 38 h 64"/>
                  <a:gd name="T58" fmla="*/ 128 w 128"/>
                  <a:gd name="T59" fmla="*/ 31 h 64"/>
                  <a:gd name="T60" fmla="*/ 128 w 128"/>
                  <a:gd name="T61" fmla="*/ 31 h 64"/>
                  <a:gd name="T62" fmla="*/ 128 w 128"/>
                  <a:gd name="T63" fmla="*/ 25 h 64"/>
                  <a:gd name="T64" fmla="*/ 127 w 128"/>
                  <a:gd name="T65" fmla="*/ 20 h 64"/>
                  <a:gd name="T66" fmla="*/ 123 w 128"/>
                  <a:gd name="T67" fmla="*/ 15 h 64"/>
                  <a:gd name="T68" fmla="*/ 119 w 128"/>
                  <a:gd name="T69" fmla="*/ 9 h 64"/>
                  <a:gd name="T70" fmla="*/ 115 w 128"/>
                  <a:gd name="T71" fmla="*/ 5 h 64"/>
                  <a:gd name="T72" fmla="*/ 109 w 128"/>
                  <a:gd name="T73" fmla="*/ 3 h 64"/>
                  <a:gd name="T74" fmla="*/ 104 w 128"/>
                  <a:gd name="T75" fmla="*/ 0 h 64"/>
                  <a:gd name="T76" fmla="*/ 97 w 128"/>
                  <a:gd name="T77" fmla="*/ 0 h 64"/>
                  <a:gd name="T78" fmla="*/ 97 w 128"/>
                  <a:gd name="T79" fmla="*/ 0 h 64"/>
                  <a:gd name="T80" fmla="*/ 97 w 128"/>
                  <a:gd name="T81" fmla="*/ 0 h 64"/>
                  <a:gd name="T82" fmla="*/ 97 w 128"/>
                  <a:gd name="T8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64">
                    <a:moveTo>
                      <a:pt x="97" y="0"/>
                    </a:moveTo>
                    <a:lnTo>
                      <a:pt x="32" y="0"/>
                    </a:lnTo>
                    <a:lnTo>
                      <a:pt x="32" y="0"/>
                    </a:lnTo>
                    <a:lnTo>
                      <a:pt x="26" y="0"/>
                    </a:lnTo>
                    <a:lnTo>
                      <a:pt x="20" y="3"/>
                    </a:lnTo>
                    <a:lnTo>
                      <a:pt x="14" y="5"/>
                    </a:lnTo>
                    <a:lnTo>
                      <a:pt x="9" y="9"/>
                    </a:lnTo>
                    <a:lnTo>
                      <a:pt x="5" y="15"/>
                    </a:lnTo>
                    <a:lnTo>
                      <a:pt x="3" y="20"/>
                    </a:lnTo>
                    <a:lnTo>
                      <a:pt x="1" y="25"/>
                    </a:lnTo>
                    <a:lnTo>
                      <a:pt x="0" y="31"/>
                    </a:lnTo>
                    <a:lnTo>
                      <a:pt x="0" y="31"/>
                    </a:lnTo>
                    <a:lnTo>
                      <a:pt x="1" y="38"/>
                    </a:lnTo>
                    <a:lnTo>
                      <a:pt x="3" y="44"/>
                    </a:lnTo>
                    <a:lnTo>
                      <a:pt x="5" y="49"/>
                    </a:lnTo>
                    <a:lnTo>
                      <a:pt x="9" y="55"/>
                    </a:lnTo>
                    <a:lnTo>
                      <a:pt x="14" y="58"/>
                    </a:lnTo>
                    <a:lnTo>
                      <a:pt x="20" y="61"/>
                    </a:lnTo>
                    <a:lnTo>
                      <a:pt x="26" y="64"/>
                    </a:lnTo>
                    <a:lnTo>
                      <a:pt x="32" y="64"/>
                    </a:lnTo>
                    <a:lnTo>
                      <a:pt x="97" y="64"/>
                    </a:lnTo>
                    <a:lnTo>
                      <a:pt x="97" y="64"/>
                    </a:lnTo>
                    <a:lnTo>
                      <a:pt x="104" y="64"/>
                    </a:lnTo>
                    <a:lnTo>
                      <a:pt x="109" y="61"/>
                    </a:lnTo>
                    <a:lnTo>
                      <a:pt x="115" y="58"/>
                    </a:lnTo>
                    <a:lnTo>
                      <a:pt x="119" y="55"/>
                    </a:lnTo>
                    <a:lnTo>
                      <a:pt x="123" y="49"/>
                    </a:lnTo>
                    <a:lnTo>
                      <a:pt x="127" y="44"/>
                    </a:lnTo>
                    <a:lnTo>
                      <a:pt x="128" y="38"/>
                    </a:lnTo>
                    <a:lnTo>
                      <a:pt x="128" y="31"/>
                    </a:lnTo>
                    <a:lnTo>
                      <a:pt x="128" y="31"/>
                    </a:lnTo>
                    <a:lnTo>
                      <a:pt x="128" y="25"/>
                    </a:lnTo>
                    <a:lnTo>
                      <a:pt x="127" y="20"/>
                    </a:lnTo>
                    <a:lnTo>
                      <a:pt x="123" y="15"/>
                    </a:lnTo>
                    <a:lnTo>
                      <a:pt x="119" y="9"/>
                    </a:lnTo>
                    <a:lnTo>
                      <a:pt x="115" y="5"/>
                    </a:lnTo>
                    <a:lnTo>
                      <a:pt x="109" y="3"/>
                    </a:lnTo>
                    <a:lnTo>
                      <a:pt x="104" y="0"/>
                    </a:lnTo>
                    <a:lnTo>
                      <a:pt x="97" y="0"/>
                    </a:lnTo>
                    <a:lnTo>
                      <a:pt x="97" y="0"/>
                    </a:lnTo>
                    <a:close/>
                    <a:moveTo>
                      <a:pt x="97" y="0"/>
                    </a:moveTo>
                    <a:lnTo>
                      <a:pt x="97" y="0"/>
                    </a:lnTo>
                    <a:close/>
                  </a:path>
                </a:pathLst>
              </a:custGeom>
              <a:no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grpSp>
      </p:grpSp>
      <p:sp>
        <p:nvSpPr>
          <p:cNvPr id="232" name="Freeform 7"/>
          <p:cNvSpPr>
            <a:spLocks noChangeAspect="1" noEditPoints="1"/>
          </p:cNvSpPr>
          <p:nvPr/>
        </p:nvSpPr>
        <p:spPr bwMode="auto">
          <a:xfrm>
            <a:off x="10173594" y="5265742"/>
            <a:ext cx="353256" cy="353256"/>
          </a:xfrm>
          <a:custGeom>
            <a:avLst/>
            <a:gdLst>
              <a:gd name="T0" fmla="*/ 48 w 256"/>
              <a:gd name="T1" fmla="*/ 132 h 256"/>
              <a:gd name="T2" fmla="*/ 124 w 256"/>
              <a:gd name="T3" fmla="*/ 48 h 256"/>
              <a:gd name="T4" fmla="*/ 233 w 256"/>
              <a:gd name="T5" fmla="*/ 88 h 256"/>
              <a:gd name="T6" fmla="*/ 240 w 256"/>
              <a:gd name="T7" fmla="*/ 172 h 256"/>
              <a:gd name="T8" fmla="*/ 247 w 256"/>
              <a:gd name="T9" fmla="*/ 216 h 256"/>
              <a:gd name="T10" fmla="*/ 224 w 256"/>
              <a:gd name="T11" fmla="*/ 256 h 256"/>
              <a:gd name="T12" fmla="*/ 191 w 256"/>
              <a:gd name="T13" fmla="*/ 248 h 256"/>
              <a:gd name="T14" fmla="*/ 159 w 256"/>
              <a:gd name="T15" fmla="*/ 228 h 256"/>
              <a:gd name="T16" fmla="*/ 76 w 256"/>
              <a:gd name="T17" fmla="*/ 248 h 256"/>
              <a:gd name="T18" fmla="*/ 32 w 256"/>
              <a:gd name="T19" fmla="*/ 239 h 256"/>
              <a:gd name="T20" fmla="*/ 16 w 256"/>
              <a:gd name="T21" fmla="*/ 224 h 256"/>
              <a:gd name="T22" fmla="*/ 23 w 256"/>
              <a:gd name="T23" fmla="*/ 168 h 256"/>
              <a:gd name="T24" fmla="*/ 24 w 256"/>
              <a:gd name="T25" fmla="*/ 88 h 256"/>
              <a:gd name="T26" fmla="*/ 9 w 256"/>
              <a:gd name="T27" fmla="*/ 48 h 256"/>
              <a:gd name="T28" fmla="*/ 24 w 256"/>
              <a:gd name="T29" fmla="*/ 0 h 256"/>
              <a:gd name="T30" fmla="*/ 80 w 256"/>
              <a:gd name="T31" fmla="*/ 0 h 256"/>
              <a:gd name="T32" fmla="*/ 116 w 256"/>
              <a:gd name="T33" fmla="*/ 24 h 256"/>
              <a:gd name="T34" fmla="*/ 196 w 256"/>
              <a:gd name="T35" fmla="*/ 0 h 256"/>
              <a:gd name="T36" fmla="*/ 239 w 256"/>
              <a:gd name="T37" fmla="*/ 24 h 256"/>
              <a:gd name="T38" fmla="*/ 116 w 256"/>
              <a:gd name="T39" fmla="*/ 80 h 256"/>
              <a:gd name="T40" fmla="*/ 168 w 256"/>
              <a:gd name="T41" fmla="*/ 36 h 256"/>
              <a:gd name="T42" fmla="*/ 56 w 256"/>
              <a:gd name="T43" fmla="*/ 80 h 256"/>
              <a:gd name="T44" fmla="*/ 63 w 256"/>
              <a:gd name="T45" fmla="*/ 96 h 256"/>
              <a:gd name="T46" fmla="*/ 103 w 256"/>
              <a:gd name="T47" fmla="*/ 36 h 256"/>
              <a:gd name="T48" fmla="*/ 44 w 256"/>
              <a:gd name="T49" fmla="*/ 32 h 256"/>
              <a:gd name="T50" fmla="*/ 20 w 256"/>
              <a:gd name="T51" fmla="*/ 48 h 256"/>
              <a:gd name="T52" fmla="*/ 8 w 256"/>
              <a:gd name="T53" fmla="*/ 60 h 256"/>
              <a:gd name="T54" fmla="*/ 20 w 256"/>
              <a:gd name="T55" fmla="*/ 72 h 256"/>
              <a:gd name="T56" fmla="*/ 80 w 256"/>
              <a:gd name="T57" fmla="*/ 140 h 256"/>
              <a:gd name="T58" fmla="*/ 36 w 256"/>
              <a:gd name="T59" fmla="*/ 88 h 256"/>
              <a:gd name="T60" fmla="*/ 92 w 256"/>
              <a:gd name="T61" fmla="*/ 212 h 256"/>
              <a:gd name="T62" fmla="*/ 76 w 256"/>
              <a:gd name="T63" fmla="*/ 148 h 256"/>
              <a:gd name="T64" fmla="*/ 28 w 256"/>
              <a:gd name="T65" fmla="*/ 232 h 256"/>
              <a:gd name="T66" fmla="*/ 40 w 256"/>
              <a:gd name="T67" fmla="*/ 236 h 256"/>
              <a:gd name="T68" fmla="*/ 56 w 256"/>
              <a:gd name="T69" fmla="*/ 236 h 256"/>
              <a:gd name="T70" fmla="*/ 64 w 256"/>
              <a:gd name="T71" fmla="*/ 212 h 256"/>
              <a:gd name="T72" fmla="*/ 80 w 256"/>
              <a:gd name="T73" fmla="*/ 200 h 256"/>
              <a:gd name="T74" fmla="*/ 92 w 256"/>
              <a:gd name="T75" fmla="*/ 220 h 256"/>
              <a:gd name="T76" fmla="*/ 140 w 256"/>
              <a:gd name="T77" fmla="*/ 168 h 256"/>
              <a:gd name="T78" fmla="*/ 172 w 256"/>
              <a:gd name="T79" fmla="*/ 109 h 256"/>
              <a:gd name="T80" fmla="*/ 97 w 256"/>
              <a:gd name="T81" fmla="*/ 84 h 256"/>
              <a:gd name="T82" fmla="*/ 84 w 256"/>
              <a:gd name="T83" fmla="*/ 159 h 256"/>
              <a:gd name="T84" fmla="*/ 176 w 256"/>
              <a:gd name="T85" fmla="*/ 165 h 256"/>
              <a:gd name="T86" fmla="*/ 236 w 256"/>
              <a:gd name="T87" fmla="*/ 184 h 256"/>
              <a:gd name="T88" fmla="*/ 232 w 256"/>
              <a:gd name="T89" fmla="*/ 172 h 256"/>
              <a:gd name="T90" fmla="*/ 148 w 256"/>
              <a:gd name="T91" fmla="*/ 220 h 256"/>
              <a:gd name="T92" fmla="*/ 212 w 256"/>
              <a:gd name="T93" fmla="*/ 236 h 256"/>
              <a:gd name="T94" fmla="*/ 240 w 256"/>
              <a:gd name="T95" fmla="*/ 220 h 256"/>
              <a:gd name="T96" fmla="*/ 244 w 256"/>
              <a:gd name="T97" fmla="*/ 208 h 256"/>
              <a:gd name="T98" fmla="*/ 212 w 256"/>
              <a:gd name="T99" fmla="*/ 192 h 256"/>
              <a:gd name="T100" fmla="*/ 232 w 256"/>
              <a:gd name="T101" fmla="*/ 28 h 256"/>
              <a:gd name="T102" fmla="*/ 216 w 256"/>
              <a:gd name="T103" fmla="*/ 28 h 256"/>
              <a:gd name="T104" fmla="*/ 200 w 256"/>
              <a:gd name="T105" fmla="*/ 44 h 256"/>
              <a:gd name="T106" fmla="*/ 192 w 256"/>
              <a:gd name="T107" fmla="*/ 20 h 256"/>
              <a:gd name="T108" fmla="*/ 176 w 256"/>
              <a:gd name="T109" fmla="*/ 20 h 256"/>
              <a:gd name="T110" fmla="*/ 160 w 256"/>
              <a:gd name="T111" fmla="*/ 48 h 256"/>
              <a:gd name="T112" fmla="*/ 220 w 256"/>
              <a:gd name="T113" fmla="*/ 108 h 256"/>
              <a:gd name="T114" fmla="*/ 208 w 256"/>
              <a:gd name="T115" fmla="*/ 132 h 256"/>
              <a:gd name="T116" fmla="*/ 124 w 256"/>
              <a:gd name="T117"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 h="256">
                <a:moveTo>
                  <a:pt x="48" y="132"/>
                </a:moveTo>
                <a:cubicBezTo>
                  <a:pt x="40" y="132"/>
                  <a:pt x="40" y="132"/>
                  <a:pt x="40" y="132"/>
                </a:cubicBezTo>
                <a:cubicBezTo>
                  <a:pt x="40" y="124"/>
                  <a:pt x="40" y="124"/>
                  <a:pt x="40" y="124"/>
                </a:cubicBezTo>
                <a:cubicBezTo>
                  <a:pt x="48" y="124"/>
                  <a:pt x="48" y="124"/>
                  <a:pt x="48" y="124"/>
                </a:cubicBezTo>
                <a:lnTo>
                  <a:pt x="48" y="132"/>
                </a:lnTo>
                <a:close/>
                <a:moveTo>
                  <a:pt x="124" y="48"/>
                </a:moveTo>
                <a:cubicBezTo>
                  <a:pt x="132" y="48"/>
                  <a:pt x="132" y="48"/>
                  <a:pt x="132" y="48"/>
                </a:cubicBezTo>
                <a:cubicBezTo>
                  <a:pt x="132" y="40"/>
                  <a:pt x="132" y="40"/>
                  <a:pt x="132" y="40"/>
                </a:cubicBezTo>
                <a:cubicBezTo>
                  <a:pt x="124" y="40"/>
                  <a:pt x="124" y="40"/>
                  <a:pt x="124" y="40"/>
                </a:cubicBezTo>
                <a:lnTo>
                  <a:pt x="124" y="48"/>
                </a:lnTo>
                <a:close/>
                <a:moveTo>
                  <a:pt x="240" y="65"/>
                </a:moveTo>
                <a:cubicBezTo>
                  <a:pt x="235" y="80"/>
                  <a:pt x="235" y="80"/>
                  <a:pt x="235" y="80"/>
                </a:cubicBezTo>
                <a:cubicBezTo>
                  <a:pt x="256" y="80"/>
                  <a:pt x="256" y="80"/>
                  <a:pt x="256" y="80"/>
                </a:cubicBezTo>
                <a:cubicBezTo>
                  <a:pt x="256" y="88"/>
                  <a:pt x="256" y="88"/>
                  <a:pt x="256" y="88"/>
                </a:cubicBezTo>
                <a:cubicBezTo>
                  <a:pt x="233" y="88"/>
                  <a:pt x="233" y="88"/>
                  <a:pt x="233" y="88"/>
                </a:cubicBezTo>
                <a:cubicBezTo>
                  <a:pt x="228" y="105"/>
                  <a:pt x="228" y="105"/>
                  <a:pt x="228" y="105"/>
                </a:cubicBezTo>
                <a:cubicBezTo>
                  <a:pt x="228" y="109"/>
                  <a:pt x="228" y="109"/>
                  <a:pt x="228" y="109"/>
                </a:cubicBezTo>
                <a:cubicBezTo>
                  <a:pt x="230" y="111"/>
                  <a:pt x="232" y="113"/>
                  <a:pt x="232" y="116"/>
                </a:cubicBezTo>
                <a:cubicBezTo>
                  <a:pt x="232" y="161"/>
                  <a:pt x="232" y="161"/>
                  <a:pt x="232" y="161"/>
                </a:cubicBezTo>
                <a:cubicBezTo>
                  <a:pt x="237" y="162"/>
                  <a:pt x="240" y="167"/>
                  <a:pt x="240" y="172"/>
                </a:cubicBezTo>
                <a:cubicBezTo>
                  <a:pt x="240" y="174"/>
                  <a:pt x="240" y="175"/>
                  <a:pt x="239" y="176"/>
                </a:cubicBezTo>
                <a:cubicBezTo>
                  <a:pt x="244" y="178"/>
                  <a:pt x="248" y="182"/>
                  <a:pt x="248" y="188"/>
                </a:cubicBezTo>
                <a:cubicBezTo>
                  <a:pt x="248" y="190"/>
                  <a:pt x="248" y="191"/>
                  <a:pt x="247" y="192"/>
                </a:cubicBezTo>
                <a:cubicBezTo>
                  <a:pt x="252" y="194"/>
                  <a:pt x="256" y="198"/>
                  <a:pt x="256" y="204"/>
                </a:cubicBezTo>
                <a:cubicBezTo>
                  <a:pt x="256" y="210"/>
                  <a:pt x="252" y="214"/>
                  <a:pt x="247" y="216"/>
                </a:cubicBezTo>
                <a:cubicBezTo>
                  <a:pt x="248" y="217"/>
                  <a:pt x="248" y="218"/>
                  <a:pt x="248" y="220"/>
                </a:cubicBezTo>
                <a:cubicBezTo>
                  <a:pt x="248" y="227"/>
                  <a:pt x="243" y="232"/>
                  <a:pt x="236" y="232"/>
                </a:cubicBezTo>
                <a:cubicBezTo>
                  <a:pt x="232" y="232"/>
                  <a:pt x="232" y="232"/>
                  <a:pt x="232" y="232"/>
                </a:cubicBezTo>
                <a:cubicBezTo>
                  <a:pt x="232" y="256"/>
                  <a:pt x="232" y="256"/>
                  <a:pt x="232" y="256"/>
                </a:cubicBezTo>
                <a:cubicBezTo>
                  <a:pt x="224" y="256"/>
                  <a:pt x="224" y="256"/>
                  <a:pt x="224" y="256"/>
                </a:cubicBezTo>
                <a:cubicBezTo>
                  <a:pt x="224" y="232"/>
                  <a:pt x="224" y="232"/>
                  <a:pt x="224" y="232"/>
                </a:cubicBezTo>
                <a:cubicBezTo>
                  <a:pt x="220" y="232"/>
                  <a:pt x="220" y="232"/>
                  <a:pt x="220" y="232"/>
                </a:cubicBezTo>
                <a:cubicBezTo>
                  <a:pt x="220" y="236"/>
                  <a:pt x="220" y="236"/>
                  <a:pt x="220" y="236"/>
                </a:cubicBezTo>
                <a:cubicBezTo>
                  <a:pt x="220" y="243"/>
                  <a:pt x="215" y="248"/>
                  <a:pt x="208" y="248"/>
                </a:cubicBezTo>
                <a:cubicBezTo>
                  <a:pt x="191" y="248"/>
                  <a:pt x="191" y="248"/>
                  <a:pt x="191" y="248"/>
                </a:cubicBezTo>
                <a:cubicBezTo>
                  <a:pt x="176" y="240"/>
                  <a:pt x="176" y="240"/>
                  <a:pt x="176" y="240"/>
                </a:cubicBezTo>
                <a:cubicBezTo>
                  <a:pt x="176" y="256"/>
                  <a:pt x="176" y="256"/>
                  <a:pt x="176" y="256"/>
                </a:cubicBezTo>
                <a:cubicBezTo>
                  <a:pt x="168" y="256"/>
                  <a:pt x="168" y="256"/>
                  <a:pt x="168" y="256"/>
                </a:cubicBezTo>
                <a:cubicBezTo>
                  <a:pt x="168" y="235"/>
                  <a:pt x="168" y="235"/>
                  <a:pt x="168" y="235"/>
                </a:cubicBezTo>
                <a:cubicBezTo>
                  <a:pt x="159" y="228"/>
                  <a:pt x="159" y="228"/>
                  <a:pt x="159" y="228"/>
                </a:cubicBezTo>
                <a:cubicBezTo>
                  <a:pt x="147" y="228"/>
                  <a:pt x="147" y="228"/>
                  <a:pt x="147" y="228"/>
                </a:cubicBezTo>
                <a:cubicBezTo>
                  <a:pt x="146" y="230"/>
                  <a:pt x="143" y="232"/>
                  <a:pt x="140" y="232"/>
                </a:cubicBezTo>
                <a:cubicBezTo>
                  <a:pt x="88" y="232"/>
                  <a:pt x="88" y="232"/>
                  <a:pt x="88" y="232"/>
                </a:cubicBezTo>
                <a:cubicBezTo>
                  <a:pt x="88" y="236"/>
                  <a:pt x="88" y="236"/>
                  <a:pt x="88" y="236"/>
                </a:cubicBezTo>
                <a:cubicBezTo>
                  <a:pt x="88" y="243"/>
                  <a:pt x="83" y="248"/>
                  <a:pt x="76" y="248"/>
                </a:cubicBezTo>
                <a:cubicBezTo>
                  <a:pt x="74" y="248"/>
                  <a:pt x="73" y="248"/>
                  <a:pt x="72" y="247"/>
                </a:cubicBezTo>
                <a:cubicBezTo>
                  <a:pt x="70" y="252"/>
                  <a:pt x="66" y="256"/>
                  <a:pt x="60" y="256"/>
                </a:cubicBezTo>
                <a:cubicBezTo>
                  <a:pt x="54" y="256"/>
                  <a:pt x="50" y="252"/>
                  <a:pt x="48" y="247"/>
                </a:cubicBezTo>
                <a:cubicBezTo>
                  <a:pt x="47" y="248"/>
                  <a:pt x="46" y="248"/>
                  <a:pt x="44" y="248"/>
                </a:cubicBezTo>
                <a:cubicBezTo>
                  <a:pt x="38" y="248"/>
                  <a:pt x="34" y="244"/>
                  <a:pt x="32" y="239"/>
                </a:cubicBezTo>
                <a:cubicBezTo>
                  <a:pt x="31" y="240"/>
                  <a:pt x="30" y="240"/>
                  <a:pt x="28" y="240"/>
                </a:cubicBezTo>
                <a:cubicBezTo>
                  <a:pt x="23" y="240"/>
                  <a:pt x="18" y="237"/>
                  <a:pt x="17" y="232"/>
                </a:cubicBezTo>
                <a:cubicBezTo>
                  <a:pt x="0" y="232"/>
                  <a:pt x="0" y="232"/>
                  <a:pt x="0" y="232"/>
                </a:cubicBezTo>
                <a:cubicBezTo>
                  <a:pt x="0" y="224"/>
                  <a:pt x="0" y="224"/>
                  <a:pt x="0" y="224"/>
                </a:cubicBezTo>
                <a:cubicBezTo>
                  <a:pt x="16" y="224"/>
                  <a:pt x="16" y="224"/>
                  <a:pt x="16" y="224"/>
                </a:cubicBezTo>
                <a:cubicBezTo>
                  <a:pt x="16" y="191"/>
                  <a:pt x="16" y="191"/>
                  <a:pt x="16" y="191"/>
                </a:cubicBezTo>
                <a:cubicBezTo>
                  <a:pt x="21" y="176"/>
                  <a:pt x="21" y="176"/>
                  <a:pt x="21" y="176"/>
                </a:cubicBezTo>
                <a:cubicBezTo>
                  <a:pt x="0" y="176"/>
                  <a:pt x="0" y="176"/>
                  <a:pt x="0" y="176"/>
                </a:cubicBezTo>
                <a:cubicBezTo>
                  <a:pt x="0" y="168"/>
                  <a:pt x="0" y="168"/>
                  <a:pt x="0" y="168"/>
                </a:cubicBezTo>
                <a:cubicBezTo>
                  <a:pt x="23" y="168"/>
                  <a:pt x="23" y="168"/>
                  <a:pt x="23" y="168"/>
                </a:cubicBezTo>
                <a:cubicBezTo>
                  <a:pt x="28" y="151"/>
                  <a:pt x="28" y="151"/>
                  <a:pt x="28" y="151"/>
                </a:cubicBezTo>
                <a:cubicBezTo>
                  <a:pt x="28" y="148"/>
                  <a:pt x="28" y="148"/>
                  <a:pt x="28" y="148"/>
                </a:cubicBezTo>
                <a:cubicBezTo>
                  <a:pt x="28" y="147"/>
                  <a:pt x="28" y="147"/>
                  <a:pt x="28" y="147"/>
                </a:cubicBezTo>
                <a:cubicBezTo>
                  <a:pt x="26" y="146"/>
                  <a:pt x="24" y="143"/>
                  <a:pt x="24" y="140"/>
                </a:cubicBezTo>
                <a:cubicBezTo>
                  <a:pt x="24" y="88"/>
                  <a:pt x="24" y="88"/>
                  <a:pt x="24" y="88"/>
                </a:cubicBezTo>
                <a:cubicBezTo>
                  <a:pt x="20" y="88"/>
                  <a:pt x="20" y="88"/>
                  <a:pt x="20" y="88"/>
                </a:cubicBezTo>
                <a:cubicBezTo>
                  <a:pt x="13" y="88"/>
                  <a:pt x="8" y="83"/>
                  <a:pt x="8" y="76"/>
                </a:cubicBezTo>
                <a:cubicBezTo>
                  <a:pt x="8" y="74"/>
                  <a:pt x="8" y="73"/>
                  <a:pt x="9" y="72"/>
                </a:cubicBezTo>
                <a:cubicBezTo>
                  <a:pt x="4" y="70"/>
                  <a:pt x="0" y="66"/>
                  <a:pt x="0" y="60"/>
                </a:cubicBezTo>
                <a:cubicBezTo>
                  <a:pt x="0" y="54"/>
                  <a:pt x="4" y="50"/>
                  <a:pt x="9" y="48"/>
                </a:cubicBezTo>
                <a:cubicBezTo>
                  <a:pt x="8" y="47"/>
                  <a:pt x="8" y="46"/>
                  <a:pt x="8" y="44"/>
                </a:cubicBezTo>
                <a:cubicBezTo>
                  <a:pt x="8" y="38"/>
                  <a:pt x="12" y="34"/>
                  <a:pt x="17" y="32"/>
                </a:cubicBezTo>
                <a:cubicBezTo>
                  <a:pt x="16" y="31"/>
                  <a:pt x="16" y="30"/>
                  <a:pt x="16" y="28"/>
                </a:cubicBezTo>
                <a:cubicBezTo>
                  <a:pt x="16" y="23"/>
                  <a:pt x="19" y="18"/>
                  <a:pt x="24" y="17"/>
                </a:cubicBezTo>
                <a:cubicBezTo>
                  <a:pt x="24" y="0"/>
                  <a:pt x="24" y="0"/>
                  <a:pt x="24" y="0"/>
                </a:cubicBezTo>
                <a:cubicBezTo>
                  <a:pt x="32" y="0"/>
                  <a:pt x="32" y="0"/>
                  <a:pt x="32" y="0"/>
                </a:cubicBezTo>
                <a:cubicBezTo>
                  <a:pt x="32" y="16"/>
                  <a:pt x="32" y="16"/>
                  <a:pt x="32" y="16"/>
                </a:cubicBezTo>
                <a:cubicBezTo>
                  <a:pt x="65" y="16"/>
                  <a:pt x="65" y="16"/>
                  <a:pt x="65" y="16"/>
                </a:cubicBezTo>
                <a:cubicBezTo>
                  <a:pt x="80" y="21"/>
                  <a:pt x="80" y="21"/>
                  <a:pt x="80" y="21"/>
                </a:cubicBezTo>
                <a:cubicBezTo>
                  <a:pt x="80" y="0"/>
                  <a:pt x="80" y="0"/>
                  <a:pt x="80" y="0"/>
                </a:cubicBezTo>
                <a:cubicBezTo>
                  <a:pt x="88" y="0"/>
                  <a:pt x="88" y="0"/>
                  <a:pt x="88" y="0"/>
                </a:cubicBezTo>
                <a:cubicBezTo>
                  <a:pt x="88" y="23"/>
                  <a:pt x="88" y="23"/>
                  <a:pt x="88" y="23"/>
                </a:cubicBezTo>
                <a:cubicBezTo>
                  <a:pt x="105" y="28"/>
                  <a:pt x="105" y="28"/>
                  <a:pt x="105" y="28"/>
                </a:cubicBezTo>
                <a:cubicBezTo>
                  <a:pt x="109" y="28"/>
                  <a:pt x="109" y="28"/>
                  <a:pt x="109" y="28"/>
                </a:cubicBezTo>
                <a:cubicBezTo>
                  <a:pt x="111" y="26"/>
                  <a:pt x="113" y="24"/>
                  <a:pt x="116" y="24"/>
                </a:cubicBezTo>
                <a:cubicBezTo>
                  <a:pt x="168" y="24"/>
                  <a:pt x="168" y="24"/>
                  <a:pt x="168" y="24"/>
                </a:cubicBezTo>
                <a:cubicBezTo>
                  <a:pt x="168" y="20"/>
                  <a:pt x="168" y="20"/>
                  <a:pt x="168" y="20"/>
                </a:cubicBezTo>
                <a:cubicBezTo>
                  <a:pt x="168" y="13"/>
                  <a:pt x="173" y="8"/>
                  <a:pt x="180" y="8"/>
                </a:cubicBezTo>
                <a:cubicBezTo>
                  <a:pt x="182" y="8"/>
                  <a:pt x="183" y="8"/>
                  <a:pt x="184" y="9"/>
                </a:cubicBezTo>
                <a:cubicBezTo>
                  <a:pt x="186" y="4"/>
                  <a:pt x="190" y="0"/>
                  <a:pt x="196" y="0"/>
                </a:cubicBezTo>
                <a:cubicBezTo>
                  <a:pt x="202" y="0"/>
                  <a:pt x="206" y="4"/>
                  <a:pt x="208" y="9"/>
                </a:cubicBezTo>
                <a:cubicBezTo>
                  <a:pt x="209" y="8"/>
                  <a:pt x="210" y="8"/>
                  <a:pt x="212" y="8"/>
                </a:cubicBezTo>
                <a:cubicBezTo>
                  <a:pt x="218" y="8"/>
                  <a:pt x="222" y="12"/>
                  <a:pt x="224" y="17"/>
                </a:cubicBezTo>
                <a:cubicBezTo>
                  <a:pt x="225" y="16"/>
                  <a:pt x="226" y="16"/>
                  <a:pt x="228" y="16"/>
                </a:cubicBezTo>
                <a:cubicBezTo>
                  <a:pt x="233" y="16"/>
                  <a:pt x="238" y="19"/>
                  <a:pt x="239" y="24"/>
                </a:cubicBezTo>
                <a:cubicBezTo>
                  <a:pt x="256" y="24"/>
                  <a:pt x="256" y="24"/>
                  <a:pt x="256" y="24"/>
                </a:cubicBezTo>
                <a:cubicBezTo>
                  <a:pt x="256" y="32"/>
                  <a:pt x="256" y="32"/>
                  <a:pt x="256" y="32"/>
                </a:cubicBezTo>
                <a:cubicBezTo>
                  <a:pt x="240" y="32"/>
                  <a:pt x="240" y="32"/>
                  <a:pt x="240" y="32"/>
                </a:cubicBezTo>
                <a:lnTo>
                  <a:pt x="240" y="65"/>
                </a:lnTo>
                <a:close/>
                <a:moveTo>
                  <a:pt x="116" y="80"/>
                </a:moveTo>
                <a:cubicBezTo>
                  <a:pt x="160" y="80"/>
                  <a:pt x="160" y="80"/>
                  <a:pt x="160" y="80"/>
                </a:cubicBezTo>
                <a:cubicBezTo>
                  <a:pt x="152" y="65"/>
                  <a:pt x="152" y="65"/>
                  <a:pt x="152" y="65"/>
                </a:cubicBezTo>
                <a:cubicBezTo>
                  <a:pt x="152" y="48"/>
                  <a:pt x="152" y="48"/>
                  <a:pt x="152" y="48"/>
                </a:cubicBezTo>
                <a:cubicBezTo>
                  <a:pt x="152" y="41"/>
                  <a:pt x="157" y="36"/>
                  <a:pt x="164" y="36"/>
                </a:cubicBezTo>
                <a:cubicBezTo>
                  <a:pt x="168" y="36"/>
                  <a:pt x="168" y="36"/>
                  <a:pt x="168" y="36"/>
                </a:cubicBezTo>
                <a:cubicBezTo>
                  <a:pt x="168" y="32"/>
                  <a:pt x="168" y="32"/>
                  <a:pt x="168" y="32"/>
                </a:cubicBezTo>
                <a:cubicBezTo>
                  <a:pt x="116" y="32"/>
                  <a:pt x="116" y="32"/>
                  <a:pt x="116" y="32"/>
                </a:cubicBezTo>
                <a:lnTo>
                  <a:pt x="116" y="80"/>
                </a:lnTo>
                <a:close/>
                <a:moveTo>
                  <a:pt x="20" y="80"/>
                </a:moveTo>
                <a:cubicBezTo>
                  <a:pt x="56" y="80"/>
                  <a:pt x="56" y="80"/>
                  <a:pt x="56" y="80"/>
                </a:cubicBezTo>
                <a:cubicBezTo>
                  <a:pt x="56" y="88"/>
                  <a:pt x="56" y="88"/>
                  <a:pt x="56" y="88"/>
                </a:cubicBezTo>
                <a:cubicBezTo>
                  <a:pt x="44" y="88"/>
                  <a:pt x="44" y="88"/>
                  <a:pt x="44" y="88"/>
                </a:cubicBezTo>
                <a:cubicBezTo>
                  <a:pt x="44" y="92"/>
                  <a:pt x="44" y="92"/>
                  <a:pt x="44" y="92"/>
                </a:cubicBezTo>
                <a:cubicBezTo>
                  <a:pt x="44" y="94"/>
                  <a:pt x="46" y="96"/>
                  <a:pt x="48" y="96"/>
                </a:cubicBezTo>
                <a:cubicBezTo>
                  <a:pt x="63" y="96"/>
                  <a:pt x="63" y="96"/>
                  <a:pt x="63" y="96"/>
                </a:cubicBezTo>
                <a:cubicBezTo>
                  <a:pt x="78" y="89"/>
                  <a:pt x="78" y="89"/>
                  <a:pt x="78" y="89"/>
                </a:cubicBezTo>
                <a:cubicBezTo>
                  <a:pt x="95" y="76"/>
                  <a:pt x="95" y="76"/>
                  <a:pt x="95" y="76"/>
                </a:cubicBezTo>
                <a:cubicBezTo>
                  <a:pt x="108" y="76"/>
                  <a:pt x="108" y="76"/>
                  <a:pt x="108" y="76"/>
                </a:cubicBezTo>
                <a:cubicBezTo>
                  <a:pt x="108" y="36"/>
                  <a:pt x="108" y="36"/>
                  <a:pt x="108" y="36"/>
                </a:cubicBezTo>
                <a:cubicBezTo>
                  <a:pt x="103" y="36"/>
                  <a:pt x="103" y="36"/>
                  <a:pt x="103" y="36"/>
                </a:cubicBezTo>
                <a:cubicBezTo>
                  <a:pt x="63" y="24"/>
                  <a:pt x="63" y="24"/>
                  <a:pt x="63" y="24"/>
                </a:cubicBezTo>
                <a:cubicBezTo>
                  <a:pt x="28" y="24"/>
                  <a:pt x="28" y="24"/>
                  <a:pt x="28" y="24"/>
                </a:cubicBezTo>
                <a:cubicBezTo>
                  <a:pt x="26" y="24"/>
                  <a:pt x="24" y="26"/>
                  <a:pt x="24" y="28"/>
                </a:cubicBezTo>
                <a:cubicBezTo>
                  <a:pt x="24" y="30"/>
                  <a:pt x="26" y="32"/>
                  <a:pt x="28" y="32"/>
                </a:cubicBezTo>
                <a:cubicBezTo>
                  <a:pt x="44" y="32"/>
                  <a:pt x="44" y="32"/>
                  <a:pt x="44" y="32"/>
                </a:cubicBezTo>
                <a:cubicBezTo>
                  <a:pt x="44" y="40"/>
                  <a:pt x="44" y="40"/>
                  <a:pt x="44" y="40"/>
                </a:cubicBezTo>
                <a:cubicBezTo>
                  <a:pt x="28" y="40"/>
                  <a:pt x="28" y="40"/>
                  <a:pt x="28" y="40"/>
                </a:cubicBezTo>
                <a:cubicBezTo>
                  <a:pt x="20" y="40"/>
                  <a:pt x="20" y="40"/>
                  <a:pt x="20" y="40"/>
                </a:cubicBezTo>
                <a:cubicBezTo>
                  <a:pt x="18" y="40"/>
                  <a:pt x="16" y="42"/>
                  <a:pt x="16" y="44"/>
                </a:cubicBezTo>
                <a:cubicBezTo>
                  <a:pt x="16" y="46"/>
                  <a:pt x="18" y="48"/>
                  <a:pt x="20" y="48"/>
                </a:cubicBezTo>
                <a:cubicBezTo>
                  <a:pt x="44" y="48"/>
                  <a:pt x="44" y="48"/>
                  <a:pt x="44" y="48"/>
                </a:cubicBezTo>
                <a:cubicBezTo>
                  <a:pt x="44" y="56"/>
                  <a:pt x="44" y="56"/>
                  <a:pt x="44" y="56"/>
                </a:cubicBezTo>
                <a:cubicBezTo>
                  <a:pt x="20" y="56"/>
                  <a:pt x="20" y="56"/>
                  <a:pt x="20" y="56"/>
                </a:cubicBezTo>
                <a:cubicBezTo>
                  <a:pt x="12" y="56"/>
                  <a:pt x="12" y="56"/>
                  <a:pt x="12" y="56"/>
                </a:cubicBezTo>
                <a:cubicBezTo>
                  <a:pt x="10" y="56"/>
                  <a:pt x="8" y="58"/>
                  <a:pt x="8" y="60"/>
                </a:cubicBezTo>
                <a:cubicBezTo>
                  <a:pt x="8" y="62"/>
                  <a:pt x="10" y="64"/>
                  <a:pt x="12" y="64"/>
                </a:cubicBezTo>
                <a:cubicBezTo>
                  <a:pt x="20" y="64"/>
                  <a:pt x="20" y="64"/>
                  <a:pt x="20" y="64"/>
                </a:cubicBezTo>
                <a:cubicBezTo>
                  <a:pt x="44" y="64"/>
                  <a:pt x="44" y="64"/>
                  <a:pt x="44" y="64"/>
                </a:cubicBezTo>
                <a:cubicBezTo>
                  <a:pt x="44" y="72"/>
                  <a:pt x="44" y="72"/>
                  <a:pt x="44" y="72"/>
                </a:cubicBezTo>
                <a:cubicBezTo>
                  <a:pt x="20" y="72"/>
                  <a:pt x="20" y="72"/>
                  <a:pt x="20" y="72"/>
                </a:cubicBezTo>
                <a:cubicBezTo>
                  <a:pt x="18" y="72"/>
                  <a:pt x="16" y="74"/>
                  <a:pt x="16" y="76"/>
                </a:cubicBezTo>
                <a:cubicBezTo>
                  <a:pt x="16" y="78"/>
                  <a:pt x="18" y="80"/>
                  <a:pt x="20" y="80"/>
                </a:cubicBezTo>
                <a:close/>
                <a:moveTo>
                  <a:pt x="32" y="88"/>
                </a:moveTo>
                <a:cubicBezTo>
                  <a:pt x="32" y="140"/>
                  <a:pt x="32" y="140"/>
                  <a:pt x="32" y="140"/>
                </a:cubicBezTo>
                <a:cubicBezTo>
                  <a:pt x="80" y="140"/>
                  <a:pt x="80" y="140"/>
                  <a:pt x="80" y="140"/>
                </a:cubicBezTo>
                <a:cubicBezTo>
                  <a:pt x="80" y="96"/>
                  <a:pt x="80" y="96"/>
                  <a:pt x="80" y="96"/>
                </a:cubicBezTo>
                <a:cubicBezTo>
                  <a:pt x="65" y="104"/>
                  <a:pt x="65" y="104"/>
                  <a:pt x="65" y="104"/>
                </a:cubicBezTo>
                <a:cubicBezTo>
                  <a:pt x="48" y="104"/>
                  <a:pt x="48" y="104"/>
                  <a:pt x="48" y="104"/>
                </a:cubicBezTo>
                <a:cubicBezTo>
                  <a:pt x="41" y="104"/>
                  <a:pt x="36" y="99"/>
                  <a:pt x="36" y="92"/>
                </a:cubicBezTo>
                <a:cubicBezTo>
                  <a:pt x="36" y="88"/>
                  <a:pt x="36" y="88"/>
                  <a:pt x="36" y="88"/>
                </a:cubicBezTo>
                <a:lnTo>
                  <a:pt x="32" y="88"/>
                </a:lnTo>
                <a:close/>
                <a:moveTo>
                  <a:pt x="80" y="200"/>
                </a:moveTo>
                <a:cubicBezTo>
                  <a:pt x="88" y="200"/>
                  <a:pt x="88" y="200"/>
                  <a:pt x="88" y="200"/>
                </a:cubicBezTo>
                <a:cubicBezTo>
                  <a:pt x="88" y="212"/>
                  <a:pt x="88" y="212"/>
                  <a:pt x="88" y="212"/>
                </a:cubicBezTo>
                <a:cubicBezTo>
                  <a:pt x="92" y="212"/>
                  <a:pt x="92" y="212"/>
                  <a:pt x="92" y="212"/>
                </a:cubicBezTo>
                <a:cubicBezTo>
                  <a:pt x="94" y="212"/>
                  <a:pt x="96" y="210"/>
                  <a:pt x="96" y="208"/>
                </a:cubicBezTo>
                <a:cubicBezTo>
                  <a:pt x="96" y="193"/>
                  <a:pt x="96" y="193"/>
                  <a:pt x="96" y="193"/>
                </a:cubicBezTo>
                <a:cubicBezTo>
                  <a:pt x="89" y="178"/>
                  <a:pt x="89" y="178"/>
                  <a:pt x="89" y="178"/>
                </a:cubicBezTo>
                <a:cubicBezTo>
                  <a:pt x="76" y="161"/>
                  <a:pt x="76" y="161"/>
                  <a:pt x="76" y="161"/>
                </a:cubicBezTo>
                <a:cubicBezTo>
                  <a:pt x="76" y="148"/>
                  <a:pt x="76" y="148"/>
                  <a:pt x="76" y="148"/>
                </a:cubicBezTo>
                <a:cubicBezTo>
                  <a:pt x="36" y="148"/>
                  <a:pt x="36" y="148"/>
                  <a:pt x="36" y="148"/>
                </a:cubicBezTo>
                <a:cubicBezTo>
                  <a:pt x="36" y="153"/>
                  <a:pt x="36" y="153"/>
                  <a:pt x="36" y="153"/>
                </a:cubicBezTo>
                <a:cubicBezTo>
                  <a:pt x="24" y="193"/>
                  <a:pt x="24" y="193"/>
                  <a:pt x="24" y="193"/>
                </a:cubicBezTo>
                <a:cubicBezTo>
                  <a:pt x="24" y="228"/>
                  <a:pt x="24" y="228"/>
                  <a:pt x="24" y="228"/>
                </a:cubicBezTo>
                <a:cubicBezTo>
                  <a:pt x="24" y="230"/>
                  <a:pt x="26" y="232"/>
                  <a:pt x="28" y="232"/>
                </a:cubicBezTo>
                <a:cubicBezTo>
                  <a:pt x="30" y="232"/>
                  <a:pt x="32" y="230"/>
                  <a:pt x="32" y="228"/>
                </a:cubicBezTo>
                <a:cubicBezTo>
                  <a:pt x="32" y="212"/>
                  <a:pt x="32" y="212"/>
                  <a:pt x="32" y="212"/>
                </a:cubicBezTo>
                <a:cubicBezTo>
                  <a:pt x="40" y="212"/>
                  <a:pt x="40" y="212"/>
                  <a:pt x="40" y="212"/>
                </a:cubicBezTo>
                <a:cubicBezTo>
                  <a:pt x="40" y="228"/>
                  <a:pt x="40" y="228"/>
                  <a:pt x="40" y="228"/>
                </a:cubicBezTo>
                <a:cubicBezTo>
                  <a:pt x="40" y="236"/>
                  <a:pt x="40" y="236"/>
                  <a:pt x="40" y="236"/>
                </a:cubicBezTo>
                <a:cubicBezTo>
                  <a:pt x="40" y="238"/>
                  <a:pt x="42" y="240"/>
                  <a:pt x="44" y="240"/>
                </a:cubicBezTo>
                <a:cubicBezTo>
                  <a:pt x="46" y="240"/>
                  <a:pt x="48" y="238"/>
                  <a:pt x="48" y="236"/>
                </a:cubicBezTo>
                <a:cubicBezTo>
                  <a:pt x="48" y="212"/>
                  <a:pt x="48" y="212"/>
                  <a:pt x="48" y="212"/>
                </a:cubicBezTo>
                <a:cubicBezTo>
                  <a:pt x="56" y="212"/>
                  <a:pt x="56" y="212"/>
                  <a:pt x="56" y="212"/>
                </a:cubicBezTo>
                <a:cubicBezTo>
                  <a:pt x="56" y="236"/>
                  <a:pt x="56" y="236"/>
                  <a:pt x="56" y="236"/>
                </a:cubicBezTo>
                <a:cubicBezTo>
                  <a:pt x="56" y="244"/>
                  <a:pt x="56" y="244"/>
                  <a:pt x="56" y="244"/>
                </a:cubicBezTo>
                <a:cubicBezTo>
                  <a:pt x="56" y="246"/>
                  <a:pt x="58" y="248"/>
                  <a:pt x="60" y="248"/>
                </a:cubicBezTo>
                <a:cubicBezTo>
                  <a:pt x="62" y="248"/>
                  <a:pt x="64" y="246"/>
                  <a:pt x="64" y="244"/>
                </a:cubicBezTo>
                <a:cubicBezTo>
                  <a:pt x="64" y="236"/>
                  <a:pt x="64" y="236"/>
                  <a:pt x="64" y="236"/>
                </a:cubicBezTo>
                <a:cubicBezTo>
                  <a:pt x="64" y="212"/>
                  <a:pt x="64" y="212"/>
                  <a:pt x="64" y="212"/>
                </a:cubicBezTo>
                <a:cubicBezTo>
                  <a:pt x="72" y="212"/>
                  <a:pt x="72" y="212"/>
                  <a:pt x="72" y="212"/>
                </a:cubicBezTo>
                <a:cubicBezTo>
                  <a:pt x="72" y="236"/>
                  <a:pt x="72" y="236"/>
                  <a:pt x="72" y="236"/>
                </a:cubicBezTo>
                <a:cubicBezTo>
                  <a:pt x="72" y="238"/>
                  <a:pt x="74" y="240"/>
                  <a:pt x="76" y="240"/>
                </a:cubicBezTo>
                <a:cubicBezTo>
                  <a:pt x="78" y="240"/>
                  <a:pt x="80" y="238"/>
                  <a:pt x="80" y="236"/>
                </a:cubicBezTo>
                <a:lnTo>
                  <a:pt x="80" y="200"/>
                </a:lnTo>
                <a:close/>
                <a:moveTo>
                  <a:pt x="140" y="176"/>
                </a:moveTo>
                <a:cubicBezTo>
                  <a:pt x="96" y="176"/>
                  <a:pt x="96" y="176"/>
                  <a:pt x="96" y="176"/>
                </a:cubicBezTo>
                <a:cubicBezTo>
                  <a:pt x="104" y="191"/>
                  <a:pt x="104" y="191"/>
                  <a:pt x="104" y="191"/>
                </a:cubicBezTo>
                <a:cubicBezTo>
                  <a:pt x="104" y="208"/>
                  <a:pt x="104" y="208"/>
                  <a:pt x="104" y="208"/>
                </a:cubicBezTo>
                <a:cubicBezTo>
                  <a:pt x="104" y="215"/>
                  <a:pt x="99" y="220"/>
                  <a:pt x="92" y="220"/>
                </a:cubicBezTo>
                <a:cubicBezTo>
                  <a:pt x="88" y="220"/>
                  <a:pt x="88" y="220"/>
                  <a:pt x="88" y="220"/>
                </a:cubicBezTo>
                <a:cubicBezTo>
                  <a:pt x="88" y="224"/>
                  <a:pt x="88" y="224"/>
                  <a:pt x="88" y="224"/>
                </a:cubicBezTo>
                <a:cubicBezTo>
                  <a:pt x="140" y="224"/>
                  <a:pt x="140" y="224"/>
                  <a:pt x="140" y="224"/>
                </a:cubicBezTo>
                <a:lnTo>
                  <a:pt x="140" y="176"/>
                </a:lnTo>
                <a:close/>
                <a:moveTo>
                  <a:pt x="140" y="168"/>
                </a:moveTo>
                <a:cubicBezTo>
                  <a:pt x="143" y="168"/>
                  <a:pt x="146" y="170"/>
                  <a:pt x="147" y="172"/>
                </a:cubicBezTo>
                <a:cubicBezTo>
                  <a:pt x="151" y="172"/>
                  <a:pt x="151" y="172"/>
                  <a:pt x="151" y="172"/>
                </a:cubicBezTo>
                <a:cubicBezTo>
                  <a:pt x="168" y="167"/>
                  <a:pt x="168" y="167"/>
                  <a:pt x="168" y="167"/>
                </a:cubicBezTo>
                <a:cubicBezTo>
                  <a:pt x="168" y="116"/>
                  <a:pt x="168" y="116"/>
                  <a:pt x="168" y="116"/>
                </a:cubicBezTo>
                <a:cubicBezTo>
                  <a:pt x="168" y="113"/>
                  <a:pt x="170" y="111"/>
                  <a:pt x="172" y="109"/>
                </a:cubicBezTo>
                <a:cubicBezTo>
                  <a:pt x="172" y="97"/>
                  <a:pt x="172" y="97"/>
                  <a:pt x="172" y="97"/>
                </a:cubicBezTo>
                <a:cubicBezTo>
                  <a:pt x="165" y="88"/>
                  <a:pt x="165" y="88"/>
                  <a:pt x="165" y="88"/>
                </a:cubicBezTo>
                <a:cubicBezTo>
                  <a:pt x="116" y="88"/>
                  <a:pt x="116" y="88"/>
                  <a:pt x="116" y="88"/>
                </a:cubicBezTo>
                <a:cubicBezTo>
                  <a:pt x="113" y="88"/>
                  <a:pt x="111" y="86"/>
                  <a:pt x="109" y="84"/>
                </a:cubicBezTo>
                <a:cubicBezTo>
                  <a:pt x="97" y="84"/>
                  <a:pt x="97" y="84"/>
                  <a:pt x="97" y="84"/>
                </a:cubicBezTo>
                <a:cubicBezTo>
                  <a:pt x="88" y="91"/>
                  <a:pt x="88" y="91"/>
                  <a:pt x="88" y="91"/>
                </a:cubicBezTo>
                <a:cubicBezTo>
                  <a:pt x="88" y="140"/>
                  <a:pt x="88" y="140"/>
                  <a:pt x="88" y="140"/>
                </a:cubicBezTo>
                <a:cubicBezTo>
                  <a:pt x="88" y="143"/>
                  <a:pt x="86" y="146"/>
                  <a:pt x="84" y="147"/>
                </a:cubicBezTo>
                <a:cubicBezTo>
                  <a:pt x="84" y="148"/>
                  <a:pt x="84" y="148"/>
                  <a:pt x="84" y="148"/>
                </a:cubicBezTo>
                <a:cubicBezTo>
                  <a:pt x="84" y="159"/>
                  <a:pt x="84" y="159"/>
                  <a:pt x="84" y="159"/>
                </a:cubicBezTo>
                <a:cubicBezTo>
                  <a:pt x="92" y="169"/>
                  <a:pt x="92" y="169"/>
                  <a:pt x="92" y="169"/>
                </a:cubicBezTo>
                <a:cubicBezTo>
                  <a:pt x="92" y="168"/>
                  <a:pt x="92" y="168"/>
                  <a:pt x="92" y="168"/>
                </a:cubicBezTo>
                <a:lnTo>
                  <a:pt x="140" y="168"/>
                </a:lnTo>
                <a:close/>
                <a:moveTo>
                  <a:pt x="176" y="116"/>
                </a:moveTo>
                <a:cubicBezTo>
                  <a:pt x="176" y="165"/>
                  <a:pt x="176" y="165"/>
                  <a:pt x="176" y="165"/>
                </a:cubicBezTo>
                <a:cubicBezTo>
                  <a:pt x="192" y="160"/>
                  <a:pt x="192" y="160"/>
                  <a:pt x="192" y="160"/>
                </a:cubicBezTo>
                <a:cubicBezTo>
                  <a:pt x="224" y="160"/>
                  <a:pt x="224" y="160"/>
                  <a:pt x="224" y="160"/>
                </a:cubicBezTo>
                <a:cubicBezTo>
                  <a:pt x="224" y="116"/>
                  <a:pt x="224" y="116"/>
                  <a:pt x="224" y="116"/>
                </a:cubicBezTo>
                <a:lnTo>
                  <a:pt x="176" y="116"/>
                </a:lnTo>
                <a:close/>
                <a:moveTo>
                  <a:pt x="236" y="184"/>
                </a:moveTo>
                <a:cubicBezTo>
                  <a:pt x="228" y="184"/>
                  <a:pt x="228" y="184"/>
                  <a:pt x="228" y="184"/>
                </a:cubicBezTo>
                <a:cubicBezTo>
                  <a:pt x="212" y="184"/>
                  <a:pt x="212" y="184"/>
                  <a:pt x="212" y="184"/>
                </a:cubicBezTo>
                <a:cubicBezTo>
                  <a:pt x="212" y="176"/>
                  <a:pt x="212" y="176"/>
                  <a:pt x="212" y="176"/>
                </a:cubicBezTo>
                <a:cubicBezTo>
                  <a:pt x="228" y="176"/>
                  <a:pt x="228" y="176"/>
                  <a:pt x="228" y="176"/>
                </a:cubicBezTo>
                <a:cubicBezTo>
                  <a:pt x="230" y="176"/>
                  <a:pt x="232" y="174"/>
                  <a:pt x="232" y="172"/>
                </a:cubicBezTo>
                <a:cubicBezTo>
                  <a:pt x="232" y="170"/>
                  <a:pt x="230" y="168"/>
                  <a:pt x="228" y="168"/>
                </a:cubicBezTo>
                <a:cubicBezTo>
                  <a:pt x="193" y="168"/>
                  <a:pt x="193" y="168"/>
                  <a:pt x="193" y="168"/>
                </a:cubicBezTo>
                <a:cubicBezTo>
                  <a:pt x="152" y="180"/>
                  <a:pt x="152" y="180"/>
                  <a:pt x="152" y="180"/>
                </a:cubicBezTo>
                <a:cubicBezTo>
                  <a:pt x="148" y="180"/>
                  <a:pt x="148" y="180"/>
                  <a:pt x="148" y="180"/>
                </a:cubicBezTo>
                <a:cubicBezTo>
                  <a:pt x="148" y="220"/>
                  <a:pt x="148" y="220"/>
                  <a:pt x="148" y="220"/>
                </a:cubicBezTo>
                <a:cubicBezTo>
                  <a:pt x="161" y="220"/>
                  <a:pt x="161" y="220"/>
                  <a:pt x="161" y="220"/>
                </a:cubicBezTo>
                <a:cubicBezTo>
                  <a:pt x="178" y="233"/>
                  <a:pt x="178" y="233"/>
                  <a:pt x="178" y="233"/>
                </a:cubicBezTo>
                <a:cubicBezTo>
                  <a:pt x="193" y="240"/>
                  <a:pt x="193" y="240"/>
                  <a:pt x="193" y="240"/>
                </a:cubicBezTo>
                <a:cubicBezTo>
                  <a:pt x="208" y="240"/>
                  <a:pt x="208" y="240"/>
                  <a:pt x="208" y="240"/>
                </a:cubicBezTo>
                <a:cubicBezTo>
                  <a:pt x="210" y="240"/>
                  <a:pt x="212" y="238"/>
                  <a:pt x="212" y="236"/>
                </a:cubicBezTo>
                <a:cubicBezTo>
                  <a:pt x="212" y="232"/>
                  <a:pt x="212" y="232"/>
                  <a:pt x="212" y="232"/>
                </a:cubicBezTo>
                <a:cubicBezTo>
                  <a:pt x="200" y="232"/>
                  <a:pt x="200" y="232"/>
                  <a:pt x="200" y="232"/>
                </a:cubicBezTo>
                <a:cubicBezTo>
                  <a:pt x="200" y="224"/>
                  <a:pt x="200" y="224"/>
                  <a:pt x="200" y="224"/>
                </a:cubicBezTo>
                <a:cubicBezTo>
                  <a:pt x="236" y="224"/>
                  <a:pt x="236" y="224"/>
                  <a:pt x="236" y="224"/>
                </a:cubicBezTo>
                <a:cubicBezTo>
                  <a:pt x="238" y="224"/>
                  <a:pt x="240" y="222"/>
                  <a:pt x="240" y="220"/>
                </a:cubicBezTo>
                <a:cubicBezTo>
                  <a:pt x="240" y="218"/>
                  <a:pt x="238" y="216"/>
                  <a:pt x="236" y="216"/>
                </a:cubicBezTo>
                <a:cubicBezTo>
                  <a:pt x="212" y="216"/>
                  <a:pt x="212" y="216"/>
                  <a:pt x="212" y="216"/>
                </a:cubicBezTo>
                <a:cubicBezTo>
                  <a:pt x="212" y="208"/>
                  <a:pt x="212" y="208"/>
                  <a:pt x="212" y="208"/>
                </a:cubicBezTo>
                <a:cubicBezTo>
                  <a:pt x="236" y="208"/>
                  <a:pt x="236" y="208"/>
                  <a:pt x="236" y="208"/>
                </a:cubicBezTo>
                <a:cubicBezTo>
                  <a:pt x="244" y="208"/>
                  <a:pt x="244" y="208"/>
                  <a:pt x="244" y="208"/>
                </a:cubicBezTo>
                <a:cubicBezTo>
                  <a:pt x="246" y="208"/>
                  <a:pt x="248" y="206"/>
                  <a:pt x="248" y="204"/>
                </a:cubicBezTo>
                <a:cubicBezTo>
                  <a:pt x="248" y="202"/>
                  <a:pt x="246" y="200"/>
                  <a:pt x="244" y="200"/>
                </a:cubicBezTo>
                <a:cubicBezTo>
                  <a:pt x="236" y="200"/>
                  <a:pt x="236" y="200"/>
                  <a:pt x="236" y="200"/>
                </a:cubicBezTo>
                <a:cubicBezTo>
                  <a:pt x="212" y="200"/>
                  <a:pt x="212" y="200"/>
                  <a:pt x="212" y="200"/>
                </a:cubicBezTo>
                <a:cubicBezTo>
                  <a:pt x="212" y="192"/>
                  <a:pt x="212" y="192"/>
                  <a:pt x="212" y="192"/>
                </a:cubicBezTo>
                <a:cubicBezTo>
                  <a:pt x="236" y="192"/>
                  <a:pt x="236" y="192"/>
                  <a:pt x="236" y="192"/>
                </a:cubicBezTo>
                <a:cubicBezTo>
                  <a:pt x="238" y="192"/>
                  <a:pt x="240" y="190"/>
                  <a:pt x="240" y="188"/>
                </a:cubicBezTo>
                <a:cubicBezTo>
                  <a:pt x="240" y="186"/>
                  <a:pt x="238" y="184"/>
                  <a:pt x="236" y="184"/>
                </a:cubicBezTo>
                <a:close/>
                <a:moveTo>
                  <a:pt x="232" y="63"/>
                </a:moveTo>
                <a:cubicBezTo>
                  <a:pt x="232" y="28"/>
                  <a:pt x="232" y="28"/>
                  <a:pt x="232" y="28"/>
                </a:cubicBezTo>
                <a:cubicBezTo>
                  <a:pt x="232" y="26"/>
                  <a:pt x="230" y="24"/>
                  <a:pt x="228" y="24"/>
                </a:cubicBezTo>
                <a:cubicBezTo>
                  <a:pt x="226" y="24"/>
                  <a:pt x="224" y="26"/>
                  <a:pt x="224" y="28"/>
                </a:cubicBezTo>
                <a:cubicBezTo>
                  <a:pt x="224" y="44"/>
                  <a:pt x="224" y="44"/>
                  <a:pt x="224" y="44"/>
                </a:cubicBezTo>
                <a:cubicBezTo>
                  <a:pt x="216" y="44"/>
                  <a:pt x="216" y="44"/>
                  <a:pt x="216" y="44"/>
                </a:cubicBezTo>
                <a:cubicBezTo>
                  <a:pt x="216" y="28"/>
                  <a:pt x="216" y="28"/>
                  <a:pt x="216" y="28"/>
                </a:cubicBezTo>
                <a:cubicBezTo>
                  <a:pt x="216" y="20"/>
                  <a:pt x="216" y="20"/>
                  <a:pt x="216" y="20"/>
                </a:cubicBezTo>
                <a:cubicBezTo>
                  <a:pt x="216" y="18"/>
                  <a:pt x="214" y="16"/>
                  <a:pt x="212" y="16"/>
                </a:cubicBezTo>
                <a:cubicBezTo>
                  <a:pt x="210" y="16"/>
                  <a:pt x="208" y="18"/>
                  <a:pt x="208" y="20"/>
                </a:cubicBezTo>
                <a:cubicBezTo>
                  <a:pt x="208" y="44"/>
                  <a:pt x="208" y="44"/>
                  <a:pt x="208" y="44"/>
                </a:cubicBezTo>
                <a:cubicBezTo>
                  <a:pt x="200" y="44"/>
                  <a:pt x="200" y="44"/>
                  <a:pt x="200" y="44"/>
                </a:cubicBezTo>
                <a:cubicBezTo>
                  <a:pt x="200" y="20"/>
                  <a:pt x="200" y="20"/>
                  <a:pt x="200" y="20"/>
                </a:cubicBezTo>
                <a:cubicBezTo>
                  <a:pt x="200" y="12"/>
                  <a:pt x="200" y="12"/>
                  <a:pt x="200" y="12"/>
                </a:cubicBezTo>
                <a:cubicBezTo>
                  <a:pt x="200" y="10"/>
                  <a:pt x="198" y="8"/>
                  <a:pt x="196" y="8"/>
                </a:cubicBezTo>
                <a:cubicBezTo>
                  <a:pt x="194" y="8"/>
                  <a:pt x="192" y="10"/>
                  <a:pt x="192" y="12"/>
                </a:cubicBezTo>
                <a:cubicBezTo>
                  <a:pt x="192" y="20"/>
                  <a:pt x="192" y="20"/>
                  <a:pt x="192" y="20"/>
                </a:cubicBezTo>
                <a:cubicBezTo>
                  <a:pt x="192" y="44"/>
                  <a:pt x="192" y="44"/>
                  <a:pt x="192" y="44"/>
                </a:cubicBezTo>
                <a:cubicBezTo>
                  <a:pt x="184" y="44"/>
                  <a:pt x="184" y="44"/>
                  <a:pt x="184" y="44"/>
                </a:cubicBezTo>
                <a:cubicBezTo>
                  <a:pt x="184" y="20"/>
                  <a:pt x="184" y="20"/>
                  <a:pt x="184" y="20"/>
                </a:cubicBezTo>
                <a:cubicBezTo>
                  <a:pt x="184" y="18"/>
                  <a:pt x="182" y="16"/>
                  <a:pt x="180" y="16"/>
                </a:cubicBezTo>
                <a:cubicBezTo>
                  <a:pt x="178" y="16"/>
                  <a:pt x="176" y="18"/>
                  <a:pt x="176" y="20"/>
                </a:cubicBezTo>
                <a:cubicBezTo>
                  <a:pt x="176" y="56"/>
                  <a:pt x="176" y="56"/>
                  <a:pt x="176" y="56"/>
                </a:cubicBezTo>
                <a:cubicBezTo>
                  <a:pt x="168" y="56"/>
                  <a:pt x="168" y="56"/>
                  <a:pt x="168" y="56"/>
                </a:cubicBezTo>
                <a:cubicBezTo>
                  <a:pt x="168" y="44"/>
                  <a:pt x="168" y="44"/>
                  <a:pt x="168" y="44"/>
                </a:cubicBezTo>
                <a:cubicBezTo>
                  <a:pt x="164" y="44"/>
                  <a:pt x="164" y="44"/>
                  <a:pt x="164" y="44"/>
                </a:cubicBezTo>
                <a:cubicBezTo>
                  <a:pt x="162" y="44"/>
                  <a:pt x="160" y="46"/>
                  <a:pt x="160" y="48"/>
                </a:cubicBezTo>
                <a:cubicBezTo>
                  <a:pt x="160" y="63"/>
                  <a:pt x="160" y="63"/>
                  <a:pt x="160" y="63"/>
                </a:cubicBezTo>
                <a:cubicBezTo>
                  <a:pt x="167" y="78"/>
                  <a:pt x="167" y="78"/>
                  <a:pt x="167" y="78"/>
                </a:cubicBezTo>
                <a:cubicBezTo>
                  <a:pt x="180" y="95"/>
                  <a:pt x="180" y="95"/>
                  <a:pt x="180" y="95"/>
                </a:cubicBezTo>
                <a:cubicBezTo>
                  <a:pt x="180" y="108"/>
                  <a:pt x="180" y="108"/>
                  <a:pt x="180" y="108"/>
                </a:cubicBezTo>
                <a:cubicBezTo>
                  <a:pt x="220" y="108"/>
                  <a:pt x="220" y="108"/>
                  <a:pt x="220" y="108"/>
                </a:cubicBezTo>
                <a:cubicBezTo>
                  <a:pt x="220" y="103"/>
                  <a:pt x="220" y="103"/>
                  <a:pt x="220" y="103"/>
                </a:cubicBezTo>
                <a:lnTo>
                  <a:pt x="232" y="63"/>
                </a:lnTo>
                <a:close/>
                <a:moveTo>
                  <a:pt x="216" y="124"/>
                </a:moveTo>
                <a:cubicBezTo>
                  <a:pt x="208" y="124"/>
                  <a:pt x="208" y="124"/>
                  <a:pt x="208" y="124"/>
                </a:cubicBezTo>
                <a:cubicBezTo>
                  <a:pt x="208" y="132"/>
                  <a:pt x="208" y="132"/>
                  <a:pt x="208" y="132"/>
                </a:cubicBezTo>
                <a:cubicBezTo>
                  <a:pt x="216" y="132"/>
                  <a:pt x="216" y="132"/>
                  <a:pt x="216" y="132"/>
                </a:cubicBezTo>
                <a:lnTo>
                  <a:pt x="216" y="124"/>
                </a:lnTo>
                <a:close/>
                <a:moveTo>
                  <a:pt x="132" y="184"/>
                </a:moveTo>
                <a:cubicBezTo>
                  <a:pt x="124" y="184"/>
                  <a:pt x="124" y="184"/>
                  <a:pt x="124" y="184"/>
                </a:cubicBezTo>
                <a:cubicBezTo>
                  <a:pt x="124" y="192"/>
                  <a:pt x="124" y="192"/>
                  <a:pt x="124" y="192"/>
                </a:cubicBezTo>
                <a:cubicBezTo>
                  <a:pt x="132" y="192"/>
                  <a:pt x="132" y="192"/>
                  <a:pt x="132" y="192"/>
                </a:cubicBezTo>
                <a:lnTo>
                  <a:pt x="132" y="184"/>
                </a:lnTo>
                <a:close/>
              </a:path>
            </a:pathLst>
          </a:custGeom>
          <a:solidFill>
            <a:schemeClr val="accent1">
              <a:lumMod val="20000"/>
              <a:lumOff val="80000"/>
            </a:schemeClr>
          </a:solidFill>
          <a:ln>
            <a:solidFill>
              <a:schemeClr val="tx2"/>
            </a:solid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233" name="Group 232"/>
          <p:cNvGrpSpPr>
            <a:grpSpLocks noChangeAspect="1"/>
          </p:cNvGrpSpPr>
          <p:nvPr/>
        </p:nvGrpSpPr>
        <p:grpSpPr>
          <a:xfrm>
            <a:off x="9431874" y="4111824"/>
            <a:ext cx="440635" cy="341952"/>
            <a:chOff x="-8801101" y="-5655371"/>
            <a:chExt cx="8123238" cy="6303963"/>
          </a:xfrm>
          <a:solidFill>
            <a:schemeClr val="accent1"/>
          </a:solidFill>
        </p:grpSpPr>
        <p:sp>
          <p:nvSpPr>
            <p:cNvPr id="234" name="Oval 49"/>
            <p:cNvSpPr>
              <a:spLocks noChangeArrowheads="1"/>
            </p:cNvSpPr>
            <p:nvPr/>
          </p:nvSpPr>
          <p:spPr bwMode="auto">
            <a:xfrm>
              <a:off x="-5594351" y="2479"/>
              <a:ext cx="647700" cy="646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Oval 50"/>
            <p:cNvSpPr>
              <a:spLocks noChangeArrowheads="1"/>
            </p:cNvSpPr>
            <p:nvPr/>
          </p:nvSpPr>
          <p:spPr bwMode="auto">
            <a:xfrm>
              <a:off x="-3540126" y="2479"/>
              <a:ext cx="668338" cy="646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51"/>
            <p:cNvSpPr>
              <a:spLocks/>
            </p:cNvSpPr>
            <p:nvPr/>
          </p:nvSpPr>
          <p:spPr bwMode="auto">
            <a:xfrm>
              <a:off x="-8801101" y="-5655371"/>
              <a:ext cx="1316038" cy="550863"/>
            </a:xfrm>
            <a:custGeom>
              <a:avLst/>
              <a:gdLst>
                <a:gd name="T0" fmla="*/ 12 w 351"/>
                <a:gd name="T1" fmla="*/ 18 h 147"/>
                <a:gd name="T2" fmla="*/ 0 w 351"/>
                <a:gd name="T3" fmla="*/ 73 h 147"/>
                <a:gd name="T4" fmla="*/ 19 w 351"/>
                <a:gd name="T5" fmla="*/ 98 h 147"/>
                <a:gd name="T6" fmla="*/ 339 w 351"/>
                <a:gd name="T7" fmla="*/ 147 h 147"/>
                <a:gd name="T8" fmla="*/ 351 w 351"/>
                <a:gd name="T9" fmla="*/ 49 h 147"/>
                <a:gd name="T10" fmla="*/ 31 w 351"/>
                <a:gd name="T11" fmla="*/ 0 h 147"/>
                <a:gd name="T12" fmla="*/ 12 w 351"/>
                <a:gd name="T13" fmla="*/ 18 h 147"/>
              </a:gdLst>
              <a:ahLst/>
              <a:cxnLst>
                <a:cxn ang="0">
                  <a:pos x="T0" y="T1"/>
                </a:cxn>
                <a:cxn ang="0">
                  <a:pos x="T2" y="T3"/>
                </a:cxn>
                <a:cxn ang="0">
                  <a:pos x="T4" y="T5"/>
                </a:cxn>
                <a:cxn ang="0">
                  <a:pos x="T6" y="T7"/>
                </a:cxn>
                <a:cxn ang="0">
                  <a:pos x="T8" y="T9"/>
                </a:cxn>
                <a:cxn ang="0">
                  <a:pos x="T10" y="T11"/>
                </a:cxn>
                <a:cxn ang="0">
                  <a:pos x="T12" y="T13"/>
                </a:cxn>
              </a:cxnLst>
              <a:rect l="0" t="0" r="r" b="b"/>
              <a:pathLst>
                <a:path w="351" h="147">
                  <a:moveTo>
                    <a:pt x="12" y="18"/>
                  </a:moveTo>
                  <a:cubicBezTo>
                    <a:pt x="0" y="73"/>
                    <a:pt x="0" y="73"/>
                    <a:pt x="0" y="73"/>
                  </a:cubicBezTo>
                  <a:cubicBezTo>
                    <a:pt x="0" y="86"/>
                    <a:pt x="6" y="92"/>
                    <a:pt x="19" y="98"/>
                  </a:cubicBezTo>
                  <a:cubicBezTo>
                    <a:pt x="339" y="147"/>
                    <a:pt x="339" y="147"/>
                    <a:pt x="339" y="147"/>
                  </a:cubicBezTo>
                  <a:cubicBezTo>
                    <a:pt x="351" y="49"/>
                    <a:pt x="351" y="49"/>
                    <a:pt x="351" y="49"/>
                  </a:cubicBezTo>
                  <a:cubicBezTo>
                    <a:pt x="31" y="0"/>
                    <a:pt x="31" y="0"/>
                    <a:pt x="31" y="0"/>
                  </a:cubicBezTo>
                  <a:cubicBezTo>
                    <a:pt x="25" y="0"/>
                    <a:pt x="12" y="6"/>
                    <a:pt x="12"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52"/>
            <p:cNvSpPr>
              <a:spLocks noEditPoints="1"/>
            </p:cNvSpPr>
            <p:nvPr/>
          </p:nvSpPr>
          <p:spPr bwMode="auto">
            <a:xfrm>
              <a:off x="-7323138" y="-5426771"/>
              <a:ext cx="5516563" cy="5291138"/>
            </a:xfrm>
            <a:custGeom>
              <a:avLst/>
              <a:gdLst>
                <a:gd name="T0" fmla="*/ 1372 w 1471"/>
                <a:gd name="T1" fmla="*/ 816 h 1411"/>
                <a:gd name="T2" fmla="*/ 1243 w 1471"/>
                <a:gd name="T3" fmla="*/ 792 h 1411"/>
                <a:gd name="T4" fmla="*/ 1187 w 1471"/>
                <a:gd name="T5" fmla="*/ 816 h 1411"/>
                <a:gd name="T6" fmla="*/ 1064 w 1471"/>
                <a:gd name="T7" fmla="*/ 681 h 1411"/>
                <a:gd name="T8" fmla="*/ 1009 w 1471"/>
                <a:gd name="T9" fmla="*/ 816 h 1411"/>
                <a:gd name="T10" fmla="*/ 855 w 1471"/>
                <a:gd name="T11" fmla="*/ 632 h 1411"/>
                <a:gd name="T12" fmla="*/ 978 w 1471"/>
                <a:gd name="T13" fmla="*/ 583 h 1411"/>
                <a:gd name="T14" fmla="*/ 855 w 1471"/>
                <a:gd name="T15" fmla="*/ 399 h 1411"/>
                <a:gd name="T16" fmla="*/ 904 w 1471"/>
                <a:gd name="T17" fmla="*/ 325 h 1411"/>
                <a:gd name="T18" fmla="*/ 184 w 1471"/>
                <a:gd name="T19" fmla="*/ 301 h 1411"/>
                <a:gd name="T20" fmla="*/ 135 w 1471"/>
                <a:gd name="T21" fmla="*/ 37 h 1411"/>
                <a:gd name="T22" fmla="*/ 18 w 1471"/>
                <a:gd name="T23" fmla="*/ 0 h 1411"/>
                <a:gd name="T24" fmla="*/ 55 w 1471"/>
                <a:gd name="T25" fmla="*/ 104 h 1411"/>
                <a:gd name="T26" fmla="*/ 197 w 1471"/>
                <a:gd name="T27" fmla="*/ 804 h 1411"/>
                <a:gd name="T28" fmla="*/ 320 w 1471"/>
                <a:gd name="T29" fmla="*/ 1405 h 1411"/>
                <a:gd name="T30" fmla="*/ 1354 w 1471"/>
                <a:gd name="T31" fmla="*/ 1411 h 1411"/>
                <a:gd name="T32" fmla="*/ 394 w 1471"/>
                <a:gd name="T33" fmla="*/ 1326 h 1411"/>
                <a:gd name="T34" fmla="*/ 1366 w 1471"/>
                <a:gd name="T35" fmla="*/ 1141 h 1411"/>
                <a:gd name="T36" fmla="*/ 1391 w 1471"/>
                <a:gd name="T37" fmla="*/ 1141 h 1411"/>
                <a:gd name="T38" fmla="*/ 1403 w 1471"/>
                <a:gd name="T39" fmla="*/ 1129 h 1411"/>
                <a:gd name="T40" fmla="*/ 1403 w 1471"/>
                <a:gd name="T41" fmla="*/ 816 h 1411"/>
                <a:gd name="T42" fmla="*/ 584 w 1471"/>
                <a:gd name="T43" fmla="*/ 399 h 1411"/>
                <a:gd name="T44" fmla="*/ 449 w 1471"/>
                <a:gd name="T45" fmla="*/ 583 h 1411"/>
                <a:gd name="T46" fmla="*/ 584 w 1471"/>
                <a:gd name="T47" fmla="*/ 399 h 1411"/>
                <a:gd name="T48" fmla="*/ 381 w 1471"/>
                <a:gd name="T49" fmla="*/ 399 h 1411"/>
                <a:gd name="T50" fmla="*/ 246 w 1471"/>
                <a:gd name="T51" fmla="*/ 583 h 1411"/>
                <a:gd name="T52" fmla="*/ 252 w 1471"/>
                <a:gd name="T53" fmla="*/ 632 h 1411"/>
                <a:gd name="T54" fmla="*/ 431 w 1471"/>
                <a:gd name="T55" fmla="*/ 816 h 1411"/>
                <a:gd name="T56" fmla="*/ 252 w 1471"/>
                <a:gd name="T57" fmla="*/ 632 h 1411"/>
                <a:gd name="T58" fmla="*/ 301 w 1471"/>
                <a:gd name="T59" fmla="*/ 865 h 1411"/>
                <a:gd name="T60" fmla="*/ 455 w 1471"/>
                <a:gd name="T61" fmla="*/ 1055 h 1411"/>
                <a:gd name="T62" fmla="*/ 455 w 1471"/>
                <a:gd name="T63" fmla="*/ 632 h 1411"/>
                <a:gd name="T64" fmla="*/ 609 w 1471"/>
                <a:gd name="T65" fmla="*/ 816 h 1411"/>
                <a:gd name="T66" fmla="*/ 455 w 1471"/>
                <a:gd name="T67" fmla="*/ 632 h 1411"/>
                <a:gd name="T68" fmla="*/ 480 w 1471"/>
                <a:gd name="T69" fmla="*/ 865 h 1411"/>
                <a:gd name="T70" fmla="*/ 621 w 1471"/>
                <a:gd name="T71" fmla="*/ 1055 h 1411"/>
                <a:gd name="T72" fmla="*/ 812 w 1471"/>
                <a:gd name="T73" fmla="*/ 1055 h 1411"/>
                <a:gd name="T74" fmla="*/ 658 w 1471"/>
                <a:gd name="T75" fmla="*/ 865 h 1411"/>
                <a:gd name="T76" fmla="*/ 812 w 1471"/>
                <a:gd name="T77" fmla="*/ 1055 h 1411"/>
                <a:gd name="T78" fmla="*/ 658 w 1471"/>
                <a:gd name="T79" fmla="*/ 816 h 1411"/>
                <a:gd name="T80" fmla="*/ 812 w 1471"/>
                <a:gd name="T81" fmla="*/ 632 h 1411"/>
                <a:gd name="T82" fmla="*/ 812 w 1471"/>
                <a:gd name="T83" fmla="*/ 583 h 1411"/>
                <a:gd name="T84" fmla="*/ 634 w 1471"/>
                <a:gd name="T85" fmla="*/ 399 h 1411"/>
                <a:gd name="T86" fmla="*/ 812 w 1471"/>
                <a:gd name="T87" fmla="*/ 583 h 1411"/>
                <a:gd name="T88" fmla="*/ 855 w 1471"/>
                <a:gd name="T89" fmla="*/ 1055 h 1411"/>
                <a:gd name="T90" fmla="*/ 1003 w 1471"/>
                <a:gd name="T91" fmla="*/ 865 h 1411"/>
                <a:gd name="T92" fmla="*/ 1163 w 1471"/>
                <a:gd name="T93" fmla="*/ 1055 h 1411"/>
                <a:gd name="T94" fmla="*/ 1052 w 1471"/>
                <a:gd name="T95" fmla="*/ 865 h 1411"/>
                <a:gd name="T96" fmla="*/ 1163 w 1471"/>
                <a:gd name="T97" fmla="*/ 1055 h 1411"/>
                <a:gd name="T98" fmla="*/ 1212 w 1471"/>
                <a:gd name="T99" fmla="*/ 1055 h 1411"/>
                <a:gd name="T100" fmla="*/ 1366 w 1471"/>
                <a:gd name="T101" fmla="*/ 865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1" h="1411">
                  <a:moveTo>
                    <a:pt x="1372" y="816"/>
                  </a:moveTo>
                  <a:cubicBezTo>
                    <a:pt x="1372" y="816"/>
                    <a:pt x="1372" y="816"/>
                    <a:pt x="1372" y="816"/>
                  </a:cubicBezTo>
                  <a:cubicBezTo>
                    <a:pt x="1237" y="816"/>
                    <a:pt x="1237" y="816"/>
                    <a:pt x="1237" y="816"/>
                  </a:cubicBezTo>
                  <a:cubicBezTo>
                    <a:pt x="1243" y="792"/>
                    <a:pt x="1243" y="792"/>
                    <a:pt x="1243" y="792"/>
                  </a:cubicBezTo>
                  <a:cubicBezTo>
                    <a:pt x="1224" y="785"/>
                    <a:pt x="1212" y="779"/>
                    <a:pt x="1194" y="773"/>
                  </a:cubicBezTo>
                  <a:cubicBezTo>
                    <a:pt x="1187" y="816"/>
                    <a:pt x="1187" y="816"/>
                    <a:pt x="1187" y="816"/>
                  </a:cubicBezTo>
                  <a:cubicBezTo>
                    <a:pt x="1052" y="816"/>
                    <a:pt x="1052" y="816"/>
                    <a:pt x="1052" y="816"/>
                  </a:cubicBezTo>
                  <a:cubicBezTo>
                    <a:pt x="1064" y="681"/>
                    <a:pt x="1064" y="681"/>
                    <a:pt x="1064" y="681"/>
                  </a:cubicBezTo>
                  <a:cubicBezTo>
                    <a:pt x="1046" y="669"/>
                    <a:pt x="1034" y="651"/>
                    <a:pt x="1015" y="638"/>
                  </a:cubicBezTo>
                  <a:cubicBezTo>
                    <a:pt x="1009" y="816"/>
                    <a:pt x="1009" y="816"/>
                    <a:pt x="1009" y="816"/>
                  </a:cubicBezTo>
                  <a:cubicBezTo>
                    <a:pt x="855" y="816"/>
                    <a:pt x="855" y="816"/>
                    <a:pt x="855" y="816"/>
                  </a:cubicBezTo>
                  <a:cubicBezTo>
                    <a:pt x="855" y="632"/>
                    <a:pt x="855" y="632"/>
                    <a:pt x="855" y="632"/>
                  </a:cubicBezTo>
                  <a:cubicBezTo>
                    <a:pt x="1015" y="632"/>
                    <a:pt x="1015" y="632"/>
                    <a:pt x="1015" y="632"/>
                  </a:cubicBezTo>
                  <a:cubicBezTo>
                    <a:pt x="1003" y="614"/>
                    <a:pt x="991" y="601"/>
                    <a:pt x="978" y="583"/>
                  </a:cubicBezTo>
                  <a:cubicBezTo>
                    <a:pt x="855" y="583"/>
                    <a:pt x="855" y="583"/>
                    <a:pt x="855" y="583"/>
                  </a:cubicBezTo>
                  <a:cubicBezTo>
                    <a:pt x="855" y="399"/>
                    <a:pt x="855" y="399"/>
                    <a:pt x="855" y="399"/>
                  </a:cubicBezTo>
                  <a:cubicBezTo>
                    <a:pt x="911" y="399"/>
                    <a:pt x="911" y="399"/>
                    <a:pt x="911" y="399"/>
                  </a:cubicBezTo>
                  <a:cubicBezTo>
                    <a:pt x="911" y="374"/>
                    <a:pt x="904" y="350"/>
                    <a:pt x="904" y="325"/>
                  </a:cubicBezTo>
                  <a:cubicBezTo>
                    <a:pt x="904" y="301"/>
                    <a:pt x="904" y="301"/>
                    <a:pt x="904" y="301"/>
                  </a:cubicBezTo>
                  <a:cubicBezTo>
                    <a:pt x="184" y="301"/>
                    <a:pt x="184" y="301"/>
                    <a:pt x="184" y="301"/>
                  </a:cubicBezTo>
                  <a:cubicBezTo>
                    <a:pt x="135" y="43"/>
                    <a:pt x="135" y="43"/>
                    <a:pt x="135" y="43"/>
                  </a:cubicBezTo>
                  <a:cubicBezTo>
                    <a:pt x="135" y="37"/>
                    <a:pt x="135" y="37"/>
                    <a:pt x="135" y="37"/>
                  </a:cubicBezTo>
                  <a:cubicBezTo>
                    <a:pt x="135" y="31"/>
                    <a:pt x="129" y="18"/>
                    <a:pt x="117" y="18"/>
                  </a:cubicBezTo>
                  <a:cubicBezTo>
                    <a:pt x="18" y="0"/>
                    <a:pt x="18" y="0"/>
                    <a:pt x="18" y="0"/>
                  </a:cubicBezTo>
                  <a:cubicBezTo>
                    <a:pt x="0" y="98"/>
                    <a:pt x="0" y="98"/>
                    <a:pt x="0" y="98"/>
                  </a:cubicBezTo>
                  <a:cubicBezTo>
                    <a:pt x="55" y="104"/>
                    <a:pt x="55" y="104"/>
                    <a:pt x="55" y="104"/>
                  </a:cubicBezTo>
                  <a:cubicBezTo>
                    <a:pt x="197" y="798"/>
                    <a:pt x="197" y="798"/>
                    <a:pt x="197" y="798"/>
                  </a:cubicBezTo>
                  <a:cubicBezTo>
                    <a:pt x="197" y="804"/>
                    <a:pt x="197" y="804"/>
                    <a:pt x="197" y="804"/>
                  </a:cubicBezTo>
                  <a:cubicBezTo>
                    <a:pt x="314" y="1393"/>
                    <a:pt x="314" y="1393"/>
                    <a:pt x="314" y="1393"/>
                  </a:cubicBezTo>
                  <a:cubicBezTo>
                    <a:pt x="314" y="1399"/>
                    <a:pt x="320" y="1399"/>
                    <a:pt x="320" y="1405"/>
                  </a:cubicBezTo>
                  <a:cubicBezTo>
                    <a:pt x="320" y="1411"/>
                    <a:pt x="320" y="1411"/>
                    <a:pt x="320" y="1411"/>
                  </a:cubicBezTo>
                  <a:cubicBezTo>
                    <a:pt x="1354" y="1411"/>
                    <a:pt x="1354" y="1411"/>
                    <a:pt x="1354" y="1411"/>
                  </a:cubicBezTo>
                  <a:cubicBezTo>
                    <a:pt x="1354" y="1326"/>
                    <a:pt x="1354" y="1326"/>
                    <a:pt x="1354" y="1326"/>
                  </a:cubicBezTo>
                  <a:cubicBezTo>
                    <a:pt x="394" y="1326"/>
                    <a:pt x="394" y="1326"/>
                    <a:pt x="394" y="1326"/>
                  </a:cubicBezTo>
                  <a:cubicBezTo>
                    <a:pt x="357" y="1141"/>
                    <a:pt x="357" y="1141"/>
                    <a:pt x="357" y="1141"/>
                  </a:cubicBezTo>
                  <a:cubicBezTo>
                    <a:pt x="1366" y="1141"/>
                    <a:pt x="1366" y="1141"/>
                    <a:pt x="1366" y="1141"/>
                  </a:cubicBezTo>
                  <a:cubicBezTo>
                    <a:pt x="1378" y="1148"/>
                    <a:pt x="1378" y="1148"/>
                    <a:pt x="1378" y="1148"/>
                  </a:cubicBezTo>
                  <a:cubicBezTo>
                    <a:pt x="1384" y="1148"/>
                    <a:pt x="1391" y="1148"/>
                    <a:pt x="1391" y="1141"/>
                  </a:cubicBezTo>
                  <a:cubicBezTo>
                    <a:pt x="1397" y="1141"/>
                    <a:pt x="1397" y="1141"/>
                    <a:pt x="1397" y="1141"/>
                  </a:cubicBezTo>
                  <a:cubicBezTo>
                    <a:pt x="1397" y="1141"/>
                    <a:pt x="1403" y="1135"/>
                    <a:pt x="1403" y="1129"/>
                  </a:cubicBezTo>
                  <a:cubicBezTo>
                    <a:pt x="1471" y="810"/>
                    <a:pt x="1471" y="810"/>
                    <a:pt x="1471" y="810"/>
                  </a:cubicBezTo>
                  <a:cubicBezTo>
                    <a:pt x="1446" y="816"/>
                    <a:pt x="1427" y="816"/>
                    <a:pt x="1403" y="816"/>
                  </a:cubicBezTo>
                  <a:lnTo>
                    <a:pt x="1372" y="816"/>
                  </a:lnTo>
                  <a:close/>
                  <a:moveTo>
                    <a:pt x="584" y="399"/>
                  </a:moveTo>
                  <a:cubicBezTo>
                    <a:pt x="597" y="583"/>
                    <a:pt x="597" y="583"/>
                    <a:pt x="597" y="583"/>
                  </a:cubicBezTo>
                  <a:cubicBezTo>
                    <a:pt x="449" y="583"/>
                    <a:pt x="449" y="583"/>
                    <a:pt x="449" y="583"/>
                  </a:cubicBezTo>
                  <a:cubicBezTo>
                    <a:pt x="424" y="399"/>
                    <a:pt x="424" y="399"/>
                    <a:pt x="424" y="399"/>
                  </a:cubicBezTo>
                  <a:lnTo>
                    <a:pt x="584" y="399"/>
                  </a:lnTo>
                  <a:close/>
                  <a:moveTo>
                    <a:pt x="209" y="399"/>
                  </a:moveTo>
                  <a:cubicBezTo>
                    <a:pt x="381" y="399"/>
                    <a:pt x="381" y="399"/>
                    <a:pt x="381" y="399"/>
                  </a:cubicBezTo>
                  <a:cubicBezTo>
                    <a:pt x="400" y="583"/>
                    <a:pt x="400" y="583"/>
                    <a:pt x="400" y="583"/>
                  </a:cubicBezTo>
                  <a:cubicBezTo>
                    <a:pt x="246" y="583"/>
                    <a:pt x="246" y="583"/>
                    <a:pt x="246" y="583"/>
                  </a:cubicBezTo>
                  <a:lnTo>
                    <a:pt x="209" y="399"/>
                  </a:lnTo>
                  <a:close/>
                  <a:moveTo>
                    <a:pt x="252" y="632"/>
                  </a:moveTo>
                  <a:cubicBezTo>
                    <a:pt x="406" y="632"/>
                    <a:pt x="406" y="632"/>
                    <a:pt x="406" y="632"/>
                  </a:cubicBezTo>
                  <a:cubicBezTo>
                    <a:pt x="431" y="816"/>
                    <a:pt x="431" y="816"/>
                    <a:pt x="431" y="816"/>
                  </a:cubicBezTo>
                  <a:cubicBezTo>
                    <a:pt x="289" y="816"/>
                    <a:pt x="289" y="816"/>
                    <a:pt x="289" y="816"/>
                  </a:cubicBezTo>
                  <a:lnTo>
                    <a:pt x="252" y="632"/>
                  </a:lnTo>
                  <a:close/>
                  <a:moveTo>
                    <a:pt x="338" y="1055"/>
                  </a:moveTo>
                  <a:cubicBezTo>
                    <a:pt x="301" y="865"/>
                    <a:pt x="301" y="865"/>
                    <a:pt x="301" y="865"/>
                  </a:cubicBezTo>
                  <a:cubicBezTo>
                    <a:pt x="437" y="865"/>
                    <a:pt x="437" y="865"/>
                    <a:pt x="437" y="865"/>
                  </a:cubicBezTo>
                  <a:cubicBezTo>
                    <a:pt x="455" y="1055"/>
                    <a:pt x="455" y="1055"/>
                    <a:pt x="455" y="1055"/>
                  </a:cubicBezTo>
                  <a:lnTo>
                    <a:pt x="338" y="1055"/>
                  </a:lnTo>
                  <a:close/>
                  <a:moveTo>
                    <a:pt x="455" y="632"/>
                  </a:moveTo>
                  <a:cubicBezTo>
                    <a:pt x="597" y="632"/>
                    <a:pt x="597" y="632"/>
                    <a:pt x="597" y="632"/>
                  </a:cubicBezTo>
                  <a:cubicBezTo>
                    <a:pt x="609" y="816"/>
                    <a:pt x="609" y="816"/>
                    <a:pt x="609" y="816"/>
                  </a:cubicBezTo>
                  <a:cubicBezTo>
                    <a:pt x="474" y="816"/>
                    <a:pt x="474" y="816"/>
                    <a:pt x="474" y="816"/>
                  </a:cubicBezTo>
                  <a:lnTo>
                    <a:pt x="455" y="632"/>
                  </a:lnTo>
                  <a:close/>
                  <a:moveTo>
                    <a:pt x="504" y="1055"/>
                  </a:moveTo>
                  <a:cubicBezTo>
                    <a:pt x="480" y="865"/>
                    <a:pt x="480" y="865"/>
                    <a:pt x="480" y="865"/>
                  </a:cubicBezTo>
                  <a:cubicBezTo>
                    <a:pt x="615" y="865"/>
                    <a:pt x="615" y="865"/>
                    <a:pt x="615" y="865"/>
                  </a:cubicBezTo>
                  <a:cubicBezTo>
                    <a:pt x="621" y="1055"/>
                    <a:pt x="621" y="1055"/>
                    <a:pt x="621" y="1055"/>
                  </a:cubicBezTo>
                  <a:lnTo>
                    <a:pt x="504" y="1055"/>
                  </a:lnTo>
                  <a:close/>
                  <a:moveTo>
                    <a:pt x="812" y="1055"/>
                  </a:moveTo>
                  <a:cubicBezTo>
                    <a:pt x="671" y="1055"/>
                    <a:pt x="671" y="1055"/>
                    <a:pt x="671" y="1055"/>
                  </a:cubicBezTo>
                  <a:cubicBezTo>
                    <a:pt x="658" y="865"/>
                    <a:pt x="658" y="865"/>
                    <a:pt x="658" y="865"/>
                  </a:cubicBezTo>
                  <a:cubicBezTo>
                    <a:pt x="812" y="865"/>
                    <a:pt x="812" y="865"/>
                    <a:pt x="812" y="865"/>
                  </a:cubicBezTo>
                  <a:lnTo>
                    <a:pt x="812" y="1055"/>
                  </a:lnTo>
                  <a:close/>
                  <a:moveTo>
                    <a:pt x="812" y="816"/>
                  </a:moveTo>
                  <a:cubicBezTo>
                    <a:pt x="658" y="816"/>
                    <a:pt x="658" y="816"/>
                    <a:pt x="658" y="816"/>
                  </a:cubicBezTo>
                  <a:cubicBezTo>
                    <a:pt x="646" y="632"/>
                    <a:pt x="646" y="632"/>
                    <a:pt x="646" y="632"/>
                  </a:cubicBezTo>
                  <a:cubicBezTo>
                    <a:pt x="812" y="632"/>
                    <a:pt x="812" y="632"/>
                    <a:pt x="812" y="632"/>
                  </a:cubicBezTo>
                  <a:lnTo>
                    <a:pt x="812" y="816"/>
                  </a:lnTo>
                  <a:close/>
                  <a:moveTo>
                    <a:pt x="812" y="583"/>
                  </a:moveTo>
                  <a:cubicBezTo>
                    <a:pt x="646" y="583"/>
                    <a:pt x="646" y="583"/>
                    <a:pt x="646" y="583"/>
                  </a:cubicBezTo>
                  <a:cubicBezTo>
                    <a:pt x="634" y="399"/>
                    <a:pt x="634" y="399"/>
                    <a:pt x="634" y="399"/>
                  </a:cubicBezTo>
                  <a:cubicBezTo>
                    <a:pt x="812" y="399"/>
                    <a:pt x="812" y="399"/>
                    <a:pt x="812" y="399"/>
                  </a:cubicBezTo>
                  <a:lnTo>
                    <a:pt x="812" y="583"/>
                  </a:lnTo>
                  <a:close/>
                  <a:moveTo>
                    <a:pt x="997" y="1055"/>
                  </a:moveTo>
                  <a:cubicBezTo>
                    <a:pt x="855" y="1055"/>
                    <a:pt x="855" y="1055"/>
                    <a:pt x="855" y="1055"/>
                  </a:cubicBezTo>
                  <a:cubicBezTo>
                    <a:pt x="855" y="865"/>
                    <a:pt x="855" y="865"/>
                    <a:pt x="855" y="865"/>
                  </a:cubicBezTo>
                  <a:cubicBezTo>
                    <a:pt x="1003" y="865"/>
                    <a:pt x="1003" y="865"/>
                    <a:pt x="1003" y="865"/>
                  </a:cubicBezTo>
                  <a:lnTo>
                    <a:pt x="997" y="1055"/>
                  </a:lnTo>
                  <a:close/>
                  <a:moveTo>
                    <a:pt x="1163" y="1055"/>
                  </a:moveTo>
                  <a:cubicBezTo>
                    <a:pt x="1040" y="1055"/>
                    <a:pt x="1040" y="1055"/>
                    <a:pt x="1040" y="1055"/>
                  </a:cubicBezTo>
                  <a:cubicBezTo>
                    <a:pt x="1052" y="865"/>
                    <a:pt x="1052" y="865"/>
                    <a:pt x="1052" y="865"/>
                  </a:cubicBezTo>
                  <a:cubicBezTo>
                    <a:pt x="1187" y="865"/>
                    <a:pt x="1187" y="865"/>
                    <a:pt x="1187" y="865"/>
                  </a:cubicBezTo>
                  <a:lnTo>
                    <a:pt x="1163" y="1055"/>
                  </a:lnTo>
                  <a:close/>
                  <a:moveTo>
                    <a:pt x="1329" y="1055"/>
                  </a:moveTo>
                  <a:cubicBezTo>
                    <a:pt x="1212" y="1055"/>
                    <a:pt x="1212" y="1055"/>
                    <a:pt x="1212" y="1055"/>
                  </a:cubicBezTo>
                  <a:cubicBezTo>
                    <a:pt x="1231" y="865"/>
                    <a:pt x="1231" y="865"/>
                    <a:pt x="1231" y="865"/>
                  </a:cubicBezTo>
                  <a:cubicBezTo>
                    <a:pt x="1366" y="865"/>
                    <a:pt x="1366" y="865"/>
                    <a:pt x="1366" y="865"/>
                  </a:cubicBezTo>
                  <a:lnTo>
                    <a:pt x="1329" y="10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53"/>
            <p:cNvSpPr>
              <a:spLocks noEditPoints="1"/>
            </p:cNvSpPr>
            <p:nvPr/>
          </p:nvSpPr>
          <p:spPr bwMode="auto">
            <a:xfrm>
              <a:off x="-3446463" y="-5588696"/>
              <a:ext cx="2768600" cy="2738438"/>
            </a:xfrm>
            <a:custGeom>
              <a:avLst/>
              <a:gdLst>
                <a:gd name="T0" fmla="*/ 393 w 738"/>
                <a:gd name="T1" fmla="*/ 12 h 730"/>
                <a:gd name="T2" fmla="*/ 12 w 738"/>
                <a:gd name="T3" fmla="*/ 350 h 730"/>
                <a:gd name="T4" fmla="*/ 357 w 738"/>
                <a:gd name="T5" fmla="*/ 718 h 730"/>
                <a:gd name="T6" fmla="*/ 726 w 738"/>
                <a:gd name="T7" fmla="*/ 387 h 730"/>
                <a:gd name="T8" fmla="*/ 393 w 738"/>
                <a:gd name="T9" fmla="*/ 12 h 730"/>
                <a:gd name="T10" fmla="*/ 590 w 738"/>
                <a:gd name="T11" fmla="*/ 442 h 730"/>
                <a:gd name="T12" fmla="*/ 437 w 738"/>
                <a:gd name="T13" fmla="*/ 442 h 730"/>
                <a:gd name="T14" fmla="*/ 437 w 738"/>
                <a:gd name="T15" fmla="*/ 589 h 730"/>
                <a:gd name="T16" fmla="*/ 369 w 738"/>
                <a:gd name="T17" fmla="*/ 663 h 730"/>
                <a:gd name="T18" fmla="*/ 301 w 738"/>
                <a:gd name="T19" fmla="*/ 589 h 730"/>
                <a:gd name="T20" fmla="*/ 301 w 738"/>
                <a:gd name="T21" fmla="*/ 442 h 730"/>
                <a:gd name="T22" fmla="*/ 147 w 738"/>
                <a:gd name="T23" fmla="*/ 442 h 730"/>
                <a:gd name="T24" fmla="*/ 80 w 738"/>
                <a:gd name="T25" fmla="*/ 368 h 730"/>
                <a:gd name="T26" fmla="*/ 147 w 738"/>
                <a:gd name="T27" fmla="*/ 301 h 730"/>
                <a:gd name="T28" fmla="*/ 301 w 738"/>
                <a:gd name="T29" fmla="*/ 301 h 730"/>
                <a:gd name="T30" fmla="*/ 301 w 738"/>
                <a:gd name="T31" fmla="*/ 154 h 730"/>
                <a:gd name="T32" fmla="*/ 369 w 738"/>
                <a:gd name="T33" fmla="*/ 80 h 730"/>
                <a:gd name="T34" fmla="*/ 437 w 738"/>
                <a:gd name="T35" fmla="*/ 154 h 730"/>
                <a:gd name="T36" fmla="*/ 437 w 738"/>
                <a:gd name="T37" fmla="*/ 301 h 730"/>
                <a:gd name="T38" fmla="*/ 590 w 738"/>
                <a:gd name="T39" fmla="*/ 301 h 730"/>
                <a:gd name="T40" fmla="*/ 658 w 738"/>
                <a:gd name="T41" fmla="*/ 368 h 730"/>
                <a:gd name="T42" fmla="*/ 590 w 738"/>
                <a:gd name="T43" fmla="*/ 44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8" h="730">
                  <a:moveTo>
                    <a:pt x="393" y="12"/>
                  </a:moveTo>
                  <a:cubicBezTo>
                    <a:pt x="190" y="0"/>
                    <a:pt x="24" y="154"/>
                    <a:pt x="12" y="350"/>
                  </a:cubicBezTo>
                  <a:cubicBezTo>
                    <a:pt x="0" y="540"/>
                    <a:pt x="153" y="712"/>
                    <a:pt x="357" y="718"/>
                  </a:cubicBezTo>
                  <a:cubicBezTo>
                    <a:pt x="547" y="730"/>
                    <a:pt x="713" y="577"/>
                    <a:pt x="726" y="387"/>
                  </a:cubicBezTo>
                  <a:cubicBezTo>
                    <a:pt x="738" y="190"/>
                    <a:pt x="584" y="18"/>
                    <a:pt x="393" y="12"/>
                  </a:cubicBezTo>
                  <a:moveTo>
                    <a:pt x="590" y="442"/>
                  </a:moveTo>
                  <a:cubicBezTo>
                    <a:pt x="437" y="442"/>
                    <a:pt x="437" y="442"/>
                    <a:pt x="437" y="442"/>
                  </a:cubicBezTo>
                  <a:cubicBezTo>
                    <a:pt x="437" y="589"/>
                    <a:pt x="437" y="589"/>
                    <a:pt x="437" y="589"/>
                  </a:cubicBezTo>
                  <a:cubicBezTo>
                    <a:pt x="437" y="632"/>
                    <a:pt x="406" y="663"/>
                    <a:pt x="369" y="663"/>
                  </a:cubicBezTo>
                  <a:cubicBezTo>
                    <a:pt x="332" y="663"/>
                    <a:pt x="301" y="632"/>
                    <a:pt x="301" y="589"/>
                  </a:cubicBezTo>
                  <a:cubicBezTo>
                    <a:pt x="301" y="442"/>
                    <a:pt x="301" y="442"/>
                    <a:pt x="301" y="442"/>
                  </a:cubicBezTo>
                  <a:cubicBezTo>
                    <a:pt x="147" y="442"/>
                    <a:pt x="147" y="442"/>
                    <a:pt x="147" y="442"/>
                  </a:cubicBezTo>
                  <a:cubicBezTo>
                    <a:pt x="110" y="442"/>
                    <a:pt x="80" y="411"/>
                    <a:pt x="80" y="368"/>
                  </a:cubicBezTo>
                  <a:cubicBezTo>
                    <a:pt x="80" y="331"/>
                    <a:pt x="110" y="301"/>
                    <a:pt x="147" y="301"/>
                  </a:cubicBezTo>
                  <a:cubicBezTo>
                    <a:pt x="301" y="301"/>
                    <a:pt x="301" y="301"/>
                    <a:pt x="301" y="301"/>
                  </a:cubicBezTo>
                  <a:cubicBezTo>
                    <a:pt x="301" y="154"/>
                    <a:pt x="301" y="154"/>
                    <a:pt x="301" y="154"/>
                  </a:cubicBezTo>
                  <a:cubicBezTo>
                    <a:pt x="301" y="111"/>
                    <a:pt x="332" y="80"/>
                    <a:pt x="369" y="80"/>
                  </a:cubicBezTo>
                  <a:cubicBezTo>
                    <a:pt x="406" y="80"/>
                    <a:pt x="437" y="111"/>
                    <a:pt x="437" y="154"/>
                  </a:cubicBezTo>
                  <a:cubicBezTo>
                    <a:pt x="437" y="301"/>
                    <a:pt x="437" y="301"/>
                    <a:pt x="437" y="301"/>
                  </a:cubicBezTo>
                  <a:cubicBezTo>
                    <a:pt x="590" y="301"/>
                    <a:pt x="590" y="301"/>
                    <a:pt x="590" y="301"/>
                  </a:cubicBezTo>
                  <a:cubicBezTo>
                    <a:pt x="627" y="301"/>
                    <a:pt x="658" y="331"/>
                    <a:pt x="658" y="368"/>
                  </a:cubicBezTo>
                  <a:cubicBezTo>
                    <a:pt x="658" y="411"/>
                    <a:pt x="627" y="442"/>
                    <a:pt x="590" y="4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9" name="Group 238"/>
          <p:cNvGrpSpPr>
            <a:grpSpLocks noChangeAspect="1"/>
          </p:cNvGrpSpPr>
          <p:nvPr/>
        </p:nvGrpSpPr>
        <p:grpSpPr>
          <a:xfrm>
            <a:off x="10179736" y="1553547"/>
            <a:ext cx="361660" cy="376147"/>
            <a:chOff x="4467226" y="3305175"/>
            <a:chExt cx="1109663" cy="1154113"/>
          </a:xfrm>
          <a:solidFill>
            <a:schemeClr val="accent1"/>
          </a:solidFill>
        </p:grpSpPr>
        <p:sp>
          <p:nvSpPr>
            <p:cNvPr id="240" name="Freeform 6"/>
            <p:cNvSpPr>
              <a:spLocks noEditPoints="1"/>
            </p:cNvSpPr>
            <p:nvPr/>
          </p:nvSpPr>
          <p:spPr bwMode="auto">
            <a:xfrm>
              <a:off x="4467226" y="3305175"/>
              <a:ext cx="1109663" cy="925512"/>
            </a:xfrm>
            <a:custGeom>
              <a:avLst/>
              <a:gdLst>
                <a:gd name="T0" fmla="*/ 296 w 296"/>
                <a:gd name="T1" fmla="*/ 65 h 247"/>
                <a:gd name="T2" fmla="*/ 259 w 296"/>
                <a:gd name="T3" fmla="*/ 33 h 247"/>
                <a:gd name="T4" fmla="*/ 221 w 296"/>
                <a:gd name="T5" fmla="*/ 0 h 247"/>
                <a:gd name="T6" fmla="*/ 184 w 296"/>
                <a:gd name="T7" fmla="*/ 33 h 247"/>
                <a:gd name="T8" fmla="*/ 146 w 296"/>
                <a:gd name="T9" fmla="*/ 65 h 247"/>
                <a:gd name="T10" fmla="*/ 187 w 296"/>
                <a:gd name="T11" fmla="*/ 65 h 247"/>
                <a:gd name="T12" fmla="*/ 6 w 296"/>
                <a:gd name="T13" fmla="*/ 202 h 247"/>
                <a:gd name="T14" fmla="*/ 4 w 296"/>
                <a:gd name="T15" fmla="*/ 208 h 247"/>
                <a:gd name="T16" fmla="*/ 262 w 296"/>
                <a:gd name="T17" fmla="*/ 65 h 247"/>
                <a:gd name="T18" fmla="*/ 296 w 296"/>
                <a:gd name="T19" fmla="*/ 65 h 247"/>
                <a:gd name="T20" fmla="*/ 296 w 296"/>
                <a:gd name="T21" fmla="*/ 65 h 247"/>
                <a:gd name="T22" fmla="*/ 296 w 296"/>
                <a:gd name="T23" fmla="*/ 6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47">
                  <a:moveTo>
                    <a:pt x="296" y="65"/>
                  </a:moveTo>
                  <a:cubicBezTo>
                    <a:pt x="259" y="33"/>
                    <a:pt x="259" y="33"/>
                    <a:pt x="259" y="33"/>
                  </a:cubicBezTo>
                  <a:cubicBezTo>
                    <a:pt x="221" y="0"/>
                    <a:pt x="221" y="0"/>
                    <a:pt x="221" y="0"/>
                  </a:cubicBezTo>
                  <a:cubicBezTo>
                    <a:pt x="184" y="33"/>
                    <a:pt x="184" y="33"/>
                    <a:pt x="184" y="33"/>
                  </a:cubicBezTo>
                  <a:cubicBezTo>
                    <a:pt x="146" y="65"/>
                    <a:pt x="146" y="65"/>
                    <a:pt x="146" y="65"/>
                  </a:cubicBezTo>
                  <a:cubicBezTo>
                    <a:pt x="187" y="65"/>
                    <a:pt x="187" y="65"/>
                    <a:pt x="187" y="65"/>
                  </a:cubicBezTo>
                  <a:cubicBezTo>
                    <a:pt x="174" y="150"/>
                    <a:pt x="95" y="216"/>
                    <a:pt x="6" y="202"/>
                  </a:cubicBezTo>
                  <a:cubicBezTo>
                    <a:pt x="2" y="202"/>
                    <a:pt x="0" y="207"/>
                    <a:pt x="4" y="208"/>
                  </a:cubicBezTo>
                  <a:cubicBezTo>
                    <a:pt x="115" y="247"/>
                    <a:pt x="243" y="183"/>
                    <a:pt x="262" y="65"/>
                  </a:cubicBezTo>
                  <a:lnTo>
                    <a:pt x="296" y="65"/>
                  </a:lnTo>
                  <a:close/>
                  <a:moveTo>
                    <a:pt x="296" y="65"/>
                  </a:moveTo>
                  <a:cubicBezTo>
                    <a:pt x="296" y="65"/>
                    <a:pt x="296" y="65"/>
                    <a:pt x="296" y="65"/>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7"/>
            <p:cNvSpPr>
              <a:spLocks noEditPoints="1"/>
            </p:cNvSpPr>
            <p:nvPr/>
          </p:nvSpPr>
          <p:spPr bwMode="auto">
            <a:xfrm>
              <a:off x="5122863" y="3960813"/>
              <a:ext cx="142875" cy="498475"/>
            </a:xfrm>
            <a:custGeom>
              <a:avLst/>
              <a:gdLst>
                <a:gd name="T0" fmla="*/ 38 w 38"/>
                <a:gd name="T1" fmla="*/ 0 h 133"/>
                <a:gd name="T2" fmla="*/ 0 w 38"/>
                <a:gd name="T3" fmla="*/ 28 h 133"/>
                <a:gd name="T4" fmla="*/ 0 w 38"/>
                <a:gd name="T5" fmla="*/ 133 h 133"/>
                <a:gd name="T6" fmla="*/ 38 w 38"/>
                <a:gd name="T7" fmla="*/ 133 h 133"/>
                <a:gd name="T8" fmla="*/ 38 w 38"/>
                <a:gd name="T9" fmla="*/ 0 h 133"/>
                <a:gd name="T10" fmla="*/ 38 w 38"/>
                <a:gd name="T11" fmla="*/ 0 h 133"/>
                <a:gd name="T12" fmla="*/ 38 w 38"/>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8" h="133">
                  <a:moveTo>
                    <a:pt x="38" y="0"/>
                  </a:moveTo>
                  <a:cubicBezTo>
                    <a:pt x="27" y="11"/>
                    <a:pt x="14" y="20"/>
                    <a:pt x="0" y="28"/>
                  </a:cubicBezTo>
                  <a:cubicBezTo>
                    <a:pt x="0" y="133"/>
                    <a:pt x="0" y="133"/>
                    <a:pt x="0" y="133"/>
                  </a:cubicBezTo>
                  <a:cubicBezTo>
                    <a:pt x="38" y="133"/>
                    <a:pt x="38" y="133"/>
                    <a:pt x="38" y="133"/>
                  </a:cubicBezTo>
                  <a:lnTo>
                    <a:pt x="38" y="0"/>
                  </a:lnTo>
                  <a:close/>
                  <a:moveTo>
                    <a:pt x="38" y="0"/>
                  </a:moveTo>
                  <a:cubicBezTo>
                    <a:pt x="38" y="0"/>
                    <a:pt x="38" y="0"/>
                    <a:pt x="38" y="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8"/>
            <p:cNvSpPr>
              <a:spLocks noEditPoints="1"/>
            </p:cNvSpPr>
            <p:nvPr/>
          </p:nvSpPr>
          <p:spPr bwMode="auto">
            <a:xfrm>
              <a:off x="4905376" y="4098925"/>
              <a:ext cx="146050" cy="360362"/>
            </a:xfrm>
            <a:custGeom>
              <a:avLst/>
              <a:gdLst>
                <a:gd name="T0" fmla="*/ 0 w 39"/>
                <a:gd name="T1" fmla="*/ 96 h 96"/>
                <a:gd name="T2" fmla="*/ 39 w 39"/>
                <a:gd name="T3" fmla="*/ 96 h 96"/>
                <a:gd name="T4" fmla="*/ 39 w 39"/>
                <a:gd name="T5" fmla="*/ 0 h 96"/>
                <a:gd name="T6" fmla="*/ 0 w 39"/>
                <a:gd name="T7" fmla="*/ 12 h 96"/>
                <a:gd name="T8" fmla="*/ 0 w 39"/>
                <a:gd name="T9" fmla="*/ 96 h 96"/>
                <a:gd name="T10" fmla="*/ 0 w 39"/>
                <a:gd name="T11" fmla="*/ 96 h 96"/>
                <a:gd name="T12" fmla="*/ 0 w 3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39" h="96">
                  <a:moveTo>
                    <a:pt x="0" y="96"/>
                  </a:moveTo>
                  <a:cubicBezTo>
                    <a:pt x="39" y="96"/>
                    <a:pt x="39" y="96"/>
                    <a:pt x="39" y="96"/>
                  </a:cubicBezTo>
                  <a:cubicBezTo>
                    <a:pt x="39" y="0"/>
                    <a:pt x="39" y="0"/>
                    <a:pt x="39" y="0"/>
                  </a:cubicBezTo>
                  <a:cubicBezTo>
                    <a:pt x="26" y="5"/>
                    <a:pt x="14" y="10"/>
                    <a:pt x="0" y="12"/>
                  </a:cubicBezTo>
                  <a:lnTo>
                    <a:pt x="0" y="96"/>
                  </a:lnTo>
                  <a:close/>
                  <a:moveTo>
                    <a:pt x="0" y="96"/>
                  </a:moveTo>
                  <a:cubicBezTo>
                    <a:pt x="0" y="96"/>
                    <a:pt x="0" y="96"/>
                    <a:pt x="0" y="96"/>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9"/>
            <p:cNvSpPr>
              <a:spLocks noEditPoints="1"/>
            </p:cNvSpPr>
            <p:nvPr/>
          </p:nvSpPr>
          <p:spPr bwMode="auto">
            <a:xfrm>
              <a:off x="5337176" y="3586163"/>
              <a:ext cx="146050" cy="873125"/>
            </a:xfrm>
            <a:custGeom>
              <a:avLst/>
              <a:gdLst>
                <a:gd name="T0" fmla="*/ 0 w 39"/>
                <a:gd name="T1" fmla="*/ 233 h 233"/>
                <a:gd name="T2" fmla="*/ 39 w 39"/>
                <a:gd name="T3" fmla="*/ 233 h 233"/>
                <a:gd name="T4" fmla="*/ 39 w 39"/>
                <a:gd name="T5" fmla="*/ 0 h 233"/>
                <a:gd name="T6" fmla="*/ 38 w 39"/>
                <a:gd name="T7" fmla="*/ 0 h 233"/>
                <a:gd name="T8" fmla="*/ 0 w 39"/>
                <a:gd name="T9" fmla="*/ 79 h 233"/>
                <a:gd name="T10" fmla="*/ 0 w 39"/>
                <a:gd name="T11" fmla="*/ 233 h 233"/>
                <a:gd name="T12" fmla="*/ 0 w 39"/>
                <a:gd name="T13" fmla="*/ 233 h 233"/>
                <a:gd name="T14" fmla="*/ 0 w 39"/>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33">
                  <a:moveTo>
                    <a:pt x="0" y="233"/>
                  </a:moveTo>
                  <a:cubicBezTo>
                    <a:pt x="39" y="233"/>
                    <a:pt x="39" y="233"/>
                    <a:pt x="39" y="233"/>
                  </a:cubicBezTo>
                  <a:cubicBezTo>
                    <a:pt x="39" y="0"/>
                    <a:pt x="39" y="0"/>
                    <a:pt x="39" y="0"/>
                  </a:cubicBezTo>
                  <a:cubicBezTo>
                    <a:pt x="38" y="0"/>
                    <a:pt x="38" y="0"/>
                    <a:pt x="38" y="0"/>
                  </a:cubicBezTo>
                  <a:cubicBezTo>
                    <a:pt x="32" y="30"/>
                    <a:pt x="19" y="57"/>
                    <a:pt x="0" y="79"/>
                  </a:cubicBezTo>
                  <a:lnTo>
                    <a:pt x="0" y="233"/>
                  </a:lnTo>
                  <a:close/>
                  <a:moveTo>
                    <a:pt x="0" y="233"/>
                  </a:moveTo>
                  <a:cubicBezTo>
                    <a:pt x="0" y="233"/>
                    <a:pt x="0" y="233"/>
                    <a:pt x="0" y="233"/>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10"/>
            <p:cNvSpPr>
              <a:spLocks noEditPoints="1"/>
            </p:cNvSpPr>
            <p:nvPr/>
          </p:nvSpPr>
          <p:spPr bwMode="auto">
            <a:xfrm>
              <a:off x="4475163" y="4121150"/>
              <a:ext cx="141288" cy="338137"/>
            </a:xfrm>
            <a:custGeom>
              <a:avLst/>
              <a:gdLst>
                <a:gd name="T0" fmla="*/ 38 w 38"/>
                <a:gd name="T1" fmla="*/ 9 h 90"/>
                <a:gd name="T2" fmla="*/ 0 w 38"/>
                <a:gd name="T3" fmla="*/ 0 h 90"/>
                <a:gd name="T4" fmla="*/ 0 w 38"/>
                <a:gd name="T5" fmla="*/ 90 h 90"/>
                <a:gd name="T6" fmla="*/ 38 w 38"/>
                <a:gd name="T7" fmla="*/ 90 h 90"/>
                <a:gd name="T8" fmla="*/ 38 w 38"/>
                <a:gd name="T9" fmla="*/ 9 h 90"/>
                <a:gd name="T10" fmla="*/ 38 w 38"/>
                <a:gd name="T11" fmla="*/ 9 h 90"/>
                <a:gd name="T12" fmla="*/ 38 w 38"/>
                <a:gd name="T13" fmla="*/ 9 h 90"/>
              </a:gdLst>
              <a:ahLst/>
              <a:cxnLst>
                <a:cxn ang="0">
                  <a:pos x="T0" y="T1"/>
                </a:cxn>
                <a:cxn ang="0">
                  <a:pos x="T2" y="T3"/>
                </a:cxn>
                <a:cxn ang="0">
                  <a:pos x="T4" y="T5"/>
                </a:cxn>
                <a:cxn ang="0">
                  <a:pos x="T6" y="T7"/>
                </a:cxn>
                <a:cxn ang="0">
                  <a:pos x="T8" y="T9"/>
                </a:cxn>
                <a:cxn ang="0">
                  <a:pos x="T10" y="T11"/>
                </a:cxn>
                <a:cxn ang="0">
                  <a:pos x="T12" y="T13"/>
                </a:cxn>
              </a:cxnLst>
              <a:rect l="0" t="0" r="r" b="b"/>
              <a:pathLst>
                <a:path w="38" h="90">
                  <a:moveTo>
                    <a:pt x="38" y="9"/>
                  </a:moveTo>
                  <a:cubicBezTo>
                    <a:pt x="25" y="7"/>
                    <a:pt x="13" y="4"/>
                    <a:pt x="0" y="0"/>
                  </a:cubicBezTo>
                  <a:cubicBezTo>
                    <a:pt x="0" y="90"/>
                    <a:pt x="0" y="90"/>
                    <a:pt x="0" y="90"/>
                  </a:cubicBezTo>
                  <a:cubicBezTo>
                    <a:pt x="38" y="90"/>
                    <a:pt x="38" y="90"/>
                    <a:pt x="38" y="90"/>
                  </a:cubicBezTo>
                  <a:lnTo>
                    <a:pt x="38" y="9"/>
                  </a:lnTo>
                  <a:close/>
                  <a:moveTo>
                    <a:pt x="38" y="9"/>
                  </a:moveTo>
                  <a:cubicBezTo>
                    <a:pt x="38" y="9"/>
                    <a:pt x="38" y="9"/>
                    <a:pt x="38" y="9"/>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11"/>
            <p:cNvSpPr>
              <a:spLocks noEditPoints="1"/>
            </p:cNvSpPr>
            <p:nvPr/>
          </p:nvSpPr>
          <p:spPr bwMode="auto">
            <a:xfrm>
              <a:off x="4692651" y="4159250"/>
              <a:ext cx="141288" cy="300037"/>
            </a:xfrm>
            <a:custGeom>
              <a:avLst/>
              <a:gdLst>
                <a:gd name="T0" fmla="*/ 0 w 38"/>
                <a:gd name="T1" fmla="*/ 80 h 80"/>
                <a:gd name="T2" fmla="*/ 38 w 38"/>
                <a:gd name="T3" fmla="*/ 80 h 80"/>
                <a:gd name="T4" fmla="*/ 38 w 38"/>
                <a:gd name="T5" fmla="*/ 0 h 80"/>
                <a:gd name="T6" fmla="*/ 11 w 38"/>
                <a:gd name="T7" fmla="*/ 1 h 80"/>
                <a:gd name="T8" fmla="*/ 0 w 38"/>
                <a:gd name="T9" fmla="*/ 1 h 80"/>
                <a:gd name="T10" fmla="*/ 0 w 38"/>
                <a:gd name="T11" fmla="*/ 80 h 80"/>
                <a:gd name="T12" fmla="*/ 0 w 38"/>
                <a:gd name="T13" fmla="*/ 80 h 80"/>
                <a:gd name="T14" fmla="*/ 0 w 38"/>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0">
                  <a:moveTo>
                    <a:pt x="0" y="80"/>
                  </a:moveTo>
                  <a:cubicBezTo>
                    <a:pt x="38" y="80"/>
                    <a:pt x="38" y="80"/>
                    <a:pt x="38" y="80"/>
                  </a:cubicBezTo>
                  <a:cubicBezTo>
                    <a:pt x="38" y="0"/>
                    <a:pt x="38" y="0"/>
                    <a:pt x="38" y="0"/>
                  </a:cubicBezTo>
                  <a:cubicBezTo>
                    <a:pt x="29" y="1"/>
                    <a:pt x="20" y="1"/>
                    <a:pt x="11" y="1"/>
                  </a:cubicBezTo>
                  <a:cubicBezTo>
                    <a:pt x="7" y="1"/>
                    <a:pt x="4" y="1"/>
                    <a:pt x="0" y="1"/>
                  </a:cubicBezTo>
                  <a:lnTo>
                    <a:pt x="0" y="80"/>
                  </a:lnTo>
                  <a:close/>
                  <a:moveTo>
                    <a:pt x="0" y="80"/>
                  </a:moveTo>
                  <a:cubicBezTo>
                    <a:pt x="0" y="80"/>
                    <a:pt x="0" y="80"/>
                    <a:pt x="0" y="8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211" name="Picture 2" descr="Image result for shark ninja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12856" y="246782"/>
            <a:ext cx="1523051" cy="345234"/>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p:cNvSpPr/>
          <p:nvPr/>
        </p:nvSpPr>
        <p:spPr bwMode="gray">
          <a:xfrm>
            <a:off x="986873" y="3326690"/>
            <a:ext cx="203582" cy="661519"/>
          </a:xfrm>
          <a:prstGeom prst="rect">
            <a:avLst/>
          </a:prstGeom>
          <a:noFill/>
          <a:ln w="31750" cap="flat" cmpd="sng" algn="ctr">
            <a:noFill/>
            <a:prstDash val="solid"/>
            <a:round/>
            <a:headEnd type="none" w="med" len="med"/>
            <a:tailEnd type="oval" w="med" len="med"/>
          </a:ln>
          <a:effectLst/>
        </p:spPr>
        <p:txBody>
          <a:bodyPr wrap="square" lIns="0" tIns="0" rIns="0" bIns="0" rtlCol="0" anchor="ctr">
            <a:spAutoFit/>
          </a:bodyPr>
          <a:lstStyle/>
          <a:p>
            <a:pPr algn="l" defTabSz="669802"/>
            <a:r>
              <a:rPr lang="zh-CN" altLang="en-US" sz="2000" b="1" dirty="0">
                <a:latin typeface="+mn-lt"/>
              </a:rPr>
              <a:t>产品</a:t>
            </a:r>
          </a:p>
        </p:txBody>
      </p:sp>
      <p:sp>
        <p:nvSpPr>
          <p:cNvPr id="87" name="Rectangle 86"/>
          <p:cNvSpPr/>
          <p:nvPr/>
        </p:nvSpPr>
        <p:spPr bwMode="gray">
          <a:xfrm>
            <a:off x="10499817" y="2830551"/>
            <a:ext cx="342036" cy="1653800"/>
          </a:xfrm>
          <a:prstGeom prst="rect">
            <a:avLst/>
          </a:prstGeom>
          <a:noFill/>
          <a:ln w="31750" cap="flat" cmpd="sng" algn="ctr">
            <a:noFill/>
            <a:prstDash val="solid"/>
            <a:round/>
            <a:headEnd type="none" w="med" len="med"/>
            <a:tailEnd type="oval" w="med" len="med"/>
          </a:ln>
          <a:effectLst/>
        </p:spPr>
        <p:txBody>
          <a:bodyPr wrap="square" lIns="0" tIns="0" rIns="0" bIns="0" rtlCol="0" anchor="ctr">
            <a:spAutoFit/>
          </a:bodyPr>
          <a:lstStyle/>
          <a:p>
            <a:pPr algn="l" defTabSz="669802"/>
            <a:r>
              <a:rPr lang="zh-CN" altLang="en-US" sz="2000" b="1" dirty="0">
                <a:solidFill>
                  <a:schemeClr val="accent1"/>
                </a:solidFill>
                <a:latin typeface="+mn-lt"/>
              </a:rPr>
              <a:t>渠道</a:t>
            </a:r>
            <a:endParaRPr lang="en-US" altLang="zh-CN" sz="2000" b="1" dirty="0">
              <a:solidFill>
                <a:schemeClr val="accent1"/>
              </a:solidFill>
              <a:latin typeface="+mn-lt"/>
            </a:endParaRPr>
          </a:p>
          <a:p>
            <a:pPr algn="l" defTabSz="669802"/>
            <a:r>
              <a:rPr lang="zh-CN" altLang="en-US" sz="2000" b="1" dirty="0">
                <a:solidFill>
                  <a:schemeClr val="accent1"/>
                </a:solidFill>
                <a:latin typeface="+mn-lt"/>
              </a:rPr>
              <a:t>及运营</a:t>
            </a:r>
          </a:p>
        </p:txBody>
      </p:sp>
      <p:sp>
        <p:nvSpPr>
          <p:cNvPr id="88" name="文本框 87">
            <a:extLst>
              <a:ext uri="{FF2B5EF4-FFF2-40B4-BE49-F238E27FC236}">
                <a16:creationId xmlns:a16="http://schemas.microsoft.com/office/drawing/2014/main" id="{E011D5AE-2190-4F01-BC41-C27C7A94E20C}"/>
              </a:ext>
            </a:extLst>
          </p:cNvPr>
          <p:cNvSpPr txBox="1"/>
          <p:nvPr/>
        </p:nvSpPr>
        <p:spPr>
          <a:xfrm>
            <a:off x="2349192" y="3326447"/>
            <a:ext cx="3077906" cy="618631"/>
          </a:xfrm>
          <a:prstGeom prst="rect">
            <a:avLst/>
          </a:prstGeom>
          <a:noFill/>
        </p:spPr>
        <p:txBody>
          <a:bodyPr wrap="square">
            <a:spAutoFit/>
          </a:bodyPr>
          <a:lstStyle/>
          <a:p>
            <a:pPr algn="l"/>
            <a:r>
              <a:rPr lang="zh-CN" altLang="en-US" b="1" dirty="0"/>
              <a:t>新品类成功拓展，包括高级导航扫地机器人、室内烤架和烤箱、炊具及地板清洁新产品系列</a:t>
            </a:r>
          </a:p>
        </p:txBody>
      </p:sp>
    </p:spTree>
    <p:extLst>
      <p:ext uri="{BB962C8B-B14F-4D97-AF65-F5344CB8AC3E}">
        <p14:creationId xmlns:p14="http://schemas.microsoft.com/office/powerpoint/2010/main" val="234493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gray">
          <a:xfrm>
            <a:off x="568748" y="5363649"/>
            <a:ext cx="10970183" cy="896193"/>
          </a:xfrm>
          <a:prstGeom prst="roundRect">
            <a:avLst>
              <a:gd name="adj" fmla="val 50000"/>
            </a:avLst>
          </a:prstGeom>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lIns="36000" tIns="46800" rIns="36000" bIns="45720" rtlCol="0" anchor="ctr" anchorCtr="0"/>
          <a:lstStyle/>
          <a:p>
            <a:endParaRPr lang="en-US" sz="1400" b="1">
              <a:solidFill>
                <a:schemeClr val="accent1"/>
              </a:solidFill>
            </a:endParaRPr>
          </a:p>
        </p:txBody>
      </p:sp>
      <p:sp>
        <p:nvSpPr>
          <p:cNvPr id="102" name="Rectangle 101"/>
          <p:cNvSpPr/>
          <p:nvPr/>
        </p:nvSpPr>
        <p:spPr bwMode="auto">
          <a:xfrm>
            <a:off x="6698412" y="1428702"/>
            <a:ext cx="2583807" cy="3313038"/>
          </a:xfrm>
          <a:prstGeom prst="rect">
            <a:avLst/>
          </a:prstGeom>
          <a:solidFill>
            <a:schemeClr val="accent6">
              <a:lumMod val="20000"/>
              <a:lumOff val="80000"/>
            </a:schemeClr>
          </a:solidFill>
          <a:ln w="6350" cap="flat" cmpd="sng" algn="ctr">
            <a:noFill/>
            <a:prstDash val="solid"/>
            <a:round/>
            <a:headEnd type="none" w="med" len="med"/>
            <a:tailEnd type="none" w="med" len="med"/>
          </a:ln>
          <a:effectLst/>
        </p:spPr>
        <p:txBody>
          <a:bodyPr vert="horz" wrap="square" lIns="36576" tIns="1097280" rIns="36576" bIns="45720" numCol="1" rtlCol="0" anchor="t" anchorCtr="0" compatLnSpc="1">
            <a:prstTxWarp prst="textNoShape">
              <a:avLst/>
            </a:prstTxWarp>
          </a:bodyPr>
          <a:lstStyle/>
          <a:p>
            <a:pPr defTabSz="638661">
              <a:buClr>
                <a:srgbClr val="FFFFFF"/>
              </a:buClr>
              <a:tabLst>
                <a:tab pos="3756826" algn="l"/>
              </a:tabLst>
            </a:pPr>
            <a:endParaRPr lang="zh-CN" altLang="en-US" sz="1000">
              <a:solidFill>
                <a:srgbClr val="000000"/>
              </a:solidFill>
              <a:latin typeface="+mj-lt"/>
            </a:endParaRPr>
          </a:p>
        </p:txBody>
      </p:sp>
      <p:grpSp>
        <p:nvGrpSpPr>
          <p:cNvPr id="103" name="Group 102"/>
          <p:cNvGrpSpPr/>
          <p:nvPr/>
        </p:nvGrpSpPr>
        <p:grpSpPr>
          <a:xfrm>
            <a:off x="6596976" y="1476167"/>
            <a:ext cx="2787858" cy="561271"/>
            <a:chOff x="6251925" y="1613508"/>
            <a:chExt cx="3474720" cy="561271"/>
          </a:xfrm>
        </p:grpSpPr>
        <p:sp>
          <p:nvSpPr>
            <p:cNvPr id="104" name="Rectangle 103"/>
            <p:cNvSpPr/>
            <p:nvPr/>
          </p:nvSpPr>
          <p:spPr bwMode="auto">
            <a:xfrm>
              <a:off x="6251925" y="1725962"/>
              <a:ext cx="3474720" cy="448817"/>
            </a:xfrm>
            <a:prstGeom prst="rect">
              <a:avLst/>
            </a:prstGeom>
            <a:solidFill>
              <a:schemeClr val="tx2"/>
            </a:solidFill>
            <a:ln w="6350"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1020" tIns="56796" rIns="41020" bIns="56796" numCol="1" rtlCol="0" anchor="ctr" anchorCtr="0" compatLnSpc="1">
              <a:prstTxWarp prst="textNoShape">
                <a:avLst/>
              </a:prstTxWarp>
            </a:bodyPr>
            <a:lstStyle/>
            <a:p>
              <a:pPr defTabSz="638661">
                <a:buClr>
                  <a:srgbClr val="FFFFFF"/>
                </a:buClr>
                <a:tabLst>
                  <a:tab pos="3756826" algn="l"/>
                </a:tabLst>
              </a:pPr>
              <a:r>
                <a:rPr lang="zh-CN" altLang="en-US" sz="1100" b="1" dirty="0">
                  <a:solidFill>
                    <a:schemeClr val="bg1"/>
                  </a:solidFill>
                  <a:latin typeface="+mj-lt"/>
                  <a:cs typeface="Arial" pitchFamily="34" charset="0"/>
                </a:rPr>
                <a:t>有绳及无绳吸尘器</a:t>
              </a:r>
              <a:endParaRPr lang="en-US" altLang="zh-CN" sz="1100" b="1" dirty="0">
                <a:solidFill>
                  <a:schemeClr val="bg1"/>
                </a:solidFill>
                <a:latin typeface="+mj-lt"/>
                <a:cs typeface="Arial" pitchFamily="34" charset="0"/>
              </a:endParaRPr>
            </a:p>
          </p:txBody>
        </p:sp>
        <p:sp>
          <p:nvSpPr>
            <p:cNvPr id="105" name="Right Triangle 104"/>
            <p:cNvSpPr/>
            <p:nvPr/>
          </p:nvSpPr>
          <p:spPr bwMode="auto">
            <a:xfrm>
              <a:off x="9615080" y="1613508"/>
              <a:ext cx="111565" cy="110630"/>
            </a:xfrm>
            <a:prstGeom prst="rtTriangle">
              <a:avLst/>
            </a:prstGeom>
            <a:solidFill>
              <a:schemeClr val="tx2"/>
            </a:solidFill>
            <a:ln w="6350" cap="flat" cmpd="sng" algn="ctr">
              <a:solidFill>
                <a:schemeClr val="tx2">
                  <a:lumMod val="60000"/>
                  <a:lumOff val="40000"/>
                </a:schemeClr>
              </a:solid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100" b="0" i="0" u="none" strike="noStrike" cap="none" normalizeH="0" baseline="0">
                <a:ln>
                  <a:noFill/>
                </a:ln>
                <a:solidFill>
                  <a:schemeClr val="bg1"/>
                </a:solidFill>
                <a:effectLst/>
                <a:latin typeface="+mj-lt"/>
              </a:endParaRPr>
            </a:p>
          </p:txBody>
        </p:sp>
        <p:sp>
          <p:nvSpPr>
            <p:cNvPr id="106" name="Right Triangle 105"/>
            <p:cNvSpPr/>
            <p:nvPr/>
          </p:nvSpPr>
          <p:spPr bwMode="auto">
            <a:xfrm flipH="1">
              <a:off x="6251925" y="1613508"/>
              <a:ext cx="111565" cy="110630"/>
            </a:xfrm>
            <a:prstGeom prst="rtTriangle">
              <a:avLst/>
            </a:prstGeom>
            <a:solidFill>
              <a:schemeClr val="tx2"/>
            </a:solidFill>
            <a:ln w="6350" cap="flat" cmpd="sng" algn="ctr">
              <a:solidFill>
                <a:schemeClr val="tx2">
                  <a:lumMod val="60000"/>
                  <a:lumOff val="40000"/>
                </a:schemeClr>
              </a:solid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100" b="0" i="0" u="none" strike="noStrike" cap="none" normalizeH="0" baseline="0">
                <a:ln>
                  <a:noFill/>
                </a:ln>
                <a:solidFill>
                  <a:schemeClr val="bg1"/>
                </a:solidFill>
                <a:effectLst/>
                <a:latin typeface="+mj-lt"/>
              </a:endParaRPr>
            </a:p>
          </p:txBody>
        </p:sp>
      </p:grpSp>
      <p:pic>
        <p:nvPicPr>
          <p:cNvPr id="107" name="Picture 2" descr="Image result for shark ninja logo"/>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26211" y="1667943"/>
            <a:ext cx="666286" cy="284467"/>
          </a:xfrm>
          <a:prstGeom prst="rect">
            <a:avLst/>
          </a:prstGeom>
          <a:noFill/>
          <a:extLst>
            <a:ext uri="{909E8E84-426E-40DD-AFC4-6F175D3DCCD1}">
              <a14:hiddenFill xmlns:a14="http://schemas.microsoft.com/office/drawing/2010/main">
                <a:solidFill>
                  <a:srgbClr val="FFFFFF"/>
                </a:solidFill>
              </a14:hiddenFill>
            </a:ext>
          </a:extLst>
        </p:spPr>
      </p:pic>
      <p:sp>
        <p:nvSpPr>
          <p:cNvPr id="118" name="文本框 112">
            <a:extLst>
              <a:ext uri="{FF2B5EF4-FFF2-40B4-BE49-F238E27FC236}">
                <a16:creationId xmlns:a16="http://schemas.microsoft.com/office/drawing/2014/main" id="{5EE54D81-D0D1-491D-91BA-730CE2A93887}"/>
              </a:ext>
            </a:extLst>
          </p:cNvPr>
          <p:cNvSpPr txBox="1"/>
          <p:nvPr/>
        </p:nvSpPr>
        <p:spPr>
          <a:xfrm>
            <a:off x="6700535" y="4172489"/>
            <a:ext cx="1379871" cy="443198"/>
          </a:xfrm>
          <a:prstGeom prst="rect">
            <a:avLst/>
          </a:prstGeom>
          <a:noFill/>
        </p:spPr>
        <p:txBody>
          <a:bodyPr wrap="square" lIns="91440" tIns="45720" rIns="91440" bIns="45720" rtlCol="0" anchor="t">
            <a:spAutoFit/>
          </a:bodyPr>
          <a:lstStyle/>
          <a:p>
            <a:r>
              <a:rPr kumimoji="1" lang="en-US" sz="800" b="1" dirty="0">
                <a:latin typeface="+mn-lt"/>
              </a:rPr>
              <a:t>Shark® </a:t>
            </a:r>
            <a:r>
              <a:rPr kumimoji="1" lang="en-US" sz="800" b="1" dirty="0" err="1">
                <a:latin typeface="+mn-lt"/>
              </a:rPr>
              <a:t>Wandvac</a:t>
            </a:r>
            <a:r>
              <a:rPr kumimoji="1" lang="en-US" sz="800" b="1" dirty="0">
                <a:latin typeface="+mn-lt"/>
              </a:rPr>
              <a:t>™ System Ultra-Lightweight</a:t>
            </a:r>
          </a:p>
          <a:p>
            <a:r>
              <a:rPr kumimoji="1" lang="zh-CN" altLang="en-US" sz="800" b="1" dirty="0"/>
              <a:t>强力无绳推式吸尘器</a:t>
            </a:r>
            <a:endParaRPr lang="en-US" sz="800" b="1" dirty="0">
              <a:latin typeface="+mn-lt"/>
            </a:endParaRPr>
          </a:p>
        </p:txBody>
      </p:sp>
      <p:sp>
        <p:nvSpPr>
          <p:cNvPr id="119" name="文本框 112">
            <a:extLst>
              <a:ext uri="{FF2B5EF4-FFF2-40B4-BE49-F238E27FC236}">
                <a16:creationId xmlns:a16="http://schemas.microsoft.com/office/drawing/2014/main" id="{5EE54D81-D0D1-491D-91BA-730CE2A93887}"/>
              </a:ext>
            </a:extLst>
          </p:cNvPr>
          <p:cNvSpPr txBox="1"/>
          <p:nvPr/>
        </p:nvSpPr>
        <p:spPr>
          <a:xfrm>
            <a:off x="6714560" y="2788773"/>
            <a:ext cx="1595387" cy="326243"/>
          </a:xfrm>
          <a:prstGeom prst="rect">
            <a:avLst/>
          </a:prstGeom>
          <a:noFill/>
        </p:spPr>
        <p:txBody>
          <a:bodyPr wrap="square" lIns="91440" tIns="45720" rIns="91440" bIns="45720" rtlCol="0" anchor="t">
            <a:spAutoFit/>
          </a:bodyPr>
          <a:lstStyle/>
          <a:p>
            <a:r>
              <a:rPr kumimoji="1" lang="en-US" sz="800" b="1" dirty="0">
                <a:latin typeface="+mn-lt"/>
              </a:rPr>
              <a:t>Shark® Vertex™ </a:t>
            </a:r>
          </a:p>
          <a:p>
            <a:r>
              <a:rPr kumimoji="1" lang="zh-CN" altLang="en-US" sz="800" b="1" dirty="0">
                <a:latin typeface="+mn-lt"/>
              </a:rPr>
              <a:t>直立吸尘器</a:t>
            </a:r>
            <a:endParaRPr kumimoji="1" lang="en-US" sz="800" b="1" dirty="0">
              <a:latin typeface="+mn-lt"/>
            </a:endParaRPr>
          </a:p>
        </p:txBody>
      </p:sp>
      <p:sp>
        <p:nvSpPr>
          <p:cNvPr id="120" name="文本框 112">
            <a:extLst>
              <a:ext uri="{FF2B5EF4-FFF2-40B4-BE49-F238E27FC236}">
                <a16:creationId xmlns:a16="http://schemas.microsoft.com/office/drawing/2014/main" id="{5EE54D81-D0D1-491D-91BA-730CE2A93887}"/>
              </a:ext>
            </a:extLst>
          </p:cNvPr>
          <p:cNvSpPr txBox="1"/>
          <p:nvPr/>
        </p:nvSpPr>
        <p:spPr>
          <a:xfrm>
            <a:off x="8194525" y="2788772"/>
            <a:ext cx="1137637" cy="443198"/>
          </a:xfrm>
          <a:prstGeom prst="rect">
            <a:avLst/>
          </a:prstGeom>
          <a:noFill/>
        </p:spPr>
        <p:txBody>
          <a:bodyPr wrap="square" rtlCol="0">
            <a:spAutoFit/>
          </a:bodyPr>
          <a:lstStyle/>
          <a:p>
            <a:r>
              <a:rPr kumimoji="1" lang="en-US" sz="800" b="1" dirty="0">
                <a:latin typeface="+mn-lt"/>
              </a:rPr>
              <a:t>Shark VACMOP™ Pro </a:t>
            </a:r>
          </a:p>
          <a:p>
            <a:r>
              <a:rPr kumimoji="1" lang="zh-CN" altLang="en-US" sz="800" b="1" dirty="0">
                <a:latin typeface="+mn-lt"/>
              </a:rPr>
              <a:t>无绳硬地洗脱一体机</a:t>
            </a:r>
            <a:endParaRPr kumimoji="1" lang="en-US" sz="800" b="1" dirty="0">
              <a:latin typeface="+mn-lt"/>
            </a:endParaRPr>
          </a:p>
        </p:txBody>
      </p:sp>
      <p:pic>
        <p:nvPicPr>
          <p:cNvPr id="124" name="Picture 123"/>
          <p:cNvPicPr>
            <a:picLocks noChangeAspect="1"/>
          </p:cNvPicPr>
          <p:nvPr/>
        </p:nvPicPr>
        <p:blipFill>
          <a:blip r:embed="rId4"/>
          <a:stretch>
            <a:fillRect/>
          </a:stretch>
        </p:blipFill>
        <p:spPr>
          <a:xfrm>
            <a:off x="8589412" y="2064694"/>
            <a:ext cx="402126" cy="721843"/>
          </a:xfrm>
          <a:prstGeom prst="rect">
            <a:avLst/>
          </a:prstGeom>
        </p:spPr>
      </p:pic>
      <p:sp>
        <p:nvSpPr>
          <p:cNvPr id="125" name="文本框 112">
            <a:extLst>
              <a:ext uri="{FF2B5EF4-FFF2-40B4-BE49-F238E27FC236}">
                <a16:creationId xmlns:a16="http://schemas.microsoft.com/office/drawing/2014/main" id="{5EE54D81-D0D1-491D-91BA-730CE2A93887}"/>
              </a:ext>
            </a:extLst>
          </p:cNvPr>
          <p:cNvSpPr txBox="1"/>
          <p:nvPr/>
        </p:nvSpPr>
        <p:spPr>
          <a:xfrm>
            <a:off x="8082880" y="4172489"/>
            <a:ext cx="1207399" cy="443198"/>
          </a:xfrm>
          <a:prstGeom prst="rect">
            <a:avLst/>
          </a:prstGeom>
          <a:noFill/>
        </p:spPr>
        <p:txBody>
          <a:bodyPr wrap="square" lIns="91440" tIns="45720" rIns="91440" bIns="45720" rtlCol="0" anchor="t">
            <a:spAutoFit/>
          </a:bodyPr>
          <a:lstStyle/>
          <a:p>
            <a:r>
              <a:rPr kumimoji="1" lang="en-US" sz="800" b="1" dirty="0">
                <a:latin typeface="+mn-lt"/>
              </a:rPr>
              <a:t>Shark® Vertex™ </a:t>
            </a:r>
            <a:endParaRPr kumimoji="1" lang="en-US" sz="800" dirty="0">
              <a:latin typeface="Credit Suisse Type Light"/>
            </a:endParaRPr>
          </a:p>
          <a:p>
            <a:r>
              <a:rPr kumimoji="1" lang="en-US" sz="800" b="1" dirty="0" err="1">
                <a:latin typeface="+mn-lt"/>
              </a:rPr>
              <a:t>UltraLight</a:t>
            </a:r>
            <a:r>
              <a:rPr kumimoji="1" lang="en-US" sz="800" b="1" dirty="0">
                <a:latin typeface="+mn-lt"/>
              </a:rPr>
              <a:t>™ </a:t>
            </a:r>
          </a:p>
          <a:p>
            <a:r>
              <a:rPr kumimoji="1" lang="zh-CN" altLang="en-US" sz="800" b="1" dirty="0">
                <a:latin typeface="+mn-lt"/>
              </a:rPr>
              <a:t>无绳及有绳推式吸尘器</a:t>
            </a:r>
          </a:p>
        </p:txBody>
      </p:sp>
      <p:sp>
        <p:nvSpPr>
          <p:cNvPr id="3" name="Title 2"/>
          <p:cNvSpPr>
            <a:spLocks noGrp="1"/>
          </p:cNvSpPr>
          <p:nvPr>
            <p:ph type="title"/>
          </p:nvPr>
        </p:nvSpPr>
        <p:spPr>
          <a:xfrm>
            <a:off x="599017" y="190504"/>
            <a:ext cx="10997184" cy="350865"/>
          </a:xfrm>
        </p:spPr>
        <p:txBody>
          <a:bodyPr/>
          <a:lstStyle/>
          <a:p>
            <a:r>
              <a:rPr lang="en-US" dirty="0" err="1">
                <a:ea typeface="+mj-ea"/>
              </a:rPr>
              <a:t>SharkNinja</a:t>
            </a:r>
            <a:r>
              <a:rPr lang="zh-TW" altLang="en-US" dirty="0">
                <a:ea typeface="+mj-ea"/>
              </a:rPr>
              <a:t>分部 </a:t>
            </a:r>
            <a:r>
              <a:rPr lang="en-US" altLang="zh-TW" dirty="0">
                <a:ea typeface="+mj-ea"/>
              </a:rPr>
              <a:t>– </a:t>
            </a:r>
            <a:r>
              <a:rPr lang="zh-CN" altLang="en-US" dirty="0">
                <a:ea typeface="+mj-ea"/>
              </a:rPr>
              <a:t>总体回顾（续）</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16</a:t>
            </a:fld>
            <a:endParaRPr lang="en-US" noProof="1"/>
          </a:p>
        </p:txBody>
      </p:sp>
      <p:pic>
        <p:nvPicPr>
          <p:cNvPr id="87" name="Picture 2" descr="Image result for shark ninja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112856" y="246782"/>
            <a:ext cx="1523051" cy="345234"/>
          </a:xfrm>
          <a:prstGeom prst="rect">
            <a:avLst/>
          </a:prstGeom>
          <a:noFill/>
          <a:extLst>
            <a:ext uri="{909E8E84-426E-40DD-AFC4-6F175D3DCCD1}">
              <a14:hiddenFill xmlns:a14="http://schemas.microsoft.com/office/drawing/2010/main">
                <a:solidFill>
                  <a:srgbClr val="FFFFFF"/>
                </a:solidFill>
              </a14:hiddenFill>
            </a:ext>
          </a:extLst>
        </p:spPr>
      </p:pic>
      <p:sp>
        <p:nvSpPr>
          <p:cNvPr id="89"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603250" y="1123946"/>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en-US" altLang="zh-TW" dirty="0">
                <a:latin typeface="+mn-lt"/>
                <a:cs typeface="Arial" panose="020B0604020202020204" pitchFamily="34" charset="0"/>
              </a:rPr>
              <a:t>20</a:t>
            </a:r>
            <a:r>
              <a:rPr lang="en-US" altLang="zh-CN" dirty="0">
                <a:latin typeface="+mn-lt"/>
                <a:cs typeface="Arial" panose="020B0604020202020204" pitchFamily="34" charset="0"/>
              </a:rPr>
              <a:t>20</a:t>
            </a:r>
            <a:r>
              <a:rPr lang="zh-TW" altLang="en-US" dirty="0">
                <a:latin typeface="+mn-lt"/>
                <a:cs typeface="Arial" panose="020B0604020202020204" pitchFamily="34" charset="0"/>
              </a:rPr>
              <a:t>年</a:t>
            </a:r>
            <a:r>
              <a:rPr lang="zh-CN" altLang="en-US" dirty="0">
                <a:latin typeface="+mn-lt"/>
                <a:cs typeface="Arial" panose="020B0604020202020204" pitchFamily="34" charset="0"/>
              </a:rPr>
              <a:t>热销产品概览</a:t>
            </a:r>
            <a:endParaRPr lang="en-US" altLang="zh-TW" dirty="0">
              <a:latin typeface="+mn-lt"/>
              <a:cs typeface="Arial" panose="020B0604020202020204" pitchFamily="34" charset="0"/>
            </a:endParaRPr>
          </a:p>
        </p:txBody>
      </p:sp>
      <p:sp>
        <p:nvSpPr>
          <p:cNvPr id="31"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83575" y="4955794"/>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en-US" altLang="zh-TW" dirty="0">
                <a:latin typeface="+mn-lt"/>
                <a:cs typeface="Arial" panose="020B0604020202020204" pitchFamily="34" charset="0"/>
              </a:rPr>
              <a:t>20</a:t>
            </a:r>
            <a:r>
              <a:rPr lang="en-US" altLang="zh-CN" dirty="0">
                <a:latin typeface="+mn-lt"/>
                <a:cs typeface="Arial" panose="020B0604020202020204" pitchFamily="34" charset="0"/>
              </a:rPr>
              <a:t>21</a:t>
            </a:r>
            <a:r>
              <a:rPr lang="zh-TW" altLang="en-US" dirty="0">
                <a:latin typeface="+mn-lt"/>
                <a:cs typeface="Arial" panose="020B0604020202020204" pitchFamily="34" charset="0"/>
              </a:rPr>
              <a:t>年新品</a:t>
            </a:r>
            <a:r>
              <a:rPr lang="zh-CN" altLang="en-US" dirty="0">
                <a:latin typeface="+mn-lt"/>
                <a:cs typeface="Arial" panose="020B0604020202020204" pitchFamily="34" charset="0"/>
              </a:rPr>
              <a:t>品类概览</a:t>
            </a:r>
            <a:endParaRPr lang="en-US" altLang="zh-TW" dirty="0">
              <a:latin typeface="+mn-lt"/>
              <a:cs typeface="Arial" panose="020B0604020202020204" pitchFamily="34" charset="0"/>
            </a:endParaRPr>
          </a:p>
        </p:txBody>
      </p:sp>
      <p:sp>
        <p:nvSpPr>
          <p:cNvPr id="136" name="Rectangle 135"/>
          <p:cNvSpPr/>
          <p:nvPr/>
        </p:nvSpPr>
        <p:spPr bwMode="auto">
          <a:xfrm>
            <a:off x="593758" y="1457146"/>
            <a:ext cx="2705265" cy="3353507"/>
          </a:xfrm>
          <a:prstGeom prst="rect">
            <a:avLst/>
          </a:prstGeom>
          <a:solidFill>
            <a:schemeClr val="accent6">
              <a:lumMod val="20000"/>
              <a:lumOff val="80000"/>
            </a:schemeClr>
          </a:solidFill>
          <a:ln w="6350" cap="flat" cmpd="sng" algn="ctr">
            <a:noFill/>
            <a:prstDash val="solid"/>
            <a:round/>
            <a:headEnd type="none" w="med" len="med"/>
            <a:tailEnd type="none" w="med" len="med"/>
          </a:ln>
          <a:effectLst/>
        </p:spPr>
        <p:txBody>
          <a:bodyPr vert="horz" wrap="square" lIns="36576" tIns="1097280" rIns="36576" bIns="45720" numCol="1" rtlCol="0" anchor="t" anchorCtr="0" compatLnSpc="1">
            <a:prstTxWarp prst="textNoShape">
              <a:avLst/>
            </a:prstTxWarp>
          </a:bodyPr>
          <a:lstStyle/>
          <a:p>
            <a:pPr defTabSz="638661">
              <a:buClr>
                <a:srgbClr val="FFFFFF"/>
              </a:buClr>
              <a:tabLst>
                <a:tab pos="3756826" algn="l"/>
              </a:tabLst>
            </a:pPr>
            <a:endParaRPr lang="zh-CN" altLang="en-US" sz="1000">
              <a:solidFill>
                <a:srgbClr val="000000"/>
              </a:solidFill>
              <a:latin typeface="+mj-lt"/>
            </a:endParaRPr>
          </a:p>
        </p:txBody>
      </p:sp>
      <p:sp>
        <p:nvSpPr>
          <p:cNvPr id="138" name="Rectangle 137"/>
          <p:cNvSpPr/>
          <p:nvPr/>
        </p:nvSpPr>
        <p:spPr bwMode="auto">
          <a:xfrm>
            <a:off x="492322" y="1617066"/>
            <a:ext cx="2908301" cy="448817"/>
          </a:xfrm>
          <a:prstGeom prst="rect">
            <a:avLst/>
          </a:prstGeom>
          <a:solidFill>
            <a:schemeClr val="tx2"/>
          </a:solidFill>
          <a:ln w="6350"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1020" tIns="56796" rIns="41020" bIns="56796" numCol="1" rtlCol="0" anchor="ctr" anchorCtr="0" compatLnSpc="1">
            <a:prstTxWarp prst="textNoShape">
              <a:avLst/>
            </a:prstTxWarp>
          </a:bodyPr>
          <a:lstStyle/>
          <a:p>
            <a:pPr defTabSz="638661">
              <a:buClr>
                <a:srgbClr val="FFFFFF"/>
              </a:buClr>
              <a:tabLst>
                <a:tab pos="3756826" algn="l"/>
              </a:tabLst>
            </a:pPr>
            <a:r>
              <a:rPr lang="en-US" sz="1100" b="1" err="1">
                <a:solidFill>
                  <a:schemeClr val="bg1"/>
                </a:solidFill>
                <a:cs typeface="Arial" pitchFamily="34" charset="0"/>
              </a:rPr>
              <a:t>Foodi</a:t>
            </a:r>
            <a:r>
              <a:rPr lang="en-US" sz="1100" b="1">
                <a:solidFill>
                  <a:schemeClr val="bg1"/>
                </a:solidFill>
                <a:cs typeface="Arial" pitchFamily="34" charset="0"/>
              </a:rPr>
              <a:t> </a:t>
            </a:r>
            <a:r>
              <a:rPr lang="zh-CN" altLang="en-US" sz="1100" b="1">
                <a:solidFill>
                  <a:schemeClr val="bg1"/>
                </a:solidFill>
                <a:cs typeface="Arial" pitchFamily="34" charset="0"/>
              </a:rPr>
              <a:t>系列</a:t>
            </a:r>
            <a:endParaRPr lang="zh-CN" altLang="en-US" sz="1100" b="1">
              <a:solidFill>
                <a:schemeClr val="bg1"/>
              </a:solidFill>
              <a:latin typeface="+mj-lt"/>
              <a:cs typeface="Arial" pitchFamily="34" charset="0"/>
            </a:endParaRPr>
          </a:p>
        </p:txBody>
      </p:sp>
      <p:sp>
        <p:nvSpPr>
          <p:cNvPr id="139" name="Right Triangle 138"/>
          <p:cNvSpPr/>
          <p:nvPr/>
        </p:nvSpPr>
        <p:spPr bwMode="auto">
          <a:xfrm>
            <a:off x="3307244" y="1504612"/>
            <a:ext cx="93379" cy="110630"/>
          </a:xfrm>
          <a:prstGeom prst="rtTriangle">
            <a:avLst/>
          </a:prstGeom>
          <a:solidFill>
            <a:schemeClr val="tx2"/>
          </a:solidFill>
          <a:ln w="6350" cap="flat" cmpd="sng" algn="ctr">
            <a:solidFill>
              <a:schemeClr val="tx2">
                <a:lumMod val="60000"/>
                <a:lumOff val="40000"/>
              </a:schemeClr>
            </a:solid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100" b="0" i="0" u="none" strike="noStrike" cap="none" normalizeH="0" baseline="0">
              <a:ln>
                <a:noFill/>
              </a:ln>
              <a:solidFill>
                <a:schemeClr val="bg1"/>
              </a:solidFill>
              <a:effectLst/>
              <a:latin typeface="+mj-lt"/>
            </a:endParaRPr>
          </a:p>
        </p:txBody>
      </p:sp>
      <p:sp>
        <p:nvSpPr>
          <p:cNvPr id="140" name="Right Triangle 139"/>
          <p:cNvSpPr/>
          <p:nvPr/>
        </p:nvSpPr>
        <p:spPr bwMode="auto">
          <a:xfrm flipH="1">
            <a:off x="492322" y="1504612"/>
            <a:ext cx="93379" cy="110630"/>
          </a:xfrm>
          <a:prstGeom prst="rtTriangle">
            <a:avLst/>
          </a:prstGeom>
          <a:solidFill>
            <a:schemeClr val="tx2"/>
          </a:solidFill>
          <a:ln w="6350" cap="flat" cmpd="sng" algn="ctr">
            <a:solidFill>
              <a:schemeClr val="tx2">
                <a:lumMod val="60000"/>
                <a:lumOff val="40000"/>
              </a:schemeClr>
            </a:solid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100" b="0" i="0" u="none" strike="noStrike" cap="none" normalizeH="0" baseline="0">
              <a:ln>
                <a:noFill/>
              </a:ln>
              <a:solidFill>
                <a:schemeClr val="bg1"/>
              </a:solidFill>
              <a:effectLst/>
              <a:latin typeface="+mj-lt"/>
            </a:endParaRPr>
          </a:p>
        </p:txBody>
      </p:sp>
      <p:pic>
        <p:nvPicPr>
          <p:cNvPr id="36" name="Picture 2" descr="Image result for shark ninja logo"/>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r="-14452"/>
          <a:stretch/>
        </p:blipFill>
        <p:spPr bwMode="auto">
          <a:xfrm>
            <a:off x="699874" y="1695427"/>
            <a:ext cx="732915" cy="312914"/>
          </a:xfrm>
          <a:prstGeom prst="rect">
            <a:avLst/>
          </a:prstGeom>
          <a:noFill/>
          <a:extLst>
            <a:ext uri="{909E8E84-426E-40DD-AFC4-6F175D3DCCD1}">
              <a14:hiddenFill xmlns:a14="http://schemas.microsoft.com/office/drawing/2010/main">
                <a:solidFill>
                  <a:srgbClr val="FFFFFF"/>
                </a:solidFill>
              </a14:hiddenFill>
            </a:ext>
          </a:extLst>
        </p:spPr>
      </p:pic>
      <p:sp>
        <p:nvSpPr>
          <p:cNvPr id="46" name="文本框 112">
            <a:extLst>
              <a:ext uri="{FF2B5EF4-FFF2-40B4-BE49-F238E27FC236}">
                <a16:creationId xmlns:a16="http://schemas.microsoft.com/office/drawing/2014/main" id="{5EE54D81-D0D1-491D-91BA-730CE2A93887}"/>
              </a:ext>
            </a:extLst>
          </p:cNvPr>
          <p:cNvSpPr txBox="1"/>
          <p:nvPr/>
        </p:nvSpPr>
        <p:spPr>
          <a:xfrm>
            <a:off x="636149" y="3570680"/>
            <a:ext cx="1410425" cy="326243"/>
          </a:xfrm>
          <a:prstGeom prst="rect">
            <a:avLst/>
          </a:prstGeom>
          <a:noFill/>
        </p:spPr>
        <p:txBody>
          <a:bodyPr wrap="square" rtlCol="0">
            <a:spAutoFit/>
          </a:bodyPr>
          <a:lstStyle/>
          <a:p>
            <a:r>
              <a:rPr kumimoji="1" lang="en-US" sz="800" b="1" dirty="0">
                <a:latin typeface="+mn-lt"/>
              </a:rPr>
              <a:t>Ninja® </a:t>
            </a:r>
            <a:r>
              <a:rPr kumimoji="1" lang="en-US" sz="800" b="1" dirty="0" err="1">
                <a:latin typeface="+mn-lt"/>
              </a:rPr>
              <a:t>Foodi</a:t>
            </a:r>
            <a:r>
              <a:rPr kumimoji="1" lang="en-US" sz="800" b="1" dirty="0">
                <a:latin typeface="+mn-lt"/>
              </a:rPr>
              <a:t>® </a:t>
            </a:r>
            <a:r>
              <a:rPr kumimoji="1" lang="zh-CN" altLang="en-US" sz="800" b="1" dirty="0">
                <a:latin typeface="+mn-lt"/>
              </a:rPr>
              <a:t>强力搅拌机及加工机</a:t>
            </a:r>
            <a:endParaRPr kumimoji="1" lang="en-US" sz="800" b="1" strike="sngStrike" dirty="0">
              <a:latin typeface="+mn-lt"/>
            </a:endParaRPr>
          </a:p>
        </p:txBody>
      </p:sp>
      <p:sp>
        <p:nvSpPr>
          <p:cNvPr id="49" name="文本框 112">
            <a:extLst>
              <a:ext uri="{FF2B5EF4-FFF2-40B4-BE49-F238E27FC236}">
                <a16:creationId xmlns:a16="http://schemas.microsoft.com/office/drawing/2014/main" id="{4EC3506F-9090-410E-8856-AC3933AEE5AA}"/>
              </a:ext>
            </a:extLst>
          </p:cNvPr>
          <p:cNvSpPr txBox="1"/>
          <p:nvPr/>
        </p:nvSpPr>
        <p:spPr>
          <a:xfrm>
            <a:off x="1890259" y="3568837"/>
            <a:ext cx="1384116" cy="443198"/>
          </a:xfrm>
          <a:prstGeom prst="rect">
            <a:avLst/>
          </a:prstGeom>
          <a:noFill/>
        </p:spPr>
        <p:txBody>
          <a:bodyPr wrap="square" rtlCol="0">
            <a:spAutoFit/>
          </a:bodyPr>
          <a:lstStyle/>
          <a:p>
            <a:pPr>
              <a:buClr>
                <a:srgbClr val="FFFFFF"/>
              </a:buClr>
            </a:pPr>
            <a:r>
              <a:rPr kumimoji="1" lang="en-US" sz="800" b="1" dirty="0">
                <a:solidFill>
                  <a:srgbClr val="000000"/>
                </a:solidFill>
                <a:latin typeface="Arial"/>
                <a:ea typeface="STKaiti"/>
                <a:cs typeface="Arial"/>
              </a:rPr>
              <a:t>Ninja® </a:t>
            </a:r>
            <a:r>
              <a:rPr kumimoji="1" lang="en-US" sz="800" b="1" dirty="0" err="1">
                <a:solidFill>
                  <a:srgbClr val="000000"/>
                </a:solidFill>
                <a:latin typeface="Arial"/>
                <a:ea typeface="STKaiti"/>
                <a:cs typeface="Arial"/>
              </a:rPr>
              <a:t>Foodi</a:t>
            </a:r>
            <a:r>
              <a:rPr kumimoji="1" lang="en-US" sz="800" b="1" dirty="0">
                <a:solidFill>
                  <a:srgbClr val="000000"/>
                </a:solidFill>
                <a:latin typeface="Arial"/>
                <a:ea typeface="STKaiti"/>
                <a:cs typeface="Arial"/>
              </a:rPr>
              <a:t>™ 8-qt. 9-in-1 Deluxe XL </a:t>
            </a:r>
            <a:r>
              <a:rPr kumimoji="1" lang="zh-CN" altLang="en-US" sz="800" b="1" dirty="0">
                <a:solidFill>
                  <a:srgbClr val="000000"/>
                </a:solidFill>
                <a:latin typeface="Arial"/>
                <a:ea typeface="STKaiti"/>
                <a:cs typeface="Arial"/>
              </a:rPr>
              <a:t>压力锅及空气炸锅</a:t>
            </a:r>
            <a:endParaRPr kumimoji="1" lang="en-US" sz="800" b="1" dirty="0">
              <a:solidFill>
                <a:srgbClr val="000000"/>
              </a:solidFill>
              <a:latin typeface="Arial"/>
              <a:ea typeface="STKaiti"/>
              <a:cs typeface="Arial"/>
            </a:endParaRPr>
          </a:p>
        </p:txBody>
      </p:sp>
      <p:pic>
        <p:nvPicPr>
          <p:cNvPr id="50" name="Picture 49"/>
          <p:cNvPicPr>
            <a:picLocks noChangeAspect="1"/>
          </p:cNvPicPr>
          <p:nvPr/>
        </p:nvPicPr>
        <p:blipFill>
          <a:blip r:embed="rId7"/>
          <a:stretch>
            <a:fillRect/>
          </a:stretch>
        </p:blipFill>
        <p:spPr>
          <a:xfrm>
            <a:off x="2218283" y="2966081"/>
            <a:ext cx="635409" cy="602824"/>
          </a:xfrm>
          <a:prstGeom prst="rect">
            <a:avLst/>
          </a:prstGeom>
        </p:spPr>
      </p:pic>
      <p:sp>
        <p:nvSpPr>
          <p:cNvPr id="97" name="Rectangle 96"/>
          <p:cNvSpPr/>
          <p:nvPr/>
        </p:nvSpPr>
        <p:spPr bwMode="auto">
          <a:xfrm>
            <a:off x="3701445" y="1428702"/>
            <a:ext cx="2583807" cy="3313038"/>
          </a:xfrm>
          <a:prstGeom prst="rect">
            <a:avLst/>
          </a:prstGeom>
          <a:solidFill>
            <a:schemeClr val="accent6">
              <a:lumMod val="20000"/>
              <a:lumOff val="80000"/>
            </a:schemeClr>
          </a:solidFill>
          <a:ln w="6350" cap="flat" cmpd="sng" algn="ctr">
            <a:noFill/>
            <a:prstDash val="solid"/>
            <a:round/>
            <a:headEnd type="none" w="med" len="med"/>
            <a:tailEnd type="none" w="med" len="med"/>
          </a:ln>
          <a:effectLst/>
        </p:spPr>
        <p:txBody>
          <a:bodyPr vert="horz" wrap="square" lIns="36576" tIns="1097280" rIns="36576" bIns="45720" numCol="1" rtlCol="0" anchor="t" anchorCtr="0" compatLnSpc="1">
            <a:prstTxWarp prst="textNoShape">
              <a:avLst/>
            </a:prstTxWarp>
          </a:bodyPr>
          <a:lstStyle/>
          <a:p>
            <a:pPr defTabSz="638661">
              <a:buClr>
                <a:srgbClr val="FFFFFF"/>
              </a:buClr>
              <a:tabLst>
                <a:tab pos="3756826" algn="l"/>
              </a:tabLst>
            </a:pPr>
            <a:endParaRPr lang="zh-CN" altLang="en-US" sz="1000">
              <a:solidFill>
                <a:srgbClr val="000000"/>
              </a:solidFill>
              <a:latin typeface="+mj-lt"/>
            </a:endParaRPr>
          </a:p>
        </p:txBody>
      </p:sp>
      <p:grpSp>
        <p:nvGrpSpPr>
          <p:cNvPr id="98" name="Group 97"/>
          <p:cNvGrpSpPr/>
          <p:nvPr/>
        </p:nvGrpSpPr>
        <p:grpSpPr>
          <a:xfrm>
            <a:off x="3600009" y="1476167"/>
            <a:ext cx="2787858" cy="561271"/>
            <a:chOff x="6251925" y="1613508"/>
            <a:chExt cx="3474720" cy="561271"/>
          </a:xfrm>
        </p:grpSpPr>
        <p:sp>
          <p:nvSpPr>
            <p:cNvPr id="99" name="Rectangle 98"/>
            <p:cNvSpPr/>
            <p:nvPr/>
          </p:nvSpPr>
          <p:spPr bwMode="auto">
            <a:xfrm>
              <a:off x="6251925" y="1725962"/>
              <a:ext cx="3474720" cy="448817"/>
            </a:xfrm>
            <a:prstGeom prst="rect">
              <a:avLst/>
            </a:prstGeom>
            <a:solidFill>
              <a:schemeClr val="tx2"/>
            </a:solidFill>
            <a:ln w="6350"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1020" tIns="56796" rIns="41020" bIns="56796" numCol="1" rtlCol="0" anchor="ctr" anchorCtr="0" compatLnSpc="1">
              <a:prstTxWarp prst="textNoShape">
                <a:avLst/>
              </a:prstTxWarp>
            </a:bodyPr>
            <a:lstStyle/>
            <a:p>
              <a:pPr defTabSz="638661">
                <a:buClr>
                  <a:srgbClr val="FFFFFF"/>
                </a:buClr>
                <a:tabLst>
                  <a:tab pos="3756826" algn="l"/>
                </a:tabLst>
              </a:pPr>
              <a:r>
                <a:rPr lang="zh-CN" altLang="en-US" sz="1100" b="1" dirty="0">
                  <a:solidFill>
                    <a:schemeClr val="bg1"/>
                  </a:solidFill>
                  <a:latin typeface="+mj-lt"/>
                  <a:cs typeface="Arial" pitchFamily="34" charset="0"/>
                </a:rPr>
                <a:t>扫地机器人</a:t>
              </a:r>
              <a:endParaRPr lang="en-US" altLang="zh-CN" sz="1100" b="1" dirty="0">
                <a:solidFill>
                  <a:schemeClr val="bg1"/>
                </a:solidFill>
                <a:latin typeface="+mj-lt"/>
                <a:cs typeface="Arial" pitchFamily="34" charset="0"/>
              </a:endParaRPr>
            </a:p>
          </p:txBody>
        </p:sp>
        <p:sp>
          <p:nvSpPr>
            <p:cNvPr id="100" name="Right Triangle 99"/>
            <p:cNvSpPr/>
            <p:nvPr/>
          </p:nvSpPr>
          <p:spPr bwMode="auto">
            <a:xfrm>
              <a:off x="9615080" y="1613508"/>
              <a:ext cx="111565" cy="110630"/>
            </a:xfrm>
            <a:prstGeom prst="rtTriangle">
              <a:avLst/>
            </a:prstGeom>
            <a:solidFill>
              <a:schemeClr val="tx2"/>
            </a:solidFill>
            <a:ln w="6350" cap="flat" cmpd="sng" algn="ctr">
              <a:solidFill>
                <a:schemeClr val="tx2">
                  <a:lumMod val="60000"/>
                  <a:lumOff val="40000"/>
                </a:schemeClr>
              </a:solid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100" b="0" i="0" u="none" strike="noStrike" cap="none" normalizeH="0" baseline="0">
                <a:ln>
                  <a:noFill/>
                </a:ln>
                <a:solidFill>
                  <a:schemeClr val="bg1"/>
                </a:solidFill>
                <a:effectLst/>
                <a:latin typeface="+mj-lt"/>
              </a:endParaRPr>
            </a:p>
          </p:txBody>
        </p:sp>
        <p:sp>
          <p:nvSpPr>
            <p:cNvPr id="101" name="Right Triangle 100"/>
            <p:cNvSpPr/>
            <p:nvPr/>
          </p:nvSpPr>
          <p:spPr bwMode="auto">
            <a:xfrm flipH="1">
              <a:off x="6251925" y="1613508"/>
              <a:ext cx="111565" cy="110630"/>
            </a:xfrm>
            <a:prstGeom prst="rtTriangle">
              <a:avLst/>
            </a:prstGeom>
            <a:solidFill>
              <a:schemeClr val="tx2"/>
            </a:solidFill>
            <a:ln w="6350" cap="flat" cmpd="sng" algn="ctr">
              <a:solidFill>
                <a:schemeClr val="tx2">
                  <a:lumMod val="60000"/>
                  <a:lumOff val="40000"/>
                </a:schemeClr>
              </a:solid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100" b="0" i="0" u="none" strike="noStrike" cap="none" normalizeH="0" baseline="0">
                <a:ln>
                  <a:noFill/>
                </a:ln>
                <a:solidFill>
                  <a:schemeClr val="bg1"/>
                </a:solidFill>
                <a:effectLst/>
                <a:latin typeface="+mj-lt"/>
              </a:endParaRPr>
            </a:p>
          </p:txBody>
        </p:sp>
      </p:grpSp>
      <p:pic>
        <p:nvPicPr>
          <p:cNvPr id="108" name="Picture 2" descr="Image result for shark ninja logo"/>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705444" y="1667943"/>
            <a:ext cx="666286" cy="284467"/>
          </a:xfrm>
          <a:prstGeom prst="rect">
            <a:avLst/>
          </a:prstGeom>
          <a:noFill/>
          <a:extLst>
            <a:ext uri="{909E8E84-426E-40DD-AFC4-6F175D3DCCD1}">
              <a14:hiddenFill xmlns:a14="http://schemas.microsoft.com/office/drawing/2010/main">
                <a:solidFill>
                  <a:srgbClr val="FFFFFF"/>
                </a:solidFill>
              </a14:hiddenFill>
            </a:ext>
          </a:extLst>
        </p:spPr>
      </p:pic>
      <p:sp>
        <p:nvSpPr>
          <p:cNvPr id="110" name="文本框 112">
            <a:extLst>
              <a:ext uri="{FF2B5EF4-FFF2-40B4-BE49-F238E27FC236}">
                <a16:creationId xmlns:a16="http://schemas.microsoft.com/office/drawing/2014/main" id="{5EE54D81-D0D1-491D-91BA-730CE2A93887}"/>
              </a:ext>
            </a:extLst>
          </p:cNvPr>
          <p:cNvSpPr txBox="1"/>
          <p:nvPr/>
        </p:nvSpPr>
        <p:spPr>
          <a:xfrm>
            <a:off x="4035796" y="2867537"/>
            <a:ext cx="2013165" cy="326243"/>
          </a:xfrm>
          <a:prstGeom prst="rect">
            <a:avLst/>
          </a:prstGeom>
          <a:noFill/>
        </p:spPr>
        <p:txBody>
          <a:bodyPr wrap="square" rtlCol="0">
            <a:spAutoFit/>
          </a:bodyPr>
          <a:lstStyle/>
          <a:p>
            <a:r>
              <a:rPr kumimoji="1" lang="en-US" sz="800" b="1" dirty="0">
                <a:latin typeface="+mn-lt"/>
              </a:rPr>
              <a:t>Shark IQ Robot™ XL </a:t>
            </a:r>
            <a:r>
              <a:rPr kumimoji="1" lang="zh-CN" altLang="en-US" sz="800" b="1" dirty="0">
                <a:latin typeface="+mn-lt"/>
              </a:rPr>
              <a:t>扫地机器人</a:t>
            </a:r>
          </a:p>
          <a:p>
            <a:r>
              <a:rPr kumimoji="1" lang="zh-CN" altLang="en-US" sz="800" b="1" dirty="0">
                <a:latin typeface="+mn-lt"/>
              </a:rPr>
              <a:t>（附带自动清空功能）</a:t>
            </a:r>
            <a:endParaRPr kumimoji="1" lang="en-US" sz="800" b="1" dirty="0">
              <a:latin typeface="+mn-lt"/>
            </a:endParaRPr>
          </a:p>
        </p:txBody>
      </p:sp>
      <p:pic>
        <p:nvPicPr>
          <p:cNvPr id="112" name="Picture 111"/>
          <p:cNvPicPr>
            <a:picLocks noChangeAspect="1"/>
          </p:cNvPicPr>
          <p:nvPr/>
        </p:nvPicPr>
        <p:blipFill>
          <a:blip r:embed="rId8"/>
          <a:stretch>
            <a:fillRect/>
          </a:stretch>
        </p:blipFill>
        <p:spPr>
          <a:xfrm>
            <a:off x="4699984" y="2165838"/>
            <a:ext cx="594105" cy="636540"/>
          </a:xfrm>
          <a:prstGeom prst="rect">
            <a:avLst/>
          </a:prstGeom>
        </p:spPr>
      </p:pic>
      <p:grpSp>
        <p:nvGrpSpPr>
          <p:cNvPr id="17" name="Group 16"/>
          <p:cNvGrpSpPr/>
          <p:nvPr/>
        </p:nvGrpSpPr>
        <p:grpSpPr>
          <a:xfrm>
            <a:off x="9573486" y="1413360"/>
            <a:ext cx="2032001" cy="3313038"/>
            <a:chOff x="9593942" y="1428702"/>
            <a:chExt cx="2032001" cy="3313038"/>
          </a:xfrm>
        </p:grpSpPr>
        <p:sp>
          <p:nvSpPr>
            <p:cNvPr id="86" name="Rectangle 85"/>
            <p:cNvSpPr/>
            <p:nvPr/>
          </p:nvSpPr>
          <p:spPr bwMode="auto">
            <a:xfrm>
              <a:off x="9695378" y="1428702"/>
              <a:ext cx="1854365" cy="3313038"/>
            </a:xfrm>
            <a:prstGeom prst="rect">
              <a:avLst/>
            </a:prstGeom>
            <a:solidFill>
              <a:schemeClr val="accent6">
                <a:lumMod val="20000"/>
                <a:lumOff val="80000"/>
              </a:schemeClr>
            </a:solidFill>
            <a:ln w="6350" cap="flat" cmpd="sng" algn="ctr">
              <a:noFill/>
              <a:prstDash val="solid"/>
              <a:round/>
              <a:headEnd type="none" w="med" len="med"/>
              <a:tailEnd type="none" w="med" len="med"/>
            </a:ln>
            <a:effectLst/>
          </p:spPr>
          <p:txBody>
            <a:bodyPr vert="horz" wrap="square" lIns="36576" tIns="1097280" rIns="36576" bIns="45720" numCol="1" rtlCol="0" anchor="t" anchorCtr="0" compatLnSpc="1">
              <a:prstTxWarp prst="textNoShape">
                <a:avLst/>
              </a:prstTxWarp>
            </a:bodyPr>
            <a:lstStyle/>
            <a:p>
              <a:pPr defTabSz="638661">
                <a:buClr>
                  <a:srgbClr val="FFFFFF"/>
                </a:buClr>
                <a:tabLst>
                  <a:tab pos="3756826" algn="l"/>
                </a:tabLst>
              </a:pPr>
              <a:endParaRPr lang="zh-CN" altLang="en-US" sz="1000">
                <a:solidFill>
                  <a:srgbClr val="000000"/>
                </a:solidFill>
                <a:latin typeface="+mj-lt"/>
              </a:endParaRPr>
            </a:p>
          </p:txBody>
        </p:sp>
        <p:grpSp>
          <p:nvGrpSpPr>
            <p:cNvPr id="93" name="Group 92"/>
            <p:cNvGrpSpPr/>
            <p:nvPr/>
          </p:nvGrpSpPr>
          <p:grpSpPr>
            <a:xfrm>
              <a:off x="9593942" y="1476167"/>
              <a:ext cx="2032001" cy="561271"/>
              <a:chOff x="6251925" y="1613508"/>
              <a:chExt cx="3474720" cy="561271"/>
            </a:xfrm>
          </p:grpSpPr>
          <p:sp>
            <p:nvSpPr>
              <p:cNvPr id="94" name="Rectangle 93"/>
              <p:cNvSpPr/>
              <p:nvPr/>
            </p:nvSpPr>
            <p:spPr bwMode="auto">
              <a:xfrm>
                <a:off x="6251925" y="1725962"/>
                <a:ext cx="3474720" cy="448817"/>
              </a:xfrm>
              <a:prstGeom prst="rect">
                <a:avLst/>
              </a:prstGeom>
              <a:solidFill>
                <a:schemeClr val="tx2"/>
              </a:solidFill>
              <a:ln w="6350"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1020" tIns="56796" rIns="41020" bIns="56796" numCol="1" rtlCol="0" anchor="ctr" anchorCtr="0" compatLnSpc="1">
                <a:prstTxWarp prst="textNoShape">
                  <a:avLst/>
                </a:prstTxWarp>
              </a:bodyPr>
              <a:lstStyle/>
              <a:p>
                <a:pPr defTabSz="638661">
                  <a:buClr>
                    <a:srgbClr val="FFFFFF"/>
                  </a:buClr>
                  <a:tabLst>
                    <a:tab pos="3756826" algn="l"/>
                  </a:tabLst>
                </a:pPr>
                <a:r>
                  <a:rPr lang="zh-CN" altLang="en-US" sz="1100" b="1" dirty="0">
                    <a:solidFill>
                      <a:schemeClr val="bg1"/>
                    </a:solidFill>
                    <a:cs typeface="Arial" pitchFamily="34" charset="0"/>
                  </a:rPr>
                  <a:t>炊具</a:t>
                </a:r>
                <a:endParaRPr lang="en-US" sz="1100" b="1" dirty="0">
                  <a:solidFill>
                    <a:schemeClr val="bg1"/>
                  </a:solidFill>
                  <a:cs typeface="Arial" pitchFamily="34" charset="0"/>
                </a:endParaRPr>
              </a:p>
            </p:txBody>
          </p:sp>
          <p:sp>
            <p:nvSpPr>
              <p:cNvPr id="95" name="Right Triangle 94"/>
              <p:cNvSpPr/>
              <p:nvPr/>
            </p:nvSpPr>
            <p:spPr bwMode="auto">
              <a:xfrm>
                <a:off x="9615080" y="1613508"/>
                <a:ext cx="111565" cy="110630"/>
              </a:xfrm>
              <a:prstGeom prst="rtTriangle">
                <a:avLst/>
              </a:prstGeom>
              <a:solidFill>
                <a:schemeClr val="tx2"/>
              </a:solidFill>
              <a:ln w="6350" cap="flat" cmpd="sng" algn="ctr">
                <a:solidFill>
                  <a:schemeClr val="tx2">
                    <a:lumMod val="60000"/>
                    <a:lumOff val="40000"/>
                  </a:schemeClr>
                </a:solid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100" b="0" i="0" u="none" strike="noStrike" cap="none" normalizeH="0" baseline="0">
                  <a:ln>
                    <a:noFill/>
                  </a:ln>
                  <a:solidFill>
                    <a:schemeClr val="bg1"/>
                  </a:solidFill>
                  <a:effectLst/>
                  <a:latin typeface="+mj-lt"/>
                </a:endParaRPr>
              </a:p>
            </p:txBody>
          </p:sp>
          <p:sp>
            <p:nvSpPr>
              <p:cNvPr id="96" name="Right Triangle 95"/>
              <p:cNvSpPr/>
              <p:nvPr/>
            </p:nvSpPr>
            <p:spPr bwMode="auto">
              <a:xfrm flipH="1">
                <a:off x="6251925" y="1613508"/>
                <a:ext cx="111565" cy="110630"/>
              </a:xfrm>
              <a:prstGeom prst="rtTriangle">
                <a:avLst/>
              </a:prstGeom>
              <a:solidFill>
                <a:schemeClr val="tx2"/>
              </a:solidFill>
              <a:ln w="6350" cap="flat" cmpd="sng" algn="ctr">
                <a:solidFill>
                  <a:schemeClr val="tx2">
                    <a:lumMod val="60000"/>
                    <a:lumOff val="40000"/>
                  </a:schemeClr>
                </a:solid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100" b="0" i="0" u="none" strike="noStrike" cap="none" normalizeH="0" baseline="0">
                  <a:ln>
                    <a:noFill/>
                  </a:ln>
                  <a:solidFill>
                    <a:schemeClr val="bg1"/>
                  </a:solidFill>
                  <a:effectLst/>
                  <a:latin typeface="+mj-lt"/>
                </a:endParaRPr>
              </a:p>
            </p:txBody>
          </p:sp>
        </p:grpSp>
        <p:pic>
          <p:nvPicPr>
            <p:cNvPr id="109" name="Picture 2" descr="Image result for shark ninja logo"/>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r="-14452"/>
            <a:stretch/>
          </p:blipFill>
          <p:spPr bwMode="auto">
            <a:xfrm>
              <a:off x="9649094" y="1666982"/>
              <a:ext cx="732915" cy="312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cstate="print">
              <a:extLst>
                <a:ext uri="{BEBA8EAE-BF5A-486C-A8C5-ECC9F3942E4B}">
                  <a14:imgProps xmlns:a14="http://schemas.microsoft.com/office/drawing/2010/main">
                    <a14:imgLayer r:embed="rId10">
                      <a14:imgEffect>
                        <a14:backgroundRemoval t="3226" b="97634" l="0" r="96528">
                          <a14:foregroundMark x1="77639" y1="14839" x2="77639" y2="14839"/>
                          <a14:foregroundMark x1="69583" y1="28172" x2="69583" y2="28172"/>
                          <a14:foregroundMark x1="45972" y1="26022" x2="45972" y2="26022"/>
                          <a14:foregroundMark x1="48889" y1="21720" x2="48889" y2="21720"/>
                          <a14:foregroundMark x1="47222" y1="20430" x2="47222" y2="20430"/>
                          <a14:foregroundMark x1="45833" y1="21935" x2="45833" y2="21935"/>
                          <a14:foregroundMark x1="82778" y1="55484" x2="82778" y2="55484"/>
                          <a14:backgroundMark x1="69306" y1="26452" x2="69306" y2="26452"/>
                          <a14:backgroundMark x1="37917" y1="37634" x2="37917" y2="37634"/>
                          <a14:backgroundMark x1="47917" y1="21290" x2="47917" y2="21290"/>
                        </a14:backgroundRemoval>
                      </a14:imgEffect>
                    </a14:imgLayer>
                  </a14:imgProps>
                </a:ext>
                <a:ext uri="{28A0092B-C50C-407E-A947-70E740481C1C}">
                  <a14:useLocalDpi xmlns:a14="http://schemas.microsoft.com/office/drawing/2010/main"/>
                </a:ext>
              </a:extLst>
            </a:blip>
            <a:stretch>
              <a:fillRect/>
            </a:stretch>
          </p:blipFill>
          <p:spPr>
            <a:xfrm>
              <a:off x="10053531" y="2432228"/>
              <a:ext cx="1233471" cy="796615"/>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1567" b="96606" l="9798" r="94868">
                          <a14:foregroundMark x1="20840" y1="79896" x2="20840" y2="79896"/>
                          <a14:foregroundMark x1="18196" y1="76501" x2="18196" y2="76501"/>
                          <a14:foregroundMark x1="18196" y1="73629" x2="18196" y2="73629"/>
                          <a14:foregroundMark x1="21306" y1="77285" x2="21928" y2="78068"/>
                          <a14:foregroundMark x1="22395" y1="78068" x2="22395" y2="78068"/>
                          <a14:foregroundMark x1="23639" y1="78068" x2="23639" y2="78068"/>
                          <a14:foregroundMark x1="18974" y1="74935" x2="18974" y2="74935"/>
                          <a14:foregroundMark x1="17885" y1="74674" x2="17885" y2="74674"/>
                          <a14:foregroundMark x1="16952" y1="73890" x2="16952" y2="73890"/>
                          <a14:foregroundMark x1="17885" y1="75457" x2="17885" y2="75457"/>
                          <a14:foregroundMark x1="46501" y1="38120" x2="46501" y2="38120"/>
                          <a14:foregroundMark x1="45257" y1="40992" x2="45257" y2="40992"/>
                          <a14:foregroundMark x1="53499" y1="26371" x2="53499" y2="26371"/>
                          <a14:foregroundMark x1="81337" y1="59008" x2="81337" y2="59008"/>
                          <a14:foregroundMark x1="74495" y1="31332" x2="74495" y2="31332"/>
                          <a14:foregroundMark x1="90047" y1="5483" x2="90047" y2="5483"/>
                          <a14:foregroundMark x1="88802" y1="4700" x2="88802" y2="4700"/>
                        </a14:backgroundRemoval>
                      </a14:imgEffect>
                    </a14:imgLayer>
                  </a14:imgProps>
                </a:ext>
                <a:ext uri="{28A0092B-C50C-407E-A947-70E740481C1C}">
                  <a14:useLocalDpi xmlns:a14="http://schemas.microsoft.com/office/drawing/2010/main"/>
                </a:ext>
              </a:extLst>
            </a:blip>
            <a:stretch>
              <a:fillRect/>
            </a:stretch>
          </p:blipFill>
          <p:spPr>
            <a:xfrm>
              <a:off x="10169559" y="3356179"/>
              <a:ext cx="1001416" cy="596490"/>
            </a:xfrm>
            <a:prstGeom prst="rect">
              <a:avLst/>
            </a:prstGeom>
          </p:spPr>
        </p:pic>
      </p:grpSp>
      <p:sp>
        <p:nvSpPr>
          <p:cNvPr id="4" name="Rectangle 3">
            <a:extLst>
              <a:ext uri="{FF2B5EF4-FFF2-40B4-BE49-F238E27FC236}">
                <a16:creationId xmlns:a16="http://schemas.microsoft.com/office/drawing/2014/main" id="{A3B0279A-EE7E-5348-824C-48F087390E96}"/>
              </a:ext>
            </a:extLst>
          </p:cNvPr>
          <p:cNvSpPr/>
          <p:nvPr/>
        </p:nvSpPr>
        <p:spPr>
          <a:xfrm>
            <a:off x="604143" y="2644260"/>
            <a:ext cx="1280327" cy="326243"/>
          </a:xfrm>
          <a:prstGeom prst="rect">
            <a:avLst/>
          </a:prstGeom>
        </p:spPr>
        <p:txBody>
          <a:bodyPr wrap="square">
            <a:spAutoFit/>
          </a:bodyPr>
          <a:lstStyle/>
          <a:p>
            <a:r>
              <a:rPr kumimoji="1" lang="en-US" sz="800" b="1" dirty="0">
                <a:latin typeface="+mn-lt"/>
              </a:rPr>
              <a:t>Ninja® </a:t>
            </a:r>
            <a:r>
              <a:rPr kumimoji="1" lang="en-US" sz="800" b="1" dirty="0" err="1">
                <a:latin typeface="+mn-lt"/>
              </a:rPr>
              <a:t>Foodi</a:t>
            </a:r>
            <a:r>
              <a:rPr kumimoji="1" lang="en-US" sz="800" b="1" dirty="0">
                <a:latin typeface="+mn-lt"/>
              </a:rPr>
              <a:t>™ 10-in-1 XL Pro </a:t>
            </a:r>
            <a:r>
              <a:rPr kumimoji="1" lang="zh-CN" altLang="en-US" sz="800" b="1" dirty="0">
                <a:latin typeface="+mn-lt"/>
              </a:rPr>
              <a:t>大型空气烤箱</a:t>
            </a:r>
            <a:endParaRPr kumimoji="1" lang="en-US" sz="800" b="1" dirty="0">
              <a:latin typeface="+mn-lt"/>
            </a:endParaRPr>
          </a:p>
        </p:txBody>
      </p:sp>
      <p:sp>
        <p:nvSpPr>
          <p:cNvPr id="7" name="Rectangle 6">
            <a:extLst>
              <a:ext uri="{FF2B5EF4-FFF2-40B4-BE49-F238E27FC236}">
                <a16:creationId xmlns:a16="http://schemas.microsoft.com/office/drawing/2014/main" id="{AACD0DFD-F1F0-1F4E-A7AD-575673752DB3}"/>
              </a:ext>
            </a:extLst>
          </p:cNvPr>
          <p:cNvSpPr/>
          <p:nvPr/>
        </p:nvSpPr>
        <p:spPr>
          <a:xfrm>
            <a:off x="9728466" y="2145619"/>
            <a:ext cx="1866791" cy="326243"/>
          </a:xfrm>
          <a:prstGeom prst="rect">
            <a:avLst/>
          </a:prstGeom>
        </p:spPr>
        <p:txBody>
          <a:bodyPr wrap="square">
            <a:spAutoFit/>
          </a:bodyPr>
          <a:lstStyle/>
          <a:p>
            <a:r>
              <a:rPr kumimoji="1" lang="en-US" sz="800" b="1" dirty="0">
                <a:latin typeface="+mn-lt"/>
              </a:rPr>
              <a:t>Ninja™ </a:t>
            </a:r>
            <a:r>
              <a:rPr kumimoji="1" lang="en-US" sz="800" b="1" dirty="0" err="1">
                <a:latin typeface="+mn-lt"/>
              </a:rPr>
              <a:t>Foodi</a:t>
            </a:r>
            <a:r>
              <a:rPr kumimoji="1" lang="en-US" sz="800" b="1" dirty="0">
                <a:latin typeface="+mn-lt"/>
              </a:rPr>
              <a:t>™ </a:t>
            </a:r>
            <a:r>
              <a:rPr kumimoji="1" lang="en-US" sz="800" b="1" dirty="0" err="1">
                <a:latin typeface="+mn-lt"/>
              </a:rPr>
              <a:t>NeverStick</a:t>
            </a:r>
            <a:r>
              <a:rPr kumimoji="1" lang="en-US" sz="800" b="1" dirty="0">
                <a:latin typeface="+mn-lt"/>
              </a:rPr>
              <a:t>™ </a:t>
            </a:r>
          </a:p>
          <a:p>
            <a:r>
              <a:rPr kumimoji="1" lang="zh-CN" altLang="en-US" sz="800" b="1" dirty="0">
                <a:latin typeface="+mn-lt"/>
              </a:rPr>
              <a:t>高端炊具</a:t>
            </a:r>
            <a:endParaRPr kumimoji="1" lang="en-US" sz="800" b="1" dirty="0">
              <a:latin typeface="+mn-lt"/>
            </a:endParaRPr>
          </a:p>
        </p:txBody>
      </p:sp>
      <p:sp>
        <p:nvSpPr>
          <p:cNvPr id="8" name="Rectangle 7">
            <a:extLst>
              <a:ext uri="{FF2B5EF4-FFF2-40B4-BE49-F238E27FC236}">
                <a16:creationId xmlns:a16="http://schemas.microsoft.com/office/drawing/2014/main" id="{B6C7A13D-1406-DB45-B097-C1B8C1CCE353}"/>
              </a:ext>
            </a:extLst>
          </p:cNvPr>
          <p:cNvSpPr/>
          <p:nvPr/>
        </p:nvSpPr>
        <p:spPr>
          <a:xfrm>
            <a:off x="1884291" y="2621760"/>
            <a:ext cx="1292911" cy="326243"/>
          </a:xfrm>
          <a:prstGeom prst="rect">
            <a:avLst/>
          </a:prstGeom>
        </p:spPr>
        <p:txBody>
          <a:bodyPr wrap="square">
            <a:spAutoFit/>
          </a:bodyPr>
          <a:lstStyle/>
          <a:p>
            <a:r>
              <a:rPr kumimoji="1" lang="en-US" sz="800" b="1" dirty="0">
                <a:latin typeface="+mn-lt"/>
              </a:rPr>
              <a:t>Ninja® </a:t>
            </a:r>
            <a:r>
              <a:rPr kumimoji="1" lang="en-US" sz="800" b="1" dirty="0" err="1">
                <a:latin typeface="+mn-lt"/>
              </a:rPr>
              <a:t>Foodi</a:t>
            </a:r>
            <a:r>
              <a:rPr kumimoji="1" lang="en-US" sz="800" b="1" dirty="0">
                <a:latin typeface="+mn-lt"/>
              </a:rPr>
              <a:t>™ Smart XL 6-in-1 </a:t>
            </a:r>
            <a:r>
              <a:rPr kumimoji="1" lang="zh-TW" altLang="en-US" sz="800" b="1" dirty="0">
                <a:latin typeface="+mn-lt"/>
              </a:rPr>
              <a:t>室内烧烤炉</a:t>
            </a:r>
            <a:endParaRPr kumimoji="1" lang="en-US" sz="800" b="1" dirty="0">
              <a:latin typeface="+mn-lt"/>
            </a:endParaRPr>
          </a:p>
        </p:txBody>
      </p:sp>
      <p:sp>
        <p:nvSpPr>
          <p:cNvPr id="10" name="Rectangle 9">
            <a:extLst>
              <a:ext uri="{FF2B5EF4-FFF2-40B4-BE49-F238E27FC236}">
                <a16:creationId xmlns:a16="http://schemas.microsoft.com/office/drawing/2014/main" id="{7193F945-F513-2A4D-B544-4879E11ABB7F}"/>
              </a:ext>
            </a:extLst>
          </p:cNvPr>
          <p:cNvSpPr/>
          <p:nvPr/>
        </p:nvSpPr>
        <p:spPr>
          <a:xfrm>
            <a:off x="4142070" y="4348577"/>
            <a:ext cx="1703571" cy="326243"/>
          </a:xfrm>
          <a:prstGeom prst="rect">
            <a:avLst/>
          </a:prstGeom>
        </p:spPr>
        <p:txBody>
          <a:bodyPr wrap="square">
            <a:spAutoFit/>
          </a:bodyPr>
          <a:lstStyle/>
          <a:p>
            <a:r>
              <a:rPr kumimoji="1" lang="en-US" sz="800" b="1" dirty="0">
                <a:latin typeface="+mn-lt"/>
              </a:rPr>
              <a:t>Shark® AI VACMOP™</a:t>
            </a:r>
          </a:p>
          <a:p>
            <a:r>
              <a:rPr kumimoji="1" lang="zh-CN" altLang="en-US" sz="800" b="1" dirty="0">
                <a:latin typeface="+mn-lt"/>
              </a:rPr>
              <a:t>扫地机器人及拖把</a:t>
            </a:r>
            <a:endParaRPr kumimoji="1" lang="en-US" sz="800" b="1" dirty="0">
              <a:latin typeface="+mn-lt"/>
            </a:endParaRPr>
          </a:p>
        </p:txBody>
      </p:sp>
      <p:pic>
        <p:nvPicPr>
          <p:cNvPr id="11" name="Picture 11">
            <a:extLst>
              <a:ext uri="{FF2B5EF4-FFF2-40B4-BE49-F238E27FC236}">
                <a16:creationId xmlns:a16="http://schemas.microsoft.com/office/drawing/2014/main" id="{E5696D40-A4E9-4ABD-884F-ED2BA5BCA9F2}"/>
              </a:ext>
            </a:extLst>
          </p:cNvPr>
          <p:cNvPicPr>
            <a:picLocks noChangeAspect="1"/>
          </p:cNvPicPr>
          <p:nvPr/>
        </p:nvPicPr>
        <p:blipFill>
          <a:blip r:embed="rId13"/>
          <a:stretch>
            <a:fillRect/>
          </a:stretch>
        </p:blipFill>
        <p:spPr>
          <a:xfrm>
            <a:off x="1010825" y="2970349"/>
            <a:ext cx="495863" cy="802032"/>
          </a:xfrm>
          <a:prstGeom prst="rect">
            <a:avLst/>
          </a:prstGeom>
        </p:spPr>
      </p:pic>
      <p:pic>
        <p:nvPicPr>
          <p:cNvPr id="14" name="Picture 17">
            <a:extLst>
              <a:ext uri="{FF2B5EF4-FFF2-40B4-BE49-F238E27FC236}">
                <a16:creationId xmlns:a16="http://schemas.microsoft.com/office/drawing/2014/main" id="{442AD173-83F4-4CC1-8319-9B47C7FB7008}"/>
              </a:ext>
            </a:extLst>
          </p:cNvPr>
          <p:cNvPicPr>
            <a:picLocks noChangeAspect="1"/>
          </p:cNvPicPr>
          <p:nvPr/>
        </p:nvPicPr>
        <p:blipFill>
          <a:blip r:embed="rId14"/>
          <a:stretch>
            <a:fillRect/>
          </a:stretch>
        </p:blipFill>
        <p:spPr>
          <a:xfrm>
            <a:off x="2165699" y="2143910"/>
            <a:ext cx="729624" cy="533846"/>
          </a:xfrm>
          <a:prstGeom prst="rect">
            <a:avLst/>
          </a:prstGeom>
        </p:spPr>
      </p:pic>
      <p:pic>
        <p:nvPicPr>
          <p:cNvPr id="18" name="Picture 18" descr="A picture containing electronics&#10;&#10;Description automatically generated">
            <a:extLst>
              <a:ext uri="{FF2B5EF4-FFF2-40B4-BE49-F238E27FC236}">
                <a16:creationId xmlns:a16="http://schemas.microsoft.com/office/drawing/2014/main" id="{01E5079A-051E-4B8E-AE5B-A05429249238}"/>
              </a:ext>
            </a:extLst>
          </p:cNvPr>
          <p:cNvPicPr>
            <a:picLocks noChangeAspect="1"/>
          </p:cNvPicPr>
          <p:nvPr/>
        </p:nvPicPr>
        <p:blipFill>
          <a:blip r:embed="rId15"/>
          <a:stretch>
            <a:fillRect/>
          </a:stretch>
        </p:blipFill>
        <p:spPr>
          <a:xfrm>
            <a:off x="4456103" y="3308837"/>
            <a:ext cx="1081886" cy="971495"/>
          </a:xfrm>
          <a:prstGeom prst="rect">
            <a:avLst/>
          </a:prstGeom>
        </p:spPr>
      </p:pic>
      <p:pic>
        <p:nvPicPr>
          <p:cNvPr id="19" name="Picture 19" descr="A picture containing indoor, oven, appliance, kitchen appliance&#10;&#10;Description automatically generated">
            <a:extLst>
              <a:ext uri="{FF2B5EF4-FFF2-40B4-BE49-F238E27FC236}">
                <a16:creationId xmlns:a16="http://schemas.microsoft.com/office/drawing/2014/main" id="{0BE15967-F89F-4F0D-97A8-F0AD6B87BAA6}"/>
              </a:ext>
            </a:extLst>
          </p:cNvPr>
          <p:cNvPicPr>
            <a:picLocks noChangeAspect="1"/>
          </p:cNvPicPr>
          <p:nvPr/>
        </p:nvPicPr>
        <p:blipFill>
          <a:blip r:embed="rId16"/>
          <a:stretch>
            <a:fillRect/>
          </a:stretch>
        </p:blipFill>
        <p:spPr>
          <a:xfrm>
            <a:off x="856505" y="2144192"/>
            <a:ext cx="776141" cy="501912"/>
          </a:xfrm>
          <a:prstGeom prst="rect">
            <a:avLst/>
          </a:prstGeom>
        </p:spPr>
      </p:pic>
      <p:pic>
        <p:nvPicPr>
          <p:cNvPr id="20" name="Picture 20" descr="A picture containing indoor, counter&#10;&#10;Description automatically generated">
            <a:extLst>
              <a:ext uri="{FF2B5EF4-FFF2-40B4-BE49-F238E27FC236}">
                <a16:creationId xmlns:a16="http://schemas.microsoft.com/office/drawing/2014/main" id="{E78B83CD-177D-49E9-94E4-358FE6098F78}"/>
              </a:ext>
            </a:extLst>
          </p:cNvPr>
          <p:cNvPicPr>
            <a:picLocks noChangeAspect="1"/>
          </p:cNvPicPr>
          <p:nvPr/>
        </p:nvPicPr>
        <p:blipFill>
          <a:blip r:embed="rId17"/>
          <a:stretch>
            <a:fillRect/>
          </a:stretch>
        </p:blipFill>
        <p:spPr>
          <a:xfrm>
            <a:off x="7252661" y="3310915"/>
            <a:ext cx="365035" cy="822014"/>
          </a:xfrm>
          <a:prstGeom prst="rect">
            <a:avLst/>
          </a:prstGeom>
        </p:spPr>
      </p:pic>
      <p:pic>
        <p:nvPicPr>
          <p:cNvPr id="21" name="Picture 21">
            <a:extLst>
              <a:ext uri="{FF2B5EF4-FFF2-40B4-BE49-F238E27FC236}">
                <a16:creationId xmlns:a16="http://schemas.microsoft.com/office/drawing/2014/main" id="{97C3BF8A-93ED-4811-8FDA-36D15FA7EBDB}"/>
              </a:ext>
            </a:extLst>
          </p:cNvPr>
          <p:cNvPicPr>
            <a:picLocks noChangeAspect="1"/>
          </p:cNvPicPr>
          <p:nvPr/>
        </p:nvPicPr>
        <p:blipFill>
          <a:blip r:embed="rId18"/>
          <a:stretch>
            <a:fillRect/>
          </a:stretch>
        </p:blipFill>
        <p:spPr>
          <a:xfrm>
            <a:off x="7337333" y="2167902"/>
            <a:ext cx="199750" cy="650234"/>
          </a:xfrm>
          <a:prstGeom prst="rect">
            <a:avLst/>
          </a:prstGeom>
        </p:spPr>
      </p:pic>
      <p:pic>
        <p:nvPicPr>
          <p:cNvPr id="22" name="Picture 22">
            <a:extLst>
              <a:ext uri="{FF2B5EF4-FFF2-40B4-BE49-F238E27FC236}">
                <a16:creationId xmlns:a16="http://schemas.microsoft.com/office/drawing/2014/main" id="{F05E0961-8865-4D50-9AD6-C1AB9B37AEFE}"/>
              </a:ext>
            </a:extLst>
          </p:cNvPr>
          <p:cNvPicPr>
            <a:picLocks noChangeAspect="1"/>
          </p:cNvPicPr>
          <p:nvPr/>
        </p:nvPicPr>
        <p:blipFill>
          <a:blip r:embed="rId19"/>
          <a:stretch>
            <a:fillRect/>
          </a:stretch>
        </p:blipFill>
        <p:spPr>
          <a:xfrm>
            <a:off x="8513341" y="3233820"/>
            <a:ext cx="398014" cy="874869"/>
          </a:xfrm>
          <a:prstGeom prst="rect">
            <a:avLst/>
          </a:prstGeom>
        </p:spPr>
      </p:pic>
      <p:sp>
        <p:nvSpPr>
          <p:cNvPr id="57" name="文本框 112">
            <a:extLst>
              <a:ext uri="{FF2B5EF4-FFF2-40B4-BE49-F238E27FC236}">
                <a16:creationId xmlns:a16="http://schemas.microsoft.com/office/drawing/2014/main" id="{CB059DF4-1BB7-44B4-AF0F-7AF888BD2EDC}"/>
              </a:ext>
            </a:extLst>
          </p:cNvPr>
          <p:cNvSpPr txBox="1"/>
          <p:nvPr/>
        </p:nvSpPr>
        <p:spPr>
          <a:xfrm>
            <a:off x="896781" y="4512858"/>
            <a:ext cx="2104257" cy="443198"/>
          </a:xfrm>
          <a:prstGeom prst="rect">
            <a:avLst/>
          </a:prstGeom>
          <a:noFill/>
        </p:spPr>
        <p:txBody>
          <a:bodyPr wrap="square" lIns="91440" tIns="45720" rIns="91440" bIns="45720" rtlCol="0" anchor="t">
            <a:spAutoFit/>
          </a:bodyPr>
          <a:lstStyle/>
          <a:p>
            <a:r>
              <a:rPr kumimoji="1" lang="en-US" sz="800" b="1" dirty="0">
                <a:latin typeface="+mn-lt"/>
              </a:rPr>
              <a:t>Ninja® </a:t>
            </a:r>
            <a:r>
              <a:rPr kumimoji="1" lang="en-US" sz="800" b="1" dirty="0" err="1">
                <a:latin typeface="+mn-lt"/>
              </a:rPr>
              <a:t>Foodi</a:t>
            </a:r>
            <a:r>
              <a:rPr kumimoji="1" lang="en-US" sz="800" b="1" dirty="0">
                <a:latin typeface="+mn-lt"/>
              </a:rPr>
              <a:t>® 6-in-1 </a:t>
            </a:r>
            <a:r>
              <a:rPr kumimoji="1" lang="en-US" altLang="zh-CN" sz="800" b="1" dirty="0">
                <a:latin typeface="+mn-lt"/>
              </a:rPr>
              <a:t>8</a:t>
            </a:r>
            <a:r>
              <a:rPr kumimoji="1" lang="zh-CN" altLang="en-US" sz="800" b="1" dirty="0">
                <a:latin typeface="+mn-lt"/>
              </a:rPr>
              <a:t>夸脱双栏空气炸锅附带</a:t>
            </a:r>
            <a:r>
              <a:rPr kumimoji="1" lang="en-US" sz="800" b="1" dirty="0" err="1">
                <a:latin typeface="+mn-lt"/>
              </a:rPr>
              <a:t>DualZone</a:t>
            </a:r>
            <a:r>
              <a:rPr kumimoji="1" lang="en-US" sz="800" b="1" dirty="0">
                <a:latin typeface="+mn-lt"/>
              </a:rPr>
              <a:t>™</a:t>
            </a:r>
            <a:r>
              <a:rPr kumimoji="1" lang="zh-CN" altLang="en-US" sz="800" b="1" dirty="0">
                <a:latin typeface="+mn-lt"/>
              </a:rPr>
              <a:t>科技</a:t>
            </a:r>
            <a:endParaRPr kumimoji="1" lang="en-US" sz="800" b="1" dirty="0">
              <a:latin typeface="+mn-lt"/>
            </a:endParaRPr>
          </a:p>
          <a:p>
            <a:endParaRPr kumimoji="1" lang="en-US" sz="800" b="1" dirty="0">
              <a:latin typeface="+mn-lt"/>
            </a:endParaRPr>
          </a:p>
        </p:txBody>
      </p:sp>
      <p:pic>
        <p:nvPicPr>
          <p:cNvPr id="12" name="Picture 12" descr="A picture containing indoor, oven, silver, kitchen appliance&#10;&#10;Description automatically generated">
            <a:extLst>
              <a:ext uri="{FF2B5EF4-FFF2-40B4-BE49-F238E27FC236}">
                <a16:creationId xmlns:a16="http://schemas.microsoft.com/office/drawing/2014/main" id="{516670A2-7239-4540-B1A9-93B79809F123}"/>
              </a:ext>
            </a:extLst>
          </p:cNvPr>
          <p:cNvPicPr>
            <a:picLocks noChangeAspect="1"/>
          </p:cNvPicPr>
          <p:nvPr/>
        </p:nvPicPr>
        <p:blipFill>
          <a:blip r:embed="rId20"/>
          <a:stretch>
            <a:fillRect/>
          </a:stretch>
        </p:blipFill>
        <p:spPr>
          <a:xfrm>
            <a:off x="1504253" y="3926158"/>
            <a:ext cx="755032" cy="594732"/>
          </a:xfrm>
          <a:prstGeom prst="rect">
            <a:avLst/>
          </a:prstGeom>
        </p:spPr>
      </p:pic>
      <p:sp>
        <p:nvSpPr>
          <p:cNvPr id="65" name="文本框 112">
            <a:extLst>
              <a:ext uri="{FF2B5EF4-FFF2-40B4-BE49-F238E27FC236}">
                <a16:creationId xmlns:a16="http://schemas.microsoft.com/office/drawing/2014/main" id="{D65F0A39-C394-4A90-A4B8-9E742D86F524}"/>
              </a:ext>
            </a:extLst>
          </p:cNvPr>
          <p:cNvSpPr txBox="1"/>
          <p:nvPr/>
        </p:nvSpPr>
        <p:spPr>
          <a:xfrm>
            <a:off x="2809458" y="5632906"/>
            <a:ext cx="1890526" cy="355482"/>
          </a:xfrm>
          <a:prstGeom prst="rect">
            <a:avLst/>
          </a:prstGeom>
          <a:noFill/>
        </p:spPr>
        <p:txBody>
          <a:bodyPr wrap="square" lIns="91440" tIns="45720" rIns="91440" bIns="45720" rtlCol="0" anchor="t">
            <a:spAutoFit/>
          </a:bodyPr>
          <a:lstStyle/>
          <a:p>
            <a:r>
              <a:rPr kumimoji="1" lang="zh-CN" altLang="en-US" sz="1800" b="1" dirty="0">
                <a:latin typeface="Arial"/>
              </a:rPr>
              <a:t>空气清新机品类</a:t>
            </a:r>
            <a:endParaRPr lang="en-US" sz="1800" b="1" dirty="0">
              <a:latin typeface="+mn-lt"/>
            </a:endParaRPr>
          </a:p>
        </p:txBody>
      </p:sp>
      <p:sp>
        <p:nvSpPr>
          <p:cNvPr id="70" name="文本框 112">
            <a:extLst>
              <a:ext uri="{FF2B5EF4-FFF2-40B4-BE49-F238E27FC236}">
                <a16:creationId xmlns:a16="http://schemas.microsoft.com/office/drawing/2014/main" id="{2F9E0B16-23D0-45BC-82B9-228DA08922B4}"/>
              </a:ext>
            </a:extLst>
          </p:cNvPr>
          <p:cNvSpPr txBox="1"/>
          <p:nvPr/>
        </p:nvSpPr>
        <p:spPr>
          <a:xfrm>
            <a:off x="7399753" y="5632906"/>
            <a:ext cx="1890526" cy="355482"/>
          </a:xfrm>
          <a:prstGeom prst="rect">
            <a:avLst/>
          </a:prstGeom>
          <a:noFill/>
        </p:spPr>
        <p:txBody>
          <a:bodyPr wrap="square" lIns="91440" tIns="45720" rIns="91440" bIns="45720" rtlCol="0" anchor="t">
            <a:spAutoFit/>
          </a:bodyPr>
          <a:lstStyle/>
          <a:p>
            <a:r>
              <a:rPr kumimoji="1" lang="zh-CN" altLang="en-US" sz="1800" b="1" dirty="0">
                <a:latin typeface="Arial"/>
              </a:rPr>
              <a:t>个人护理品类</a:t>
            </a:r>
            <a:endParaRPr lang="en-US" sz="1800" b="1" dirty="0">
              <a:latin typeface="+mn-lt"/>
            </a:endParaRPr>
          </a:p>
        </p:txBody>
      </p:sp>
    </p:spTree>
    <p:extLst>
      <p:ext uri="{BB962C8B-B14F-4D97-AF65-F5344CB8AC3E}">
        <p14:creationId xmlns:p14="http://schemas.microsoft.com/office/powerpoint/2010/main" val="120768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en-US" dirty="0">
                <a:ea typeface="+mj-ea"/>
              </a:rPr>
              <a:t>SharkNinja</a:t>
            </a:r>
            <a:r>
              <a:rPr lang="zh-TW" altLang="en-US" dirty="0">
                <a:ea typeface="+mj-ea"/>
              </a:rPr>
              <a:t>分部 </a:t>
            </a:r>
            <a:r>
              <a:rPr lang="en-US" altLang="zh-TW" dirty="0">
                <a:ea typeface="+mj-ea"/>
              </a:rPr>
              <a:t>– </a:t>
            </a:r>
            <a:r>
              <a:rPr lang="zh-TW" altLang="en-US" dirty="0">
                <a:ea typeface="+mj-ea"/>
              </a:rPr>
              <a:t>收入及毛利</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17</a:t>
            </a:fld>
            <a:endParaRPr lang="en-US" noProof="1"/>
          </a:p>
        </p:txBody>
      </p:sp>
      <p:graphicFrame>
        <p:nvGraphicFramePr>
          <p:cNvPr id="48"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2509161169"/>
              </p:ext>
            </p:extLst>
          </p:nvPr>
        </p:nvGraphicFramePr>
        <p:xfrm>
          <a:off x="603250" y="1304803"/>
          <a:ext cx="5340096" cy="4429589"/>
        </p:xfrm>
        <a:graphic>
          <a:graphicData uri="http://schemas.openxmlformats.org/drawingml/2006/chart">
            <c:chart xmlns:c="http://schemas.openxmlformats.org/drawingml/2006/chart" xmlns:r="http://schemas.openxmlformats.org/officeDocument/2006/relationships" r:id="rId3"/>
          </a:graphicData>
        </a:graphic>
      </p:graphicFrame>
      <p:sp>
        <p:nvSpPr>
          <p:cNvPr id="49"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6256105" y="1123946"/>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TW" altLang="en-US" dirty="0">
                <a:latin typeface="+mn-lt"/>
                <a:cs typeface="Arial" panose="020B0604020202020204" pitchFamily="34" charset="0"/>
              </a:rPr>
              <a:t>毛利</a:t>
            </a:r>
            <a:endParaRPr lang="en-US" dirty="0">
              <a:latin typeface="+mn-lt"/>
              <a:cs typeface="Arial" panose="020B0604020202020204" pitchFamily="34" charset="0"/>
            </a:endParaRPr>
          </a:p>
        </p:txBody>
      </p:sp>
      <p:sp>
        <p:nvSpPr>
          <p:cNvPr id="50"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603250" y="1123946"/>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dirty="0">
                <a:latin typeface="+mn-lt"/>
                <a:cs typeface="Arial" panose="020B0604020202020204" pitchFamily="34" charset="0"/>
              </a:rPr>
              <a:t>收入 </a:t>
            </a:r>
            <a:r>
              <a:rPr lang="en-US" altLang="zh-CN" dirty="0">
                <a:latin typeface="+mn-lt"/>
                <a:cs typeface="Arial" panose="020B0604020202020204" pitchFamily="34" charset="0"/>
              </a:rPr>
              <a:t>– </a:t>
            </a:r>
            <a:r>
              <a:rPr lang="zh-CN" altLang="en-US" dirty="0">
                <a:latin typeface="+mn-lt"/>
                <a:cs typeface="Arial" panose="020B0604020202020204" pitchFamily="34" charset="0"/>
              </a:rPr>
              <a:t>按品牌</a:t>
            </a:r>
            <a:endParaRPr lang="en-US" altLang="zh-TW" dirty="0">
              <a:latin typeface="+mn-lt"/>
              <a:cs typeface="Arial" panose="020B0604020202020204" pitchFamily="34" charset="0"/>
            </a:endParaRPr>
          </a:p>
        </p:txBody>
      </p:sp>
      <p:graphicFrame>
        <p:nvGraphicFramePr>
          <p:cNvPr id="51"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921411010"/>
              </p:ext>
            </p:extLst>
          </p:nvPr>
        </p:nvGraphicFramePr>
        <p:xfrm>
          <a:off x="6274660" y="1543005"/>
          <a:ext cx="5340096" cy="3433377"/>
        </p:xfrm>
        <a:graphic>
          <a:graphicData uri="http://schemas.openxmlformats.org/drawingml/2006/chart">
            <c:chart xmlns:c="http://schemas.openxmlformats.org/drawingml/2006/chart" xmlns:r="http://schemas.openxmlformats.org/officeDocument/2006/relationships" r:id="rId4"/>
          </a:graphicData>
        </a:graphic>
      </p:graphicFrame>
      <p:sp>
        <p:nvSpPr>
          <p:cNvPr id="53" name="Oval 52"/>
          <p:cNvSpPr/>
          <p:nvPr/>
        </p:nvSpPr>
        <p:spPr bwMode="gray">
          <a:xfrm>
            <a:off x="6890283" y="1845435"/>
            <a:ext cx="589061" cy="228600"/>
          </a:xfrm>
          <a:prstGeom prst="ellipse">
            <a:avLst/>
          </a:prstGeom>
          <a:solidFill>
            <a:schemeClr val="accent1">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900" dirty="0">
                <a:solidFill>
                  <a:schemeClr val="tx1"/>
                </a:solidFill>
              </a:rPr>
              <a:t>41.2%</a:t>
            </a:r>
            <a:endParaRPr lang="en-US" altLang="en-US" sz="900" dirty="0">
              <a:solidFill>
                <a:schemeClr val="tx1"/>
              </a:solidFill>
            </a:endParaRPr>
          </a:p>
        </p:txBody>
      </p:sp>
      <p:sp>
        <p:nvSpPr>
          <p:cNvPr id="54" name="ChartUnits"/>
          <p:cNvSpPr txBox="1"/>
          <p:nvPr/>
        </p:nvSpPr>
        <p:spPr>
          <a:xfrm>
            <a:off x="6259513" y="1371600"/>
            <a:ext cx="3904576" cy="16928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p>
        </p:txBody>
      </p:sp>
      <p:grpSp>
        <p:nvGrpSpPr>
          <p:cNvPr id="55" name="Group 54"/>
          <p:cNvGrpSpPr/>
          <p:nvPr/>
        </p:nvGrpSpPr>
        <p:grpSpPr>
          <a:xfrm>
            <a:off x="8543519" y="5192165"/>
            <a:ext cx="1553442" cy="144964"/>
            <a:chOff x="6365279" y="5197672"/>
            <a:chExt cx="1553442" cy="144964"/>
          </a:xfrm>
        </p:grpSpPr>
        <p:sp>
          <p:nvSpPr>
            <p:cNvPr id="56" name="TextBox 55"/>
            <p:cNvSpPr txBox="1"/>
            <p:nvPr/>
          </p:nvSpPr>
          <p:spPr>
            <a:xfrm>
              <a:off x="6634751" y="5211062"/>
              <a:ext cx="1283970" cy="131574"/>
            </a:xfrm>
            <a:prstGeom prst="rect">
              <a:avLst/>
            </a:prstGeom>
            <a:noFill/>
          </p:spPr>
          <p:txBody>
            <a:bodyPr wrap="square" lIns="0" tIns="0" rIns="0" bIns="0" rtlCol="0">
              <a:spAutoFit/>
            </a:bodyPr>
            <a:lstStyle/>
            <a:p>
              <a:pPr algn="l"/>
              <a:r>
                <a:rPr lang="zh-CN" altLang="en-US" sz="900" dirty="0">
                  <a:latin typeface="+mn-lt"/>
                </a:rPr>
                <a:t>毛利率</a:t>
              </a:r>
            </a:p>
          </p:txBody>
        </p:sp>
        <p:sp>
          <p:nvSpPr>
            <p:cNvPr id="57" name="Oval 56"/>
            <p:cNvSpPr/>
            <p:nvPr/>
          </p:nvSpPr>
          <p:spPr bwMode="gray">
            <a:xfrm>
              <a:off x="6365279" y="5197672"/>
              <a:ext cx="234567" cy="137160"/>
            </a:xfrm>
            <a:prstGeom prst="ellipse">
              <a:avLst/>
            </a:prstGeom>
            <a:solidFill>
              <a:schemeClr val="accent1">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zh-CN" altLang="en-US" sz="900" dirty="0">
                <a:solidFill>
                  <a:schemeClr val="tx1"/>
                </a:solidFill>
              </a:endParaRPr>
            </a:p>
          </p:txBody>
        </p:sp>
      </p:grpSp>
      <p:sp>
        <p:nvSpPr>
          <p:cNvPr id="58" name="Oval 57"/>
          <p:cNvSpPr/>
          <p:nvPr/>
        </p:nvSpPr>
        <p:spPr bwMode="gray">
          <a:xfrm>
            <a:off x="8624982" y="1855916"/>
            <a:ext cx="589061" cy="228600"/>
          </a:xfrm>
          <a:prstGeom prst="ellipse">
            <a:avLst/>
          </a:prstGeom>
          <a:solidFill>
            <a:schemeClr val="accent1">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900" dirty="0">
                <a:solidFill>
                  <a:schemeClr val="tx1"/>
                </a:solidFill>
              </a:rPr>
              <a:t>40.3%</a:t>
            </a:r>
            <a:endParaRPr lang="en-US" altLang="en-US" sz="900" dirty="0">
              <a:solidFill>
                <a:schemeClr val="tx1"/>
              </a:solidFill>
            </a:endParaRPr>
          </a:p>
        </p:txBody>
      </p:sp>
      <p:sp>
        <p:nvSpPr>
          <p:cNvPr id="59" name="ChartUnits"/>
          <p:cNvSpPr txBox="1"/>
          <p:nvPr/>
        </p:nvSpPr>
        <p:spPr>
          <a:xfrm>
            <a:off x="603250" y="1371600"/>
            <a:ext cx="3904576" cy="16928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p>
        </p:txBody>
      </p:sp>
      <p:grpSp>
        <p:nvGrpSpPr>
          <p:cNvPr id="62" name="Group 61"/>
          <p:cNvGrpSpPr/>
          <p:nvPr/>
        </p:nvGrpSpPr>
        <p:grpSpPr>
          <a:xfrm rot="15644276" flipV="1">
            <a:off x="2333252" y="2002519"/>
            <a:ext cx="228809" cy="944116"/>
            <a:chOff x="10902949" y="1378816"/>
            <a:chExt cx="1146174" cy="2401234"/>
          </a:xfrm>
          <a:solidFill>
            <a:schemeClr val="bg1">
              <a:lumMod val="75000"/>
            </a:schemeClr>
          </a:solidFill>
          <a:effectLst>
            <a:outerShdw blurRad="50800" dist="38100" dir="2700000" algn="tl" rotWithShape="0">
              <a:schemeClr val="bg2">
                <a:alpha val="40000"/>
              </a:schemeClr>
            </a:outerShdw>
          </a:effectLst>
        </p:grpSpPr>
        <p:sp>
          <p:nvSpPr>
            <p:cNvPr id="63" name="Freeform 12"/>
            <p:cNvSpPr>
              <a:spLocks/>
            </p:cNvSpPr>
            <p:nvPr/>
          </p:nvSpPr>
          <p:spPr bwMode="auto">
            <a:xfrm>
              <a:off x="10902949" y="1390865"/>
              <a:ext cx="1146174" cy="2389185"/>
            </a:xfrm>
            <a:custGeom>
              <a:avLst/>
              <a:gdLst>
                <a:gd name="T0" fmla="*/ 17 w 306"/>
                <a:gd name="T1" fmla="*/ 628 h 637"/>
                <a:gd name="T2" fmla="*/ 31 w 306"/>
                <a:gd name="T3" fmla="*/ 546 h 637"/>
                <a:gd name="T4" fmla="*/ 49 w 306"/>
                <a:gd name="T5" fmla="*/ 463 h 637"/>
                <a:gd name="T6" fmla="*/ 105 w 306"/>
                <a:gd name="T7" fmla="*/ 304 h 637"/>
                <a:gd name="T8" fmla="*/ 187 w 306"/>
                <a:gd name="T9" fmla="*/ 159 h 637"/>
                <a:gd name="T10" fmla="*/ 296 w 306"/>
                <a:gd name="T11" fmla="*/ 26 h 637"/>
                <a:gd name="T12" fmla="*/ 280 w 306"/>
                <a:gd name="T13" fmla="*/ 10 h 637"/>
                <a:gd name="T14" fmla="*/ 168 w 306"/>
                <a:gd name="T15" fmla="*/ 141 h 637"/>
                <a:gd name="T16" fmla="*/ 81 w 306"/>
                <a:gd name="T17" fmla="*/ 293 h 637"/>
                <a:gd name="T18" fmla="*/ 25 w 306"/>
                <a:gd name="T19" fmla="*/ 456 h 637"/>
                <a:gd name="T20" fmla="*/ 9 w 306"/>
                <a:gd name="T21" fmla="*/ 539 h 637"/>
                <a:gd name="T22" fmla="*/ 4 w 306"/>
                <a:gd name="T23" fmla="*/ 627 h 637"/>
                <a:gd name="T24" fmla="*/ 17 w 306"/>
                <a:gd name="T25" fmla="*/ 62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637">
                  <a:moveTo>
                    <a:pt x="17" y="628"/>
                  </a:moveTo>
                  <a:cubicBezTo>
                    <a:pt x="25" y="602"/>
                    <a:pt x="26" y="573"/>
                    <a:pt x="31" y="546"/>
                  </a:cubicBezTo>
                  <a:cubicBezTo>
                    <a:pt x="36" y="518"/>
                    <a:pt x="41" y="490"/>
                    <a:pt x="49" y="463"/>
                  </a:cubicBezTo>
                  <a:cubicBezTo>
                    <a:pt x="63" y="408"/>
                    <a:pt x="82" y="355"/>
                    <a:pt x="105" y="304"/>
                  </a:cubicBezTo>
                  <a:cubicBezTo>
                    <a:pt x="129" y="253"/>
                    <a:pt x="156" y="205"/>
                    <a:pt x="187" y="159"/>
                  </a:cubicBezTo>
                  <a:cubicBezTo>
                    <a:pt x="220" y="111"/>
                    <a:pt x="260" y="71"/>
                    <a:pt x="296" y="26"/>
                  </a:cubicBezTo>
                  <a:cubicBezTo>
                    <a:pt x="306" y="14"/>
                    <a:pt x="292" y="0"/>
                    <a:pt x="280" y="10"/>
                  </a:cubicBezTo>
                  <a:cubicBezTo>
                    <a:pt x="236" y="45"/>
                    <a:pt x="200" y="95"/>
                    <a:pt x="168" y="141"/>
                  </a:cubicBezTo>
                  <a:cubicBezTo>
                    <a:pt x="135" y="189"/>
                    <a:pt x="105" y="240"/>
                    <a:pt x="81" y="293"/>
                  </a:cubicBezTo>
                  <a:cubicBezTo>
                    <a:pt x="58" y="346"/>
                    <a:pt x="39" y="400"/>
                    <a:pt x="25" y="456"/>
                  </a:cubicBezTo>
                  <a:cubicBezTo>
                    <a:pt x="19" y="484"/>
                    <a:pt x="13" y="511"/>
                    <a:pt x="9" y="539"/>
                  </a:cubicBezTo>
                  <a:cubicBezTo>
                    <a:pt x="5" y="568"/>
                    <a:pt x="0" y="598"/>
                    <a:pt x="4" y="627"/>
                  </a:cubicBezTo>
                  <a:cubicBezTo>
                    <a:pt x="5" y="634"/>
                    <a:pt x="15" y="637"/>
                    <a:pt x="17"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Freeform 13"/>
            <p:cNvSpPr>
              <a:spLocks/>
            </p:cNvSpPr>
            <p:nvPr/>
          </p:nvSpPr>
          <p:spPr bwMode="auto">
            <a:xfrm>
              <a:off x="11249025" y="1378816"/>
              <a:ext cx="787400" cy="704850"/>
            </a:xfrm>
            <a:custGeom>
              <a:avLst/>
              <a:gdLst>
                <a:gd name="T0" fmla="*/ 20 w 210"/>
                <a:gd name="T1" fmla="*/ 157 h 188"/>
                <a:gd name="T2" fmla="*/ 67 w 210"/>
                <a:gd name="T3" fmla="*/ 119 h 188"/>
                <a:gd name="T4" fmla="*/ 108 w 210"/>
                <a:gd name="T5" fmla="*/ 90 h 188"/>
                <a:gd name="T6" fmla="*/ 200 w 210"/>
                <a:gd name="T7" fmla="*/ 33 h 188"/>
                <a:gd name="T8" fmla="*/ 177 w 210"/>
                <a:gd name="T9" fmla="*/ 20 h 188"/>
                <a:gd name="T10" fmla="*/ 168 w 210"/>
                <a:gd name="T11" fmla="*/ 102 h 188"/>
                <a:gd name="T12" fmla="*/ 155 w 210"/>
                <a:gd name="T13" fmla="*/ 141 h 188"/>
                <a:gd name="T14" fmla="*/ 144 w 210"/>
                <a:gd name="T15" fmla="*/ 174 h 188"/>
                <a:gd name="T16" fmla="*/ 163 w 210"/>
                <a:gd name="T17" fmla="*/ 184 h 188"/>
                <a:gd name="T18" fmla="*/ 199 w 210"/>
                <a:gd name="T19" fmla="*/ 110 h 188"/>
                <a:gd name="T20" fmla="*/ 208 w 210"/>
                <a:gd name="T21" fmla="*/ 20 h 188"/>
                <a:gd name="T22" fmla="*/ 185 w 210"/>
                <a:gd name="T23" fmla="*/ 6 h 188"/>
                <a:gd name="T24" fmla="*/ 76 w 210"/>
                <a:gd name="T25" fmla="*/ 77 h 188"/>
                <a:gd name="T26" fmla="*/ 31 w 210"/>
                <a:gd name="T27" fmla="*/ 113 h 188"/>
                <a:gd name="T28" fmla="*/ 1 w 210"/>
                <a:gd name="T29" fmla="*/ 152 h 188"/>
                <a:gd name="T30" fmla="*/ 20 w 210"/>
                <a:gd name="T31"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88">
                  <a:moveTo>
                    <a:pt x="20" y="157"/>
                  </a:moveTo>
                  <a:cubicBezTo>
                    <a:pt x="32" y="142"/>
                    <a:pt x="52" y="130"/>
                    <a:pt x="67" y="119"/>
                  </a:cubicBezTo>
                  <a:cubicBezTo>
                    <a:pt x="81" y="109"/>
                    <a:pt x="94" y="99"/>
                    <a:pt x="108" y="90"/>
                  </a:cubicBezTo>
                  <a:cubicBezTo>
                    <a:pt x="138" y="70"/>
                    <a:pt x="169" y="52"/>
                    <a:pt x="200" y="33"/>
                  </a:cubicBezTo>
                  <a:cubicBezTo>
                    <a:pt x="193" y="29"/>
                    <a:pt x="185" y="24"/>
                    <a:pt x="177" y="20"/>
                  </a:cubicBezTo>
                  <a:cubicBezTo>
                    <a:pt x="178" y="48"/>
                    <a:pt x="176" y="75"/>
                    <a:pt x="168" y="102"/>
                  </a:cubicBezTo>
                  <a:cubicBezTo>
                    <a:pt x="165" y="115"/>
                    <a:pt x="161" y="128"/>
                    <a:pt x="155" y="141"/>
                  </a:cubicBezTo>
                  <a:cubicBezTo>
                    <a:pt x="150" y="152"/>
                    <a:pt x="143" y="161"/>
                    <a:pt x="144" y="174"/>
                  </a:cubicBezTo>
                  <a:cubicBezTo>
                    <a:pt x="145" y="183"/>
                    <a:pt x="154" y="188"/>
                    <a:pt x="163" y="184"/>
                  </a:cubicBezTo>
                  <a:cubicBezTo>
                    <a:pt x="184" y="174"/>
                    <a:pt x="194" y="132"/>
                    <a:pt x="199" y="110"/>
                  </a:cubicBezTo>
                  <a:cubicBezTo>
                    <a:pt x="207" y="81"/>
                    <a:pt x="210" y="50"/>
                    <a:pt x="208" y="20"/>
                  </a:cubicBezTo>
                  <a:cubicBezTo>
                    <a:pt x="208" y="8"/>
                    <a:pt x="195" y="0"/>
                    <a:pt x="185" y="6"/>
                  </a:cubicBezTo>
                  <a:cubicBezTo>
                    <a:pt x="148" y="29"/>
                    <a:pt x="111" y="52"/>
                    <a:pt x="76" y="77"/>
                  </a:cubicBezTo>
                  <a:cubicBezTo>
                    <a:pt x="60" y="88"/>
                    <a:pt x="45" y="100"/>
                    <a:pt x="31" y="113"/>
                  </a:cubicBezTo>
                  <a:cubicBezTo>
                    <a:pt x="19" y="123"/>
                    <a:pt x="0" y="135"/>
                    <a:pt x="1" y="152"/>
                  </a:cubicBezTo>
                  <a:cubicBezTo>
                    <a:pt x="2" y="163"/>
                    <a:pt x="14" y="165"/>
                    <a:pt x="20"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65" name="ChartUnits"/>
          <p:cNvSpPr txBox="1"/>
          <p:nvPr/>
        </p:nvSpPr>
        <p:spPr>
          <a:xfrm rot="20524551">
            <a:off x="2038951" y="2252186"/>
            <a:ext cx="544941" cy="153893"/>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900" dirty="0"/>
              <a:t>年增率</a:t>
            </a:r>
            <a:endParaRPr lang="en-US" altLang="zh-CN" sz="900" dirty="0"/>
          </a:p>
          <a:p>
            <a:r>
              <a:rPr lang="en-US" altLang="zh-CN" sz="900" dirty="0"/>
              <a:t>+17.5</a:t>
            </a:r>
            <a:r>
              <a:rPr lang="en-US" altLang="zh-CN" sz="900" b="0" i="0" u="none" dirty="0">
                <a:solidFill>
                  <a:schemeClr val="tx1"/>
                </a:solidFill>
              </a:rPr>
              <a:t>%</a:t>
            </a:r>
            <a:endParaRPr lang="en-US" sz="900" b="0" i="0" u="none" dirty="0">
              <a:solidFill>
                <a:schemeClr val="tx1"/>
              </a:solidFill>
            </a:endParaRPr>
          </a:p>
        </p:txBody>
      </p:sp>
      <p:grpSp>
        <p:nvGrpSpPr>
          <p:cNvPr id="66" name="Group 65"/>
          <p:cNvGrpSpPr/>
          <p:nvPr/>
        </p:nvGrpSpPr>
        <p:grpSpPr>
          <a:xfrm rot="15644276" flipV="1">
            <a:off x="7962506" y="2840487"/>
            <a:ext cx="228809" cy="944116"/>
            <a:chOff x="10902949" y="1378816"/>
            <a:chExt cx="1146174" cy="2401234"/>
          </a:xfrm>
          <a:solidFill>
            <a:schemeClr val="bg1">
              <a:lumMod val="75000"/>
            </a:schemeClr>
          </a:solidFill>
          <a:effectLst>
            <a:outerShdw blurRad="50800" dist="38100" dir="2700000" algn="tl" rotWithShape="0">
              <a:schemeClr val="bg2">
                <a:alpha val="40000"/>
              </a:schemeClr>
            </a:outerShdw>
          </a:effectLst>
        </p:grpSpPr>
        <p:sp>
          <p:nvSpPr>
            <p:cNvPr id="67" name="Freeform 12"/>
            <p:cNvSpPr>
              <a:spLocks/>
            </p:cNvSpPr>
            <p:nvPr/>
          </p:nvSpPr>
          <p:spPr bwMode="auto">
            <a:xfrm>
              <a:off x="10902949" y="1390865"/>
              <a:ext cx="1146174" cy="2389185"/>
            </a:xfrm>
            <a:custGeom>
              <a:avLst/>
              <a:gdLst>
                <a:gd name="T0" fmla="*/ 17 w 306"/>
                <a:gd name="T1" fmla="*/ 628 h 637"/>
                <a:gd name="T2" fmla="*/ 31 w 306"/>
                <a:gd name="T3" fmla="*/ 546 h 637"/>
                <a:gd name="T4" fmla="*/ 49 w 306"/>
                <a:gd name="T5" fmla="*/ 463 h 637"/>
                <a:gd name="T6" fmla="*/ 105 w 306"/>
                <a:gd name="T7" fmla="*/ 304 h 637"/>
                <a:gd name="T8" fmla="*/ 187 w 306"/>
                <a:gd name="T9" fmla="*/ 159 h 637"/>
                <a:gd name="T10" fmla="*/ 296 w 306"/>
                <a:gd name="T11" fmla="*/ 26 h 637"/>
                <a:gd name="T12" fmla="*/ 280 w 306"/>
                <a:gd name="T13" fmla="*/ 10 h 637"/>
                <a:gd name="T14" fmla="*/ 168 w 306"/>
                <a:gd name="T15" fmla="*/ 141 h 637"/>
                <a:gd name="T16" fmla="*/ 81 w 306"/>
                <a:gd name="T17" fmla="*/ 293 h 637"/>
                <a:gd name="T18" fmla="*/ 25 w 306"/>
                <a:gd name="T19" fmla="*/ 456 h 637"/>
                <a:gd name="T20" fmla="*/ 9 w 306"/>
                <a:gd name="T21" fmla="*/ 539 h 637"/>
                <a:gd name="T22" fmla="*/ 4 w 306"/>
                <a:gd name="T23" fmla="*/ 627 h 637"/>
                <a:gd name="T24" fmla="*/ 17 w 306"/>
                <a:gd name="T25" fmla="*/ 62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637">
                  <a:moveTo>
                    <a:pt x="17" y="628"/>
                  </a:moveTo>
                  <a:cubicBezTo>
                    <a:pt x="25" y="602"/>
                    <a:pt x="26" y="573"/>
                    <a:pt x="31" y="546"/>
                  </a:cubicBezTo>
                  <a:cubicBezTo>
                    <a:pt x="36" y="518"/>
                    <a:pt x="41" y="490"/>
                    <a:pt x="49" y="463"/>
                  </a:cubicBezTo>
                  <a:cubicBezTo>
                    <a:pt x="63" y="408"/>
                    <a:pt x="82" y="355"/>
                    <a:pt x="105" y="304"/>
                  </a:cubicBezTo>
                  <a:cubicBezTo>
                    <a:pt x="129" y="253"/>
                    <a:pt x="156" y="205"/>
                    <a:pt x="187" y="159"/>
                  </a:cubicBezTo>
                  <a:cubicBezTo>
                    <a:pt x="220" y="111"/>
                    <a:pt x="260" y="71"/>
                    <a:pt x="296" y="26"/>
                  </a:cubicBezTo>
                  <a:cubicBezTo>
                    <a:pt x="306" y="14"/>
                    <a:pt x="292" y="0"/>
                    <a:pt x="280" y="10"/>
                  </a:cubicBezTo>
                  <a:cubicBezTo>
                    <a:pt x="236" y="45"/>
                    <a:pt x="200" y="95"/>
                    <a:pt x="168" y="141"/>
                  </a:cubicBezTo>
                  <a:cubicBezTo>
                    <a:pt x="135" y="189"/>
                    <a:pt x="105" y="240"/>
                    <a:pt x="81" y="293"/>
                  </a:cubicBezTo>
                  <a:cubicBezTo>
                    <a:pt x="58" y="346"/>
                    <a:pt x="39" y="400"/>
                    <a:pt x="25" y="456"/>
                  </a:cubicBezTo>
                  <a:cubicBezTo>
                    <a:pt x="19" y="484"/>
                    <a:pt x="13" y="511"/>
                    <a:pt x="9" y="539"/>
                  </a:cubicBezTo>
                  <a:cubicBezTo>
                    <a:pt x="5" y="568"/>
                    <a:pt x="0" y="598"/>
                    <a:pt x="4" y="627"/>
                  </a:cubicBezTo>
                  <a:cubicBezTo>
                    <a:pt x="5" y="634"/>
                    <a:pt x="15" y="637"/>
                    <a:pt x="17"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Freeform 13"/>
            <p:cNvSpPr>
              <a:spLocks/>
            </p:cNvSpPr>
            <p:nvPr/>
          </p:nvSpPr>
          <p:spPr bwMode="auto">
            <a:xfrm>
              <a:off x="11249025" y="1378816"/>
              <a:ext cx="787400" cy="704850"/>
            </a:xfrm>
            <a:custGeom>
              <a:avLst/>
              <a:gdLst>
                <a:gd name="T0" fmla="*/ 20 w 210"/>
                <a:gd name="T1" fmla="*/ 157 h 188"/>
                <a:gd name="T2" fmla="*/ 67 w 210"/>
                <a:gd name="T3" fmla="*/ 119 h 188"/>
                <a:gd name="T4" fmla="*/ 108 w 210"/>
                <a:gd name="T5" fmla="*/ 90 h 188"/>
                <a:gd name="T6" fmla="*/ 200 w 210"/>
                <a:gd name="T7" fmla="*/ 33 h 188"/>
                <a:gd name="T8" fmla="*/ 177 w 210"/>
                <a:gd name="T9" fmla="*/ 20 h 188"/>
                <a:gd name="T10" fmla="*/ 168 w 210"/>
                <a:gd name="T11" fmla="*/ 102 h 188"/>
                <a:gd name="T12" fmla="*/ 155 w 210"/>
                <a:gd name="T13" fmla="*/ 141 h 188"/>
                <a:gd name="T14" fmla="*/ 144 w 210"/>
                <a:gd name="T15" fmla="*/ 174 h 188"/>
                <a:gd name="T16" fmla="*/ 163 w 210"/>
                <a:gd name="T17" fmla="*/ 184 h 188"/>
                <a:gd name="T18" fmla="*/ 199 w 210"/>
                <a:gd name="T19" fmla="*/ 110 h 188"/>
                <a:gd name="T20" fmla="*/ 208 w 210"/>
                <a:gd name="T21" fmla="*/ 20 h 188"/>
                <a:gd name="T22" fmla="*/ 185 w 210"/>
                <a:gd name="T23" fmla="*/ 6 h 188"/>
                <a:gd name="T24" fmla="*/ 76 w 210"/>
                <a:gd name="T25" fmla="*/ 77 h 188"/>
                <a:gd name="T26" fmla="*/ 31 w 210"/>
                <a:gd name="T27" fmla="*/ 113 h 188"/>
                <a:gd name="T28" fmla="*/ 1 w 210"/>
                <a:gd name="T29" fmla="*/ 152 h 188"/>
                <a:gd name="T30" fmla="*/ 20 w 210"/>
                <a:gd name="T31"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88">
                  <a:moveTo>
                    <a:pt x="20" y="157"/>
                  </a:moveTo>
                  <a:cubicBezTo>
                    <a:pt x="32" y="142"/>
                    <a:pt x="52" y="130"/>
                    <a:pt x="67" y="119"/>
                  </a:cubicBezTo>
                  <a:cubicBezTo>
                    <a:pt x="81" y="109"/>
                    <a:pt x="94" y="99"/>
                    <a:pt x="108" y="90"/>
                  </a:cubicBezTo>
                  <a:cubicBezTo>
                    <a:pt x="138" y="70"/>
                    <a:pt x="169" y="52"/>
                    <a:pt x="200" y="33"/>
                  </a:cubicBezTo>
                  <a:cubicBezTo>
                    <a:pt x="193" y="29"/>
                    <a:pt x="185" y="24"/>
                    <a:pt x="177" y="20"/>
                  </a:cubicBezTo>
                  <a:cubicBezTo>
                    <a:pt x="178" y="48"/>
                    <a:pt x="176" y="75"/>
                    <a:pt x="168" y="102"/>
                  </a:cubicBezTo>
                  <a:cubicBezTo>
                    <a:pt x="165" y="115"/>
                    <a:pt x="161" y="128"/>
                    <a:pt x="155" y="141"/>
                  </a:cubicBezTo>
                  <a:cubicBezTo>
                    <a:pt x="150" y="152"/>
                    <a:pt x="143" y="161"/>
                    <a:pt x="144" y="174"/>
                  </a:cubicBezTo>
                  <a:cubicBezTo>
                    <a:pt x="145" y="183"/>
                    <a:pt x="154" y="188"/>
                    <a:pt x="163" y="184"/>
                  </a:cubicBezTo>
                  <a:cubicBezTo>
                    <a:pt x="184" y="174"/>
                    <a:pt x="194" y="132"/>
                    <a:pt x="199" y="110"/>
                  </a:cubicBezTo>
                  <a:cubicBezTo>
                    <a:pt x="207" y="81"/>
                    <a:pt x="210" y="50"/>
                    <a:pt x="208" y="20"/>
                  </a:cubicBezTo>
                  <a:cubicBezTo>
                    <a:pt x="208" y="8"/>
                    <a:pt x="195" y="0"/>
                    <a:pt x="185" y="6"/>
                  </a:cubicBezTo>
                  <a:cubicBezTo>
                    <a:pt x="148" y="29"/>
                    <a:pt x="111" y="52"/>
                    <a:pt x="76" y="77"/>
                  </a:cubicBezTo>
                  <a:cubicBezTo>
                    <a:pt x="60" y="88"/>
                    <a:pt x="45" y="100"/>
                    <a:pt x="31" y="113"/>
                  </a:cubicBezTo>
                  <a:cubicBezTo>
                    <a:pt x="19" y="123"/>
                    <a:pt x="0" y="135"/>
                    <a:pt x="1" y="152"/>
                  </a:cubicBezTo>
                  <a:cubicBezTo>
                    <a:pt x="2" y="163"/>
                    <a:pt x="14" y="165"/>
                    <a:pt x="20"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69" name="ChartUnits"/>
          <p:cNvSpPr txBox="1"/>
          <p:nvPr/>
        </p:nvSpPr>
        <p:spPr>
          <a:xfrm rot="20524551">
            <a:off x="7668205" y="3090154"/>
            <a:ext cx="544941" cy="153893"/>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TW" altLang="en-US" sz="900" dirty="0"/>
              <a:t>年增率 </a:t>
            </a:r>
            <a:r>
              <a:rPr lang="en-US" altLang="zh-CN" sz="900" dirty="0"/>
              <a:t> </a:t>
            </a:r>
          </a:p>
          <a:p>
            <a:r>
              <a:rPr lang="en-US" altLang="zh-CN" sz="900" dirty="0"/>
              <a:t>+15.0</a:t>
            </a:r>
            <a:r>
              <a:rPr lang="en-US" altLang="zh-CN" sz="900" b="0" i="0" u="none" dirty="0">
                <a:solidFill>
                  <a:schemeClr val="tx1"/>
                </a:solidFill>
              </a:rPr>
              <a:t>%</a:t>
            </a:r>
            <a:endParaRPr lang="en-US" sz="900" b="0" i="0" u="none" dirty="0">
              <a:solidFill>
                <a:schemeClr val="tx1"/>
              </a:solidFill>
            </a:endParaRPr>
          </a:p>
        </p:txBody>
      </p:sp>
      <p:sp>
        <p:nvSpPr>
          <p:cNvPr id="70" name="Rectangle 69"/>
          <p:cNvSpPr/>
          <p:nvPr/>
        </p:nvSpPr>
        <p:spPr bwMode="gray">
          <a:xfrm>
            <a:off x="1911286" y="5197832"/>
            <a:ext cx="532015" cy="177269"/>
          </a:xfrm>
          <a:prstGeom prst="rect">
            <a:avLst/>
          </a:prstGeom>
          <a:solidFill>
            <a:schemeClr val="bg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71" name="Rectangle 70"/>
          <p:cNvSpPr/>
          <p:nvPr/>
        </p:nvSpPr>
        <p:spPr bwMode="gray">
          <a:xfrm>
            <a:off x="3472159" y="5197832"/>
            <a:ext cx="532015" cy="177269"/>
          </a:xfrm>
          <a:prstGeom prst="rect">
            <a:avLst/>
          </a:prstGeom>
          <a:solidFill>
            <a:schemeClr val="bg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pic>
        <p:nvPicPr>
          <p:cNvPr id="72" name="Picture 2" descr="Image result for shark ninja logo"/>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481771" y="5088643"/>
            <a:ext cx="806207" cy="34420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shark ninja logo"/>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r="-14452"/>
          <a:stretch/>
        </p:blipFill>
        <p:spPr bwMode="auto">
          <a:xfrm>
            <a:off x="1963085" y="5104288"/>
            <a:ext cx="732915" cy="312914"/>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4285590" y="5202268"/>
            <a:ext cx="1109278" cy="131574"/>
          </a:xfrm>
          <a:prstGeom prst="rect">
            <a:avLst/>
          </a:prstGeom>
          <a:noFill/>
        </p:spPr>
        <p:txBody>
          <a:bodyPr wrap="none" lIns="0" tIns="0" rIns="0" bIns="0" rtlCol="0">
            <a:spAutoFit/>
          </a:bodyPr>
          <a:lstStyle/>
          <a:p>
            <a:pPr algn="l"/>
            <a:r>
              <a:rPr lang="zh-CN" altLang="en-US" sz="900" dirty="0">
                <a:latin typeface="+mn-lt"/>
              </a:rPr>
              <a:t>（未包含</a:t>
            </a:r>
            <a:r>
              <a:rPr lang="en-US" altLang="zh-CN" sz="900" dirty="0">
                <a:latin typeface="+mn-lt"/>
              </a:rPr>
              <a:t>Shark</a:t>
            </a:r>
            <a:r>
              <a:rPr lang="zh-CN" altLang="en-US" sz="900" dirty="0">
                <a:latin typeface="+mn-lt"/>
              </a:rPr>
              <a:t>中国）</a:t>
            </a:r>
            <a:endParaRPr lang="en-US" sz="900" dirty="0">
              <a:latin typeface="+mn-lt"/>
            </a:endParaRPr>
          </a:p>
        </p:txBody>
      </p:sp>
      <p:pic>
        <p:nvPicPr>
          <p:cNvPr id="75" name="Picture 2" descr="Image result for shark ninja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112856" y="246782"/>
            <a:ext cx="1523051" cy="345234"/>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rot="15644276" flipV="1">
            <a:off x="9683817" y="2056326"/>
            <a:ext cx="228809" cy="944116"/>
            <a:chOff x="10902949" y="1378816"/>
            <a:chExt cx="1146174" cy="2401234"/>
          </a:xfrm>
          <a:solidFill>
            <a:schemeClr val="bg1">
              <a:lumMod val="75000"/>
            </a:schemeClr>
          </a:solidFill>
          <a:effectLst>
            <a:outerShdw blurRad="50800" dist="38100" dir="2700000" algn="tl" rotWithShape="0">
              <a:schemeClr val="bg2">
                <a:alpha val="40000"/>
              </a:schemeClr>
            </a:outerShdw>
          </a:effectLst>
        </p:grpSpPr>
        <p:sp>
          <p:nvSpPr>
            <p:cNvPr id="36" name="Freeform 12"/>
            <p:cNvSpPr>
              <a:spLocks/>
            </p:cNvSpPr>
            <p:nvPr/>
          </p:nvSpPr>
          <p:spPr bwMode="auto">
            <a:xfrm>
              <a:off x="10902949" y="1390865"/>
              <a:ext cx="1146174" cy="2389185"/>
            </a:xfrm>
            <a:custGeom>
              <a:avLst/>
              <a:gdLst>
                <a:gd name="T0" fmla="*/ 17 w 306"/>
                <a:gd name="T1" fmla="*/ 628 h 637"/>
                <a:gd name="T2" fmla="*/ 31 w 306"/>
                <a:gd name="T3" fmla="*/ 546 h 637"/>
                <a:gd name="T4" fmla="*/ 49 w 306"/>
                <a:gd name="T5" fmla="*/ 463 h 637"/>
                <a:gd name="T6" fmla="*/ 105 w 306"/>
                <a:gd name="T7" fmla="*/ 304 h 637"/>
                <a:gd name="T8" fmla="*/ 187 w 306"/>
                <a:gd name="T9" fmla="*/ 159 h 637"/>
                <a:gd name="T10" fmla="*/ 296 w 306"/>
                <a:gd name="T11" fmla="*/ 26 h 637"/>
                <a:gd name="T12" fmla="*/ 280 w 306"/>
                <a:gd name="T13" fmla="*/ 10 h 637"/>
                <a:gd name="T14" fmla="*/ 168 w 306"/>
                <a:gd name="T15" fmla="*/ 141 h 637"/>
                <a:gd name="T16" fmla="*/ 81 w 306"/>
                <a:gd name="T17" fmla="*/ 293 h 637"/>
                <a:gd name="T18" fmla="*/ 25 w 306"/>
                <a:gd name="T19" fmla="*/ 456 h 637"/>
                <a:gd name="T20" fmla="*/ 9 w 306"/>
                <a:gd name="T21" fmla="*/ 539 h 637"/>
                <a:gd name="T22" fmla="*/ 4 w 306"/>
                <a:gd name="T23" fmla="*/ 627 h 637"/>
                <a:gd name="T24" fmla="*/ 17 w 306"/>
                <a:gd name="T25" fmla="*/ 62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637">
                  <a:moveTo>
                    <a:pt x="17" y="628"/>
                  </a:moveTo>
                  <a:cubicBezTo>
                    <a:pt x="25" y="602"/>
                    <a:pt x="26" y="573"/>
                    <a:pt x="31" y="546"/>
                  </a:cubicBezTo>
                  <a:cubicBezTo>
                    <a:pt x="36" y="518"/>
                    <a:pt x="41" y="490"/>
                    <a:pt x="49" y="463"/>
                  </a:cubicBezTo>
                  <a:cubicBezTo>
                    <a:pt x="63" y="408"/>
                    <a:pt x="82" y="355"/>
                    <a:pt x="105" y="304"/>
                  </a:cubicBezTo>
                  <a:cubicBezTo>
                    <a:pt x="129" y="253"/>
                    <a:pt x="156" y="205"/>
                    <a:pt x="187" y="159"/>
                  </a:cubicBezTo>
                  <a:cubicBezTo>
                    <a:pt x="220" y="111"/>
                    <a:pt x="260" y="71"/>
                    <a:pt x="296" y="26"/>
                  </a:cubicBezTo>
                  <a:cubicBezTo>
                    <a:pt x="306" y="14"/>
                    <a:pt x="292" y="0"/>
                    <a:pt x="280" y="10"/>
                  </a:cubicBezTo>
                  <a:cubicBezTo>
                    <a:pt x="236" y="45"/>
                    <a:pt x="200" y="95"/>
                    <a:pt x="168" y="141"/>
                  </a:cubicBezTo>
                  <a:cubicBezTo>
                    <a:pt x="135" y="189"/>
                    <a:pt x="105" y="240"/>
                    <a:pt x="81" y="293"/>
                  </a:cubicBezTo>
                  <a:cubicBezTo>
                    <a:pt x="58" y="346"/>
                    <a:pt x="39" y="400"/>
                    <a:pt x="25" y="456"/>
                  </a:cubicBezTo>
                  <a:cubicBezTo>
                    <a:pt x="19" y="484"/>
                    <a:pt x="13" y="511"/>
                    <a:pt x="9" y="539"/>
                  </a:cubicBezTo>
                  <a:cubicBezTo>
                    <a:pt x="5" y="568"/>
                    <a:pt x="0" y="598"/>
                    <a:pt x="4" y="627"/>
                  </a:cubicBezTo>
                  <a:cubicBezTo>
                    <a:pt x="5" y="634"/>
                    <a:pt x="15" y="637"/>
                    <a:pt x="17"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7" name="Freeform 13"/>
            <p:cNvSpPr>
              <a:spLocks/>
            </p:cNvSpPr>
            <p:nvPr/>
          </p:nvSpPr>
          <p:spPr bwMode="auto">
            <a:xfrm>
              <a:off x="11249025" y="1378816"/>
              <a:ext cx="787400" cy="704850"/>
            </a:xfrm>
            <a:custGeom>
              <a:avLst/>
              <a:gdLst>
                <a:gd name="T0" fmla="*/ 20 w 210"/>
                <a:gd name="T1" fmla="*/ 157 h 188"/>
                <a:gd name="T2" fmla="*/ 67 w 210"/>
                <a:gd name="T3" fmla="*/ 119 h 188"/>
                <a:gd name="T4" fmla="*/ 108 w 210"/>
                <a:gd name="T5" fmla="*/ 90 h 188"/>
                <a:gd name="T6" fmla="*/ 200 w 210"/>
                <a:gd name="T7" fmla="*/ 33 h 188"/>
                <a:gd name="T8" fmla="*/ 177 w 210"/>
                <a:gd name="T9" fmla="*/ 20 h 188"/>
                <a:gd name="T10" fmla="*/ 168 w 210"/>
                <a:gd name="T11" fmla="*/ 102 h 188"/>
                <a:gd name="T12" fmla="*/ 155 w 210"/>
                <a:gd name="T13" fmla="*/ 141 h 188"/>
                <a:gd name="T14" fmla="*/ 144 w 210"/>
                <a:gd name="T15" fmla="*/ 174 h 188"/>
                <a:gd name="T16" fmla="*/ 163 w 210"/>
                <a:gd name="T17" fmla="*/ 184 h 188"/>
                <a:gd name="T18" fmla="*/ 199 w 210"/>
                <a:gd name="T19" fmla="*/ 110 h 188"/>
                <a:gd name="T20" fmla="*/ 208 w 210"/>
                <a:gd name="T21" fmla="*/ 20 h 188"/>
                <a:gd name="T22" fmla="*/ 185 w 210"/>
                <a:gd name="T23" fmla="*/ 6 h 188"/>
                <a:gd name="T24" fmla="*/ 76 w 210"/>
                <a:gd name="T25" fmla="*/ 77 h 188"/>
                <a:gd name="T26" fmla="*/ 31 w 210"/>
                <a:gd name="T27" fmla="*/ 113 h 188"/>
                <a:gd name="T28" fmla="*/ 1 w 210"/>
                <a:gd name="T29" fmla="*/ 152 h 188"/>
                <a:gd name="T30" fmla="*/ 20 w 210"/>
                <a:gd name="T31"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88">
                  <a:moveTo>
                    <a:pt x="20" y="157"/>
                  </a:moveTo>
                  <a:cubicBezTo>
                    <a:pt x="32" y="142"/>
                    <a:pt x="52" y="130"/>
                    <a:pt x="67" y="119"/>
                  </a:cubicBezTo>
                  <a:cubicBezTo>
                    <a:pt x="81" y="109"/>
                    <a:pt x="94" y="99"/>
                    <a:pt x="108" y="90"/>
                  </a:cubicBezTo>
                  <a:cubicBezTo>
                    <a:pt x="138" y="70"/>
                    <a:pt x="169" y="52"/>
                    <a:pt x="200" y="33"/>
                  </a:cubicBezTo>
                  <a:cubicBezTo>
                    <a:pt x="193" y="29"/>
                    <a:pt x="185" y="24"/>
                    <a:pt x="177" y="20"/>
                  </a:cubicBezTo>
                  <a:cubicBezTo>
                    <a:pt x="178" y="48"/>
                    <a:pt x="176" y="75"/>
                    <a:pt x="168" y="102"/>
                  </a:cubicBezTo>
                  <a:cubicBezTo>
                    <a:pt x="165" y="115"/>
                    <a:pt x="161" y="128"/>
                    <a:pt x="155" y="141"/>
                  </a:cubicBezTo>
                  <a:cubicBezTo>
                    <a:pt x="150" y="152"/>
                    <a:pt x="143" y="161"/>
                    <a:pt x="144" y="174"/>
                  </a:cubicBezTo>
                  <a:cubicBezTo>
                    <a:pt x="145" y="183"/>
                    <a:pt x="154" y="188"/>
                    <a:pt x="163" y="184"/>
                  </a:cubicBezTo>
                  <a:cubicBezTo>
                    <a:pt x="184" y="174"/>
                    <a:pt x="194" y="132"/>
                    <a:pt x="199" y="110"/>
                  </a:cubicBezTo>
                  <a:cubicBezTo>
                    <a:pt x="207" y="81"/>
                    <a:pt x="210" y="50"/>
                    <a:pt x="208" y="20"/>
                  </a:cubicBezTo>
                  <a:cubicBezTo>
                    <a:pt x="208" y="8"/>
                    <a:pt x="195" y="0"/>
                    <a:pt x="185" y="6"/>
                  </a:cubicBezTo>
                  <a:cubicBezTo>
                    <a:pt x="148" y="29"/>
                    <a:pt x="111" y="52"/>
                    <a:pt x="76" y="77"/>
                  </a:cubicBezTo>
                  <a:cubicBezTo>
                    <a:pt x="60" y="88"/>
                    <a:pt x="45" y="100"/>
                    <a:pt x="31" y="113"/>
                  </a:cubicBezTo>
                  <a:cubicBezTo>
                    <a:pt x="19" y="123"/>
                    <a:pt x="0" y="135"/>
                    <a:pt x="1" y="152"/>
                  </a:cubicBezTo>
                  <a:cubicBezTo>
                    <a:pt x="2" y="163"/>
                    <a:pt x="14" y="165"/>
                    <a:pt x="20"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38" name="ChartUnits"/>
          <p:cNvSpPr txBox="1"/>
          <p:nvPr/>
        </p:nvSpPr>
        <p:spPr>
          <a:xfrm rot="20524551">
            <a:off x="9389516" y="2305993"/>
            <a:ext cx="544941" cy="153893"/>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900" dirty="0"/>
              <a:t>年</a:t>
            </a:r>
            <a:r>
              <a:rPr lang="zh-TW" altLang="en-US" sz="900" dirty="0"/>
              <a:t>增率 </a:t>
            </a:r>
            <a:r>
              <a:rPr lang="en-US" altLang="zh-CN" sz="900" dirty="0"/>
              <a:t> </a:t>
            </a:r>
          </a:p>
          <a:p>
            <a:r>
              <a:rPr lang="en-US" altLang="zh-CN" sz="900" dirty="0"/>
              <a:t>80.6</a:t>
            </a:r>
            <a:r>
              <a:rPr lang="en-US" altLang="zh-CN" sz="900" b="0" i="0" u="none" dirty="0">
                <a:solidFill>
                  <a:schemeClr val="tx1"/>
                </a:solidFill>
              </a:rPr>
              <a:t>%</a:t>
            </a:r>
            <a:endParaRPr lang="en-US" sz="900" b="0" i="0" u="none" dirty="0">
              <a:solidFill>
                <a:schemeClr val="tx1"/>
              </a:solidFill>
            </a:endParaRPr>
          </a:p>
        </p:txBody>
      </p:sp>
      <p:sp>
        <p:nvSpPr>
          <p:cNvPr id="40" name="Oval 39"/>
          <p:cNvSpPr/>
          <p:nvPr/>
        </p:nvSpPr>
        <p:spPr bwMode="gray">
          <a:xfrm>
            <a:off x="10359682" y="1849161"/>
            <a:ext cx="594954" cy="232650"/>
          </a:xfrm>
          <a:prstGeom prst="ellipse">
            <a:avLst/>
          </a:prstGeom>
          <a:solidFill>
            <a:schemeClr val="accent1">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900" dirty="0">
                <a:solidFill>
                  <a:schemeClr val="tx1"/>
                </a:solidFill>
              </a:rPr>
              <a:t>46.3%</a:t>
            </a:r>
            <a:r>
              <a:rPr lang="en-US" altLang="zh-CN" sz="900" baseline="30000" dirty="0">
                <a:solidFill>
                  <a:schemeClr val="tx1"/>
                </a:solidFill>
              </a:rPr>
              <a:t>(1)</a:t>
            </a:r>
            <a:endParaRPr lang="en-US" altLang="en-US" sz="900" baseline="30000" dirty="0">
              <a:solidFill>
                <a:schemeClr val="tx1"/>
              </a:solidFill>
            </a:endParaRPr>
          </a:p>
        </p:txBody>
      </p:sp>
      <p:grpSp>
        <p:nvGrpSpPr>
          <p:cNvPr id="42" name="Group 41"/>
          <p:cNvGrpSpPr/>
          <p:nvPr/>
        </p:nvGrpSpPr>
        <p:grpSpPr>
          <a:xfrm rot="15644276" flipV="1">
            <a:off x="4054199" y="1604685"/>
            <a:ext cx="228809" cy="944116"/>
            <a:chOff x="10902949" y="1378816"/>
            <a:chExt cx="1146174" cy="2401234"/>
          </a:xfrm>
          <a:solidFill>
            <a:schemeClr val="bg1">
              <a:lumMod val="75000"/>
            </a:schemeClr>
          </a:solidFill>
          <a:effectLst>
            <a:outerShdw blurRad="50800" dist="38100" dir="2700000" algn="tl" rotWithShape="0">
              <a:schemeClr val="bg2">
                <a:alpha val="40000"/>
              </a:schemeClr>
            </a:outerShdw>
          </a:effectLst>
        </p:grpSpPr>
        <p:sp>
          <p:nvSpPr>
            <p:cNvPr id="43" name="Freeform 12"/>
            <p:cNvSpPr>
              <a:spLocks/>
            </p:cNvSpPr>
            <p:nvPr/>
          </p:nvSpPr>
          <p:spPr bwMode="auto">
            <a:xfrm>
              <a:off x="10902949" y="1390865"/>
              <a:ext cx="1146174" cy="2389185"/>
            </a:xfrm>
            <a:custGeom>
              <a:avLst/>
              <a:gdLst>
                <a:gd name="T0" fmla="*/ 17 w 306"/>
                <a:gd name="T1" fmla="*/ 628 h 637"/>
                <a:gd name="T2" fmla="*/ 31 w 306"/>
                <a:gd name="T3" fmla="*/ 546 h 637"/>
                <a:gd name="T4" fmla="*/ 49 w 306"/>
                <a:gd name="T5" fmla="*/ 463 h 637"/>
                <a:gd name="T6" fmla="*/ 105 w 306"/>
                <a:gd name="T7" fmla="*/ 304 h 637"/>
                <a:gd name="T8" fmla="*/ 187 w 306"/>
                <a:gd name="T9" fmla="*/ 159 h 637"/>
                <a:gd name="T10" fmla="*/ 296 w 306"/>
                <a:gd name="T11" fmla="*/ 26 h 637"/>
                <a:gd name="T12" fmla="*/ 280 w 306"/>
                <a:gd name="T13" fmla="*/ 10 h 637"/>
                <a:gd name="T14" fmla="*/ 168 w 306"/>
                <a:gd name="T15" fmla="*/ 141 h 637"/>
                <a:gd name="T16" fmla="*/ 81 w 306"/>
                <a:gd name="T17" fmla="*/ 293 h 637"/>
                <a:gd name="T18" fmla="*/ 25 w 306"/>
                <a:gd name="T19" fmla="*/ 456 h 637"/>
                <a:gd name="T20" fmla="*/ 9 w 306"/>
                <a:gd name="T21" fmla="*/ 539 h 637"/>
                <a:gd name="T22" fmla="*/ 4 w 306"/>
                <a:gd name="T23" fmla="*/ 627 h 637"/>
                <a:gd name="T24" fmla="*/ 17 w 306"/>
                <a:gd name="T25" fmla="*/ 62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637">
                  <a:moveTo>
                    <a:pt x="17" y="628"/>
                  </a:moveTo>
                  <a:cubicBezTo>
                    <a:pt x="25" y="602"/>
                    <a:pt x="26" y="573"/>
                    <a:pt x="31" y="546"/>
                  </a:cubicBezTo>
                  <a:cubicBezTo>
                    <a:pt x="36" y="518"/>
                    <a:pt x="41" y="490"/>
                    <a:pt x="49" y="463"/>
                  </a:cubicBezTo>
                  <a:cubicBezTo>
                    <a:pt x="63" y="408"/>
                    <a:pt x="82" y="355"/>
                    <a:pt x="105" y="304"/>
                  </a:cubicBezTo>
                  <a:cubicBezTo>
                    <a:pt x="129" y="253"/>
                    <a:pt x="156" y="205"/>
                    <a:pt x="187" y="159"/>
                  </a:cubicBezTo>
                  <a:cubicBezTo>
                    <a:pt x="220" y="111"/>
                    <a:pt x="260" y="71"/>
                    <a:pt x="296" y="26"/>
                  </a:cubicBezTo>
                  <a:cubicBezTo>
                    <a:pt x="306" y="14"/>
                    <a:pt x="292" y="0"/>
                    <a:pt x="280" y="10"/>
                  </a:cubicBezTo>
                  <a:cubicBezTo>
                    <a:pt x="236" y="45"/>
                    <a:pt x="200" y="95"/>
                    <a:pt x="168" y="141"/>
                  </a:cubicBezTo>
                  <a:cubicBezTo>
                    <a:pt x="135" y="189"/>
                    <a:pt x="105" y="240"/>
                    <a:pt x="81" y="293"/>
                  </a:cubicBezTo>
                  <a:cubicBezTo>
                    <a:pt x="58" y="346"/>
                    <a:pt x="39" y="400"/>
                    <a:pt x="25" y="456"/>
                  </a:cubicBezTo>
                  <a:cubicBezTo>
                    <a:pt x="19" y="484"/>
                    <a:pt x="13" y="511"/>
                    <a:pt x="9" y="539"/>
                  </a:cubicBezTo>
                  <a:cubicBezTo>
                    <a:pt x="5" y="568"/>
                    <a:pt x="0" y="598"/>
                    <a:pt x="4" y="627"/>
                  </a:cubicBezTo>
                  <a:cubicBezTo>
                    <a:pt x="5" y="634"/>
                    <a:pt x="15" y="637"/>
                    <a:pt x="17"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44" name="Freeform 13"/>
            <p:cNvSpPr>
              <a:spLocks/>
            </p:cNvSpPr>
            <p:nvPr/>
          </p:nvSpPr>
          <p:spPr bwMode="auto">
            <a:xfrm>
              <a:off x="11249025" y="1378816"/>
              <a:ext cx="787400" cy="704850"/>
            </a:xfrm>
            <a:custGeom>
              <a:avLst/>
              <a:gdLst>
                <a:gd name="T0" fmla="*/ 20 w 210"/>
                <a:gd name="T1" fmla="*/ 157 h 188"/>
                <a:gd name="T2" fmla="*/ 67 w 210"/>
                <a:gd name="T3" fmla="*/ 119 h 188"/>
                <a:gd name="T4" fmla="*/ 108 w 210"/>
                <a:gd name="T5" fmla="*/ 90 h 188"/>
                <a:gd name="T6" fmla="*/ 200 w 210"/>
                <a:gd name="T7" fmla="*/ 33 h 188"/>
                <a:gd name="T8" fmla="*/ 177 w 210"/>
                <a:gd name="T9" fmla="*/ 20 h 188"/>
                <a:gd name="T10" fmla="*/ 168 w 210"/>
                <a:gd name="T11" fmla="*/ 102 h 188"/>
                <a:gd name="T12" fmla="*/ 155 w 210"/>
                <a:gd name="T13" fmla="*/ 141 h 188"/>
                <a:gd name="T14" fmla="*/ 144 w 210"/>
                <a:gd name="T15" fmla="*/ 174 h 188"/>
                <a:gd name="T16" fmla="*/ 163 w 210"/>
                <a:gd name="T17" fmla="*/ 184 h 188"/>
                <a:gd name="T18" fmla="*/ 199 w 210"/>
                <a:gd name="T19" fmla="*/ 110 h 188"/>
                <a:gd name="T20" fmla="*/ 208 w 210"/>
                <a:gd name="T21" fmla="*/ 20 h 188"/>
                <a:gd name="T22" fmla="*/ 185 w 210"/>
                <a:gd name="T23" fmla="*/ 6 h 188"/>
                <a:gd name="T24" fmla="*/ 76 w 210"/>
                <a:gd name="T25" fmla="*/ 77 h 188"/>
                <a:gd name="T26" fmla="*/ 31 w 210"/>
                <a:gd name="T27" fmla="*/ 113 h 188"/>
                <a:gd name="T28" fmla="*/ 1 w 210"/>
                <a:gd name="T29" fmla="*/ 152 h 188"/>
                <a:gd name="T30" fmla="*/ 20 w 210"/>
                <a:gd name="T31"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88">
                  <a:moveTo>
                    <a:pt x="20" y="157"/>
                  </a:moveTo>
                  <a:cubicBezTo>
                    <a:pt x="32" y="142"/>
                    <a:pt x="52" y="130"/>
                    <a:pt x="67" y="119"/>
                  </a:cubicBezTo>
                  <a:cubicBezTo>
                    <a:pt x="81" y="109"/>
                    <a:pt x="94" y="99"/>
                    <a:pt x="108" y="90"/>
                  </a:cubicBezTo>
                  <a:cubicBezTo>
                    <a:pt x="138" y="70"/>
                    <a:pt x="169" y="52"/>
                    <a:pt x="200" y="33"/>
                  </a:cubicBezTo>
                  <a:cubicBezTo>
                    <a:pt x="193" y="29"/>
                    <a:pt x="185" y="24"/>
                    <a:pt x="177" y="20"/>
                  </a:cubicBezTo>
                  <a:cubicBezTo>
                    <a:pt x="178" y="48"/>
                    <a:pt x="176" y="75"/>
                    <a:pt x="168" y="102"/>
                  </a:cubicBezTo>
                  <a:cubicBezTo>
                    <a:pt x="165" y="115"/>
                    <a:pt x="161" y="128"/>
                    <a:pt x="155" y="141"/>
                  </a:cubicBezTo>
                  <a:cubicBezTo>
                    <a:pt x="150" y="152"/>
                    <a:pt x="143" y="161"/>
                    <a:pt x="144" y="174"/>
                  </a:cubicBezTo>
                  <a:cubicBezTo>
                    <a:pt x="145" y="183"/>
                    <a:pt x="154" y="188"/>
                    <a:pt x="163" y="184"/>
                  </a:cubicBezTo>
                  <a:cubicBezTo>
                    <a:pt x="184" y="174"/>
                    <a:pt x="194" y="132"/>
                    <a:pt x="199" y="110"/>
                  </a:cubicBezTo>
                  <a:cubicBezTo>
                    <a:pt x="207" y="81"/>
                    <a:pt x="210" y="50"/>
                    <a:pt x="208" y="20"/>
                  </a:cubicBezTo>
                  <a:cubicBezTo>
                    <a:pt x="208" y="8"/>
                    <a:pt x="195" y="0"/>
                    <a:pt x="185" y="6"/>
                  </a:cubicBezTo>
                  <a:cubicBezTo>
                    <a:pt x="148" y="29"/>
                    <a:pt x="111" y="52"/>
                    <a:pt x="76" y="77"/>
                  </a:cubicBezTo>
                  <a:cubicBezTo>
                    <a:pt x="60" y="88"/>
                    <a:pt x="45" y="100"/>
                    <a:pt x="31" y="113"/>
                  </a:cubicBezTo>
                  <a:cubicBezTo>
                    <a:pt x="19" y="123"/>
                    <a:pt x="0" y="135"/>
                    <a:pt x="1" y="152"/>
                  </a:cubicBezTo>
                  <a:cubicBezTo>
                    <a:pt x="2" y="163"/>
                    <a:pt x="14" y="165"/>
                    <a:pt x="20"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45" name="ChartUnits"/>
          <p:cNvSpPr txBox="1"/>
          <p:nvPr/>
        </p:nvSpPr>
        <p:spPr>
          <a:xfrm rot="20524551">
            <a:off x="3759898" y="1854352"/>
            <a:ext cx="544941" cy="153893"/>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TW" altLang="en-US" sz="900" dirty="0"/>
              <a:t>年增率 </a:t>
            </a:r>
            <a:r>
              <a:rPr lang="en-US" altLang="zh-CN" sz="900" dirty="0"/>
              <a:t> </a:t>
            </a:r>
          </a:p>
          <a:p>
            <a:r>
              <a:rPr lang="en-US" altLang="zh-CN" sz="900" dirty="0"/>
              <a:t>57.4</a:t>
            </a:r>
            <a:r>
              <a:rPr lang="en-US" altLang="zh-CN" sz="900" b="0" i="0" u="none" dirty="0">
                <a:solidFill>
                  <a:schemeClr val="tx1"/>
                </a:solidFill>
              </a:rPr>
              <a:t>%</a:t>
            </a:r>
            <a:endParaRPr lang="en-US" sz="900" b="0" i="0" u="none" baseline="30000" dirty="0">
              <a:solidFill>
                <a:schemeClr val="tx1"/>
              </a:solidFill>
            </a:endParaRPr>
          </a:p>
        </p:txBody>
      </p:sp>
      <p:sp>
        <p:nvSpPr>
          <p:cNvPr id="46" name="Notes" descr="&lt;tags&gt;&lt;tag n=&quot;TagName&quot; v=&quot;Notes&quot; /&gt;&lt;tag n=&quot;Top&quot; v=&quot;488.25&quot; /&gt;&lt;tag n=&quot;Left&quot; v=&quot;35.43299&quot; /&gt;&lt;tag n=&quot;Height&quot; v=&quot;8.057953&quot; /&gt;&lt;tag n=&quot;Width&quot; v=&quot;408.375&quot; /&gt;&lt;/tags&gt;"/>
          <p:cNvSpPr/>
          <p:nvPr/>
        </p:nvSpPr>
        <p:spPr bwMode="gray">
          <a:xfrm>
            <a:off x="599017" y="6128931"/>
            <a:ext cx="8046720" cy="102336"/>
          </a:xfrm>
          <a:prstGeom prst="rect">
            <a:avLst/>
          </a:prstGeom>
          <a:noFill/>
        </p:spPr>
        <p:txBody>
          <a:bodyPr vert="horz" wrap="square" lIns="0" tIns="0" rIns="0" bIns="0" rtlCol="0">
            <a:spAutoFit/>
          </a:bodyPr>
          <a:lstStyle/>
          <a:p>
            <a:pPr marL="342900" indent="-342900" algn="l">
              <a:tabLst>
                <a:tab pos="358775" algn="l"/>
              </a:tabLst>
            </a:pPr>
            <a:r>
              <a:rPr lang="en-US" altLang="zh-CN" sz="700" dirty="0">
                <a:latin typeface="+mn-lt"/>
                <a:cs typeface="Arial" panose="020B0604020202020204" pitchFamily="34" charset="0"/>
              </a:rPr>
              <a:t>(1)	</a:t>
            </a:r>
            <a:r>
              <a:rPr lang="zh-CN" altLang="en-US" sz="700" dirty="0">
                <a:latin typeface="+mn-lt"/>
                <a:cs typeface="Arial" panose="020B0604020202020204" pitchFamily="34" charset="0"/>
              </a:rPr>
              <a:t>若剔除于</a:t>
            </a:r>
            <a:r>
              <a:rPr lang="en-US" altLang="zh-CN" sz="700" dirty="0">
                <a:latin typeface="+mn-lt"/>
                <a:cs typeface="Arial" panose="020B0604020202020204" pitchFamily="34" charset="0"/>
              </a:rPr>
              <a:t>2020</a:t>
            </a:r>
            <a:r>
              <a:rPr lang="zh-CN" altLang="en-US" sz="700" dirty="0">
                <a:latin typeface="+mn-lt"/>
                <a:cs typeface="Arial" panose="020B0604020202020204" pitchFamily="34" charset="0"/>
              </a:rPr>
              <a:t>年就过往年度的关税费用获得</a:t>
            </a:r>
            <a:r>
              <a:rPr lang="en-US" altLang="zh-CN" sz="700" dirty="0">
                <a:latin typeface="+mn-lt"/>
                <a:cs typeface="Arial" panose="020B0604020202020204" pitchFamily="34" charset="0"/>
              </a:rPr>
              <a:t>38.1</a:t>
            </a:r>
            <a:r>
              <a:rPr lang="zh-CN" altLang="en-US" sz="700" dirty="0">
                <a:latin typeface="+mn-lt"/>
                <a:cs typeface="Arial" panose="020B0604020202020204" pitchFamily="34" charset="0"/>
              </a:rPr>
              <a:t>百万美元的关税退税影响，毛利率将为</a:t>
            </a:r>
            <a:r>
              <a:rPr lang="en-US" altLang="zh-CN" sz="700" dirty="0">
                <a:latin typeface="+mn-lt"/>
                <a:cs typeface="Arial" panose="020B0604020202020204" pitchFamily="34" charset="0"/>
              </a:rPr>
              <a:t>44.9%</a:t>
            </a:r>
          </a:p>
        </p:txBody>
      </p:sp>
    </p:spTree>
    <p:extLst>
      <p:ext uri="{BB962C8B-B14F-4D97-AF65-F5344CB8AC3E}">
        <p14:creationId xmlns:p14="http://schemas.microsoft.com/office/powerpoint/2010/main" val="177042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descr="AQAAAAAQAIm0RiBE9BhBliZ8pmmoJ3jZQ1FJxVyy8KvpckJdKjdMbv9RZeZJrg3BlkAkjZWBDFvW3h97LZrk3b4g//NuvE4LGAs9bm/H4G84hl+3QR6G"/>
          <p:cNvSpPr txBox="1"/>
          <p:nvPr/>
        </p:nvSpPr>
        <p:spPr>
          <a:xfrm>
            <a:off x="6743143" y="2319026"/>
            <a:ext cx="2730555" cy="701731"/>
          </a:xfrm>
          <a:prstGeom prst="rect">
            <a:avLst/>
          </a:prstGeom>
          <a:noFill/>
        </p:spPr>
        <p:txBody>
          <a:bodyPr wrap="square" lIns="0" tIns="0" rIns="0" bIns="0" rtlCol="0" anchor="t" anchorCtr="0">
            <a:spAutoFit/>
          </a:bodyPr>
          <a:lstStyle/>
          <a:p>
            <a:pPr marL="3175" lvl="2" algn="r">
              <a:spcBef>
                <a:spcPct val="50000"/>
              </a:spcBef>
              <a:buClr>
                <a:schemeClr val="tx2"/>
              </a:buClr>
              <a:buSzPct val="80000"/>
            </a:pPr>
            <a:r>
              <a:rPr lang="zh-CN" altLang="en-US" b="1" dirty="0">
                <a:solidFill>
                  <a:schemeClr val="accent4"/>
                </a:solidFill>
                <a:latin typeface="+mj-lt"/>
              </a:rPr>
              <a:t>线上、线下建立全面的直播体系矩阵，包括明星</a:t>
            </a:r>
            <a:r>
              <a:rPr lang="en-US" altLang="zh-CN" b="1" dirty="0">
                <a:solidFill>
                  <a:schemeClr val="accent4"/>
                </a:solidFill>
                <a:latin typeface="+mj-lt"/>
              </a:rPr>
              <a:t>/</a:t>
            </a:r>
            <a:r>
              <a:rPr lang="zh-CN" altLang="en-US" b="1" dirty="0">
                <a:solidFill>
                  <a:schemeClr val="accent4"/>
                </a:solidFill>
                <a:latin typeface="+mj-lt"/>
              </a:rPr>
              <a:t>达人直播、</a:t>
            </a:r>
            <a:r>
              <a:rPr lang="en-US" altLang="zh-CN" b="1" dirty="0">
                <a:solidFill>
                  <a:schemeClr val="accent4"/>
                </a:solidFill>
                <a:latin typeface="+mj-lt"/>
              </a:rPr>
              <a:t>Boss</a:t>
            </a:r>
            <a:r>
              <a:rPr lang="zh-CN" altLang="en-US" b="1" dirty="0">
                <a:solidFill>
                  <a:schemeClr val="accent4"/>
                </a:solidFill>
                <a:latin typeface="+mj-lt"/>
              </a:rPr>
              <a:t>直播、店铺自播、员工</a:t>
            </a:r>
            <a:r>
              <a:rPr lang="en-US" altLang="zh-CN" b="1" dirty="0">
                <a:solidFill>
                  <a:schemeClr val="accent4"/>
                </a:solidFill>
                <a:latin typeface="+mj-lt"/>
              </a:rPr>
              <a:t>/</a:t>
            </a:r>
            <a:r>
              <a:rPr lang="zh-CN" altLang="en-US" b="1" dirty="0">
                <a:solidFill>
                  <a:schemeClr val="accent4"/>
                </a:solidFill>
                <a:latin typeface="+mj-lt"/>
              </a:rPr>
              <a:t>导购员自播等多种模式融合，提高品牌曝光频次</a:t>
            </a:r>
            <a:endParaRPr lang="en-US" altLang="zh-CN" b="1" dirty="0">
              <a:solidFill>
                <a:schemeClr val="accent4"/>
              </a:solidFill>
              <a:latin typeface="+mj-lt"/>
            </a:endParaRPr>
          </a:p>
        </p:txBody>
      </p:sp>
      <p:sp>
        <p:nvSpPr>
          <p:cNvPr id="3" name="Title 2"/>
          <p:cNvSpPr>
            <a:spLocks noGrp="1"/>
          </p:cNvSpPr>
          <p:nvPr>
            <p:ph type="title"/>
          </p:nvPr>
        </p:nvSpPr>
        <p:spPr>
          <a:xfrm>
            <a:off x="599017" y="190504"/>
            <a:ext cx="10997184" cy="701731"/>
          </a:xfrm>
        </p:spPr>
        <p:txBody>
          <a:bodyPr/>
          <a:lstStyle/>
          <a:p>
            <a:r>
              <a:rPr lang="zh-CN" altLang="en-US" dirty="0">
                <a:ea typeface="+mj-ea"/>
              </a:rPr>
              <a:t>九阳分部 </a:t>
            </a:r>
            <a:r>
              <a:rPr lang="en-US" altLang="zh-CN" dirty="0">
                <a:ea typeface="+mj-ea"/>
              </a:rPr>
              <a:t>– </a:t>
            </a:r>
            <a:r>
              <a:rPr lang="zh-CN" altLang="en-US" dirty="0">
                <a:ea typeface="+mj-ea"/>
              </a:rPr>
              <a:t>总体回顾</a:t>
            </a:r>
            <a:br>
              <a:rPr lang="en-US" altLang="zh-CN" dirty="0">
                <a:ea typeface="+mj-ea"/>
              </a:rPr>
            </a:b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18</a:t>
            </a:fld>
            <a:endParaRPr lang="en-US" noProof="1"/>
          </a:p>
        </p:txBody>
      </p:sp>
      <p:pic>
        <p:nvPicPr>
          <p:cNvPr id="86" name="Picture 4" descr="https://www.joyoung.com/assets/static/images/index/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37349" y="209721"/>
            <a:ext cx="1282672" cy="509137"/>
          </a:xfrm>
          <a:prstGeom prst="rect">
            <a:avLst/>
          </a:prstGeom>
          <a:noFill/>
          <a:extLst>
            <a:ext uri="{909E8E84-426E-40DD-AFC4-6F175D3DCCD1}">
              <a14:hiddenFill xmlns:a14="http://schemas.microsoft.com/office/drawing/2010/main">
                <a:solidFill>
                  <a:srgbClr val="FFFFFF"/>
                </a:solidFill>
              </a14:hiddenFill>
            </a:ext>
          </a:extLst>
        </p:spPr>
      </p:pic>
      <p:sp>
        <p:nvSpPr>
          <p:cNvPr id="88" name="Arc 87"/>
          <p:cNvSpPr/>
          <p:nvPr/>
        </p:nvSpPr>
        <p:spPr>
          <a:xfrm>
            <a:off x="-1962150" y="1072159"/>
            <a:ext cx="4063415" cy="4713683"/>
          </a:xfrm>
          <a:prstGeom prst="arc">
            <a:avLst>
              <a:gd name="adj1" fmla="val 16737216"/>
              <a:gd name="adj2" fmla="val 4846832"/>
            </a:avLst>
          </a:prstGeom>
          <a:ln w="25400">
            <a:gradFill flip="none" rotWithShape="1">
              <a:gsLst>
                <a:gs pos="0">
                  <a:schemeClr val="accent1"/>
                </a:gs>
                <a:gs pos="65000">
                  <a:schemeClr val="accent1"/>
                </a:gs>
                <a:gs pos="79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89" name="TextBox 88" descr="AQAAAAAQAIm0RiBE9BhBliZ8pmmoJ3jZQ1FJxVyy8KvpckJdKjdMbv9RZeZJrg3BlkAkjZWBDFvW3h97LZrk3b4g//NuvE4LGAs9bm/H4G84hl+3QR6G"/>
          <p:cNvSpPr txBox="1"/>
          <p:nvPr/>
        </p:nvSpPr>
        <p:spPr>
          <a:xfrm>
            <a:off x="1991480" y="1647491"/>
            <a:ext cx="2677379" cy="350865"/>
          </a:xfrm>
          <a:prstGeom prst="rect">
            <a:avLst/>
          </a:prstGeom>
          <a:noFill/>
        </p:spPr>
        <p:txBody>
          <a:bodyPr wrap="square" lIns="0" tIns="0" rIns="0" bIns="0" rtlCol="0" anchor="t" anchorCtr="0">
            <a:spAutoFit/>
          </a:bodyPr>
          <a:lstStyle/>
          <a:p>
            <a:pPr marL="3175" lvl="2" algn="l">
              <a:spcBef>
                <a:spcPct val="50000"/>
              </a:spcBef>
              <a:buClr>
                <a:schemeClr val="tx2"/>
              </a:buClr>
              <a:buSzPct val="80000"/>
            </a:pPr>
            <a:r>
              <a:rPr lang="en-US" altLang="zh-CN" b="1" dirty="0">
                <a:solidFill>
                  <a:schemeClr val="accent1"/>
                </a:solidFill>
                <a:latin typeface="+mj-lt"/>
              </a:rPr>
              <a:t>2020</a:t>
            </a:r>
            <a:r>
              <a:rPr lang="zh-CN" altLang="en-US" b="1" dirty="0">
                <a:solidFill>
                  <a:schemeClr val="accent1"/>
                </a:solidFill>
                <a:latin typeface="+mj-lt"/>
              </a:rPr>
              <a:t>年洞察市场机会，不断推出新品，解决消费者痛点，广受消费者青睐</a:t>
            </a:r>
            <a:endParaRPr lang="en-US" altLang="zh-CN" b="1" dirty="0">
              <a:solidFill>
                <a:schemeClr val="accent1"/>
              </a:solidFill>
              <a:latin typeface="+mj-lt"/>
            </a:endParaRPr>
          </a:p>
        </p:txBody>
      </p:sp>
      <p:sp>
        <p:nvSpPr>
          <p:cNvPr id="91" name="Arc 90"/>
          <p:cNvSpPr/>
          <p:nvPr/>
        </p:nvSpPr>
        <p:spPr>
          <a:xfrm>
            <a:off x="811367" y="831711"/>
            <a:ext cx="4604723" cy="5341615"/>
          </a:xfrm>
          <a:prstGeom prst="arc">
            <a:avLst>
              <a:gd name="adj1" fmla="val 16737216"/>
              <a:gd name="adj2" fmla="val 4846832"/>
            </a:avLst>
          </a:prstGeom>
          <a:ln w="25400">
            <a:gradFill flip="none" rotWithShape="1">
              <a:gsLst>
                <a:gs pos="0">
                  <a:schemeClr val="accent1"/>
                </a:gs>
                <a:gs pos="65000">
                  <a:schemeClr val="accent1"/>
                </a:gs>
                <a:gs pos="79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92" name="Arc 91"/>
          <p:cNvSpPr/>
          <p:nvPr/>
        </p:nvSpPr>
        <p:spPr>
          <a:xfrm flipH="1">
            <a:off x="6410734" y="833757"/>
            <a:ext cx="4603096" cy="5337522"/>
          </a:xfrm>
          <a:prstGeom prst="arc">
            <a:avLst>
              <a:gd name="adj1" fmla="val 16688246"/>
              <a:gd name="adj2" fmla="val 4914828"/>
            </a:avLst>
          </a:prstGeom>
          <a:ln w="25400">
            <a:gradFill flip="none" rotWithShape="1">
              <a:gsLst>
                <a:gs pos="0">
                  <a:schemeClr val="accent4"/>
                </a:gs>
                <a:gs pos="65000">
                  <a:schemeClr val="accent4"/>
                </a:gs>
                <a:gs pos="81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93" name="Freeform 92"/>
          <p:cNvSpPr/>
          <p:nvPr/>
        </p:nvSpPr>
        <p:spPr bwMode="gray">
          <a:xfrm>
            <a:off x="2289552" y="2679594"/>
            <a:ext cx="2741867" cy="81659"/>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bwMode="gray">
          <a:xfrm>
            <a:off x="1021444" y="3019475"/>
            <a:ext cx="203582" cy="584775"/>
          </a:xfrm>
          <a:prstGeom prst="rect">
            <a:avLst/>
          </a:prstGeom>
          <a:noFill/>
          <a:ln w="31750" cap="flat" cmpd="sng" algn="ctr">
            <a:noFill/>
            <a:prstDash val="solid"/>
            <a:round/>
            <a:headEnd type="none" w="med" len="med"/>
            <a:tailEnd type="oval" w="med" len="med"/>
          </a:ln>
          <a:effectLst/>
        </p:spPr>
        <p:txBody>
          <a:bodyPr wrap="square" lIns="0" tIns="0" rIns="0" bIns="0" rtlCol="0" anchor="ctr">
            <a:spAutoFit/>
          </a:bodyPr>
          <a:lstStyle/>
          <a:p>
            <a:pPr algn="l" defTabSz="669802"/>
            <a:r>
              <a:rPr lang="zh-CN" altLang="en-US" sz="2000" b="1" dirty="0">
                <a:solidFill>
                  <a:schemeClr val="accent1"/>
                </a:solidFill>
                <a:latin typeface="+mn-lt"/>
              </a:rPr>
              <a:t>产品</a:t>
            </a:r>
            <a:endParaRPr lang="en-US" altLang="zh-CN" sz="2000" b="1" dirty="0">
              <a:solidFill>
                <a:schemeClr val="accent1"/>
              </a:solidFill>
              <a:latin typeface="+mn-lt"/>
            </a:endParaRPr>
          </a:p>
        </p:txBody>
      </p:sp>
      <p:sp>
        <p:nvSpPr>
          <p:cNvPr id="97" name="Rectangle 96"/>
          <p:cNvSpPr/>
          <p:nvPr/>
        </p:nvSpPr>
        <p:spPr bwMode="gray">
          <a:xfrm>
            <a:off x="10461717" y="2540406"/>
            <a:ext cx="342036" cy="1653800"/>
          </a:xfrm>
          <a:prstGeom prst="rect">
            <a:avLst/>
          </a:prstGeom>
          <a:noFill/>
          <a:ln w="31750" cap="flat" cmpd="sng" algn="ctr">
            <a:noFill/>
            <a:prstDash val="solid"/>
            <a:round/>
            <a:headEnd type="none" w="med" len="med"/>
            <a:tailEnd type="oval" w="med" len="med"/>
          </a:ln>
          <a:effectLst/>
        </p:spPr>
        <p:txBody>
          <a:bodyPr wrap="square" lIns="0" tIns="0" rIns="0" bIns="0" rtlCol="0" anchor="ctr">
            <a:spAutoFit/>
          </a:bodyPr>
          <a:lstStyle/>
          <a:p>
            <a:pPr algn="l" defTabSz="669802"/>
            <a:r>
              <a:rPr lang="zh-CN" altLang="en-US" sz="2000" b="1" dirty="0">
                <a:solidFill>
                  <a:schemeClr val="accent4"/>
                </a:solidFill>
                <a:latin typeface="+mn-lt"/>
              </a:rPr>
              <a:t>渠道</a:t>
            </a:r>
            <a:endParaRPr lang="en-US" altLang="zh-CN" sz="2000" b="1" dirty="0">
              <a:solidFill>
                <a:schemeClr val="accent4"/>
              </a:solidFill>
              <a:latin typeface="+mn-lt"/>
            </a:endParaRPr>
          </a:p>
          <a:p>
            <a:pPr algn="l" defTabSz="669802"/>
            <a:r>
              <a:rPr lang="zh-CN" altLang="en-US" sz="2000" b="1" dirty="0">
                <a:solidFill>
                  <a:schemeClr val="accent4"/>
                </a:solidFill>
                <a:latin typeface="+mn-lt"/>
              </a:rPr>
              <a:t>及运营</a:t>
            </a:r>
          </a:p>
        </p:txBody>
      </p:sp>
      <p:sp>
        <p:nvSpPr>
          <p:cNvPr id="98" name="TextBox 97" descr="AQAAAAAQAIm0RiBE9BhBliZ8pmmoJ3jZQ1FJxVyy8KvpckJdKjdMbv9RZeZJrg3BlkAkjZWBDFvW3h97LZrk3b4g//NuvE4LGAs9bm/H4G84hl+3QR6G"/>
          <p:cNvSpPr txBox="1"/>
          <p:nvPr/>
        </p:nvSpPr>
        <p:spPr>
          <a:xfrm>
            <a:off x="1971122" y="4759001"/>
            <a:ext cx="2746087" cy="350865"/>
          </a:xfrm>
          <a:prstGeom prst="rect">
            <a:avLst/>
          </a:prstGeom>
          <a:noFill/>
        </p:spPr>
        <p:txBody>
          <a:bodyPr wrap="square" lIns="0" tIns="0" rIns="0" bIns="0" rtlCol="0" anchor="t" anchorCtr="0">
            <a:spAutoFit/>
          </a:bodyPr>
          <a:lstStyle/>
          <a:p>
            <a:pPr marL="3175" lvl="2" algn="l">
              <a:spcBef>
                <a:spcPct val="50000"/>
              </a:spcBef>
              <a:buClr>
                <a:schemeClr val="tx2"/>
              </a:buClr>
              <a:buSzPct val="80000"/>
            </a:pPr>
            <a:r>
              <a:rPr lang="zh-CN" altLang="en-US" b="1" dirty="0">
                <a:solidFill>
                  <a:schemeClr val="accent1"/>
                </a:solidFill>
                <a:latin typeface="+mj-lt"/>
              </a:rPr>
              <a:t>跨界</a:t>
            </a:r>
            <a:r>
              <a:rPr lang="en-US" altLang="zh-CN" b="1" dirty="0">
                <a:solidFill>
                  <a:schemeClr val="accent1"/>
                </a:solidFill>
                <a:latin typeface="+mj-lt"/>
              </a:rPr>
              <a:t>IP</a:t>
            </a:r>
            <a:r>
              <a:rPr lang="zh-CN" altLang="en-US" b="1" dirty="0">
                <a:solidFill>
                  <a:schemeClr val="accent1"/>
                </a:solidFill>
                <a:latin typeface="+mj-lt"/>
              </a:rPr>
              <a:t>合作更加多样化，产品更加系列化，增加新时代消费者对国民品牌的关注度</a:t>
            </a:r>
            <a:endParaRPr lang="en-US" altLang="zh-CN" b="1" dirty="0">
              <a:solidFill>
                <a:schemeClr val="accent1"/>
              </a:solidFill>
              <a:latin typeface="+mj-lt"/>
            </a:endParaRPr>
          </a:p>
        </p:txBody>
      </p:sp>
      <p:sp>
        <p:nvSpPr>
          <p:cNvPr id="100" name="TextBox 99" descr="AQAAAAAQAIm0RiBE9BhBliZ8pmmoJ3jZQ1FJxVyy8KvpckJdKjdMbv9RZeZJrg3BlkAkjZWBDFvW3h97LZrk3b4g//NuvE4LGAs9bm/H4G84hl+3QR6G"/>
          <p:cNvSpPr txBox="1"/>
          <p:nvPr/>
        </p:nvSpPr>
        <p:spPr>
          <a:xfrm>
            <a:off x="2461263" y="3233636"/>
            <a:ext cx="2646390" cy="350865"/>
          </a:xfrm>
          <a:prstGeom prst="rect">
            <a:avLst/>
          </a:prstGeom>
          <a:noFill/>
        </p:spPr>
        <p:txBody>
          <a:bodyPr wrap="square" lIns="0" tIns="0" rIns="0" bIns="0" rtlCol="0" anchor="t" anchorCtr="0">
            <a:spAutoFit/>
          </a:bodyPr>
          <a:lstStyle/>
          <a:p>
            <a:pPr marL="3175" lvl="2" algn="l">
              <a:spcBef>
                <a:spcPct val="50000"/>
              </a:spcBef>
              <a:buClr>
                <a:schemeClr val="tx2"/>
              </a:buClr>
              <a:buSzPct val="80000"/>
            </a:pPr>
            <a:r>
              <a:rPr lang="en-US" altLang="zh-CN" b="1" dirty="0">
                <a:solidFill>
                  <a:schemeClr val="accent1"/>
                </a:solidFill>
                <a:latin typeface="+mj-lt"/>
              </a:rPr>
              <a:t>SKY</a:t>
            </a:r>
            <a:r>
              <a:rPr lang="zh-CN" altLang="en-US" b="1" dirty="0">
                <a:solidFill>
                  <a:schemeClr val="accent1"/>
                </a:solidFill>
                <a:latin typeface="+mj-lt"/>
              </a:rPr>
              <a:t>系列持续推出创新产品，获得良好的市场反馈，并已成功进入主销价位段</a:t>
            </a:r>
            <a:endParaRPr lang="en-US" altLang="zh-CN" b="1" dirty="0">
              <a:solidFill>
                <a:schemeClr val="accent1"/>
              </a:solidFill>
              <a:latin typeface="+mj-lt"/>
            </a:endParaRPr>
          </a:p>
        </p:txBody>
      </p:sp>
      <p:grpSp>
        <p:nvGrpSpPr>
          <p:cNvPr id="9" name="Group 8"/>
          <p:cNvGrpSpPr/>
          <p:nvPr/>
        </p:nvGrpSpPr>
        <p:grpSpPr>
          <a:xfrm>
            <a:off x="1199299" y="1533911"/>
            <a:ext cx="578338" cy="602667"/>
            <a:chOff x="1101018" y="1274908"/>
            <a:chExt cx="578338" cy="602667"/>
          </a:xfrm>
        </p:grpSpPr>
        <p:sp>
          <p:nvSpPr>
            <p:cNvPr id="90" name="Oval 89"/>
            <p:cNvSpPr/>
            <p:nvPr/>
          </p:nvSpPr>
          <p:spPr bwMode="gray">
            <a:xfrm>
              <a:off x="1101018" y="1274908"/>
              <a:ext cx="578338" cy="602667"/>
            </a:xfrm>
            <a:prstGeom prst="ellipse">
              <a:avLst/>
            </a:prstGeom>
            <a:solidFill>
              <a:schemeClr val="bg1"/>
            </a:solidFill>
            <a:ln w="19050"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105" name="Group 104"/>
            <p:cNvGrpSpPr/>
            <p:nvPr/>
          </p:nvGrpSpPr>
          <p:grpSpPr>
            <a:xfrm>
              <a:off x="1250102" y="1368239"/>
              <a:ext cx="288773" cy="391150"/>
              <a:chOff x="7359485" y="5211088"/>
              <a:chExt cx="337994" cy="457821"/>
            </a:xfrm>
          </p:grpSpPr>
          <p:sp>
            <p:nvSpPr>
              <p:cNvPr id="273" name="Freeform 47"/>
              <p:cNvSpPr>
                <a:spLocks noEditPoints="1"/>
              </p:cNvSpPr>
              <p:nvPr/>
            </p:nvSpPr>
            <p:spPr bwMode="auto">
              <a:xfrm>
                <a:off x="7360762" y="5425080"/>
                <a:ext cx="148620" cy="243829"/>
              </a:xfrm>
              <a:custGeom>
                <a:avLst/>
                <a:gdLst>
                  <a:gd name="T0" fmla="*/ 256 w 256"/>
                  <a:gd name="T1" fmla="*/ 85 h 419"/>
                  <a:gd name="T2" fmla="*/ 0 w 256"/>
                  <a:gd name="T3" fmla="*/ 0 h 419"/>
                  <a:gd name="T4" fmla="*/ 0 w 256"/>
                  <a:gd name="T5" fmla="*/ 309 h 419"/>
                  <a:gd name="T6" fmla="*/ 0 w 256"/>
                  <a:gd name="T7" fmla="*/ 309 h 419"/>
                  <a:gd name="T8" fmla="*/ 0 w 256"/>
                  <a:gd name="T9" fmla="*/ 315 h 419"/>
                  <a:gd name="T10" fmla="*/ 1 w 256"/>
                  <a:gd name="T11" fmla="*/ 319 h 419"/>
                  <a:gd name="T12" fmla="*/ 3 w 256"/>
                  <a:gd name="T13" fmla="*/ 325 h 419"/>
                  <a:gd name="T14" fmla="*/ 7 w 256"/>
                  <a:gd name="T15" fmla="*/ 329 h 419"/>
                  <a:gd name="T16" fmla="*/ 9 w 256"/>
                  <a:gd name="T17" fmla="*/ 334 h 419"/>
                  <a:gd name="T18" fmla="*/ 14 w 256"/>
                  <a:gd name="T19" fmla="*/ 338 h 419"/>
                  <a:gd name="T20" fmla="*/ 19 w 256"/>
                  <a:gd name="T21" fmla="*/ 340 h 419"/>
                  <a:gd name="T22" fmla="*/ 24 w 256"/>
                  <a:gd name="T23" fmla="*/ 342 h 419"/>
                  <a:gd name="T24" fmla="*/ 256 w 256"/>
                  <a:gd name="T25" fmla="*/ 419 h 419"/>
                  <a:gd name="T26" fmla="*/ 256 w 256"/>
                  <a:gd name="T27" fmla="*/ 85 h 419"/>
                  <a:gd name="T28" fmla="*/ 256 w 256"/>
                  <a:gd name="T29" fmla="*/ 85 h 419"/>
                  <a:gd name="T30" fmla="*/ 256 w 256"/>
                  <a:gd name="T31" fmla="*/ 85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9">
                    <a:moveTo>
                      <a:pt x="256" y="85"/>
                    </a:moveTo>
                    <a:lnTo>
                      <a:pt x="0" y="0"/>
                    </a:lnTo>
                    <a:lnTo>
                      <a:pt x="0" y="309"/>
                    </a:lnTo>
                    <a:lnTo>
                      <a:pt x="0" y="309"/>
                    </a:lnTo>
                    <a:lnTo>
                      <a:pt x="0" y="315"/>
                    </a:lnTo>
                    <a:lnTo>
                      <a:pt x="1" y="319"/>
                    </a:lnTo>
                    <a:lnTo>
                      <a:pt x="3" y="325"/>
                    </a:lnTo>
                    <a:lnTo>
                      <a:pt x="7" y="329"/>
                    </a:lnTo>
                    <a:lnTo>
                      <a:pt x="9" y="334"/>
                    </a:lnTo>
                    <a:lnTo>
                      <a:pt x="14" y="338"/>
                    </a:lnTo>
                    <a:lnTo>
                      <a:pt x="19" y="340"/>
                    </a:lnTo>
                    <a:lnTo>
                      <a:pt x="24" y="342"/>
                    </a:lnTo>
                    <a:lnTo>
                      <a:pt x="256" y="419"/>
                    </a:lnTo>
                    <a:lnTo>
                      <a:pt x="256" y="85"/>
                    </a:lnTo>
                    <a:close/>
                    <a:moveTo>
                      <a:pt x="256" y="85"/>
                    </a:moveTo>
                    <a:lnTo>
                      <a:pt x="256" y="8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74" name="Freeform 50"/>
              <p:cNvSpPr>
                <a:spLocks noEditPoints="1"/>
              </p:cNvSpPr>
              <p:nvPr/>
            </p:nvSpPr>
            <p:spPr bwMode="auto">
              <a:xfrm>
                <a:off x="7548859" y="5425080"/>
                <a:ext cx="148620" cy="243829"/>
              </a:xfrm>
              <a:custGeom>
                <a:avLst/>
                <a:gdLst>
                  <a:gd name="T0" fmla="*/ 0 w 256"/>
                  <a:gd name="T1" fmla="*/ 419 h 419"/>
                  <a:gd name="T2" fmla="*/ 232 w 256"/>
                  <a:gd name="T3" fmla="*/ 342 h 419"/>
                  <a:gd name="T4" fmla="*/ 232 w 256"/>
                  <a:gd name="T5" fmla="*/ 342 h 419"/>
                  <a:gd name="T6" fmla="*/ 237 w 256"/>
                  <a:gd name="T7" fmla="*/ 340 h 419"/>
                  <a:gd name="T8" fmla="*/ 242 w 256"/>
                  <a:gd name="T9" fmla="*/ 338 h 419"/>
                  <a:gd name="T10" fmla="*/ 246 w 256"/>
                  <a:gd name="T11" fmla="*/ 334 h 419"/>
                  <a:gd name="T12" fmla="*/ 249 w 256"/>
                  <a:gd name="T13" fmla="*/ 329 h 419"/>
                  <a:gd name="T14" fmla="*/ 252 w 256"/>
                  <a:gd name="T15" fmla="*/ 325 h 419"/>
                  <a:gd name="T16" fmla="*/ 254 w 256"/>
                  <a:gd name="T17" fmla="*/ 319 h 419"/>
                  <a:gd name="T18" fmla="*/ 255 w 256"/>
                  <a:gd name="T19" fmla="*/ 315 h 419"/>
                  <a:gd name="T20" fmla="*/ 256 w 256"/>
                  <a:gd name="T21" fmla="*/ 309 h 419"/>
                  <a:gd name="T22" fmla="*/ 256 w 256"/>
                  <a:gd name="T23" fmla="*/ 0 h 419"/>
                  <a:gd name="T24" fmla="*/ 0 w 256"/>
                  <a:gd name="T25" fmla="*/ 85 h 419"/>
                  <a:gd name="T26" fmla="*/ 0 w 256"/>
                  <a:gd name="T27" fmla="*/ 419 h 419"/>
                  <a:gd name="T28" fmla="*/ 0 w 256"/>
                  <a:gd name="T29" fmla="*/ 419 h 419"/>
                  <a:gd name="T30" fmla="*/ 0 w 256"/>
                  <a:gd name="T3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9">
                    <a:moveTo>
                      <a:pt x="0" y="419"/>
                    </a:moveTo>
                    <a:lnTo>
                      <a:pt x="232" y="342"/>
                    </a:lnTo>
                    <a:lnTo>
                      <a:pt x="232" y="342"/>
                    </a:lnTo>
                    <a:lnTo>
                      <a:pt x="237" y="340"/>
                    </a:lnTo>
                    <a:lnTo>
                      <a:pt x="242" y="338"/>
                    </a:lnTo>
                    <a:lnTo>
                      <a:pt x="246" y="334"/>
                    </a:lnTo>
                    <a:lnTo>
                      <a:pt x="249" y="329"/>
                    </a:lnTo>
                    <a:lnTo>
                      <a:pt x="252" y="325"/>
                    </a:lnTo>
                    <a:lnTo>
                      <a:pt x="254" y="319"/>
                    </a:lnTo>
                    <a:lnTo>
                      <a:pt x="255" y="315"/>
                    </a:lnTo>
                    <a:lnTo>
                      <a:pt x="256" y="309"/>
                    </a:lnTo>
                    <a:lnTo>
                      <a:pt x="256" y="0"/>
                    </a:lnTo>
                    <a:lnTo>
                      <a:pt x="0" y="85"/>
                    </a:lnTo>
                    <a:lnTo>
                      <a:pt x="0" y="419"/>
                    </a:lnTo>
                    <a:close/>
                    <a:moveTo>
                      <a:pt x="0" y="419"/>
                    </a:moveTo>
                    <a:lnTo>
                      <a:pt x="0" y="41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75" name="Freeform 54"/>
              <p:cNvSpPr>
                <a:spLocks/>
              </p:cNvSpPr>
              <p:nvPr/>
            </p:nvSpPr>
            <p:spPr bwMode="auto">
              <a:xfrm>
                <a:off x="7404884" y="5357737"/>
                <a:ext cx="248474" cy="81276"/>
              </a:xfrm>
              <a:custGeom>
                <a:avLst/>
                <a:gdLst>
                  <a:gd name="T0" fmla="*/ 203 w 428"/>
                  <a:gd name="T1" fmla="*/ 1 h 139"/>
                  <a:gd name="T2" fmla="*/ 203 w 428"/>
                  <a:gd name="T3" fmla="*/ 1 h 139"/>
                  <a:gd name="T4" fmla="*/ 0 w 428"/>
                  <a:gd name="T5" fmla="*/ 69 h 139"/>
                  <a:gd name="T6" fmla="*/ 0 w 428"/>
                  <a:gd name="T7" fmla="*/ 69 h 139"/>
                  <a:gd name="T8" fmla="*/ 214 w 428"/>
                  <a:gd name="T9" fmla="*/ 139 h 139"/>
                  <a:gd name="T10" fmla="*/ 214 w 428"/>
                  <a:gd name="T11" fmla="*/ 139 h 139"/>
                  <a:gd name="T12" fmla="*/ 428 w 428"/>
                  <a:gd name="T13" fmla="*/ 69 h 139"/>
                  <a:gd name="T14" fmla="*/ 428 w 428"/>
                  <a:gd name="T15" fmla="*/ 69 h 139"/>
                  <a:gd name="T16" fmla="*/ 225 w 428"/>
                  <a:gd name="T17" fmla="*/ 1 h 139"/>
                  <a:gd name="T18" fmla="*/ 225 w 428"/>
                  <a:gd name="T19" fmla="*/ 1 h 139"/>
                  <a:gd name="T20" fmla="*/ 219 w 428"/>
                  <a:gd name="T21" fmla="*/ 0 h 139"/>
                  <a:gd name="T22" fmla="*/ 214 w 428"/>
                  <a:gd name="T23" fmla="*/ 0 h 139"/>
                  <a:gd name="T24" fmla="*/ 208 w 428"/>
                  <a:gd name="T25" fmla="*/ 0 h 139"/>
                  <a:gd name="T26" fmla="*/ 203 w 428"/>
                  <a:gd name="T27" fmla="*/ 1 h 139"/>
                  <a:gd name="T28" fmla="*/ 203 w 428"/>
                  <a:gd name="T29" fmla="*/ 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8" h="139">
                    <a:moveTo>
                      <a:pt x="203" y="1"/>
                    </a:moveTo>
                    <a:lnTo>
                      <a:pt x="203" y="1"/>
                    </a:lnTo>
                    <a:lnTo>
                      <a:pt x="0" y="69"/>
                    </a:lnTo>
                    <a:lnTo>
                      <a:pt x="0" y="69"/>
                    </a:lnTo>
                    <a:lnTo>
                      <a:pt x="214" y="139"/>
                    </a:lnTo>
                    <a:lnTo>
                      <a:pt x="214" y="139"/>
                    </a:lnTo>
                    <a:lnTo>
                      <a:pt x="428" y="69"/>
                    </a:lnTo>
                    <a:lnTo>
                      <a:pt x="428" y="69"/>
                    </a:lnTo>
                    <a:lnTo>
                      <a:pt x="225" y="1"/>
                    </a:lnTo>
                    <a:lnTo>
                      <a:pt x="225" y="1"/>
                    </a:lnTo>
                    <a:lnTo>
                      <a:pt x="219" y="0"/>
                    </a:lnTo>
                    <a:lnTo>
                      <a:pt x="214" y="0"/>
                    </a:lnTo>
                    <a:lnTo>
                      <a:pt x="208" y="0"/>
                    </a:lnTo>
                    <a:lnTo>
                      <a:pt x="203" y="1"/>
                    </a:lnTo>
                    <a:lnTo>
                      <a:pt x="203" y="1"/>
                    </a:lnTo>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grpSp>
            <p:nvGrpSpPr>
              <p:cNvPr id="276" name="Group 275"/>
              <p:cNvGrpSpPr/>
              <p:nvPr/>
            </p:nvGrpSpPr>
            <p:grpSpPr>
              <a:xfrm>
                <a:off x="7359485" y="5211088"/>
                <a:ext cx="337609" cy="148909"/>
                <a:chOff x="2504291" y="1806040"/>
                <a:chExt cx="337609" cy="148909"/>
              </a:xfrm>
            </p:grpSpPr>
            <p:sp>
              <p:nvSpPr>
                <p:cNvPr id="277" name="Freeform 10"/>
                <p:cNvSpPr>
                  <a:spLocks/>
                </p:cNvSpPr>
                <p:nvPr/>
              </p:nvSpPr>
              <p:spPr bwMode="auto">
                <a:xfrm>
                  <a:off x="2759949" y="1913974"/>
                  <a:ext cx="81951" cy="40975"/>
                </a:xfrm>
                <a:custGeom>
                  <a:avLst/>
                  <a:gdLst>
                    <a:gd name="T0" fmla="*/ 95 w 128"/>
                    <a:gd name="T1" fmla="*/ 0 h 64"/>
                    <a:gd name="T2" fmla="*/ 32 w 128"/>
                    <a:gd name="T3" fmla="*/ 0 h 64"/>
                    <a:gd name="T4" fmla="*/ 32 w 128"/>
                    <a:gd name="T5" fmla="*/ 0 h 64"/>
                    <a:gd name="T6" fmla="*/ 26 w 128"/>
                    <a:gd name="T7" fmla="*/ 0 h 64"/>
                    <a:gd name="T8" fmla="*/ 19 w 128"/>
                    <a:gd name="T9" fmla="*/ 3 h 64"/>
                    <a:gd name="T10" fmla="*/ 14 w 128"/>
                    <a:gd name="T11" fmla="*/ 5 h 64"/>
                    <a:gd name="T12" fmla="*/ 9 w 128"/>
                    <a:gd name="T13" fmla="*/ 9 h 64"/>
                    <a:gd name="T14" fmla="*/ 5 w 128"/>
                    <a:gd name="T15" fmla="*/ 15 h 64"/>
                    <a:gd name="T16" fmla="*/ 2 w 128"/>
                    <a:gd name="T17" fmla="*/ 20 h 64"/>
                    <a:gd name="T18" fmla="*/ 0 w 128"/>
                    <a:gd name="T19" fmla="*/ 25 h 64"/>
                    <a:gd name="T20" fmla="*/ 0 w 128"/>
                    <a:gd name="T21" fmla="*/ 31 h 64"/>
                    <a:gd name="T22" fmla="*/ 0 w 128"/>
                    <a:gd name="T23" fmla="*/ 31 h 64"/>
                    <a:gd name="T24" fmla="*/ 0 w 128"/>
                    <a:gd name="T25" fmla="*/ 38 h 64"/>
                    <a:gd name="T26" fmla="*/ 2 w 128"/>
                    <a:gd name="T27" fmla="*/ 44 h 64"/>
                    <a:gd name="T28" fmla="*/ 5 w 128"/>
                    <a:gd name="T29" fmla="*/ 49 h 64"/>
                    <a:gd name="T30" fmla="*/ 9 w 128"/>
                    <a:gd name="T31" fmla="*/ 55 h 64"/>
                    <a:gd name="T32" fmla="*/ 14 w 128"/>
                    <a:gd name="T33" fmla="*/ 58 h 64"/>
                    <a:gd name="T34" fmla="*/ 19 w 128"/>
                    <a:gd name="T35" fmla="*/ 61 h 64"/>
                    <a:gd name="T36" fmla="*/ 26 w 128"/>
                    <a:gd name="T37" fmla="*/ 64 h 64"/>
                    <a:gd name="T38" fmla="*/ 32 w 128"/>
                    <a:gd name="T39" fmla="*/ 64 h 64"/>
                    <a:gd name="T40" fmla="*/ 95 w 128"/>
                    <a:gd name="T41" fmla="*/ 64 h 64"/>
                    <a:gd name="T42" fmla="*/ 95 w 128"/>
                    <a:gd name="T43" fmla="*/ 64 h 64"/>
                    <a:gd name="T44" fmla="*/ 102 w 128"/>
                    <a:gd name="T45" fmla="*/ 64 h 64"/>
                    <a:gd name="T46" fmla="*/ 108 w 128"/>
                    <a:gd name="T47" fmla="*/ 61 h 64"/>
                    <a:gd name="T48" fmla="*/ 114 w 128"/>
                    <a:gd name="T49" fmla="*/ 58 h 64"/>
                    <a:gd name="T50" fmla="*/ 119 w 128"/>
                    <a:gd name="T51" fmla="*/ 55 h 64"/>
                    <a:gd name="T52" fmla="*/ 123 w 128"/>
                    <a:gd name="T53" fmla="*/ 49 h 64"/>
                    <a:gd name="T54" fmla="*/ 125 w 128"/>
                    <a:gd name="T55" fmla="*/ 44 h 64"/>
                    <a:gd name="T56" fmla="*/ 128 w 128"/>
                    <a:gd name="T57" fmla="*/ 38 h 64"/>
                    <a:gd name="T58" fmla="*/ 128 w 128"/>
                    <a:gd name="T59" fmla="*/ 31 h 64"/>
                    <a:gd name="T60" fmla="*/ 128 w 128"/>
                    <a:gd name="T61" fmla="*/ 31 h 64"/>
                    <a:gd name="T62" fmla="*/ 128 w 128"/>
                    <a:gd name="T63" fmla="*/ 25 h 64"/>
                    <a:gd name="T64" fmla="*/ 125 w 128"/>
                    <a:gd name="T65" fmla="*/ 20 h 64"/>
                    <a:gd name="T66" fmla="*/ 123 w 128"/>
                    <a:gd name="T67" fmla="*/ 15 h 64"/>
                    <a:gd name="T68" fmla="*/ 119 w 128"/>
                    <a:gd name="T69" fmla="*/ 9 h 64"/>
                    <a:gd name="T70" fmla="*/ 114 w 128"/>
                    <a:gd name="T71" fmla="*/ 5 h 64"/>
                    <a:gd name="T72" fmla="*/ 108 w 128"/>
                    <a:gd name="T73" fmla="*/ 3 h 64"/>
                    <a:gd name="T74" fmla="*/ 102 w 128"/>
                    <a:gd name="T75" fmla="*/ 0 h 64"/>
                    <a:gd name="T76" fmla="*/ 95 w 128"/>
                    <a:gd name="T77" fmla="*/ 0 h 64"/>
                    <a:gd name="T78" fmla="*/ 95 w 12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64">
                      <a:moveTo>
                        <a:pt x="95" y="0"/>
                      </a:moveTo>
                      <a:lnTo>
                        <a:pt x="32" y="0"/>
                      </a:lnTo>
                      <a:lnTo>
                        <a:pt x="32" y="0"/>
                      </a:lnTo>
                      <a:lnTo>
                        <a:pt x="26" y="0"/>
                      </a:lnTo>
                      <a:lnTo>
                        <a:pt x="19" y="3"/>
                      </a:lnTo>
                      <a:lnTo>
                        <a:pt x="14" y="5"/>
                      </a:lnTo>
                      <a:lnTo>
                        <a:pt x="9" y="9"/>
                      </a:lnTo>
                      <a:lnTo>
                        <a:pt x="5" y="15"/>
                      </a:lnTo>
                      <a:lnTo>
                        <a:pt x="2" y="20"/>
                      </a:lnTo>
                      <a:lnTo>
                        <a:pt x="0" y="25"/>
                      </a:lnTo>
                      <a:lnTo>
                        <a:pt x="0" y="31"/>
                      </a:lnTo>
                      <a:lnTo>
                        <a:pt x="0" y="31"/>
                      </a:lnTo>
                      <a:lnTo>
                        <a:pt x="0" y="38"/>
                      </a:lnTo>
                      <a:lnTo>
                        <a:pt x="2" y="44"/>
                      </a:lnTo>
                      <a:lnTo>
                        <a:pt x="5" y="49"/>
                      </a:lnTo>
                      <a:lnTo>
                        <a:pt x="9" y="55"/>
                      </a:lnTo>
                      <a:lnTo>
                        <a:pt x="14" y="58"/>
                      </a:lnTo>
                      <a:lnTo>
                        <a:pt x="19" y="61"/>
                      </a:lnTo>
                      <a:lnTo>
                        <a:pt x="26" y="64"/>
                      </a:lnTo>
                      <a:lnTo>
                        <a:pt x="32" y="64"/>
                      </a:lnTo>
                      <a:lnTo>
                        <a:pt x="95" y="64"/>
                      </a:lnTo>
                      <a:lnTo>
                        <a:pt x="95" y="64"/>
                      </a:lnTo>
                      <a:lnTo>
                        <a:pt x="102" y="64"/>
                      </a:lnTo>
                      <a:lnTo>
                        <a:pt x="108" y="61"/>
                      </a:lnTo>
                      <a:lnTo>
                        <a:pt x="114" y="58"/>
                      </a:lnTo>
                      <a:lnTo>
                        <a:pt x="119" y="55"/>
                      </a:lnTo>
                      <a:lnTo>
                        <a:pt x="123" y="49"/>
                      </a:lnTo>
                      <a:lnTo>
                        <a:pt x="125" y="44"/>
                      </a:lnTo>
                      <a:lnTo>
                        <a:pt x="128" y="38"/>
                      </a:lnTo>
                      <a:lnTo>
                        <a:pt x="128" y="31"/>
                      </a:lnTo>
                      <a:lnTo>
                        <a:pt x="128" y="31"/>
                      </a:lnTo>
                      <a:lnTo>
                        <a:pt x="128" y="25"/>
                      </a:lnTo>
                      <a:lnTo>
                        <a:pt x="125" y="20"/>
                      </a:lnTo>
                      <a:lnTo>
                        <a:pt x="123" y="15"/>
                      </a:lnTo>
                      <a:lnTo>
                        <a:pt x="119" y="9"/>
                      </a:lnTo>
                      <a:lnTo>
                        <a:pt x="114" y="5"/>
                      </a:lnTo>
                      <a:lnTo>
                        <a:pt x="108" y="3"/>
                      </a:lnTo>
                      <a:lnTo>
                        <a:pt x="102" y="0"/>
                      </a:lnTo>
                      <a:lnTo>
                        <a:pt x="95" y="0"/>
                      </a:lnTo>
                      <a:lnTo>
                        <a:pt x="95" y="0"/>
                      </a:lnTo>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78" name="Freeform 13"/>
                <p:cNvSpPr>
                  <a:spLocks/>
                </p:cNvSpPr>
                <p:nvPr/>
              </p:nvSpPr>
              <p:spPr bwMode="auto">
                <a:xfrm>
                  <a:off x="2596299" y="1806040"/>
                  <a:ext cx="61463" cy="81951"/>
                </a:xfrm>
                <a:custGeom>
                  <a:avLst/>
                  <a:gdLst>
                    <a:gd name="T0" fmla="*/ 92 w 96"/>
                    <a:gd name="T1" fmla="*/ 81 h 128"/>
                    <a:gd name="T2" fmla="*/ 61 w 96"/>
                    <a:gd name="T3" fmla="*/ 17 h 128"/>
                    <a:gd name="T4" fmla="*/ 61 w 96"/>
                    <a:gd name="T5" fmla="*/ 17 h 128"/>
                    <a:gd name="T6" fmla="*/ 57 w 96"/>
                    <a:gd name="T7" fmla="*/ 12 h 128"/>
                    <a:gd name="T8" fmla="*/ 52 w 96"/>
                    <a:gd name="T9" fmla="*/ 8 h 128"/>
                    <a:gd name="T10" fmla="*/ 48 w 96"/>
                    <a:gd name="T11" fmla="*/ 4 h 128"/>
                    <a:gd name="T12" fmla="*/ 42 w 96"/>
                    <a:gd name="T13" fmla="*/ 1 h 128"/>
                    <a:gd name="T14" fmla="*/ 37 w 96"/>
                    <a:gd name="T15" fmla="*/ 0 h 128"/>
                    <a:gd name="T16" fmla="*/ 30 w 96"/>
                    <a:gd name="T17" fmla="*/ 0 h 128"/>
                    <a:gd name="T18" fmla="*/ 24 w 96"/>
                    <a:gd name="T19" fmla="*/ 0 h 128"/>
                    <a:gd name="T20" fmla="*/ 17 w 96"/>
                    <a:gd name="T21" fmla="*/ 3 h 128"/>
                    <a:gd name="T22" fmla="*/ 17 w 96"/>
                    <a:gd name="T23" fmla="*/ 3 h 128"/>
                    <a:gd name="T24" fmla="*/ 12 w 96"/>
                    <a:gd name="T25" fmla="*/ 6 h 128"/>
                    <a:gd name="T26" fmla="*/ 7 w 96"/>
                    <a:gd name="T27" fmla="*/ 10 h 128"/>
                    <a:gd name="T28" fmla="*/ 4 w 96"/>
                    <a:gd name="T29" fmla="*/ 15 h 128"/>
                    <a:gd name="T30" fmla="*/ 2 w 96"/>
                    <a:gd name="T31" fmla="*/ 22 h 128"/>
                    <a:gd name="T32" fmla="*/ 0 w 96"/>
                    <a:gd name="T33" fmla="*/ 27 h 128"/>
                    <a:gd name="T34" fmla="*/ 0 w 96"/>
                    <a:gd name="T35" fmla="*/ 34 h 128"/>
                    <a:gd name="T36" fmla="*/ 0 w 96"/>
                    <a:gd name="T37" fmla="*/ 40 h 128"/>
                    <a:gd name="T38" fmla="*/ 3 w 96"/>
                    <a:gd name="T39" fmla="*/ 46 h 128"/>
                    <a:gd name="T40" fmla="*/ 35 w 96"/>
                    <a:gd name="T41" fmla="*/ 110 h 128"/>
                    <a:gd name="T42" fmla="*/ 35 w 96"/>
                    <a:gd name="T43" fmla="*/ 110 h 128"/>
                    <a:gd name="T44" fmla="*/ 39 w 96"/>
                    <a:gd name="T45" fmla="*/ 115 h 128"/>
                    <a:gd name="T46" fmla="*/ 43 w 96"/>
                    <a:gd name="T47" fmla="*/ 120 h 128"/>
                    <a:gd name="T48" fmla="*/ 48 w 96"/>
                    <a:gd name="T49" fmla="*/ 124 h 128"/>
                    <a:gd name="T50" fmla="*/ 53 w 96"/>
                    <a:gd name="T51" fmla="*/ 126 h 128"/>
                    <a:gd name="T52" fmla="*/ 60 w 96"/>
                    <a:gd name="T53" fmla="*/ 128 h 128"/>
                    <a:gd name="T54" fmla="*/ 66 w 96"/>
                    <a:gd name="T55" fmla="*/ 128 h 128"/>
                    <a:gd name="T56" fmla="*/ 73 w 96"/>
                    <a:gd name="T57" fmla="*/ 126 h 128"/>
                    <a:gd name="T58" fmla="*/ 78 w 96"/>
                    <a:gd name="T59" fmla="*/ 124 h 128"/>
                    <a:gd name="T60" fmla="*/ 78 w 96"/>
                    <a:gd name="T61" fmla="*/ 124 h 128"/>
                    <a:gd name="T62" fmla="*/ 84 w 96"/>
                    <a:gd name="T63" fmla="*/ 121 h 128"/>
                    <a:gd name="T64" fmla="*/ 88 w 96"/>
                    <a:gd name="T65" fmla="*/ 116 h 128"/>
                    <a:gd name="T66" fmla="*/ 92 w 96"/>
                    <a:gd name="T67" fmla="*/ 111 h 128"/>
                    <a:gd name="T68" fmla="*/ 95 w 96"/>
                    <a:gd name="T69" fmla="*/ 106 h 128"/>
                    <a:gd name="T70" fmla="*/ 96 w 96"/>
                    <a:gd name="T71" fmla="*/ 99 h 128"/>
                    <a:gd name="T72" fmla="*/ 96 w 96"/>
                    <a:gd name="T73" fmla="*/ 94 h 128"/>
                    <a:gd name="T74" fmla="*/ 95 w 96"/>
                    <a:gd name="T75" fmla="*/ 88 h 128"/>
                    <a:gd name="T76" fmla="*/ 92 w 96"/>
                    <a:gd name="T77" fmla="*/ 81 h 128"/>
                    <a:gd name="T78" fmla="*/ 92 w 96"/>
                    <a:gd name="T79"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28">
                      <a:moveTo>
                        <a:pt x="92" y="81"/>
                      </a:moveTo>
                      <a:lnTo>
                        <a:pt x="61" y="17"/>
                      </a:lnTo>
                      <a:lnTo>
                        <a:pt x="61" y="17"/>
                      </a:lnTo>
                      <a:lnTo>
                        <a:pt x="57" y="12"/>
                      </a:lnTo>
                      <a:lnTo>
                        <a:pt x="52" y="8"/>
                      </a:lnTo>
                      <a:lnTo>
                        <a:pt x="48" y="4"/>
                      </a:lnTo>
                      <a:lnTo>
                        <a:pt x="42" y="1"/>
                      </a:lnTo>
                      <a:lnTo>
                        <a:pt x="37" y="0"/>
                      </a:lnTo>
                      <a:lnTo>
                        <a:pt x="30" y="0"/>
                      </a:lnTo>
                      <a:lnTo>
                        <a:pt x="24" y="0"/>
                      </a:lnTo>
                      <a:lnTo>
                        <a:pt x="17" y="3"/>
                      </a:lnTo>
                      <a:lnTo>
                        <a:pt x="17" y="3"/>
                      </a:lnTo>
                      <a:lnTo>
                        <a:pt x="12" y="6"/>
                      </a:lnTo>
                      <a:lnTo>
                        <a:pt x="7" y="10"/>
                      </a:lnTo>
                      <a:lnTo>
                        <a:pt x="4" y="15"/>
                      </a:lnTo>
                      <a:lnTo>
                        <a:pt x="2" y="22"/>
                      </a:lnTo>
                      <a:lnTo>
                        <a:pt x="0" y="27"/>
                      </a:lnTo>
                      <a:lnTo>
                        <a:pt x="0" y="34"/>
                      </a:lnTo>
                      <a:lnTo>
                        <a:pt x="0" y="40"/>
                      </a:lnTo>
                      <a:lnTo>
                        <a:pt x="3" y="46"/>
                      </a:lnTo>
                      <a:lnTo>
                        <a:pt x="35" y="110"/>
                      </a:lnTo>
                      <a:lnTo>
                        <a:pt x="35" y="110"/>
                      </a:lnTo>
                      <a:lnTo>
                        <a:pt x="39" y="115"/>
                      </a:lnTo>
                      <a:lnTo>
                        <a:pt x="43" y="120"/>
                      </a:lnTo>
                      <a:lnTo>
                        <a:pt x="48" y="124"/>
                      </a:lnTo>
                      <a:lnTo>
                        <a:pt x="53" y="126"/>
                      </a:lnTo>
                      <a:lnTo>
                        <a:pt x="60" y="128"/>
                      </a:lnTo>
                      <a:lnTo>
                        <a:pt x="66" y="128"/>
                      </a:lnTo>
                      <a:lnTo>
                        <a:pt x="73" y="126"/>
                      </a:lnTo>
                      <a:lnTo>
                        <a:pt x="78" y="124"/>
                      </a:lnTo>
                      <a:lnTo>
                        <a:pt x="78" y="124"/>
                      </a:lnTo>
                      <a:lnTo>
                        <a:pt x="84" y="121"/>
                      </a:lnTo>
                      <a:lnTo>
                        <a:pt x="88" y="116"/>
                      </a:lnTo>
                      <a:lnTo>
                        <a:pt x="92" y="111"/>
                      </a:lnTo>
                      <a:lnTo>
                        <a:pt x="95" y="106"/>
                      </a:lnTo>
                      <a:lnTo>
                        <a:pt x="96" y="99"/>
                      </a:lnTo>
                      <a:lnTo>
                        <a:pt x="96" y="94"/>
                      </a:lnTo>
                      <a:lnTo>
                        <a:pt x="95" y="88"/>
                      </a:lnTo>
                      <a:lnTo>
                        <a:pt x="92" y="81"/>
                      </a:lnTo>
                      <a:lnTo>
                        <a:pt x="92" y="81"/>
                      </a:lnTo>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79" name="Freeform 16"/>
                <p:cNvSpPr>
                  <a:spLocks/>
                </p:cNvSpPr>
                <p:nvPr/>
              </p:nvSpPr>
              <p:spPr bwMode="auto">
                <a:xfrm>
                  <a:off x="2695925" y="1806040"/>
                  <a:ext cx="64024" cy="81951"/>
                </a:xfrm>
                <a:custGeom>
                  <a:avLst/>
                  <a:gdLst>
                    <a:gd name="T0" fmla="*/ 79 w 97"/>
                    <a:gd name="T1" fmla="*/ 3 h 128"/>
                    <a:gd name="T2" fmla="*/ 79 w 97"/>
                    <a:gd name="T3" fmla="*/ 3 h 128"/>
                    <a:gd name="T4" fmla="*/ 72 w 97"/>
                    <a:gd name="T5" fmla="*/ 0 h 128"/>
                    <a:gd name="T6" fmla="*/ 67 w 97"/>
                    <a:gd name="T7" fmla="*/ 0 h 128"/>
                    <a:gd name="T8" fmla="*/ 61 w 97"/>
                    <a:gd name="T9" fmla="*/ 0 h 128"/>
                    <a:gd name="T10" fmla="*/ 54 w 97"/>
                    <a:gd name="T11" fmla="*/ 1 h 128"/>
                    <a:gd name="T12" fmla="*/ 49 w 97"/>
                    <a:gd name="T13" fmla="*/ 4 h 128"/>
                    <a:gd name="T14" fmla="*/ 44 w 97"/>
                    <a:gd name="T15" fmla="*/ 8 h 128"/>
                    <a:gd name="T16" fmla="*/ 39 w 97"/>
                    <a:gd name="T17" fmla="*/ 12 h 128"/>
                    <a:gd name="T18" fmla="*/ 36 w 97"/>
                    <a:gd name="T19" fmla="*/ 17 h 128"/>
                    <a:gd name="T20" fmla="*/ 4 w 97"/>
                    <a:gd name="T21" fmla="*/ 81 h 128"/>
                    <a:gd name="T22" fmla="*/ 4 w 97"/>
                    <a:gd name="T23" fmla="*/ 81 h 128"/>
                    <a:gd name="T24" fmla="*/ 1 w 97"/>
                    <a:gd name="T25" fmla="*/ 88 h 128"/>
                    <a:gd name="T26" fmla="*/ 0 w 97"/>
                    <a:gd name="T27" fmla="*/ 94 h 128"/>
                    <a:gd name="T28" fmla="*/ 1 w 97"/>
                    <a:gd name="T29" fmla="*/ 99 h 128"/>
                    <a:gd name="T30" fmla="*/ 3 w 97"/>
                    <a:gd name="T31" fmla="*/ 106 h 128"/>
                    <a:gd name="T32" fmla="*/ 5 w 97"/>
                    <a:gd name="T33" fmla="*/ 111 h 128"/>
                    <a:gd name="T34" fmla="*/ 8 w 97"/>
                    <a:gd name="T35" fmla="*/ 116 h 128"/>
                    <a:gd name="T36" fmla="*/ 13 w 97"/>
                    <a:gd name="T37" fmla="*/ 121 h 128"/>
                    <a:gd name="T38" fmla="*/ 18 w 97"/>
                    <a:gd name="T39" fmla="*/ 124 h 128"/>
                    <a:gd name="T40" fmla="*/ 18 w 97"/>
                    <a:gd name="T41" fmla="*/ 124 h 128"/>
                    <a:gd name="T42" fmla="*/ 24 w 97"/>
                    <a:gd name="T43" fmla="*/ 126 h 128"/>
                    <a:gd name="T44" fmla="*/ 31 w 97"/>
                    <a:gd name="T45" fmla="*/ 128 h 128"/>
                    <a:gd name="T46" fmla="*/ 36 w 97"/>
                    <a:gd name="T47" fmla="*/ 128 h 128"/>
                    <a:gd name="T48" fmla="*/ 43 w 97"/>
                    <a:gd name="T49" fmla="*/ 126 h 128"/>
                    <a:gd name="T50" fmla="*/ 48 w 97"/>
                    <a:gd name="T51" fmla="*/ 124 h 128"/>
                    <a:gd name="T52" fmla="*/ 53 w 97"/>
                    <a:gd name="T53" fmla="*/ 120 h 128"/>
                    <a:gd name="T54" fmla="*/ 58 w 97"/>
                    <a:gd name="T55" fmla="*/ 115 h 128"/>
                    <a:gd name="T56" fmla="*/ 61 w 97"/>
                    <a:gd name="T57" fmla="*/ 110 h 128"/>
                    <a:gd name="T58" fmla="*/ 93 w 97"/>
                    <a:gd name="T59" fmla="*/ 46 h 128"/>
                    <a:gd name="T60" fmla="*/ 93 w 97"/>
                    <a:gd name="T61" fmla="*/ 46 h 128"/>
                    <a:gd name="T62" fmla="*/ 96 w 97"/>
                    <a:gd name="T63" fmla="*/ 40 h 128"/>
                    <a:gd name="T64" fmla="*/ 97 w 97"/>
                    <a:gd name="T65" fmla="*/ 34 h 128"/>
                    <a:gd name="T66" fmla="*/ 97 w 97"/>
                    <a:gd name="T67" fmla="*/ 27 h 128"/>
                    <a:gd name="T68" fmla="*/ 96 w 97"/>
                    <a:gd name="T69" fmla="*/ 22 h 128"/>
                    <a:gd name="T70" fmla="*/ 93 w 97"/>
                    <a:gd name="T71" fmla="*/ 15 h 128"/>
                    <a:gd name="T72" fmla="*/ 89 w 97"/>
                    <a:gd name="T73" fmla="*/ 10 h 128"/>
                    <a:gd name="T74" fmla="*/ 84 w 97"/>
                    <a:gd name="T75" fmla="*/ 6 h 128"/>
                    <a:gd name="T76" fmla="*/ 79 w 97"/>
                    <a:gd name="T77" fmla="*/ 3 h 128"/>
                    <a:gd name="T78" fmla="*/ 79 w 97"/>
                    <a:gd name="T79"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128">
                      <a:moveTo>
                        <a:pt x="79" y="3"/>
                      </a:moveTo>
                      <a:lnTo>
                        <a:pt x="79" y="3"/>
                      </a:lnTo>
                      <a:lnTo>
                        <a:pt x="72" y="0"/>
                      </a:lnTo>
                      <a:lnTo>
                        <a:pt x="67" y="0"/>
                      </a:lnTo>
                      <a:lnTo>
                        <a:pt x="61" y="0"/>
                      </a:lnTo>
                      <a:lnTo>
                        <a:pt x="54" y="1"/>
                      </a:lnTo>
                      <a:lnTo>
                        <a:pt x="49" y="4"/>
                      </a:lnTo>
                      <a:lnTo>
                        <a:pt x="44" y="8"/>
                      </a:lnTo>
                      <a:lnTo>
                        <a:pt x="39" y="12"/>
                      </a:lnTo>
                      <a:lnTo>
                        <a:pt x="36" y="17"/>
                      </a:lnTo>
                      <a:lnTo>
                        <a:pt x="4" y="81"/>
                      </a:lnTo>
                      <a:lnTo>
                        <a:pt x="4" y="81"/>
                      </a:lnTo>
                      <a:lnTo>
                        <a:pt x="1" y="88"/>
                      </a:lnTo>
                      <a:lnTo>
                        <a:pt x="0" y="94"/>
                      </a:lnTo>
                      <a:lnTo>
                        <a:pt x="1" y="99"/>
                      </a:lnTo>
                      <a:lnTo>
                        <a:pt x="3" y="106"/>
                      </a:lnTo>
                      <a:lnTo>
                        <a:pt x="5" y="111"/>
                      </a:lnTo>
                      <a:lnTo>
                        <a:pt x="8" y="116"/>
                      </a:lnTo>
                      <a:lnTo>
                        <a:pt x="13" y="121"/>
                      </a:lnTo>
                      <a:lnTo>
                        <a:pt x="18" y="124"/>
                      </a:lnTo>
                      <a:lnTo>
                        <a:pt x="18" y="124"/>
                      </a:lnTo>
                      <a:lnTo>
                        <a:pt x="24" y="126"/>
                      </a:lnTo>
                      <a:lnTo>
                        <a:pt x="31" y="128"/>
                      </a:lnTo>
                      <a:lnTo>
                        <a:pt x="36" y="128"/>
                      </a:lnTo>
                      <a:lnTo>
                        <a:pt x="43" y="126"/>
                      </a:lnTo>
                      <a:lnTo>
                        <a:pt x="48" y="124"/>
                      </a:lnTo>
                      <a:lnTo>
                        <a:pt x="53" y="120"/>
                      </a:lnTo>
                      <a:lnTo>
                        <a:pt x="58" y="115"/>
                      </a:lnTo>
                      <a:lnTo>
                        <a:pt x="61" y="110"/>
                      </a:lnTo>
                      <a:lnTo>
                        <a:pt x="93" y="46"/>
                      </a:lnTo>
                      <a:lnTo>
                        <a:pt x="93" y="46"/>
                      </a:lnTo>
                      <a:lnTo>
                        <a:pt x="96" y="40"/>
                      </a:lnTo>
                      <a:lnTo>
                        <a:pt x="97" y="34"/>
                      </a:lnTo>
                      <a:lnTo>
                        <a:pt x="97" y="27"/>
                      </a:lnTo>
                      <a:lnTo>
                        <a:pt x="96" y="22"/>
                      </a:lnTo>
                      <a:lnTo>
                        <a:pt x="93" y="15"/>
                      </a:lnTo>
                      <a:lnTo>
                        <a:pt x="89" y="10"/>
                      </a:lnTo>
                      <a:lnTo>
                        <a:pt x="84" y="6"/>
                      </a:lnTo>
                      <a:lnTo>
                        <a:pt x="79" y="3"/>
                      </a:lnTo>
                      <a:lnTo>
                        <a:pt x="79" y="3"/>
                      </a:lnTo>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sp>
              <p:nvSpPr>
                <p:cNvPr id="280" name="Freeform 18"/>
                <p:cNvSpPr>
                  <a:spLocks noEditPoints="1"/>
                </p:cNvSpPr>
                <p:nvPr/>
              </p:nvSpPr>
              <p:spPr bwMode="auto">
                <a:xfrm>
                  <a:off x="2504291" y="1910226"/>
                  <a:ext cx="81951" cy="40975"/>
                </a:xfrm>
                <a:custGeom>
                  <a:avLst/>
                  <a:gdLst>
                    <a:gd name="T0" fmla="*/ 97 w 128"/>
                    <a:gd name="T1" fmla="*/ 0 h 64"/>
                    <a:gd name="T2" fmla="*/ 32 w 128"/>
                    <a:gd name="T3" fmla="*/ 0 h 64"/>
                    <a:gd name="T4" fmla="*/ 32 w 128"/>
                    <a:gd name="T5" fmla="*/ 0 h 64"/>
                    <a:gd name="T6" fmla="*/ 26 w 128"/>
                    <a:gd name="T7" fmla="*/ 0 h 64"/>
                    <a:gd name="T8" fmla="*/ 20 w 128"/>
                    <a:gd name="T9" fmla="*/ 3 h 64"/>
                    <a:gd name="T10" fmla="*/ 14 w 128"/>
                    <a:gd name="T11" fmla="*/ 5 h 64"/>
                    <a:gd name="T12" fmla="*/ 9 w 128"/>
                    <a:gd name="T13" fmla="*/ 9 h 64"/>
                    <a:gd name="T14" fmla="*/ 5 w 128"/>
                    <a:gd name="T15" fmla="*/ 15 h 64"/>
                    <a:gd name="T16" fmla="*/ 3 w 128"/>
                    <a:gd name="T17" fmla="*/ 20 h 64"/>
                    <a:gd name="T18" fmla="*/ 1 w 128"/>
                    <a:gd name="T19" fmla="*/ 25 h 64"/>
                    <a:gd name="T20" fmla="*/ 0 w 128"/>
                    <a:gd name="T21" fmla="*/ 31 h 64"/>
                    <a:gd name="T22" fmla="*/ 0 w 128"/>
                    <a:gd name="T23" fmla="*/ 31 h 64"/>
                    <a:gd name="T24" fmla="*/ 1 w 128"/>
                    <a:gd name="T25" fmla="*/ 38 h 64"/>
                    <a:gd name="T26" fmla="*/ 3 w 128"/>
                    <a:gd name="T27" fmla="*/ 44 h 64"/>
                    <a:gd name="T28" fmla="*/ 5 w 128"/>
                    <a:gd name="T29" fmla="*/ 49 h 64"/>
                    <a:gd name="T30" fmla="*/ 9 w 128"/>
                    <a:gd name="T31" fmla="*/ 55 h 64"/>
                    <a:gd name="T32" fmla="*/ 14 w 128"/>
                    <a:gd name="T33" fmla="*/ 58 h 64"/>
                    <a:gd name="T34" fmla="*/ 20 w 128"/>
                    <a:gd name="T35" fmla="*/ 61 h 64"/>
                    <a:gd name="T36" fmla="*/ 26 w 128"/>
                    <a:gd name="T37" fmla="*/ 64 h 64"/>
                    <a:gd name="T38" fmla="*/ 32 w 128"/>
                    <a:gd name="T39" fmla="*/ 64 h 64"/>
                    <a:gd name="T40" fmla="*/ 97 w 128"/>
                    <a:gd name="T41" fmla="*/ 64 h 64"/>
                    <a:gd name="T42" fmla="*/ 97 w 128"/>
                    <a:gd name="T43" fmla="*/ 64 h 64"/>
                    <a:gd name="T44" fmla="*/ 104 w 128"/>
                    <a:gd name="T45" fmla="*/ 64 h 64"/>
                    <a:gd name="T46" fmla="*/ 109 w 128"/>
                    <a:gd name="T47" fmla="*/ 61 h 64"/>
                    <a:gd name="T48" fmla="*/ 115 w 128"/>
                    <a:gd name="T49" fmla="*/ 58 h 64"/>
                    <a:gd name="T50" fmla="*/ 119 w 128"/>
                    <a:gd name="T51" fmla="*/ 55 h 64"/>
                    <a:gd name="T52" fmla="*/ 123 w 128"/>
                    <a:gd name="T53" fmla="*/ 49 h 64"/>
                    <a:gd name="T54" fmla="*/ 127 w 128"/>
                    <a:gd name="T55" fmla="*/ 44 h 64"/>
                    <a:gd name="T56" fmla="*/ 128 w 128"/>
                    <a:gd name="T57" fmla="*/ 38 h 64"/>
                    <a:gd name="T58" fmla="*/ 128 w 128"/>
                    <a:gd name="T59" fmla="*/ 31 h 64"/>
                    <a:gd name="T60" fmla="*/ 128 w 128"/>
                    <a:gd name="T61" fmla="*/ 31 h 64"/>
                    <a:gd name="T62" fmla="*/ 128 w 128"/>
                    <a:gd name="T63" fmla="*/ 25 h 64"/>
                    <a:gd name="T64" fmla="*/ 127 w 128"/>
                    <a:gd name="T65" fmla="*/ 20 h 64"/>
                    <a:gd name="T66" fmla="*/ 123 w 128"/>
                    <a:gd name="T67" fmla="*/ 15 h 64"/>
                    <a:gd name="T68" fmla="*/ 119 w 128"/>
                    <a:gd name="T69" fmla="*/ 9 h 64"/>
                    <a:gd name="T70" fmla="*/ 115 w 128"/>
                    <a:gd name="T71" fmla="*/ 5 h 64"/>
                    <a:gd name="T72" fmla="*/ 109 w 128"/>
                    <a:gd name="T73" fmla="*/ 3 h 64"/>
                    <a:gd name="T74" fmla="*/ 104 w 128"/>
                    <a:gd name="T75" fmla="*/ 0 h 64"/>
                    <a:gd name="T76" fmla="*/ 97 w 128"/>
                    <a:gd name="T77" fmla="*/ 0 h 64"/>
                    <a:gd name="T78" fmla="*/ 97 w 128"/>
                    <a:gd name="T79" fmla="*/ 0 h 64"/>
                    <a:gd name="T80" fmla="*/ 97 w 128"/>
                    <a:gd name="T81" fmla="*/ 0 h 64"/>
                    <a:gd name="T82" fmla="*/ 97 w 128"/>
                    <a:gd name="T8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64">
                      <a:moveTo>
                        <a:pt x="97" y="0"/>
                      </a:moveTo>
                      <a:lnTo>
                        <a:pt x="32" y="0"/>
                      </a:lnTo>
                      <a:lnTo>
                        <a:pt x="32" y="0"/>
                      </a:lnTo>
                      <a:lnTo>
                        <a:pt x="26" y="0"/>
                      </a:lnTo>
                      <a:lnTo>
                        <a:pt x="20" y="3"/>
                      </a:lnTo>
                      <a:lnTo>
                        <a:pt x="14" y="5"/>
                      </a:lnTo>
                      <a:lnTo>
                        <a:pt x="9" y="9"/>
                      </a:lnTo>
                      <a:lnTo>
                        <a:pt x="5" y="15"/>
                      </a:lnTo>
                      <a:lnTo>
                        <a:pt x="3" y="20"/>
                      </a:lnTo>
                      <a:lnTo>
                        <a:pt x="1" y="25"/>
                      </a:lnTo>
                      <a:lnTo>
                        <a:pt x="0" y="31"/>
                      </a:lnTo>
                      <a:lnTo>
                        <a:pt x="0" y="31"/>
                      </a:lnTo>
                      <a:lnTo>
                        <a:pt x="1" y="38"/>
                      </a:lnTo>
                      <a:lnTo>
                        <a:pt x="3" y="44"/>
                      </a:lnTo>
                      <a:lnTo>
                        <a:pt x="5" y="49"/>
                      </a:lnTo>
                      <a:lnTo>
                        <a:pt x="9" y="55"/>
                      </a:lnTo>
                      <a:lnTo>
                        <a:pt x="14" y="58"/>
                      </a:lnTo>
                      <a:lnTo>
                        <a:pt x="20" y="61"/>
                      </a:lnTo>
                      <a:lnTo>
                        <a:pt x="26" y="64"/>
                      </a:lnTo>
                      <a:lnTo>
                        <a:pt x="32" y="64"/>
                      </a:lnTo>
                      <a:lnTo>
                        <a:pt x="97" y="64"/>
                      </a:lnTo>
                      <a:lnTo>
                        <a:pt x="97" y="64"/>
                      </a:lnTo>
                      <a:lnTo>
                        <a:pt x="104" y="64"/>
                      </a:lnTo>
                      <a:lnTo>
                        <a:pt x="109" y="61"/>
                      </a:lnTo>
                      <a:lnTo>
                        <a:pt x="115" y="58"/>
                      </a:lnTo>
                      <a:lnTo>
                        <a:pt x="119" y="55"/>
                      </a:lnTo>
                      <a:lnTo>
                        <a:pt x="123" y="49"/>
                      </a:lnTo>
                      <a:lnTo>
                        <a:pt x="127" y="44"/>
                      </a:lnTo>
                      <a:lnTo>
                        <a:pt x="128" y="38"/>
                      </a:lnTo>
                      <a:lnTo>
                        <a:pt x="128" y="31"/>
                      </a:lnTo>
                      <a:lnTo>
                        <a:pt x="128" y="31"/>
                      </a:lnTo>
                      <a:lnTo>
                        <a:pt x="128" y="25"/>
                      </a:lnTo>
                      <a:lnTo>
                        <a:pt x="127" y="20"/>
                      </a:lnTo>
                      <a:lnTo>
                        <a:pt x="123" y="15"/>
                      </a:lnTo>
                      <a:lnTo>
                        <a:pt x="119" y="9"/>
                      </a:lnTo>
                      <a:lnTo>
                        <a:pt x="115" y="5"/>
                      </a:lnTo>
                      <a:lnTo>
                        <a:pt x="109" y="3"/>
                      </a:lnTo>
                      <a:lnTo>
                        <a:pt x="104" y="0"/>
                      </a:lnTo>
                      <a:lnTo>
                        <a:pt x="97" y="0"/>
                      </a:lnTo>
                      <a:lnTo>
                        <a:pt x="97" y="0"/>
                      </a:lnTo>
                      <a:close/>
                      <a:moveTo>
                        <a:pt x="97" y="0"/>
                      </a:moveTo>
                      <a:lnTo>
                        <a:pt x="97"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cs typeface="Calibri" panose="020F0502020204030204" pitchFamily="34" charset="0"/>
                  </a:endParaRPr>
                </a:p>
              </p:txBody>
            </p:sp>
          </p:grpSp>
        </p:grpSp>
      </p:grpSp>
      <p:grpSp>
        <p:nvGrpSpPr>
          <p:cNvPr id="7" name="Group 6"/>
          <p:cNvGrpSpPr/>
          <p:nvPr/>
        </p:nvGrpSpPr>
        <p:grpSpPr>
          <a:xfrm>
            <a:off x="1730362" y="3086876"/>
            <a:ext cx="578338" cy="602667"/>
            <a:chOff x="1730362" y="2555953"/>
            <a:chExt cx="578338" cy="602667"/>
          </a:xfrm>
        </p:grpSpPr>
        <p:sp>
          <p:nvSpPr>
            <p:cNvPr id="101" name="Oval 100"/>
            <p:cNvSpPr/>
            <p:nvPr/>
          </p:nvSpPr>
          <p:spPr bwMode="gray">
            <a:xfrm>
              <a:off x="1730362" y="2555953"/>
              <a:ext cx="578338" cy="602667"/>
            </a:xfrm>
            <a:prstGeom prst="ellipse">
              <a:avLst/>
            </a:prstGeom>
            <a:solidFill>
              <a:schemeClr val="bg1"/>
            </a:solidFill>
            <a:ln w="19050"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107" name="Group 106"/>
            <p:cNvGrpSpPr>
              <a:grpSpLocks noChangeAspect="1"/>
            </p:cNvGrpSpPr>
            <p:nvPr/>
          </p:nvGrpSpPr>
          <p:grpSpPr bwMode="auto">
            <a:xfrm>
              <a:off x="1793785" y="2636568"/>
              <a:ext cx="456756" cy="455771"/>
              <a:chOff x="1979" y="1342"/>
              <a:chExt cx="464" cy="463"/>
            </a:xfrm>
            <a:solidFill>
              <a:schemeClr val="accent1"/>
            </a:solidFill>
          </p:grpSpPr>
          <p:sp>
            <p:nvSpPr>
              <p:cNvPr id="163" name="Freeform 107"/>
              <p:cNvSpPr>
                <a:spLocks noEditPoints="1"/>
              </p:cNvSpPr>
              <p:nvPr/>
            </p:nvSpPr>
            <p:spPr bwMode="auto">
              <a:xfrm>
                <a:off x="2059" y="1465"/>
                <a:ext cx="305" cy="217"/>
              </a:xfrm>
              <a:custGeom>
                <a:avLst/>
                <a:gdLst>
                  <a:gd name="T0" fmla="*/ 17 w 1589"/>
                  <a:gd name="T1" fmla="*/ 544 h 1128"/>
                  <a:gd name="T2" fmla="*/ 794 w 1589"/>
                  <a:gd name="T3" fmla="*/ 1128 h 1128"/>
                  <a:gd name="T4" fmla="*/ 1572 w 1589"/>
                  <a:gd name="T5" fmla="*/ 544 h 1128"/>
                  <a:gd name="T6" fmla="*/ 1032 w 1589"/>
                  <a:gd name="T7" fmla="*/ 770 h 1128"/>
                  <a:gd name="T8" fmla="*/ 1061 w 1589"/>
                  <a:gd name="T9" fmla="*/ 731 h 1128"/>
                  <a:gd name="T10" fmla="*/ 1082 w 1589"/>
                  <a:gd name="T11" fmla="*/ 690 h 1128"/>
                  <a:gd name="T12" fmla="*/ 1099 w 1589"/>
                  <a:gd name="T13" fmla="*/ 642 h 1128"/>
                  <a:gd name="T14" fmla="*/ 1107 w 1589"/>
                  <a:gd name="T15" fmla="*/ 597 h 1128"/>
                  <a:gd name="T16" fmla="*/ 1109 w 1589"/>
                  <a:gd name="T17" fmla="*/ 560 h 1128"/>
                  <a:gd name="T18" fmla="*/ 1102 w 1589"/>
                  <a:gd name="T19" fmla="*/ 498 h 1128"/>
                  <a:gd name="T20" fmla="*/ 1089 w 1589"/>
                  <a:gd name="T21" fmla="*/ 454 h 1128"/>
                  <a:gd name="T22" fmla="*/ 1068 w 1589"/>
                  <a:gd name="T23" fmla="*/ 409 h 1128"/>
                  <a:gd name="T24" fmla="*/ 1042 w 1589"/>
                  <a:gd name="T25" fmla="*/ 371 h 1128"/>
                  <a:gd name="T26" fmla="*/ 1010 w 1589"/>
                  <a:gd name="T27" fmla="*/ 335 h 1128"/>
                  <a:gd name="T28" fmla="*/ 1235 w 1589"/>
                  <a:gd name="T29" fmla="*/ 564 h 1128"/>
                  <a:gd name="T30" fmla="*/ 1010 w 1589"/>
                  <a:gd name="T31" fmla="*/ 793 h 1128"/>
                  <a:gd name="T32" fmla="*/ 579 w 1589"/>
                  <a:gd name="T33" fmla="*/ 793 h 1128"/>
                  <a:gd name="T34" fmla="*/ 354 w 1589"/>
                  <a:gd name="T35" fmla="*/ 564 h 1128"/>
                  <a:gd name="T36" fmla="*/ 579 w 1589"/>
                  <a:gd name="T37" fmla="*/ 335 h 1128"/>
                  <a:gd name="T38" fmla="*/ 546 w 1589"/>
                  <a:gd name="T39" fmla="*/ 371 h 1128"/>
                  <a:gd name="T40" fmla="*/ 520 w 1589"/>
                  <a:gd name="T41" fmla="*/ 409 h 1128"/>
                  <a:gd name="T42" fmla="*/ 499 w 1589"/>
                  <a:gd name="T43" fmla="*/ 454 h 1128"/>
                  <a:gd name="T44" fmla="*/ 486 w 1589"/>
                  <a:gd name="T45" fmla="*/ 498 h 1128"/>
                  <a:gd name="T46" fmla="*/ 479 w 1589"/>
                  <a:gd name="T47" fmla="*/ 564 h 1128"/>
                  <a:gd name="T48" fmla="*/ 486 w 1589"/>
                  <a:gd name="T49" fmla="*/ 630 h 1128"/>
                  <a:gd name="T50" fmla="*/ 499 w 1589"/>
                  <a:gd name="T51" fmla="*/ 673 h 1128"/>
                  <a:gd name="T52" fmla="*/ 521 w 1589"/>
                  <a:gd name="T53" fmla="*/ 719 h 1128"/>
                  <a:gd name="T54" fmla="*/ 546 w 1589"/>
                  <a:gd name="T55" fmla="*/ 756 h 1128"/>
                  <a:gd name="T56" fmla="*/ 1037 w 1589"/>
                  <a:gd name="T57" fmla="*/ 564 h 1128"/>
                  <a:gd name="T58" fmla="*/ 581 w 1589"/>
                  <a:gd name="T59" fmla="*/ 448 h 1128"/>
                  <a:gd name="T60" fmla="*/ 95 w 1589"/>
                  <a:gd name="T61" fmla="*/ 564 h 1128"/>
                  <a:gd name="T62" fmla="*/ 303 w 1589"/>
                  <a:gd name="T63" fmla="*/ 710 h 1128"/>
                  <a:gd name="T64" fmla="*/ 1285 w 1589"/>
                  <a:gd name="T65" fmla="*/ 710 h 1128"/>
                  <a:gd name="T66" fmla="*/ 794 w 1589"/>
                  <a:gd name="T67" fmla="*/ 72 h 1128"/>
                  <a:gd name="T68" fmla="*/ 1246 w 1589"/>
                  <a:gd name="T69" fmla="*/ 322 h 1128"/>
                  <a:gd name="T70" fmla="*/ 1190 w 1589"/>
                  <a:gd name="T71" fmla="*/ 302 h 1128"/>
                  <a:gd name="T72" fmla="*/ 1090 w 1589"/>
                  <a:gd name="T73" fmla="*/ 273 h 1128"/>
                  <a:gd name="T74" fmla="*/ 1026 w 1589"/>
                  <a:gd name="T75" fmla="*/ 260 h 1128"/>
                  <a:gd name="T76" fmla="*/ 931 w 1589"/>
                  <a:gd name="T77" fmla="*/ 247 h 1128"/>
                  <a:gd name="T78" fmla="*/ 853 w 1589"/>
                  <a:gd name="T79" fmla="*/ 241 h 1128"/>
                  <a:gd name="T80" fmla="*/ 794 w 1589"/>
                  <a:gd name="T81" fmla="*/ 239 h 1128"/>
                  <a:gd name="T82" fmla="*/ 716 w 1589"/>
                  <a:gd name="T83" fmla="*/ 242 h 1128"/>
                  <a:gd name="T84" fmla="*/ 620 w 1589"/>
                  <a:gd name="T85" fmla="*/ 251 h 1128"/>
                  <a:gd name="T86" fmla="*/ 552 w 1589"/>
                  <a:gd name="T87" fmla="*/ 262 h 1128"/>
                  <a:gd name="T88" fmla="*/ 451 w 1589"/>
                  <a:gd name="T89" fmla="*/ 286 h 1128"/>
                  <a:gd name="T90" fmla="*/ 397 w 1589"/>
                  <a:gd name="T91" fmla="*/ 302 h 1128"/>
                  <a:gd name="T92" fmla="*/ 342 w 1589"/>
                  <a:gd name="T93" fmla="*/ 322 h 1128"/>
                  <a:gd name="T94" fmla="*/ 794 w 1589"/>
                  <a:gd name="T95" fmla="*/ 1056 h 1128"/>
                  <a:gd name="T96" fmla="*/ 342 w 1589"/>
                  <a:gd name="T97" fmla="*/ 806 h 1128"/>
                  <a:gd name="T98" fmla="*/ 505 w 1589"/>
                  <a:gd name="T99" fmla="*/ 856 h 1128"/>
                  <a:gd name="T100" fmla="*/ 606 w 1589"/>
                  <a:gd name="T101" fmla="*/ 874 h 1128"/>
                  <a:gd name="T102" fmla="*/ 677 w 1589"/>
                  <a:gd name="T103" fmla="*/ 883 h 1128"/>
                  <a:gd name="T104" fmla="*/ 794 w 1589"/>
                  <a:gd name="T105" fmla="*/ 888 h 1128"/>
                  <a:gd name="T106" fmla="*/ 794 w 1589"/>
                  <a:gd name="T107" fmla="*/ 888 h 1128"/>
                  <a:gd name="T108" fmla="*/ 911 w 1589"/>
                  <a:gd name="T109" fmla="*/ 883 h 1128"/>
                  <a:gd name="T110" fmla="*/ 984 w 1589"/>
                  <a:gd name="T111" fmla="*/ 874 h 1128"/>
                  <a:gd name="T112" fmla="*/ 1083 w 1589"/>
                  <a:gd name="T113" fmla="*/ 856 h 1128"/>
                  <a:gd name="T114" fmla="*/ 1139 w 1589"/>
                  <a:gd name="T115" fmla="*/ 842 h 1128"/>
                  <a:gd name="T116" fmla="*/ 1246 w 1589"/>
                  <a:gd name="T117" fmla="*/ 8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89" h="1128">
                    <a:moveTo>
                      <a:pt x="1572" y="544"/>
                    </a:moveTo>
                    <a:cubicBezTo>
                      <a:pt x="1413" y="208"/>
                      <a:pt x="1116" y="0"/>
                      <a:pt x="794" y="0"/>
                    </a:cubicBezTo>
                    <a:cubicBezTo>
                      <a:pt x="473" y="0"/>
                      <a:pt x="175" y="208"/>
                      <a:pt x="17" y="544"/>
                    </a:cubicBezTo>
                    <a:cubicBezTo>
                      <a:pt x="0" y="564"/>
                      <a:pt x="0" y="564"/>
                      <a:pt x="0" y="564"/>
                    </a:cubicBezTo>
                    <a:cubicBezTo>
                      <a:pt x="17" y="584"/>
                      <a:pt x="17" y="584"/>
                      <a:pt x="17" y="584"/>
                    </a:cubicBezTo>
                    <a:cubicBezTo>
                      <a:pt x="175" y="920"/>
                      <a:pt x="473" y="1128"/>
                      <a:pt x="794" y="1128"/>
                    </a:cubicBezTo>
                    <a:cubicBezTo>
                      <a:pt x="1116" y="1128"/>
                      <a:pt x="1413" y="920"/>
                      <a:pt x="1572" y="584"/>
                    </a:cubicBezTo>
                    <a:cubicBezTo>
                      <a:pt x="1589" y="564"/>
                      <a:pt x="1589" y="564"/>
                      <a:pt x="1589" y="564"/>
                    </a:cubicBezTo>
                    <a:lnTo>
                      <a:pt x="1572" y="544"/>
                    </a:lnTo>
                    <a:close/>
                    <a:moveTo>
                      <a:pt x="1010" y="793"/>
                    </a:moveTo>
                    <a:cubicBezTo>
                      <a:pt x="1014" y="789"/>
                      <a:pt x="1018" y="785"/>
                      <a:pt x="1022" y="781"/>
                    </a:cubicBezTo>
                    <a:cubicBezTo>
                      <a:pt x="1025" y="777"/>
                      <a:pt x="1028" y="774"/>
                      <a:pt x="1032" y="770"/>
                    </a:cubicBezTo>
                    <a:cubicBezTo>
                      <a:pt x="1035" y="766"/>
                      <a:pt x="1039" y="761"/>
                      <a:pt x="1042" y="757"/>
                    </a:cubicBezTo>
                    <a:cubicBezTo>
                      <a:pt x="1045" y="753"/>
                      <a:pt x="1048" y="749"/>
                      <a:pt x="1051" y="745"/>
                    </a:cubicBezTo>
                    <a:cubicBezTo>
                      <a:pt x="1054" y="741"/>
                      <a:pt x="1057" y="736"/>
                      <a:pt x="1061" y="731"/>
                    </a:cubicBezTo>
                    <a:cubicBezTo>
                      <a:pt x="1063" y="727"/>
                      <a:pt x="1066" y="723"/>
                      <a:pt x="1068" y="719"/>
                    </a:cubicBezTo>
                    <a:cubicBezTo>
                      <a:pt x="1071" y="714"/>
                      <a:pt x="1073" y="708"/>
                      <a:pt x="1076" y="703"/>
                    </a:cubicBezTo>
                    <a:cubicBezTo>
                      <a:pt x="1078" y="699"/>
                      <a:pt x="1080" y="695"/>
                      <a:pt x="1082" y="690"/>
                    </a:cubicBezTo>
                    <a:cubicBezTo>
                      <a:pt x="1085" y="685"/>
                      <a:pt x="1087" y="679"/>
                      <a:pt x="1089" y="674"/>
                    </a:cubicBezTo>
                    <a:cubicBezTo>
                      <a:pt x="1090" y="669"/>
                      <a:pt x="1092" y="665"/>
                      <a:pt x="1094" y="661"/>
                    </a:cubicBezTo>
                    <a:cubicBezTo>
                      <a:pt x="1096" y="655"/>
                      <a:pt x="1097" y="648"/>
                      <a:pt x="1099" y="642"/>
                    </a:cubicBezTo>
                    <a:cubicBezTo>
                      <a:pt x="1100" y="638"/>
                      <a:pt x="1101" y="634"/>
                      <a:pt x="1102" y="629"/>
                    </a:cubicBezTo>
                    <a:cubicBezTo>
                      <a:pt x="1103" y="623"/>
                      <a:pt x="1104" y="616"/>
                      <a:pt x="1105" y="609"/>
                    </a:cubicBezTo>
                    <a:cubicBezTo>
                      <a:pt x="1106" y="605"/>
                      <a:pt x="1107" y="601"/>
                      <a:pt x="1107" y="597"/>
                    </a:cubicBezTo>
                    <a:cubicBezTo>
                      <a:pt x="1108" y="587"/>
                      <a:pt x="1109" y="577"/>
                      <a:pt x="1109" y="567"/>
                    </a:cubicBezTo>
                    <a:cubicBezTo>
                      <a:pt x="1109" y="566"/>
                      <a:pt x="1109" y="565"/>
                      <a:pt x="1109" y="564"/>
                    </a:cubicBezTo>
                    <a:cubicBezTo>
                      <a:pt x="1109" y="563"/>
                      <a:pt x="1109" y="561"/>
                      <a:pt x="1109" y="560"/>
                    </a:cubicBezTo>
                    <a:cubicBezTo>
                      <a:pt x="1109" y="550"/>
                      <a:pt x="1108" y="540"/>
                      <a:pt x="1107" y="531"/>
                    </a:cubicBezTo>
                    <a:cubicBezTo>
                      <a:pt x="1107" y="526"/>
                      <a:pt x="1106" y="522"/>
                      <a:pt x="1105" y="518"/>
                    </a:cubicBezTo>
                    <a:cubicBezTo>
                      <a:pt x="1104" y="512"/>
                      <a:pt x="1103" y="505"/>
                      <a:pt x="1102" y="498"/>
                    </a:cubicBezTo>
                    <a:cubicBezTo>
                      <a:pt x="1101" y="494"/>
                      <a:pt x="1100" y="489"/>
                      <a:pt x="1099" y="485"/>
                    </a:cubicBezTo>
                    <a:cubicBezTo>
                      <a:pt x="1097" y="479"/>
                      <a:pt x="1096" y="473"/>
                      <a:pt x="1094" y="467"/>
                    </a:cubicBezTo>
                    <a:cubicBezTo>
                      <a:pt x="1092" y="463"/>
                      <a:pt x="1090" y="458"/>
                      <a:pt x="1089" y="454"/>
                    </a:cubicBezTo>
                    <a:cubicBezTo>
                      <a:pt x="1087" y="448"/>
                      <a:pt x="1085" y="443"/>
                      <a:pt x="1082" y="437"/>
                    </a:cubicBezTo>
                    <a:cubicBezTo>
                      <a:pt x="1080" y="433"/>
                      <a:pt x="1078" y="429"/>
                      <a:pt x="1076" y="424"/>
                    </a:cubicBezTo>
                    <a:cubicBezTo>
                      <a:pt x="1073" y="419"/>
                      <a:pt x="1071" y="414"/>
                      <a:pt x="1068" y="409"/>
                    </a:cubicBezTo>
                    <a:cubicBezTo>
                      <a:pt x="1066" y="405"/>
                      <a:pt x="1063" y="401"/>
                      <a:pt x="1060" y="396"/>
                    </a:cubicBezTo>
                    <a:cubicBezTo>
                      <a:pt x="1057" y="392"/>
                      <a:pt x="1054" y="387"/>
                      <a:pt x="1051" y="383"/>
                    </a:cubicBezTo>
                    <a:cubicBezTo>
                      <a:pt x="1048" y="379"/>
                      <a:pt x="1045" y="375"/>
                      <a:pt x="1042" y="371"/>
                    </a:cubicBezTo>
                    <a:cubicBezTo>
                      <a:pt x="1039" y="366"/>
                      <a:pt x="1035" y="362"/>
                      <a:pt x="1032" y="358"/>
                    </a:cubicBezTo>
                    <a:cubicBezTo>
                      <a:pt x="1029" y="354"/>
                      <a:pt x="1025" y="350"/>
                      <a:pt x="1022" y="347"/>
                    </a:cubicBezTo>
                    <a:cubicBezTo>
                      <a:pt x="1018" y="343"/>
                      <a:pt x="1014" y="339"/>
                      <a:pt x="1010" y="335"/>
                    </a:cubicBezTo>
                    <a:cubicBezTo>
                      <a:pt x="1008" y="333"/>
                      <a:pt x="1006" y="331"/>
                      <a:pt x="1004" y="329"/>
                    </a:cubicBezTo>
                    <a:cubicBezTo>
                      <a:pt x="1070" y="341"/>
                      <a:pt x="1134" y="357"/>
                      <a:pt x="1194" y="379"/>
                    </a:cubicBezTo>
                    <a:cubicBezTo>
                      <a:pt x="1221" y="437"/>
                      <a:pt x="1235" y="499"/>
                      <a:pt x="1235" y="564"/>
                    </a:cubicBezTo>
                    <a:cubicBezTo>
                      <a:pt x="1235" y="628"/>
                      <a:pt x="1221" y="690"/>
                      <a:pt x="1194" y="749"/>
                    </a:cubicBezTo>
                    <a:cubicBezTo>
                      <a:pt x="1134" y="770"/>
                      <a:pt x="1070" y="787"/>
                      <a:pt x="1004" y="798"/>
                    </a:cubicBezTo>
                    <a:cubicBezTo>
                      <a:pt x="1006" y="797"/>
                      <a:pt x="1008" y="795"/>
                      <a:pt x="1010" y="793"/>
                    </a:cubicBezTo>
                    <a:close/>
                    <a:moveTo>
                      <a:pt x="557" y="770"/>
                    </a:moveTo>
                    <a:cubicBezTo>
                      <a:pt x="560" y="774"/>
                      <a:pt x="563" y="777"/>
                      <a:pt x="566" y="780"/>
                    </a:cubicBezTo>
                    <a:cubicBezTo>
                      <a:pt x="570" y="785"/>
                      <a:pt x="575" y="789"/>
                      <a:pt x="579" y="793"/>
                    </a:cubicBezTo>
                    <a:cubicBezTo>
                      <a:pt x="581" y="795"/>
                      <a:pt x="582" y="797"/>
                      <a:pt x="584" y="798"/>
                    </a:cubicBezTo>
                    <a:cubicBezTo>
                      <a:pt x="518" y="787"/>
                      <a:pt x="454" y="770"/>
                      <a:pt x="394" y="749"/>
                    </a:cubicBezTo>
                    <a:cubicBezTo>
                      <a:pt x="367" y="690"/>
                      <a:pt x="354" y="628"/>
                      <a:pt x="354" y="564"/>
                    </a:cubicBezTo>
                    <a:cubicBezTo>
                      <a:pt x="354" y="499"/>
                      <a:pt x="367" y="437"/>
                      <a:pt x="394" y="379"/>
                    </a:cubicBezTo>
                    <a:cubicBezTo>
                      <a:pt x="454" y="357"/>
                      <a:pt x="518" y="341"/>
                      <a:pt x="584" y="329"/>
                    </a:cubicBezTo>
                    <a:cubicBezTo>
                      <a:pt x="582" y="331"/>
                      <a:pt x="581" y="333"/>
                      <a:pt x="579" y="335"/>
                    </a:cubicBezTo>
                    <a:cubicBezTo>
                      <a:pt x="574" y="339"/>
                      <a:pt x="570" y="343"/>
                      <a:pt x="566" y="347"/>
                    </a:cubicBezTo>
                    <a:cubicBezTo>
                      <a:pt x="563" y="351"/>
                      <a:pt x="560" y="354"/>
                      <a:pt x="557" y="358"/>
                    </a:cubicBezTo>
                    <a:cubicBezTo>
                      <a:pt x="553" y="362"/>
                      <a:pt x="549" y="366"/>
                      <a:pt x="546" y="371"/>
                    </a:cubicBezTo>
                    <a:cubicBezTo>
                      <a:pt x="543" y="375"/>
                      <a:pt x="540" y="378"/>
                      <a:pt x="537" y="382"/>
                    </a:cubicBezTo>
                    <a:cubicBezTo>
                      <a:pt x="534" y="387"/>
                      <a:pt x="531" y="392"/>
                      <a:pt x="528" y="397"/>
                    </a:cubicBezTo>
                    <a:cubicBezTo>
                      <a:pt x="525" y="401"/>
                      <a:pt x="523" y="405"/>
                      <a:pt x="520" y="409"/>
                    </a:cubicBezTo>
                    <a:cubicBezTo>
                      <a:pt x="517" y="414"/>
                      <a:pt x="515" y="419"/>
                      <a:pt x="512" y="425"/>
                    </a:cubicBezTo>
                    <a:cubicBezTo>
                      <a:pt x="510" y="429"/>
                      <a:pt x="508" y="433"/>
                      <a:pt x="506" y="437"/>
                    </a:cubicBezTo>
                    <a:cubicBezTo>
                      <a:pt x="504" y="443"/>
                      <a:pt x="502" y="449"/>
                      <a:pt x="499" y="454"/>
                    </a:cubicBezTo>
                    <a:cubicBezTo>
                      <a:pt x="498" y="459"/>
                      <a:pt x="496" y="463"/>
                      <a:pt x="495" y="467"/>
                    </a:cubicBezTo>
                    <a:cubicBezTo>
                      <a:pt x="493" y="473"/>
                      <a:pt x="491" y="480"/>
                      <a:pt x="489" y="486"/>
                    </a:cubicBezTo>
                    <a:cubicBezTo>
                      <a:pt x="488" y="490"/>
                      <a:pt x="487" y="494"/>
                      <a:pt x="486" y="498"/>
                    </a:cubicBezTo>
                    <a:cubicBezTo>
                      <a:pt x="485" y="505"/>
                      <a:pt x="484" y="513"/>
                      <a:pt x="483" y="520"/>
                    </a:cubicBezTo>
                    <a:cubicBezTo>
                      <a:pt x="482" y="524"/>
                      <a:pt x="482" y="527"/>
                      <a:pt x="481" y="530"/>
                    </a:cubicBezTo>
                    <a:cubicBezTo>
                      <a:pt x="480" y="541"/>
                      <a:pt x="479" y="553"/>
                      <a:pt x="479" y="564"/>
                    </a:cubicBezTo>
                    <a:cubicBezTo>
                      <a:pt x="479" y="575"/>
                      <a:pt x="480" y="586"/>
                      <a:pt x="481" y="597"/>
                    </a:cubicBezTo>
                    <a:cubicBezTo>
                      <a:pt x="482" y="600"/>
                      <a:pt x="482" y="603"/>
                      <a:pt x="483" y="606"/>
                    </a:cubicBezTo>
                    <a:cubicBezTo>
                      <a:pt x="484" y="614"/>
                      <a:pt x="485" y="622"/>
                      <a:pt x="486" y="630"/>
                    </a:cubicBezTo>
                    <a:cubicBezTo>
                      <a:pt x="487" y="634"/>
                      <a:pt x="488" y="637"/>
                      <a:pt x="489" y="641"/>
                    </a:cubicBezTo>
                    <a:cubicBezTo>
                      <a:pt x="491" y="648"/>
                      <a:pt x="493" y="654"/>
                      <a:pt x="495" y="661"/>
                    </a:cubicBezTo>
                    <a:cubicBezTo>
                      <a:pt x="496" y="665"/>
                      <a:pt x="498" y="669"/>
                      <a:pt x="499" y="673"/>
                    </a:cubicBezTo>
                    <a:cubicBezTo>
                      <a:pt x="501" y="679"/>
                      <a:pt x="504" y="685"/>
                      <a:pt x="506" y="691"/>
                    </a:cubicBezTo>
                    <a:cubicBezTo>
                      <a:pt x="508" y="695"/>
                      <a:pt x="510" y="699"/>
                      <a:pt x="512" y="702"/>
                    </a:cubicBezTo>
                    <a:cubicBezTo>
                      <a:pt x="515" y="708"/>
                      <a:pt x="518" y="714"/>
                      <a:pt x="521" y="719"/>
                    </a:cubicBezTo>
                    <a:cubicBezTo>
                      <a:pt x="523" y="723"/>
                      <a:pt x="525" y="727"/>
                      <a:pt x="527" y="730"/>
                    </a:cubicBezTo>
                    <a:cubicBezTo>
                      <a:pt x="531" y="736"/>
                      <a:pt x="534" y="741"/>
                      <a:pt x="538" y="746"/>
                    </a:cubicBezTo>
                    <a:cubicBezTo>
                      <a:pt x="540" y="749"/>
                      <a:pt x="543" y="753"/>
                      <a:pt x="546" y="756"/>
                    </a:cubicBezTo>
                    <a:cubicBezTo>
                      <a:pt x="549" y="761"/>
                      <a:pt x="553" y="766"/>
                      <a:pt x="557" y="770"/>
                    </a:cubicBezTo>
                    <a:close/>
                    <a:moveTo>
                      <a:pt x="794" y="321"/>
                    </a:moveTo>
                    <a:cubicBezTo>
                      <a:pt x="928" y="321"/>
                      <a:pt x="1037" y="430"/>
                      <a:pt x="1037" y="564"/>
                    </a:cubicBezTo>
                    <a:cubicBezTo>
                      <a:pt x="1037" y="698"/>
                      <a:pt x="928" y="807"/>
                      <a:pt x="794" y="807"/>
                    </a:cubicBezTo>
                    <a:cubicBezTo>
                      <a:pt x="660" y="807"/>
                      <a:pt x="551" y="698"/>
                      <a:pt x="551" y="564"/>
                    </a:cubicBezTo>
                    <a:cubicBezTo>
                      <a:pt x="551" y="522"/>
                      <a:pt x="562" y="483"/>
                      <a:pt x="581" y="448"/>
                    </a:cubicBezTo>
                    <a:cubicBezTo>
                      <a:pt x="622" y="372"/>
                      <a:pt x="702" y="321"/>
                      <a:pt x="794" y="321"/>
                    </a:cubicBezTo>
                    <a:close/>
                    <a:moveTo>
                      <a:pt x="303" y="710"/>
                    </a:moveTo>
                    <a:cubicBezTo>
                      <a:pt x="221" y="671"/>
                      <a:pt x="151" y="621"/>
                      <a:pt x="95" y="564"/>
                    </a:cubicBezTo>
                    <a:cubicBezTo>
                      <a:pt x="151" y="506"/>
                      <a:pt x="221" y="457"/>
                      <a:pt x="303" y="418"/>
                    </a:cubicBezTo>
                    <a:cubicBezTo>
                      <a:pt x="289" y="465"/>
                      <a:pt x="282" y="514"/>
                      <a:pt x="282" y="564"/>
                    </a:cubicBezTo>
                    <a:cubicBezTo>
                      <a:pt x="282" y="614"/>
                      <a:pt x="289" y="663"/>
                      <a:pt x="303" y="710"/>
                    </a:cubicBezTo>
                    <a:close/>
                    <a:moveTo>
                      <a:pt x="1286" y="418"/>
                    </a:moveTo>
                    <a:cubicBezTo>
                      <a:pt x="1367" y="457"/>
                      <a:pt x="1438" y="506"/>
                      <a:pt x="1493" y="564"/>
                    </a:cubicBezTo>
                    <a:cubicBezTo>
                      <a:pt x="1438" y="621"/>
                      <a:pt x="1367" y="671"/>
                      <a:pt x="1285" y="710"/>
                    </a:cubicBezTo>
                    <a:cubicBezTo>
                      <a:pt x="1300" y="663"/>
                      <a:pt x="1307" y="614"/>
                      <a:pt x="1307" y="564"/>
                    </a:cubicBezTo>
                    <a:cubicBezTo>
                      <a:pt x="1307" y="514"/>
                      <a:pt x="1300" y="465"/>
                      <a:pt x="1286" y="418"/>
                    </a:cubicBezTo>
                    <a:close/>
                    <a:moveTo>
                      <a:pt x="794" y="72"/>
                    </a:moveTo>
                    <a:cubicBezTo>
                      <a:pt x="1028" y="72"/>
                      <a:pt x="1248" y="194"/>
                      <a:pt x="1402" y="400"/>
                    </a:cubicBezTo>
                    <a:cubicBezTo>
                      <a:pt x="1354" y="371"/>
                      <a:pt x="1302" y="344"/>
                      <a:pt x="1246" y="322"/>
                    </a:cubicBezTo>
                    <a:cubicBezTo>
                      <a:pt x="1246" y="322"/>
                      <a:pt x="1246" y="322"/>
                      <a:pt x="1246" y="322"/>
                    </a:cubicBezTo>
                    <a:cubicBezTo>
                      <a:pt x="1233" y="317"/>
                      <a:pt x="1233" y="317"/>
                      <a:pt x="1233" y="317"/>
                    </a:cubicBezTo>
                    <a:cubicBezTo>
                      <a:pt x="1220" y="312"/>
                      <a:pt x="1207" y="307"/>
                      <a:pt x="1194" y="303"/>
                    </a:cubicBezTo>
                    <a:cubicBezTo>
                      <a:pt x="1192" y="303"/>
                      <a:pt x="1191" y="302"/>
                      <a:pt x="1190" y="302"/>
                    </a:cubicBezTo>
                    <a:cubicBezTo>
                      <a:pt x="1174" y="296"/>
                      <a:pt x="1158" y="291"/>
                      <a:pt x="1141" y="287"/>
                    </a:cubicBezTo>
                    <a:cubicBezTo>
                      <a:pt x="1140" y="286"/>
                      <a:pt x="1138" y="286"/>
                      <a:pt x="1137" y="286"/>
                    </a:cubicBezTo>
                    <a:cubicBezTo>
                      <a:pt x="1121" y="281"/>
                      <a:pt x="1106" y="277"/>
                      <a:pt x="1090" y="273"/>
                    </a:cubicBezTo>
                    <a:cubicBezTo>
                      <a:pt x="1087" y="273"/>
                      <a:pt x="1085" y="272"/>
                      <a:pt x="1082" y="272"/>
                    </a:cubicBezTo>
                    <a:cubicBezTo>
                      <a:pt x="1068" y="268"/>
                      <a:pt x="1053" y="265"/>
                      <a:pt x="1038" y="263"/>
                    </a:cubicBezTo>
                    <a:cubicBezTo>
                      <a:pt x="1034" y="262"/>
                      <a:pt x="1030" y="261"/>
                      <a:pt x="1026" y="260"/>
                    </a:cubicBezTo>
                    <a:cubicBezTo>
                      <a:pt x="1012" y="258"/>
                      <a:pt x="999" y="256"/>
                      <a:pt x="985" y="254"/>
                    </a:cubicBezTo>
                    <a:cubicBezTo>
                      <a:pt x="980" y="253"/>
                      <a:pt x="974" y="252"/>
                      <a:pt x="969" y="251"/>
                    </a:cubicBezTo>
                    <a:cubicBezTo>
                      <a:pt x="956" y="249"/>
                      <a:pt x="943" y="248"/>
                      <a:pt x="931" y="247"/>
                    </a:cubicBezTo>
                    <a:cubicBezTo>
                      <a:pt x="924" y="246"/>
                      <a:pt x="917" y="245"/>
                      <a:pt x="911" y="245"/>
                    </a:cubicBezTo>
                    <a:cubicBezTo>
                      <a:pt x="898" y="244"/>
                      <a:pt x="885" y="243"/>
                      <a:pt x="872" y="242"/>
                    </a:cubicBezTo>
                    <a:cubicBezTo>
                      <a:pt x="865" y="242"/>
                      <a:pt x="859" y="241"/>
                      <a:pt x="853" y="241"/>
                    </a:cubicBezTo>
                    <a:cubicBezTo>
                      <a:pt x="833" y="240"/>
                      <a:pt x="814" y="239"/>
                      <a:pt x="794" y="239"/>
                    </a:cubicBezTo>
                    <a:cubicBezTo>
                      <a:pt x="794" y="239"/>
                      <a:pt x="794" y="239"/>
                      <a:pt x="794" y="239"/>
                    </a:cubicBezTo>
                    <a:cubicBezTo>
                      <a:pt x="794" y="239"/>
                      <a:pt x="794" y="239"/>
                      <a:pt x="794" y="239"/>
                    </a:cubicBezTo>
                    <a:cubicBezTo>
                      <a:pt x="794" y="239"/>
                      <a:pt x="794" y="239"/>
                      <a:pt x="794" y="239"/>
                    </a:cubicBezTo>
                    <a:cubicBezTo>
                      <a:pt x="774" y="239"/>
                      <a:pt x="755" y="240"/>
                      <a:pt x="736" y="241"/>
                    </a:cubicBezTo>
                    <a:cubicBezTo>
                      <a:pt x="729" y="241"/>
                      <a:pt x="723" y="242"/>
                      <a:pt x="716" y="242"/>
                    </a:cubicBezTo>
                    <a:cubicBezTo>
                      <a:pt x="703" y="243"/>
                      <a:pt x="690" y="244"/>
                      <a:pt x="677" y="245"/>
                    </a:cubicBezTo>
                    <a:cubicBezTo>
                      <a:pt x="671" y="245"/>
                      <a:pt x="664" y="246"/>
                      <a:pt x="658" y="247"/>
                    </a:cubicBezTo>
                    <a:cubicBezTo>
                      <a:pt x="645" y="248"/>
                      <a:pt x="632" y="249"/>
                      <a:pt x="620" y="251"/>
                    </a:cubicBezTo>
                    <a:cubicBezTo>
                      <a:pt x="614" y="252"/>
                      <a:pt x="609" y="253"/>
                      <a:pt x="604" y="254"/>
                    </a:cubicBezTo>
                    <a:cubicBezTo>
                      <a:pt x="590" y="256"/>
                      <a:pt x="576" y="258"/>
                      <a:pt x="562" y="260"/>
                    </a:cubicBezTo>
                    <a:cubicBezTo>
                      <a:pt x="559" y="261"/>
                      <a:pt x="555" y="262"/>
                      <a:pt x="552" y="262"/>
                    </a:cubicBezTo>
                    <a:cubicBezTo>
                      <a:pt x="536" y="265"/>
                      <a:pt x="521" y="268"/>
                      <a:pt x="506" y="272"/>
                    </a:cubicBezTo>
                    <a:cubicBezTo>
                      <a:pt x="504" y="272"/>
                      <a:pt x="502" y="273"/>
                      <a:pt x="500" y="273"/>
                    </a:cubicBezTo>
                    <a:cubicBezTo>
                      <a:pt x="484" y="277"/>
                      <a:pt x="467" y="281"/>
                      <a:pt x="451" y="286"/>
                    </a:cubicBezTo>
                    <a:cubicBezTo>
                      <a:pt x="450" y="286"/>
                      <a:pt x="450" y="286"/>
                      <a:pt x="449" y="286"/>
                    </a:cubicBezTo>
                    <a:cubicBezTo>
                      <a:pt x="432" y="291"/>
                      <a:pt x="415" y="296"/>
                      <a:pt x="398" y="302"/>
                    </a:cubicBezTo>
                    <a:cubicBezTo>
                      <a:pt x="398" y="302"/>
                      <a:pt x="397" y="302"/>
                      <a:pt x="397" y="302"/>
                    </a:cubicBezTo>
                    <a:cubicBezTo>
                      <a:pt x="383" y="307"/>
                      <a:pt x="369" y="312"/>
                      <a:pt x="355" y="317"/>
                    </a:cubicBezTo>
                    <a:cubicBezTo>
                      <a:pt x="342" y="322"/>
                      <a:pt x="342" y="322"/>
                      <a:pt x="342" y="322"/>
                    </a:cubicBezTo>
                    <a:cubicBezTo>
                      <a:pt x="342" y="322"/>
                      <a:pt x="342" y="322"/>
                      <a:pt x="342" y="322"/>
                    </a:cubicBezTo>
                    <a:cubicBezTo>
                      <a:pt x="286" y="344"/>
                      <a:pt x="234" y="371"/>
                      <a:pt x="186" y="400"/>
                    </a:cubicBezTo>
                    <a:cubicBezTo>
                      <a:pt x="340" y="194"/>
                      <a:pt x="561" y="72"/>
                      <a:pt x="794" y="72"/>
                    </a:cubicBezTo>
                    <a:close/>
                    <a:moveTo>
                      <a:pt x="794" y="1056"/>
                    </a:moveTo>
                    <a:cubicBezTo>
                      <a:pt x="561" y="1056"/>
                      <a:pt x="340" y="934"/>
                      <a:pt x="186" y="727"/>
                    </a:cubicBezTo>
                    <a:cubicBezTo>
                      <a:pt x="234" y="757"/>
                      <a:pt x="286" y="783"/>
                      <a:pt x="342" y="805"/>
                    </a:cubicBezTo>
                    <a:cubicBezTo>
                      <a:pt x="342" y="806"/>
                      <a:pt x="342" y="806"/>
                      <a:pt x="342" y="806"/>
                    </a:cubicBezTo>
                    <a:cubicBezTo>
                      <a:pt x="355" y="811"/>
                      <a:pt x="355" y="811"/>
                      <a:pt x="355" y="811"/>
                    </a:cubicBezTo>
                    <a:cubicBezTo>
                      <a:pt x="403" y="829"/>
                      <a:pt x="452" y="843"/>
                      <a:pt x="503" y="855"/>
                    </a:cubicBezTo>
                    <a:cubicBezTo>
                      <a:pt x="504" y="855"/>
                      <a:pt x="505" y="856"/>
                      <a:pt x="505" y="856"/>
                    </a:cubicBezTo>
                    <a:cubicBezTo>
                      <a:pt x="521" y="860"/>
                      <a:pt x="538" y="863"/>
                      <a:pt x="554" y="866"/>
                    </a:cubicBezTo>
                    <a:cubicBezTo>
                      <a:pt x="556" y="866"/>
                      <a:pt x="559" y="867"/>
                      <a:pt x="562" y="867"/>
                    </a:cubicBezTo>
                    <a:cubicBezTo>
                      <a:pt x="576" y="870"/>
                      <a:pt x="591" y="872"/>
                      <a:pt x="606" y="874"/>
                    </a:cubicBezTo>
                    <a:cubicBezTo>
                      <a:pt x="610" y="875"/>
                      <a:pt x="615" y="876"/>
                      <a:pt x="619" y="876"/>
                    </a:cubicBezTo>
                    <a:cubicBezTo>
                      <a:pt x="633" y="878"/>
                      <a:pt x="646" y="880"/>
                      <a:pt x="660" y="881"/>
                    </a:cubicBezTo>
                    <a:cubicBezTo>
                      <a:pt x="665" y="882"/>
                      <a:pt x="671" y="882"/>
                      <a:pt x="677" y="883"/>
                    </a:cubicBezTo>
                    <a:cubicBezTo>
                      <a:pt x="691" y="884"/>
                      <a:pt x="704" y="885"/>
                      <a:pt x="717" y="886"/>
                    </a:cubicBezTo>
                    <a:cubicBezTo>
                      <a:pt x="723" y="886"/>
                      <a:pt x="729" y="887"/>
                      <a:pt x="736" y="887"/>
                    </a:cubicBezTo>
                    <a:cubicBezTo>
                      <a:pt x="755" y="888"/>
                      <a:pt x="774" y="888"/>
                      <a:pt x="794" y="888"/>
                    </a:cubicBezTo>
                    <a:cubicBezTo>
                      <a:pt x="794" y="888"/>
                      <a:pt x="794" y="888"/>
                      <a:pt x="794" y="888"/>
                    </a:cubicBezTo>
                    <a:cubicBezTo>
                      <a:pt x="794" y="888"/>
                      <a:pt x="794" y="888"/>
                      <a:pt x="794" y="888"/>
                    </a:cubicBezTo>
                    <a:cubicBezTo>
                      <a:pt x="794" y="888"/>
                      <a:pt x="794" y="888"/>
                      <a:pt x="794" y="888"/>
                    </a:cubicBezTo>
                    <a:cubicBezTo>
                      <a:pt x="814" y="888"/>
                      <a:pt x="833" y="888"/>
                      <a:pt x="853" y="887"/>
                    </a:cubicBezTo>
                    <a:cubicBezTo>
                      <a:pt x="859" y="887"/>
                      <a:pt x="865" y="886"/>
                      <a:pt x="871" y="886"/>
                    </a:cubicBezTo>
                    <a:cubicBezTo>
                      <a:pt x="885" y="885"/>
                      <a:pt x="898" y="884"/>
                      <a:pt x="911" y="883"/>
                    </a:cubicBezTo>
                    <a:cubicBezTo>
                      <a:pt x="917" y="882"/>
                      <a:pt x="923" y="882"/>
                      <a:pt x="930" y="881"/>
                    </a:cubicBezTo>
                    <a:cubicBezTo>
                      <a:pt x="943" y="880"/>
                      <a:pt x="956" y="878"/>
                      <a:pt x="969" y="877"/>
                    </a:cubicBezTo>
                    <a:cubicBezTo>
                      <a:pt x="974" y="876"/>
                      <a:pt x="979" y="875"/>
                      <a:pt x="984" y="874"/>
                    </a:cubicBezTo>
                    <a:cubicBezTo>
                      <a:pt x="998" y="872"/>
                      <a:pt x="1012" y="870"/>
                      <a:pt x="1026" y="867"/>
                    </a:cubicBezTo>
                    <a:cubicBezTo>
                      <a:pt x="1030" y="867"/>
                      <a:pt x="1033" y="866"/>
                      <a:pt x="1037" y="865"/>
                    </a:cubicBezTo>
                    <a:cubicBezTo>
                      <a:pt x="1052" y="862"/>
                      <a:pt x="1067" y="859"/>
                      <a:pt x="1083" y="856"/>
                    </a:cubicBezTo>
                    <a:cubicBezTo>
                      <a:pt x="1084" y="856"/>
                      <a:pt x="1086" y="855"/>
                      <a:pt x="1088" y="855"/>
                    </a:cubicBezTo>
                    <a:cubicBezTo>
                      <a:pt x="1105" y="851"/>
                      <a:pt x="1121" y="847"/>
                      <a:pt x="1138" y="842"/>
                    </a:cubicBezTo>
                    <a:cubicBezTo>
                      <a:pt x="1138" y="842"/>
                      <a:pt x="1138" y="842"/>
                      <a:pt x="1139" y="842"/>
                    </a:cubicBezTo>
                    <a:cubicBezTo>
                      <a:pt x="1171" y="833"/>
                      <a:pt x="1202" y="822"/>
                      <a:pt x="1233" y="811"/>
                    </a:cubicBezTo>
                    <a:cubicBezTo>
                      <a:pt x="1246" y="806"/>
                      <a:pt x="1246" y="806"/>
                      <a:pt x="1246" y="806"/>
                    </a:cubicBezTo>
                    <a:cubicBezTo>
                      <a:pt x="1246" y="805"/>
                      <a:pt x="1246" y="805"/>
                      <a:pt x="1246" y="805"/>
                    </a:cubicBezTo>
                    <a:cubicBezTo>
                      <a:pt x="1302" y="783"/>
                      <a:pt x="1354" y="757"/>
                      <a:pt x="1402" y="727"/>
                    </a:cubicBezTo>
                    <a:cubicBezTo>
                      <a:pt x="1248" y="934"/>
                      <a:pt x="1028" y="1056"/>
                      <a:pt x="794" y="10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164" name="Rectangle 108"/>
              <p:cNvSpPr>
                <a:spLocks noChangeArrowheads="1"/>
              </p:cNvSpPr>
              <p:nvPr/>
            </p:nvSpPr>
            <p:spPr bwMode="auto">
              <a:xfrm>
                <a:off x="2201" y="1342"/>
                <a:ext cx="14"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46" name="Freeform 109"/>
              <p:cNvSpPr>
                <a:spLocks/>
              </p:cNvSpPr>
              <p:nvPr/>
            </p:nvSpPr>
            <p:spPr bwMode="auto">
              <a:xfrm>
                <a:off x="2086" y="1371"/>
                <a:ext cx="36" cy="49"/>
              </a:xfrm>
              <a:custGeom>
                <a:avLst/>
                <a:gdLst>
                  <a:gd name="T0" fmla="*/ 36 w 36"/>
                  <a:gd name="T1" fmla="*/ 42 h 49"/>
                  <a:gd name="T2" fmla="*/ 12 w 36"/>
                  <a:gd name="T3" fmla="*/ 0 h 49"/>
                  <a:gd name="T4" fmla="*/ 0 w 36"/>
                  <a:gd name="T5" fmla="*/ 7 h 49"/>
                  <a:gd name="T6" fmla="*/ 24 w 36"/>
                  <a:gd name="T7" fmla="*/ 49 h 49"/>
                  <a:gd name="T8" fmla="*/ 36 w 36"/>
                  <a:gd name="T9" fmla="*/ 42 h 49"/>
                </a:gdLst>
                <a:ahLst/>
                <a:cxnLst>
                  <a:cxn ang="0">
                    <a:pos x="T0" y="T1"/>
                  </a:cxn>
                  <a:cxn ang="0">
                    <a:pos x="T2" y="T3"/>
                  </a:cxn>
                  <a:cxn ang="0">
                    <a:pos x="T4" y="T5"/>
                  </a:cxn>
                  <a:cxn ang="0">
                    <a:pos x="T6" y="T7"/>
                  </a:cxn>
                  <a:cxn ang="0">
                    <a:pos x="T8" y="T9"/>
                  </a:cxn>
                </a:cxnLst>
                <a:rect l="0" t="0" r="r" b="b"/>
                <a:pathLst>
                  <a:path w="36" h="49">
                    <a:moveTo>
                      <a:pt x="36" y="42"/>
                    </a:moveTo>
                    <a:lnTo>
                      <a:pt x="12" y="0"/>
                    </a:lnTo>
                    <a:lnTo>
                      <a:pt x="0" y="7"/>
                    </a:lnTo>
                    <a:lnTo>
                      <a:pt x="24" y="49"/>
                    </a:lnTo>
                    <a:lnTo>
                      <a:pt x="3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47" name="Freeform 110"/>
              <p:cNvSpPr>
                <a:spLocks/>
              </p:cNvSpPr>
              <p:nvPr/>
            </p:nvSpPr>
            <p:spPr bwMode="auto">
              <a:xfrm>
                <a:off x="2005" y="1455"/>
                <a:ext cx="48" cy="36"/>
              </a:xfrm>
              <a:custGeom>
                <a:avLst/>
                <a:gdLst>
                  <a:gd name="T0" fmla="*/ 48 w 48"/>
                  <a:gd name="T1" fmla="*/ 24 h 36"/>
                  <a:gd name="T2" fmla="*/ 7 w 48"/>
                  <a:gd name="T3" fmla="*/ 0 h 36"/>
                  <a:gd name="T4" fmla="*/ 0 w 48"/>
                  <a:gd name="T5" fmla="*/ 12 h 36"/>
                  <a:gd name="T6" fmla="*/ 41 w 48"/>
                  <a:gd name="T7" fmla="*/ 36 h 36"/>
                  <a:gd name="T8" fmla="*/ 48 w 48"/>
                  <a:gd name="T9" fmla="*/ 24 h 36"/>
                </a:gdLst>
                <a:ahLst/>
                <a:cxnLst>
                  <a:cxn ang="0">
                    <a:pos x="T0" y="T1"/>
                  </a:cxn>
                  <a:cxn ang="0">
                    <a:pos x="T2" y="T3"/>
                  </a:cxn>
                  <a:cxn ang="0">
                    <a:pos x="T4" y="T5"/>
                  </a:cxn>
                  <a:cxn ang="0">
                    <a:pos x="T6" y="T7"/>
                  </a:cxn>
                  <a:cxn ang="0">
                    <a:pos x="T8" y="T9"/>
                  </a:cxn>
                </a:cxnLst>
                <a:rect l="0" t="0" r="r" b="b"/>
                <a:pathLst>
                  <a:path w="48" h="36">
                    <a:moveTo>
                      <a:pt x="48" y="24"/>
                    </a:moveTo>
                    <a:lnTo>
                      <a:pt x="7" y="0"/>
                    </a:lnTo>
                    <a:lnTo>
                      <a:pt x="0" y="12"/>
                    </a:lnTo>
                    <a:lnTo>
                      <a:pt x="41" y="36"/>
                    </a:lnTo>
                    <a:lnTo>
                      <a:pt x="4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48" name="Rectangle 111"/>
              <p:cNvSpPr>
                <a:spLocks noChangeArrowheads="1"/>
              </p:cNvSpPr>
              <p:nvPr/>
            </p:nvSpPr>
            <p:spPr bwMode="auto">
              <a:xfrm>
                <a:off x="1979" y="1570"/>
                <a:ext cx="4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49" name="Freeform 112"/>
              <p:cNvSpPr>
                <a:spLocks/>
              </p:cNvSpPr>
              <p:nvPr/>
            </p:nvSpPr>
            <p:spPr bwMode="auto">
              <a:xfrm>
                <a:off x="2009" y="1662"/>
                <a:ext cx="48" cy="36"/>
              </a:xfrm>
              <a:custGeom>
                <a:avLst/>
                <a:gdLst>
                  <a:gd name="T0" fmla="*/ 0 w 48"/>
                  <a:gd name="T1" fmla="*/ 24 h 36"/>
                  <a:gd name="T2" fmla="*/ 7 w 48"/>
                  <a:gd name="T3" fmla="*/ 36 h 36"/>
                  <a:gd name="T4" fmla="*/ 48 w 48"/>
                  <a:gd name="T5" fmla="*/ 12 h 36"/>
                  <a:gd name="T6" fmla="*/ 41 w 48"/>
                  <a:gd name="T7" fmla="*/ 0 h 36"/>
                  <a:gd name="T8" fmla="*/ 0 w 48"/>
                  <a:gd name="T9" fmla="*/ 24 h 36"/>
                </a:gdLst>
                <a:ahLst/>
                <a:cxnLst>
                  <a:cxn ang="0">
                    <a:pos x="T0" y="T1"/>
                  </a:cxn>
                  <a:cxn ang="0">
                    <a:pos x="T2" y="T3"/>
                  </a:cxn>
                  <a:cxn ang="0">
                    <a:pos x="T4" y="T5"/>
                  </a:cxn>
                  <a:cxn ang="0">
                    <a:pos x="T6" y="T7"/>
                  </a:cxn>
                  <a:cxn ang="0">
                    <a:pos x="T8" y="T9"/>
                  </a:cxn>
                </a:cxnLst>
                <a:rect l="0" t="0" r="r" b="b"/>
                <a:pathLst>
                  <a:path w="48" h="36">
                    <a:moveTo>
                      <a:pt x="0" y="24"/>
                    </a:moveTo>
                    <a:lnTo>
                      <a:pt x="7" y="36"/>
                    </a:lnTo>
                    <a:lnTo>
                      <a:pt x="48" y="12"/>
                    </a:lnTo>
                    <a:lnTo>
                      <a:pt x="41" y="0"/>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50" name="Freeform 113"/>
              <p:cNvSpPr>
                <a:spLocks/>
              </p:cNvSpPr>
              <p:nvPr/>
            </p:nvSpPr>
            <p:spPr bwMode="auto">
              <a:xfrm>
                <a:off x="2092" y="1731"/>
                <a:ext cx="36" cy="48"/>
              </a:xfrm>
              <a:custGeom>
                <a:avLst/>
                <a:gdLst>
                  <a:gd name="T0" fmla="*/ 0 w 36"/>
                  <a:gd name="T1" fmla="*/ 41 h 48"/>
                  <a:gd name="T2" fmla="*/ 12 w 36"/>
                  <a:gd name="T3" fmla="*/ 48 h 48"/>
                  <a:gd name="T4" fmla="*/ 36 w 36"/>
                  <a:gd name="T5" fmla="*/ 7 h 48"/>
                  <a:gd name="T6" fmla="*/ 24 w 36"/>
                  <a:gd name="T7" fmla="*/ 0 h 48"/>
                  <a:gd name="T8" fmla="*/ 0 w 36"/>
                  <a:gd name="T9" fmla="*/ 41 h 48"/>
                </a:gdLst>
                <a:ahLst/>
                <a:cxnLst>
                  <a:cxn ang="0">
                    <a:pos x="T0" y="T1"/>
                  </a:cxn>
                  <a:cxn ang="0">
                    <a:pos x="T2" y="T3"/>
                  </a:cxn>
                  <a:cxn ang="0">
                    <a:pos x="T4" y="T5"/>
                  </a:cxn>
                  <a:cxn ang="0">
                    <a:pos x="T6" y="T7"/>
                  </a:cxn>
                  <a:cxn ang="0">
                    <a:pos x="T8" y="T9"/>
                  </a:cxn>
                </a:cxnLst>
                <a:rect l="0" t="0" r="r" b="b"/>
                <a:pathLst>
                  <a:path w="36" h="48">
                    <a:moveTo>
                      <a:pt x="0" y="41"/>
                    </a:moveTo>
                    <a:lnTo>
                      <a:pt x="12" y="48"/>
                    </a:lnTo>
                    <a:lnTo>
                      <a:pt x="36" y="7"/>
                    </a:lnTo>
                    <a:lnTo>
                      <a:pt x="24" y="0"/>
                    </a:lnTo>
                    <a:lnTo>
                      <a:pt x="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51" name="Rectangle 114"/>
              <p:cNvSpPr>
                <a:spLocks noChangeArrowheads="1"/>
              </p:cNvSpPr>
              <p:nvPr/>
            </p:nvSpPr>
            <p:spPr bwMode="auto">
              <a:xfrm>
                <a:off x="2208" y="1757"/>
                <a:ext cx="14"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52" name="Freeform 115"/>
              <p:cNvSpPr>
                <a:spLocks/>
              </p:cNvSpPr>
              <p:nvPr/>
            </p:nvSpPr>
            <p:spPr bwMode="auto">
              <a:xfrm>
                <a:off x="2300" y="1727"/>
                <a:ext cx="36" cy="49"/>
              </a:xfrm>
              <a:custGeom>
                <a:avLst/>
                <a:gdLst>
                  <a:gd name="T0" fmla="*/ 0 w 36"/>
                  <a:gd name="T1" fmla="*/ 7 h 49"/>
                  <a:gd name="T2" fmla="*/ 24 w 36"/>
                  <a:gd name="T3" fmla="*/ 49 h 49"/>
                  <a:gd name="T4" fmla="*/ 36 w 36"/>
                  <a:gd name="T5" fmla="*/ 42 h 49"/>
                  <a:gd name="T6" fmla="*/ 12 w 36"/>
                  <a:gd name="T7" fmla="*/ 0 h 49"/>
                  <a:gd name="T8" fmla="*/ 0 w 36"/>
                  <a:gd name="T9" fmla="*/ 7 h 49"/>
                </a:gdLst>
                <a:ahLst/>
                <a:cxnLst>
                  <a:cxn ang="0">
                    <a:pos x="T0" y="T1"/>
                  </a:cxn>
                  <a:cxn ang="0">
                    <a:pos x="T2" y="T3"/>
                  </a:cxn>
                  <a:cxn ang="0">
                    <a:pos x="T4" y="T5"/>
                  </a:cxn>
                  <a:cxn ang="0">
                    <a:pos x="T6" y="T7"/>
                  </a:cxn>
                  <a:cxn ang="0">
                    <a:pos x="T8" y="T9"/>
                  </a:cxn>
                </a:cxnLst>
                <a:rect l="0" t="0" r="r" b="b"/>
                <a:pathLst>
                  <a:path w="36" h="49">
                    <a:moveTo>
                      <a:pt x="0" y="7"/>
                    </a:moveTo>
                    <a:lnTo>
                      <a:pt x="24" y="49"/>
                    </a:lnTo>
                    <a:lnTo>
                      <a:pt x="36" y="42"/>
                    </a:lnTo>
                    <a:lnTo>
                      <a:pt x="12"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53" name="Freeform 116"/>
              <p:cNvSpPr>
                <a:spLocks/>
              </p:cNvSpPr>
              <p:nvPr/>
            </p:nvSpPr>
            <p:spPr bwMode="auto">
              <a:xfrm>
                <a:off x="2369" y="1656"/>
                <a:ext cx="48" cy="36"/>
              </a:xfrm>
              <a:custGeom>
                <a:avLst/>
                <a:gdLst>
                  <a:gd name="T0" fmla="*/ 0 w 48"/>
                  <a:gd name="T1" fmla="*/ 12 h 36"/>
                  <a:gd name="T2" fmla="*/ 41 w 48"/>
                  <a:gd name="T3" fmla="*/ 36 h 36"/>
                  <a:gd name="T4" fmla="*/ 48 w 48"/>
                  <a:gd name="T5" fmla="*/ 24 h 36"/>
                  <a:gd name="T6" fmla="*/ 7 w 48"/>
                  <a:gd name="T7" fmla="*/ 0 h 36"/>
                  <a:gd name="T8" fmla="*/ 0 w 48"/>
                  <a:gd name="T9" fmla="*/ 12 h 36"/>
                </a:gdLst>
                <a:ahLst/>
                <a:cxnLst>
                  <a:cxn ang="0">
                    <a:pos x="T0" y="T1"/>
                  </a:cxn>
                  <a:cxn ang="0">
                    <a:pos x="T2" y="T3"/>
                  </a:cxn>
                  <a:cxn ang="0">
                    <a:pos x="T4" y="T5"/>
                  </a:cxn>
                  <a:cxn ang="0">
                    <a:pos x="T6" y="T7"/>
                  </a:cxn>
                  <a:cxn ang="0">
                    <a:pos x="T8" y="T9"/>
                  </a:cxn>
                </a:cxnLst>
                <a:rect l="0" t="0" r="r" b="b"/>
                <a:pathLst>
                  <a:path w="48" h="36">
                    <a:moveTo>
                      <a:pt x="0" y="12"/>
                    </a:moveTo>
                    <a:lnTo>
                      <a:pt x="41" y="36"/>
                    </a:lnTo>
                    <a:lnTo>
                      <a:pt x="48" y="24"/>
                    </a:lnTo>
                    <a:lnTo>
                      <a:pt x="7"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54" name="Rectangle 117"/>
              <p:cNvSpPr>
                <a:spLocks noChangeArrowheads="1"/>
              </p:cNvSpPr>
              <p:nvPr/>
            </p:nvSpPr>
            <p:spPr bwMode="auto">
              <a:xfrm>
                <a:off x="2395" y="1563"/>
                <a:ext cx="4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55" name="Freeform 118"/>
              <p:cNvSpPr>
                <a:spLocks/>
              </p:cNvSpPr>
              <p:nvPr/>
            </p:nvSpPr>
            <p:spPr bwMode="auto">
              <a:xfrm>
                <a:off x="2365" y="1449"/>
                <a:ext cx="49" cy="35"/>
              </a:xfrm>
              <a:custGeom>
                <a:avLst/>
                <a:gdLst>
                  <a:gd name="T0" fmla="*/ 49 w 49"/>
                  <a:gd name="T1" fmla="*/ 12 h 35"/>
                  <a:gd name="T2" fmla="*/ 42 w 49"/>
                  <a:gd name="T3" fmla="*/ 0 h 35"/>
                  <a:gd name="T4" fmla="*/ 0 w 49"/>
                  <a:gd name="T5" fmla="*/ 23 h 35"/>
                  <a:gd name="T6" fmla="*/ 7 w 49"/>
                  <a:gd name="T7" fmla="*/ 35 h 35"/>
                  <a:gd name="T8" fmla="*/ 49 w 49"/>
                  <a:gd name="T9" fmla="*/ 12 h 35"/>
                </a:gdLst>
                <a:ahLst/>
                <a:cxnLst>
                  <a:cxn ang="0">
                    <a:pos x="T0" y="T1"/>
                  </a:cxn>
                  <a:cxn ang="0">
                    <a:pos x="T2" y="T3"/>
                  </a:cxn>
                  <a:cxn ang="0">
                    <a:pos x="T4" y="T5"/>
                  </a:cxn>
                  <a:cxn ang="0">
                    <a:pos x="T6" y="T7"/>
                  </a:cxn>
                  <a:cxn ang="0">
                    <a:pos x="T8" y="T9"/>
                  </a:cxn>
                </a:cxnLst>
                <a:rect l="0" t="0" r="r" b="b"/>
                <a:pathLst>
                  <a:path w="49" h="35">
                    <a:moveTo>
                      <a:pt x="49" y="12"/>
                    </a:moveTo>
                    <a:lnTo>
                      <a:pt x="42" y="0"/>
                    </a:lnTo>
                    <a:lnTo>
                      <a:pt x="0" y="23"/>
                    </a:lnTo>
                    <a:lnTo>
                      <a:pt x="7" y="35"/>
                    </a:lnTo>
                    <a:lnTo>
                      <a:pt x="4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56" name="Freeform 119"/>
              <p:cNvSpPr>
                <a:spLocks/>
              </p:cNvSpPr>
              <p:nvPr/>
            </p:nvSpPr>
            <p:spPr bwMode="auto">
              <a:xfrm>
                <a:off x="2294" y="1368"/>
                <a:ext cx="36" cy="48"/>
              </a:xfrm>
              <a:custGeom>
                <a:avLst/>
                <a:gdLst>
                  <a:gd name="T0" fmla="*/ 36 w 36"/>
                  <a:gd name="T1" fmla="*/ 6 h 48"/>
                  <a:gd name="T2" fmla="*/ 24 w 36"/>
                  <a:gd name="T3" fmla="*/ 0 h 48"/>
                  <a:gd name="T4" fmla="*/ 0 w 36"/>
                  <a:gd name="T5" fmla="*/ 41 h 48"/>
                  <a:gd name="T6" fmla="*/ 12 w 36"/>
                  <a:gd name="T7" fmla="*/ 48 h 48"/>
                  <a:gd name="T8" fmla="*/ 36 w 36"/>
                  <a:gd name="T9" fmla="*/ 6 h 48"/>
                </a:gdLst>
                <a:ahLst/>
                <a:cxnLst>
                  <a:cxn ang="0">
                    <a:pos x="T0" y="T1"/>
                  </a:cxn>
                  <a:cxn ang="0">
                    <a:pos x="T2" y="T3"/>
                  </a:cxn>
                  <a:cxn ang="0">
                    <a:pos x="T4" y="T5"/>
                  </a:cxn>
                  <a:cxn ang="0">
                    <a:pos x="T6" y="T7"/>
                  </a:cxn>
                  <a:cxn ang="0">
                    <a:pos x="T8" y="T9"/>
                  </a:cxn>
                </a:cxnLst>
                <a:rect l="0" t="0" r="r" b="b"/>
                <a:pathLst>
                  <a:path w="36" h="48">
                    <a:moveTo>
                      <a:pt x="36" y="6"/>
                    </a:moveTo>
                    <a:lnTo>
                      <a:pt x="24" y="0"/>
                    </a:lnTo>
                    <a:lnTo>
                      <a:pt x="0" y="41"/>
                    </a:lnTo>
                    <a:lnTo>
                      <a:pt x="12" y="48"/>
                    </a:lnTo>
                    <a:lnTo>
                      <a:pt x="3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grpSp>
      <p:pic>
        <p:nvPicPr>
          <p:cNvPr id="108" name="Picture 4" descr="https://www.joyoung.com/assets/static/images/index/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7604" y="1269586"/>
            <a:ext cx="1451007" cy="575955"/>
          </a:xfrm>
          <a:prstGeom prst="rect">
            <a:avLst/>
          </a:prstGeom>
          <a:noFill/>
          <a:extLst>
            <a:ext uri="{909E8E84-426E-40DD-AFC4-6F175D3DCCD1}">
              <a14:hiddenFill xmlns:a14="http://schemas.microsoft.com/office/drawing/2010/main">
                <a:solidFill>
                  <a:srgbClr val="FFFFFF"/>
                </a:solidFill>
              </a14:hiddenFill>
            </a:ext>
          </a:extLst>
        </p:spPr>
      </p:pic>
      <p:sp>
        <p:nvSpPr>
          <p:cNvPr id="109" name="Arc 108"/>
          <p:cNvSpPr/>
          <p:nvPr/>
        </p:nvSpPr>
        <p:spPr>
          <a:xfrm flipH="1">
            <a:off x="9721424" y="1082645"/>
            <a:ext cx="4063415" cy="4713683"/>
          </a:xfrm>
          <a:prstGeom prst="arc">
            <a:avLst>
              <a:gd name="adj1" fmla="val 16688246"/>
              <a:gd name="adj2" fmla="val 4914828"/>
            </a:avLst>
          </a:prstGeom>
          <a:ln w="25400">
            <a:gradFill flip="none" rotWithShape="1">
              <a:gsLst>
                <a:gs pos="0">
                  <a:schemeClr val="accent4"/>
                </a:gs>
                <a:gs pos="65000">
                  <a:schemeClr val="accent4"/>
                </a:gs>
                <a:gs pos="81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TextBox 109" descr="AQAAAAAQAIm0RiBE9BhBliZ8pmmoJ3jZQ1FJxVyy8KvpckJdKjdMbv9RZeZJrg3BlkAkjZWBDFvW3h97LZrk3b4g//NuvE4LGAs9bm/H4G84hl+3QR6G"/>
          <p:cNvSpPr txBox="1"/>
          <p:nvPr/>
        </p:nvSpPr>
        <p:spPr>
          <a:xfrm>
            <a:off x="6821575" y="3793364"/>
            <a:ext cx="2508827" cy="526298"/>
          </a:xfrm>
          <a:prstGeom prst="rect">
            <a:avLst/>
          </a:prstGeom>
          <a:noFill/>
        </p:spPr>
        <p:txBody>
          <a:bodyPr wrap="square" lIns="0" tIns="0" rIns="0" bIns="0" rtlCol="0" anchor="t" anchorCtr="0">
            <a:spAutoFit/>
          </a:bodyPr>
          <a:lstStyle/>
          <a:p>
            <a:pPr marL="3175" lvl="2" algn="r">
              <a:spcBef>
                <a:spcPct val="50000"/>
              </a:spcBef>
              <a:buClr>
                <a:schemeClr val="tx2"/>
              </a:buClr>
              <a:buSzPct val="80000"/>
            </a:pPr>
            <a:r>
              <a:rPr lang="zh-CN" altLang="en-US" b="1" dirty="0">
                <a:solidFill>
                  <a:schemeClr val="accent4"/>
                </a:solidFill>
                <a:latin typeface="+mj-lt"/>
              </a:rPr>
              <a:t>积极开拓新兴市场渠道，包括线下高端品牌店及线上新品类旗舰店，并通过数据化运营实现</a:t>
            </a:r>
            <a:r>
              <a:rPr lang="en-US" altLang="zh-CN" b="1" dirty="0">
                <a:solidFill>
                  <a:schemeClr val="accent4"/>
                </a:solidFill>
                <a:latin typeface="+mj-lt"/>
              </a:rPr>
              <a:t>O2O</a:t>
            </a:r>
            <a:r>
              <a:rPr lang="zh-CN" altLang="en-US" b="1" dirty="0">
                <a:solidFill>
                  <a:schemeClr val="accent4"/>
                </a:solidFill>
                <a:latin typeface="+mj-lt"/>
              </a:rPr>
              <a:t>融合发展</a:t>
            </a:r>
            <a:endParaRPr lang="en-US" altLang="zh-CN" b="1" dirty="0">
              <a:solidFill>
                <a:schemeClr val="accent4"/>
              </a:solidFill>
              <a:latin typeface="+mj-lt"/>
            </a:endParaRPr>
          </a:p>
        </p:txBody>
      </p:sp>
      <p:sp>
        <p:nvSpPr>
          <p:cNvPr id="112" name="Freeform 111"/>
          <p:cNvSpPr/>
          <p:nvPr/>
        </p:nvSpPr>
        <p:spPr bwMode="gray">
          <a:xfrm>
            <a:off x="7081847" y="1964870"/>
            <a:ext cx="2882859" cy="51719"/>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112"/>
          <p:cNvSpPr/>
          <p:nvPr/>
        </p:nvSpPr>
        <p:spPr bwMode="gray">
          <a:xfrm>
            <a:off x="7000117" y="4716690"/>
            <a:ext cx="2721307" cy="55620"/>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descr="AQAAAAAQAIm0RiBE9BhBliZ8pmmoJ3jZQ1FJxVyy8KvpckJdKjdMbv9RZeZJrg3BlkAkjZWBDFvW3h97LZrk3b4g//NuvE4LGAs9bm/H4G84hl+3QR6G"/>
          <p:cNvSpPr txBox="1"/>
          <p:nvPr/>
        </p:nvSpPr>
        <p:spPr>
          <a:xfrm>
            <a:off x="7231192" y="5049350"/>
            <a:ext cx="2944722" cy="526298"/>
          </a:xfrm>
          <a:prstGeom prst="rect">
            <a:avLst/>
          </a:prstGeom>
          <a:noFill/>
        </p:spPr>
        <p:txBody>
          <a:bodyPr wrap="square" lIns="0" tIns="0" rIns="0" bIns="0" rtlCol="0" anchor="t" anchorCtr="0">
            <a:spAutoFit/>
          </a:bodyPr>
          <a:lstStyle/>
          <a:p>
            <a:pPr marL="3175" lvl="2" algn="r">
              <a:spcBef>
                <a:spcPct val="50000"/>
              </a:spcBef>
              <a:buClr>
                <a:schemeClr val="tx2"/>
              </a:buClr>
              <a:buSzPct val="80000"/>
            </a:pPr>
            <a:r>
              <a:rPr lang="zh-CN" altLang="en-US" b="1" dirty="0">
                <a:solidFill>
                  <a:schemeClr val="accent4"/>
                </a:solidFill>
                <a:latin typeface="+mj-lt"/>
              </a:rPr>
              <a:t>持续推进数字化和新零售运营，全力建立新渠道、培养新用户及吸引新粉丝，布局完善</a:t>
            </a:r>
            <a:r>
              <a:rPr lang="en-US" altLang="zh-CN" b="1" dirty="0">
                <a:solidFill>
                  <a:schemeClr val="accent4"/>
                </a:solidFill>
                <a:latin typeface="+mj-lt"/>
              </a:rPr>
              <a:t>AIPL</a:t>
            </a:r>
            <a:r>
              <a:rPr lang="zh-CN" altLang="en-US" b="1" dirty="0">
                <a:solidFill>
                  <a:schemeClr val="accent4"/>
                </a:solidFill>
                <a:latin typeface="+mj-lt"/>
              </a:rPr>
              <a:t>全链路数据，实现全面数字化转型</a:t>
            </a:r>
            <a:endParaRPr lang="en-US" altLang="zh-CN" b="1" dirty="0">
              <a:solidFill>
                <a:schemeClr val="accent4"/>
              </a:solidFill>
              <a:latin typeface="+mj-lt"/>
            </a:endParaRPr>
          </a:p>
        </p:txBody>
      </p:sp>
      <p:grpSp>
        <p:nvGrpSpPr>
          <p:cNvPr id="8" name="Group 7"/>
          <p:cNvGrpSpPr/>
          <p:nvPr/>
        </p:nvGrpSpPr>
        <p:grpSpPr>
          <a:xfrm>
            <a:off x="9595604" y="2375164"/>
            <a:ext cx="578338" cy="602667"/>
            <a:chOff x="9434305" y="2580319"/>
            <a:chExt cx="578338" cy="602667"/>
          </a:xfrm>
        </p:grpSpPr>
        <p:sp>
          <p:nvSpPr>
            <p:cNvPr id="118" name="Oval 117"/>
            <p:cNvSpPr/>
            <p:nvPr/>
          </p:nvSpPr>
          <p:spPr bwMode="gray">
            <a:xfrm>
              <a:off x="9434305" y="2580319"/>
              <a:ext cx="578338" cy="602667"/>
            </a:xfrm>
            <a:prstGeom prst="ellipse">
              <a:avLst/>
            </a:prstGeom>
            <a:solidFill>
              <a:schemeClr val="bg1"/>
            </a:solidFill>
            <a:ln w="19050" cap="flat" cmpd="sng" algn="ctr">
              <a:solidFill>
                <a:schemeClr val="accent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121" name="Group 120"/>
            <p:cNvGrpSpPr>
              <a:grpSpLocks noChangeAspect="1"/>
            </p:cNvGrpSpPr>
            <p:nvPr/>
          </p:nvGrpSpPr>
          <p:grpSpPr>
            <a:xfrm>
              <a:off x="9576726" y="2721840"/>
              <a:ext cx="350225" cy="341952"/>
              <a:chOff x="9410700" y="3944938"/>
              <a:chExt cx="1008063" cy="984250"/>
            </a:xfrm>
            <a:solidFill>
              <a:schemeClr val="accent4"/>
            </a:solidFill>
          </p:grpSpPr>
          <p:sp>
            <p:nvSpPr>
              <p:cNvPr id="150" name="Freeform 149"/>
              <p:cNvSpPr>
                <a:spLocks/>
              </p:cNvSpPr>
              <p:nvPr/>
            </p:nvSpPr>
            <p:spPr bwMode="auto">
              <a:xfrm>
                <a:off x="9834563" y="4357688"/>
                <a:ext cx="168275" cy="76200"/>
              </a:xfrm>
              <a:custGeom>
                <a:avLst/>
                <a:gdLst>
                  <a:gd name="T0" fmla="*/ 106 w 106"/>
                  <a:gd name="T1" fmla="*/ 0 h 48"/>
                  <a:gd name="T2" fmla="*/ 106 w 106"/>
                  <a:gd name="T3" fmla="*/ 3 h 48"/>
                  <a:gd name="T4" fmla="*/ 106 w 106"/>
                  <a:gd name="T5" fmla="*/ 5 h 48"/>
                  <a:gd name="T6" fmla="*/ 106 w 106"/>
                  <a:gd name="T7" fmla="*/ 7 h 48"/>
                  <a:gd name="T8" fmla="*/ 106 w 106"/>
                  <a:gd name="T9" fmla="*/ 48 h 48"/>
                  <a:gd name="T10" fmla="*/ 101 w 106"/>
                  <a:gd name="T11" fmla="*/ 43 h 48"/>
                  <a:gd name="T12" fmla="*/ 97 w 106"/>
                  <a:gd name="T13" fmla="*/ 41 h 48"/>
                  <a:gd name="T14" fmla="*/ 89 w 106"/>
                  <a:gd name="T15" fmla="*/ 38 h 48"/>
                  <a:gd name="T16" fmla="*/ 85 w 106"/>
                  <a:gd name="T17" fmla="*/ 38 h 48"/>
                  <a:gd name="T18" fmla="*/ 80 w 106"/>
                  <a:gd name="T19" fmla="*/ 36 h 48"/>
                  <a:gd name="T20" fmla="*/ 26 w 106"/>
                  <a:gd name="T21" fmla="*/ 36 h 48"/>
                  <a:gd name="T22" fmla="*/ 19 w 106"/>
                  <a:gd name="T23" fmla="*/ 38 h 48"/>
                  <a:gd name="T24" fmla="*/ 14 w 106"/>
                  <a:gd name="T25" fmla="*/ 38 h 48"/>
                  <a:gd name="T26" fmla="*/ 9 w 106"/>
                  <a:gd name="T27" fmla="*/ 41 h 48"/>
                  <a:gd name="T28" fmla="*/ 4 w 106"/>
                  <a:gd name="T29" fmla="*/ 43 h 48"/>
                  <a:gd name="T30" fmla="*/ 0 w 106"/>
                  <a:gd name="T31" fmla="*/ 48 h 48"/>
                  <a:gd name="T32" fmla="*/ 2 w 106"/>
                  <a:gd name="T33" fmla="*/ 43 h 48"/>
                  <a:gd name="T34" fmla="*/ 2 w 106"/>
                  <a:gd name="T35" fmla="*/ 38 h 48"/>
                  <a:gd name="T36" fmla="*/ 4 w 106"/>
                  <a:gd name="T37" fmla="*/ 31 h 48"/>
                  <a:gd name="T38" fmla="*/ 4 w 106"/>
                  <a:gd name="T39" fmla="*/ 3 h 48"/>
                  <a:gd name="T40" fmla="*/ 7 w 106"/>
                  <a:gd name="T41" fmla="*/ 5 h 48"/>
                  <a:gd name="T42" fmla="*/ 11 w 106"/>
                  <a:gd name="T43" fmla="*/ 7 h 48"/>
                  <a:gd name="T44" fmla="*/ 16 w 106"/>
                  <a:gd name="T45" fmla="*/ 7 h 48"/>
                  <a:gd name="T46" fmla="*/ 23 w 106"/>
                  <a:gd name="T47" fmla="*/ 7 h 48"/>
                  <a:gd name="T48" fmla="*/ 82 w 106"/>
                  <a:gd name="T49" fmla="*/ 7 h 48"/>
                  <a:gd name="T50" fmla="*/ 87 w 106"/>
                  <a:gd name="T51" fmla="*/ 7 h 48"/>
                  <a:gd name="T52" fmla="*/ 92 w 106"/>
                  <a:gd name="T53" fmla="*/ 7 h 48"/>
                  <a:gd name="T54" fmla="*/ 99 w 106"/>
                  <a:gd name="T55" fmla="*/ 5 h 48"/>
                  <a:gd name="T56" fmla="*/ 104 w 106"/>
                  <a:gd name="T57" fmla="*/ 3 h 48"/>
                  <a:gd name="T58" fmla="*/ 106 w 106"/>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48">
                    <a:moveTo>
                      <a:pt x="106" y="0"/>
                    </a:moveTo>
                    <a:lnTo>
                      <a:pt x="106" y="3"/>
                    </a:lnTo>
                    <a:lnTo>
                      <a:pt x="106" y="5"/>
                    </a:lnTo>
                    <a:lnTo>
                      <a:pt x="106" y="7"/>
                    </a:lnTo>
                    <a:lnTo>
                      <a:pt x="106" y="48"/>
                    </a:lnTo>
                    <a:lnTo>
                      <a:pt x="101" y="43"/>
                    </a:lnTo>
                    <a:lnTo>
                      <a:pt x="97" y="41"/>
                    </a:lnTo>
                    <a:lnTo>
                      <a:pt x="89" y="38"/>
                    </a:lnTo>
                    <a:lnTo>
                      <a:pt x="85" y="38"/>
                    </a:lnTo>
                    <a:lnTo>
                      <a:pt x="80" y="36"/>
                    </a:lnTo>
                    <a:lnTo>
                      <a:pt x="26" y="36"/>
                    </a:lnTo>
                    <a:lnTo>
                      <a:pt x="19" y="38"/>
                    </a:lnTo>
                    <a:lnTo>
                      <a:pt x="14" y="38"/>
                    </a:lnTo>
                    <a:lnTo>
                      <a:pt x="9" y="41"/>
                    </a:lnTo>
                    <a:lnTo>
                      <a:pt x="4" y="43"/>
                    </a:lnTo>
                    <a:lnTo>
                      <a:pt x="0" y="48"/>
                    </a:lnTo>
                    <a:lnTo>
                      <a:pt x="2" y="43"/>
                    </a:lnTo>
                    <a:lnTo>
                      <a:pt x="2" y="38"/>
                    </a:lnTo>
                    <a:lnTo>
                      <a:pt x="4" y="31"/>
                    </a:lnTo>
                    <a:lnTo>
                      <a:pt x="4" y="3"/>
                    </a:lnTo>
                    <a:lnTo>
                      <a:pt x="7" y="5"/>
                    </a:lnTo>
                    <a:lnTo>
                      <a:pt x="11" y="7"/>
                    </a:lnTo>
                    <a:lnTo>
                      <a:pt x="16" y="7"/>
                    </a:lnTo>
                    <a:lnTo>
                      <a:pt x="23" y="7"/>
                    </a:lnTo>
                    <a:lnTo>
                      <a:pt x="82" y="7"/>
                    </a:lnTo>
                    <a:lnTo>
                      <a:pt x="87" y="7"/>
                    </a:lnTo>
                    <a:lnTo>
                      <a:pt x="92" y="7"/>
                    </a:lnTo>
                    <a:lnTo>
                      <a:pt x="99" y="5"/>
                    </a:lnTo>
                    <a:lnTo>
                      <a:pt x="104" y="3"/>
                    </a:lnTo>
                    <a:lnTo>
                      <a:pt x="106"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51" name="Freeform 150"/>
              <p:cNvSpPr>
                <a:spLocks/>
              </p:cNvSpPr>
              <p:nvPr/>
            </p:nvSpPr>
            <p:spPr bwMode="auto">
              <a:xfrm>
                <a:off x="10033000" y="4216401"/>
                <a:ext cx="33338" cy="88900"/>
              </a:xfrm>
              <a:custGeom>
                <a:avLst/>
                <a:gdLst>
                  <a:gd name="T0" fmla="*/ 0 w 21"/>
                  <a:gd name="T1" fmla="*/ 0 h 56"/>
                  <a:gd name="T2" fmla="*/ 5 w 21"/>
                  <a:gd name="T3" fmla="*/ 4 h 56"/>
                  <a:gd name="T4" fmla="*/ 7 w 21"/>
                  <a:gd name="T5" fmla="*/ 9 h 56"/>
                  <a:gd name="T6" fmla="*/ 12 w 21"/>
                  <a:gd name="T7" fmla="*/ 11 h 56"/>
                  <a:gd name="T8" fmla="*/ 16 w 21"/>
                  <a:gd name="T9" fmla="*/ 16 h 56"/>
                  <a:gd name="T10" fmla="*/ 21 w 21"/>
                  <a:gd name="T11" fmla="*/ 18 h 56"/>
                  <a:gd name="T12" fmla="*/ 21 w 21"/>
                  <a:gd name="T13" fmla="*/ 44 h 56"/>
                  <a:gd name="T14" fmla="*/ 16 w 21"/>
                  <a:gd name="T15" fmla="*/ 47 h 56"/>
                  <a:gd name="T16" fmla="*/ 9 w 21"/>
                  <a:gd name="T17" fmla="*/ 49 h 56"/>
                  <a:gd name="T18" fmla="*/ 5 w 21"/>
                  <a:gd name="T19" fmla="*/ 52 h 56"/>
                  <a:gd name="T20" fmla="*/ 0 w 21"/>
                  <a:gd name="T21" fmla="*/ 56 h 56"/>
                  <a:gd name="T22" fmla="*/ 0 w 21"/>
                  <a:gd name="T23" fmla="*/ 56 h 56"/>
                  <a:gd name="T24" fmla="*/ 0 w 21"/>
                  <a:gd name="T25" fmla="*/ 54 h 56"/>
                  <a:gd name="T26" fmla="*/ 0 w 21"/>
                  <a:gd name="T27" fmla="*/ 54 h 56"/>
                  <a:gd name="T28" fmla="*/ 0 w 21"/>
                  <a:gd name="T29" fmla="*/ 54 h 56"/>
                  <a:gd name="T30" fmla="*/ 0 w 21"/>
                  <a:gd name="T3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56">
                    <a:moveTo>
                      <a:pt x="0" y="0"/>
                    </a:moveTo>
                    <a:lnTo>
                      <a:pt x="5" y="4"/>
                    </a:lnTo>
                    <a:lnTo>
                      <a:pt x="7" y="9"/>
                    </a:lnTo>
                    <a:lnTo>
                      <a:pt x="12" y="11"/>
                    </a:lnTo>
                    <a:lnTo>
                      <a:pt x="16" y="16"/>
                    </a:lnTo>
                    <a:lnTo>
                      <a:pt x="21" y="18"/>
                    </a:lnTo>
                    <a:lnTo>
                      <a:pt x="21" y="44"/>
                    </a:lnTo>
                    <a:lnTo>
                      <a:pt x="16" y="47"/>
                    </a:lnTo>
                    <a:lnTo>
                      <a:pt x="9" y="49"/>
                    </a:lnTo>
                    <a:lnTo>
                      <a:pt x="5" y="52"/>
                    </a:lnTo>
                    <a:lnTo>
                      <a:pt x="0" y="56"/>
                    </a:lnTo>
                    <a:lnTo>
                      <a:pt x="0" y="56"/>
                    </a:lnTo>
                    <a:lnTo>
                      <a:pt x="0" y="54"/>
                    </a:lnTo>
                    <a:lnTo>
                      <a:pt x="0" y="54"/>
                    </a:lnTo>
                    <a:lnTo>
                      <a:pt x="0" y="5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52" name="Freeform 57"/>
              <p:cNvSpPr>
                <a:spLocks noEditPoints="1"/>
              </p:cNvSpPr>
              <p:nvPr/>
            </p:nvSpPr>
            <p:spPr bwMode="auto">
              <a:xfrm>
                <a:off x="9410700" y="3944938"/>
                <a:ext cx="655638" cy="984250"/>
              </a:xfrm>
              <a:custGeom>
                <a:avLst/>
                <a:gdLst>
                  <a:gd name="T0" fmla="*/ 368 w 413"/>
                  <a:gd name="T1" fmla="*/ 3 h 620"/>
                  <a:gd name="T2" fmla="*/ 394 w 413"/>
                  <a:gd name="T3" fmla="*/ 19 h 620"/>
                  <a:gd name="T4" fmla="*/ 411 w 413"/>
                  <a:gd name="T5" fmla="*/ 45 h 620"/>
                  <a:gd name="T6" fmla="*/ 408 w 413"/>
                  <a:gd name="T7" fmla="*/ 97 h 620"/>
                  <a:gd name="T8" fmla="*/ 392 w 413"/>
                  <a:gd name="T9" fmla="*/ 114 h 620"/>
                  <a:gd name="T10" fmla="*/ 387 w 413"/>
                  <a:gd name="T11" fmla="*/ 145 h 620"/>
                  <a:gd name="T12" fmla="*/ 368 w 413"/>
                  <a:gd name="T13" fmla="*/ 126 h 620"/>
                  <a:gd name="T14" fmla="*/ 312 w 413"/>
                  <a:gd name="T15" fmla="*/ 121 h 620"/>
                  <a:gd name="T16" fmla="*/ 321 w 413"/>
                  <a:gd name="T17" fmla="*/ 100 h 620"/>
                  <a:gd name="T18" fmla="*/ 316 w 413"/>
                  <a:gd name="T19" fmla="*/ 52 h 620"/>
                  <a:gd name="T20" fmla="*/ 297 w 413"/>
                  <a:gd name="T21" fmla="*/ 38 h 620"/>
                  <a:gd name="T22" fmla="*/ 250 w 413"/>
                  <a:gd name="T23" fmla="*/ 36 h 620"/>
                  <a:gd name="T24" fmla="*/ 229 w 413"/>
                  <a:gd name="T25" fmla="*/ 48 h 620"/>
                  <a:gd name="T26" fmla="*/ 222 w 413"/>
                  <a:gd name="T27" fmla="*/ 69 h 620"/>
                  <a:gd name="T28" fmla="*/ 226 w 413"/>
                  <a:gd name="T29" fmla="*/ 116 h 620"/>
                  <a:gd name="T30" fmla="*/ 243 w 413"/>
                  <a:gd name="T31" fmla="*/ 130 h 620"/>
                  <a:gd name="T32" fmla="*/ 255 w 413"/>
                  <a:gd name="T33" fmla="*/ 140 h 620"/>
                  <a:gd name="T34" fmla="*/ 245 w 413"/>
                  <a:gd name="T35" fmla="*/ 163 h 620"/>
                  <a:gd name="T36" fmla="*/ 243 w 413"/>
                  <a:gd name="T37" fmla="*/ 227 h 620"/>
                  <a:gd name="T38" fmla="*/ 198 w 413"/>
                  <a:gd name="T39" fmla="*/ 227 h 620"/>
                  <a:gd name="T40" fmla="*/ 179 w 413"/>
                  <a:gd name="T41" fmla="*/ 239 h 620"/>
                  <a:gd name="T42" fmla="*/ 172 w 413"/>
                  <a:gd name="T43" fmla="*/ 260 h 620"/>
                  <a:gd name="T44" fmla="*/ 177 w 413"/>
                  <a:gd name="T45" fmla="*/ 308 h 620"/>
                  <a:gd name="T46" fmla="*/ 193 w 413"/>
                  <a:gd name="T47" fmla="*/ 324 h 620"/>
                  <a:gd name="T48" fmla="*/ 243 w 413"/>
                  <a:gd name="T49" fmla="*/ 324 h 620"/>
                  <a:gd name="T50" fmla="*/ 255 w 413"/>
                  <a:gd name="T51" fmla="*/ 322 h 620"/>
                  <a:gd name="T52" fmla="*/ 250 w 413"/>
                  <a:gd name="T53" fmla="*/ 393 h 620"/>
                  <a:gd name="T54" fmla="*/ 257 w 413"/>
                  <a:gd name="T55" fmla="*/ 416 h 620"/>
                  <a:gd name="T56" fmla="*/ 278 w 413"/>
                  <a:gd name="T57" fmla="*/ 433 h 620"/>
                  <a:gd name="T58" fmla="*/ 354 w 413"/>
                  <a:gd name="T59" fmla="*/ 433 h 620"/>
                  <a:gd name="T60" fmla="*/ 375 w 413"/>
                  <a:gd name="T61" fmla="*/ 421 h 620"/>
                  <a:gd name="T62" fmla="*/ 387 w 413"/>
                  <a:gd name="T63" fmla="*/ 400 h 620"/>
                  <a:gd name="T64" fmla="*/ 397 w 413"/>
                  <a:gd name="T65" fmla="*/ 395 h 620"/>
                  <a:gd name="T66" fmla="*/ 413 w 413"/>
                  <a:gd name="T67" fmla="*/ 558 h 620"/>
                  <a:gd name="T68" fmla="*/ 404 w 413"/>
                  <a:gd name="T69" fmla="*/ 589 h 620"/>
                  <a:gd name="T70" fmla="*/ 382 w 413"/>
                  <a:gd name="T71" fmla="*/ 610 h 620"/>
                  <a:gd name="T72" fmla="*/ 352 w 413"/>
                  <a:gd name="T73" fmla="*/ 620 h 620"/>
                  <a:gd name="T74" fmla="*/ 37 w 413"/>
                  <a:gd name="T75" fmla="*/ 615 h 620"/>
                  <a:gd name="T76" fmla="*/ 14 w 413"/>
                  <a:gd name="T77" fmla="*/ 596 h 620"/>
                  <a:gd name="T78" fmla="*/ 2 w 413"/>
                  <a:gd name="T79" fmla="*/ 565 h 620"/>
                  <a:gd name="T80" fmla="*/ 2 w 413"/>
                  <a:gd name="T81" fmla="*/ 45 h 620"/>
                  <a:gd name="T82" fmla="*/ 18 w 413"/>
                  <a:gd name="T83" fmla="*/ 19 h 620"/>
                  <a:gd name="T84" fmla="*/ 47 w 413"/>
                  <a:gd name="T85" fmla="*/ 3 h 620"/>
                  <a:gd name="T86" fmla="*/ 179 w 413"/>
                  <a:gd name="T87" fmla="*/ 133 h 620"/>
                  <a:gd name="T88" fmla="*/ 160 w 413"/>
                  <a:gd name="T89" fmla="*/ 145 h 620"/>
                  <a:gd name="T90" fmla="*/ 153 w 413"/>
                  <a:gd name="T91" fmla="*/ 187 h 620"/>
                  <a:gd name="T92" fmla="*/ 163 w 413"/>
                  <a:gd name="T93" fmla="*/ 211 h 620"/>
                  <a:gd name="T94" fmla="*/ 184 w 413"/>
                  <a:gd name="T95" fmla="*/ 220 h 620"/>
                  <a:gd name="T96" fmla="*/ 229 w 413"/>
                  <a:gd name="T97" fmla="*/ 213 h 620"/>
                  <a:gd name="T98" fmla="*/ 241 w 413"/>
                  <a:gd name="T99" fmla="*/ 194 h 620"/>
                  <a:gd name="T100" fmla="*/ 238 w 413"/>
                  <a:gd name="T101" fmla="*/ 152 h 620"/>
                  <a:gd name="T102" fmla="*/ 222 w 413"/>
                  <a:gd name="T103" fmla="*/ 13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3" h="620">
                    <a:moveTo>
                      <a:pt x="61" y="0"/>
                    </a:moveTo>
                    <a:lnTo>
                      <a:pt x="352" y="0"/>
                    </a:lnTo>
                    <a:lnTo>
                      <a:pt x="359" y="0"/>
                    </a:lnTo>
                    <a:lnTo>
                      <a:pt x="368" y="3"/>
                    </a:lnTo>
                    <a:lnTo>
                      <a:pt x="375" y="5"/>
                    </a:lnTo>
                    <a:lnTo>
                      <a:pt x="382" y="7"/>
                    </a:lnTo>
                    <a:lnTo>
                      <a:pt x="390" y="12"/>
                    </a:lnTo>
                    <a:lnTo>
                      <a:pt x="394" y="19"/>
                    </a:lnTo>
                    <a:lnTo>
                      <a:pt x="399" y="24"/>
                    </a:lnTo>
                    <a:lnTo>
                      <a:pt x="404" y="31"/>
                    </a:lnTo>
                    <a:lnTo>
                      <a:pt x="408" y="38"/>
                    </a:lnTo>
                    <a:lnTo>
                      <a:pt x="411" y="45"/>
                    </a:lnTo>
                    <a:lnTo>
                      <a:pt x="413" y="55"/>
                    </a:lnTo>
                    <a:lnTo>
                      <a:pt x="413" y="62"/>
                    </a:lnTo>
                    <a:lnTo>
                      <a:pt x="413" y="95"/>
                    </a:lnTo>
                    <a:lnTo>
                      <a:pt x="408" y="97"/>
                    </a:lnTo>
                    <a:lnTo>
                      <a:pt x="404" y="100"/>
                    </a:lnTo>
                    <a:lnTo>
                      <a:pt x="399" y="104"/>
                    </a:lnTo>
                    <a:lnTo>
                      <a:pt x="397" y="109"/>
                    </a:lnTo>
                    <a:lnTo>
                      <a:pt x="392" y="114"/>
                    </a:lnTo>
                    <a:lnTo>
                      <a:pt x="392" y="119"/>
                    </a:lnTo>
                    <a:lnTo>
                      <a:pt x="390" y="126"/>
                    </a:lnTo>
                    <a:lnTo>
                      <a:pt x="390" y="152"/>
                    </a:lnTo>
                    <a:lnTo>
                      <a:pt x="387" y="145"/>
                    </a:lnTo>
                    <a:lnTo>
                      <a:pt x="385" y="140"/>
                    </a:lnTo>
                    <a:lnTo>
                      <a:pt x="380" y="133"/>
                    </a:lnTo>
                    <a:lnTo>
                      <a:pt x="375" y="130"/>
                    </a:lnTo>
                    <a:lnTo>
                      <a:pt x="368" y="126"/>
                    </a:lnTo>
                    <a:lnTo>
                      <a:pt x="364" y="123"/>
                    </a:lnTo>
                    <a:lnTo>
                      <a:pt x="356" y="121"/>
                    </a:lnTo>
                    <a:lnTo>
                      <a:pt x="349" y="121"/>
                    </a:lnTo>
                    <a:lnTo>
                      <a:pt x="312" y="121"/>
                    </a:lnTo>
                    <a:lnTo>
                      <a:pt x="316" y="116"/>
                    </a:lnTo>
                    <a:lnTo>
                      <a:pt x="319" y="111"/>
                    </a:lnTo>
                    <a:lnTo>
                      <a:pt x="319" y="107"/>
                    </a:lnTo>
                    <a:lnTo>
                      <a:pt x="321" y="100"/>
                    </a:lnTo>
                    <a:lnTo>
                      <a:pt x="321" y="69"/>
                    </a:lnTo>
                    <a:lnTo>
                      <a:pt x="319" y="62"/>
                    </a:lnTo>
                    <a:lnTo>
                      <a:pt x="319" y="57"/>
                    </a:lnTo>
                    <a:lnTo>
                      <a:pt x="316" y="52"/>
                    </a:lnTo>
                    <a:lnTo>
                      <a:pt x="312" y="48"/>
                    </a:lnTo>
                    <a:lnTo>
                      <a:pt x="309" y="43"/>
                    </a:lnTo>
                    <a:lnTo>
                      <a:pt x="304" y="41"/>
                    </a:lnTo>
                    <a:lnTo>
                      <a:pt x="297" y="38"/>
                    </a:lnTo>
                    <a:lnTo>
                      <a:pt x="293" y="36"/>
                    </a:lnTo>
                    <a:lnTo>
                      <a:pt x="288" y="36"/>
                    </a:lnTo>
                    <a:lnTo>
                      <a:pt x="255" y="36"/>
                    </a:lnTo>
                    <a:lnTo>
                      <a:pt x="250" y="36"/>
                    </a:lnTo>
                    <a:lnTo>
                      <a:pt x="243" y="38"/>
                    </a:lnTo>
                    <a:lnTo>
                      <a:pt x="238" y="41"/>
                    </a:lnTo>
                    <a:lnTo>
                      <a:pt x="234" y="43"/>
                    </a:lnTo>
                    <a:lnTo>
                      <a:pt x="229" y="48"/>
                    </a:lnTo>
                    <a:lnTo>
                      <a:pt x="226" y="52"/>
                    </a:lnTo>
                    <a:lnTo>
                      <a:pt x="224" y="57"/>
                    </a:lnTo>
                    <a:lnTo>
                      <a:pt x="222" y="62"/>
                    </a:lnTo>
                    <a:lnTo>
                      <a:pt x="222" y="69"/>
                    </a:lnTo>
                    <a:lnTo>
                      <a:pt x="222" y="100"/>
                    </a:lnTo>
                    <a:lnTo>
                      <a:pt x="222" y="107"/>
                    </a:lnTo>
                    <a:lnTo>
                      <a:pt x="224" y="111"/>
                    </a:lnTo>
                    <a:lnTo>
                      <a:pt x="226" y="116"/>
                    </a:lnTo>
                    <a:lnTo>
                      <a:pt x="229" y="121"/>
                    </a:lnTo>
                    <a:lnTo>
                      <a:pt x="234" y="126"/>
                    </a:lnTo>
                    <a:lnTo>
                      <a:pt x="238" y="128"/>
                    </a:lnTo>
                    <a:lnTo>
                      <a:pt x="243" y="130"/>
                    </a:lnTo>
                    <a:lnTo>
                      <a:pt x="250" y="133"/>
                    </a:lnTo>
                    <a:lnTo>
                      <a:pt x="255" y="133"/>
                    </a:lnTo>
                    <a:lnTo>
                      <a:pt x="257" y="133"/>
                    </a:lnTo>
                    <a:lnTo>
                      <a:pt x="255" y="140"/>
                    </a:lnTo>
                    <a:lnTo>
                      <a:pt x="250" y="145"/>
                    </a:lnTo>
                    <a:lnTo>
                      <a:pt x="248" y="152"/>
                    </a:lnTo>
                    <a:lnTo>
                      <a:pt x="245" y="159"/>
                    </a:lnTo>
                    <a:lnTo>
                      <a:pt x="245" y="163"/>
                    </a:lnTo>
                    <a:lnTo>
                      <a:pt x="245" y="225"/>
                    </a:lnTo>
                    <a:lnTo>
                      <a:pt x="245" y="227"/>
                    </a:lnTo>
                    <a:lnTo>
                      <a:pt x="245" y="230"/>
                    </a:lnTo>
                    <a:lnTo>
                      <a:pt x="243" y="227"/>
                    </a:lnTo>
                    <a:lnTo>
                      <a:pt x="241" y="227"/>
                    </a:lnTo>
                    <a:lnTo>
                      <a:pt x="236" y="227"/>
                    </a:lnTo>
                    <a:lnTo>
                      <a:pt x="205" y="227"/>
                    </a:lnTo>
                    <a:lnTo>
                      <a:pt x="198" y="227"/>
                    </a:lnTo>
                    <a:lnTo>
                      <a:pt x="193" y="230"/>
                    </a:lnTo>
                    <a:lnTo>
                      <a:pt x="189" y="232"/>
                    </a:lnTo>
                    <a:lnTo>
                      <a:pt x="184" y="234"/>
                    </a:lnTo>
                    <a:lnTo>
                      <a:pt x="179" y="239"/>
                    </a:lnTo>
                    <a:lnTo>
                      <a:pt x="177" y="244"/>
                    </a:lnTo>
                    <a:lnTo>
                      <a:pt x="174" y="249"/>
                    </a:lnTo>
                    <a:lnTo>
                      <a:pt x="172" y="253"/>
                    </a:lnTo>
                    <a:lnTo>
                      <a:pt x="172" y="260"/>
                    </a:lnTo>
                    <a:lnTo>
                      <a:pt x="172" y="291"/>
                    </a:lnTo>
                    <a:lnTo>
                      <a:pt x="172" y="298"/>
                    </a:lnTo>
                    <a:lnTo>
                      <a:pt x="174" y="303"/>
                    </a:lnTo>
                    <a:lnTo>
                      <a:pt x="177" y="308"/>
                    </a:lnTo>
                    <a:lnTo>
                      <a:pt x="179" y="312"/>
                    </a:lnTo>
                    <a:lnTo>
                      <a:pt x="184" y="317"/>
                    </a:lnTo>
                    <a:lnTo>
                      <a:pt x="189" y="319"/>
                    </a:lnTo>
                    <a:lnTo>
                      <a:pt x="193" y="324"/>
                    </a:lnTo>
                    <a:lnTo>
                      <a:pt x="198" y="324"/>
                    </a:lnTo>
                    <a:lnTo>
                      <a:pt x="205" y="324"/>
                    </a:lnTo>
                    <a:lnTo>
                      <a:pt x="236" y="324"/>
                    </a:lnTo>
                    <a:lnTo>
                      <a:pt x="243" y="324"/>
                    </a:lnTo>
                    <a:lnTo>
                      <a:pt x="248" y="324"/>
                    </a:lnTo>
                    <a:lnTo>
                      <a:pt x="252" y="322"/>
                    </a:lnTo>
                    <a:lnTo>
                      <a:pt x="257" y="317"/>
                    </a:lnTo>
                    <a:lnTo>
                      <a:pt x="255" y="322"/>
                    </a:lnTo>
                    <a:lnTo>
                      <a:pt x="252" y="329"/>
                    </a:lnTo>
                    <a:lnTo>
                      <a:pt x="250" y="334"/>
                    </a:lnTo>
                    <a:lnTo>
                      <a:pt x="250" y="338"/>
                    </a:lnTo>
                    <a:lnTo>
                      <a:pt x="250" y="393"/>
                    </a:lnTo>
                    <a:lnTo>
                      <a:pt x="250" y="400"/>
                    </a:lnTo>
                    <a:lnTo>
                      <a:pt x="252" y="407"/>
                    </a:lnTo>
                    <a:lnTo>
                      <a:pt x="255" y="412"/>
                    </a:lnTo>
                    <a:lnTo>
                      <a:pt x="257" y="416"/>
                    </a:lnTo>
                    <a:lnTo>
                      <a:pt x="262" y="421"/>
                    </a:lnTo>
                    <a:lnTo>
                      <a:pt x="267" y="426"/>
                    </a:lnTo>
                    <a:lnTo>
                      <a:pt x="274" y="431"/>
                    </a:lnTo>
                    <a:lnTo>
                      <a:pt x="278" y="433"/>
                    </a:lnTo>
                    <a:lnTo>
                      <a:pt x="286" y="433"/>
                    </a:lnTo>
                    <a:lnTo>
                      <a:pt x="293" y="435"/>
                    </a:lnTo>
                    <a:lnTo>
                      <a:pt x="347" y="435"/>
                    </a:lnTo>
                    <a:lnTo>
                      <a:pt x="354" y="433"/>
                    </a:lnTo>
                    <a:lnTo>
                      <a:pt x="359" y="433"/>
                    </a:lnTo>
                    <a:lnTo>
                      <a:pt x="366" y="431"/>
                    </a:lnTo>
                    <a:lnTo>
                      <a:pt x="371" y="426"/>
                    </a:lnTo>
                    <a:lnTo>
                      <a:pt x="375" y="421"/>
                    </a:lnTo>
                    <a:lnTo>
                      <a:pt x="380" y="416"/>
                    </a:lnTo>
                    <a:lnTo>
                      <a:pt x="382" y="412"/>
                    </a:lnTo>
                    <a:lnTo>
                      <a:pt x="385" y="407"/>
                    </a:lnTo>
                    <a:lnTo>
                      <a:pt x="387" y="400"/>
                    </a:lnTo>
                    <a:lnTo>
                      <a:pt x="387" y="393"/>
                    </a:lnTo>
                    <a:lnTo>
                      <a:pt x="387" y="388"/>
                    </a:lnTo>
                    <a:lnTo>
                      <a:pt x="392" y="393"/>
                    </a:lnTo>
                    <a:lnTo>
                      <a:pt x="397" y="395"/>
                    </a:lnTo>
                    <a:lnTo>
                      <a:pt x="401" y="400"/>
                    </a:lnTo>
                    <a:lnTo>
                      <a:pt x="408" y="400"/>
                    </a:lnTo>
                    <a:lnTo>
                      <a:pt x="413" y="402"/>
                    </a:lnTo>
                    <a:lnTo>
                      <a:pt x="413" y="558"/>
                    </a:lnTo>
                    <a:lnTo>
                      <a:pt x="413" y="565"/>
                    </a:lnTo>
                    <a:lnTo>
                      <a:pt x="411" y="575"/>
                    </a:lnTo>
                    <a:lnTo>
                      <a:pt x="408" y="582"/>
                    </a:lnTo>
                    <a:lnTo>
                      <a:pt x="404" y="589"/>
                    </a:lnTo>
                    <a:lnTo>
                      <a:pt x="401" y="596"/>
                    </a:lnTo>
                    <a:lnTo>
                      <a:pt x="394" y="601"/>
                    </a:lnTo>
                    <a:lnTo>
                      <a:pt x="390" y="605"/>
                    </a:lnTo>
                    <a:lnTo>
                      <a:pt x="382" y="610"/>
                    </a:lnTo>
                    <a:lnTo>
                      <a:pt x="375" y="615"/>
                    </a:lnTo>
                    <a:lnTo>
                      <a:pt x="368" y="617"/>
                    </a:lnTo>
                    <a:lnTo>
                      <a:pt x="359" y="620"/>
                    </a:lnTo>
                    <a:lnTo>
                      <a:pt x="352" y="620"/>
                    </a:lnTo>
                    <a:lnTo>
                      <a:pt x="61" y="620"/>
                    </a:lnTo>
                    <a:lnTo>
                      <a:pt x="54" y="620"/>
                    </a:lnTo>
                    <a:lnTo>
                      <a:pt x="47" y="617"/>
                    </a:lnTo>
                    <a:lnTo>
                      <a:pt x="37" y="615"/>
                    </a:lnTo>
                    <a:lnTo>
                      <a:pt x="30" y="610"/>
                    </a:lnTo>
                    <a:lnTo>
                      <a:pt x="26" y="605"/>
                    </a:lnTo>
                    <a:lnTo>
                      <a:pt x="18" y="601"/>
                    </a:lnTo>
                    <a:lnTo>
                      <a:pt x="14" y="596"/>
                    </a:lnTo>
                    <a:lnTo>
                      <a:pt x="9" y="589"/>
                    </a:lnTo>
                    <a:lnTo>
                      <a:pt x="4" y="582"/>
                    </a:lnTo>
                    <a:lnTo>
                      <a:pt x="2" y="575"/>
                    </a:lnTo>
                    <a:lnTo>
                      <a:pt x="2" y="565"/>
                    </a:lnTo>
                    <a:lnTo>
                      <a:pt x="0" y="558"/>
                    </a:lnTo>
                    <a:lnTo>
                      <a:pt x="0" y="62"/>
                    </a:lnTo>
                    <a:lnTo>
                      <a:pt x="2" y="55"/>
                    </a:lnTo>
                    <a:lnTo>
                      <a:pt x="2" y="45"/>
                    </a:lnTo>
                    <a:lnTo>
                      <a:pt x="4" y="38"/>
                    </a:lnTo>
                    <a:lnTo>
                      <a:pt x="9" y="31"/>
                    </a:lnTo>
                    <a:lnTo>
                      <a:pt x="14" y="24"/>
                    </a:lnTo>
                    <a:lnTo>
                      <a:pt x="18" y="19"/>
                    </a:lnTo>
                    <a:lnTo>
                      <a:pt x="26" y="12"/>
                    </a:lnTo>
                    <a:lnTo>
                      <a:pt x="30" y="7"/>
                    </a:lnTo>
                    <a:lnTo>
                      <a:pt x="37" y="5"/>
                    </a:lnTo>
                    <a:lnTo>
                      <a:pt x="47" y="3"/>
                    </a:lnTo>
                    <a:lnTo>
                      <a:pt x="54" y="0"/>
                    </a:lnTo>
                    <a:lnTo>
                      <a:pt x="61" y="0"/>
                    </a:lnTo>
                    <a:close/>
                    <a:moveTo>
                      <a:pt x="184" y="130"/>
                    </a:moveTo>
                    <a:lnTo>
                      <a:pt x="179" y="133"/>
                    </a:lnTo>
                    <a:lnTo>
                      <a:pt x="172" y="133"/>
                    </a:lnTo>
                    <a:lnTo>
                      <a:pt x="167" y="137"/>
                    </a:lnTo>
                    <a:lnTo>
                      <a:pt x="163" y="140"/>
                    </a:lnTo>
                    <a:lnTo>
                      <a:pt x="160" y="145"/>
                    </a:lnTo>
                    <a:lnTo>
                      <a:pt x="156" y="152"/>
                    </a:lnTo>
                    <a:lnTo>
                      <a:pt x="156" y="156"/>
                    </a:lnTo>
                    <a:lnTo>
                      <a:pt x="153" y="163"/>
                    </a:lnTo>
                    <a:lnTo>
                      <a:pt x="153" y="187"/>
                    </a:lnTo>
                    <a:lnTo>
                      <a:pt x="156" y="194"/>
                    </a:lnTo>
                    <a:lnTo>
                      <a:pt x="156" y="201"/>
                    </a:lnTo>
                    <a:lnTo>
                      <a:pt x="160" y="206"/>
                    </a:lnTo>
                    <a:lnTo>
                      <a:pt x="163" y="211"/>
                    </a:lnTo>
                    <a:lnTo>
                      <a:pt x="167" y="213"/>
                    </a:lnTo>
                    <a:lnTo>
                      <a:pt x="172" y="215"/>
                    </a:lnTo>
                    <a:lnTo>
                      <a:pt x="179" y="218"/>
                    </a:lnTo>
                    <a:lnTo>
                      <a:pt x="184" y="220"/>
                    </a:lnTo>
                    <a:lnTo>
                      <a:pt x="210" y="220"/>
                    </a:lnTo>
                    <a:lnTo>
                      <a:pt x="217" y="218"/>
                    </a:lnTo>
                    <a:lnTo>
                      <a:pt x="222" y="215"/>
                    </a:lnTo>
                    <a:lnTo>
                      <a:pt x="229" y="213"/>
                    </a:lnTo>
                    <a:lnTo>
                      <a:pt x="234" y="211"/>
                    </a:lnTo>
                    <a:lnTo>
                      <a:pt x="236" y="206"/>
                    </a:lnTo>
                    <a:lnTo>
                      <a:pt x="238" y="201"/>
                    </a:lnTo>
                    <a:lnTo>
                      <a:pt x="241" y="194"/>
                    </a:lnTo>
                    <a:lnTo>
                      <a:pt x="241" y="187"/>
                    </a:lnTo>
                    <a:lnTo>
                      <a:pt x="241" y="163"/>
                    </a:lnTo>
                    <a:lnTo>
                      <a:pt x="241" y="156"/>
                    </a:lnTo>
                    <a:lnTo>
                      <a:pt x="238" y="152"/>
                    </a:lnTo>
                    <a:lnTo>
                      <a:pt x="236" y="145"/>
                    </a:lnTo>
                    <a:lnTo>
                      <a:pt x="234" y="140"/>
                    </a:lnTo>
                    <a:lnTo>
                      <a:pt x="229" y="137"/>
                    </a:lnTo>
                    <a:lnTo>
                      <a:pt x="222" y="133"/>
                    </a:lnTo>
                    <a:lnTo>
                      <a:pt x="217" y="133"/>
                    </a:lnTo>
                    <a:lnTo>
                      <a:pt x="210" y="130"/>
                    </a:lnTo>
                    <a:lnTo>
                      <a:pt x="184" y="13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53" name="Freeform 58"/>
              <p:cNvSpPr>
                <a:spLocks/>
              </p:cNvSpPr>
              <p:nvPr/>
            </p:nvSpPr>
            <p:spPr bwMode="auto">
              <a:xfrm>
                <a:off x="10036175" y="4316413"/>
                <a:ext cx="236538" cy="241300"/>
              </a:xfrm>
              <a:custGeom>
                <a:avLst/>
                <a:gdLst>
                  <a:gd name="T0" fmla="*/ 31 w 149"/>
                  <a:gd name="T1" fmla="*/ 0 h 152"/>
                  <a:gd name="T2" fmla="*/ 116 w 149"/>
                  <a:gd name="T3" fmla="*/ 0 h 152"/>
                  <a:gd name="T4" fmla="*/ 121 w 149"/>
                  <a:gd name="T5" fmla="*/ 0 h 152"/>
                  <a:gd name="T6" fmla="*/ 128 w 149"/>
                  <a:gd name="T7" fmla="*/ 3 h 152"/>
                  <a:gd name="T8" fmla="*/ 133 w 149"/>
                  <a:gd name="T9" fmla="*/ 5 h 152"/>
                  <a:gd name="T10" fmla="*/ 137 w 149"/>
                  <a:gd name="T11" fmla="*/ 10 h 152"/>
                  <a:gd name="T12" fmla="*/ 142 w 149"/>
                  <a:gd name="T13" fmla="*/ 12 h 152"/>
                  <a:gd name="T14" fmla="*/ 144 w 149"/>
                  <a:gd name="T15" fmla="*/ 17 h 152"/>
                  <a:gd name="T16" fmla="*/ 147 w 149"/>
                  <a:gd name="T17" fmla="*/ 22 h 152"/>
                  <a:gd name="T18" fmla="*/ 149 w 149"/>
                  <a:gd name="T19" fmla="*/ 29 h 152"/>
                  <a:gd name="T20" fmla="*/ 149 w 149"/>
                  <a:gd name="T21" fmla="*/ 33 h 152"/>
                  <a:gd name="T22" fmla="*/ 149 w 149"/>
                  <a:gd name="T23" fmla="*/ 119 h 152"/>
                  <a:gd name="T24" fmla="*/ 149 w 149"/>
                  <a:gd name="T25" fmla="*/ 123 h 152"/>
                  <a:gd name="T26" fmla="*/ 147 w 149"/>
                  <a:gd name="T27" fmla="*/ 130 h 152"/>
                  <a:gd name="T28" fmla="*/ 144 w 149"/>
                  <a:gd name="T29" fmla="*/ 135 h 152"/>
                  <a:gd name="T30" fmla="*/ 142 w 149"/>
                  <a:gd name="T31" fmla="*/ 140 h 152"/>
                  <a:gd name="T32" fmla="*/ 137 w 149"/>
                  <a:gd name="T33" fmla="*/ 142 h 152"/>
                  <a:gd name="T34" fmla="*/ 133 w 149"/>
                  <a:gd name="T35" fmla="*/ 147 h 152"/>
                  <a:gd name="T36" fmla="*/ 128 w 149"/>
                  <a:gd name="T37" fmla="*/ 149 h 152"/>
                  <a:gd name="T38" fmla="*/ 121 w 149"/>
                  <a:gd name="T39" fmla="*/ 152 h 152"/>
                  <a:gd name="T40" fmla="*/ 116 w 149"/>
                  <a:gd name="T41" fmla="*/ 152 h 152"/>
                  <a:gd name="T42" fmla="*/ 31 w 149"/>
                  <a:gd name="T43" fmla="*/ 152 h 152"/>
                  <a:gd name="T44" fmla="*/ 26 w 149"/>
                  <a:gd name="T45" fmla="*/ 152 h 152"/>
                  <a:gd name="T46" fmla="*/ 22 w 149"/>
                  <a:gd name="T47" fmla="*/ 149 h 152"/>
                  <a:gd name="T48" fmla="*/ 17 w 149"/>
                  <a:gd name="T49" fmla="*/ 147 h 152"/>
                  <a:gd name="T50" fmla="*/ 10 w 149"/>
                  <a:gd name="T51" fmla="*/ 142 h 152"/>
                  <a:gd name="T52" fmla="*/ 7 w 149"/>
                  <a:gd name="T53" fmla="*/ 140 h 152"/>
                  <a:gd name="T54" fmla="*/ 5 w 149"/>
                  <a:gd name="T55" fmla="*/ 135 h 152"/>
                  <a:gd name="T56" fmla="*/ 3 w 149"/>
                  <a:gd name="T57" fmla="*/ 130 h 152"/>
                  <a:gd name="T58" fmla="*/ 0 w 149"/>
                  <a:gd name="T59" fmla="*/ 123 h 152"/>
                  <a:gd name="T60" fmla="*/ 0 w 149"/>
                  <a:gd name="T61" fmla="*/ 119 h 152"/>
                  <a:gd name="T62" fmla="*/ 0 w 149"/>
                  <a:gd name="T63" fmla="*/ 33 h 152"/>
                  <a:gd name="T64" fmla="*/ 0 w 149"/>
                  <a:gd name="T65" fmla="*/ 29 h 152"/>
                  <a:gd name="T66" fmla="*/ 3 w 149"/>
                  <a:gd name="T67" fmla="*/ 22 h 152"/>
                  <a:gd name="T68" fmla="*/ 5 w 149"/>
                  <a:gd name="T69" fmla="*/ 17 h 152"/>
                  <a:gd name="T70" fmla="*/ 7 w 149"/>
                  <a:gd name="T71" fmla="*/ 12 h 152"/>
                  <a:gd name="T72" fmla="*/ 10 w 149"/>
                  <a:gd name="T73" fmla="*/ 10 h 152"/>
                  <a:gd name="T74" fmla="*/ 17 w 149"/>
                  <a:gd name="T75" fmla="*/ 5 h 152"/>
                  <a:gd name="T76" fmla="*/ 22 w 149"/>
                  <a:gd name="T77" fmla="*/ 3 h 152"/>
                  <a:gd name="T78" fmla="*/ 26 w 149"/>
                  <a:gd name="T79" fmla="*/ 0 h 152"/>
                  <a:gd name="T80" fmla="*/ 31 w 149"/>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 h="152">
                    <a:moveTo>
                      <a:pt x="31" y="0"/>
                    </a:moveTo>
                    <a:lnTo>
                      <a:pt x="116" y="0"/>
                    </a:lnTo>
                    <a:lnTo>
                      <a:pt x="121" y="0"/>
                    </a:lnTo>
                    <a:lnTo>
                      <a:pt x="128" y="3"/>
                    </a:lnTo>
                    <a:lnTo>
                      <a:pt x="133" y="5"/>
                    </a:lnTo>
                    <a:lnTo>
                      <a:pt x="137" y="10"/>
                    </a:lnTo>
                    <a:lnTo>
                      <a:pt x="142" y="12"/>
                    </a:lnTo>
                    <a:lnTo>
                      <a:pt x="144" y="17"/>
                    </a:lnTo>
                    <a:lnTo>
                      <a:pt x="147" y="22"/>
                    </a:lnTo>
                    <a:lnTo>
                      <a:pt x="149" y="29"/>
                    </a:lnTo>
                    <a:lnTo>
                      <a:pt x="149" y="33"/>
                    </a:lnTo>
                    <a:lnTo>
                      <a:pt x="149" y="119"/>
                    </a:lnTo>
                    <a:lnTo>
                      <a:pt x="149" y="123"/>
                    </a:lnTo>
                    <a:lnTo>
                      <a:pt x="147" y="130"/>
                    </a:lnTo>
                    <a:lnTo>
                      <a:pt x="144" y="135"/>
                    </a:lnTo>
                    <a:lnTo>
                      <a:pt x="142" y="140"/>
                    </a:lnTo>
                    <a:lnTo>
                      <a:pt x="137" y="142"/>
                    </a:lnTo>
                    <a:lnTo>
                      <a:pt x="133" y="147"/>
                    </a:lnTo>
                    <a:lnTo>
                      <a:pt x="128" y="149"/>
                    </a:lnTo>
                    <a:lnTo>
                      <a:pt x="121" y="152"/>
                    </a:lnTo>
                    <a:lnTo>
                      <a:pt x="116" y="152"/>
                    </a:lnTo>
                    <a:lnTo>
                      <a:pt x="31" y="152"/>
                    </a:lnTo>
                    <a:lnTo>
                      <a:pt x="26" y="152"/>
                    </a:lnTo>
                    <a:lnTo>
                      <a:pt x="22" y="149"/>
                    </a:lnTo>
                    <a:lnTo>
                      <a:pt x="17" y="147"/>
                    </a:lnTo>
                    <a:lnTo>
                      <a:pt x="10" y="142"/>
                    </a:lnTo>
                    <a:lnTo>
                      <a:pt x="7" y="140"/>
                    </a:lnTo>
                    <a:lnTo>
                      <a:pt x="5" y="135"/>
                    </a:lnTo>
                    <a:lnTo>
                      <a:pt x="3" y="130"/>
                    </a:lnTo>
                    <a:lnTo>
                      <a:pt x="0" y="123"/>
                    </a:lnTo>
                    <a:lnTo>
                      <a:pt x="0" y="119"/>
                    </a:lnTo>
                    <a:lnTo>
                      <a:pt x="0" y="33"/>
                    </a:lnTo>
                    <a:lnTo>
                      <a:pt x="0" y="29"/>
                    </a:lnTo>
                    <a:lnTo>
                      <a:pt x="3" y="22"/>
                    </a:lnTo>
                    <a:lnTo>
                      <a:pt x="5" y="17"/>
                    </a:lnTo>
                    <a:lnTo>
                      <a:pt x="7" y="12"/>
                    </a:lnTo>
                    <a:lnTo>
                      <a:pt x="10" y="10"/>
                    </a:lnTo>
                    <a:lnTo>
                      <a:pt x="17" y="5"/>
                    </a:lnTo>
                    <a:lnTo>
                      <a:pt x="22" y="3"/>
                    </a:lnTo>
                    <a:lnTo>
                      <a:pt x="26" y="0"/>
                    </a:lnTo>
                    <a:lnTo>
                      <a:pt x="3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54" name="Freeform 59"/>
              <p:cNvSpPr>
                <a:spLocks/>
              </p:cNvSpPr>
              <p:nvPr/>
            </p:nvSpPr>
            <p:spPr bwMode="auto">
              <a:xfrm>
                <a:off x="9717088" y="4340226"/>
                <a:ext cx="90488" cy="88900"/>
              </a:xfrm>
              <a:custGeom>
                <a:avLst/>
                <a:gdLst>
                  <a:gd name="T0" fmla="*/ 12 w 57"/>
                  <a:gd name="T1" fmla="*/ 0 h 56"/>
                  <a:gd name="T2" fmla="*/ 43 w 57"/>
                  <a:gd name="T3" fmla="*/ 0 h 56"/>
                  <a:gd name="T4" fmla="*/ 48 w 57"/>
                  <a:gd name="T5" fmla="*/ 0 h 56"/>
                  <a:gd name="T6" fmla="*/ 50 w 57"/>
                  <a:gd name="T7" fmla="*/ 0 h 56"/>
                  <a:gd name="T8" fmla="*/ 52 w 57"/>
                  <a:gd name="T9" fmla="*/ 2 h 56"/>
                  <a:gd name="T10" fmla="*/ 55 w 57"/>
                  <a:gd name="T11" fmla="*/ 4 h 56"/>
                  <a:gd name="T12" fmla="*/ 55 w 57"/>
                  <a:gd name="T13" fmla="*/ 9 h 56"/>
                  <a:gd name="T14" fmla="*/ 57 w 57"/>
                  <a:gd name="T15" fmla="*/ 11 h 56"/>
                  <a:gd name="T16" fmla="*/ 57 w 57"/>
                  <a:gd name="T17" fmla="*/ 44 h 56"/>
                  <a:gd name="T18" fmla="*/ 55 w 57"/>
                  <a:gd name="T19" fmla="*/ 47 h 56"/>
                  <a:gd name="T20" fmla="*/ 55 w 57"/>
                  <a:gd name="T21" fmla="*/ 49 h 56"/>
                  <a:gd name="T22" fmla="*/ 52 w 57"/>
                  <a:gd name="T23" fmla="*/ 52 h 56"/>
                  <a:gd name="T24" fmla="*/ 50 w 57"/>
                  <a:gd name="T25" fmla="*/ 54 h 56"/>
                  <a:gd name="T26" fmla="*/ 48 w 57"/>
                  <a:gd name="T27" fmla="*/ 56 h 56"/>
                  <a:gd name="T28" fmla="*/ 43 w 57"/>
                  <a:gd name="T29" fmla="*/ 56 h 56"/>
                  <a:gd name="T30" fmla="*/ 12 w 57"/>
                  <a:gd name="T31" fmla="*/ 56 h 56"/>
                  <a:gd name="T32" fmla="*/ 7 w 57"/>
                  <a:gd name="T33" fmla="*/ 56 h 56"/>
                  <a:gd name="T34" fmla="*/ 5 w 57"/>
                  <a:gd name="T35" fmla="*/ 54 h 56"/>
                  <a:gd name="T36" fmla="*/ 3 w 57"/>
                  <a:gd name="T37" fmla="*/ 52 h 56"/>
                  <a:gd name="T38" fmla="*/ 0 w 57"/>
                  <a:gd name="T39" fmla="*/ 49 h 56"/>
                  <a:gd name="T40" fmla="*/ 0 w 57"/>
                  <a:gd name="T41" fmla="*/ 47 h 56"/>
                  <a:gd name="T42" fmla="*/ 0 w 57"/>
                  <a:gd name="T43" fmla="*/ 44 h 56"/>
                  <a:gd name="T44" fmla="*/ 0 w 57"/>
                  <a:gd name="T45" fmla="*/ 11 h 56"/>
                  <a:gd name="T46" fmla="*/ 0 w 57"/>
                  <a:gd name="T47" fmla="*/ 9 h 56"/>
                  <a:gd name="T48" fmla="*/ 0 w 57"/>
                  <a:gd name="T49" fmla="*/ 4 h 56"/>
                  <a:gd name="T50" fmla="*/ 3 w 57"/>
                  <a:gd name="T51" fmla="*/ 2 h 56"/>
                  <a:gd name="T52" fmla="*/ 5 w 57"/>
                  <a:gd name="T53" fmla="*/ 0 h 56"/>
                  <a:gd name="T54" fmla="*/ 7 w 57"/>
                  <a:gd name="T55" fmla="*/ 0 h 56"/>
                  <a:gd name="T56" fmla="*/ 12 w 57"/>
                  <a:gd name="T5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6">
                    <a:moveTo>
                      <a:pt x="12" y="0"/>
                    </a:moveTo>
                    <a:lnTo>
                      <a:pt x="43" y="0"/>
                    </a:lnTo>
                    <a:lnTo>
                      <a:pt x="48" y="0"/>
                    </a:lnTo>
                    <a:lnTo>
                      <a:pt x="50" y="0"/>
                    </a:lnTo>
                    <a:lnTo>
                      <a:pt x="52" y="2"/>
                    </a:lnTo>
                    <a:lnTo>
                      <a:pt x="55" y="4"/>
                    </a:lnTo>
                    <a:lnTo>
                      <a:pt x="55" y="9"/>
                    </a:lnTo>
                    <a:lnTo>
                      <a:pt x="57" y="11"/>
                    </a:lnTo>
                    <a:lnTo>
                      <a:pt x="57" y="44"/>
                    </a:lnTo>
                    <a:lnTo>
                      <a:pt x="55" y="47"/>
                    </a:lnTo>
                    <a:lnTo>
                      <a:pt x="55" y="49"/>
                    </a:lnTo>
                    <a:lnTo>
                      <a:pt x="52" y="52"/>
                    </a:lnTo>
                    <a:lnTo>
                      <a:pt x="50" y="54"/>
                    </a:lnTo>
                    <a:lnTo>
                      <a:pt x="48" y="56"/>
                    </a:lnTo>
                    <a:lnTo>
                      <a:pt x="43" y="56"/>
                    </a:lnTo>
                    <a:lnTo>
                      <a:pt x="12" y="56"/>
                    </a:lnTo>
                    <a:lnTo>
                      <a:pt x="7" y="56"/>
                    </a:lnTo>
                    <a:lnTo>
                      <a:pt x="5" y="54"/>
                    </a:lnTo>
                    <a:lnTo>
                      <a:pt x="3" y="52"/>
                    </a:lnTo>
                    <a:lnTo>
                      <a:pt x="0" y="49"/>
                    </a:lnTo>
                    <a:lnTo>
                      <a:pt x="0" y="47"/>
                    </a:lnTo>
                    <a:lnTo>
                      <a:pt x="0" y="44"/>
                    </a:lnTo>
                    <a:lnTo>
                      <a:pt x="0" y="11"/>
                    </a:lnTo>
                    <a:lnTo>
                      <a:pt x="0" y="9"/>
                    </a:lnTo>
                    <a:lnTo>
                      <a:pt x="0" y="4"/>
                    </a:lnTo>
                    <a:lnTo>
                      <a:pt x="3" y="2"/>
                    </a:lnTo>
                    <a:lnTo>
                      <a:pt x="5" y="0"/>
                    </a:lnTo>
                    <a:lnTo>
                      <a:pt x="7"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55" name="Freeform 60"/>
              <p:cNvSpPr>
                <a:spLocks/>
              </p:cNvSpPr>
              <p:nvPr/>
            </p:nvSpPr>
            <p:spPr bwMode="auto">
              <a:xfrm>
                <a:off x="9686925" y="4186238"/>
                <a:ext cx="76200" cy="74613"/>
              </a:xfrm>
              <a:custGeom>
                <a:avLst/>
                <a:gdLst>
                  <a:gd name="T0" fmla="*/ 12 w 48"/>
                  <a:gd name="T1" fmla="*/ 0 h 47"/>
                  <a:gd name="T2" fmla="*/ 38 w 48"/>
                  <a:gd name="T3" fmla="*/ 0 h 47"/>
                  <a:gd name="T4" fmla="*/ 41 w 48"/>
                  <a:gd name="T5" fmla="*/ 0 h 47"/>
                  <a:gd name="T6" fmla="*/ 43 w 48"/>
                  <a:gd name="T7" fmla="*/ 2 h 47"/>
                  <a:gd name="T8" fmla="*/ 45 w 48"/>
                  <a:gd name="T9" fmla="*/ 4 h 47"/>
                  <a:gd name="T10" fmla="*/ 48 w 48"/>
                  <a:gd name="T11" fmla="*/ 7 h 47"/>
                  <a:gd name="T12" fmla="*/ 48 w 48"/>
                  <a:gd name="T13" fmla="*/ 11 h 47"/>
                  <a:gd name="T14" fmla="*/ 48 w 48"/>
                  <a:gd name="T15" fmla="*/ 37 h 47"/>
                  <a:gd name="T16" fmla="*/ 48 w 48"/>
                  <a:gd name="T17" fmla="*/ 40 h 47"/>
                  <a:gd name="T18" fmla="*/ 45 w 48"/>
                  <a:gd name="T19" fmla="*/ 42 h 47"/>
                  <a:gd name="T20" fmla="*/ 43 w 48"/>
                  <a:gd name="T21" fmla="*/ 45 h 47"/>
                  <a:gd name="T22" fmla="*/ 41 w 48"/>
                  <a:gd name="T23" fmla="*/ 47 h 47"/>
                  <a:gd name="T24" fmla="*/ 38 w 48"/>
                  <a:gd name="T25" fmla="*/ 47 h 47"/>
                  <a:gd name="T26" fmla="*/ 12 w 48"/>
                  <a:gd name="T27" fmla="*/ 47 h 47"/>
                  <a:gd name="T28" fmla="*/ 8 w 48"/>
                  <a:gd name="T29" fmla="*/ 47 h 47"/>
                  <a:gd name="T30" fmla="*/ 5 w 48"/>
                  <a:gd name="T31" fmla="*/ 45 h 47"/>
                  <a:gd name="T32" fmla="*/ 3 w 48"/>
                  <a:gd name="T33" fmla="*/ 42 h 47"/>
                  <a:gd name="T34" fmla="*/ 0 w 48"/>
                  <a:gd name="T35" fmla="*/ 40 h 47"/>
                  <a:gd name="T36" fmla="*/ 0 w 48"/>
                  <a:gd name="T37" fmla="*/ 37 h 47"/>
                  <a:gd name="T38" fmla="*/ 0 w 48"/>
                  <a:gd name="T39" fmla="*/ 11 h 47"/>
                  <a:gd name="T40" fmla="*/ 0 w 48"/>
                  <a:gd name="T41" fmla="*/ 7 h 47"/>
                  <a:gd name="T42" fmla="*/ 3 w 48"/>
                  <a:gd name="T43" fmla="*/ 4 h 47"/>
                  <a:gd name="T44" fmla="*/ 5 w 48"/>
                  <a:gd name="T45" fmla="*/ 2 h 47"/>
                  <a:gd name="T46" fmla="*/ 8 w 48"/>
                  <a:gd name="T47" fmla="*/ 0 h 47"/>
                  <a:gd name="T48" fmla="*/ 12 w 48"/>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7">
                    <a:moveTo>
                      <a:pt x="12" y="0"/>
                    </a:moveTo>
                    <a:lnTo>
                      <a:pt x="38" y="0"/>
                    </a:lnTo>
                    <a:lnTo>
                      <a:pt x="41" y="0"/>
                    </a:lnTo>
                    <a:lnTo>
                      <a:pt x="43" y="2"/>
                    </a:lnTo>
                    <a:lnTo>
                      <a:pt x="45" y="4"/>
                    </a:lnTo>
                    <a:lnTo>
                      <a:pt x="48" y="7"/>
                    </a:lnTo>
                    <a:lnTo>
                      <a:pt x="48" y="11"/>
                    </a:lnTo>
                    <a:lnTo>
                      <a:pt x="48" y="37"/>
                    </a:lnTo>
                    <a:lnTo>
                      <a:pt x="48" y="40"/>
                    </a:lnTo>
                    <a:lnTo>
                      <a:pt x="45" y="42"/>
                    </a:lnTo>
                    <a:lnTo>
                      <a:pt x="43" y="45"/>
                    </a:lnTo>
                    <a:lnTo>
                      <a:pt x="41" y="47"/>
                    </a:lnTo>
                    <a:lnTo>
                      <a:pt x="38" y="47"/>
                    </a:lnTo>
                    <a:lnTo>
                      <a:pt x="12" y="47"/>
                    </a:lnTo>
                    <a:lnTo>
                      <a:pt x="8" y="47"/>
                    </a:lnTo>
                    <a:lnTo>
                      <a:pt x="5" y="45"/>
                    </a:lnTo>
                    <a:lnTo>
                      <a:pt x="3" y="42"/>
                    </a:lnTo>
                    <a:lnTo>
                      <a:pt x="0" y="40"/>
                    </a:lnTo>
                    <a:lnTo>
                      <a:pt x="0" y="37"/>
                    </a:lnTo>
                    <a:lnTo>
                      <a:pt x="0" y="11"/>
                    </a:lnTo>
                    <a:lnTo>
                      <a:pt x="0" y="7"/>
                    </a:lnTo>
                    <a:lnTo>
                      <a:pt x="3" y="4"/>
                    </a:lnTo>
                    <a:lnTo>
                      <a:pt x="5" y="2"/>
                    </a:lnTo>
                    <a:lnTo>
                      <a:pt x="8"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56" name="Freeform 61"/>
              <p:cNvSpPr>
                <a:spLocks/>
              </p:cNvSpPr>
              <p:nvPr/>
            </p:nvSpPr>
            <p:spPr bwMode="auto">
              <a:xfrm>
                <a:off x="10344150" y="4340226"/>
                <a:ext cx="74613" cy="69850"/>
              </a:xfrm>
              <a:custGeom>
                <a:avLst/>
                <a:gdLst>
                  <a:gd name="T0" fmla="*/ 12 w 47"/>
                  <a:gd name="T1" fmla="*/ 0 h 44"/>
                  <a:gd name="T2" fmla="*/ 38 w 47"/>
                  <a:gd name="T3" fmla="*/ 0 h 44"/>
                  <a:gd name="T4" fmla="*/ 40 w 47"/>
                  <a:gd name="T5" fmla="*/ 0 h 44"/>
                  <a:gd name="T6" fmla="*/ 43 w 47"/>
                  <a:gd name="T7" fmla="*/ 0 h 44"/>
                  <a:gd name="T8" fmla="*/ 45 w 47"/>
                  <a:gd name="T9" fmla="*/ 2 h 44"/>
                  <a:gd name="T10" fmla="*/ 47 w 47"/>
                  <a:gd name="T11" fmla="*/ 7 h 44"/>
                  <a:gd name="T12" fmla="*/ 47 w 47"/>
                  <a:gd name="T13" fmla="*/ 9 h 44"/>
                  <a:gd name="T14" fmla="*/ 47 w 47"/>
                  <a:gd name="T15" fmla="*/ 35 h 44"/>
                  <a:gd name="T16" fmla="*/ 47 w 47"/>
                  <a:gd name="T17" fmla="*/ 37 h 44"/>
                  <a:gd name="T18" fmla="*/ 45 w 47"/>
                  <a:gd name="T19" fmla="*/ 42 h 44"/>
                  <a:gd name="T20" fmla="*/ 43 w 47"/>
                  <a:gd name="T21" fmla="*/ 44 h 44"/>
                  <a:gd name="T22" fmla="*/ 40 w 47"/>
                  <a:gd name="T23" fmla="*/ 44 h 44"/>
                  <a:gd name="T24" fmla="*/ 38 w 47"/>
                  <a:gd name="T25" fmla="*/ 44 h 44"/>
                  <a:gd name="T26" fmla="*/ 12 w 47"/>
                  <a:gd name="T27" fmla="*/ 44 h 44"/>
                  <a:gd name="T28" fmla="*/ 7 w 47"/>
                  <a:gd name="T29" fmla="*/ 44 h 44"/>
                  <a:gd name="T30" fmla="*/ 5 w 47"/>
                  <a:gd name="T31" fmla="*/ 44 h 44"/>
                  <a:gd name="T32" fmla="*/ 2 w 47"/>
                  <a:gd name="T33" fmla="*/ 42 h 44"/>
                  <a:gd name="T34" fmla="*/ 2 w 47"/>
                  <a:gd name="T35" fmla="*/ 37 h 44"/>
                  <a:gd name="T36" fmla="*/ 0 w 47"/>
                  <a:gd name="T37" fmla="*/ 35 h 44"/>
                  <a:gd name="T38" fmla="*/ 0 w 47"/>
                  <a:gd name="T39" fmla="*/ 9 h 44"/>
                  <a:gd name="T40" fmla="*/ 2 w 47"/>
                  <a:gd name="T41" fmla="*/ 7 h 44"/>
                  <a:gd name="T42" fmla="*/ 2 w 47"/>
                  <a:gd name="T43" fmla="*/ 2 h 44"/>
                  <a:gd name="T44" fmla="*/ 5 w 47"/>
                  <a:gd name="T45" fmla="*/ 0 h 44"/>
                  <a:gd name="T46" fmla="*/ 7 w 47"/>
                  <a:gd name="T47" fmla="*/ 0 h 44"/>
                  <a:gd name="T48" fmla="*/ 12 w 47"/>
                  <a:gd name="T4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4">
                    <a:moveTo>
                      <a:pt x="12" y="0"/>
                    </a:moveTo>
                    <a:lnTo>
                      <a:pt x="38" y="0"/>
                    </a:lnTo>
                    <a:lnTo>
                      <a:pt x="40" y="0"/>
                    </a:lnTo>
                    <a:lnTo>
                      <a:pt x="43" y="0"/>
                    </a:lnTo>
                    <a:lnTo>
                      <a:pt x="45" y="2"/>
                    </a:lnTo>
                    <a:lnTo>
                      <a:pt x="47" y="7"/>
                    </a:lnTo>
                    <a:lnTo>
                      <a:pt x="47" y="9"/>
                    </a:lnTo>
                    <a:lnTo>
                      <a:pt x="47" y="35"/>
                    </a:lnTo>
                    <a:lnTo>
                      <a:pt x="47" y="37"/>
                    </a:lnTo>
                    <a:lnTo>
                      <a:pt x="45" y="42"/>
                    </a:lnTo>
                    <a:lnTo>
                      <a:pt x="43" y="44"/>
                    </a:lnTo>
                    <a:lnTo>
                      <a:pt x="40" y="44"/>
                    </a:lnTo>
                    <a:lnTo>
                      <a:pt x="38" y="44"/>
                    </a:lnTo>
                    <a:lnTo>
                      <a:pt x="12" y="44"/>
                    </a:lnTo>
                    <a:lnTo>
                      <a:pt x="7" y="44"/>
                    </a:lnTo>
                    <a:lnTo>
                      <a:pt x="5" y="44"/>
                    </a:lnTo>
                    <a:lnTo>
                      <a:pt x="2" y="42"/>
                    </a:lnTo>
                    <a:lnTo>
                      <a:pt x="2" y="37"/>
                    </a:lnTo>
                    <a:lnTo>
                      <a:pt x="0" y="35"/>
                    </a:lnTo>
                    <a:lnTo>
                      <a:pt x="0" y="9"/>
                    </a:lnTo>
                    <a:lnTo>
                      <a:pt x="2" y="7"/>
                    </a:lnTo>
                    <a:lnTo>
                      <a:pt x="2" y="2"/>
                    </a:lnTo>
                    <a:lnTo>
                      <a:pt x="5" y="0"/>
                    </a:lnTo>
                    <a:lnTo>
                      <a:pt x="7"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57" name="Freeform 62"/>
              <p:cNvSpPr>
                <a:spLocks/>
              </p:cNvSpPr>
              <p:nvPr/>
            </p:nvSpPr>
            <p:spPr bwMode="auto">
              <a:xfrm>
                <a:off x="10198100" y="4043363"/>
                <a:ext cx="60325" cy="55563"/>
              </a:xfrm>
              <a:custGeom>
                <a:avLst/>
                <a:gdLst>
                  <a:gd name="T0" fmla="*/ 9 w 38"/>
                  <a:gd name="T1" fmla="*/ 0 h 35"/>
                  <a:gd name="T2" fmla="*/ 28 w 38"/>
                  <a:gd name="T3" fmla="*/ 0 h 35"/>
                  <a:gd name="T4" fmla="*/ 31 w 38"/>
                  <a:gd name="T5" fmla="*/ 0 h 35"/>
                  <a:gd name="T6" fmla="*/ 33 w 38"/>
                  <a:gd name="T7" fmla="*/ 0 h 35"/>
                  <a:gd name="T8" fmla="*/ 35 w 38"/>
                  <a:gd name="T9" fmla="*/ 2 h 35"/>
                  <a:gd name="T10" fmla="*/ 35 w 38"/>
                  <a:gd name="T11" fmla="*/ 5 h 35"/>
                  <a:gd name="T12" fmla="*/ 38 w 38"/>
                  <a:gd name="T13" fmla="*/ 7 h 35"/>
                  <a:gd name="T14" fmla="*/ 38 w 38"/>
                  <a:gd name="T15" fmla="*/ 26 h 35"/>
                  <a:gd name="T16" fmla="*/ 35 w 38"/>
                  <a:gd name="T17" fmla="*/ 28 h 35"/>
                  <a:gd name="T18" fmla="*/ 35 w 38"/>
                  <a:gd name="T19" fmla="*/ 33 h 35"/>
                  <a:gd name="T20" fmla="*/ 33 w 38"/>
                  <a:gd name="T21" fmla="*/ 33 h 35"/>
                  <a:gd name="T22" fmla="*/ 31 w 38"/>
                  <a:gd name="T23" fmla="*/ 35 h 35"/>
                  <a:gd name="T24" fmla="*/ 28 w 38"/>
                  <a:gd name="T25" fmla="*/ 35 h 35"/>
                  <a:gd name="T26" fmla="*/ 9 w 38"/>
                  <a:gd name="T27" fmla="*/ 35 h 35"/>
                  <a:gd name="T28" fmla="*/ 7 w 38"/>
                  <a:gd name="T29" fmla="*/ 35 h 35"/>
                  <a:gd name="T30" fmla="*/ 5 w 38"/>
                  <a:gd name="T31" fmla="*/ 33 h 35"/>
                  <a:gd name="T32" fmla="*/ 2 w 38"/>
                  <a:gd name="T33" fmla="*/ 33 h 35"/>
                  <a:gd name="T34" fmla="*/ 0 w 38"/>
                  <a:gd name="T35" fmla="*/ 28 h 35"/>
                  <a:gd name="T36" fmla="*/ 0 w 38"/>
                  <a:gd name="T37" fmla="*/ 26 h 35"/>
                  <a:gd name="T38" fmla="*/ 0 w 38"/>
                  <a:gd name="T39" fmla="*/ 7 h 35"/>
                  <a:gd name="T40" fmla="*/ 0 w 38"/>
                  <a:gd name="T41" fmla="*/ 5 h 35"/>
                  <a:gd name="T42" fmla="*/ 2 w 38"/>
                  <a:gd name="T43" fmla="*/ 2 h 35"/>
                  <a:gd name="T44" fmla="*/ 5 w 38"/>
                  <a:gd name="T45" fmla="*/ 0 h 35"/>
                  <a:gd name="T46" fmla="*/ 7 w 38"/>
                  <a:gd name="T47" fmla="*/ 0 h 35"/>
                  <a:gd name="T48" fmla="*/ 9 w 38"/>
                  <a:gd name="T4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5">
                    <a:moveTo>
                      <a:pt x="9" y="0"/>
                    </a:moveTo>
                    <a:lnTo>
                      <a:pt x="28" y="0"/>
                    </a:lnTo>
                    <a:lnTo>
                      <a:pt x="31" y="0"/>
                    </a:lnTo>
                    <a:lnTo>
                      <a:pt x="33" y="0"/>
                    </a:lnTo>
                    <a:lnTo>
                      <a:pt x="35" y="2"/>
                    </a:lnTo>
                    <a:lnTo>
                      <a:pt x="35" y="5"/>
                    </a:lnTo>
                    <a:lnTo>
                      <a:pt x="38" y="7"/>
                    </a:lnTo>
                    <a:lnTo>
                      <a:pt x="38" y="26"/>
                    </a:lnTo>
                    <a:lnTo>
                      <a:pt x="35" y="28"/>
                    </a:lnTo>
                    <a:lnTo>
                      <a:pt x="35" y="33"/>
                    </a:lnTo>
                    <a:lnTo>
                      <a:pt x="33" y="33"/>
                    </a:lnTo>
                    <a:lnTo>
                      <a:pt x="31" y="35"/>
                    </a:lnTo>
                    <a:lnTo>
                      <a:pt x="28" y="35"/>
                    </a:lnTo>
                    <a:lnTo>
                      <a:pt x="9" y="35"/>
                    </a:lnTo>
                    <a:lnTo>
                      <a:pt x="7" y="35"/>
                    </a:lnTo>
                    <a:lnTo>
                      <a:pt x="5" y="33"/>
                    </a:lnTo>
                    <a:lnTo>
                      <a:pt x="2" y="33"/>
                    </a:lnTo>
                    <a:lnTo>
                      <a:pt x="0" y="28"/>
                    </a:lnTo>
                    <a:lnTo>
                      <a:pt x="0" y="26"/>
                    </a:lnTo>
                    <a:lnTo>
                      <a:pt x="0" y="7"/>
                    </a:lnTo>
                    <a:lnTo>
                      <a:pt x="0" y="5"/>
                    </a:lnTo>
                    <a:lnTo>
                      <a:pt x="2" y="2"/>
                    </a:lnTo>
                    <a:lnTo>
                      <a:pt x="5" y="0"/>
                    </a:lnTo>
                    <a:lnTo>
                      <a:pt x="7" y="0"/>
                    </a:lnTo>
                    <a:lnTo>
                      <a:pt x="9"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58" name="Freeform 63"/>
              <p:cNvSpPr>
                <a:spLocks/>
              </p:cNvSpPr>
              <p:nvPr/>
            </p:nvSpPr>
            <p:spPr bwMode="auto">
              <a:xfrm>
                <a:off x="10063163" y="4125913"/>
                <a:ext cx="90488" cy="90488"/>
              </a:xfrm>
              <a:custGeom>
                <a:avLst/>
                <a:gdLst>
                  <a:gd name="T0" fmla="*/ 12 w 57"/>
                  <a:gd name="T1" fmla="*/ 0 h 57"/>
                  <a:gd name="T2" fmla="*/ 45 w 57"/>
                  <a:gd name="T3" fmla="*/ 0 h 57"/>
                  <a:gd name="T4" fmla="*/ 47 w 57"/>
                  <a:gd name="T5" fmla="*/ 0 h 57"/>
                  <a:gd name="T6" fmla="*/ 52 w 57"/>
                  <a:gd name="T7" fmla="*/ 0 h 57"/>
                  <a:gd name="T8" fmla="*/ 54 w 57"/>
                  <a:gd name="T9" fmla="*/ 2 h 57"/>
                  <a:gd name="T10" fmla="*/ 54 w 57"/>
                  <a:gd name="T11" fmla="*/ 5 h 57"/>
                  <a:gd name="T12" fmla="*/ 57 w 57"/>
                  <a:gd name="T13" fmla="*/ 9 h 57"/>
                  <a:gd name="T14" fmla="*/ 57 w 57"/>
                  <a:gd name="T15" fmla="*/ 12 h 57"/>
                  <a:gd name="T16" fmla="*/ 57 w 57"/>
                  <a:gd name="T17" fmla="*/ 42 h 57"/>
                  <a:gd name="T18" fmla="*/ 57 w 57"/>
                  <a:gd name="T19" fmla="*/ 47 h 57"/>
                  <a:gd name="T20" fmla="*/ 54 w 57"/>
                  <a:gd name="T21" fmla="*/ 49 h 57"/>
                  <a:gd name="T22" fmla="*/ 54 w 57"/>
                  <a:gd name="T23" fmla="*/ 52 h 57"/>
                  <a:gd name="T24" fmla="*/ 52 w 57"/>
                  <a:gd name="T25" fmla="*/ 54 h 57"/>
                  <a:gd name="T26" fmla="*/ 47 w 57"/>
                  <a:gd name="T27" fmla="*/ 54 h 57"/>
                  <a:gd name="T28" fmla="*/ 45 w 57"/>
                  <a:gd name="T29" fmla="*/ 57 h 57"/>
                  <a:gd name="T30" fmla="*/ 12 w 57"/>
                  <a:gd name="T31" fmla="*/ 57 h 57"/>
                  <a:gd name="T32" fmla="*/ 9 w 57"/>
                  <a:gd name="T33" fmla="*/ 54 h 57"/>
                  <a:gd name="T34" fmla="*/ 7 w 57"/>
                  <a:gd name="T35" fmla="*/ 54 h 57"/>
                  <a:gd name="T36" fmla="*/ 5 w 57"/>
                  <a:gd name="T37" fmla="*/ 52 h 57"/>
                  <a:gd name="T38" fmla="*/ 2 w 57"/>
                  <a:gd name="T39" fmla="*/ 49 h 57"/>
                  <a:gd name="T40" fmla="*/ 0 w 57"/>
                  <a:gd name="T41" fmla="*/ 47 h 57"/>
                  <a:gd name="T42" fmla="*/ 0 w 57"/>
                  <a:gd name="T43" fmla="*/ 42 h 57"/>
                  <a:gd name="T44" fmla="*/ 0 w 57"/>
                  <a:gd name="T45" fmla="*/ 12 h 57"/>
                  <a:gd name="T46" fmla="*/ 0 w 57"/>
                  <a:gd name="T47" fmla="*/ 9 h 57"/>
                  <a:gd name="T48" fmla="*/ 2 w 57"/>
                  <a:gd name="T49" fmla="*/ 5 h 57"/>
                  <a:gd name="T50" fmla="*/ 5 w 57"/>
                  <a:gd name="T51" fmla="*/ 2 h 57"/>
                  <a:gd name="T52" fmla="*/ 7 w 57"/>
                  <a:gd name="T53" fmla="*/ 0 h 57"/>
                  <a:gd name="T54" fmla="*/ 9 w 57"/>
                  <a:gd name="T55" fmla="*/ 0 h 57"/>
                  <a:gd name="T56" fmla="*/ 12 w 57"/>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7">
                    <a:moveTo>
                      <a:pt x="12" y="0"/>
                    </a:moveTo>
                    <a:lnTo>
                      <a:pt x="45" y="0"/>
                    </a:lnTo>
                    <a:lnTo>
                      <a:pt x="47" y="0"/>
                    </a:lnTo>
                    <a:lnTo>
                      <a:pt x="52" y="0"/>
                    </a:lnTo>
                    <a:lnTo>
                      <a:pt x="54" y="2"/>
                    </a:lnTo>
                    <a:lnTo>
                      <a:pt x="54" y="5"/>
                    </a:lnTo>
                    <a:lnTo>
                      <a:pt x="57" y="9"/>
                    </a:lnTo>
                    <a:lnTo>
                      <a:pt x="57" y="12"/>
                    </a:lnTo>
                    <a:lnTo>
                      <a:pt x="57" y="42"/>
                    </a:lnTo>
                    <a:lnTo>
                      <a:pt x="57" y="47"/>
                    </a:lnTo>
                    <a:lnTo>
                      <a:pt x="54" y="49"/>
                    </a:lnTo>
                    <a:lnTo>
                      <a:pt x="54" y="52"/>
                    </a:lnTo>
                    <a:lnTo>
                      <a:pt x="52" y="54"/>
                    </a:lnTo>
                    <a:lnTo>
                      <a:pt x="47" y="54"/>
                    </a:lnTo>
                    <a:lnTo>
                      <a:pt x="45" y="57"/>
                    </a:lnTo>
                    <a:lnTo>
                      <a:pt x="12" y="57"/>
                    </a:lnTo>
                    <a:lnTo>
                      <a:pt x="9" y="54"/>
                    </a:lnTo>
                    <a:lnTo>
                      <a:pt x="7" y="54"/>
                    </a:lnTo>
                    <a:lnTo>
                      <a:pt x="5" y="52"/>
                    </a:lnTo>
                    <a:lnTo>
                      <a:pt x="2" y="49"/>
                    </a:lnTo>
                    <a:lnTo>
                      <a:pt x="0" y="47"/>
                    </a:lnTo>
                    <a:lnTo>
                      <a:pt x="0" y="42"/>
                    </a:lnTo>
                    <a:lnTo>
                      <a:pt x="0" y="12"/>
                    </a:lnTo>
                    <a:lnTo>
                      <a:pt x="0" y="9"/>
                    </a:lnTo>
                    <a:lnTo>
                      <a:pt x="2" y="5"/>
                    </a:lnTo>
                    <a:lnTo>
                      <a:pt x="5" y="2"/>
                    </a:lnTo>
                    <a:lnTo>
                      <a:pt x="7" y="0"/>
                    </a:lnTo>
                    <a:lnTo>
                      <a:pt x="9"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59" name="Freeform 64"/>
              <p:cNvSpPr>
                <a:spLocks/>
              </p:cNvSpPr>
              <p:nvPr/>
            </p:nvSpPr>
            <p:spPr bwMode="auto">
              <a:xfrm>
                <a:off x="9796463" y="4035426"/>
                <a:ext cx="90488" cy="90488"/>
              </a:xfrm>
              <a:custGeom>
                <a:avLst/>
                <a:gdLst>
                  <a:gd name="T0" fmla="*/ 12 w 57"/>
                  <a:gd name="T1" fmla="*/ 0 h 57"/>
                  <a:gd name="T2" fmla="*/ 43 w 57"/>
                  <a:gd name="T3" fmla="*/ 0 h 57"/>
                  <a:gd name="T4" fmla="*/ 47 w 57"/>
                  <a:gd name="T5" fmla="*/ 0 h 57"/>
                  <a:gd name="T6" fmla="*/ 50 w 57"/>
                  <a:gd name="T7" fmla="*/ 0 h 57"/>
                  <a:gd name="T8" fmla="*/ 52 w 57"/>
                  <a:gd name="T9" fmla="*/ 2 h 57"/>
                  <a:gd name="T10" fmla="*/ 54 w 57"/>
                  <a:gd name="T11" fmla="*/ 5 h 57"/>
                  <a:gd name="T12" fmla="*/ 57 w 57"/>
                  <a:gd name="T13" fmla="*/ 7 h 57"/>
                  <a:gd name="T14" fmla="*/ 57 w 57"/>
                  <a:gd name="T15" fmla="*/ 12 h 57"/>
                  <a:gd name="T16" fmla="*/ 57 w 57"/>
                  <a:gd name="T17" fmla="*/ 43 h 57"/>
                  <a:gd name="T18" fmla="*/ 57 w 57"/>
                  <a:gd name="T19" fmla="*/ 47 h 57"/>
                  <a:gd name="T20" fmla="*/ 54 w 57"/>
                  <a:gd name="T21" fmla="*/ 50 h 57"/>
                  <a:gd name="T22" fmla="*/ 52 w 57"/>
                  <a:gd name="T23" fmla="*/ 52 h 57"/>
                  <a:gd name="T24" fmla="*/ 50 w 57"/>
                  <a:gd name="T25" fmla="*/ 54 h 57"/>
                  <a:gd name="T26" fmla="*/ 47 w 57"/>
                  <a:gd name="T27" fmla="*/ 54 h 57"/>
                  <a:gd name="T28" fmla="*/ 43 w 57"/>
                  <a:gd name="T29" fmla="*/ 57 h 57"/>
                  <a:gd name="T30" fmla="*/ 12 w 57"/>
                  <a:gd name="T31" fmla="*/ 57 h 57"/>
                  <a:gd name="T32" fmla="*/ 9 w 57"/>
                  <a:gd name="T33" fmla="*/ 54 h 57"/>
                  <a:gd name="T34" fmla="*/ 5 w 57"/>
                  <a:gd name="T35" fmla="*/ 54 h 57"/>
                  <a:gd name="T36" fmla="*/ 2 w 57"/>
                  <a:gd name="T37" fmla="*/ 52 h 57"/>
                  <a:gd name="T38" fmla="*/ 2 w 57"/>
                  <a:gd name="T39" fmla="*/ 50 h 57"/>
                  <a:gd name="T40" fmla="*/ 0 w 57"/>
                  <a:gd name="T41" fmla="*/ 47 h 57"/>
                  <a:gd name="T42" fmla="*/ 0 w 57"/>
                  <a:gd name="T43" fmla="*/ 43 h 57"/>
                  <a:gd name="T44" fmla="*/ 0 w 57"/>
                  <a:gd name="T45" fmla="*/ 12 h 57"/>
                  <a:gd name="T46" fmla="*/ 0 w 57"/>
                  <a:gd name="T47" fmla="*/ 7 h 57"/>
                  <a:gd name="T48" fmla="*/ 2 w 57"/>
                  <a:gd name="T49" fmla="*/ 5 h 57"/>
                  <a:gd name="T50" fmla="*/ 2 w 57"/>
                  <a:gd name="T51" fmla="*/ 2 h 57"/>
                  <a:gd name="T52" fmla="*/ 5 w 57"/>
                  <a:gd name="T53" fmla="*/ 0 h 57"/>
                  <a:gd name="T54" fmla="*/ 9 w 57"/>
                  <a:gd name="T55" fmla="*/ 0 h 57"/>
                  <a:gd name="T56" fmla="*/ 12 w 57"/>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7">
                    <a:moveTo>
                      <a:pt x="12" y="0"/>
                    </a:moveTo>
                    <a:lnTo>
                      <a:pt x="43" y="0"/>
                    </a:lnTo>
                    <a:lnTo>
                      <a:pt x="47" y="0"/>
                    </a:lnTo>
                    <a:lnTo>
                      <a:pt x="50" y="0"/>
                    </a:lnTo>
                    <a:lnTo>
                      <a:pt x="52" y="2"/>
                    </a:lnTo>
                    <a:lnTo>
                      <a:pt x="54" y="5"/>
                    </a:lnTo>
                    <a:lnTo>
                      <a:pt x="57" y="7"/>
                    </a:lnTo>
                    <a:lnTo>
                      <a:pt x="57" y="12"/>
                    </a:lnTo>
                    <a:lnTo>
                      <a:pt x="57" y="43"/>
                    </a:lnTo>
                    <a:lnTo>
                      <a:pt x="57" y="47"/>
                    </a:lnTo>
                    <a:lnTo>
                      <a:pt x="54" y="50"/>
                    </a:lnTo>
                    <a:lnTo>
                      <a:pt x="52" y="52"/>
                    </a:lnTo>
                    <a:lnTo>
                      <a:pt x="50" y="54"/>
                    </a:lnTo>
                    <a:lnTo>
                      <a:pt x="47" y="54"/>
                    </a:lnTo>
                    <a:lnTo>
                      <a:pt x="43" y="57"/>
                    </a:lnTo>
                    <a:lnTo>
                      <a:pt x="12" y="57"/>
                    </a:lnTo>
                    <a:lnTo>
                      <a:pt x="9" y="54"/>
                    </a:lnTo>
                    <a:lnTo>
                      <a:pt x="5" y="54"/>
                    </a:lnTo>
                    <a:lnTo>
                      <a:pt x="2" y="52"/>
                    </a:lnTo>
                    <a:lnTo>
                      <a:pt x="2" y="50"/>
                    </a:lnTo>
                    <a:lnTo>
                      <a:pt x="0" y="47"/>
                    </a:lnTo>
                    <a:lnTo>
                      <a:pt x="0" y="43"/>
                    </a:lnTo>
                    <a:lnTo>
                      <a:pt x="0" y="12"/>
                    </a:lnTo>
                    <a:lnTo>
                      <a:pt x="0" y="7"/>
                    </a:lnTo>
                    <a:lnTo>
                      <a:pt x="2" y="5"/>
                    </a:lnTo>
                    <a:lnTo>
                      <a:pt x="2" y="2"/>
                    </a:lnTo>
                    <a:lnTo>
                      <a:pt x="5" y="0"/>
                    </a:lnTo>
                    <a:lnTo>
                      <a:pt x="9" y="0"/>
                    </a:ln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60" name="Freeform 65"/>
              <p:cNvSpPr>
                <a:spLocks/>
              </p:cNvSpPr>
              <p:nvPr/>
            </p:nvSpPr>
            <p:spPr bwMode="auto">
              <a:xfrm>
                <a:off x="10247313" y="4125913"/>
                <a:ext cx="153988" cy="149225"/>
              </a:xfrm>
              <a:custGeom>
                <a:avLst/>
                <a:gdLst>
                  <a:gd name="T0" fmla="*/ 21 w 97"/>
                  <a:gd name="T1" fmla="*/ 0 h 94"/>
                  <a:gd name="T2" fmla="*/ 75 w 97"/>
                  <a:gd name="T3" fmla="*/ 0 h 94"/>
                  <a:gd name="T4" fmla="*/ 80 w 97"/>
                  <a:gd name="T5" fmla="*/ 0 h 94"/>
                  <a:gd name="T6" fmla="*/ 85 w 97"/>
                  <a:gd name="T7" fmla="*/ 0 h 94"/>
                  <a:gd name="T8" fmla="*/ 87 w 97"/>
                  <a:gd name="T9" fmla="*/ 5 h 94"/>
                  <a:gd name="T10" fmla="*/ 92 w 97"/>
                  <a:gd name="T11" fmla="*/ 7 h 94"/>
                  <a:gd name="T12" fmla="*/ 94 w 97"/>
                  <a:gd name="T13" fmla="*/ 12 h 94"/>
                  <a:gd name="T14" fmla="*/ 94 w 97"/>
                  <a:gd name="T15" fmla="*/ 16 h 94"/>
                  <a:gd name="T16" fmla="*/ 97 w 97"/>
                  <a:gd name="T17" fmla="*/ 21 h 94"/>
                  <a:gd name="T18" fmla="*/ 97 w 97"/>
                  <a:gd name="T19" fmla="*/ 73 h 94"/>
                  <a:gd name="T20" fmla="*/ 94 w 97"/>
                  <a:gd name="T21" fmla="*/ 78 h 94"/>
                  <a:gd name="T22" fmla="*/ 94 w 97"/>
                  <a:gd name="T23" fmla="*/ 83 h 94"/>
                  <a:gd name="T24" fmla="*/ 92 w 97"/>
                  <a:gd name="T25" fmla="*/ 87 h 94"/>
                  <a:gd name="T26" fmla="*/ 87 w 97"/>
                  <a:gd name="T27" fmla="*/ 90 h 94"/>
                  <a:gd name="T28" fmla="*/ 85 w 97"/>
                  <a:gd name="T29" fmla="*/ 92 h 94"/>
                  <a:gd name="T30" fmla="*/ 80 w 97"/>
                  <a:gd name="T31" fmla="*/ 94 h 94"/>
                  <a:gd name="T32" fmla="*/ 75 w 97"/>
                  <a:gd name="T33" fmla="*/ 94 h 94"/>
                  <a:gd name="T34" fmla="*/ 21 w 97"/>
                  <a:gd name="T35" fmla="*/ 94 h 94"/>
                  <a:gd name="T36" fmla="*/ 16 w 97"/>
                  <a:gd name="T37" fmla="*/ 94 h 94"/>
                  <a:gd name="T38" fmla="*/ 11 w 97"/>
                  <a:gd name="T39" fmla="*/ 92 h 94"/>
                  <a:gd name="T40" fmla="*/ 7 w 97"/>
                  <a:gd name="T41" fmla="*/ 90 h 94"/>
                  <a:gd name="T42" fmla="*/ 4 w 97"/>
                  <a:gd name="T43" fmla="*/ 87 h 94"/>
                  <a:gd name="T44" fmla="*/ 2 w 97"/>
                  <a:gd name="T45" fmla="*/ 83 h 94"/>
                  <a:gd name="T46" fmla="*/ 0 w 97"/>
                  <a:gd name="T47" fmla="*/ 78 h 94"/>
                  <a:gd name="T48" fmla="*/ 0 w 97"/>
                  <a:gd name="T49" fmla="*/ 73 h 94"/>
                  <a:gd name="T50" fmla="*/ 0 w 97"/>
                  <a:gd name="T51" fmla="*/ 21 h 94"/>
                  <a:gd name="T52" fmla="*/ 0 w 97"/>
                  <a:gd name="T53" fmla="*/ 16 h 94"/>
                  <a:gd name="T54" fmla="*/ 2 w 97"/>
                  <a:gd name="T55" fmla="*/ 12 h 94"/>
                  <a:gd name="T56" fmla="*/ 4 w 97"/>
                  <a:gd name="T57" fmla="*/ 7 h 94"/>
                  <a:gd name="T58" fmla="*/ 7 w 97"/>
                  <a:gd name="T59" fmla="*/ 5 h 94"/>
                  <a:gd name="T60" fmla="*/ 11 w 97"/>
                  <a:gd name="T61" fmla="*/ 0 h 94"/>
                  <a:gd name="T62" fmla="*/ 16 w 97"/>
                  <a:gd name="T63" fmla="*/ 0 h 94"/>
                  <a:gd name="T64" fmla="*/ 21 w 97"/>
                  <a:gd name="T6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94">
                    <a:moveTo>
                      <a:pt x="21" y="0"/>
                    </a:moveTo>
                    <a:lnTo>
                      <a:pt x="75" y="0"/>
                    </a:lnTo>
                    <a:lnTo>
                      <a:pt x="80" y="0"/>
                    </a:lnTo>
                    <a:lnTo>
                      <a:pt x="85" y="0"/>
                    </a:lnTo>
                    <a:lnTo>
                      <a:pt x="87" y="5"/>
                    </a:lnTo>
                    <a:lnTo>
                      <a:pt x="92" y="7"/>
                    </a:lnTo>
                    <a:lnTo>
                      <a:pt x="94" y="12"/>
                    </a:lnTo>
                    <a:lnTo>
                      <a:pt x="94" y="16"/>
                    </a:lnTo>
                    <a:lnTo>
                      <a:pt x="97" y="21"/>
                    </a:lnTo>
                    <a:lnTo>
                      <a:pt x="97" y="73"/>
                    </a:lnTo>
                    <a:lnTo>
                      <a:pt x="94" y="78"/>
                    </a:lnTo>
                    <a:lnTo>
                      <a:pt x="94" y="83"/>
                    </a:lnTo>
                    <a:lnTo>
                      <a:pt x="92" y="87"/>
                    </a:lnTo>
                    <a:lnTo>
                      <a:pt x="87" y="90"/>
                    </a:lnTo>
                    <a:lnTo>
                      <a:pt x="85" y="92"/>
                    </a:lnTo>
                    <a:lnTo>
                      <a:pt x="80" y="94"/>
                    </a:lnTo>
                    <a:lnTo>
                      <a:pt x="75" y="94"/>
                    </a:lnTo>
                    <a:lnTo>
                      <a:pt x="21" y="94"/>
                    </a:lnTo>
                    <a:lnTo>
                      <a:pt x="16" y="94"/>
                    </a:lnTo>
                    <a:lnTo>
                      <a:pt x="11" y="92"/>
                    </a:lnTo>
                    <a:lnTo>
                      <a:pt x="7" y="90"/>
                    </a:lnTo>
                    <a:lnTo>
                      <a:pt x="4" y="87"/>
                    </a:lnTo>
                    <a:lnTo>
                      <a:pt x="2" y="83"/>
                    </a:lnTo>
                    <a:lnTo>
                      <a:pt x="0" y="78"/>
                    </a:lnTo>
                    <a:lnTo>
                      <a:pt x="0" y="73"/>
                    </a:lnTo>
                    <a:lnTo>
                      <a:pt x="0" y="21"/>
                    </a:lnTo>
                    <a:lnTo>
                      <a:pt x="0" y="16"/>
                    </a:lnTo>
                    <a:lnTo>
                      <a:pt x="2" y="12"/>
                    </a:lnTo>
                    <a:lnTo>
                      <a:pt x="4" y="7"/>
                    </a:lnTo>
                    <a:lnTo>
                      <a:pt x="7" y="5"/>
                    </a:lnTo>
                    <a:lnTo>
                      <a:pt x="11" y="0"/>
                    </a:lnTo>
                    <a:lnTo>
                      <a:pt x="16" y="0"/>
                    </a:lnTo>
                    <a:lnTo>
                      <a:pt x="2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61" name="Freeform 66"/>
              <p:cNvSpPr>
                <a:spLocks/>
              </p:cNvSpPr>
              <p:nvPr/>
            </p:nvSpPr>
            <p:spPr bwMode="auto">
              <a:xfrm>
                <a:off x="9840913" y="4448176"/>
                <a:ext cx="153988" cy="153988"/>
              </a:xfrm>
              <a:custGeom>
                <a:avLst/>
                <a:gdLst>
                  <a:gd name="T0" fmla="*/ 22 w 97"/>
                  <a:gd name="T1" fmla="*/ 0 h 97"/>
                  <a:gd name="T2" fmla="*/ 76 w 97"/>
                  <a:gd name="T3" fmla="*/ 0 h 97"/>
                  <a:gd name="T4" fmla="*/ 81 w 97"/>
                  <a:gd name="T5" fmla="*/ 0 h 97"/>
                  <a:gd name="T6" fmla="*/ 83 w 97"/>
                  <a:gd name="T7" fmla="*/ 2 h 97"/>
                  <a:gd name="T8" fmla="*/ 88 w 97"/>
                  <a:gd name="T9" fmla="*/ 5 h 97"/>
                  <a:gd name="T10" fmla="*/ 93 w 97"/>
                  <a:gd name="T11" fmla="*/ 10 h 97"/>
                  <a:gd name="T12" fmla="*/ 95 w 97"/>
                  <a:gd name="T13" fmla="*/ 12 h 97"/>
                  <a:gd name="T14" fmla="*/ 95 w 97"/>
                  <a:gd name="T15" fmla="*/ 17 h 97"/>
                  <a:gd name="T16" fmla="*/ 97 w 97"/>
                  <a:gd name="T17" fmla="*/ 21 h 97"/>
                  <a:gd name="T18" fmla="*/ 97 w 97"/>
                  <a:gd name="T19" fmla="*/ 76 h 97"/>
                  <a:gd name="T20" fmla="*/ 95 w 97"/>
                  <a:gd name="T21" fmla="*/ 80 h 97"/>
                  <a:gd name="T22" fmla="*/ 95 w 97"/>
                  <a:gd name="T23" fmla="*/ 85 h 97"/>
                  <a:gd name="T24" fmla="*/ 93 w 97"/>
                  <a:gd name="T25" fmla="*/ 90 h 97"/>
                  <a:gd name="T26" fmla="*/ 88 w 97"/>
                  <a:gd name="T27" fmla="*/ 92 h 97"/>
                  <a:gd name="T28" fmla="*/ 83 w 97"/>
                  <a:gd name="T29" fmla="*/ 95 h 97"/>
                  <a:gd name="T30" fmla="*/ 81 w 97"/>
                  <a:gd name="T31" fmla="*/ 97 h 97"/>
                  <a:gd name="T32" fmla="*/ 76 w 97"/>
                  <a:gd name="T33" fmla="*/ 97 h 97"/>
                  <a:gd name="T34" fmla="*/ 22 w 97"/>
                  <a:gd name="T35" fmla="*/ 97 h 97"/>
                  <a:gd name="T36" fmla="*/ 17 w 97"/>
                  <a:gd name="T37" fmla="*/ 97 h 97"/>
                  <a:gd name="T38" fmla="*/ 12 w 97"/>
                  <a:gd name="T39" fmla="*/ 95 h 97"/>
                  <a:gd name="T40" fmla="*/ 7 w 97"/>
                  <a:gd name="T41" fmla="*/ 92 h 97"/>
                  <a:gd name="T42" fmla="*/ 5 w 97"/>
                  <a:gd name="T43" fmla="*/ 90 h 97"/>
                  <a:gd name="T44" fmla="*/ 3 w 97"/>
                  <a:gd name="T45" fmla="*/ 85 h 97"/>
                  <a:gd name="T46" fmla="*/ 0 w 97"/>
                  <a:gd name="T47" fmla="*/ 80 h 97"/>
                  <a:gd name="T48" fmla="*/ 0 w 97"/>
                  <a:gd name="T49" fmla="*/ 76 h 97"/>
                  <a:gd name="T50" fmla="*/ 0 w 97"/>
                  <a:gd name="T51" fmla="*/ 21 h 97"/>
                  <a:gd name="T52" fmla="*/ 0 w 97"/>
                  <a:gd name="T53" fmla="*/ 17 h 97"/>
                  <a:gd name="T54" fmla="*/ 3 w 97"/>
                  <a:gd name="T55" fmla="*/ 12 h 97"/>
                  <a:gd name="T56" fmla="*/ 5 w 97"/>
                  <a:gd name="T57" fmla="*/ 10 h 97"/>
                  <a:gd name="T58" fmla="*/ 7 w 97"/>
                  <a:gd name="T59" fmla="*/ 5 h 97"/>
                  <a:gd name="T60" fmla="*/ 12 w 97"/>
                  <a:gd name="T61" fmla="*/ 2 h 97"/>
                  <a:gd name="T62" fmla="*/ 17 w 97"/>
                  <a:gd name="T63" fmla="*/ 0 h 97"/>
                  <a:gd name="T64" fmla="*/ 22 w 97"/>
                  <a:gd name="T6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97">
                    <a:moveTo>
                      <a:pt x="22" y="0"/>
                    </a:moveTo>
                    <a:lnTo>
                      <a:pt x="76" y="0"/>
                    </a:lnTo>
                    <a:lnTo>
                      <a:pt x="81" y="0"/>
                    </a:lnTo>
                    <a:lnTo>
                      <a:pt x="83" y="2"/>
                    </a:lnTo>
                    <a:lnTo>
                      <a:pt x="88" y="5"/>
                    </a:lnTo>
                    <a:lnTo>
                      <a:pt x="93" y="10"/>
                    </a:lnTo>
                    <a:lnTo>
                      <a:pt x="95" y="12"/>
                    </a:lnTo>
                    <a:lnTo>
                      <a:pt x="95" y="17"/>
                    </a:lnTo>
                    <a:lnTo>
                      <a:pt x="97" y="21"/>
                    </a:lnTo>
                    <a:lnTo>
                      <a:pt x="97" y="76"/>
                    </a:lnTo>
                    <a:lnTo>
                      <a:pt x="95" y="80"/>
                    </a:lnTo>
                    <a:lnTo>
                      <a:pt x="95" y="85"/>
                    </a:lnTo>
                    <a:lnTo>
                      <a:pt x="93" y="90"/>
                    </a:lnTo>
                    <a:lnTo>
                      <a:pt x="88" y="92"/>
                    </a:lnTo>
                    <a:lnTo>
                      <a:pt x="83" y="95"/>
                    </a:lnTo>
                    <a:lnTo>
                      <a:pt x="81" y="97"/>
                    </a:lnTo>
                    <a:lnTo>
                      <a:pt x="76" y="97"/>
                    </a:lnTo>
                    <a:lnTo>
                      <a:pt x="22" y="97"/>
                    </a:lnTo>
                    <a:lnTo>
                      <a:pt x="17" y="97"/>
                    </a:lnTo>
                    <a:lnTo>
                      <a:pt x="12" y="95"/>
                    </a:lnTo>
                    <a:lnTo>
                      <a:pt x="7" y="92"/>
                    </a:lnTo>
                    <a:lnTo>
                      <a:pt x="5" y="90"/>
                    </a:lnTo>
                    <a:lnTo>
                      <a:pt x="3" y="85"/>
                    </a:lnTo>
                    <a:lnTo>
                      <a:pt x="0" y="80"/>
                    </a:lnTo>
                    <a:lnTo>
                      <a:pt x="0" y="76"/>
                    </a:lnTo>
                    <a:lnTo>
                      <a:pt x="0" y="21"/>
                    </a:lnTo>
                    <a:lnTo>
                      <a:pt x="0" y="17"/>
                    </a:lnTo>
                    <a:lnTo>
                      <a:pt x="3" y="12"/>
                    </a:lnTo>
                    <a:lnTo>
                      <a:pt x="5" y="10"/>
                    </a:lnTo>
                    <a:lnTo>
                      <a:pt x="7" y="5"/>
                    </a:lnTo>
                    <a:lnTo>
                      <a:pt x="12" y="2"/>
                    </a:lnTo>
                    <a:lnTo>
                      <a:pt x="17" y="0"/>
                    </a:lnTo>
                    <a:lnTo>
                      <a:pt x="22"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62" name="Freeform 67"/>
              <p:cNvSpPr>
                <a:spLocks/>
              </p:cNvSpPr>
              <p:nvPr/>
            </p:nvSpPr>
            <p:spPr bwMode="auto">
              <a:xfrm>
                <a:off x="9834563" y="4170363"/>
                <a:ext cx="168275" cy="169863"/>
              </a:xfrm>
              <a:custGeom>
                <a:avLst/>
                <a:gdLst>
                  <a:gd name="T0" fmla="*/ 23 w 106"/>
                  <a:gd name="T1" fmla="*/ 0 h 107"/>
                  <a:gd name="T2" fmla="*/ 82 w 106"/>
                  <a:gd name="T3" fmla="*/ 0 h 107"/>
                  <a:gd name="T4" fmla="*/ 87 w 106"/>
                  <a:gd name="T5" fmla="*/ 0 h 107"/>
                  <a:gd name="T6" fmla="*/ 92 w 106"/>
                  <a:gd name="T7" fmla="*/ 3 h 107"/>
                  <a:gd name="T8" fmla="*/ 97 w 106"/>
                  <a:gd name="T9" fmla="*/ 5 h 107"/>
                  <a:gd name="T10" fmla="*/ 101 w 106"/>
                  <a:gd name="T11" fmla="*/ 7 h 107"/>
                  <a:gd name="T12" fmla="*/ 104 w 106"/>
                  <a:gd name="T13" fmla="*/ 12 h 107"/>
                  <a:gd name="T14" fmla="*/ 106 w 106"/>
                  <a:gd name="T15" fmla="*/ 17 h 107"/>
                  <a:gd name="T16" fmla="*/ 106 w 106"/>
                  <a:gd name="T17" fmla="*/ 24 h 107"/>
                  <a:gd name="T18" fmla="*/ 106 w 106"/>
                  <a:gd name="T19" fmla="*/ 83 h 107"/>
                  <a:gd name="T20" fmla="*/ 106 w 106"/>
                  <a:gd name="T21" fmla="*/ 88 h 107"/>
                  <a:gd name="T22" fmla="*/ 104 w 106"/>
                  <a:gd name="T23" fmla="*/ 92 h 107"/>
                  <a:gd name="T24" fmla="*/ 101 w 106"/>
                  <a:gd name="T25" fmla="*/ 97 h 107"/>
                  <a:gd name="T26" fmla="*/ 97 w 106"/>
                  <a:gd name="T27" fmla="*/ 99 h 107"/>
                  <a:gd name="T28" fmla="*/ 92 w 106"/>
                  <a:gd name="T29" fmla="*/ 104 h 107"/>
                  <a:gd name="T30" fmla="*/ 87 w 106"/>
                  <a:gd name="T31" fmla="*/ 104 h 107"/>
                  <a:gd name="T32" fmla="*/ 82 w 106"/>
                  <a:gd name="T33" fmla="*/ 107 h 107"/>
                  <a:gd name="T34" fmla="*/ 23 w 106"/>
                  <a:gd name="T35" fmla="*/ 107 h 107"/>
                  <a:gd name="T36" fmla="*/ 16 w 106"/>
                  <a:gd name="T37" fmla="*/ 104 h 107"/>
                  <a:gd name="T38" fmla="*/ 11 w 106"/>
                  <a:gd name="T39" fmla="*/ 104 h 107"/>
                  <a:gd name="T40" fmla="*/ 7 w 106"/>
                  <a:gd name="T41" fmla="*/ 99 h 107"/>
                  <a:gd name="T42" fmla="*/ 4 w 106"/>
                  <a:gd name="T43" fmla="*/ 97 h 107"/>
                  <a:gd name="T44" fmla="*/ 2 w 106"/>
                  <a:gd name="T45" fmla="*/ 92 h 107"/>
                  <a:gd name="T46" fmla="*/ 0 w 106"/>
                  <a:gd name="T47" fmla="*/ 88 h 107"/>
                  <a:gd name="T48" fmla="*/ 0 w 106"/>
                  <a:gd name="T49" fmla="*/ 83 h 107"/>
                  <a:gd name="T50" fmla="*/ 0 w 106"/>
                  <a:gd name="T51" fmla="*/ 24 h 107"/>
                  <a:gd name="T52" fmla="*/ 0 w 106"/>
                  <a:gd name="T53" fmla="*/ 17 h 107"/>
                  <a:gd name="T54" fmla="*/ 2 w 106"/>
                  <a:gd name="T55" fmla="*/ 12 h 107"/>
                  <a:gd name="T56" fmla="*/ 4 w 106"/>
                  <a:gd name="T57" fmla="*/ 7 h 107"/>
                  <a:gd name="T58" fmla="*/ 7 w 106"/>
                  <a:gd name="T59" fmla="*/ 5 h 107"/>
                  <a:gd name="T60" fmla="*/ 11 w 106"/>
                  <a:gd name="T61" fmla="*/ 3 h 107"/>
                  <a:gd name="T62" fmla="*/ 16 w 106"/>
                  <a:gd name="T63" fmla="*/ 0 h 107"/>
                  <a:gd name="T64" fmla="*/ 23 w 106"/>
                  <a:gd name="T6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23" y="0"/>
                    </a:moveTo>
                    <a:lnTo>
                      <a:pt x="82" y="0"/>
                    </a:lnTo>
                    <a:lnTo>
                      <a:pt x="87" y="0"/>
                    </a:lnTo>
                    <a:lnTo>
                      <a:pt x="92" y="3"/>
                    </a:lnTo>
                    <a:lnTo>
                      <a:pt x="97" y="5"/>
                    </a:lnTo>
                    <a:lnTo>
                      <a:pt x="101" y="7"/>
                    </a:lnTo>
                    <a:lnTo>
                      <a:pt x="104" y="12"/>
                    </a:lnTo>
                    <a:lnTo>
                      <a:pt x="106" y="17"/>
                    </a:lnTo>
                    <a:lnTo>
                      <a:pt x="106" y="24"/>
                    </a:lnTo>
                    <a:lnTo>
                      <a:pt x="106" y="83"/>
                    </a:lnTo>
                    <a:lnTo>
                      <a:pt x="106" y="88"/>
                    </a:lnTo>
                    <a:lnTo>
                      <a:pt x="104" y="92"/>
                    </a:lnTo>
                    <a:lnTo>
                      <a:pt x="101" y="97"/>
                    </a:lnTo>
                    <a:lnTo>
                      <a:pt x="97" y="99"/>
                    </a:lnTo>
                    <a:lnTo>
                      <a:pt x="92" y="104"/>
                    </a:lnTo>
                    <a:lnTo>
                      <a:pt x="87" y="104"/>
                    </a:lnTo>
                    <a:lnTo>
                      <a:pt x="82" y="107"/>
                    </a:lnTo>
                    <a:lnTo>
                      <a:pt x="23" y="107"/>
                    </a:lnTo>
                    <a:lnTo>
                      <a:pt x="16" y="104"/>
                    </a:lnTo>
                    <a:lnTo>
                      <a:pt x="11" y="104"/>
                    </a:lnTo>
                    <a:lnTo>
                      <a:pt x="7" y="99"/>
                    </a:lnTo>
                    <a:lnTo>
                      <a:pt x="4" y="97"/>
                    </a:lnTo>
                    <a:lnTo>
                      <a:pt x="2" y="92"/>
                    </a:lnTo>
                    <a:lnTo>
                      <a:pt x="0" y="88"/>
                    </a:lnTo>
                    <a:lnTo>
                      <a:pt x="0" y="83"/>
                    </a:lnTo>
                    <a:lnTo>
                      <a:pt x="0" y="24"/>
                    </a:lnTo>
                    <a:lnTo>
                      <a:pt x="0" y="17"/>
                    </a:lnTo>
                    <a:lnTo>
                      <a:pt x="2" y="12"/>
                    </a:lnTo>
                    <a:lnTo>
                      <a:pt x="4" y="7"/>
                    </a:lnTo>
                    <a:lnTo>
                      <a:pt x="7" y="5"/>
                    </a:lnTo>
                    <a:lnTo>
                      <a:pt x="11" y="3"/>
                    </a:lnTo>
                    <a:lnTo>
                      <a:pt x="16" y="0"/>
                    </a:lnTo>
                    <a:lnTo>
                      <a:pt x="23" y="0"/>
                    </a:lnTo>
                    <a:close/>
                  </a:path>
                </a:pathLst>
              </a:custGeom>
              <a:grp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grpSp>
      </p:grpSp>
      <p:grpSp>
        <p:nvGrpSpPr>
          <p:cNvPr id="4" name="Group 3"/>
          <p:cNvGrpSpPr/>
          <p:nvPr/>
        </p:nvGrpSpPr>
        <p:grpSpPr>
          <a:xfrm>
            <a:off x="10383345" y="5021562"/>
            <a:ext cx="578338" cy="602667"/>
            <a:chOff x="9410811" y="3786856"/>
            <a:chExt cx="578338" cy="602667"/>
          </a:xfrm>
        </p:grpSpPr>
        <p:sp>
          <p:nvSpPr>
            <p:cNvPr id="119" name="Oval 118"/>
            <p:cNvSpPr/>
            <p:nvPr/>
          </p:nvSpPr>
          <p:spPr bwMode="gray">
            <a:xfrm>
              <a:off x="9410811" y="3786856"/>
              <a:ext cx="578338" cy="602667"/>
            </a:xfrm>
            <a:prstGeom prst="ellipse">
              <a:avLst/>
            </a:prstGeom>
            <a:solidFill>
              <a:schemeClr val="bg1"/>
            </a:solidFill>
            <a:ln w="19050" cap="flat" cmpd="sng" algn="ctr">
              <a:solidFill>
                <a:schemeClr val="accent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122" name="Group 121"/>
            <p:cNvGrpSpPr>
              <a:grpSpLocks noChangeAspect="1"/>
            </p:cNvGrpSpPr>
            <p:nvPr/>
          </p:nvGrpSpPr>
          <p:grpSpPr>
            <a:xfrm>
              <a:off x="9506727" y="3947873"/>
              <a:ext cx="368337" cy="310865"/>
              <a:chOff x="6476584" y="6278296"/>
              <a:chExt cx="682713" cy="576189"/>
            </a:xfrm>
            <a:solidFill>
              <a:schemeClr val="accent4"/>
            </a:solidFill>
          </p:grpSpPr>
          <p:sp>
            <p:nvSpPr>
              <p:cNvPr id="133" name="Freeform 145"/>
              <p:cNvSpPr>
                <a:spLocks/>
              </p:cNvSpPr>
              <p:nvPr/>
            </p:nvSpPr>
            <p:spPr bwMode="gray">
              <a:xfrm>
                <a:off x="6847799" y="6392888"/>
                <a:ext cx="311498" cy="311498"/>
              </a:xfrm>
              <a:custGeom>
                <a:avLst/>
                <a:gdLst>
                  <a:gd name="T0" fmla="*/ 268 w 268"/>
                  <a:gd name="T1" fmla="*/ 125 h 268"/>
                  <a:gd name="T2" fmla="*/ 268 w 268"/>
                  <a:gd name="T3" fmla="*/ 167 h 268"/>
                  <a:gd name="T4" fmla="*/ 261 w 268"/>
                  <a:gd name="T5" fmla="*/ 174 h 268"/>
                  <a:gd name="T6" fmla="*/ 237 w 268"/>
                  <a:gd name="T7" fmla="*/ 174 h 268"/>
                  <a:gd name="T8" fmla="*/ 223 w 268"/>
                  <a:gd name="T9" fmla="*/ 208 h 268"/>
                  <a:gd name="T10" fmla="*/ 240 w 268"/>
                  <a:gd name="T11" fmla="*/ 226 h 268"/>
                  <a:gd name="T12" fmla="*/ 240 w 268"/>
                  <a:gd name="T13" fmla="*/ 235 h 268"/>
                  <a:gd name="T14" fmla="*/ 211 w 268"/>
                  <a:gd name="T15" fmla="*/ 265 h 268"/>
                  <a:gd name="T16" fmla="*/ 201 w 268"/>
                  <a:gd name="T17" fmla="*/ 265 h 268"/>
                  <a:gd name="T18" fmla="*/ 184 w 268"/>
                  <a:gd name="T19" fmla="*/ 248 h 268"/>
                  <a:gd name="T20" fmla="*/ 165 w 268"/>
                  <a:gd name="T21" fmla="*/ 257 h 268"/>
                  <a:gd name="T22" fmla="*/ 161 w 268"/>
                  <a:gd name="T23" fmla="*/ 223 h 268"/>
                  <a:gd name="T24" fmla="*/ 208 w 268"/>
                  <a:gd name="T25" fmla="*/ 146 h 268"/>
                  <a:gd name="T26" fmla="*/ 122 w 268"/>
                  <a:gd name="T27" fmla="*/ 60 h 268"/>
                  <a:gd name="T28" fmla="*/ 49 w 268"/>
                  <a:gd name="T29" fmla="*/ 100 h 268"/>
                  <a:gd name="T30" fmla="*/ 15 w 268"/>
                  <a:gd name="T31" fmla="*/ 93 h 268"/>
                  <a:gd name="T32" fmla="*/ 20 w 268"/>
                  <a:gd name="T33" fmla="*/ 84 h 268"/>
                  <a:gd name="T34" fmla="*/ 3 w 268"/>
                  <a:gd name="T35" fmla="*/ 67 h 268"/>
                  <a:gd name="T36" fmla="*/ 3 w 268"/>
                  <a:gd name="T37" fmla="*/ 57 h 268"/>
                  <a:gd name="T38" fmla="*/ 33 w 268"/>
                  <a:gd name="T39" fmla="*/ 28 h 268"/>
                  <a:gd name="T40" fmla="*/ 42 w 268"/>
                  <a:gd name="T41" fmla="*/ 28 h 268"/>
                  <a:gd name="T42" fmla="*/ 59 w 268"/>
                  <a:gd name="T43" fmla="*/ 45 h 268"/>
                  <a:gd name="T44" fmla="*/ 94 w 268"/>
                  <a:gd name="T45" fmla="*/ 31 h 268"/>
                  <a:gd name="T46" fmla="*/ 94 w 268"/>
                  <a:gd name="T47" fmla="*/ 7 h 268"/>
                  <a:gd name="T48" fmla="*/ 101 w 268"/>
                  <a:gd name="T49" fmla="*/ 0 h 268"/>
                  <a:gd name="T50" fmla="*/ 142 w 268"/>
                  <a:gd name="T51" fmla="*/ 0 h 268"/>
                  <a:gd name="T52" fmla="*/ 149 w 268"/>
                  <a:gd name="T53" fmla="*/ 7 h 268"/>
                  <a:gd name="T54" fmla="*/ 149 w 268"/>
                  <a:gd name="T55" fmla="*/ 31 h 268"/>
                  <a:gd name="T56" fmla="*/ 184 w 268"/>
                  <a:gd name="T57" fmla="*/ 45 h 268"/>
                  <a:gd name="T58" fmla="*/ 201 w 268"/>
                  <a:gd name="T59" fmla="*/ 28 h 268"/>
                  <a:gd name="T60" fmla="*/ 211 w 268"/>
                  <a:gd name="T61" fmla="*/ 28 h 268"/>
                  <a:gd name="T62" fmla="*/ 240 w 268"/>
                  <a:gd name="T63" fmla="*/ 57 h 268"/>
                  <a:gd name="T64" fmla="*/ 240 w 268"/>
                  <a:gd name="T65" fmla="*/ 67 h 268"/>
                  <a:gd name="T66" fmla="*/ 223 w 268"/>
                  <a:gd name="T67" fmla="*/ 84 h 268"/>
                  <a:gd name="T68" fmla="*/ 237 w 268"/>
                  <a:gd name="T69" fmla="*/ 119 h 268"/>
                  <a:gd name="T70" fmla="*/ 261 w 268"/>
                  <a:gd name="T71" fmla="*/ 119 h 268"/>
                  <a:gd name="T72" fmla="*/ 268 w 268"/>
                  <a:gd name="T73"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268">
                    <a:moveTo>
                      <a:pt x="268" y="125"/>
                    </a:moveTo>
                    <a:cubicBezTo>
                      <a:pt x="268" y="167"/>
                      <a:pt x="268" y="167"/>
                      <a:pt x="268" y="167"/>
                    </a:cubicBezTo>
                    <a:cubicBezTo>
                      <a:pt x="268" y="171"/>
                      <a:pt x="265" y="174"/>
                      <a:pt x="261" y="174"/>
                    </a:cubicBezTo>
                    <a:cubicBezTo>
                      <a:pt x="237" y="174"/>
                      <a:pt x="237" y="174"/>
                      <a:pt x="237" y="174"/>
                    </a:cubicBezTo>
                    <a:cubicBezTo>
                      <a:pt x="234" y="186"/>
                      <a:pt x="229" y="198"/>
                      <a:pt x="223" y="208"/>
                    </a:cubicBezTo>
                    <a:cubicBezTo>
                      <a:pt x="240" y="226"/>
                      <a:pt x="240" y="226"/>
                      <a:pt x="240" y="226"/>
                    </a:cubicBezTo>
                    <a:cubicBezTo>
                      <a:pt x="243" y="228"/>
                      <a:pt x="243" y="233"/>
                      <a:pt x="240" y="235"/>
                    </a:cubicBezTo>
                    <a:cubicBezTo>
                      <a:pt x="211" y="265"/>
                      <a:pt x="211" y="265"/>
                      <a:pt x="211" y="265"/>
                    </a:cubicBezTo>
                    <a:cubicBezTo>
                      <a:pt x="208" y="268"/>
                      <a:pt x="204" y="268"/>
                      <a:pt x="201" y="265"/>
                    </a:cubicBezTo>
                    <a:cubicBezTo>
                      <a:pt x="184" y="248"/>
                      <a:pt x="184" y="248"/>
                      <a:pt x="184" y="248"/>
                    </a:cubicBezTo>
                    <a:cubicBezTo>
                      <a:pt x="178" y="251"/>
                      <a:pt x="172" y="254"/>
                      <a:pt x="165" y="257"/>
                    </a:cubicBezTo>
                    <a:cubicBezTo>
                      <a:pt x="165" y="245"/>
                      <a:pt x="164" y="234"/>
                      <a:pt x="161" y="223"/>
                    </a:cubicBezTo>
                    <a:cubicBezTo>
                      <a:pt x="189" y="209"/>
                      <a:pt x="208" y="180"/>
                      <a:pt x="208" y="146"/>
                    </a:cubicBezTo>
                    <a:cubicBezTo>
                      <a:pt x="208" y="99"/>
                      <a:pt x="169" y="60"/>
                      <a:pt x="122" y="60"/>
                    </a:cubicBezTo>
                    <a:cubicBezTo>
                      <a:pt x="91" y="60"/>
                      <a:pt x="64" y="76"/>
                      <a:pt x="49" y="100"/>
                    </a:cubicBezTo>
                    <a:cubicBezTo>
                      <a:pt x="38" y="96"/>
                      <a:pt x="27" y="94"/>
                      <a:pt x="15" y="93"/>
                    </a:cubicBezTo>
                    <a:cubicBezTo>
                      <a:pt x="17" y="90"/>
                      <a:pt x="18" y="87"/>
                      <a:pt x="20" y="84"/>
                    </a:cubicBezTo>
                    <a:cubicBezTo>
                      <a:pt x="3" y="67"/>
                      <a:pt x="3" y="67"/>
                      <a:pt x="3" y="67"/>
                    </a:cubicBezTo>
                    <a:cubicBezTo>
                      <a:pt x="0" y="64"/>
                      <a:pt x="0" y="60"/>
                      <a:pt x="3" y="57"/>
                    </a:cubicBezTo>
                    <a:cubicBezTo>
                      <a:pt x="33" y="28"/>
                      <a:pt x="33" y="28"/>
                      <a:pt x="33" y="28"/>
                    </a:cubicBezTo>
                    <a:cubicBezTo>
                      <a:pt x="35" y="25"/>
                      <a:pt x="40" y="25"/>
                      <a:pt x="42" y="28"/>
                    </a:cubicBezTo>
                    <a:cubicBezTo>
                      <a:pt x="59" y="45"/>
                      <a:pt x="59" y="45"/>
                      <a:pt x="59" y="45"/>
                    </a:cubicBezTo>
                    <a:cubicBezTo>
                      <a:pt x="70" y="38"/>
                      <a:pt x="82" y="34"/>
                      <a:pt x="94" y="31"/>
                    </a:cubicBezTo>
                    <a:cubicBezTo>
                      <a:pt x="94" y="7"/>
                      <a:pt x="94" y="7"/>
                      <a:pt x="94" y="7"/>
                    </a:cubicBezTo>
                    <a:cubicBezTo>
                      <a:pt x="94" y="3"/>
                      <a:pt x="97" y="0"/>
                      <a:pt x="101" y="0"/>
                    </a:cubicBezTo>
                    <a:cubicBezTo>
                      <a:pt x="142" y="0"/>
                      <a:pt x="142" y="0"/>
                      <a:pt x="142" y="0"/>
                    </a:cubicBezTo>
                    <a:cubicBezTo>
                      <a:pt x="146" y="0"/>
                      <a:pt x="149" y="3"/>
                      <a:pt x="149" y="7"/>
                    </a:cubicBezTo>
                    <a:cubicBezTo>
                      <a:pt x="149" y="31"/>
                      <a:pt x="149" y="31"/>
                      <a:pt x="149" y="31"/>
                    </a:cubicBezTo>
                    <a:cubicBezTo>
                      <a:pt x="162" y="34"/>
                      <a:pt x="173" y="38"/>
                      <a:pt x="184" y="45"/>
                    </a:cubicBezTo>
                    <a:cubicBezTo>
                      <a:pt x="201" y="28"/>
                      <a:pt x="201" y="28"/>
                      <a:pt x="201" y="28"/>
                    </a:cubicBezTo>
                    <a:cubicBezTo>
                      <a:pt x="204" y="25"/>
                      <a:pt x="208" y="25"/>
                      <a:pt x="211" y="28"/>
                    </a:cubicBezTo>
                    <a:cubicBezTo>
                      <a:pt x="240" y="57"/>
                      <a:pt x="240" y="57"/>
                      <a:pt x="240" y="57"/>
                    </a:cubicBezTo>
                    <a:cubicBezTo>
                      <a:pt x="243" y="60"/>
                      <a:pt x="243" y="64"/>
                      <a:pt x="240" y="67"/>
                    </a:cubicBezTo>
                    <a:cubicBezTo>
                      <a:pt x="223" y="84"/>
                      <a:pt x="223" y="84"/>
                      <a:pt x="223" y="84"/>
                    </a:cubicBezTo>
                    <a:cubicBezTo>
                      <a:pt x="229" y="95"/>
                      <a:pt x="234" y="106"/>
                      <a:pt x="237" y="119"/>
                    </a:cubicBezTo>
                    <a:cubicBezTo>
                      <a:pt x="261" y="119"/>
                      <a:pt x="261" y="119"/>
                      <a:pt x="261" y="119"/>
                    </a:cubicBezTo>
                    <a:cubicBezTo>
                      <a:pt x="265" y="119"/>
                      <a:pt x="268" y="122"/>
                      <a:pt x="268" y="125"/>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34" name="Freeform 146"/>
              <p:cNvSpPr>
                <a:spLocks noEditPoints="1"/>
              </p:cNvSpPr>
              <p:nvPr/>
            </p:nvSpPr>
            <p:spPr bwMode="gray">
              <a:xfrm>
                <a:off x="6676717" y="6512322"/>
                <a:ext cx="342163" cy="342163"/>
              </a:xfrm>
              <a:custGeom>
                <a:avLst/>
                <a:gdLst>
                  <a:gd name="T0" fmla="*/ 294 w 294"/>
                  <a:gd name="T1" fmla="*/ 126 h 294"/>
                  <a:gd name="T2" fmla="*/ 294 w 294"/>
                  <a:gd name="T3" fmla="*/ 168 h 294"/>
                  <a:gd name="T4" fmla="*/ 287 w 294"/>
                  <a:gd name="T5" fmla="*/ 175 h 294"/>
                  <a:gd name="T6" fmla="*/ 263 w 294"/>
                  <a:gd name="T7" fmla="*/ 175 h 294"/>
                  <a:gd name="T8" fmla="*/ 249 w 294"/>
                  <a:gd name="T9" fmla="*/ 209 h 294"/>
                  <a:gd name="T10" fmla="*/ 266 w 294"/>
                  <a:gd name="T11" fmla="*/ 226 h 294"/>
                  <a:gd name="T12" fmla="*/ 266 w 294"/>
                  <a:gd name="T13" fmla="*/ 236 h 294"/>
                  <a:gd name="T14" fmla="*/ 236 w 294"/>
                  <a:gd name="T15" fmla="*/ 266 h 294"/>
                  <a:gd name="T16" fmla="*/ 226 w 294"/>
                  <a:gd name="T17" fmla="*/ 266 h 294"/>
                  <a:gd name="T18" fmla="*/ 209 w 294"/>
                  <a:gd name="T19" fmla="*/ 248 h 294"/>
                  <a:gd name="T20" fmla="*/ 175 w 294"/>
                  <a:gd name="T21" fmla="*/ 263 h 294"/>
                  <a:gd name="T22" fmla="*/ 175 w 294"/>
                  <a:gd name="T23" fmla="*/ 287 h 294"/>
                  <a:gd name="T24" fmla="*/ 168 w 294"/>
                  <a:gd name="T25" fmla="*/ 294 h 294"/>
                  <a:gd name="T26" fmla="*/ 126 w 294"/>
                  <a:gd name="T27" fmla="*/ 294 h 294"/>
                  <a:gd name="T28" fmla="*/ 119 w 294"/>
                  <a:gd name="T29" fmla="*/ 287 h 294"/>
                  <a:gd name="T30" fmla="*/ 119 w 294"/>
                  <a:gd name="T31" fmla="*/ 263 h 294"/>
                  <a:gd name="T32" fmla="*/ 85 w 294"/>
                  <a:gd name="T33" fmla="*/ 248 h 294"/>
                  <a:gd name="T34" fmla="*/ 68 w 294"/>
                  <a:gd name="T35" fmla="*/ 266 h 294"/>
                  <a:gd name="T36" fmla="*/ 58 w 294"/>
                  <a:gd name="T37" fmla="*/ 266 h 294"/>
                  <a:gd name="T38" fmla="*/ 29 w 294"/>
                  <a:gd name="T39" fmla="*/ 236 h 294"/>
                  <a:gd name="T40" fmla="*/ 29 w 294"/>
                  <a:gd name="T41" fmla="*/ 226 h 294"/>
                  <a:gd name="T42" fmla="*/ 46 w 294"/>
                  <a:gd name="T43" fmla="*/ 209 h 294"/>
                  <a:gd name="T44" fmla="*/ 31 w 294"/>
                  <a:gd name="T45" fmla="*/ 175 h 294"/>
                  <a:gd name="T46" fmla="*/ 7 w 294"/>
                  <a:gd name="T47" fmla="*/ 175 h 294"/>
                  <a:gd name="T48" fmla="*/ 0 w 294"/>
                  <a:gd name="T49" fmla="*/ 168 h 294"/>
                  <a:gd name="T50" fmla="*/ 0 w 294"/>
                  <a:gd name="T51" fmla="*/ 126 h 294"/>
                  <a:gd name="T52" fmla="*/ 1 w 294"/>
                  <a:gd name="T53" fmla="*/ 123 h 294"/>
                  <a:gd name="T54" fmla="*/ 3 w 294"/>
                  <a:gd name="T55" fmla="*/ 121 h 294"/>
                  <a:gd name="T56" fmla="*/ 7 w 294"/>
                  <a:gd name="T57" fmla="*/ 119 h 294"/>
                  <a:gd name="T58" fmla="*/ 31 w 294"/>
                  <a:gd name="T59" fmla="*/ 119 h 294"/>
                  <a:gd name="T60" fmla="*/ 46 w 294"/>
                  <a:gd name="T61" fmla="*/ 85 h 294"/>
                  <a:gd name="T62" fmla="*/ 29 w 294"/>
                  <a:gd name="T63" fmla="*/ 68 h 294"/>
                  <a:gd name="T64" fmla="*/ 29 w 294"/>
                  <a:gd name="T65" fmla="*/ 58 h 294"/>
                  <a:gd name="T66" fmla="*/ 58 w 294"/>
                  <a:gd name="T67" fmla="*/ 28 h 294"/>
                  <a:gd name="T68" fmla="*/ 68 w 294"/>
                  <a:gd name="T69" fmla="*/ 28 h 294"/>
                  <a:gd name="T70" fmla="*/ 85 w 294"/>
                  <a:gd name="T71" fmla="*/ 46 h 294"/>
                  <a:gd name="T72" fmla="*/ 119 w 294"/>
                  <a:gd name="T73" fmla="*/ 31 h 294"/>
                  <a:gd name="T74" fmla="*/ 119 w 294"/>
                  <a:gd name="T75" fmla="*/ 7 h 294"/>
                  <a:gd name="T76" fmla="*/ 126 w 294"/>
                  <a:gd name="T77" fmla="*/ 0 h 294"/>
                  <a:gd name="T78" fmla="*/ 168 w 294"/>
                  <a:gd name="T79" fmla="*/ 0 h 294"/>
                  <a:gd name="T80" fmla="*/ 175 w 294"/>
                  <a:gd name="T81" fmla="*/ 7 h 294"/>
                  <a:gd name="T82" fmla="*/ 175 w 294"/>
                  <a:gd name="T83" fmla="*/ 31 h 294"/>
                  <a:gd name="T84" fmla="*/ 209 w 294"/>
                  <a:gd name="T85" fmla="*/ 46 h 294"/>
                  <a:gd name="T86" fmla="*/ 226 w 294"/>
                  <a:gd name="T87" fmla="*/ 28 h 294"/>
                  <a:gd name="T88" fmla="*/ 236 w 294"/>
                  <a:gd name="T89" fmla="*/ 28 h 294"/>
                  <a:gd name="T90" fmla="*/ 266 w 294"/>
                  <a:gd name="T91" fmla="*/ 58 h 294"/>
                  <a:gd name="T92" fmla="*/ 266 w 294"/>
                  <a:gd name="T93" fmla="*/ 68 h 294"/>
                  <a:gd name="T94" fmla="*/ 249 w 294"/>
                  <a:gd name="T95" fmla="*/ 85 h 294"/>
                  <a:gd name="T96" fmla="*/ 263 w 294"/>
                  <a:gd name="T97" fmla="*/ 119 h 294"/>
                  <a:gd name="T98" fmla="*/ 287 w 294"/>
                  <a:gd name="T99" fmla="*/ 119 h 294"/>
                  <a:gd name="T100" fmla="*/ 294 w 294"/>
                  <a:gd name="T101" fmla="*/ 126 h 294"/>
                  <a:gd name="T102" fmla="*/ 214 w 294"/>
                  <a:gd name="T103" fmla="*/ 147 h 294"/>
                  <a:gd name="T104" fmla="*/ 147 w 294"/>
                  <a:gd name="T105" fmla="*/ 80 h 294"/>
                  <a:gd name="T106" fmla="*/ 80 w 294"/>
                  <a:gd name="T107" fmla="*/ 147 h 294"/>
                  <a:gd name="T108" fmla="*/ 147 w 294"/>
                  <a:gd name="T109" fmla="*/ 214 h 294"/>
                  <a:gd name="T110" fmla="*/ 214 w 294"/>
                  <a:gd name="T111" fmla="*/ 14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4" h="294">
                    <a:moveTo>
                      <a:pt x="294" y="126"/>
                    </a:moveTo>
                    <a:cubicBezTo>
                      <a:pt x="294" y="168"/>
                      <a:pt x="294" y="168"/>
                      <a:pt x="294" y="168"/>
                    </a:cubicBezTo>
                    <a:cubicBezTo>
                      <a:pt x="294" y="172"/>
                      <a:pt x="291" y="175"/>
                      <a:pt x="287" y="175"/>
                    </a:cubicBezTo>
                    <a:cubicBezTo>
                      <a:pt x="263" y="175"/>
                      <a:pt x="263" y="175"/>
                      <a:pt x="263" y="175"/>
                    </a:cubicBezTo>
                    <a:cubicBezTo>
                      <a:pt x="260" y="187"/>
                      <a:pt x="255" y="199"/>
                      <a:pt x="249" y="209"/>
                    </a:cubicBezTo>
                    <a:cubicBezTo>
                      <a:pt x="266" y="226"/>
                      <a:pt x="266" y="226"/>
                      <a:pt x="266" y="226"/>
                    </a:cubicBezTo>
                    <a:cubicBezTo>
                      <a:pt x="268" y="229"/>
                      <a:pt x="268" y="233"/>
                      <a:pt x="266" y="236"/>
                    </a:cubicBezTo>
                    <a:cubicBezTo>
                      <a:pt x="236" y="266"/>
                      <a:pt x="236" y="266"/>
                      <a:pt x="236" y="266"/>
                    </a:cubicBezTo>
                    <a:cubicBezTo>
                      <a:pt x="233" y="268"/>
                      <a:pt x="229" y="268"/>
                      <a:pt x="226" y="266"/>
                    </a:cubicBezTo>
                    <a:cubicBezTo>
                      <a:pt x="209" y="248"/>
                      <a:pt x="209" y="248"/>
                      <a:pt x="209" y="248"/>
                    </a:cubicBezTo>
                    <a:cubicBezTo>
                      <a:pt x="199" y="255"/>
                      <a:pt x="187" y="260"/>
                      <a:pt x="175" y="263"/>
                    </a:cubicBezTo>
                    <a:cubicBezTo>
                      <a:pt x="175" y="287"/>
                      <a:pt x="175" y="287"/>
                      <a:pt x="175" y="287"/>
                    </a:cubicBezTo>
                    <a:cubicBezTo>
                      <a:pt x="175" y="291"/>
                      <a:pt x="172" y="294"/>
                      <a:pt x="168" y="294"/>
                    </a:cubicBezTo>
                    <a:cubicBezTo>
                      <a:pt x="126" y="294"/>
                      <a:pt x="126" y="294"/>
                      <a:pt x="126" y="294"/>
                    </a:cubicBezTo>
                    <a:cubicBezTo>
                      <a:pt x="122" y="294"/>
                      <a:pt x="119" y="291"/>
                      <a:pt x="119" y="287"/>
                    </a:cubicBezTo>
                    <a:cubicBezTo>
                      <a:pt x="119" y="263"/>
                      <a:pt x="119" y="263"/>
                      <a:pt x="119" y="263"/>
                    </a:cubicBezTo>
                    <a:cubicBezTo>
                      <a:pt x="107" y="260"/>
                      <a:pt x="95" y="255"/>
                      <a:pt x="85" y="248"/>
                    </a:cubicBezTo>
                    <a:cubicBezTo>
                      <a:pt x="68" y="266"/>
                      <a:pt x="68" y="266"/>
                      <a:pt x="68" y="266"/>
                    </a:cubicBezTo>
                    <a:cubicBezTo>
                      <a:pt x="65" y="268"/>
                      <a:pt x="61" y="268"/>
                      <a:pt x="58" y="266"/>
                    </a:cubicBezTo>
                    <a:cubicBezTo>
                      <a:pt x="29" y="236"/>
                      <a:pt x="29" y="236"/>
                      <a:pt x="29" y="236"/>
                    </a:cubicBezTo>
                    <a:cubicBezTo>
                      <a:pt x="26" y="233"/>
                      <a:pt x="26" y="229"/>
                      <a:pt x="29" y="226"/>
                    </a:cubicBezTo>
                    <a:cubicBezTo>
                      <a:pt x="46" y="209"/>
                      <a:pt x="46" y="209"/>
                      <a:pt x="46" y="209"/>
                    </a:cubicBezTo>
                    <a:cubicBezTo>
                      <a:pt x="39" y="199"/>
                      <a:pt x="34" y="187"/>
                      <a:pt x="31" y="175"/>
                    </a:cubicBezTo>
                    <a:cubicBezTo>
                      <a:pt x="7" y="175"/>
                      <a:pt x="7" y="175"/>
                      <a:pt x="7" y="175"/>
                    </a:cubicBezTo>
                    <a:cubicBezTo>
                      <a:pt x="3" y="175"/>
                      <a:pt x="0" y="172"/>
                      <a:pt x="0" y="168"/>
                    </a:cubicBezTo>
                    <a:cubicBezTo>
                      <a:pt x="0" y="126"/>
                      <a:pt x="0" y="126"/>
                      <a:pt x="0" y="126"/>
                    </a:cubicBezTo>
                    <a:cubicBezTo>
                      <a:pt x="0" y="125"/>
                      <a:pt x="0" y="124"/>
                      <a:pt x="1" y="123"/>
                    </a:cubicBezTo>
                    <a:cubicBezTo>
                      <a:pt x="2" y="123"/>
                      <a:pt x="3" y="122"/>
                      <a:pt x="3" y="121"/>
                    </a:cubicBezTo>
                    <a:cubicBezTo>
                      <a:pt x="4" y="120"/>
                      <a:pt x="6" y="119"/>
                      <a:pt x="7" y="119"/>
                    </a:cubicBezTo>
                    <a:cubicBezTo>
                      <a:pt x="31" y="119"/>
                      <a:pt x="31" y="119"/>
                      <a:pt x="31" y="119"/>
                    </a:cubicBezTo>
                    <a:cubicBezTo>
                      <a:pt x="34" y="107"/>
                      <a:pt x="39" y="95"/>
                      <a:pt x="46" y="85"/>
                    </a:cubicBezTo>
                    <a:cubicBezTo>
                      <a:pt x="29" y="68"/>
                      <a:pt x="29" y="68"/>
                      <a:pt x="29" y="68"/>
                    </a:cubicBezTo>
                    <a:cubicBezTo>
                      <a:pt x="26" y="65"/>
                      <a:pt x="26" y="61"/>
                      <a:pt x="29" y="58"/>
                    </a:cubicBezTo>
                    <a:cubicBezTo>
                      <a:pt x="58" y="28"/>
                      <a:pt x="58" y="28"/>
                      <a:pt x="58" y="28"/>
                    </a:cubicBezTo>
                    <a:cubicBezTo>
                      <a:pt x="61" y="26"/>
                      <a:pt x="65" y="26"/>
                      <a:pt x="68" y="28"/>
                    </a:cubicBezTo>
                    <a:cubicBezTo>
                      <a:pt x="85" y="46"/>
                      <a:pt x="85" y="46"/>
                      <a:pt x="85" y="46"/>
                    </a:cubicBezTo>
                    <a:cubicBezTo>
                      <a:pt x="95" y="39"/>
                      <a:pt x="107" y="34"/>
                      <a:pt x="119" y="31"/>
                    </a:cubicBezTo>
                    <a:cubicBezTo>
                      <a:pt x="119" y="7"/>
                      <a:pt x="119" y="7"/>
                      <a:pt x="119" y="7"/>
                    </a:cubicBezTo>
                    <a:cubicBezTo>
                      <a:pt x="119" y="3"/>
                      <a:pt x="122" y="0"/>
                      <a:pt x="126" y="0"/>
                    </a:cubicBezTo>
                    <a:cubicBezTo>
                      <a:pt x="168" y="0"/>
                      <a:pt x="168" y="0"/>
                      <a:pt x="168" y="0"/>
                    </a:cubicBezTo>
                    <a:cubicBezTo>
                      <a:pt x="172" y="0"/>
                      <a:pt x="175" y="3"/>
                      <a:pt x="175" y="7"/>
                    </a:cubicBezTo>
                    <a:cubicBezTo>
                      <a:pt x="175" y="31"/>
                      <a:pt x="175" y="31"/>
                      <a:pt x="175" y="31"/>
                    </a:cubicBezTo>
                    <a:cubicBezTo>
                      <a:pt x="187" y="34"/>
                      <a:pt x="199" y="39"/>
                      <a:pt x="209" y="46"/>
                    </a:cubicBezTo>
                    <a:cubicBezTo>
                      <a:pt x="226" y="28"/>
                      <a:pt x="226" y="28"/>
                      <a:pt x="226" y="28"/>
                    </a:cubicBezTo>
                    <a:cubicBezTo>
                      <a:pt x="229" y="26"/>
                      <a:pt x="233" y="26"/>
                      <a:pt x="236" y="28"/>
                    </a:cubicBezTo>
                    <a:cubicBezTo>
                      <a:pt x="266" y="58"/>
                      <a:pt x="266" y="58"/>
                      <a:pt x="266" y="58"/>
                    </a:cubicBezTo>
                    <a:cubicBezTo>
                      <a:pt x="268" y="61"/>
                      <a:pt x="268" y="65"/>
                      <a:pt x="266" y="68"/>
                    </a:cubicBezTo>
                    <a:cubicBezTo>
                      <a:pt x="249" y="85"/>
                      <a:pt x="249" y="85"/>
                      <a:pt x="249" y="85"/>
                    </a:cubicBezTo>
                    <a:cubicBezTo>
                      <a:pt x="255" y="95"/>
                      <a:pt x="260" y="107"/>
                      <a:pt x="263" y="119"/>
                    </a:cubicBezTo>
                    <a:cubicBezTo>
                      <a:pt x="287" y="119"/>
                      <a:pt x="287" y="119"/>
                      <a:pt x="287" y="119"/>
                    </a:cubicBezTo>
                    <a:cubicBezTo>
                      <a:pt x="291" y="119"/>
                      <a:pt x="294" y="122"/>
                      <a:pt x="294" y="126"/>
                    </a:cubicBezTo>
                    <a:close/>
                    <a:moveTo>
                      <a:pt x="214" y="147"/>
                    </a:moveTo>
                    <a:cubicBezTo>
                      <a:pt x="214" y="110"/>
                      <a:pt x="184" y="80"/>
                      <a:pt x="147" y="80"/>
                    </a:cubicBezTo>
                    <a:cubicBezTo>
                      <a:pt x="110" y="80"/>
                      <a:pt x="80" y="110"/>
                      <a:pt x="80" y="147"/>
                    </a:cubicBezTo>
                    <a:cubicBezTo>
                      <a:pt x="80" y="184"/>
                      <a:pt x="110" y="214"/>
                      <a:pt x="147" y="214"/>
                    </a:cubicBezTo>
                    <a:cubicBezTo>
                      <a:pt x="184" y="214"/>
                      <a:pt x="214" y="184"/>
                      <a:pt x="214" y="147"/>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35" name="Freeform 147"/>
              <p:cNvSpPr>
                <a:spLocks/>
              </p:cNvSpPr>
              <p:nvPr/>
            </p:nvSpPr>
            <p:spPr bwMode="gray">
              <a:xfrm>
                <a:off x="6526617" y="6278296"/>
                <a:ext cx="334094" cy="156556"/>
              </a:xfrm>
              <a:custGeom>
                <a:avLst/>
                <a:gdLst>
                  <a:gd name="T0" fmla="*/ 207 w 207"/>
                  <a:gd name="T1" fmla="*/ 0 h 97"/>
                  <a:gd name="T2" fmla="*/ 207 w 207"/>
                  <a:gd name="T3" fmla="*/ 97 h 97"/>
                  <a:gd name="T4" fmla="*/ 197 w 207"/>
                  <a:gd name="T5" fmla="*/ 94 h 97"/>
                  <a:gd name="T6" fmla="*/ 197 w 207"/>
                  <a:gd name="T7" fmla="*/ 11 h 97"/>
                  <a:gd name="T8" fmla="*/ 10 w 207"/>
                  <a:gd name="T9" fmla="*/ 11 h 97"/>
                  <a:gd name="T10" fmla="*/ 10 w 207"/>
                  <a:gd name="T11" fmla="*/ 35 h 97"/>
                  <a:gd name="T12" fmla="*/ 0 w 207"/>
                  <a:gd name="T13" fmla="*/ 33 h 97"/>
                  <a:gd name="T14" fmla="*/ 0 w 207"/>
                  <a:gd name="T15" fmla="*/ 0 h 97"/>
                  <a:gd name="T16" fmla="*/ 207 w 207"/>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97">
                    <a:moveTo>
                      <a:pt x="207" y="0"/>
                    </a:moveTo>
                    <a:lnTo>
                      <a:pt x="207" y="97"/>
                    </a:lnTo>
                    <a:lnTo>
                      <a:pt x="197" y="94"/>
                    </a:lnTo>
                    <a:lnTo>
                      <a:pt x="197" y="11"/>
                    </a:lnTo>
                    <a:lnTo>
                      <a:pt x="10" y="11"/>
                    </a:lnTo>
                    <a:lnTo>
                      <a:pt x="10" y="35"/>
                    </a:lnTo>
                    <a:lnTo>
                      <a:pt x="0" y="33"/>
                    </a:lnTo>
                    <a:lnTo>
                      <a:pt x="0" y="0"/>
                    </a:lnTo>
                    <a:lnTo>
                      <a:pt x="207" y="0"/>
                    </a:ln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36" name="Freeform 148"/>
              <p:cNvSpPr>
                <a:spLocks noEditPoints="1"/>
              </p:cNvSpPr>
              <p:nvPr/>
            </p:nvSpPr>
            <p:spPr bwMode="gray">
              <a:xfrm>
                <a:off x="6676717" y="6381590"/>
                <a:ext cx="151714" cy="151714"/>
              </a:xfrm>
              <a:custGeom>
                <a:avLst/>
                <a:gdLst>
                  <a:gd name="T0" fmla="*/ 130 w 130"/>
                  <a:gd name="T1" fmla="*/ 56 h 130"/>
                  <a:gd name="T2" fmla="*/ 130 w 130"/>
                  <a:gd name="T3" fmla="*/ 74 h 130"/>
                  <a:gd name="T4" fmla="*/ 127 w 130"/>
                  <a:gd name="T5" fmla="*/ 77 h 130"/>
                  <a:gd name="T6" fmla="*/ 116 w 130"/>
                  <a:gd name="T7" fmla="*/ 77 h 130"/>
                  <a:gd name="T8" fmla="*/ 110 w 130"/>
                  <a:gd name="T9" fmla="*/ 93 h 130"/>
                  <a:gd name="T10" fmla="*/ 117 w 130"/>
                  <a:gd name="T11" fmla="*/ 100 h 130"/>
                  <a:gd name="T12" fmla="*/ 117 w 130"/>
                  <a:gd name="T13" fmla="*/ 105 h 130"/>
                  <a:gd name="T14" fmla="*/ 104 w 130"/>
                  <a:gd name="T15" fmla="*/ 118 h 130"/>
                  <a:gd name="T16" fmla="*/ 100 w 130"/>
                  <a:gd name="T17" fmla="*/ 118 h 130"/>
                  <a:gd name="T18" fmla="*/ 93 w 130"/>
                  <a:gd name="T19" fmla="*/ 110 h 130"/>
                  <a:gd name="T20" fmla="*/ 77 w 130"/>
                  <a:gd name="T21" fmla="*/ 116 h 130"/>
                  <a:gd name="T22" fmla="*/ 77 w 130"/>
                  <a:gd name="T23" fmla="*/ 127 h 130"/>
                  <a:gd name="T24" fmla="*/ 74 w 130"/>
                  <a:gd name="T25" fmla="*/ 130 h 130"/>
                  <a:gd name="T26" fmla="*/ 56 w 130"/>
                  <a:gd name="T27" fmla="*/ 130 h 130"/>
                  <a:gd name="T28" fmla="*/ 53 w 130"/>
                  <a:gd name="T29" fmla="*/ 127 h 130"/>
                  <a:gd name="T30" fmla="*/ 53 w 130"/>
                  <a:gd name="T31" fmla="*/ 116 h 130"/>
                  <a:gd name="T32" fmla="*/ 38 w 130"/>
                  <a:gd name="T33" fmla="*/ 110 h 130"/>
                  <a:gd name="T34" fmla="*/ 30 w 130"/>
                  <a:gd name="T35" fmla="*/ 118 h 130"/>
                  <a:gd name="T36" fmla="*/ 26 w 130"/>
                  <a:gd name="T37" fmla="*/ 118 h 130"/>
                  <a:gd name="T38" fmla="*/ 13 w 130"/>
                  <a:gd name="T39" fmla="*/ 105 h 130"/>
                  <a:gd name="T40" fmla="*/ 13 w 130"/>
                  <a:gd name="T41" fmla="*/ 100 h 130"/>
                  <a:gd name="T42" fmla="*/ 20 w 130"/>
                  <a:gd name="T43" fmla="*/ 93 h 130"/>
                  <a:gd name="T44" fmla="*/ 14 w 130"/>
                  <a:gd name="T45" fmla="*/ 77 h 130"/>
                  <a:gd name="T46" fmla="*/ 3 w 130"/>
                  <a:gd name="T47" fmla="*/ 77 h 130"/>
                  <a:gd name="T48" fmla="*/ 0 w 130"/>
                  <a:gd name="T49" fmla="*/ 74 h 130"/>
                  <a:gd name="T50" fmla="*/ 0 w 130"/>
                  <a:gd name="T51" fmla="*/ 56 h 130"/>
                  <a:gd name="T52" fmla="*/ 3 w 130"/>
                  <a:gd name="T53" fmla="*/ 53 h 130"/>
                  <a:gd name="T54" fmla="*/ 14 w 130"/>
                  <a:gd name="T55" fmla="*/ 53 h 130"/>
                  <a:gd name="T56" fmla="*/ 20 w 130"/>
                  <a:gd name="T57" fmla="*/ 38 h 130"/>
                  <a:gd name="T58" fmla="*/ 13 w 130"/>
                  <a:gd name="T59" fmla="*/ 30 h 130"/>
                  <a:gd name="T60" fmla="*/ 13 w 130"/>
                  <a:gd name="T61" fmla="*/ 26 h 130"/>
                  <a:gd name="T62" fmla="*/ 26 w 130"/>
                  <a:gd name="T63" fmla="*/ 13 h 130"/>
                  <a:gd name="T64" fmla="*/ 30 w 130"/>
                  <a:gd name="T65" fmla="*/ 13 h 130"/>
                  <a:gd name="T66" fmla="*/ 38 w 130"/>
                  <a:gd name="T67" fmla="*/ 20 h 130"/>
                  <a:gd name="T68" fmla="*/ 53 w 130"/>
                  <a:gd name="T69" fmla="*/ 14 h 130"/>
                  <a:gd name="T70" fmla="*/ 53 w 130"/>
                  <a:gd name="T71" fmla="*/ 4 h 130"/>
                  <a:gd name="T72" fmla="*/ 56 w 130"/>
                  <a:gd name="T73" fmla="*/ 0 h 130"/>
                  <a:gd name="T74" fmla="*/ 74 w 130"/>
                  <a:gd name="T75" fmla="*/ 0 h 130"/>
                  <a:gd name="T76" fmla="*/ 77 w 130"/>
                  <a:gd name="T77" fmla="*/ 4 h 130"/>
                  <a:gd name="T78" fmla="*/ 77 w 130"/>
                  <a:gd name="T79" fmla="*/ 14 h 130"/>
                  <a:gd name="T80" fmla="*/ 93 w 130"/>
                  <a:gd name="T81" fmla="*/ 20 h 130"/>
                  <a:gd name="T82" fmla="*/ 100 w 130"/>
                  <a:gd name="T83" fmla="*/ 13 h 130"/>
                  <a:gd name="T84" fmla="*/ 104 w 130"/>
                  <a:gd name="T85" fmla="*/ 13 h 130"/>
                  <a:gd name="T86" fmla="*/ 117 w 130"/>
                  <a:gd name="T87" fmla="*/ 26 h 130"/>
                  <a:gd name="T88" fmla="*/ 117 w 130"/>
                  <a:gd name="T89" fmla="*/ 30 h 130"/>
                  <a:gd name="T90" fmla="*/ 110 w 130"/>
                  <a:gd name="T91" fmla="*/ 38 h 130"/>
                  <a:gd name="T92" fmla="*/ 116 w 130"/>
                  <a:gd name="T93" fmla="*/ 53 h 130"/>
                  <a:gd name="T94" fmla="*/ 127 w 130"/>
                  <a:gd name="T95" fmla="*/ 53 h 130"/>
                  <a:gd name="T96" fmla="*/ 130 w 130"/>
                  <a:gd name="T97" fmla="*/ 56 h 130"/>
                  <a:gd name="T98" fmla="*/ 95 w 130"/>
                  <a:gd name="T99" fmla="*/ 65 h 130"/>
                  <a:gd name="T100" fmla="*/ 65 w 130"/>
                  <a:gd name="T101" fmla="*/ 36 h 130"/>
                  <a:gd name="T102" fmla="*/ 36 w 130"/>
                  <a:gd name="T103" fmla="*/ 65 h 130"/>
                  <a:gd name="T104" fmla="*/ 65 w 130"/>
                  <a:gd name="T105" fmla="*/ 95 h 130"/>
                  <a:gd name="T106" fmla="*/ 95 w 130"/>
                  <a:gd name="T107"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30">
                    <a:moveTo>
                      <a:pt x="130" y="56"/>
                    </a:moveTo>
                    <a:cubicBezTo>
                      <a:pt x="130" y="74"/>
                      <a:pt x="130" y="74"/>
                      <a:pt x="130" y="74"/>
                    </a:cubicBezTo>
                    <a:cubicBezTo>
                      <a:pt x="130" y="76"/>
                      <a:pt x="128" y="77"/>
                      <a:pt x="127" y="77"/>
                    </a:cubicBezTo>
                    <a:cubicBezTo>
                      <a:pt x="116" y="77"/>
                      <a:pt x="116" y="77"/>
                      <a:pt x="116" y="77"/>
                    </a:cubicBezTo>
                    <a:cubicBezTo>
                      <a:pt x="115" y="83"/>
                      <a:pt x="113" y="88"/>
                      <a:pt x="110" y="93"/>
                    </a:cubicBezTo>
                    <a:cubicBezTo>
                      <a:pt x="117" y="100"/>
                      <a:pt x="117" y="100"/>
                      <a:pt x="117" y="100"/>
                    </a:cubicBezTo>
                    <a:cubicBezTo>
                      <a:pt x="119" y="101"/>
                      <a:pt x="119" y="103"/>
                      <a:pt x="117" y="105"/>
                    </a:cubicBezTo>
                    <a:cubicBezTo>
                      <a:pt x="104" y="118"/>
                      <a:pt x="104" y="118"/>
                      <a:pt x="104" y="118"/>
                    </a:cubicBezTo>
                    <a:cubicBezTo>
                      <a:pt x="103" y="119"/>
                      <a:pt x="101" y="119"/>
                      <a:pt x="100" y="118"/>
                    </a:cubicBezTo>
                    <a:cubicBezTo>
                      <a:pt x="93" y="110"/>
                      <a:pt x="93" y="110"/>
                      <a:pt x="93" y="110"/>
                    </a:cubicBezTo>
                    <a:cubicBezTo>
                      <a:pt x="88" y="113"/>
                      <a:pt x="83" y="115"/>
                      <a:pt x="77" y="116"/>
                    </a:cubicBezTo>
                    <a:cubicBezTo>
                      <a:pt x="77" y="127"/>
                      <a:pt x="77" y="127"/>
                      <a:pt x="77" y="127"/>
                    </a:cubicBezTo>
                    <a:cubicBezTo>
                      <a:pt x="77" y="129"/>
                      <a:pt x="76" y="130"/>
                      <a:pt x="74" y="130"/>
                    </a:cubicBezTo>
                    <a:cubicBezTo>
                      <a:pt x="56" y="130"/>
                      <a:pt x="56" y="130"/>
                      <a:pt x="56" y="130"/>
                    </a:cubicBezTo>
                    <a:cubicBezTo>
                      <a:pt x="54" y="130"/>
                      <a:pt x="53" y="129"/>
                      <a:pt x="53" y="127"/>
                    </a:cubicBezTo>
                    <a:cubicBezTo>
                      <a:pt x="53" y="116"/>
                      <a:pt x="53" y="116"/>
                      <a:pt x="53" y="116"/>
                    </a:cubicBezTo>
                    <a:cubicBezTo>
                      <a:pt x="47" y="115"/>
                      <a:pt x="42" y="113"/>
                      <a:pt x="38" y="110"/>
                    </a:cubicBezTo>
                    <a:cubicBezTo>
                      <a:pt x="30" y="118"/>
                      <a:pt x="30" y="118"/>
                      <a:pt x="30" y="118"/>
                    </a:cubicBezTo>
                    <a:cubicBezTo>
                      <a:pt x="29" y="119"/>
                      <a:pt x="27" y="119"/>
                      <a:pt x="26" y="118"/>
                    </a:cubicBezTo>
                    <a:cubicBezTo>
                      <a:pt x="13" y="105"/>
                      <a:pt x="13" y="105"/>
                      <a:pt x="13" y="105"/>
                    </a:cubicBezTo>
                    <a:cubicBezTo>
                      <a:pt x="12" y="103"/>
                      <a:pt x="12" y="101"/>
                      <a:pt x="13" y="100"/>
                    </a:cubicBezTo>
                    <a:cubicBezTo>
                      <a:pt x="20" y="93"/>
                      <a:pt x="20" y="93"/>
                      <a:pt x="20" y="93"/>
                    </a:cubicBezTo>
                    <a:cubicBezTo>
                      <a:pt x="17" y="88"/>
                      <a:pt x="15" y="83"/>
                      <a:pt x="14" y="77"/>
                    </a:cubicBezTo>
                    <a:cubicBezTo>
                      <a:pt x="3" y="77"/>
                      <a:pt x="3" y="77"/>
                      <a:pt x="3" y="77"/>
                    </a:cubicBezTo>
                    <a:cubicBezTo>
                      <a:pt x="2" y="77"/>
                      <a:pt x="0" y="76"/>
                      <a:pt x="0" y="74"/>
                    </a:cubicBezTo>
                    <a:cubicBezTo>
                      <a:pt x="0" y="56"/>
                      <a:pt x="0" y="56"/>
                      <a:pt x="0" y="56"/>
                    </a:cubicBezTo>
                    <a:cubicBezTo>
                      <a:pt x="0" y="54"/>
                      <a:pt x="2" y="53"/>
                      <a:pt x="3" y="53"/>
                    </a:cubicBezTo>
                    <a:cubicBezTo>
                      <a:pt x="14" y="53"/>
                      <a:pt x="14" y="53"/>
                      <a:pt x="14" y="53"/>
                    </a:cubicBezTo>
                    <a:cubicBezTo>
                      <a:pt x="15" y="48"/>
                      <a:pt x="17" y="42"/>
                      <a:pt x="20" y="38"/>
                    </a:cubicBezTo>
                    <a:cubicBezTo>
                      <a:pt x="13" y="30"/>
                      <a:pt x="13" y="30"/>
                      <a:pt x="13" y="30"/>
                    </a:cubicBezTo>
                    <a:cubicBezTo>
                      <a:pt x="12" y="29"/>
                      <a:pt x="12" y="27"/>
                      <a:pt x="13" y="26"/>
                    </a:cubicBezTo>
                    <a:cubicBezTo>
                      <a:pt x="26" y="13"/>
                      <a:pt x="26" y="13"/>
                      <a:pt x="26" y="13"/>
                    </a:cubicBezTo>
                    <a:cubicBezTo>
                      <a:pt x="27" y="12"/>
                      <a:pt x="29" y="12"/>
                      <a:pt x="30" y="13"/>
                    </a:cubicBezTo>
                    <a:cubicBezTo>
                      <a:pt x="38" y="20"/>
                      <a:pt x="38" y="20"/>
                      <a:pt x="38" y="20"/>
                    </a:cubicBezTo>
                    <a:cubicBezTo>
                      <a:pt x="42" y="18"/>
                      <a:pt x="47" y="15"/>
                      <a:pt x="53" y="14"/>
                    </a:cubicBezTo>
                    <a:cubicBezTo>
                      <a:pt x="53" y="4"/>
                      <a:pt x="53" y="4"/>
                      <a:pt x="53" y="4"/>
                    </a:cubicBezTo>
                    <a:cubicBezTo>
                      <a:pt x="53" y="2"/>
                      <a:pt x="54" y="0"/>
                      <a:pt x="56" y="0"/>
                    </a:cubicBezTo>
                    <a:cubicBezTo>
                      <a:pt x="74" y="0"/>
                      <a:pt x="74" y="0"/>
                      <a:pt x="74" y="0"/>
                    </a:cubicBezTo>
                    <a:cubicBezTo>
                      <a:pt x="76" y="0"/>
                      <a:pt x="77" y="2"/>
                      <a:pt x="77" y="4"/>
                    </a:cubicBezTo>
                    <a:cubicBezTo>
                      <a:pt x="77" y="14"/>
                      <a:pt x="77" y="14"/>
                      <a:pt x="77" y="14"/>
                    </a:cubicBezTo>
                    <a:cubicBezTo>
                      <a:pt x="83" y="15"/>
                      <a:pt x="88" y="18"/>
                      <a:pt x="93" y="20"/>
                    </a:cubicBezTo>
                    <a:cubicBezTo>
                      <a:pt x="100" y="13"/>
                      <a:pt x="100" y="13"/>
                      <a:pt x="100" y="13"/>
                    </a:cubicBezTo>
                    <a:cubicBezTo>
                      <a:pt x="101" y="12"/>
                      <a:pt x="103" y="12"/>
                      <a:pt x="104" y="13"/>
                    </a:cubicBezTo>
                    <a:cubicBezTo>
                      <a:pt x="117" y="26"/>
                      <a:pt x="117" y="26"/>
                      <a:pt x="117" y="26"/>
                    </a:cubicBezTo>
                    <a:cubicBezTo>
                      <a:pt x="119" y="27"/>
                      <a:pt x="119" y="29"/>
                      <a:pt x="117" y="30"/>
                    </a:cubicBezTo>
                    <a:cubicBezTo>
                      <a:pt x="110" y="38"/>
                      <a:pt x="110" y="38"/>
                      <a:pt x="110" y="38"/>
                    </a:cubicBezTo>
                    <a:cubicBezTo>
                      <a:pt x="113" y="42"/>
                      <a:pt x="115" y="48"/>
                      <a:pt x="116" y="53"/>
                    </a:cubicBezTo>
                    <a:cubicBezTo>
                      <a:pt x="127" y="53"/>
                      <a:pt x="127" y="53"/>
                      <a:pt x="127" y="53"/>
                    </a:cubicBezTo>
                    <a:cubicBezTo>
                      <a:pt x="128" y="53"/>
                      <a:pt x="130" y="54"/>
                      <a:pt x="130" y="56"/>
                    </a:cubicBezTo>
                    <a:close/>
                    <a:moveTo>
                      <a:pt x="95" y="65"/>
                    </a:moveTo>
                    <a:cubicBezTo>
                      <a:pt x="95" y="49"/>
                      <a:pt x="81" y="36"/>
                      <a:pt x="65" y="36"/>
                    </a:cubicBezTo>
                    <a:cubicBezTo>
                      <a:pt x="49" y="36"/>
                      <a:pt x="36" y="49"/>
                      <a:pt x="36" y="65"/>
                    </a:cubicBezTo>
                    <a:cubicBezTo>
                      <a:pt x="36" y="81"/>
                      <a:pt x="49" y="95"/>
                      <a:pt x="65" y="95"/>
                    </a:cubicBezTo>
                    <a:cubicBezTo>
                      <a:pt x="81" y="95"/>
                      <a:pt x="95" y="81"/>
                      <a:pt x="95" y="65"/>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37" name="Rectangle 149"/>
              <p:cNvSpPr>
                <a:spLocks noChangeArrowheads="1"/>
              </p:cNvSpPr>
              <p:nvPr/>
            </p:nvSpPr>
            <p:spPr bwMode="gray">
              <a:xfrm>
                <a:off x="6736434" y="6347696"/>
                <a:ext cx="83927" cy="12912"/>
              </a:xfrm>
              <a:prstGeom prst="rect">
                <a:avLst/>
              </a:pr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38" name="Rectangle 150"/>
              <p:cNvSpPr>
                <a:spLocks noChangeArrowheads="1"/>
              </p:cNvSpPr>
              <p:nvPr/>
            </p:nvSpPr>
            <p:spPr bwMode="gray">
              <a:xfrm>
                <a:off x="6697698" y="6318645"/>
                <a:ext cx="122662" cy="14526"/>
              </a:xfrm>
              <a:prstGeom prst="rect">
                <a:avLst/>
              </a:pr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39" name="Freeform 151"/>
              <p:cNvSpPr>
                <a:spLocks/>
              </p:cNvSpPr>
              <p:nvPr/>
            </p:nvSpPr>
            <p:spPr bwMode="gray">
              <a:xfrm>
                <a:off x="6665419" y="6597863"/>
                <a:ext cx="16140" cy="58103"/>
              </a:xfrm>
              <a:custGeom>
                <a:avLst/>
                <a:gdLst>
                  <a:gd name="T0" fmla="*/ 15 w 15"/>
                  <a:gd name="T1" fmla="*/ 7 h 50"/>
                  <a:gd name="T2" fmla="*/ 15 w 15"/>
                  <a:gd name="T3" fmla="*/ 43 h 50"/>
                  <a:gd name="T4" fmla="*/ 14 w 15"/>
                  <a:gd name="T5" fmla="*/ 47 h 50"/>
                  <a:gd name="T6" fmla="*/ 12 w 15"/>
                  <a:gd name="T7" fmla="*/ 49 h 50"/>
                  <a:gd name="T8" fmla="*/ 9 w 15"/>
                  <a:gd name="T9" fmla="*/ 50 h 50"/>
                  <a:gd name="T10" fmla="*/ 5 w 15"/>
                  <a:gd name="T11" fmla="*/ 50 h 50"/>
                  <a:gd name="T12" fmla="*/ 0 w 15"/>
                  <a:gd name="T13" fmla="*/ 43 h 50"/>
                  <a:gd name="T14" fmla="*/ 0 w 15"/>
                  <a:gd name="T15" fmla="*/ 7 h 50"/>
                  <a:gd name="T16" fmla="*/ 5 w 15"/>
                  <a:gd name="T17" fmla="*/ 0 h 50"/>
                  <a:gd name="T18" fmla="*/ 9 w 15"/>
                  <a:gd name="T19" fmla="*/ 0 h 50"/>
                  <a:gd name="T20" fmla="*/ 15 w 15"/>
                  <a:gd name="T21"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0">
                    <a:moveTo>
                      <a:pt x="15" y="7"/>
                    </a:moveTo>
                    <a:cubicBezTo>
                      <a:pt x="15" y="43"/>
                      <a:pt x="15" y="43"/>
                      <a:pt x="15" y="43"/>
                    </a:cubicBezTo>
                    <a:cubicBezTo>
                      <a:pt x="15" y="44"/>
                      <a:pt x="15" y="45"/>
                      <a:pt x="14" y="47"/>
                    </a:cubicBezTo>
                    <a:cubicBezTo>
                      <a:pt x="13" y="47"/>
                      <a:pt x="12" y="48"/>
                      <a:pt x="12" y="49"/>
                    </a:cubicBezTo>
                    <a:cubicBezTo>
                      <a:pt x="11" y="50"/>
                      <a:pt x="10" y="50"/>
                      <a:pt x="9" y="50"/>
                    </a:cubicBezTo>
                    <a:cubicBezTo>
                      <a:pt x="5" y="50"/>
                      <a:pt x="5" y="50"/>
                      <a:pt x="5" y="50"/>
                    </a:cubicBezTo>
                    <a:cubicBezTo>
                      <a:pt x="2" y="50"/>
                      <a:pt x="0" y="47"/>
                      <a:pt x="0" y="43"/>
                    </a:cubicBezTo>
                    <a:cubicBezTo>
                      <a:pt x="0" y="7"/>
                      <a:pt x="0" y="7"/>
                      <a:pt x="0" y="7"/>
                    </a:cubicBezTo>
                    <a:cubicBezTo>
                      <a:pt x="0" y="3"/>
                      <a:pt x="2" y="0"/>
                      <a:pt x="5" y="0"/>
                    </a:cubicBezTo>
                    <a:cubicBezTo>
                      <a:pt x="9" y="0"/>
                      <a:pt x="9" y="0"/>
                      <a:pt x="9" y="0"/>
                    </a:cubicBezTo>
                    <a:cubicBezTo>
                      <a:pt x="12" y="0"/>
                      <a:pt x="15" y="3"/>
                      <a:pt x="15" y="7"/>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0" name="Freeform 152"/>
              <p:cNvSpPr>
                <a:spLocks noEditPoints="1"/>
              </p:cNvSpPr>
              <p:nvPr/>
            </p:nvSpPr>
            <p:spPr bwMode="gray">
              <a:xfrm>
                <a:off x="6476584" y="6321873"/>
                <a:ext cx="203361" cy="203361"/>
              </a:xfrm>
              <a:custGeom>
                <a:avLst/>
                <a:gdLst>
                  <a:gd name="T0" fmla="*/ 175 w 175"/>
                  <a:gd name="T1" fmla="*/ 75 h 175"/>
                  <a:gd name="T2" fmla="*/ 175 w 175"/>
                  <a:gd name="T3" fmla="*/ 100 h 175"/>
                  <a:gd name="T4" fmla="*/ 171 w 175"/>
                  <a:gd name="T5" fmla="*/ 104 h 175"/>
                  <a:gd name="T6" fmla="*/ 157 w 175"/>
                  <a:gd name="T7" fmla="*/ 104 h 175"/>
                  <a:gd name="T8" fmla="*/ 148 w 175"/>
                  <a:gd name="T9" fmla="*/ 125 h 175"/>
                  <a:gd name="T10" fmla="*/ 158 w 175"/>
                  <a:gd name="T11" fmla="*/ 135 h 175"/>
                  <a:gd name="T12" fmla="*/ 158 w 175"/>
                  <a:gd name="T13" fmla="*/ 141 h 175"/>
                  <a:gd name="T14" fmla="*/ 141 w 175"/>
                  <a:gd name="T15" fmla="*/ 158 h 175"/>
                  <a:gd name="T16" fmla="*/ 135 w 175"/>
                  <a:gd name="T17" fmla="*/ 158 h 175"/>
                  <a:gd name="T18" fmla="*/ 125 w 175"/>
                  <a:gd name="T19" fmla="*/ 148 h 175"/>
                  <a:gd name="T20" fmla="*/ 104 w 175"/>
                  <a:gd name="T21" fmla="*/ 157 h 175"/>
                  <a:gd name="T22" fmla="*/ 104 w 175"/>
                  <a:gd name="T23" fmla="*/ 171 h 175"/>
                  <a:gd name="T24" fmla="*/ 100 w 175"/>
                  <a:gd name="T25" fmla="*/ 175 h 175"/>
                  <a:gd name="T26" fmla="*/ 75 w 175"/>
                  <a:gd name="T27" fmla="*/ 175 h 175"/>
                  <a:gd name="T28" fmla="*/ 71 w 175"/>
                  <a:gd name="T29" fmla="*/ 171 h 175"/>
                  <a:gd name="T30" fmla="*/ 71 w 175"/>
                  <a:gd name="T31" fmla="*/ 157 h 175"/>
                  <a:gd name="T32" fmla="*/ 51 w 175"/>
                  <a:gd name="T33" fmla="*/ 148 h 175"/>
                  <a:gd name="T34" fmla="*/ 41 w 175"/>
                  <a:gd name="T35" fmla="*/ 158 h 175"/>
                  <a:gd name="T36" fmla="*/ 35 w 175"/>
                  <a:gd name="T37" fmla="*/ 158 h 175"/>
                  <a:gd name="T38" fmla="*/ 17 w 175"/>
                  <a:gd name="T39" fmla="*/ 141 h 175"/>
                  <a:gd name="T40" fmla="*/ 17 w 175"/>
                  <a:gd name="T41" fmla="*/ 135 h 175"/>
                  <a:gd name="T42" fmla="*/ 27 w 175"/>
                  <a:gd name="T43" fmla="*/ 125 h 175"/>
                  <a:gd name="T44" fmla="*/ 19 w 175"/>
                  <a:gd name="T45" fmla="*/ 104 h 175"/>
                  <a:gd name="T46" fmla="*/ 4 w 175"/>
                  <a:gd name="T47" fmla="*/ 104 h 175"/>
                  <a:gd name="T48" fmla="*/ 0 w 175"/>
                  <a:gd name="T49" fmla="*/ 100 h 175"/>
                  <a:gd name="T50" fmla="*/ 0 w 175"/>
                  <a:gd name="T51" fmla="*/ 75 h 175"/>
                  <a:gd name="T52" fmla="*/ 4 w 175"/>
                  <a:gd name="T53" fmla="*/ 71 h 175"/>
                  <a:gd name="T54" fmla="*/ 19 w 175"/>
                  <a:gd name="T55" fmla="*/ 71 h 175"/>
                  <a:gd name="T56" fmla="*/ 27 w 175"/>
                  <a:gd name="T57" fmla="*/ 51 h 175"/>
                  <a:gd name="T58" fmla="*/ 17 w 175"/>
                  <a:gd name="T59" fmla="*/ 41 h 175"/>
                  <a:gd name="T60" fmla="*/ 17 w 175"/>
                  <a:gd name="T61" fmla="*/ 35 h 175"/>
                  <a:gd name="T62" fmla="*/ 35 w 175"/>
                  <a:gd name="T63" fmla="*/ 17 h 175"/>
                  <a:gd name="T64" fmla="*/ 41 w 175"/>
                  <a:gd name="T65" fmla="*/ 17 h 175"/>
                  <a:gd name="T66" fmla="*/ 51 w 175"/>
                  <a:gd name="T67" fmla="*/ 27 h 175"/>
                  <a:gd name="T68" fmla="*/ 71 w 175"/>
                  <a:gd name="T69" fmla="*/ 19 h 175"/>
                  <a:gd name="T70" fmla="*/ 71 w 175"/>
                  <a:gd name="T71" fmla="*/ 5 h 175"/>
                  <a:gd name="T72" fmla="*/ 75 w 175"/>
                  <a:gd name="T73" fmla="*/ 0 h 175"/>
                  <a:gd name="T74" fmla="*/ 100 w 175"/>
                  <a:gd name="T75" fmla="*/ 0 h 175"/>
                  <a:gd name="T76" fmla="*/ 104 w 175"/>
                  <a:gd name="T77" fmla="*/ 5 h 175"/>
                  <a:gd name="T78" fmla="*/ 104 w 175"/>
                  <a:gd name="T79" fmla="*/ 19 h 175"/>
                  <a:gd name="T80" fmla="*/ 125 w 175"/>
                  <a:gd name="T81" fmla="*/ 27 h 175"/>
                  <a:gd name="T82" fmla="*/ 135 w 175"/>
                  <a:gd name="T83" fmla="*/ 17 h 175"/>
                  <a:gd name="T84" fmla="*/ 141 w 175"/>
                  <a:gd name="T85" fmla="*/ 17 h 175"/>
                  <a:gd name="T86" fmla="*/ 158 w 175"/>
                  <a:gd name="T87" fmla="*/ 35 h 175"/>
                  <a:gd name="T88" fmla="*/ 158 w 175"/>
                  <a:gd name="T89" fmla="*/ 41 h 175"/>
                  <a:gd name="T90" fmla="*/ 148 w 175"/>
                  <a:gd name="T91" fmla="*/ 51 h 175"/>
                  <a:gd name="T92" fmla="*/ 157 w 175"/>
                  <a:gd name="T93" fmla="*/ 71 h 175"/>
                  <a:gd name="T94" fmla="*/ 171 w 175"/>
                  <a:gd name="T95" fmla="*/ 71 h 175"/>
                  <a:gd name="T96" fmla="*/ 175 w 175"/>
                  <a:gd name="T97" fmla="*/ 75 h 175"/>
                  <a:gd name="T98" fmla="*/ 127 w 175"/>
                  <a:gd name="T99" fmla="*/ 88 h 175"/>
                  <a:gd name="T100" fmla="*/ 88 w 175"/>
                  <a:gd name="T101" fmla="*/ 48 h 175"/>
                  <a:gd name="T102" fmla="*/ 48 w 175"/>
                  <a:gd name="T103" fmla="*/ 88 h 175"/>
                  <a:gd name="T104" fmla="*/ 88 w 175"/>
                  <a:gd name="T105" fmla="*/ 127 h 175"/>
                  <a:gd name="T106" fmla="*/ 127 w 175"/>
                  <a:gd name="T107" fmla="*/ 8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75">
                    <a:moveTo>
                      <a:pt x="175" y="75"/>
                    </a:moveTo>
                    <a:cubicBezTo>
                      <a:pt x="175" y="100"/>
                      <a:pt x="175" y="100"/>
                      <a:pt x="175" y="100"/>
                    </a:cubicBezTo>
                    <a:cubicBezTo>
                      <a:pt x="175" y="102"/>
                      <a:pt x="173" y="104"/>
                      <a:pt x="171" y="104"/>
                    </a:cubicBezTo>
                    <a:cubicBezTo>
                      <a:pt x="157" y="104"/>
                      <a:pt x="157" y="104"/>
                      <a:pt x="157" y="104"/>
                    </a:cubicBezTo>
                    <a:cubicBezTo>
                      <a:pt x="155" y="112"/>
                      <a:pt x="152" y="119"/>
                      <a:pt x="148" y="125"/>
                    </a:cubicBezTo>
                    <a:cubicBezTo>
                      <a:pt x="158" y="135"/>
                      <a:pt x="158" y="135"/>
                      <a:pt x="158" y="135"/>
                    </a:cubicBezTo>
                    <a:cubicBezTo>
                      <a:pt x="160" y="137"/>
                      <a:pt x="160" y="139"/>
                      <a:pt x="158" y="141"/>
                    </a:cubicBezTo>
                    <a:cubicBezTo>
                      <a:pt x="141" y="158"/>
                      <a:pt x="141" y="158"/>
                      <a:pt x="141" y="158"/>
                    </a:cubicBezTo>
                    <a:cubicBezTo>
                      <a:pt x="139" y="160"/>
                      <a:pt x="137" y="160"/>
                      <a:pt x="135" y="158"/>
                    </a:cubicBezTo>
                    <a:cubicBezTo>
                      <a:pt x="125" y="148"/>
                      <a:pt x="125" y="148"/>
                      <a:pt x="125" y="148"/>
                    </a:cubicBezTo>
                    <a:cubicBezTo>
                      <a:pt x="118" y="152"/>
                      <a:pt x="112" y="155"/>
                      <a:pt x="104" y="157"/>
                    </a:cubicBezTo>
                    <a:cubicBezTo>
                      <a:pt x="104" y="171"/>
                      <a:pt x="104" y="171"/>
                      <a:pt x="104" y="171"/>
                    </a:cubicBezTo>
                    <a:cubicBezTo>
                      <a:pt x="104" y="173"/>
                      <a:pt x="102" y="175"/>
                      <a:pt x="100" y="175"/>
                    </a:cubicBezTo>
                    <a:cubicBezTo>
                      <a:pt x="75" y="175"/>
                      <a:pt x="75" y="175"/>
                      <a:pt x="75" y="175"/>
                    </a:cubicBezTo>
                    <a:cubicBezTo>
                      <a:pt x="73" y="175"/>
                      <a:pt x="71" y="173"/>
                      <a:pt x="71" y="171"/>
                    </a:cubicBezTo>
                    <a:cubicBezTo>
                      <a:pt x="71" y="157"/>
                      <a:pt x="71" y="157"/>
                      <a:pt x="71" y="157"/>
                    </a:cubicBezTo>
                    <a:cubicBezTo>
                      <a:pt x="64" y="155"/>
                      <a:pt x="57" y="152"/>
                      <a:pt x="51" y="148"/>
                    </a:cubicBezTo>
                    <a:cubicBezTo>
                      <a:pt x="41" y="158"/>
                      <a:pt x="41" y="158"/>
                      <a:pt x="41" y="158"/>
                    </a:cubicBezTo>
                    <a:cubicBezTo>
                      <a:pt x="39" y="160"/>
                      <a:pt x="36" y="160"/>
                      <a:pt x="35" y="158"/>
                    </a:cubicBezTo>
                    <a:cubicBezTo>
                      <a:pt x="17" y="141"/>
                      <a:pt x="17" y="141"/>
                      <a:pt x="17" y="141"/>
                    </a:cubicBezTo>
                    <a:cubicBezTo>
                      <a:pt x="16" y="139"/>
                      <a:pt x="16" y="137"/>
                      <a:pt x="17" y="135"/>
                    </a:cubicBezTo>
                    <a:cubicBezTo>
                      <a:pt x="27" y="125"/>
                      <a:pt x="27" y="125"/>
                      <a:pt x="27" y="125"/>
                    </a:cubicBezTo>
                    <a:cubicBezTo>
                      <a:pt x="23" y="119"/>
                      <a:pt x="21" y="112"/>
                      <a:pt x="19" y="104"/>
                    </a:cubicBezTo>
                    <a:cubicBezTo>
                      <a:pt x="4" y="104"/>
                      <a:pt x="4" y="104"/>
                      <a:pt x="4" y="104"/>
                    </a:cubicBezTo>
                    <a:cubicBezTo>
                      <a:pt x="2" y="104"/>
                      <a:pt x="0" y="102"/>
                      <a:pt x="0" y="100"/>
                    </a:cubicBezTo>
                    <a:cubicBezTo>
                      <a:pt x="0" y="75"/>
                      <a:pt x="0" y="75"/>
                      <a:pt x="0" y="75"/>
                    </a:cubicBezTo>
                    <a:cubicBezTo>
                      <a:pt x="0" y="73"/>
                      <a:pt x="2" y="71"/>
                      <a:pt x="4" y="71"/>
                    </a:cubicBezTo>
                    <a:cubicBezTo>
                      <a:pt x="19" y="71"/>
                      <a:pt x="19" y="71"/>
                      <a:pt x="19" y="71"/>
                    </a:cubicBezTo>
                    <a:cubicBezTo>
                      <a:pt x="21" y="64"/>
                      <a:pt x="23" y="57"/>
                      <a:pt x="27" y="51"/>
                    </a:cubicBezTo>
                    <a:cubicBezTo>
                      <a:pt x="17" y="41"/>
                      <a:pt x="17" y="41"/>
                      <a:pt x="17" y="41"/>
                    </a:cubicBezTo>
                    <a:cubicBezTo>
                      <a:pt x="16" y="39"/>
                      <a:pt x="16" y="36"/>
                      <a:pt x="17" y="35"/>
                    </a:cubicBezTo>
                    <a:cubicBezTo>
                      <a:pt x="35" y="17"/>
                      <a:pt x="35" y="17"/>
                      <a:pt x="35" y="17"/>
                    </a:cubicBezTo>
                    <a:cubicBezTo>
                      <a:pt x="36" y="16"/>
                      <a:pt x="39" y="16"/>
                      <a:pt x="41" y="17"/>
                    </a:cubicBezTo>
                    <a:cubicBezTo>
                      <a:pt x="51" y="27"/>
                      <a:pt x="51" y="27"/>
                      <a:pt x="51" y="27"/>
                    </a:cubicBezTo>
                    <a:cubicBezTo>
                      <a:pt x="57" y="24"/>
                      <a:pt x="64" y="21"/>
                      <a:pt x="71" y="19"/>
                    </a:cubicBezTo>
                    <a:cubicBezTo>
                      <a:pt x="71" y="5"/>
                      <a:pt x="71" y="5"/>
                      <a:pt x="71" y="5"/>
                    </a:cubicBezTo>
                    <a:cubicBezTo>
                      <a:pt x="71" y="2"/>
                      <a:pt x="73" y="0"/>
                      <a:pt x="75" y="0"/>
                    </a:cubicBezTo>
                    <a:cubicBezTo>
                      <a:pt x="100" y="0"/>
                      <a:pt x="100" y="0"/>
                      <a:pt x="100" y="0"/>
                    </a:cubicBezTo>
                    <a:cubicBezTo>
                      <a:pt x="102" y="0"/>
                      <a:pt x="104" y="2"/>
                      <a:pt x="104" y="5"/>
                    </a:cubicBezTo>
                    <a:cubicBezTo>
                      <a:pt x="104" y="19"/>
                      <a:pt x="104" y="19"/>
                      <a:pt x="104" y="19"/>
                    </a:cubicBezTo>
                    <a:cubicBezTo>
                      <a:pt x="112" y="21"/>
                      <a:pt x="118" y="24"/>
                      <a:pt x="125" y="27"/>
                    </a:cubicBezTo>
                    <a:cubicBezTo>
                      <a:pt x="135" y="17"/>
                      <a:pt x="135" y="17"/>
                      <a:pt x="135" y="17"/>
                    </a:cubicBezTo>
                    <a:cubicBezTo>
                      <a:pt x="137" y="16"/>
                      <a:pt x="139" y="16"/>
                      <a:pt x="141" y="17"/>
                    </a:cubicBezTo>
                    <a:cubicBezTo>
                      <a:pt x="158" y="35"/>
                      <a:pt x="158" y="35"/>
                      <a:pt x="158" y="35"/>
                    </a:cubicBezTo>
                    <a:cubicBezTo>
                      <a:pt x="160" y="36"/>
                      <a:pt x="160" y="39"/>
                      <a:pt x="158" y="41"/>
                    </a:cubicBezTo>
                    <a:cubicBezTo>
                      <a:pt x="148" y="51"/>
                      <a:pt x="148" y="51"/>
                      <a:pt x="148" y="51"/>
                    </a:cubicBezTo>
                    <a:cubicBezTo>
                      <a:pt x="152" y="57"/>
                      <a:pt x="155" y="64"/>
                      <a:pt x="157" y="71"/>
                    </a:cubicBezTo>
                    <a:cubicBezTo>
                      <a:pt x="171" y="71"/>
                      <a:pt x="171" y="71"/>
                      <a:pt x="171" y="71"/>
                    </a:cubicBezTo>
                    <a:cubicBezTo>
                      <a:pt x="173" y="71"/>
                      <a:pt x="175" y="73"/>
                      <a:pt x="175" y="75"/>
                    </a:cubicBezTo>
                    <a:close/>
                    <a:moveTo>
                      <a:pt x="127" y="88"/>
                    </a:moveTo>
                    <a:cubicBezTo>
                      <a:pt x="127" y="66"/>
                      <a:pt x="110" y="48"/>
                      <a:pt x="88" y="48"/>
                    </a:cubicBezTo>
                    <a:cubicBezTo>
                      <a:pt x="66" y="48"/>
                      <a:pt x="48" y="66"/>
                      <a:pt x="48" y="88"/>
                    </a:cubicBezTo>
                    <a:cubicBezTo>
                      <a:pt x="48" y="110"/>
                      <a:pt x="66" y="127"/>
                      <a:pt x="88" y="127"/>
                    </a:cubicBezTo>
                    <a:cubicBezTo>
                      <a:pt x="110" y="127"/>
                      <a:pt x="127" y="110"/>
                      <a:pt x="127" y="88"/>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1" name="Freeform 153"/>
              <p:cNvSpPr>
                <a:spLocks noEditPoints="1"/>
              </p:cNvSpPr>
              <p:nvPr/>
            </p:nvSpPr>
            <p:spPr bwMode="gray">
              <a:xfrm>
                <a:off x="6607316" y="6597863"/>
                <a:ext cx="40350" cy="61331"/>
              </a:xfrm>
              <a:custGeom>
                <a:avLst/>
                <a:gdLst>
                  <a:gd name="T0" fmla="*/ 34 w 34"/>
                  <a:gd name="T1" fmla="*/ 16 h 53"/>
                  <a:gd name="T2" fmla="*/ 34 w 34"/>
                  <a:gd name="T3" fmla="*/ 37 h 53"/>
                  <a:gd name="T4" fmla="*/ 18 w 34"/>
                  <a:gd name="T5" fmla="*/ 53 h 53"/>
                  <a:gd name="T6" fmla="*/ 16 w 34"/>
                  <a:gd name="T7" fmla="*/ 53 h 53"/>
                  <a:gd name="T8" fmla="*/ 0 w 34"/>
                  <a:gd name="T9" fmla="*/ 37 h 53"/>
                  <a:gd name="T10" fmla="*/ 0 w 34"/>
                  <a:gd name="T11" fmla="*/ 16 h 53"/>
                  <a:gd name="T12" fmla="*/ 16 w 34"/>
                  <a:gd name="T13" fmla="*/ 0 h 53"/>
                  <a:gd name="T14" fmla="*/ 18 w 34"/>
                  <a:gd name="T15" fmla="*/ 0 h 53"/>
                  <a:gd name="T16" fmla="*/ 34 w 34"/>
                  <a:gd name="T17" fmla="*/ 16 h 53"/>
                  <a:gd name="T18" fmla="*/ 25 w 34"/>
                  <a:gd name="T19" fmla="*/ 32 h 53"/>
                  <a:gd name="T20" fmla="*/ 25 w 34"/>
                  <a:gd name="T21" fmla="*/ 21 h 53"/>
                  <a:gd name="T22" fmla="*/ 18 w 34"/>
                  <a:gd name="T23" fmla="*/ 12 h 53"/>
                  <a:gd name="T24" fmla="*/ 17 w 34"/>
                  <a:gd name="T25" fmla="*/ 12 h 53"/>
                  <a:gd name="T26" fmla="*/ 10 w 34"/>
                  <a:gd name="T27" fmla="*/ 21 h 53"/>
                  <a:gd name="T28" fmla="*/ 10 w 34"/>
                  <a:gd name="T29" fmla="*/ 32 h 53"/>
                  <a:gd name="T30" fmla="*/ 17 w 34"/>
                  <a:gd name="T31" fmla="*/ 41 h 53"/>
                  <a:gd name="T32" fmla="*/ 18 w 34"/>
                  <a:gd name="T33" fmla="*/ 41 h 53"/>
                  <a:gd name="T34" fmla="*/ 25 w 34"/>
                  <a:gd name="T3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3">
                    <a:moveTo>
                      <a:pt x="34" y="16"/>
                    </a:moveTo>
                    <a:cubicBezTo>
                      <a:pt x="34" y="37"/>
                      <a:pt x="34" y="37"/>
                      <a:pt x="34" y="37"/>
                    </a:cubicBezTo>
                    <a:cubicBezTo>
                      <a:pt x="34" y="46"/>
                      <a:pt x="27" y="53"/>
                      <a:pt x="18" y="53"/>
                    </a:cubicBezTo>
                    <a:cubicBezTo>
                      <a:pt x="16" y="53"/>
                      <a:pt x="16" y="53"/>
                      <a:pt x="16" y="53"/>
                    </a:cubicBezTo>
                    <a:cubicBezTo>
                      <a:pt x="7" y="53"/>
                      <a:pt x="0" y="46"/>
                      <a:pt x="0" y="37"/>
                    </a:cubicBezTo>
                    <a:cubicBezTo>
                      <a:pt x="0" y="16"/>
                      <a:pt x="0" y="16"/>
                      <a:pt x="0" y="16"/>
                    </a:cubicBezTo>
                    <a:cubicBezTo>
                      <a:pt x="0" y="7"/>
                      <a:pt x="7" y="0"/>
                      <a:pt x="16" y="0"/>
                    </a:cubicBezTo>
                    <a:cubicBezTo>
                      <a:pt x="18" y="0"/>
                      <a:pt x="18" y="0"/>
                      <a:pt x="18" y="0"/>
                    </a:cubicBezTo>
                    <a:cubicBezTo>
                      <a:pt x="27" y="0"/>
                      <a:pt x="34" y="7"/>
                      <a:pt x="34" y="16"/>
                    </a:cubicBezTo>
                    <a:close/>
                    <a:moveTo>
                      <a:pt x="25" y="32"/>
                    </a:moveTo>
                    <a:cubicBezTo>
                      <a:pt x="25" y="21"/>
                      <a:pt x="25" y="21"/>
                      <a:pt x="25" y="21"/>
                    </a:cubicBezTo>
                    <a:cubicBezTo>
                      <a:pt x="25" y="16"/>
                      <a:pt x="22" y="12"/>
                      <a:pt x="18" y="12"/>
                    </a:cubicBezTo>
                    <a:cubicBezTo>
                      <a:pt x="17" y="12"/>
                      <a:pt x="17" y="12"/>
                      <a:pt x="17" y="12"/>
                    </a:cubicBezTo>
                    <a:cubicBezTo>
                      <a:pt x="13" y="12"/>
                      <a:pt x="10" y="16"/>
                      <a:pt x="10" y="21"/>
                    </a:cubicBezTo>
                    <a:cubicBezTo>
                      <a:pt x="10" y="32"/>
                      <a:pt x="10" y="32"/>
                      <a:pt x="10" y="32"/>
                    </a:cubicBezTo>
                    <a:cubicBezTo>
                      <a:pt x="10" y="37"/>
                      <a:pt x="13" y="41"/>
                      <a:pt x="17" y="41"/>
                    </a:cubicBezTo>
                    <a:cubicBezTo>
                      <a:pt x="18" y="41"/>
                      <a:pt x="18" y="41"/>
                      <a:pt x="18" y="41"/>
                    </a:cubicBezTo>
                    <a:cubicBezTo>
                      <a:pt x="22" y="41"/>
                      <a:pt x="25" y="37"/>
                      <a:pt x="25" y="32"/>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2" name="Freeform 154"/>
              <p:cNvSpPr>
                <a:spLocks noEditPoints="1"/>
              </p:cNvSpPr>
              <p:nvPr/>
            </p:nvSpPr>
            <p:spPr bwMode="gray">
              <a:xfrm>
                <a:off x="6568580" y="6673720"/>
                <a:ext cx="38735" cy="61331"/>
              </a:xfrm>
              <a:custGeom>
                <a:avLst/>
                <a:gdLst>
                  <a:gd name="T0" fmla="*/ 34 w 34"/>
                  <a:gd name="T1" fmla="*/ 16 h 54"/>
                  <a:gd name="T2" fmla="*/ 34 w 34"/>
                  <a:gd name="T3" fmla="*/ 38 h 54"/>
                  <a:gd name="T4" fmla="*/ 18 w 34"/>
                  <a:gd name="T5" fmla="*/ 54 h 54"/>
                  <a:gd name="T6" fmla="*/ 16 w 34"/>
                  <a:gd name="T7" fmla="*/ 54 h 54"/>
                  <a:gd name="T8" fmla="*/ 0 w 34"/>
                  <a:gd name="T9" fmla="*/ 38 h 54"/>
                  <a:gd name="T10" fmla="*/ 0 w 34"/>
                  <a:gd name="T11" fmla="*/ 16 h 54"/>
                  <a:gd name="T12" fmla="*/ 16 w 34"/>
                  <a:gd name="T13" fmla="*/ 0 h 54"/>
                  <a:gd name="T14" fmla="*/ 18 w 34"/>
                  <a:gd name="T15" fmla="*/ 0 h 54"/>
                  <a:gd name="T16" fmla="*/ 34 w 34"/>
                  <a:gd name="T17" fmla="*/ 16 h 54"/>
                  <a:gd name="T18" fmla="*/ 25 w 34"/>
                  <a:gd name="T19" fmla="*/ 33 h 54"/>
                  <a:gd name="T20" fmla="*/ 25 w 34"/>
                  <a:gd name="T21" fmla="*/ 21 h 54"/>
                  <a:gd name="T22" fmla="*/ 17 w 34"/>
                  <a:gd name="T23" fmla="*/ 12 h 54"/>
                  <a:gd name="T24" fmla="*/ 17 w 34"/>
                  <a:gd name="T25" fmla="*/ 12 h 54"/>
                  <a:gd name="T26" fmla="*/ 10 w 34"/>
                  <a:gd name="T27" fmla="*/ 21 h 54"/>
                  <a:gd name="T28" fmla="*/ 10 w 34"/>
                  <a:gd name="T29" fmla="*/ 33 h 54"/>
                  <a:gd name="T30" fmla="*/ 17 w 34"/>
                  <a:gd name="T31" fmla="*/ 42 h 54"/>
                  <a:gd name="T32" fmla="*/ 17 w 34"/>
                  <a:gd name="T33" fmla="*/ 42 h 54"/>
                  <a:gd name="T34" fmla="*/ 25 w 34"/>
                  <a:gd name="T35"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4">
                    <a:moveTo>
                      <a:pt x="34" y="16"/>
                    </a:moveTo>
                    <a:cubicBezTo>
                      <a:pt x="34" y="38"/>
                      <a:pt x="34" y="38"/>
                      <a:pt x="34" y="38"/>
                    </a:cubicBezTo>
                    <a:cubicBezTo>
                      <a:pt x="34" y="46"/>
                      <a:pt x="27" y="54"/>
                      <a:pt x="18" y="54"/>
                    </a:cubicBezTo>
                    <a:cubicBezTo>
                      <a:pt x="16" y="54"/>
                      <a:pt x="16" y="54"/>
                      <a:pt x="16" y="54"/>
                    </a:cubicBezTo>
                    <a:cubicBezTo>
                      <a:pt x="7" y="54"/>
                      <a:pt x="0" y="46"/>
                      <a:pt x="0" y="38"/>
                    </a:cubicBezTo>
                    <a:cubicBezTo>
                      <a:pt x="0" y="16"/>
                      <a:pt x="0" y="16"/>
                      <a:pt x="0" y="16"/>
                    </a:cubicBezTo>
                    <a:cubicBezTo>
                      <a:pt x="0" y="7"/>
                      <a:pt x="7" y="0"/>
                      <a:pt x="16" y="0"/>
                    </a:cubicBezTo>
                    <a:cubicBezTo>
                      <a:pt x="18" y="0"/>
                      <a:pt x="18" y="0"/>
                      <a:pt x="18" y="0"/>
                    </a:cubicBezTo>
                    <a:cubicBezTo>
                      <a:pt x="27" y="0"/>
                      <a:pt x="34" y="7"/>
                      <a:pt x="34" y="16"/>
                    </a:cubicBezTo>
                    <a:close/>
                    <a:moveTo>
                      <a:pt x="25" y="33"/>
                    </a:moveTo>
                    <a:cubicBezTo>
                      <a:pt x="25" y="21"/>
                      <a:pt x="25" y="21"/>
                      <a:pt x="25" y="21"/>
                    </a:cubicBezTo>
                    <a:cubicBezTo>
                      <a:pt x="25" y="16"/>
                      <a:pt x="21" y="12"/>
                      <a:pt x="17" y="12"/>
                    </a:cubicBezTo>
                    <a:cubicBezTo>
                      <a:pt x="17" y="12"/>
                      <a:pt x="17" y="12"/>
                      <a:pt x="17" y="12"/>
                    </a:cubicBezTo>
                    <a:cubicBezTo>
                      <a:pt x="13" y="12"/>
                      <a:pt x="10" y="16"/>
                      <a:pt x="10" y="21"/>
                    </a:cubicBezTo>
                    <a:cubicBezTo>
                      <a:pt x="10" y="33"/>
                      <a:pt x="10" y="33"/>
                      <a:pt x="10" y="33"/>
                    </a:cubicBezTo>
                    <a:cubicBezTo>
                      <a:pt x="10" y="38"/>
                      <a:pt x="13" y="42"/>
                      <a:pt x="17" y="42"/>
                    </a:cubicBezTo>
                    <a:cubicBezTo>
                      <a:pt x="17" y="42"/>
                      <a:pt x="17" y="42"/>
                      <a:pt x="17" y="42"/>
                    </a:cubicBezTo>
                    <a:cubicBezTo>
                      <a:pt x="21" y="42"/>
                      <a:pt x="25" y="38"/>
                      <a:pt x="25" y="33"/>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3" name="Freeform 155"/>
              <p:cNvSpPr>
                <a:spLocks/>
              </p:cNvSpPr>
              <p:nvPr/>
            </p:nvSpPr>
            <p:spPr bwMode="gray">
              <a:xfrm>
                <a:off x="6575036" y="6597863"/>
                <a:ext cx="19368" cy="58103"/>
              </a:xfrm>
              <a:custGeom>
                <a:avLst/>
                <a:gdLst>
                  <a:gd name="T0" fmla="*/ 16 w 16"/>
                  <a:gd name="T1" fmla="*/ 7 h 50"/>
                  <a:gd name="T2" fmla="*/ 16 w 16"/>
                  <a:gd name="T3" fmla="*/ 43 h 50"/>
                  <a:gd name="T4" fmla="*/ 10 w 16"/>
                  <a:gd name="T5" fmla="*/ 50 h 50"/>
                  <a:gd name="T6" fmla="*/ 6 w 16"/>
                  <a:gd name="T7" fmla="*/ 50 h 50"/>
                  <a:gd name="T8" fmla="*/ 0 w 16"/>
                  <a:gd name="T9" fmla="*/ 43 h 50"/>
                  <a:gd name="T10" fmla="*/ 0 w 16"/>
                  <a:gd name="T11" fmla="*/ 7 h 50"/>
                  <a:gd name="T12" fmla="*/ 6 w 16"/>
                  <a:gd name="T13" fmla="*/ 0 h 50"/>
                  <a:gd name="T14" fmla="*/ 10 w 16"/>
                  <a:gd name="T15" fmla="*/ 0 h 50"/>
                  <a:gd name="T16" fmla="*/ 16 w 16"/>
                  <a:gd name="T1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0">
                    <a:moveTo>
                      <a:pt x="16" y="7"/>
                    </a:moveTo>
                    <a:cubicBezTo>
                      <a:pt x="16" y="43"/>
                      <a:pt x="16" y="43"/>
                      <a:pt x="16" y="43"/>
                    </a:cubicBezTo>
                    <a:cubicBezTo>
                      <a:pt x="16" y="47"/>
                      <a:pt x="13" y="50"/>
                      <a:pt x="10" y="50"/>
                    </a:cubicBezTo>
                    <a:cubicBezTo>
                      <a:pt x="6" y="50"/>
                      <a:pt x="6" y="50"/>
                      <a:pt x="6" y="50"/>
                    </a:cubicBezTo>
                    <a:cubicBezTo>
                      <a:pt x="3" y="50"/>
                      <a:pt x="0" y="47"/>
                      <a:pt x="0" y="43"/>
                    </a:cubicBezTo>
                    <a:cubicBezTo>
                      <a:pt x="0" y="7"/>
                      <a:pt x="0" y="7"/>
                      <a:pt x="0" y="7"/>
                    </a:cubicBezTo>
                    <a:cubicBezTo>
                      <a:pt x="0" y="3"/>
                      <a:pt x="3" y="0"/>
                      <a:pt x="6" y="0"/>
                    </a:cubicBezTo>
                    <a:cubicBezTo>
                      <a:pt x="10" y="0"/>
                      <a:pt x="10" y="0"/>
                      <a:pt x="10" y="0"/>
                    </a:cubicBezTo>
                    <a:cubicBezTo>
                      <a:pt x="13" y="0"/>
                      <a:pt x="16" y="3"/>
                      <a:pt x="16" y="7"/>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4" name="Freeform 156"/>
              <p:cNvSpPr>
                <a:spLocks noEditPoints="1"/>
              </p:cNvSpPr>
              <p:nvPr/>
            </p:nvSpPr>
            <p:spPr bwMode="gray">
              <a:xfrm>
                <a:off x="6518547" y="6523620"/>
                <a:ext cx="41963" cy="62946"/>
              </a:xfrm>
              <a:custGeom>
                <a:avLst/>
                <a:gdLst>
                  <a:gd name="T0" fmla="*/ 35 w 35"/>
                  <a:gd name="T1" fmla="*/ 16 h 54"/>
                  <a:gd name="T2" fmla="*/ 35 w 35"/>
                  <a:gd name="T3" fmla="*/ 38 h 54"/>
                  <a:gd name="T4" fmla="*/ 18 w 35"/>
                  <a:gd name="T5" fmla="*/ 54 h 54"/>
                  <a:gd name="T6" fmla="*/ 17 w 35"/>
                  <a:gd name="T7" fmla="*/ 54 h 54"/>
                  <a:gd name="T8" fmla="*/ 0 w 35"/>
                  <a:gd name="T9" fmla="*/ 38 h 54"/>
                  <a:gd name="T10" fmla="*/ 0 w 35"/>
                  <a:gd name="T11" fmla="*/ 16 h 54"/>
                  <a:gd name="T12" fmla="*/ 17 w 35"/>
                  <a:gd name="T13" fmla="*/ 0 h 54"/>
                  <a:gd name="T14" fmla="*/ 18 w 35"/>
                  <a:gd name="T15" fmla="*/ 0 h 54"/>
                  <a:gd name="T16" fmla="*/ 35 w 35"/>
                  <a:gd name="T17" fmla="*/ 16 h 54"/>
                  <a:gd name="T18" fmla="*/ 25 w 35"/>
                  <a:gd name="T19" fmla="*/ 33 h 54"/>
                  <a:gd name="T20" fmla="*/ 25 w 35"/>
                  <a:gd name="T21" fmla="*/ 21 h 54"/>
                  <a:gd name="T22" fmla="*/ 18 w 35"/>
                  <a:gd name="T23" fmla="*/ 12 h 54"/>
                  <a:gd name="T24" fmla="*/ 17 w 35"/>
                  <a:gd name="T25" fmla="*/ 12 h 54"/>
                  <a:gd name="T26" fmla="*/ 10 w 35"/>
                  <a:gd name="T27" fmla="*/ 21 h 54"/>
                  <a:gd name="T28" fmla="*/ 10 w 35"/>
                  <a:gd name="T29" fmla="*/ 33 h 54"/>
                  <a:gd name="T30" fmla="*/ 17 w 35"/>
                  <a:gd name="T31" fmla="*/ 42 h 54"/>
                  <a:gd name="T32" fmla="*/ 18 w 35"/>
                  <a:gd name="T33" fmla="*/ 42 h 54"/>
                  <a:gd name="T34" fmla="*/ 25 w 35"/>
                  <a:gd name="T35"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4">
                    <a:moveTo>
                      <a:pt x="35" y="16"/>
                    </a:moveTo>
                    <a:cubicBezTo>
                      <a:pt x="35" y="38"/>
                      <a:pt x="35" y="38"/>
                      <a:pt x="35" y="38"/>
                    </a:cubicBezTo>
                    <a:cubicBezTo>
                      <a:pt x="35" y="46"/>
                      <a:pt x="27" y="54"/>
                      <a:pt x="18" y="54"/>
                    </a:cubicBezTo>
                    <a:cubicBezTo>
                      <a:pt x="17" y="54"/>
                      <a:pt x="17" y="54"/>
                      <a:pt x="17" y="54"/>
                    </a:cubicBezTo>
                    <a:cubicBezTo>
                      <a:pt x="8" y="54"/>
                      <a:pt x="0" y="46"/>
                      <a:pt x="0" y="38"/>
                    </a:cubicBezTo>
                    <a:cubicBezTo>
                      <a:pt x="0" y="16"/>
                      <a:pt x="0" y="16"/>
                      <a:pt x="0" y="16"/>
                    </a:cubicBezTo>
                    <a:cubicBezTo>
                      <a:pt x="0" y="7"/>
                      <a:pt x="8" y="0"/>
                      <a:pt x="17" y="0"/>
                    </a:cubicBezTo>
                    <a:cubicBezTo>
                      <a:pt x="18" y="0"/>
                      <a:pt x="18" y="0"/>
                      <a:pt x="18" y="0"/>
                    </a:cubicBezTo>
                    <a:cubicBezTo>
                      <a:pt x="27" y="0"/>
                      <a:pt x="35" y="7"/>
                      <a:pt x="35" y="16"/>
                    </a:cubicBezTo>
                    <a:close/>
                    <a:moveTo>
                      <a:pt x="25" y="33"/>
                    </a:moveTo>
                    <a:cubicBezTo>
                      <a:pt x="25" y="21"/>
                      <a:pt x="25" y="21"/>
                      <a:pt x="25" y="21"/>
                    </a:cubicBezTo>
                    <a:cubicBezTo>
                      <a:pt x="25" y="16"/>
                      <a:pt x="22" y="12"/>
                      <a:pt x="18" y="12"/>
                    </a:cubicBezTo>
                    <a:cubicBezTo>
                      <a:pt x="17" y="12"/>
                      <a:pt x="17" y="12"/>
                      <a:pt x="17" y="12"/>
                    </a:cubicBezTo>
                    <a:cubicBezTo>
                      <a:pt x="13" y="12"/>
                      <a:pt x="10" y="16"/>
                      <a:pt x="10" y="21"/>
                    </a:cubicBezTo>
                    <a:cubicBezTo>
                      <a:pt x="10" y="33"/>
                      <a:pt x="10" y="33"/>
                      <a:pt x="10" y="33"/>
                    </a:cubicBezTo>
                    <a:cubicBezTo>
                      <a:pt x="10" y="38"/>
                      <a:pt x="13" y="42"/>
                      <a:pt x="17" y="42"/>
                    </a:cubicBezTo>
                    <a:cubicBezTo>
                      <a:pt x="18" y="42"/>
                      <a:pt x="18" y="42"/>
                      <a:pt x="18" y="42"/>
                    </a:cubicBezTo>
                    <a:cubicBezTo>
                      <a:pt x="22" y="42"/>
                      <a:pt x="25" y="38"/>
                      <a:pt x="25" y="33"/>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5" name="Freeform 157"/>
              <p:cNvSpPr>
                <a:spLocks noEditPoints="1"/>
              </p:cNvSpPr>
              <p:nvPr/>
            </p:nvSpPr>
            <p:spPr bwMode="gray">
              <a:xfrm>
                <a:off x="6518547" y="6597863"/>
                <a:ext cx="40350" cy="61331"/>
              </a:xfrm>
              <a:custGeom>
                <a:avLst/>
                <a:gdLst>
                  <a:gd name="T0" fmla="*/ 34 w 34"/>
                  <a:gd name="T1" fmla="*/ 16 h 53"/>
                  <a:gd name="T2" fmla="*/ 34 w 34"/>
                  <a:gd name="T3" fmla="*/ 37 h 53"/>
                  <a:gd name="T4" fmla="*/ 18 w 34"/>
                  <a:gd name="T5" fmla="*/ 53 h 53"/>
                  <a:gd name="T6" fmla="*/ 16 w 34"/>
                  <a:gd name="T7" fmla="*/ 53 h 53"/>
                  <a:gd name="T8" fmla="*/ 0 w 34"/>
                  <a:gd name="T9" fmla="*/ 37 h 53"/>
                  <a:gd name="T10" fmla="*/ 0 w 34"/>
                  <a:gd name="T11" fmla="*/ 16 h 53"/>
                  <a:gd name="T12" fmla="*/ 16 w 34"/>
                  <a:gd name="T13" fmla="*/ 0 h 53"/>
                  <a:gd name="T14" fmla="*/ 18 w 34"/>
                  <a:gd name="T15" fmla="*/ 0 h 53"/>
                  <a:gd name="T16" fmla="*/ 34 w 34"/>
                  <a:gd name="T17" fmla="*/ 16 h 53"/>
                  <a:gd name="T18" fmla="*/ 25 w 34"/>
                  <a:gd name="T19" fmla="*/ 32 h 53"/>
                  <a:gd name="T20" fmla="*/ 25 w 34"/>
                  <a:gd name="T21" fmla="*/ 21 h 53"/>
                  <a:gd name="T22" fmla="*/ 18 w 34"/>
                  <a:gd name="T23" fmla="*/ 12 h 53"/>
                  <a:gd name="T24" fmla="*/ 17 w 34"/>
                  <a:gd name="T25" fmla="*/ 12 h 53"/>
                  <a:gd name="T26" fmla="*/ 10 w 34"/>
                  <a:gd name="T27" fmla="*/ 21 h 53"/>
                  <a:gd name="T28" fmla="*/ 10 w 34"/>
                  <a:gd name="T29" fmla="*/ 32 h 53"/>
                  <a:gd name="T30" fmla="*/ 17 w 34"/>
                  <a:gd name="T31" fmla="*/ 41 h 53"/>
                  <a:gd name="T32" fmla="*/ 18 w 34"/>
                  <a:gd name="T33" fmla="*/ 41 h 53"/>
                  <a:gd name="T34" fmla="*/ 25 w 34"/>
                  <a:gd name="T3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3">
                    <a:moveTo>
                      <a:pt x="34" y="16"/>
                    </a:moveTo>
                    <a:cubicBezTo>
                      <a:pt x="34" y="37"/>
                      <a:pt x="34" y="37"/>
                      <a:pt x="34" y="37"/>
                    </a:cubicBezTo>
                    <a:cubicBezTo>
                      <a:pt x="34" y="46"/>
                      <a:pt x="27" y="53"/>
                      <a:pt x="18" y="53"/>
                    </a:cubicBezTo>
                    <a:cubicBezTo>
                      <a:pt x="16" y="53"/>
                      <a:pt x="16" y="53"/>
                      <a:pt x="16" y="53"/>
                    </a:cubicBezTo>
                    <a:cubicBezTo>
                      <a:pt x="7" y="53"/>
                      <a:pt x="0" y="46"/>
                      <a:pt x="0" y="37"/>
                    </a:cubicBezTo>
                    <a:cubicBezTo>
                      <a:pt x="0" y="16"/>
                      <a:pt x="0" y="16"/>
                      <a:pt x="0" y="16"/>
                    </a:cubicBezTo>
                    <a:cubicBezTo>
                      <a:pt x="0" y="7"/>
                      <a:pt x="7" y="0"/>
                      <a:pt x="16" y="0"/>
                    </a:cubicBezTo>
                    <a:cubicBezTo>
                      <a:pt x="18" y="0"/>
                      <a:pt x="18" y="0"/>
                      <a:pt x="18" y="0"/>
                    </a:cubicBezTo>
                    <a:cubicBezTo>
                      <a:pt x="27" y="0"/>
                      <a:pt x="34" y="7"/>
                      <a:pt x="34" y="16"/>
                    </a:cubicBezTo>
                    <a:close/>
                    <a:moveTo>
                      <a:pt x="25" y="32"/>
                    </a:moveTo>
                    <a:cubicBezTo>
                      <a:pt x="25" y="21"/>
                      <a:pt x="25" y="21"/>
                      <a:pt x="25" y="21"/>
                    </a:cubicBezTo>
                    <a:cubicBezTo>
                      <a:pt x="25" y="16"/>
                      <a:pt x="21" y="12"/>
                      <a:pt x="18" y="12"/>
                    </a:cubicBezTo>
                    <a:cubicBezTo>
                      <a:pt x="17" y="12"/>
                      <a:pt x="17" y="12"/>
                      <a:pt x="17" y="12"/>
                    </a:cubicBezTo>
                    <a:cubicBezTo>
                      <a:pt x="13" y="12"/>
                      <a:pt x="10" y="16"/>
                      <a:pt x="10" y="21"/>
                    </a:cubicBezTo>
                    <a:cubicBezTo>
                      <a:pt x="10" y="32"/>
                      <a:pt x="10" y="32"/>
                      <a:pt x="10" y="32"/>
                    </a:cubicBezTo>
                    <a:cubicBezTo>
                      <a:pt x="10" y="37"/>
                      <a:pt x="13" y="41"/>
                      <a:pt x="17" y="41"/>
                    </a:cubicBezTo>
                    <a:cubicBezTo>
                      <a:pt x="18" y="41"/>
                      <a:pt x="18" y="41"/>
                      <a:pt x="18" y="41"/>
                    </a:cubicBezTo>
                    <a:cubicBezTo>
                      <a:pt x="21" y="41"/>
                      <a:pt x="25" y="37"/>
                      <a:pt x="25" y="32"/>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6" name="Freeform 158"/>
              <p:cNvSpPr>
                <a:spLocks/>
              </p:cNvSpPr>
              <p:nvPr/>
            </p:nvSpPr>
            <p:spPr bwMode="gray">
              <a:xfrm>
                <a:off x="6533073" y="6675334"/>
                <a:ext cx="19368" cy="58103"/>
              </a:xfrm>
              <a:custGeom>
                <a:avLst/>
                <a:gdLst>
                  <a:gd name="T0" fmla="*/ 16 w 16"/>
                  <a:gd name="T1" fmla="*/ 7 h 50"/>
                  <a:gd name="T2" fmla="*/ 16 w 16"/>
                  <a:gd name="T3" fmla="*/ 43 h 50"/>
                  <a:gd name="T4" fmla="*/ 10 w 16"/>
                  <a:gd name="T5" fmla="*/ 50 h 50"/>
                  <a:gd name="T6" fmla="*/ 6 w 16"/>
                  <a:gd name="T7" fmla="*/ 50 h 50"/>
                  <a:gd name="T8" fmla="*/ 0 w 16"/>
                  <a:gd name="T9" fmla="*/ 43 h 50"/>
                  <a:gd name="T10" fmla="*/ 0 w 16"/>
                  <a:gd name="T11" fmla="*/ 7 h 50"/>
                  <a:gd name="T12" fmla="*/ 6 w 16"/>
                  <a:gd name="T13" fmla="*/ 0 h 50"/>
                  <a:gd name="T14" fmla="*/ 10 w 16"/>
                  <a:gd name="T15" fmla="*/ 0 h 50"/>
                  <a:gd name="T16" fmla="*/ 16 w 16"/>
                  <a:gd name="T1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0">
                    <a:moveTo>
                      <a:pt x="16" y="7"/>
                    </a:moveTo>
                    <a:cubicBezTo>
                      <a:pt x="16" y="43"/>
                      <a:pt x="16" y="43"/>
                      <a:pt x="16" y="43"/>
                    </a:cubicBezTo>
                    <a:cubicBezTo>
                      <a:pt x="16" y="47"/>
                      <a:pt x="13" y="50"/>
                      <a:pt x="10" y="50"/>
                    </a:cubicBezTo>
                    <a:cubicBezTo>
                      <a:pt x="6" y="50"/>
                      <a:pt x="6" y="50"/>
                      <a:pt x="6" y="50"/>
                    </a:cubicBezTo>
                    <a:cubicBezTo>
                      <a:pt x="3" y="50"/>
                      <a:pt x="0" y="47"/>
                      <a:pt x="0" y="43"/>
                    </a:cubicBezTo>
                    <a:cubicBezTo>
                      <a:pt x="0" y="7"/>
                      <a:pt x="0" y="7"/>
                      <a:pt x="0" y="7"/>
                    </a:cubicBezTo>
                    <a:cubicBezTo>
                      <a:pt x="0" y="3"/>
                      <a:pt x="3" y="0"/>
                      <a:pt x="6" y="0"/>
                    </a:cubicBezTo>
                    <a:cubicBezTo>
                      <a:pt x="10" y="0"/>
                      <a:pt x="10" y="0"/>
                      <a:pt x="10" y="0"/>
                    </a:cubicBezTo>
                    <a:cubicBezTo>
                      <a:pt x="13" y="0"/>
                      <a:pt x="16" y="3"/>
                      <a:pt x="16" y="7"/>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7" name="Freeform 159"/>
              <p:cNvSpPr>
                <a:spLocks noEditPoints="1"/>
              </p:cNvSpPr>
              <p:nvPr/>
            </p:nvSpPr>
            <p:spPr bwMode="gray">
              <a:xfrm>
                <a:off x="6476584" y="6672106"/>
                <a:ext cx="40350" cy="62946"/>
              </a:xfrm>
              <a:custGeom>
                <a:avLst/>
                <a:gdLst>
                  <a:gd name="T0" fmla="*/ 34 w 34"/>
                  <a:gd name="T1" fmla="*/ 17 h 54"/>
                  <a:gd name="T2" fmla="*/ 34 w 34"/>
                  <a:gd name="T3" fmla="*/ 38 h 54"/>
                  <a:gd name="T4" fmla="*/ 18 w 34"/>
                  <a:gd name="T5" fmla="*/ 54 h 54"/>
                  <a:gd name="T6" fmla="*/ 16 w 34"/>
                  <a:gd name="T7" fmla="*/ 54 h 54"/>
                  <a:gd name="T8" fmla="*/ 0 w 34"/>
                  <a:gd name="T9" fmla="*/ 38 h 54"/>
                  <a:gd name="T10" fmla="*/ 0 w 34"/>
                  <a:gd name="T11" fmla="*/ 17 h 54"/>
                  <a:gd name="T12" fmla="*/ 16 w 34"/>
                  <a:gd name="T13" fmla="*/ 0 h 54"/>
                  <a:gd name="T14" fmla="*/ 18 w 34"/>
                  <a:gd name="T15" fmla="*/ 0 h 54"/>
                  <a:gd name="T16" fmla="*/ 34 w 34"/>
                  <a:gd name="T17" fmla="*/ 17 h 54"/>
                  <a:gd name="T18" fmla="*/ 25 w 34"/>
                  <a:gd name="T19" fmla="*/ 33 h 54"/>
                  <a:gd name="T20" fmla="*/ 25 w 34"/>
                  <a:gd name="T21" fmla="*/ 21 h 54"/>
                  <a:gd name="T22" fmla="*/ 18 w 34"/>
                  <a:gd name="T23" fmla="*/ 12 h 54"/>
                  <a:gd name="T24" fmla="*/ 17 w 34"/>
                  <a:gd name="T25" fmla="*/ 12 h 54"/>
                  <a:gd name="T26" fmla="*/ 10 w 34"/>
                  <a:gd name="T27" fmla="*/ 21 h 54"/>
                  <a:gd name="T28" fmla="*/ 10 w 34"/>
                  <a:gd name="T29" fmla="*/ 33 h 54"/>
                  <a:gd name="T30" fmla="*/ 17 w 34"/>
                  <a:gd name="T31" fmla="*/ 42 h 54"/>
                  <a:gd name="T32" fmla="*/ 18 w 34"/>
                  <a:gd name="T33" fmla="*/ 42 h 54"/>
                  <a:gd name="T34" fmla="*/ 25 w 34"/>
                  <a:gd name="T35"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4">
                    <a:moveTo>
                      <a:pt x="34" y="17"/>
                    </a:moveTo>
                    <a:cubicBezTo>
                      <a:pt x="34" y="38"/>
                      <a:pt x="34" y="38"/>
                      <a:pt x="34" y="38"/>
                    </a:cubicBezTo>
                    <a:cubicBezTo>
                      <a:pt x="34" y="47"/>
                      <a:pt x="27" y="54"/>
                      <a:pt x="18" y="54"/>
                    </a:cubicBezTo>
                    <a:cubicBezTo>
                      <a:pt x="16" y="54"/>
                      <a:pt x="16" y="54"/>
                      <a:pt x="16" y="54"/>
                    </a:cubicBezTo>
                    <a:cubicBezTo>
                      <a:pt x="7" y="54"/>
                      <a:pt x="0" y="47"/>
                      <a:pt x="0" y="38"/>
                    </a:cubicBezTo>
                    <a:cubicBezTo>
                      <a:pt x="0" y="17"/>
                      <a:pt x="0" y="17"/>
                      <a:pt x="0" y="17"/>
                    </a:cubicBezTo>
                    <a:cubicBezTo>
                      <a:pt x="0" y="8"/>
                      <a:pt x="7" y="0"/>
                      <a:pt x="16" y="0"/>
                    </a:cubicBezTo>
                    <a:cubicBezTo>
                      <a:pt x="18" y="0"/>
                      <a:pt x="18" y="0"/>
                      <a:pt x="18" y="0"/>
                    </a:cubicBezTo>
                    <a:cubicBezTo>
                      <a:pt x="27" y="0"/>
                      <a:pt x="34" y="8"/>
                      <a:pt x="34" y="17"/>
                    </a:cubicBezTo>
                    <a:close/>
                    <a:moveTo>
                      <a:pt x="25" y="33"/>
                    </a:moveTo>
                    <a:cubicBezTo>
                      <a:pt x="25" y="21"/>
                      <a:pt x="25" y="21"/>
                      <a:pt x="25" y="21"/>
                    </a:cubicBezTo>
                    <a:cubicBezTo>
                      <a:pt x="25" y="16"/>
                      <a:pt x="22" y="12"/>
                      <a:pt x="18" y="12"/>
                    </a:cubicBezTo>
                    <a:cubicBezTo>
                      <a:pt x="17" y="12"/>
                      <a:pt x="17" y="12"/>
                      <a:pt x="17" y="12"/>
                    </a:cubicBezTo>
                    <a:cubicBezTo>
                      <a:pt x="13" y="12"/>
                      <a:pt x="10" y="16"/>
                      <a:pt x="10" y="21"/>
                    </a:cubicBezTo>
                    <a:cubicBezTo>
                      <a:pt x="10" y="33"/>
                      <a:pt x="10" y="33"/>
                      <a:pt x="10" y="33"/>
                    </a:cubicBezTo>
                    <a:cubicBezTo>
                      <a:pt x="10" y="38"/>
                      <a:pt x="13" y="42"/>
                      <a:pt x="17" y="42"/>
                    </a:cubicBezTo>
                    <a:cubicBezTo>
                      <a:pt x="18" y="42"/>
                      <a:pt x="18" y="42"/>
                      <a:pt x="18" y="42"/>
                    </a:cubicBezTo>
                    <a:cubicBezTo>
                      <a:pt x="22" y="42"/>
                      <a:pt x="25" y="38"/>
                      <a:pt x="25" y="33"/>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8" name="Freeform 160"/>
              <p:cNvSpPr>
                <a:spLocks/>
              </p:cNvSpPr>
              <p:nvPr/>
            </p:nvSpPr>
            <p:spPr bwMode="gray">
              <a:xfrm>
                <a:off x="6486268" y="6526848"/>
                <a:ext cx="16140" cy="58103"/>
              </a:xfrm>
              <a:custGeom>
                <a:avLst/>
                <a:gdLst>
                  <a:gd name="T0" fmla="*/ 15 w 15"/>
                  <a:gd name="T1" fmla="*/ 7 h 50"/>
                  <a:gd name="T2" fmla="*/ 15 w 15"/>
                  <a:gd name="T3" fmla="*/ 43 h 50"/>
                  <a:gd name="T4" fmla="*/ 10 w 15"/>
                  <a:gd name="T5" fmla="*/ 50 h 50"/>
                  <a:gd name="T6" fmla="*/ 6 w 15"/>
                  <a:gd name="T7" fmla="*/ 50 h 50"/>
                  <a:gd name="T8" fmla="*/ 0 w 15"/>
                  <a:gd name="T9" fmla="*/ 43 h 50"/>
                  <a:gd name="T10" fmla="*/ 0 w 15"/>
                  <a:gd name="T11" fmla="*/ 7 h 50"/>
                  <a:gd name="T12" fmla="*/ 6 w 15"/>
                  <a:gd name="T13" fmla="*/ 0 h 50"/>
                  <a:gd name="T14" fmla="*/ 10 w 15"/>
                  <a:gd name="T15" fmla="*/ 0 h 50"/>
                  <a:gd name="T16" fmla="*/ 15 w 15"/>
                  <a:gd name="T1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5" y="7"/>
                    </a:moveTo>
                    <a:cubicBezTo>
                      <a:pt x="15" y="43"/>
                      <a:pt x="15" y="43"/>
                      <a:pt x="15" y="43"/>
                    </a:cubicBezTo>
                    <a:cubicBezTo>
                      <a:pt x="15" y="47"/>
                      <a:pt x="13" y="50"/>
                      <a:pt x="10" y="50"/>
                    </a:cubicBezTo>
                    <a:cubicBezTo>
                      <a:pt x="6" y="50"/>
                      <a:pt x="6" y="50"/>
                      <a:pt x="6" y="50"/>
                    </a:cubicBezTo>
                    <a:cubicBezTo>
                      <a:pt x="2" y="50"/>
                      <a:pt x="0" y="47"/>
                      <a:pt x="0" y="43"/>
                    </a:cubicBezTo>
                    <a:cubicBezTo>
                      <a:pt x="0" y="7"/>
                      <a:pt x="0" y="7"/>
                      <a:pt x="0" y="7"/>
                    </a:cubicBezTo>
                    <a:cubicBezTo>
                      <a:pt x="0" y="3"/>
                      <a:pt x="2" y="0"/>
                      <a:pt x="6" y="0"/>
                    </a:cubicBezTo>
                    <a:cubicBezTo>
                      <a:pt x="10" y="0"/>
                      <a:pt x="10" y="0"/>
                      <a:pt x="10" y="0"/>
                    </a:cubicBezTo>
                    <a:cubicBezTo>
                      <a:pt x="13" y="0"/>
                      <a:pt x="15" y="3"/>
                      <a:pt x="15" y="7"/>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sp>
            <p:nvSpPr>
              <p:cNvPr id="149" name="Freeform 161"/>
              <p:cNvSpPr>
                <a:spLocks/>
              </p:cNvSpPr>
              <p:nvPr/>
            </p:nvSpPr>
            <p:spPr bwMode="gray">
              <a:xfrm>
                <a:off x="6486268" y="6597863"/>
                <a:ext cx="16140" cy="59718"/>
              </a:xfrm>
              <a:custGeom>
                <a:avLst/>
                <a:gdLst>
                  <a:gd name="T0" fmla="*/ 15 w 15"/>
                  <a:gd name="T1" fmla="*/ 8 h 51"/>
                  <a:gd name="T2" fmla="*/ 15 w 15"/>
                  <a:gd name="T3" fmla="*/ 43 h 51"/>
                  <a:gd name="T4" fmla="*/ 9 w 15"/>
                  <a:gd name="T5" fmla="*/ 51 h 51"/>
                  <a:gd name="T6" fmla="*/ 6 w 15"/>
                  <a:gd name="T7" fmla="*/ 51 h 51"/>
                  <a:gd name="T8" fmla="*/ 0 w 15"/>
                  <a:gd name="T9" fmla="*/ 43 h 51"/>
                  <a:gd name="T10" fmla="*/ 0 w 15"/>
                  <a:gd name="T11" fmla="*/ 8 h 51"/>
                  <a:gd name="T12" fmla="*/ 6 w 15"/>
                  <a:gd name="T13" fmla="*/ 0 h 51"/>
                  <a:gd name="T14" fmla="*/ 9 w 15"/>
                  <a:gd name="T15" fmla="*/ 0 h 51"/>
                  <a:gd name="T16" fmla="*/ 15 w 15"/>
                  <a:gd name="T17"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1">
                    <a:moveTo>
                      <a:pt x="15" y="8"/>
                    </a:moveTo>
                    <a:cubicBezTo>
                      <a:pt x="15" y="43"/>
                      <a:pt x="15" y="43"/>
                      <a:pt x="15" y="43"/>
                    </a:cubicBezTo>
                    <a:cubicBezTo>
                      <a:pt x="15" y="47"/>
                      <a:pt x="13" y="51"/>
                      <a:pt x="9" y="51"/>
                    </a:cubicBezTo>
                    <a:cubicBezTo>
                      <a:pt x="6" y="51"/>
                      <a:pt x="6" y="51"/>
                      <a:pt x="6" y="51"/>
                    </a:cubicBezTo>
                    <a:cubicBezTo>
                      <a:pt x="2" y="51"/>
                      <a:pt x="0" y="47"/>
                      <a:pt x="0" y="43"/>
                    </a:cubicBezTo>
                    <a:cubicBezTo>
                      <a:pt x="0" y="8"/>
                      <a:pt x="0" y="8"/>
                      <a:pt x="0" y="8"/>
                    </a:cubicBezTo>
                    <a:cubicBezTo>
                      <a:pt x="0" y="4"/>
                      <a:pt x="2" y="0"/>
                      <a:pt x="6" y="0"/>
                    </a:cubicBezTo>
                    <a:cubicBezTo>
                      <a:pt x="9" y="0"/>
                      <a:pt x="9" y="0"/>
                      <a:pt x="9" y="0"/>
                    </a:cubicBezTo>
                    <a:cubicBezTo>
                      <a:pt x="13" y="0"/>
                      <a:pt x="15" y="4"/>
                      <a:pt x="15" y="8"/>
                    </a:cubicBezTo>
                    <a:close/>
                  </a:path>
                </a:pathLst>
              </a:custGeom>
              <a:grpFill/>
              <a:ln w="0">
                <a:noFill/>
                <a:prstDash val="solid"/>
                <a:round/>
                <a:headEnd/>
                <a:tailEnd/>
              </a:ln>
            </p:spPr>
            <p:txBody>
              <a:bodyPr lIns="82058" tIns="41029" rIns="82058" bIns="41029"/>
              <a:lstStyle/>
              <a:p>
                <a:pPr defTabSz="502517" eaLnBrk="1" fontAlgn="auto" hangingPunct="1">
                  <a:spcBef>
                    <a:spcPts val="0"/>
                  </a:spcBef>
                  <a:spcAft>
                    <a:spcPts val="0"/>
                  </a:spcAft>
                </a:pPr>
                <a:endParaRPr dirty="0">
                  <a:solidFill>
                    <a:prstClr val="black"/>
                  </a:solidFill>
                  <a:latin typeface="+mn-lt"/>
                  <a:cs typeface="Arial"/>
                </a:endParaRPr>
              </a:p>
            </p:txBody>
          </p:sp>
        </p:grpSp>
      </p:grpSp>
      <p:grpSp>
        <p:nvGrpSpPr>
          <p:cNvPr id="10" name="Group 9"/>
          <p:cNvGrpSpPr/>
          <p:nvPr/>
        </p:nvGrpSpPr>
        <p:grpSpPr>
          <a:xfrm>
            <a:off x="9544823" y="3761273"/>
            <a:ext cx="578338" cy="602667"/>
            <a:chOff x="10038276" y="1274908"/>
            <a:chExt cx="578338" cy="602667"/>
          </a:xfrm>
        </p:grpSpPr>
        <p:sp>
          <p:nvSpPr>
            <p:cNvPr id="111" name="Oval 110"/>
            <p:cNvSpPr/>
            <p:nvPr/>
          </p:nvSpPr>
          <p:spPr bwMode="gray">
            <a:xfrm>
              <a:off x="10038276" y="1274908"/>
              <a:ext cx="578338" cy="602667"/>
            </a:xfrm>
            <a:prstGeom prst="ellipse">
              <a:avLst/>
            </a:prstGeom>
            <a:solidFill>
              <a:schemeClr val="bg1"/>
            </a:solidFill>
            <a:ln w="19050" cap="flat" cmpd="sng" algn="ctr">
              <a:solidFill>
                <a:schemeClr val="accent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123" name="Group 122"/>
            <p:cNvGrpSpPr>
              <a:grpSpLocks noChangeAspect="1"/>
            </p:cNvGrpSpPr>
            <p:nvPr/>
          </p:nvGrpSpPr>
          <p:grpSpPr>
            <a:xfrm>
              <a:off x="10138302" y="1419970"/>
              <a:ext cx="366742" cy="333403"/>
              <a:chOff x="5029200" y="3263900"/>
              <a:chExt cx="366713" cy="333376"/>
            </a:xfrm>
            <a:solidFill>
              <a:schemeClr val="accent4"/>
            </a:solidFill>
          </p:grpSpPr>
          <p:sp>
            <p:nvSpPr>
              <p:cNvPr id="125" name="Freeform 13"/>
              <p:cNvSpPr>
                <a:spLocks/>
              </p:cNvSpPr>
              <p:nvPr/>
            </p:nvSpPr>
            <p:spPr bwMode="auto">
              <a:xfrm>
                <a:off x="5029200" y="3440113"/>
                <a:ext cx="366713" cy="157163"/>
              </a:xfrm>
              <a:custGeom>
                <a:avLst/>
                <a:gdLst>
                  <a:gd name="T0" fmla="*/ 94 w 98"/>
                  <a:gd name="T1" fmla="*/ 34 h 42"/>
                  <a:gd name="T2" fmla="*/ 90 w 98"/>
                  <a:gd name="T3" fmla="*/ 34 h 42"/>
                  <a:gd name="T4" fmla="*/ 90 w 98"/>
                  <a:gd name="T5" fmla="*/ 2 h 42"/>
                  <a:gd name="T6" fmla="*/ 84 w 98"/>
                  <a:gd name="T7" fmla="*/ 2 h 42"/>
                  <a:gd name="T8" fmla="*/ 84 w 98"/>
                  <a:gd name="T9" fmla="*/ 34 h 42"/>
                  <a:gd name="T10" fmla="*/ 43 w 98"/>
                  <a:gd name="T11" fmla="*/ 34 h 42"/>
                  <a:gd name="T12" fmla="*/ 43 w 98"/>
                  <a:gd name="T13" fmla="*/ 0 h 42"/>
                  <a:gd name="T14" fmla="*/ 39 w 98"/>
                  <a:gd name="T15" fmla="*/ 0 h 42"/>
                  <a:gd name="T16" fmla="*/ 39 w 98"/>
                  <a:gd name="T17" fmla="*/ 34 h 42"/>
                  <a:gd name="T18" fmla="*/ 15 w 98"/>
                  <a:gd name="T19" fmla="*/ 34 h 42"/>
                  <a:gd name="T20" fmla="*/ 15 w 98"/>
                  <a:gd name="T21" fmla="*/ 2 h 42"/>
                  <a:gd name="T22" fmla="*/ 9 w 98"/>
                  <a:gd name="T23" fmla="*/ 2 h 42"/>
                  <a:gd name="T24" fmla="*/ 9 w 98"/>
                  <a:gd name="T25" fmla="*/ 34 h 42"/>
                  <a:gd name="T26" fmla="*/ 4 w 98"/>
                  <a:gd name="T27" fmla="*/ 34 h 42"/>
                  <a:gd name="T28" fmla="*/ 0 w 98"/>
                  <a:gd name="T29" fmla="*/ 38 h 42"/>
                  <a:gd name="T30" fmla="*/ 4 w 98"/>
                  <a:gd name="T31" fmla="*/ 42 h 42"/>
                  <a:gd name="T32" fmla="*/ 94 w 98"/>
                  <a:gd name="T33" fmla="*/ 42 h 42"/>
                  <a:gd name="T34" fmla="*/ 98 w 98"/>
                  <a:gd name="T35" fmla="*/ 38 h 42"/>
                  <a:gd name="T36" fmla="*/ 94 w 98"/>
                  <a:gd name="T3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42">
                    <a:moveTo>
                      <a:pt x="94" y="34"/>
                    </a:moveTo>
                    <a:cubicBezTo>
                      <a:pt x="90" y="34"/>
                      <a:pt x="90" y="34"/>
                      <a:pt x="90" y="34"/>
                    </a:cubicBezTo>
                    <a:cubicBezTo>
                      <a:pt x="90" y="2"/>
                      <a:pt x="90" y="2"/>
                      <a:pt x="90" y="2"/>
                    </a:cubicBezTo>
                    <a:cubicBezTo>
                      <a:pt x="84" y="2"/>
                      <a:pt x="84" y="2"/>
                      <a:pt x="84" y="2"/>
                    </a:cubicBezTo>
                    <a:cubicBezTo>
                      <a:pt x="84" y="34"/>
                      <a:pt x="84" y="34"/>
                      <a:pt x="84" y="34"/>
                    </a:cubicBezTo>
                    <a:cubicBezTo>
                      <a:pt x="43" y="34"/>
                      <a:pt x="43" y="34"/>
                      <a:pt x="43" y="34"/>
                    </a:cubicBezTo>
                    <a:cubicBezTo>
                      <a:pt x="43" y="0"/>
                      <a:pt x="43" y="0"/>
                      <a:pt x="43" y="0"/>
                    </a:cubicBezTo>
                    <a:cubicBezTo>
                      <a:pt x="39" y="0"/>
                      <a:pt x="39" y="0"/>
                      <a:pt x="39" y="0"/>
                    </a:cubicBezTo>
                    <a:cubicBezTo>
                      <a:pt x="39" y="34"/>
                      <a:pt x="39" y="34"/>
                      <a:pt x="39" y="34"/>
                    </a:cubicBezTo>
                    <a:cubicBezTo>
                      <a:pt x="15" y="34"/>
                      <a:pt x="15" y="34"/>
                      <a:pt x="15" y="34"/>
                    </a:cubicBezTo>
                    <a:cubicBezTo>
                      <a:pt x="15" y="2"/>
                      <a:pt x="15" y="2"/>
                      <a:pt x="15" y="2"/>
                    </a:cubicBezTo>
                    <a:cubicBezTo>
                      <a:pt x="9" y="2"/>
                      <a:pt x="9" y="2"/>
                      <a:pt x="9" y="2"/>
                    </a:cubicBezTo>
                    <a:cubicBezTo>
                      <a:pt x="9" y="34"/>
                      <a:pt x="9" y="34"/>
                      <a:pt x="9" y="34"/>
                    </a:cubicBezTo>
                    <a:cubicBezTo>
                      <a:pt x="4" y="34"/>
                      <a:pt x="4" y="34"/>
                      <a:pt x="4" y="34"/>
                    </a:cubicBezTo>
                    <a:cubicBezTo>
                      <a:pt x="1" y="34"/>
                      <a:pt x="0" y="36"/>
                      <a:pt x="0" y="38"/>
                    </a:cubicBezTo>
                    <a:cubicBezTo>
                      <a:pt x="0" y="40"/>
                      <a:pt x="1" y="42"/>
                      <a:pt x="4" y="42"/>
                    </a:cubicBezTo>
                    <a:cubicBezTo>
                      <a:pt x="94" y="42"/>
                      <a:pt x="94" y="42"/>
                      <a:pt x="94" y="42"/>
                    </a:cubicBezTo>
                    <a:cubicBezTo>
                      <a:pt x="96" y="42"/>
                      <a:pt x="98" y="40"/>
                      <a:pt x="98" y="38"/>
                    </a:cubicBezTo>
                    <a:cubicBezTo>
                      <a:pt x="98" y="36"/>
                      <a:pt x="96" y="34"/>
                      <a:pt x="94"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6" name="Rectangle 14"/>
              <p:cNvSpPr>
                <a:spLocks noChangeArrowheads="1"/>
              </p:cNvSpPr>
              <p:nvPr/>
            </p:nvSpPr>
            <p:spPr bwMode="auto">
              <a:xfrm>
                <a:off x="5062538" y="3263900"/>
                <a:ext cx="296863" cy="142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7" name="Freeform 15"/>
              <p:cNvSpPr>
                <a:spLocks noEditPoints="1"/>
              </p:cNvSpPr>
              <p:nvPr/>
            </p:nvSpPr>
            <p:spPr bwMode="auto">
              <a:xfrm>
                <a:off x="5037138" y="3286125"/>
                <a:ext cx="352425" cy="104775"/>
              </a:xfrm>
              <a:custGeom>
                <a:avLst/>
                <a:gdLst>
                  <a:gd name="T0" fmla="*/ 200 w 222"/>
                  <a:gd name="T1" fmla="*/ 0 h 66"/>
                  <a:gd name="T2" fmla="*/ 21 w 222"/>
                  <a:gd name="T3" fmla="*/ 0 h 66"/>
                  <a:gd name="T4" fmla="*/ 0 w 222"/>
                  <a:gd name="T5" fmla="*/ 66 h 66"/>
                  <a:gd name="T6" fmla="*/ 222 w 222"/>
                  <a:gd name="T7" fmla="*/ 66 h 66"/>
                  <a:gd name="T8" fmla="*/ 200 w 222"/>
                  <a:gd name="T9" fmla="*/ 0 h 66"/>
                  <a:gd name="T10" fmla="*/ 37 w 222"/>
                  <a:gd name="T11" fmla="*/ 61 h 66"/>
                  <a:gd name="T12" fmla="*/ 28 w 222"/>
                  <a:gd name="T13" fmla="*/ 61 h 66"/>
                  <a:gd name="T14" fmla="*/ 42 w 222"/>
                  <a:gd name="T15" fmla="*/ 5 h 66"/>
                  <a:gd name="T16" fmla="*/ 52 w 222"/>
                  <a:gd name="T17" fmla="*/ 5 h 66"/>
                  <a:gd name="T18" fmla="*/ 37 w 222"/>
                  <a:gd name="T19" fmla="*/ 61 h 66"/>
                  <a:gd name="T20" fmla="*/ 73 w 222"/>
                  <a:gd name="T21" fmla="*/ 61 h 66"/>
                  <a:gd name="T22" fmla="*/ 63 w 222"/>
                  <a:gd name="T23" fmla="*/ 61 h 66"/>
                  <a:gd name="T24" fmla="*/ 73 w 222"/>
                  <a:gd name="T25" fmla="*/ 5 h 66"/>
                  <a:gd name="T26" fmla="*/ 82 w 222"/>
                  <a:gd name="T27" fmla="*/ 5 h 66"/>
                  <a:gd name="T28" fmla="*/ 73 w 222"/>
                  <a:gd name="T29" fmla="*/ 61 h 66"/>
                  <a:gd name="T30" fmla="*/ 115 w 222"/>
                  <a:gd name="T31" fmla="*/ 61 h 66"/>
                  <a:gd name="T32" fmla="*/ 106 w 222"/>
                  <a:gd name="T33" fmla="*/ 61 h 66"/>
                  <a:gd name="T34" fmla="*/ 106 w 222"/>
                  <a:gd name="T35" fmla="*/ 5 h 66"/>
                  <a:gd name="T36" fmla="*/ 115 w 222"/>
                  <a:gd name="T37" fmla="*/ 5 h 66"/>
                  <a:gd name="T38" fmla="*/ 115 w 222"/>
                  <a:gd name="T39" fmla="*/ 61 h 66"/>
                  <a:gd name="T40" fmla="*/ 148 w 222"/>
                  <a:gd name="T41" fmla="*/ 61 h 66"/>
                  <a:gd name="T42" fmla="*/ 139 w 222"/>
                  <a:gd name="T43" fmla="*/ 5 h 66"/>
                  <a:gd name="T44" fmla="*/ 148 w 222"/>
                  <a:gd name="T45" fmla="*/ 5 h 66"/>
                  <a:gd name="T46" fmla="*/ 155 w 222"/>
                  <a:gd name="T47" fmla="*/ 61 h 66"/>
                  <a:gd name="T48" fmla="*/ 148 w 222"/>
                  <a:gd name="T49" fmla="*/ 61 h 66"/>
                  <a:gd name="T50" fmla="*/ 184 w 222"/>
                  <a:gd name="T51" fmla="*/ 61 h 66"/>
                  <a:gd name="T52" fmla="*/ 170 w 222"/>
                  <a:gd name="T53" fmla="*/ 5 h 66"/>
                  <a:gd name="T54" fmla="*/ 179 w 222"/>
                  <a:gd name="T55" fmla="*/ 5 h 66"/>
                  <a:gd name="T56" fmla="*/ 193 w 222"/>
                  <a:gd name="T57" fmla="*/ 61 h 66"/>
                  <a:gd name="T58" fmla="*/ 184 w 222"/>
                  <a:gd name="T59"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66">
                    <a:moveTo>
                      <a:pt x="200" y="0"/>
                    </a:moveTo>
                    <a:lnTo>
                      <a:pt x="21" y="0"/>
                    </a:lnTo>
                    <a:lnTo>
                      <a:pt x="0" y="66"/>
                    </a:lnTo>
                    <a:lnTo>
                      <a:pt x="222" y="66"/>
                    </a:lnTo>
                    <a:lnTo>
                      <a:pt x="200" y="0"/>
                    </a:lnTo>
                    <a:close/>
                    <a:moveTo>
                      <a:pt x="37" y="61"/>
                    </a:moveTo>
                    <a:lnTo>
                      <a:pt x="28" y="61"/>
                    </a:lnTo>
                    <a:lnTo>
                      <a:pt x="42" y="5"/>
                    </a:lnTo>
                    <a:lnTo>
                      <a:pt x="52" y="5"/>
                    </a:lnTo>
                    <a:lnTo>
                      <a:pt x="37" y="61"/>
                    </a:lnTo>
                    <a:close/>
                    <a:moveTo>
                      <a:pt x="73" y="61"/>
                    </a:moveTo>
                    <a:lnTo>
                      <a:pt x="63" y="61"/>
                    </a:lnTo>
                    <a:lnTo>
                      <a:pt x="73" y="5"/>
                    </a:lnTo>
                    <a:lnTo>
                      <a:pt x="82" y="5"/>
                    </a:lnTo>
                    <a:lnTo>
                      <a:pt x="73" y="61"/>
                    </a:lnTo>
                    <a:close/>
                    <a:moveTo>
                      <a:pt x="115" y="61"/>
                    </a:moveTo>
                    <a:lnTo>
                      <a:pt x="106" y="61"/>
                    </a:lnTo>
                    <a:lnTo>
                      <a:pt x="106" y="5"/>
                    </a:lnTo>
                    <a:lnTo>
                      <a:pt x="115" y="5"/>
                    </a:lnTo>
                    <a:lnTo>
                      <a:pt x="115" y="61"/>
                    </a:lnTo>
                    <a:close/>
                    <a:moveTo>
                      <a:pt x="148" y="61"/>
                    </a:moveTo>
                    <a:lnTo>
                      <a:pt x="139" y="5"/>
                    </a:lnTo>
                    <a:lnTo>
                      <a:pt x="148" y="5"/>
                    </a:lnTo>
                    <a:lnTo>
                      <a:pt x="155" y="61"/>
                    </a:lnTo>
                    <a:lnTo>
                      <a:pt x="148" y="61"/>
                    </a:lnTo>
                    <a:close/>
                    <a:moveTo>
                      <a:pt x="184" y="61"/>
                    </a:moveTo>
                    <a:lnTo>
                      <a:pt x="170" y="5"/>
                    </a:lnTo>
                    <a:lnTo>
                      <a:pt x="179" y="5"/>
                    </a:lnTo>
                    <a:lnTo>
                      <a:pt x="193" y="61"/>
                    </a:lnTo>
                    <a:lnTo>
                      <a:pt x="184" y="6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8" name="Freeform 16"/>
              <p:cNvSpPr>
                <a:spLocks/>
              </p:cNvSpPr>
              <p:nvPr/>
            </p:nvSpPr>
            <p:spPr bwMode="auto">
              <a:xfrm>
                <a:off x="5133975" y="3451225"/>
                <a:ext cx="26988" cy="93663"/>
              </a:xfrm>
              <a:custGeom>
                <a:avLst/>
                <a:gdLst>
                  <a:gd name="T0" fmla="*/ 7 w 7"/>
                  <a:gd name="T1" fmla="*/ 4 h 25"/>
                  <a:gd name="T2" fmla="*/ 3 w 7"/>
                  <a:gd name="T3" fmla="*/ 0 h 25"/>
                  <a:gd name="T4" fmla="*/ 0 w 7"/>
                  <a:gd name="T5" fmla="*/ 4 h 25"/>
                  <a:gd name="T6" fmla="*/ 1 w 7"/>
                  <a:gd name="T7" fmla="*/ 7 h 25"/>
                  <a:gd name="T8" fmla="*/ 1 w 7"/>
                  <a:gd name="T9" fmla="*/ 19 h 25"/>
                  <a:gd name="T10" fmla="*/ 0 w 7"/>
                  <a:gd name="T11" fmla="*/ 21 h 25"/>
                  <a:gd name="T12" fmla="*/ 3 w 7"/>
                  <a:gd name="T13" fmla="*/ 25 h 25"/>
                  <a:gd name="T14" fmla="*/ 7 w 7"/>
                  <a:gd name="T15" fmla="*/ 21 h 25"/>
                  <a:gd name="T16" fmla="*/ 5 w 7"/>
                  <a:gd name="T17" fmla="*/ 19 h 25"/>
                  <a:gd name="T18" fmla="*/ 5 w 7"/>
                  <a:gd name="T19" fmla="*/ 7 h 25"/>
                  <a:gd name="T20" fmla="*/ 7 w 7"/>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5">
                    <a:moveTo>
                      <a:pt x="7" y="4"/>
                    </a:moveTo>
                    <a:cubicBezTo>
                      <a:pt x="7" y="2"/>
                      <a:pt x="5" y="0"/>
                      <a:pt x="3" y="0"/>
                    </a:cubicBezTo>
                    <a:cubicBezTo>
                      <a:pt x="1" y="0"/>
                      <a:pt x="0" y="2"/>
                      <a:pt x="0" y="4"/>
                    </a:cubicBezTo>
                    <a:cubicBezTo>
                      <a:pt x="0" y="5"/>
                      <a:pt x="0" y="6"/>
                      <a:pt x="1" y="7"/>
                    </a:cubicBezTo>
                    <a:cubicBezTo>
                      <a:pt x="1" y="19"/>
                      <a:pt x="1" y="19"/>
                      <a:pt x="1" y="19"/>
                    </a:cubicBezTo>
                    <a:cubicBezTo>
                      <a:pt x="0" y="19"/>
                      <a:pt x="0" y="20"/>
                      <a:pt x="0" y="21"/>
                    </a:cubicBezTo>
                    <a:cubicBezTo>
                      <a:pt x="0" y="23"/>
                      <a:pt x="1" y="25"/>
                      <a:pt x="3" y="25"/>
                    </a:cubicBezTo>
                    <a:cubicBezTo>
                      <a:pt x="5" y="25"/>
                      <a:pt x="7" y="23"/>
                      <a:pt x="7" y="21"/>
                    </a:cubicBezTo>
                    <a:cubicBezTo>
                      <a:pt x="7" y="20"/>
                      <a:pt x="6" y="19"/>
                      <a:pt x="5" y="19"/>
                    </a:cubicBezTo>
                    <a:cubicBezTo>
                      <a:pt x="5" y="7"/>
                      <a:pt x="5" y="7"/>
                      <a:pt x="5" y="7"/>
                    </a:cubicBezTo>
                    <a:cubicBezTo>
                      <a:pt x="6" y="6"/>
                      <a:pt x="7" y="5"/>
                      <a:pt x="7"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9" name="Freeform 17"/>
              <p:cNvSpPr>
                <a:spLocks/>
              </p:cNvSpPr>
              <p:nvPr/>
            </p:nvSpPr>
            <p:spPr bwMode="auto">
              <a:xfrm>
                <a:off x="5265738" y="3484563"/>
                <a:ext cx="58738" cy="60325"/>
              </a:xfrm>
              <a:custGeom>
                <a:avLst/>
                <a:gdLst>
                  <a:gd name="T0" fmla="*/ 37 w 37"/>
                  <a:gd name="T1" fmla="*/ 2 h 38"/>
                  <a:gd name="T2" fmla="*/ 33 w 37"/>
                  <a:gd name="T3" fmla="*/ 0 h 38"/>
                  <a:gd name="T4" fmla="*/ 0 w 37"/>
                  <a:gd name="T5" fmla="*/ 33 h 38"/>
                  <a:gd name="T6" fmla="*/ 2 w 37"/>
                  <a:gd name="T7" fmla="*/ 38 h 38"/>
                  <a:gd name="T8" fmla="*/ 37 w 37"/>
                  <a:gd name="T9" fmla="*/ 2 h 38"/>
                </a:gdLst>
                <a:ahLst/>
                <a:cxnLst>
                  <a:cxn ang="0">
                    <a:pos x="T0" y="T1"/>
                  </a:cxn>
                  <a:cxn ang="0">
                    <a:pos x="T2" y="T3"/>
                  </a:cxn>
                  <a:cxn ang="0">
                    <a:pos x="T4" y="T5"/>
                  </a:cxn>
                  <a:cxn ang="0">
                    <a:pos x="T6" y="T7"/>
                  </a:cxn>
                  <a:cxn ang="0">
                    <a:pos x="T8" y="T9"/>
                  </a:cxn>
                </a:cxnLst>
                <a:rect l="0" t="0" r="r" b="b"/>
                <a:pathLst>
                  <a:path w="37" h="38">
                    <a:moveTo>
                      <a:pt x="37" y="2"/>
                    </a:moveTo>
                    <a:lnTo>
                      <a:pt x="33" y="0"/>
                    </a:lnTo>
                    <a:lnTo>
                      <a:pt x="0" y="33"/>
                    </a:lnTo>
                    <a:lnTo>
                      <a:pt x="2" y="38"/>
                    </a:lnTo>
                    <a:lnTo>
                      <a:pt x="37"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0" name="Freeform 18"/>
              <p:cNvSpPr>
                <a:spLocks/>
              </p:cNvSpPr>
              <p:nvPr/>
            </p:nvSpPr>
            <p:spPr bwMode="auto">
              <a:xfrm>
                <a:off x="5205413" y="3448050"/>
                <a:ext cx="60325" cy="58738"/>
              </a:xfrm>
              <a:custGeom>
                <a:avLst/>
                <a:gdLst>
                  <a:gd name="T0" fmla="*/ 0 w 38"/>
                  <a:gd name="T1" fmla="*/ 33 h 37"/>
                  <a:gd name="T2" fmla="*/ 2 w 38"/>
                  <a:gd name="T3" fmla="*/ 37 h 37"/>
                  <a:gd name="T4" fmla="*/ 38 w 38"/>
                  <a:gd name="T5" fmla="*/ 2 h 37"/>
                  <a:gd name="T6" fmla="*/ 35 w 38"/>
                  <a:gd name="T7" fmla="*/ 0 h 37"/>
                  <a:gd name="T8" fmla="*/ 0 w 38"/>
                  <a:gd name="T9" fmla="*/ 33 h 37"/>
                </a:gdLst>
                <a:ahLst/>
                <a:cxnLst>
                  <a:cxn ang="0">
                    <a:pos x="T0" y="T1"/>
                  </a:cxn>
                  <a:cxn ang="0">
                    <a:pos x="T2" y="T3"/>
                  </a:cxn>
                  <a:cxn ang="0">
                    <a:pos x="T4" y="T5"/>
                  </a:cxn>
                  <a:cxn ang="0">
                    <a:pos x="T6" y="T7"/>
                  </a:cxn>
                  <a:cxn ang="0">
                    <a:pos x="T8" y="T9"/>
                  </a:cxn>
                </a:cxnLst>
                <a:rect l="0" t="0" r="r" b="b"/>
                <a:pathLst>
                  <a:path w="38" h="37">
                    <a:moveTo>
                      <a:pt x="0" y="33"/>
                    </a:moveTo>
                    <a:lnTo>
                      <a:pt x="2" y="37"/>
                    </a:lnTo>
                    <a:lnTo>
                      <a:pt x="38" y="2"/>
                    </a:lnTo>
                    <a:lnTo>
                      <a:pt x="35" y="0"/>
                    </a:lnTo>
                    <a:lnTo>
                      <a:pt x="0" y="3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1" name="Freeform 19"/>
              <p:cNvSpPr>
                <a:spLocks/>
              </p:cNvSpPr>
              <p:nvPr/>
            </p:nvSpPr>
            <p:spPr bwMode="auto">
              <a:xfrm>
                <a:off x="5037138" y="3395663"/>
                <a:ext cx="352425" cy="36513"/>
              </a:xfrm>
              <a:custGeom>
                <a:avLst/>
                <a:gdLst>
                  <a:gd name="T0" fmla="*/ 7 w 94"/>
                  <a:gd name="T1" fmla="*/ 10 h 10"/>
                  <a:gd name="T2" fmla="*/ 14 w 94"/>
                  <a:gd name="T3" fmla="*/ 2 h 10"/>
                  <a:gd name="T4" fmla="*/ 16 w 94"/>
                  <a:gd name="T5" fmla="*/ 2 h 10"/>
                  <a:gd name="T6" fmla="*/ 23 w 94"/>
                  <a:gd name="T7" fmla="*/ 10 h 10"/>
                  <a:gd name="T8" fmla="*/ 30 w 94"/>
                  <a:gd name="T9" fmla="*/ 2 h 10"/>
                  <a:gd name="T10" fmla="*/ 32 w 94"/>
                  <a:gd name="T11" fmla="*/ 2 h 10"/>
                  <a:gd name="T12" fmla="*/ 39 w 94"/>
                  <a:gd name="T13" fmla="*/ 10 h 10"/>
                  <a:gd name="T14" fmla="*/ 46 w 94"/>
                  <a:gd name="T15" fmla="*/ 2 h 10"/>
                  <a:gd name="T16" fmla="*/ 48 w 94"/>
                  <a:gd name="T17" fmla="*/ 2 h 10"/>
                  <a:gd name="T18" fmla="*/ 55 w 94"/>
                  <a:gd name="T19" fmla="*/ 10 h 10"/>
                  <a:gd name="T20" fmla="*/ 62 w 94"/>
                  <a:gd name="T21" fmla="*/ 2 h 10"/>
                  <a:gd name="T22" fmla="*/ 64 w 94"/>
                  <a:gd name="T23" fmla="*/ 2 h 10"/>
                  <a:gd name="T24" fmla="*/ 71 w 94"/>
                  <a:gd name="T25" fmla="*/ 10 h 10"/>
                  <a:gd name="T26" fmla="*/ 78 w 94"/>
                  <a:gd name="T27" fmla="*/ 2 h 10"/>
                  <a:gd name="T28" fmla="*/ 79 w 94"/>
                  <a:gd name="T29" fmla="*/ 2 h 10"/>
                  <a:gd name="T30" fmla="*/ 87 w 94"/>
                  <a:gd name="T31" fmla="*/ 10 h 10"/>
                  <a:gd name="T32" fmla="*/ 94 w 94"/>
                  <a:gd name="T33" fmla="*/ 2 h 10"/>
                  <a:gd name="T34" fmla="*/ 94 w 94"/>
                  <a:gd name="T35" fmla="*/ 2 h 10"/>
                  <a:gd name="T36" fmla="*/ 94 w 94"/>
                  <a:gd name="T37" fmla="*/ 0 h 10"/>
                  <a:gd name="T38" fmla="*/ 0 w 94"/>
                  <a:gd name="T39" fmla="*/ 0 h 10"/>
                  <a:gd name="T40" fmla="*/ 0 w 94"/>
                  <a:gd name="T41" fmla="*/ 2 h 10"/>
                  <a:gd name="T42" fmla="*/ 0 w 94"/>
                  <a:gd name="T43" fmla="*/ 2 h 10"/>
                  <a:gd name="T44" fmla="*/ 7 w 94"/>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0">
                    <a:moveTo>
                      <a:pt x="7" y="10"/>
                    </a:moveTo>
                    <a:cubicBezTo>
                      <a:pt x="11" y="10"/>
                      <a:pt x="14" y="7"/>
                      <a:pt x="14" y="2"/>
                    </a:cubicBezTo>
                    <a:cubicBezTo>
                      <a:pt x="16" y="2"/>
                      <a:pt x="16" y="2"/>
                      <a:pt x="16" y="2"/>
                    </a:cubicBezTo>
                    <a:cubicBezTo>
                      <a:pt x="16" y="7"/>
                      <a:pt x="19" y="10"/>
                      <a:pt x="23" y="10"/>
                    </a:cubicBezTo>
                    <a:cubicBezTo>
                      <a:pt x="27" y="10"/>
                      <a:pt x="30" y="7"/>
                      <a:pt x="30" y="2"/>
                    </a:cubicBezTo>
                    <a:cubicBezTo>
                      <a:pt x="32" y="2"/>
                      <a:pt x="32" y="2"/>
                      <a:pt x="32" y="2"/>
                    </a:cubicBezTo>
                    <a:cubicBezTo>
                      <a:pt x="32" y="7"/>
                      <a:pt x="35" y="10"/>
                      <a:pt x="39" y="10"/>
                    </a:cubicBezTo>
                    <a:cubicBezTo>
                      <a:pt x="43" y="10"/>
                      <a:pt x="46" y="7"/>
                      <a:pt x="46" y="2"/>
                    </a:cubicBezTo>
                    <a:cubicBezTo>
                      <a:pt x="48" y="2"/>
                      <a:pt x="48" y="2"/>
                      <a:pt x="48" y="2"/>
                    </a:cubicBezTo>
                    <a:cubicBezTo>
                      <a:pt x="48" y="7"/>
                      <a:pt x="51" y="10"/>
                      <a:pt x="55" y="10"/>
                    </a:cubicBezTo>
                    <a:cubicBezTo>
                      <a:pt x="59" y="10"/>
                      <a:pt x="62" y="7"/>
                      <a:pt x="62" y="2"/>
                    </a:cubicBezTo>
                    <a:cubicBezTo>
                      <a:pt x="64" y="2"/>
                      <a:pt x="64" y="2"/>
                      <a:pt x="64" y="2"/>
                    </a:cubicBezTo>
                    <a:cubicBezTo>
                      <a:pt x="64" y="7"/>
                      <a:pt x="67" y="10"/>
                      <a:pt x="71" y="10"/>
                    </a:cubicBezTo>
                    <a:cubicBezTo>
                      <a:pt x="75" y="10"/>
                      <a:pt x="78" y="7"/>
                      <a:pt x="78" y="2"/>
                    </a:cubicBezTo>
                    <a:cubicBezTo>
                      <a:pt x="79" y="2"/>
                      <a:pt x="79" y="2"/>
                      <a:pt x="79" y="2"/>
                    </a:cubicBezTo>
                    <a:cubicBezTo>
                      <a:pt x="80" y="7"/>
                      <a:pt x="83" y="10"/>
                      <a:pt x="87" y="10"/>
                    </a:cubicBezTo>
                    <a:cubicBezTo>
                      <a:pt x="91" y="10"/>
                      <a:pt x="94" y="7"/>
                      <a:pt x="94" y="2"/>
                    </a:cubicBezTo>
                    <a:cubicBezTo>
                      <a:pt x="94" y="2"/>
                      <a:pt x="94" y="2"/>
                      <a:pt x="94" y="2"/>
                    </a:cubicBezTo>
                    <a:cubicBezTo>
                      <a:pt x="94" y="0"/>
                      <a:pt x="94" y="0"/>
                      <a:pt x="94" y="0"/>
                    </a:cubicBezTo>
                    <a:cubicBezTo>
                      <a:pt x="0" y="0"/>
                      <a:pt x="0" y="0"/>
                      <a:pt x="0" y="0"/>
                    </a:cubicBezTo>
                    <a:cubicBezTo>
                      <a:pt x="0" y="2"/>
                      <a:pt x="0" y="2"/>
                      <a:pt x="0" y="2"/>
                    </a:cubicBezTo>
                    <a:cubicBezTo>
                      <a:pt x="0" y="2"/>
                      <a:pt x="0" y="2"/>
                      <a:pt x="0" y="2"/>
                    </a:cubicBezTo>
                    <a:cubicBezTo>
                      <a:pt x="0" y="7"/>
                      <a:pt x="3" y="10"/>
                      <a:pt x="7"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2" name="Freeform 20"/>
              <p:cNvSpPr>
                <a:spLocks/>
              </p:cNvSpPr>
              <p:nvPr/>
            </p:nvSpPr>
            <p:spPr bwMode="auto">
              <a:xfrm>
                <a:off x="5213350" y="3451225"/>
                <a:ext cx="93663" cy="93663"/>
              </a:xfrm>
              <a:custGeom>
                <a:avLst/>
                <a:gdLst>
                  <a:gd name="T0" fmla="*/ 59 w 59"/>
                  <a:gd name="T1" fmla="*/ 2 h 59"/>
                  <a:gd name="T2" fmla="*/ 56 w 59"/>
                  <a:gd name="T3" fmla="*/ 0 h 59"/>
                  <a:gd name="T4" fmla="*/ 0 w 59"/>
                  <a:gd name="T5" fmla="*/ 54 h 59"/>
                  <a:gd name="T6" fmla="*/ 2 w 59"/>
                  <a:gd name="T7" fmla="*/ 59 h 59"/>
                  <a:gd name="T8" fmla="*/ 59 w 59"/>
                  <a:gd name="T9" fmla="*/ 2 h 59"/>
                </a:gdLst>
                <a:ahLst/>
                <a:cxnLst>
                  <a:cxn ang="0">
                    <a:pos x="T0" y="T1"/>
                  </a:cxn>
                  <a:cxn ang="0">
                    <a:pos x="T2" y="T3"/>
                  </a:cxn>
                  <a:cxn ang="0">
                    <a:pos x="T4" y="T5"/>
                  </a:cxn>
                  <a:cxn ang="0">
                    <a:pos x="T6" y="T7"/>
                  </a:cxn>
                  <a:cxn ang="0">
                    <a:pos x="T8" y="T9"/>
                  </a:cxn>
                </a:cxnLst>
                <a:rect l="0" t="0" r="r" b="b"/>
                <a:pathLst>
                  <a:path w="59" h="59">
                    <a:moveTo>
                      <a:pt x="59" y="2"/>
                    </a:moveTo>
                    <a:lnTo>
                      <a:pt x="56" y="0"/>
                    </a:lnTo>
                    <a:lnTo>
                      <a:pt x="0" y="54"/>
                    </a:lnTo>
                    <a:lnTo>
                      <a:pt x="2" y="59"/>
                    </a:lnTo>
                    <a:lnTo>
                      <a:pt x="59"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grpSp>
        <p:nvGrpSpPr>
          <p:cNvPr id="6" name="Group 5"/>
          <p:cNvGrpSpPr/>
          <p:nvPr/>
        </p:nvGrpSpPr>
        <p:grpSpPr>
          <a:xfrm>
            <a:off x="1214607" y="4636998"/>
            <a:ext cx="578338" cy="602667"/>
            <a:chOff x="1730362" y="3835196"/>
            <a:chExt cx="578338" cy="602667"/>
          </a:xfrm>
        </p:grpSpPr>
        <p:sp>
          <p:nvSpPr>
            <p:cNvPr id="102" name="Oval 101"/>
            <p:cNvSpPr/>
            <p:nvPr/>
          </p:nvSpPr>
          <p:spPr bwMode="gray">
            <a:xfrm>
              <a:off x="1730362" y="3835196"/>
              <a:ext cx="578338" cy="602667"/>
            </a:xfrm>
            <a:prstGeom prst="ellipse">
              <a:avLst/>
            </a:prstGeom>
            <a:solidFill>
              <a:schemeClr val="bg1"/>
            </a:solidFill>
            <a:ln w="19050"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167" name="Group 166"/>
            <p:cNvGrpSpPr/>
            <p:nvPr/>
          </p:nvGrpSpPr>
          <p:grpSpPr>
            <a:xfrm>
              <a:off x="1798366" y="4023499"/>
              <a:ext cx="441686" cy="259331"/>
              <a:chOff x="2581430" y="5156200"/>
              <a:chExt cx="1627188" cy="1050926"/>
            </a:xfrm>
            <a:solidFill>
              <a:schemeClr val="accent1"/>
            </a:solidFill>
          </p:grpSpPr>
          <p:sp>
            <p:nvSpPr>
              <p:cNvPr id="168" name="Freeform 588"/>
              <p:cNvSpPr>
                <a:spLocks/>
              </p:cNvSpPr>
              <p:nvPr/>
            </p:nvSpPr>
            <p:spPr bwMode="auto">
              <a:xfrm>
                <a:off x="3346605" y="572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169" name="Freeform 589"/>
              <p:cNvSpPr>
                <a:spLocks/>
              </p:cNvSpPr>
              <p:nvPr/>
            </p:nvSpPr>
            <p:spPr bwMode="auto">
              <a:xfrm>
                <a:off x="3049743" y="5197475"/>
                <a:ext cx="971550" cy="660400"/>
              </a:xfrm>
              <a:custGeom>
                <a:avLst/>
                <a:gdLst>
                  <a:gd name="T0" fmla="*/ 14 w 259"/>
                  <a:gd name="T1" fmla="*/ 65 h 176"/>
                  <a:gd name="T2" fmla="*/ 38 w 259"/>
                  <a:gd name="T3" fmla="*/ 89 h 176"/>
                  <a:gd name="T4" fmla="*/ 98 w 259"/>
                  <a:gd name="T5" fmla="*/ 57 h 176"/>
                  <a:gd name="T6" fmla="*/ 110 w 259"/>
                  <a:gd name="T7" fmla="*/ 60 h 176"/>
                  <a:gd name="T8" fmla="*/ 216 w 259"/>
                  <a:gd name="T9" fmla="*/ 176 h 176"/>
                  <a:gd name="T10" fmla="*/ 259 w 259"/>
                  <a:gd name="T11" fmla="*/ 127 h 176"/>
                  <a:gd name="T12" fmla="*/ 204 w 259"/>
                  <a:gd name="T13" fmla="*/ 22 h 176"/>
                  <a:gd name="T14" fmla="*/ 181 w 259"/>
                  <a:gd name="T15" fmla="*/ 28 h 176"/>
                  <a:gd name="T16" fmla="*/ 156 w 259"/>
                  <a:gd name="T17" fmla="*/ 14 h 176"/>
                  <a:gd name="T18" fmla="*/ 128 w 259"/>
                  <a:gd name="T19" fmla="*/ 2 h 176"/>
                  <a:gd name="T20" fmla="*/ 87 w 259"/>
                  <a:gd name="T21" fmla="*/ 14 h 176"/>
                  <a:gd name="T22" fmla="*/ 42 w 259"/>
                  <a:gd name="T23" fmla="*/ 43 h 176"/>
                  <a:gd name="T24" fmla="*/ 14 w 259"/>
                  <a:gd name="T25" fmla="*/ 6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176">
                    <a:moveTo>
                      <a:pt x="14" y="65"/>
                    </a:moveTo>
                    <a:cubicBezTo>
                      <a:pt x="0" y="76"/>
                      <a:pt x="7" y="107"/>
                      <a:pt x="38" y="89"/>
                    </a:cubicBezTo>
                    <a:cubicBezTo>
                      <a:pt x="38" y="89"/>
                      <a:pt x="76" y="70"/>
                      <a:pt x="98" y="57"/>
                    </a:cubicBezTo>
                    <a:cubicBezTo>
                      <a:pt x="103" y="54"/>
                      <a:pt x="106" y="55"/>
                      <a:pt x="110" y="60"/>
                    </a:cubicBezTo>
                    <a:cubicBezTo>
                      <a:pt x="115" y="63"/>
                      <a:pt x="216" y="176"/>
                      <a:pt x="216" y="176"/>
                    </a:cubicBezTo>
                    <a:cubicBezTo>
                      <a:pt x="216" y="176"/>
                      <a:pt x="247" y="152"/>
                      <a:pt x="259" y="127"/>
                    </a:cubicBezTo>
                    <a:cubicBezTo>
                      <a:pt x="259" y="127"/>
                      <a:pt x="231" y="75"/>
                      <a:pt x="204" y="22"/>
                    </a:cubicBezTo>
                    <a:cubicBezTo>
                      <a:pt x="197" y="27"/>
                      <a:pt x="190" y="31"/>
                      <a:pt x="181" y="28"/>
                    </a:cubicBezTo>
                    <a:cubicBezTo>
                      <a:pt x="172" y="26"/>
                      <a:pt x="164" y="19"/>
                      <a:pt x="156" y="14"/>
                    </a:cubicBezTo>
                    <a:cubicBezTo>
                      <a:pt x="147" y="8"/>
                      <a:pt x="139" y="3"/>
                      <a:pt x="128" y="2"/>
                    </a:cubicBezTo>
                    <a:cubicBezTo>
                      <a:pt x="112" y="0"/>
                      <a:pt x="100" y="7"/>
                      <a:pt x="87" y="14"/>
                    </a:cubicBezTo>
                    <a:cubicBezTo>
                      <a:pt x="72" y="23"/>
                      <a:pt x="57" y="33"/>
                      <a:pt x="42" y="43"/>
                    </a:cubicBezTo>
                    <a:cubicBezTo>
                      <a:pt x="32" y="50"/>
                      <a:pt x="23" y="57"/>
                      <a:pt x="14" y="65"/>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170" name="Freeform 590"/>
              <p:cNvSpPr>
                <a:spLocks/>
              </p:cNvSpPr>
              <p:nvPr/>
            </p:nvSpPr>
            <p:spPr bwMode="auto">
              <a:xfrm>
                <a:off x="3154518" y="5876925"/>
                <a:ext cx="247650" cy="255588"/>
              </a:xfrm>
              <a:custGeom>
                <a:avLst/>
                <a:gdLst>
                  <a:gd name="T0" fmla="*/ 5 w 66"/>
                  <a:gd name="T1" fmla="*/ 60 h 68"/>
                  <a:gd name="T2" fmla="*/ 7 w 66"/>
                  <a:gd name="T3" fmla="*/ 36 h 68"/>
                  <a:gd name="T4" fmla="*/ 39 w 66"/>
                  <a:gd name="T5" fmla="*/ 6 h 68"/>
                  <a:gd name="T6" fmla="*/ 61 w 66"/>
                  <a:gd name="T7" fmla="*/ 8 h 68"/>
                  <a:gd name="T8" fmla="*/ 61 w 66"/>
                  <a:gd name="T9" fmla="*/ 8 h 68"/>
                  <a:gd name="T10" fmla="*/ 58 w 66"/>
                  <a:gd name="T11" fmla="*/ 33 h 68"/>
                  <a:gd name="T12" fmla="*/ 26 w 66"/>
                  <a:gd name="T13" fmla="*/ 62 h 68"/>
                  <a:gd name="T14" fmla="*/ 5 w 66"/>
                  <a:gd name="T15" fmla="*/ 6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8">
                    <a:moveTo>
                      <a:pt x="5" y="60"/>
                    </a:moveTo>
                    <a:cubicBezTo>
                      <a:pt x="0" y="52"/>
                      <a:pt x="1" y="42"/>
                      <a:pt x="7" y="36"/>
                    </a:cubicBezTo>
                    <a:cubicBezTo>
                      <a:pt x="39" y="6"/>
                      <a:pt x="39" y="6"/>
                      <a:pt x="39" y="6"/>
                    </a:cubicBezTo>
                    <a:cubicBezTo>
                      <a:pt x="46" y="0"/>
                      <a:pt x="55" y="1"/>
                      <a:pt x="61" y="8"/>
                    </a:cubicBezTo>
                    <a:cubicBezTo>
                      <a:pt x="61" y="8"/>
                      <a:pt x="61" y="8"/>
                      <a:pt x="61" y="8"/>
                    </a:cubicBezTo>
                    <a:cubicBezTo>
                      <a:pt x="66" y="16"/>
                      <a:pt x="65" y="26"/>
                      <a:pt x="58" y="33"/>
                    </a:cubicBezTo>
                    <a:cubicBezTo>
                      <a:pt x="26" y="62"/>
                      <a:pt x="26" y="62"/>
                      <a:pt x="26" y="62"/>
                    </a:cubicBezTo>
                    <a:cubicBezTo>
                      <a:pt x="20" y="68"/>
                      <a:pt x="10" y="67"/>
                      <a:pt x="5" y="60"/>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171" name="Freeform 591"/>
              <p:cNvSpPr>
                <a:spLocks/>
              </p:cNvSpPr>
              <p:nvPr/>
            </p:nvSpPr>
            <p:spPr bwMode="auto">
              <a:xfrm>
                <a:off x="3041805" y="5802313"/>
                <a:ext cx="222250" cy="228600"/>
              </a:xfrm>
              <a:custGeom>
                <a:avLst/>
                <a:gdLst>
                  <a:gd name="T0" fmla="*/ 6 w 59"/>
                  <a:gd name="T1" fmla="*/ 53 h 61"/>
                  <a:gd name="T2" fmla="*/ 8 w 59"/>
                  <a:gd name="T3" fmla="*/ 29 h 61"/>
                  <a:gd name="T4" fmla="*/ 33 w 59"/>
                  <a:gd name="T5" fmla="*/ 6 h 61"/>
                  <a:gd name="T6" fmla="*/ 54 w 59"/>
                  <a:gd name="T7" fmla="*/ 8 h 61"/>
                  <a:gd name="T8" fmla="*/ 54 w 59"/>
                  <a:gd name="T9" fmla="*/ 8 h 61"/>
                  <a:gd name="T10" fmla="*/ 52 w 59"/>
                  <a:gd name="T11" fmla="*/ 32 h 61"/>
                  <a:gd name="T12" fmla="*/ 27 w 59"/>
                  <a:gd name="T13" fmla="*/ 55 h 61"/>
                  <a:gd name="T14" fmla="*/ 6 w 59"/>
                  <a:gd name="T15" fmla="*/ 53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1">
                    <a:moveTo>
                      <a:pt x="6" y="53"/>
                    </a:moveTo>
                    <a:cubicBezTo>
                      <a:pt x="0" y="46"/>
                      <a:pt x="1" y="35"/>
                      <a:pt x="8" y="29"/>
                    </a:cubicBezTo>
                    <a:cubicBezTo>
                      <a:pt x="33" y="6"/>
                      <a:pt x="33" y="6"/>
                      <a:pt x="33" y="6"/>
                    </a:cubicBezTo>
                    <a:cubicBezTo>
                      <a:pt x="40" y="0"/>
                      <a:pt x="49" y="1"/>
                      <a:pt x="54" y="8"/>
                    </a:cubicBezTo>
                    <a:cubicBezTo>
                      <a:pt x="54" y="8"/>
                      <a:pt x="54" y="8"/>
                      <a:pt x="54" y="8"/>
                    </a:cubicBezTo>
                    <a:cubicBezTo>
                      <a:pt x="59" y="15"/>
                      <a:pt x="58" y="26"/>
                      <a:pt x="52" y="32"/>
                    </a:cubicBezTo>
                    <a:cubicBezTo>
                      <a:pt x="27" y="55"/>
                      <a:pt x="27" y="55"/>
                      <a:pt x="27" y="55"/>
                    </a:cubicBezTo>
                    <a:cubicBezTo>
                      <a:pt x="20" y="61"/>
                      <a:pt x="11" y="60"/>
                      <a:pt x="6" y="53"/>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172" name="Freeform 592"/>
              <p:cNvSpPr>
                <a:spLocks/>
              </p:cNvSpPr>
              <p:nvPr/>
            </p:nvSpPr>
            <p:spPr bwMode="auto">
              <a:xfrm>
                <a:off x="2911630" y="5791200"/>
                <a:ext cx="149225" cy="160338"/>
              </a:xfrm>
              <a:custGeom>
                <a:avLst/>
                <a:gdLst>
                  <a:gd name="T0" fmla="*/ 5 w 40"/>
                  <a:gd name="T1" fmla="*/ 34 h 43"/>
                  <a:gd name="T2" fmla="*/ 8 w 40"/>
                  <a:gd name="T3" fmla="*/ 10 h 43"/>
                  <a:gd name="T4" fmla="*/ 14 w 40"/>
                  <a:gd name="T5" fmla="*/ 6 h 43"/>
                  <a:gd name="T6" fmla="*/ 35 w 40"/>
                  <a:gd name="T7" fmla="*/ 9 h 43"/>
                  <a:gd name="T8" fmla="*/ 35 w 40"/>
                  <a:gd name="T9" fmla="*/ 9 h 43"/>
                  <a:gd name="T10" fmla="*/ 32 w 40"/>
                  <a:gd name="T11" fmla="*/ 33 h 43"/>
                  <a:gd name="T12" fmla="*/ 26 w 40"/>
                  <a:gd name="T13" fmla="*/ 37 h 43"/>
                  <a:gd name="T14" fmla="*/ 5 w 40"/>
                  <a:gd name="T15" fmla="*/ 3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3">
                    <a:moveTo>
                      <a:pt x="5" y="34"/>
                    </a:moveTo>
                    <a:cubicBezTo>
                      <a:pt x="0" y="26"/>
                      <a:pt x="1" y="16"/>
                      <a:pt x="8" y="10"/>
                    </a:cubicBezTo>
                    <a:cubicBezTo>
                      <a:pt x="14" y="6"/>
                      <a:pt x="14" y="6"/>
                      <a:pt x="14" y="6"/>
                    </a:cubicBezTo>
                    <a:cubicBezTo>
                      <a:pt x="21" y="0"/>
                      <a:pt x="30" y="1"/>
                      <a:pt x="35" y="9"/>
                    </a:cubicBezTo>
                    <a:cubicBezTo>
                      <a:pt x="35" y="9"/>
                      <a:pt x="35" y="9"/>
                      <a:pt x="35" y="9"/>
                    </a:cubicBezTo>
                    <a:cubicBezTo>
                      <a:pt x="40" y="17"/>
                      <a:pt x="38" y="27"/>
                      <a:pt x="32" y="33"/>
                    </a:cubicBezTo>
                    <a:cubicBezTo>
                      <a:pt x="26" y="37"/>
                      <a:pt x="26" y="37"/>
                      <a:pt x="26" y="37"/>
                    </a:cubicBezTo>
                    <a:cubicBezTo>
                      <a:pt x="19" y="43"/>
                      <a:pt x="10" y="41"/>
                      <a:pt x="5" y="34"/>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173" name="Freeform 593"/>
              <p:cNvSpPr>
                <a:spLocks/>
              </p:cNvSpPr>
              <p:nvPr/>
            </p:nvSpPr>
            <p:spPr bwMode="auto">
              <a:xfrm>
                <a:off x="3300568" y="6011863"/>
                <a:ext cx="180975" cy="195263"/>
              </a:xfrm>
              <a:custGeom>
                <a:avLst/>
                <a:gdLst>
                  <a:gd name="T0" fmla="*/ 42 w 48"/>
                  <a:gd name="T1" fmla="*/ 7 h 52"/>
                  <a:gd name="T2" fmla="*/ 21 w 48"/>
                  <a:gd name="T3" fmla="*/ 6 h 52"/>
                  <a:gd name="T4" fmla="*/ 7 w 48"/>
                  <a:gd name="T5" fmla="*/ 21 h 52"/>
                  <a:gd name="T6" fmla="*/ 6 w 48"/>
                  <a:gd name="T7" fmla="*/ 45 h 52"/>
                  <a:gd name="T8" fmla="*/ 27 w 48"/>
                  <a:gd name="T9" fmla="*/ 46 h 52"/>
                  <a:gd name="T10" fmla="*/ 41 w 48"/>
                  <a:gd name="T11" fmla="*/ 31 h 52"/>
                  <a:gd name="T12" fmla="*/ 42 w 48"/>
                  <a:gd name="T13" fmla="*/ 7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42" y="7"/>
                    </a:moveTo>
                    <a:cubicBezTo>
                      <a:pt x="37" y="0"/>
                      <a:pt x="27" y="0"/>
                      <a:pt x="21" y="6"/>
                    </a:cubicBezTo>
                    <a:cubicBezTo>
                      <a:pt x="7" y="21"/>
                      <a:pt x="7" y="21"/>
                      <a:pt x="7" y="21"/>
                    </a:cubicBezTo>
                    <a:cubicBezTo>
                      <a:pt x="1" y="27"/>
                      <a:pt x="0" y="38"/>
                      <a:pt x="6" y="45"/>
                    </a:cubicBezTo>
                    <a:cubicBezTo>
                      <a:pt x="11" y="52"/>
                      <a:pt x="21" y="52"/>
                      <a:pt x="27" y="46"/>
                    </a:cubicBezTo>
                    <a:cubicBezTo>
                      <a:pt x="41" y="31"/>
                      <a:pt x="41" y="31"/>
                      <a:pt x="41" y="31"/>
                    </a:cubicBezTo>
                    <a:cubicBezTo>
                      <a:pt x="47" y="25"/>
                      <a:pt x="48" y="14"/>
                      <a:pt x="42" y="7"/>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174" name="Freeform 594"/>
              <p:cNvSpPr>
                <a:spLocks/>
              </p:cNvSpPr>
              <p:nvPr/>
            </p:nvSpPr>
            <p:spPr bwMode="auto">
              <a:xfrm>
                <a:off x="3845080" y="5164138"/>
                <a:ext cx="363538" cy="517525"/>
              </a:xfrm>
              <a:custGeom>
                <a:avLst/>
                <a:gdLst>
                  <a:gd name="T0" fmla="*/ 95 w 97"/>
                  <a:gd name="T1" fmla="*/ 112 h 138"/>
                  <a:gd name="T2" fmla="*/ 92 w 97"/>
                  <a:gd name="T3" fmla="*/ 124 h 138"/>
                  <a:gd name="T4" fmla="*/ 69 w 97"/>
                  <a:gd name="T5" fmla="*/ 136 h 138"/>
                  <a:gd name="T6" fmla="*/ 58 w 97"/>
                  <a:gd name="T7" fmla="*/ 132 h 138"/>
                  <a:gd name="T8" fmla="*/ 2 w 97"/>
                  <a:gd name="T9" fmla="*/ 25 h 138"/>
                  <a:gd name="T10" fmla="*/ 5 w 97"/>
                  <a:gd name="T11" fmla="*/ 14 h 138"/>
                  <a:gd name="T12" fmla="*/ 28 w 97"/>
                  <a:gd name="T13" fmla="*/ 2 h 138"/>
                  <a:gd name="T14" fmla="*/ 39 w 97"/>
                  <a:gd name="T15" fmla="*/ 6 h 138"/>
                  <a:gd name="T16" fmla="*/ 95 w 97"/>
                  <a:gd name="T17" fmla="*/ 1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38">
                    <a:moveTo>
                      <a:pt x="95" y="112"/>
                    </a:moveTo>
                    <a:cubicBezTo>
                      <a:pt x="97" y="117"/>
                      <a:pt x="96" y="122"/>
                      <a:pt x="92" y="124"/>
                    </a:cubicBezTo>
                    <a:cubicBezTo>
                      <a:pt x="69" y="136"/>
                      <a:pt x="69" y="136"/>
                      <a:pt x="69" y="136"/>
                    </a:cubicBezTo>
                    <a:cubicBezTo>
                      <a:pt x="65" y="138"/>
                      <a:pt x="60" y="136"/>
                      <a:pt x="58" y="132"/>
                    </a:cubicBezTo>
                    <a:cubicBezTo>
                      <a:pt x="2" y="25"/>
                      <a:pt x="2" y="25"/>
                      <a:pt x="2" y="25"/>
                    </a:cubicBezTo>
                    <a:cubicBezTo>
                      <a:pt x="0" y="21"/>
                      <a:pt x="1" y="16"/>
                      <a:pt x="5" y="14"/>
                    </a:cubicBezTo>
                    <a:cubicBezTo>
                      <a:pt x="28" y="2"/>
                      <a:pt x="28" y="2"/>
                      <a:pt x="28" y="2"/>
                    </a:cubicBezTo>
                    <a:cubicBezTo>
                      <a:pt x="32" y="0"/>
                      <a:pt x="37" y="1"/>
                      <a:pt x="39" y="6"/>
                    </a:cubicBezTo>
                    <a:lnTo>
                      <a:pt x="95" y="112"/>
                    </a:ln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175" name="Freeform 595"/>
              <p:cNvSpPr>
                <a:spLocks/>
              </p:cNvSpPr>
              <p:nvPr/>
            </p:nvSpPr>
            <p:spPr bwMode="auto">
              <a:xfrm>
                <a:off x="2581430" y="5156200"/>
                <a:ext cx="306388" cy="525463"/>
              </a:xfrm>
              <a:custGeom>
                <a:avLst/>
                <a:gdLst>
                  <a:gd name="T0" fmla="*/ 38 w 82"/>
                  <a:gd name="T1" fmla="*/ 133 h 140"/>
                  <a:gd name="T2" fmla="*/ 28 w 82"/>
                  <a:gd name="T3" fmla="*/ 139 h 140"/>
                  <a:gd name="T4" fmla="*/ 5 w 82"/>
                  <a:gd name="T5" fmla="*/ 130 h 140"/>
                  <a:gd name="T6" fmla="*/ 1 w 82"/>
                  <a:gd name="T7" fmla="*/ 120 h 140"/>
                  <a:gd name="T8" fmla="*/ 44 w 82"/>
                  <a:gd name="T9" fmla="*/ 7 h 140"/>
                  <a:gd name="T10" fmla="*/ 54 w 82"/>
                  <a:gd name="T11" fmla="*/ 1 h 140"/>
                  <a:gd name="T12" fmla="*/ 77 w 82"/>
                  <a:gd name="T13" fmla="*/ 10 h 140"/>
                  <a:gd name="T14" fmla="*/ 81 w 82"/>
                  <a:gd name="T15" fmla="*/ 20 h 140"/>
                  <a:gd name="T16" fmla="*/ 38 w 82"/>
                  <a:gd name="T17" fmla="*/ 13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40">
                    <a:moveTo>
                      <a:pt x="38" y="133"/>
                    </a:moveTo>
                    <a:cubicBezTo>
                      <a:pt x="37" y="137"/>
                      <a:pt x="32" y="140"/>
                      <a:pt x="28" y="139"/>
                    </a:cubicBezTo>
                    <a:cubicBezTo>
                      <a:pt x="5" y="130"/>
                      <a:pt x="5" y="130"/>
                      <a:pt x="5" y="130"/>
                    </a:cubicBezTo>
                    <a:cubicBezTo>
                      <a:pt x="1" y="129"/>
                      <a:pt x="0" y="124"/>
                      <a:pt x="1" y="120"/>
                    </a:cubicBezTo>
                    <a:cubicBezTo>
                      <a:pt x="44" y="7"/>
                      <a:pt x="44" y="7"/>
                      <a:pt x="44" y="7"/>
                    </a:cubicBezTo>
                    <a:cubicBezTo>
                      <a:pt x="45" y="3"/>
                      <a:pt x="50" y="0"/>
                      <a:pt x="54" y="1"/>
                    </a:cubicBezTo>
                    <a:cubicBezTo>
                      <a:pt x="77" y="10"/>
                      <a:pt x="77" y="10"/>
                      <a:pt x="77" y="10"/>
                    </a:cubicBezTo>
                    <a:cubicBezTo>
                      <a:pt x="81" y="11"/>
                      <a:pt x="82" y="16"/>
                      <a:pt x="81" y="20"/>
                    </a:cubicBezTo>
                    <a:lnTo>
                      <a:pt x="38" y="133"/>
                    </a:ln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176" name="Freeform 596"/>
              <p:cNvSpPr>
                <a:spLocks/>
              </p:cNvSpPr>
              <p:nvPr/>
            </p:nvSpPr>
            <p:spPr bwMode="auto">
              <a:xfrm>
                <a:off x="3440268" y="5756275"/>
                <a:ext cx="454025" cy="409575"/>
              </a:xfrm>
              <a:custGeom>
                <a:avLst/>
                <a:gdLst>
                  <a:gd name="T0" fmla="*/ 110 w 121"/>
                  <a:gd name="T1" fmla="*/ 40 h 109"/>
                  <a:gd name="T2" fmla="*/ 110 w 121"/>
                  <a:gd name="T3" fmla="*/ 40 h 109"/>
                  <a:gd name="T4" fmla="*/ 107 w 121"/>
                  <a:gd name="T5" fmla="*/ 47 h 109"/>
                  <a:gd name="T6" fmla="*/ 96 w 121"/>
                  <a:gd name="T7" fmla="*/ 52 h 109"/>
                  <a:gd name="T8" fmla="*/ 84 w 121"/>
                  <a:gd name="T9" fmla="*/ 47 h 109"/>
                  <a:gd name="T10" fmla="*/ 44 w 121"/>
                  <a:gd name="T11" fmla="*/ 2 h 109"/>
                  <a:gd name="T12" fmla="*/ 42 w 121"/>
                  <a:gd name="T13" fmla="*/ 0 h 109"/>
                  <a:gd name="T14" fmla="*/ 37 w 121"/>
                  <a:gd name="T15" fmla="*/ 10 h 109"/>
                  <a:gd name="T16" fmla="*/ 70 w 121"/>
                  <a:gd name="T17" fmla="*/ 46 h 109"/>
                  <a:gd name="T18" fmla="*/ 70 w 121"/>
                  <a:gd name="T19" fmla="*/ 71 h 109"/>
                  <a:gd name="T20" fmla="*/ 60 w 121"/>
                  <a:gd name="T21" fmla="*/ 76 h 109"/>
                  <a:gd name="T22" fmla="*/ 48 w 121"/>
                  <a:gd name="T23" fmla="*/ 70 h 109"/>
                  <a:gd name="T24" fmla="*/ 11 w 121"/>
                  <a:gd name="T25" fmla="*/ 28 h 109"/>
                  <a:gd name="T26" fmla="*/ 8 w 121"/>
                  <a:gd name="T27" fmla="*/ 26 h 109"/>
                  <a:gd name="T28" fmla="*/ 4 w 121"/>
                  <a:gd name="T29" fmla="*/ 37 h 109"/>
                  <a:gd name="T30" fmla="*/ 33 w 121"/>
                  <a:gd name="T31" fmla="*/ 70 h 109"/>
                  <a:gd name="T32" fmla="*/ 33 w 121"/>
                  <a:gd name="T33" fmla="*/ 94 h 109"/>
                  <a:gd name="T34" fmla="*/ 23 w 121"/>
                  <a:gd name="T35" fmla="*/ 98 h 109"/>
                  <a:gd name="T36" fmla="*/ 17 w 121"/>
                  <a:gd name="T37" fmla="*/ 97 h 109"/>
                  <a:gd name="T38" fmla="*/ 12 w 121"/>
                  <a:gd name="T39" fmla="*/ 106 h 109"/>
                  <a:gd name="T40" fmla="*/ 23 w 121"/>
                  <a:gd name="T41" fmla="*/ 109 h 109"/>
                  <a:gd name="T42" fmla="*/ 40 w 121"/>
                  <a:gd name="T43" fmla="*/ 101 h 109"/>
                  <a:gd name="T44" fmla="*/ 47 w 121"/>
                  <a:gd name="T45" fmla="*/ 83 h 109"/>
                  <a:gd name="T46" fmla="*/ 60 w 121"/>
                  <a:gd name="T47" fmla="*/ 86 h 109"/>
                  <a:gd name="T48" fmla="*/ 77 w 121"/>
                  <a:gd name="T49" fmla="*/ 78 h 109"/>
                  <a:gd name="T50" fmla="*/ 84 w 121"/>
                  <a:gd name="T51" fmla="*/ 60 h 109"/>
                  <a:gd name="T52" fmla="*/ 96 w 121"/>
                  <a:gd name="T53" fmla="*/ 63 h 109"/>
                  <a:gd name="T54" fmla="*/ 114 w 121"/>
                  <a:gd name="T55" fmla="*/ 54 h 109"/>
                  <a:gd name="T56" fmla="*/ 120 w 121"/>
                  <a:gd name="T57" fmla="*/ 40 h 109"/>
                  <a:gd name="T58" fmla="*/ 120 w 121"/>
                  <a:gd name="T59" fmla="*/ 33 h 109"/>
                  <a:gd name="T60" fmla="*/ 117 w 121"/>
                  <a:gd name="T61" fmla="*/ 35 h 109"/>
                  <a:gd name="T62" fmla="*/ 110 w 121"/>
                  <a:gd name="T63" fmla="*/ 4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09">
                    <a:moveTo>
                      <a:pt x="110" y="40"/>
                    </a:moveTo>
                    <a:cubicBezTo>
                      <a:pt x="110" y="40"/>
                      <a:pt x="110" y="40"/>
                      <a:pt x="110" y="40"/>
                    </a:cubicBezTo>
                    <a:cubicBezTo>
                      <a:pt x="110" y="43"/>
                      <a:pt x="109" y="45"/>
                      <a:pt x="107" y="47"/>
                    </a:cubicBezTo>
                    <a:cubicBezTo>
                      <a:pt x="104" y="51"/>
                      <a:pt x="100" y="52"/>
                      <a:pt x="96" y="52"/>
                    </a:cubicBezTo>
                    <a:cubicBezTo>
                      <a:pt x="92" y="52"/>
                      <a:pt x="87" y="50"/>
                      <a:pt x="84" y="47"/>
                    </a:cubicBezTo>
                    <a:cubicBezTo>
                      <a:pt x="44" y="2"/>
                      <a:pt x="44" y="2"/>
                      <a:pt x="44" y="2"/>
                    </a:cubicBezTo>
                    <a:cubicBezTo>
                      <a:pt x="43" y="1"/>
                      <a:pt x="42" y="0"/>
                      <a:pt x="42" y="0"/>
                    </a:cubicBezTo>
                    <a:cubicBezTo>
                      <a:pt x="38" y="0"/>
                      <a:pt x="34" y="6"/>
                      <a:pt x="37" y="10"/>
                    </a:cubicBezTo>
                    <a:cubicBezTo>
                      <a:pt x="70" y="46"/>
                      <a:pt x="70" y="46"/>
                      <a:pt x="70" y="46"/>
                    </a:cubicBezTo>
                    <a:cubicBezTo>
                      <a:pt x="76" y="53"/>
                      <a:pt x="76" y="64"/>
                      <a:pt x="70" y="71"/>
                    </a:cubicBezTo>
                    <a:cubicBezTo>
                      <a:pt x="67" y="74"/>
                      <a:pt x="63" y="76"/>
                      <a:pt x="60" y="76"/>
                    </a:cubicBezTo>
                    <a:cubicBezTo>
                      <a:pt x="56" y="76"/>
                      <a:pt x="51" y="74"/>
                      <a:pt x="48" y="70"/>
                    </a:cubicBezTo>
                    <a:cubicBezTo>
                      <a:pt x="11" y="28"/>
                      <a:pt x="11" y="28"/>
                      <a:pt x="11" y="28"/>
                    </a:cubicBezTo>
                    <a:cubicBezTo>
                      <a:pt x="10" y="27"/>
                      <a:pt x="9" y="26"/>
                      <a:pt x="8" y="26"/>
                    </a:cubicBezTo>
                    <a:cubicBezTo>
                      <a:pt x="4" y="26"/>
                      <a:pt x="0" y="32"/>
                      <a:pt x="4" y="37"/>
                    </a:cubicBezTo>
                    <a:cubicBezTo>
                      <a:pt x="33" y="70"/>
                      <a:pt x="33" y="70"/>
                      <a:pt x="33" y="70"/>
                    </a:cubicBezTo>
                    <a:cubicBezTo>
                      <a:pt x="39" y="77"/>
                      <a:pt x="39" y="87"/>
                      <a:pt x="33" y="94"/>
                    </a:cubicBezTo>
                    <a:cubicBezTo>
                      <a:pt x="30" y="97"/>
                      <a:pt x="26" y="98"/>
                      <a:pt x="23" y="98"/>
                    </a:cubicBezTo>
                    <a:cubicBezTo>
                      <a:pt x="21" y="98"/>
                      <a:pt x="19" y="98"/>
                      <a:pt x="17" y="97"/>
                    </a:cubicBezTo>
                    <a:cubicBezTo>
                      <a:pt x="16" y="100"/>
                      <a:pt x="14" y="103"/>
                      <a:pt x="12" y="106"/>
                    </a:cubicBezTo>
                    <a:cubicBezTo>
                      <a:pt x="15" y="108"/>
                      <a:pt x="19" y="109"/>
                      <a:pt x="23" y="109"/>
                    </a:cubicBezTo>
                    <a:cubicBezTo>
                      <a:pt x="29" y="109"/>
                      <a:pt x="35" y="106"/>
                      <a:pt x="40" y="101"/>
                    </a:cubicBezTo>
                    <a:cubicBezTo>
                      <a:pt x="44" y="96"/>
                      <a:pt x="47" y="89"/>
                      <a:pt x="47" y="83"/>
                    </a:cubicBezTo>
                    <a:cubicBezTo>
                      <a:pt x="51" y="85"/>
                      <a:pt x="55" y="86"/>
                      <a:pt x="60" y="86"/>
                    </a:cubicBezTo>
                    <a:cubicBezTo>
                      <a:pt x="66" y="86"/>
                      <a:pt x="72" y="84"/>
                      <a:pt x="77" y="78"/>
                    </a:cubicBezTo>
                    <a:cubicBezTo>
                      <a:pt x="82" y="73"/>
                      <a:pt x="84" y="67"/>
                      <a:pt x="84" y="60"/>
                    </a:cubicBezTo>
                    <a:cubicBezTo>
                      <a:pt x="88" y="62"/>
                      <a:pt x="92" y="63"/>
                      <a:pt x="96" y="63"/>
                    </a:cubicBezTo>
                    <a:cubicBezTo>
                      <a:pt x="103" y="63"/>
                      <a:pt x="110" y="60"/>
                      <a:pt x="114" y="54"/>
                    </a:cubicBezTo>
                    <a:cubicBezTo>
                      <a:pt x="119" y="49"/>
                      <a:pt x="120" y="44"/>
                      <a:pt x="120" y="40"/>
                    </a:cubicBezTo>
                    <a:cubicBezTo>
                      <a:pt x="121" y="37"/>
                      <a:pt x="120" y="35"/>
                      <a:pt x="120" y="33"/>
                    </a:cubicBezTo>
                    <a:cubicBezTo>
                      <a:pt x="118" y="34"/>
                      <a:pt x="118" y="35"/>
                      <a:pt x="117" y="35"/>
                    </a:cubicBezTo>
                    <a:lnTo>
                      <a:pt x="110" y="40"/>
                    </a:ln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sp>
            <p:nvSpPr>
              <p:cNvPr id="177" name="Freeform 597"/>
              <p:cNvSpPr>
                <a:spLocks/>
              </p:cNvSpPr>
              <p:nvPr/>
            </p:nvSpPr>
            <p:spPr bwMode="auto">
              <a:xfrm>
                <a:off x="2771930" y="5186363"/>
                <a:ext cx="585788" cy="630238"/>
              </a:xfrm>
              <a:custGeom>
                <a:avLst/>
                <a:gdLst>
                  <a:gd name="T0" fmla="*/ 39 w 156"/>
                  <a:gd name="T1" fmla="*/ 163 h 168"/>
                  <a:gd name="T2" fmla="*/ 39 w 156"/>
                  <a:gd name="T3" fmla="*/ 163 h 168"/>
                  <a:gd name="T4" fmla="*/ 39 w 156"/>
                  <a:gd name="T5" fmla="*/ 163 h 168"/>
                  <a:gd name="T6" fmla="*/ 42 w 156"/>
                  <a:gd name="T7" fmla="*/ 161 h 168"/>
                  <a:gd name="T8" fmla="*/ 10 w 156"/>
                  <a:gd name="T9" fmla="*/ 126 h 168"/>
                  <a:gd name="T10" fmla="*/ 50 w 156"/>
                  <a:gd name="T11" fmla="*/ 20 h 168"/>
                  <a:gd name="T12" fmla="*/ 63 w 156"/>
                  <a:gd name="T13" fmla="*/ 30 h 168"/>
                  <a:gd name="T14" fmla="*/ 75 w 156"/>
                  <a:gd name="T15" fmla="*/ 33 h 168"/>
                  <a:gd name="T16" fmla="*/ 78 w 156"/>
                  <a:gd name="T17" fmla="*/ 32 h 168"/>
                  <a:gd name="T18" fmla="*/ 112 w 156"/>
                  <a:gd name="T19" fmla="*/ 19 h 168"/>
                  <a:gd name="T20" fmla="*/ 135 w 156"/>
                  <a:gd name="T21" fmla="*/ 11 h 168"/>
                  <a:gd name="T22" fmla="*/ 146 w 156"/>
                  <a:gd name="T23" fmla="*/ 14 h 168"/>
                  <a:gd name="T24" fmla="*/ 156 w 156"/>
                  <a:gd name="T25" fmla="*/ 8 h 168"/>
                  <a:gd name="T26" fmla="*/ 154 w 156"/>
                  <a:gd name="T27" fmla="*/ 7 h 168"/>
                  <a:gd name="T28" fmla="*/ 135 w 156"/>
                  <a:gd name="T29" fmla="*/ 0 h 168"/>
                  <a:gd name="T30" fmla="*/ 107 w 156"/>
                  <a:gd name="T31" fmla="*/ 9 h 168"/>
                  <a:gd name="T32" fmla="*/ 104 w 156"/>
                  <a:gd name="T33" fmla="*/ 11 h 168"/>
                  <a:gd name="T34" fmla="*/ 77 w 156"/>
                  <a:gd name="T35" fmla="*/ 22 h 168"/>
                  <a:gd name="T36" fmla="*/ 75 w 156"/>
                  <a:gd name="T37" fmla="*/ 22 h 168"/>
                  <a:gd name="T38" fmla="*/ 67 w 156"/>
                  <a:gd name="T39" fmla="*/ 21 h 168"/>
                  <a:gd name="T40" fmla="*/ 59 w 156"/>
                  <a:gd name="T41" fmla="*/ 16 h 168"/>
                  <a:gd name="T42" fmla="*/ 52 w 156"/>
                  <a:gd name="T43" fmla="*/ 10 h 168"/>
                  <a:gd name="T44" fmla="*/ 50 w 156"/>
                  <a:gd name="T45" fmla="*/ 10 h 168"/>
                  <a:gd name="T46" fmla="*/ 41 w 156"/>
                  <a:gd name="T47" fmla="*/ 17 h 168"/>
                  <a:gd name="T48" fmla="*/ 1 w 156"/>
                  <a:gd name="T49" fmla="*/ 122 h 168"/>
                  <a:gd name="T50" fmla="*/ 3 w 156"/>
                  <a:gd name="T51" fmla="*/ 133 h 168"/>
                  <a:gd name="T52" fmla="*/ 34 w 156"/>
                  <a:gd name="T53" fmla="*/ 168 h 168"/>
                  <a:gd name="T54" fmla="*/ 39 w 156"/>
                  <a:gd name="T55" fmla="*/ 16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68">
                    <a:moveTo>
                      <a:pt x="39" y="163"/>
                    </a:moveTo>
                    <a:cubicBezTo>
                      <a:pt x="39" y="163"/>
                      <a:pt x="39" y="163"/>
                      <a:pt x="39" y="163"/>
                    </a:cubicBezTo>
                    <a:cubicBezTo>
                      <a:pt x="39" y="163"/>
                      <a:pt x="39" y="163"/>
                      <a:pt x="39" y="163"/>
                    </a:cubicBezTo>
                    <a:cubicBezTo>
                      <a:pt x="42" y="161"/>
                      <a:pt x="42" y="161"/>
                      <a:pt x="42" y="161"/>
                    </a:cubicBezTo>
                    <a:cubicBezTo>
                      <a:pt x="22" y="141"/>
                      <a:pt x="10" y="126"/>
                      <a:pt x="10" y="126"/>
                    </a:cubicBezTo>
                    <a:cubicBezTo>
                      <a:pt x="29" y="79"/>
                      <a:pt x="50" y="20"/>
                      <a:pt x="50" y="20"/>
                    </a:cubicBezTo>
                    <a:cubicBezTo>
                      <a:pt x="50" y="24"/>
                      <a:pt x="61" y="29"/>
                      <a:pt x="63" y="30"/>
                    </a:cubicBezTo>
                    <a:cubicBezTo>
                      <a:pt x="67" y="32"/>
                      <a:pt x="71" y="33"/>
                      <a:pt x="75" y="33"/>
                    </a:cubicBezTo>
                    <a:cubicBezTo>
                      <a:pt x="76" y="33"/>
                      <a:pt x="77" y="32"/>
                      <a:pt x="78" y="32"/>
                    </a:cubicBezTo>
                    <a:cubicBezTo>
                      <a:pt x="90" y="31"/>
                      <a:pt x="101" y="24"/>
                      <a:pt x="112" y="19"/>
                    </a:cubicBezTo>
                    <a:cubicBezTo>
                      <a:pt x="118" y="15"/>
                      <a:pt x="127" y="11"/>
                      <a:pt x="135" y="11"/>
                    </a:cubicBezTo>
                    <a:cubicBezTo>
                      <a:pt x="139" y="11"/>
                      <a:pt x="143" y="12"/>
                      <a:pt x="146" y="14"/>
                    </a:cubicBezTo>
                    <a:cubicBezTo>
                      <a:pt x="149" y="12"/>
                      <a:pt x="153" y="10"/>
                      <a:pt x="156" y="8"/>
                    </a:cubicBezTo>
                    <a:cubicBezTo>
                      <a:pt x="155" y="8"/>
                      <a:pt x="154" y="7"/>
                      <a:pt x="154" y="7"/>
                    </a:cubicBezTo>
                    <a:cubicBezTo>
                      <a:pt x="149" y="2"/>
                      <a:pt x="142" y="0"/>
                      <a:pt x="135" y="0"/>
                    </a:cubicBezTo>
                    <a:cubicBezTo>
                      <a:pt x="124" y="0"/>
                      <a:pt x="114" y="5"/>
                      <a:pt x="107" y="9"/>
                    </a:cubicBezTo>
                    <a:cubicBezTo>
                      <a:pt x="104" y="11"/>
                      <a:pt x="104" y="11"/>
                      <a:pt x="104" y="11"/>
                    </a:cubicBezTo>
                    <a:cubicBezTo>
                      <a:pt x="95" y="16"/>
                      <a:pt x="86" y="21"/>
                      <a:pt x="77" y="22"/>
                    </a:cubicBezTo>
                    <a:cubicBezTo>
                      <a:pt x="77" y="22"/>
                      <a:pt x="76" y="22"/>
                      <a:pt x="75" y="22"/>
                    </a:cubicBezTo>
                    <a:cubicBezTo>
                      <a:pt x="72" y="22"/>
                      <a:pt x="69" y="22"/>
                      <a:pt x="67" y="21"/>
                    </a:cubicBezTo>
                    <a:cubicBezTo>
                      <a:pt x="65" y="20"/>
                      <a:pt x="61" y="18"/>
                      <a:pt x="59" y="16"/>
                    </a:cubicBezTo>
                    <a:cubicBezTo>
                      <a:pt x="58" y="13"/>
                      <a:pt x="55" y="11"/>
                      <a:pt x="52" y="10"/>
                    </a:cubicBezTo>
                    <a:cubicBezTo>
                      <a:pt x="52" y="10"/>
                      <a:pt x="51" y="10"/>
                      <a:pt x="50" y="10"/>
                    </a:cubicBezTo>
                    <a:cubicBezTo>
                      <a:pt x="46" y="10"/>
                      <a:pt x="42" y="12"/>
                      <a:pt x="41" y="17"/>
                    </a:cubicBezTo>
                    <a:cubicBezTo>
                      <a:pt x="41" y="17"/>
                      <a:pt x="19" y="75"/>
                      <a:pt x="1" y="122"/>
                    </a:cubicBezTo>
                    <a:cubicBezTo>
                      <a:pt x="0" y="126"/>
                      <a:pt x="0" y="130"/>
                      <a:pt x="3" y="133"/>
                    </a:cubicBezTo>
                    <a:cubicBezTo>
                      <a:pt x="3" y="134"/>
                      <a:pt x="15" y="148"/>
                      <a:pt x="34" y="168"/>
                    </a:cubicBezTo>
                    <a:cubicBezTo>
                      <a:pt x="36" y="166"/>
                      <a:pt x="37" y="164"/>
                      <a:pt x="39" y="163"/>
                    </a:cubicBezTo>
                    <a:close/>
                  </a:path>
                </a:pathLst>
              </a:custGeom>
              <a:grp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2200" dirty="0">
                  <a:solidFill>
                    <a:srgbClr val="000000"/>
                  </a:solidFill>
                  <a:latin typeface="+mn-lt"/>
                </a:endParaRPr>
              </a:p>
            </p:txBody>
          </p:sp>
        </p:grpSp>
      </p:grpSp>
      <p:sp>
        <p:nvSpPr>
          <p:cNvPr id="117" name="Freeform 116"/>
          <p:cNvSpPr/>
          <p:nvPr/>
        </p:nvSpPr>
        <p:spPr bwMode="gray">
          <a:xfrm>
            <a:off x="2089895" y="4196231"/>
            <a:ext cx="2904811" cy="45719"/>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13"/>
          <p:cNvSpPr/>
          <p:nvPr/>
        </p:nvSpPr>
        <p:spPr bwMode="gray">
          <a:xfrm>
            <a:off x="6698588" y="3340780"/>
            <a:ext cx="2882859" cy="51719"/>
          </a:xfrm>
          <a:custGeom>
            <a:avLst/>
            <a:gdLst>
              <a:gd name="connsiteX0" fmla="*/ 0 w 1676400"/>
              <a:gd name="connsiteY0" fmla="*/ 0 h 0"/>
              <a:gd name="connsiteX1" fmla="*/ 1676400 w 1676400"/>
              <a:gd name="connsiteY1" fmla="*/ 0 h 0"/>
            </a:gdLst>
            <a:ahLst/>
            <a:cxnLst>
              <a:cxn ang="0">
                <a:pos x="connsiteX0" y="connsiteY0"/>
              </a:cxn>
              <a:cxn ang="0">
                <a:pos x="connsiteX1" y="connsiteY1"/>
              </a:cxn>
            </a:cxnLst>
            <a:rect l="l" t="t" r="r" b="b"/>
            <a:pathLst>
              <a:path w="1676400">
                <a:moveTo>
                  <a:pt x="0" y="0"/>
                </a:moveTo>
                <a:lnTo>
                  <a:pt x="1676400" y="0"/>
                </a:lnTo>
              </a:path>
            </a:pathLst>
          </a:custGeom>
          <a:noFill/>
          <a:ln w="9525" cap="flat" cmpd="sng" algn="ctr">
            <a:solidFill>
              <a:schemeClr val="accent2"/>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Box 205" descr="AQAAAAAQAIm0RiBE9BhBliZ8pmmoJ3jZQ1FJxVyy8KvpckJdKjdMbv9RZeZJrg3BlkAkjZWBDFvW3h97LZrk3b4g//NuvE4LGAs9bm/H4G84hl+3QR6G"/>
          <p:cNvSpPr txBox="1"/>
          <p:nvPr/>
        </p:nvSpPr>
        <p:spPr>
          <a:xfrm>
            <a:off x="7725036" y="1355723"/>
            <a:ext cx="2313286" cy="175433"/>
          </a:xfrm>
          <a:prstGeom prst="rect">
            <a:avLst/>
          </a:prstGeom>
          <a:noFill/>
        </p:spPr>
        <p:txBody>
          <a:bodyPr wrap="square" lIns="0" tIns="0" rIns="0" bIns="0" rtlCol="0" anchor="t" anchorCtr="0">
            <a:spAutoFit/>
          </a:bodyPr>
          <a:lstStyle/>
          <a:p>
            <a:pPr marL="3175" lvl="2" algn="r">
              <a:spcBef>
                <a:spcPct val="50000"/>
              </a:spcBef>
              <a:buClr>
                <a:schemeClr val="tx2"/>
              </a:buClr>
              <a:buSzPct val="80000"/>
            </a:pPr>
            <a:r>
              <a:rPr lang="zh-CN" altLang="en-US" b="1" dirty="0">
                <a:solidFill>
                  <a:schemeClr val="accent4"/>
                </a:solidFill>
                <a:latin typeface="+mj-lt"/>
              </a:rPr>
              <a:t>发挥电商渠道优势，把握增长契机</a:t>
            </a:r>
            <a:endParaRPr lang="en-US" altLang="zh-CN" b="1" dirty="0">
              <a:solidFill>
                <a:schemeClr val="accent4"/>
              </a:solidFill>
            </a:endParaRPr>
          </a:p>
        </p:txBody>
      </p:sp>
      <p:grpSp>
        <p:nvGrpSpPr>
          <p:cNvPr id="11" name="Group 10"/>
          <p:cNvGrpSpPr/>
          <p:nvPr/>
        </p:nvGrpSpPr>
        <p:grpSpPr>
          <a:xfrm>
            <a:off x="10318362" y="1232577"/>
            <a:ext cx="578338" cy="602667"/>
            <a:chOff x="10394496" y="1184470"/>
            <a:chExt cx="578338" cy="602667"/>
          </a:xfrm>
        </p:grpSpPr>
        <p:sp>
          <p:nvSpPr>
            <p:cNvPr id="191" name="Oval 190"/>
            <p:cNvSpPr/>
            <p:nvPr/>
          </p:nvSpPr>
          <p:spPr bwMode="gray">
            <a:xfrm>
              <a:off x="10394496" y="1184470"/>
              <a:ext cx="578338" cy="602667"/>
            </a:xfrm>
            <a:prstGeom prst="ellipse">
              <a:avLst/>
            </a:prstGeom>
            <a:solidFill>
              <a:schemeClr val="bg1"/>
            </a:solidFill>
            <a:ln w="19050" cap="flat" cmpd="sng" algn="ctr">
              <a:solidFill>
                <a:schemeClr val="accent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207" name="Group 206"/>
            <p:cNvGrpSpPr>
              <a:grpSpLocks noChangeAspect="1"/>
            </p:cNvGrpSpPr>
            <p:nvPr/>
          </p:nvGrpSpPr>
          <p:grpSpPr>
            <a:xfrm>
              <a:off x="10498709" y="1284053"/>
              <a:ext cx="361660" cy="376147"/>
              <a:chOff x="4467226" y="3305175"/>
              <a:chExt cx="1109663" cy="1154113"/>
            </a:xfrm>
            <a:solidFill>
              <a:schemeClr val="accent4"/>
            </a:solidFill>
          </p:grpSpPr>
          <p:sp>
            <p:nvSpPr>
              <p:cNvPr id="208" name="Freeform 6"/>
              <p:cNvSpPr>
                <a:spLocks noEditPoints="1"/>
              </p:cNvSpPr>
              <p:nvPr/>
            </p:nvSpPr>
            <p:spPr bwMode="auto">
              <a:xfrm>
                <a:off x="4467226" y="3305175"/>
                <a:ext cx="1109663" cy="925512"/>
              </a:xfrm>
              <a:custGeom>
                <a:avLst/>
                <a:gdLst>
                  <a:gd name="T0" fmla="*/ 296 w 296"/>
                  <a:gd name="T1" fmla="*/ 65 h 247"/>
                  <a:gd name="T2" fmla="*/ 259 w 296"/>
                  <a:gd name="T3" fmla="*/ 33 h 247"/>
                  <a:gd name="T4" fmla="*/ 221 w 296"/>
                  <a:gd name="T5" fmla="*/ 0 h 247"/>
                  <a:gd name="T6" fmla="*/ 184 w 296"/>
                  <a:gd name="T7" fmla="*/ 33 h 247"/>
                  <a:gd name="T8" fmla="*/ 146 w 296"/>
                  <a:gd name="T9" fmla="*/ 65 h 247"/>
                  <a:gd name="T10" fmla="*/ 187 w 296"/>
                  <a:gd name="T11" fmla="*/ 65 h 247"/>
                  <a:gd name="T12" fmla="*/ 6 w 296"/>
                  <a:gd name="T13" fmla="*/ 202 h 247"/>
                  <a:gd name="T14" fmla="*/ 4 w 296"/>
                  <a:gd name="T15" fmla="*/ 208 h 247"/>
                  <a:gd name="T16" fmla="*/ 262 w 296"/>
                  <a:gd name="T17" fmla="*/ 65 h 247"/>
                  <a:gd name="T18" fmla="*/ 296 w 296"/>
                  <a:gd name="T19" fmla="*/ 65 h 247"/>
                  <a:gd name="T20" fmla="*/ 296 w 296"/>
                  <a:gd name="T21" fmla="*/ 65 h 247"/>
                  <a:gd name="T22" fmla="*/ 296 w 296"/>
                  <a:gd name="T23" fmla="*/ 6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47">
                    <a:moveTo>
                      <a:pt x="296" y="65"/>
                    </a:moveTo>
                    <a:cubicBezTo>
                      <a:pt x="259" y="33"/>
                      <a:pt x="259" y="33"/>
                      <a:pt x="259" y="33"/>
                    </a:cubicBezTo>
                    <a:cubicBezTo>
                      <a:pt x="221" y="0"/>
                      <a:pt x="221" y="0"/>
                      <a:pt x="221" y="0"/>
                    </a:cubicBezTo>
                    <a:cubicBezTo>
                      <a:pt x="184" y="33"/>
                      <a:pt x="184" y="33"/>
                      <a:pt x="184" y="33"/>
                    </a:cubicBezTo>
                    <a:cubicBezTo>
                      <a:pt x="146" y="65"/>
                      <a:pt x="146" y="65"/>
                      <a:pt x="146" y="65"/>
                    </a:cubicBezTo>
                    <a:cubicBezTo>
                      <a:pt x="187" y="65"/>
                      <a:pt x="187" y="65"/>
                      <a:pt x="187" y="65"/>
                    </a:cubicBezTo>
                    <a:cubicBezTo>
                      <a:pt x="174" y="150"/>
                      <a:pt x="95" y="216"/>
                      <a:pt x="6" y="202"/>
                    </a:cubicBezTo>
                    <a:cubicBezTo>
                      <a:pt x="2" y="202"/>
                      <a:pt x="0" y="207"/>
                      <a:pt x="4" y="208"/>
                    </a:cubicBezTo>
                    <a:cubicBezTo>
                      <a:pt x="115" y="247"/>
                      <a:pt x="243" y="183"/>
                      <a:pt x="262" y="65"/>
                    </a:cubicBezTo>
                    <a:lnTo>
                      <a:pt x="296" y="65"/>
                    </a:lnTo>
                    <a:close/>
                    <a:moveTo>
                      <a:pt x="296" y="65"/>
                    </a:moveTo>
                    <a:cubicBezTo>
                      <a:pt x="296" y="65"/>
                      <a:pt x="296" y="65"/>
                      <a:pt x="296" y="65"/>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7"/>
              <p:cNvSpPr>
                <a:spLocks noEditPoints="1"/>
              </p:cNvSpPr>
              <p:nvPr/>
            </p:nvSpPr>
            <p:spPr bwMode="auto">
              <a:xfrm>
                <a:off x="5122863" y="3960813"/>
                <a:ext cx="142875" cy="498475"/>
              </a:xfrm>
              <a:custGeom>
                <a:avLst/>
                <a:gdLst>
                  <a:gd name="T0" fmla="*/ 38 w 38"/>
                  <a:gd name="T1" fmla="*/ 0 h 133"/>
                  <a:gd name="T2" fmla="*/ 0 w 38"/>
                  <a:gd name="T3" fmla="*/ 28 h 133"/>
                  <a:gd name="T4" fmla="*/ 0 w 38"/>
                  <a:gd name="T5" fmla="*/ 133 h 133"/>
                  <a:gd name="T6" fmla="*/ 38 w 38"/>
                  <a:gd name="T7" fmla="*/ 133 h 133"/>
                  <a:gd name="T8" fmla="*/ 38 w 38"/>
                  <a:gd name="T9" fmla="*/ 0 h 133"/>
                  <a:gd name="T10" fmla="*/ 38 w 38"/>
                  <a:gd name="T11" fmla="*/ 0 h 133"/>
                  <a:gd name="T12" fmla="*/ 38 w 38"/>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8" h="133">
                    <a:moveTo>
                      <a:pt x="38" y="0"/>
                    </a:moveTo>
                    <a:cubicBezTo>
                      <a:pt x="27" y="11"/>
                      <a:pt x="14" y="20"/>
                      <a:pt x="0" y="28"/>
                    </a:cubicBezTo>
                    <a:cubicBezTo>
                      <a:pt x="0" y="133"/>
                      <a:pt x="0" y="133"/>
                      <a:pt x="0" y="133"/>
                    </a:cubicBezTo>
                    <a:cubicBezTo>
                      <a:pt x="38" y="133"/>
                      <a:pt x="38" y="133"/>
                      <a:pt x="38" y="133"/>
                    </a:cubicBezTo>
                    <a:lnTo>
                      <a:pt x="38" y="0"/>
                    </a:lnTo>
                    <a:close/>
                    <a:moveTo>
                      <a:pt x="38" y="0"/>
                    </a:moveTo>
                    <a:cubicBezTo>
                      <a:pt x="38" y="0"/>
                      <a:pt x="38" y="0"/>
                      <a:pt x="38" y="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8"/>
              <p:cNvSpPr>
                <a:spLocks noEditPoints="1"/>
              </p:cNvSpPr>
              <p:nvPr/>
            </p:nvSpPr>
            <p:spPr bwMode="auto">
              <a:xfrm>
                <a:off x="4905376" y="4098925"/>
                <a:ext cx="146050" cy="360362"/>
              </a:xfrm>
              <a:custGeom>
                <a:avLst/>
                <a:gdLst>
                  <a:gd name="T0" fmla="*/ 0 w 39"/>
                  <a:gd name="T1" fmla="*/ 96 h 96"/>
                  <a:gd name="T2" fmla="*/ 39 w 39"/>
                  <a:gd name="T3" fmla="*/ 96 h 96"/>
                  <a:gd name="T4" fmla="*/ 39 w 39"/>
                  <a:gd name="T5" fmla="*/ 0 h 96"/>
                  <a:gd name="T6" fmla="*/ 0 w 39"/>
                  <a:gd name="T7" fmla="*/ 12 h 96"/>
                  <a:gd name="T8" fmla="*/ 0 w 39"/>
                  <a:gd name="T9" fmla="*/ 96 h 96"/>
                  <a:gd name="T10" fmla="*/ 0 w 39"/>
                  <a:gd name="T11" fmla="*/ 96 h 96"/>
                  <a:gd name="T12" fmla="*/ 0 w 3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39" h="96">
                    <a:moveTo>
                      <a:pt x="0" y="96"/>
                    </a:moveTo>
                    <a:cubicBezTo>
                      <a:pt x="39" y="96"/>
                      <a:pt x="39" y="96"/>
                      <a:pt x="39" y="96"/>
                    </a:cubicBezTo>
                    <a:cubicBezTo>
                      <a:pt x="39" y="0"/>
                      <a:pt x="39" y="0"/>
                      <a:pt x="39" y="0"/>
                    </a:cubicBezTo>
                    <a:cubicBezTo>
                      <a:pt x="26" y="5"/>
                      <a:pt x="14" y="10"/>
                      <a:pt x="0" y="12"/>
                    </a:cubicBezTo>
                    <a:lnTo>
                      <a:pt x="0" y="96"/>
                    </a:lnTo>
                    <a:close/>
                    <a:moveTo>
                      <a:pt x="0" y="96"/>
                    </a:moveTo>
                    <a:cubicBezTo>
                      <a:pt x="0" y="96"/>
                      <a:pt x="0" y="96"/>
                      <a:pt x="0" y="96"/>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9"/>
              <p:cNvSpPr>
                <a:spLocks noEditPoints="1"/>
              </p:cNvSpPr>
              <p:nvPr/>
            </p:nvSpPr>
            <p:spPr bwMode="auto">
              <a:xfrm>
                <a:off x="5337176" y="3586163"/>
                <a:ext cx="146050" cy="873125"/>
              </a:xfrm>
              <a:custGeom>
                <a:avLst/>
                <a:gdLst>
                  <a:gd name="T0" fmla="*/ 0 w 39"/>
                  <a:gd name="T1" fmla="*/ 233 h 233"/>
                  <a:gd name="T2" fmla="*/ 39 w 39"/>
                  <a:gd name="T3" fmla="*/ 233 h 233"/>
                  <a:gd name="T4" fmla="*/ 39 w 39"/>
                  <a:gd name="T5" fmla="*/ 0 h 233"/>
                  <a:gd name="T6" fmla="*/ 38 w 39"/>
                  <a:gd name="T7" fmla="*/ 0 h 233"/>
                  <a:gd name="T8" fmla="*/ 0 w 39"/>
                  <a:gd name="T9" fmla="*/ 79 h 233"/>
                  <a:gd name="T10" fmla="*/ 0 w 39"/>
                  <a:gd name="T11" fmla="*/ 233 h 233"/>
                  <a:gd name="T12" fmla="*/ 0 w 39"/>
                  <a:gd name="T13" fmla="*/ 233 h 233"/>
                  <a:gd name="T14" fmla="*/ 0 w 39"/>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33">
                    <a:moveTo>
                      <a:pt x="0" y="233"/>
                    </a:moveTo>
                    <a:cubicBezTo>
                      <a:pt x="39" y="233"/>
                      <a:pt x="39" y="233"/>
                      <a:pt x="39" y="233"/>
                    </a:cubicBezTo>
                    <a:cubicBezTo>
                      <a:pt x="39" y="0"/>
                      <a:pt x="39" y="0"/>
                      <a:pt x="39" y="0"/>
                    </a:cubicBezTo>
                    <a:cubicBezTo>
                      <a:pt x="38" y="0"/>
                      <a:pt x="38" y="0"/>
                      <a:pt x="38" y="0"/>
                    </a:cubicBezTo>
                    <a:cubicBezTo>
                      <a:pt x="32" y="30"/>
                      <a:pt x="19" y="57"/>
                      <a:pt x="0" y="79"/>
                    </a:cubicBezTo>
                    <a:lnTo>
                      <a:pt x="0" y="233"/>
                    </a:lnTo>
                    <a:close/>
                    <a:moveTo>
                      <a:pt x="0" y="233"/>
                    </a:moveTo>
                    <a:cubicBezTo>
                      <a:pt x="0" y="233"/>
                      <a:pt x="0" y="233"/>
                      <a:pt x="0" y="233"/>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10"/>
              <p:cNvSpPr>
                <a:spLocks noEditPoints="1"/>
              </p:cNvSpPr>
              <p:nvPr/>
            </p:nvSpPr>
            <p:spPr bwMode="auto">
              <a:xfrm>
                <a:off x="4475163" y="4121150"/>
                <a:ext cx="141288" cy="338137"/>
              </a:xfrm>
              <a:custGeom>
                <a:avLst/>
                <a:gdLst>
                  <a:gd name="T0" fmla="*/ 38 w 38"/>
                  <a:gd name="T1" fmla="*/ 9 h 90"/>
                  <a:gd name="T2" fmla="*/ 0 w 38"/>
                  <a:gd name="T3" fmla="*/ 0 h 90"/>
                  <a:gd name="T4" fmla="*/ 0 w 38"/>
                  <a:gd name="T5" fmla="*/ 90 h 90"/>
                  <a:gd name="T6" fmla="*/ 38 w 38"/>
                  <a:gd name="T7" fmla="*/ 90 h 90"/>
                  <a:gd name="T8" fmla="*/ 38 w 38"/>
                  <a:gd name="T9" fmla="*/ 9 h 90"/>
                  <a:gd name="T10" fmla="*/ 38 w 38"/>
                  <a:gd name="T11" fmla="*/ 9 h 90"/>
                  <a:gd name="T12" fmla="*/ 38 w 38"/>
                  <a:gd name="T13" fmla="*/ 9 h 90"/>
                </a:gdLst>
                <a:ahLst/>
                <a:cxnLst>
                  <a:cxn ang="0">
                    <a:pos x="T0" y="T1"/>
                  </a:cxn>
                  <a:cxn ang="0">
                    <a:pos x="T2" y="T3"/>
                  </a:cxn>
                  <a:cxn ang="0">
                    <a:pos x="T4" y="T5"/>
                  </a:cxn>
                  <a:cxn ang="0">
                    <a:pos x="T6" y="T7"/>
                  </a:cxn>
                  <a:cxn ang="0">
                    <a:pos x="T8" y="T9"/>
                  </a:cxn>
                  <a:cxn ang="0">
                    <a:pos x="T10" y="T11"/>
                  </a:cxn>
                  <a:cxn ang="0">
                    <a:pos x="T12" y="T13"/>
                  </a:cxn>
                </a:cxnLst>
                <a:rect l="0" t="0" r="r" b="b"/>
                <a:pathLst>
                  <a:path w="38" h="90">
                    <a:moveTo>
                      <a:pt x="38" y="9"/>
                    </a:moveTo>
                    <a:cubicBezTo>
                      <a:pt x="25" y="7"/>
                      <a:pt x="13" y="4"/>
                      <a:pt x="0" y="0"/>
                    </a:cubicBezTo>
                    <a:cubicBezTo>
                      <a:pt x="0" y="90"/>
                      <a:pt x="0" y="90"/>
                      <a:pt x="0" y="90"/>
                    </a:cubicBezTo>
                    <a:cubicBezTo>
                      <a:pt x="38" y="90"/>
                      <a:pt x="38" y="90"/>
                      <a:pt x="38" y="90"/>
                    </a:cubicBezTo>
                    <a:lnTo>
                      <a:pt x="38" y="9"/>
                    </a:lnTo>
                    <a:close/>
                    <a:moveTo>
                      <a:pt x="38" y="9"/>
                    </a:moveTo>
                    <a:cubicBezTo>
                      <a:pt x="38" y="9"/>
                      <a:pt x="38" y="9"/>
                      <a:pt x="38" y="9"/>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11"/>
              <p:cNvSpPr>
                <a:spLocks noEditPoints="1"/>
              </p:cNvSpPr>
              <p:nvPr/>
            </p:nvSpPr>
            <p:spPr bwMode="auto">
              <a:xfrm>
                <a:off x="4692651" y="4159250"/>
                <a:ext cx="141288" cy="300037"/>
              </a:xfrm>
              <a:custGeom>
                <a:avLst/>
                <a:gdLst>
                  <a:gd name="T0" fmla="*/ 0 w 38"/>
                  <a:gd name="T1" fmla="*/ 80 h 80"/>
                  <a:gd name="T2" fmla="*/ 38 w 38"/>
                  <a:gd name="T3" fmla="*/ 80 h 80"/>
                  <a:gd name="T4" fmla="*/ 38 w 38"/>
                  <a:gd name="T5" fmla="*/ 0 h 80"/>
                  <a:gd name="T6" fmla="*/ 11 w 38"/>
                  <a:gd name="T7" fmla="*/ 1 h 80"/>
                  <a:gd name="T8" fmla="*/ 0 w 38"/>
                  <a:gd name="T9" fmla="*/ 1 h 80"/>
                  <a:gd name="T10" fmla="*/ 0 w 38"/>
                  <a:gd name="T11" fmla="*/ 80 h 80"/>
                  <a:gd name="T12" fmla="*/ 0 w 38"/>
                  <a:gd name="T13" fmla="*/ 80 h 80"/>
                  <a:gd name="T14" fmla="*/ 0 w 38"/>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0">
                    <a:moveTo>
                      <a:pt x="0" y="80"/>
                    </a:moveTo>
                    <a:cubicBezTo>
                      <a:pt x="38" y="80"/>
                      <a:pt x="38" y="80"/>
                      <a:pt x="38" y="80"/>
                    </a:cubicBezTo>
                    <a:cubicBezTo>
                      <a:pt x="38" y="0"/>
                      <a:pt x="38" y="0"/>
                      <a:pt x="38" y="0"/>
                    </a:cubicBezTo>
                    <a:cubicBezTo>
                      <a:pt x="29" y="1"/>
                      <a:pt x="20" y="1"/>
                      <a:pt x="11" y="1"/>
                    </a:cubicBezTo>
                    <a:cubicBezTo>
                      <a:pt x="7" y="1"/>
                      <a:pt x="4" y="1"/>
                      <a:pt x="0" y="1"/>
                    </a:cubicBezTo>
                    <a:lnTo>
                      <a:pt x="0" y="80"/>
                    </a:lnTo>
                    <a:close/>
                    <a:moveTo>
                      <a:pt x="0" y="80"/>
                    </a:moveTo>
                    <a:cubicBezTo>
                      <a:pt x="0" y="80"/>
                      <a:pt x="0" y="80"/>
                      <a:pt x="0" y="80"/>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3143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5482B9-D11D-4067-B360-F1AA9B4F5826}" type="slidenum">
              <a:rPr lang="en-US" noProof="1" smtClean="0"/>
              <a:pPr/>
              <a:t>1</a:t>
            </a:fld>
            <a:endParaRPr lang="en-US" noProof="1"/>
          </a:p>
        </p:txBody>
      </p:sp>
      <p:sp>
        <p:nvSpPr>
          <p:cNvPr id="4" name="Rectangle 3"/>
          <p:cNvSpPr/>
          <p:nvPr/>
        </p:nvSpPr>
        <p:spPr>
          <a:xfrm>
            <a:off x="599017" y="1074234"/>
            <a:ext cx="11000232" cy="3074688"/>
          </a:xfrm>
          <a:prstGeom prst="rect">
            <a:avLst/>
          </a:prstGeom>
        </p:spPr>
        <p:txBody>
          <a:bodyPr wrap="square" lIns="0" rIns="0">
            <a:spAutoFit/>
          </a:bodyPr>
          <a:lstStyle/>
          <a:p>
            <a:pPr algn="just"/>
            <a:r>
              <a:rPr lang="en-US" altLang="zh-CN" dirty="0">
                <a:latin typeface="+mn-lt"/>
              </a:rPr>
              <a:t>JS</a:t>
            </a:r>
            <a:r>
              <a:rPr lang="zh-CN" altLang="en-US" dirty="0">
                <a:latin typeface="+mn-lt"/>
              </a:rPr>
              <a:t>环球生活有限公司（「本公司」）的潜在投资者、分析员及股东以及本文件的其他接收者请注意，本文件及与简报一并作出的任何口头讨论仅供您参考之用，不得直接或间接向其他人士转送、发表、分发、发布或散布本简报的任何部份。</a:t>
            </a:r>
          </a:p>
          <a:p>
            <a:pPr algn="just"/>
            <a:endParaRPr lang="en-US" altLang="zh-CN" dirty="0">
              <a:latin typeface="+mn-lt"/>
            </a:endParaRPr>
          </a:p>
          <a:p>
            <a:pPr algn="just"/>
            <a:r>
              <a:rPr lang="zh-CN" altLang="en-US" dirty="0">
                <a:latin typeface="+mn-lt"/>
              </a:rPr>
              <a:t>本简报及相应的讨论可能包含涉及风险和不确定因素的前瞻性说明。这些说明的表述通常会使用前瞻性的字眼，例如相信、期望、预期、预计、计划、预测、目标、可能、将会，或者某些行动可能或预期会在将来产生结果等等。阁下不应过分倚赖此等仅适用于本简报发表日的前瞻性说明。这些前瞻性的说明基于来自本公司以及其他我们相信来源可靠的资料。</a:t>
            </a:r>
            <a:endParaRPr lang="en-US" altLang="zh-CN" dirty="0">
              <a:latin typeface="+mn-lt"/>
            </a:endParaRPr>
          </a:p>
          <a:p>
            <a:pPr algn="just"/>
            <a:endParaRPr lang="en-US" altLang="zh-CN" dirty="0">
              <a:latin typeface="+mn-lt"/>
            </a:endParaRPr>
          </a:p>
          <a:p>
            <a:pPr algn="just"/>
            <a:r>
              <a:rPr lang="zh-CN" altLang="en-US" dirty="0">
                <a:latin typeface="+mn-lt"/>
              </a:rPr>
              <a:t>请务必注意，简报内容未经审核或独立查证。我们不会就简报所载任何事宜作出任何陈述及保证 ，并明确表示不会承担有关责任。我们无法保证简报所载资料于现时或将来属准确或完整，因此该等资料不应被倚赖。对于因使用本简报所载任何资料及数据而引致或与之有关的任何损失，我们概不承担任何法律责任。</a:t>
            </a:r>
          </a:p>
          <a:p>
            <a:pPr algn="just"/>
            <a:endParaRPr lang="en-US" altLang="zh-CN" dirty="0">
              <a:latin typeface="+mn-lt"/>
            </a:endParaRPr>
          </a:p>
          <a:p>
            <a:pPr algn="just"/>
            <a:r>
              <a:rPr lang="zh-CN" altLang="en-US" dirty="0">
                <a:latin typeface="+mn-lt"/>
              </a:rPr>
              <a:t>本简报并非亦无意直接或间接地发表、分发、发布或散布到其他司法管辖区，因此举将受到限制、违法或违反法律或法规要求。</a:t>
            </a:r>
            <a:endParaRPr lang="en-US" altLang="zh-CN" dirty="0">
              <a:latin typeface="+mn-lt"/>
            </a:endParaRPr>
          </a:p>
          <a:p>
            <a:pPr algn="just"/>
            <a:endParaRPr lang="en-US" altLang="zh-CN" dirty="0">
              <a:latin typeface="+mn-lt"/>
            </a:endParaRPr>
          </a:p>
          <a:p>
            <a:pPr algn="just"/>
            <a:r>
              <a:rPr lang="zh-CN" altLang="en-US" dirty="0">
                <a:latin typeface="+mn-lt"/>
              </a:rPr>
              <a:t>本简报并不构成任何适用法律下的公开要约，或者要约出售或购买任何证券或其他金融工具的任何要约招揽或与该等证券或工具有关的任何建议。</a:t>
            </a:r>
          </a:p>
          <a:p>
            <a:pPr algn="just"/>
            <a:endParaRPr lang="en-US" altLang="zh-CN" dirty="0">
              <a:latin typeface="+mn-lt"/>
            </a:endParaRPr>
          </a:p>
          <a:p>
            <a:pPr algn="just"/>
            <a:r>
              <a:rPr lang="zh-CN" altLang="en-US" dirty="0">
                <a:latin typeface="+mn-lt"/>
              </a:rPr>
              <a:t>若您出席本简报会或阅读有关的简报资料，将被视为已同意本简报所载的条款、义务和限制。</a:t>
            </a:r>
            <a:endParaRPr lang="en-US" altLang="zh-CN" dirty="0">
              <a:latin typeface="+mn-lt"/>
            </a:endParaRPr>
          </a:p>
          <a:p>
            <a:pPr algn="just"/>
            <a:endParaRPr lang="en-US" dirty="0">
              <a:latin typeface="+mn-lt"/>
            </a:endParaRPr>
          </a:p>
          <a:p>
            <a:pPr algn="just"/>
            <a:endParaRPr lang="en-US" dirty="0">
              <a:latin typeface="+mn-lt"/>
            </a:endParaRPr>
          </a:p>
        </p:txBody>
      </p:sp>
      <p:sp>
        <p:nvSpPr>
          <p:cNvPr id="3" name="Title 2"/>
          <p:cNvSpPr>
            <a:spLocks noGrp="1"/>
          </p:cNvSpPr>
          <p:nvPr>
            <p:ph type="title"/>
          </p:nvPr>
        </p:nvSpPr>
        <p:spPr>
          <a:xfrm>
            <a:off x="599017" y="190504"/>
            <a:ext cx="10997184" cy="701731"/>
          </a:xfrm>
        </p:spPr>
        <p:txBody>
          <a:bodyPr/>
          <a:lstStyle/>
          <a:p>
            <a:r>
              <a:rPr lang="zh-TW" altLang="en-US" dirty="0">
                <a:ea typeface="+mj-ea"/>
              </a:rPr>
              <a:t>免责声明</a:t>
            </a:r>
            <a:br>
              <a:rPr lang="en-US" altLang="zh-TW" dirty="0">
                <a:ea typeface="+mj-ea"/>
              </a:rPr>
            </a:br>
            <a:r>
              <a:rPr lang="en-US" altLang="zh-TW" dirty="0">
                <a:ea typeface="+mj-ea"/>
              </a:rPr>
              <a:t> </a:t>
            </a:r>
            <a:endParaRPr lang="en-US" dirty="0">
              <a:ea typeface="+mj-ea"/>
            </a:endParaRPr>
          </a:p>
        </p:txBody>
      </p:sp>
    </p:spTree>
    <p:custDataLst>
      <p:tags r:id="rId1"/>
    </p:custDataLst>
    <p:extLst>
      <p:ext uri="{BB962C8B-B14F-4D97-AF65-F5344CB8AC3E}">
        <p14:creationId xmlns:p14="http://schemas.microsoft.com/office/powerpoint/2010/main" val="121210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zh-CN" altLang="en-US" dirty="0">
                <a:ea typeface="+mj-ea"/>
              </a:rPr>
              <a:t>九阳分部 </a:t>
            </a:r>
            <a:r>
              <a:rPr lang="en-US" altLang="zh-CN" dirty="0">
                <a:ea typeface="+mj-ea"/>
              </a:rPr>
              <a:t>– </a:t>
            </a:r>
            <a:r>
              <a:rPr lang="zh-CN" altLang="en-US" dirty="0">
                <a:ea typeface="+mj-ea"/>
              </a:rPr>
              <a:t>总体回顾（续）</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19</a:t>
            </a:fld>
            <a:endParaRPr lang="en-US" noProof="1"/>
          </a:p>
        </p:txBody>
      </p:sp>
      <p:pic>
        <p:nvPicPr>
          <p:cNvPr id="86" name="Picture 4" descr="https://www.joyoung.com/assets/static/images/index/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37349" y="209721"/>
            <a:ext cx="1282672" cy="509137"/>
          </a:xfrm>
          <a:prstGeom prst="rect">
            <a:avLst/>
          </a:prstGeom>
          <a:noFill/>
          <a:extLst>
            <a:ext uri="{909E8E84-426E-40DD-AFC4-6F175D3DCCD1}">
              <a14:hiddenFill xmlns:a14="http://schemas.microsoft.com/office/drawing/2010/main">
                <a:solidFill>
                  <a:srgbClr val="FFFFFF"/>
                </a:solidFill>
              </a14:hiddenFill>
            </a:ext>
          </a:extLst>
        </p:spPr>
      </p:pic>
      <p:sp>
        <p:nvSpPr>
          <p:cNvPr id="165"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70407" y="1181448"/>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en-US" altLang="zh-TW" dirty="0">
                <a:latin typeface="+mn-lt"/>
                <a:cs typeface="Arial" panose="020B0604020202020204" pitchFamily="34" charset="0"/>
              </a:rPr>
              <a:t>2020</a:t>
            </a:r>
            <a:r>
              <a:rPr lang="zh-TW" altLang="en-US" dirty="0">
                <a:latin typeface="+mn-lt"/>
                <a:cs typeface="Arial" panose="020B0604020202020204" pitchFamily="34" charset="0"/>
              </a:rPr>
              <a:t>年新品聚焦</a:t>
            </a:r>
            <a:r>
              <a:rPr lang="zh-CN" altLang="en-US" dirty="0">
                <a:latin typeface="+mn-lt"/>
                <a:cs typeface="Arial" panose="020B0604020202020204" pitchFamily="34" charset="0"/>
              </a:rPr>
              <a:t>及渠道创新 </a:t>
            </a:r>
            <a:r>
              <a:rPr lang="en-US" altLang="zh-CN" dirty="0">
                <a:latin typeface="+mn-lt"/>
                <a:cs typeface="Arial" panose="020B0604020202020204" pitchFamily="34" charset="0"/>
              </a:rPr>
              <a:t>New product focus and channel innovation in 2020</a:t>
            </a:r>
            <a:endParaRPr lang="en-US" altLang="zh-TW" dirty="0">
              <a:latin typeface="+mn-lt"/>
              <a:cs typeface="Arial" panose="020B0604020202020204" pitchFamily="34" charset="0"/>
            </a:endParaRPr>
          </a:p>
        </p:txBody>
      </p:sp>
      <p:sp>
        <p:nvSpPr>
          <p:cNvPr id="6"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70407" y="1181448"/>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en-US" altLang="zh-CN" dirty="0">
                <a:latin typeface="+mn-lt"/>
                <a:cs typeface="Arial" panose="020B0604020202020204" pitchFamily="34" charset="0"/>
              </a:rPr>
              <a:t>2020</a:t>
            </a:r>
            <a:r>
              <a:rPr lang="zh-CN" altLang="en-US" dirty="0">
                <a:latin typeface="+mn-lt"/>
                <a:cs typeface="Arial" panose="020B0604020202020204" pitchFamily="34" charset="0"/>
              </a:rPr>
              <a:t>年新品推出及渠道创新</a:t>
            </a:r>
            <a:endParaRPr lang="en-US" altLang="zh-TW" dirty="0">
              <a:latin typeface="+mn-lt"/>
              <a:cs typeface="Arial" panose="020B0604020202020204" pitchFamily="34" charset="0"/>
            </a:endParaRPr>
          </a:p>
        </p:txBody>
      </p:sp>
      <p:sp>
        <p:nvSpPr>
          <p:cNvPr id="7" name="Rounded Rectangle 6"/>
          <p:cNvSpPr/>
          <p:nvPr/>
        </p:nvSpPr>
        <p:spPr bwMode="gray">
          <a:xfrm>
            <a:off x="599017" y="1618764"/>
            <a:ext cx="6830483" cy="2797802"/>
          </a:xfrm>
          <a:prstGeom prst="roundRect">
            <a:avLst>
              <a:gd name="adj" fmla="val 7481"/>
            </a:avLst>
          </a:prstGeom>
          <a:noFill/>
          <a:ln w="25400" cap="rnd" cmpd="sng" algn="ctr">
            <a:solidFill>
              <a:schemeClr val="accent5"/>
            </a:solidFill>
            <a:prstDash val="sysDot"/>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8" name="文本框 11">
            <a:extLst>
              <a:ext uri="{FF2B5EF4-FFF2-40B4-BE49-F238E27FC236}">
                <a16:creationId xmlns:a16="http://schemas.microsoft.com/office/drawing/2014/main" id="{6A246977-FD99-5047-89B4-A50BC4697BAE}"/>
              </a:ext>
            </a:extLst>
          </p:cNvPr>
          <p:cNvSpPr txBox="1"/>
          <p:nvPr/>
        </p:nvSpPr>
        <p:spPr>
          <a:xfrm>
            <a:off x="2322618" y="1509563"/>
            <a:ext cx="3383280" cy="245837"/>
          </a:xfrm>
          <a:prstGeom prst="rect">
            <a:avLst/>
          </a:prstGeom>
          <a:solidFill>
            <a:schemeClr val="bg1"/>
          </a:solidFill>
        </p:spPr>
        <p:txBody>
          <a:bodyPr wrap="square" rtlCol="0" anchor="ctr">
            <a:spAutoFit/>
          </a:bodyPr>
          <a:lstStyle/>
          <a:p>
            <a:pPr>
              <a:spcBef>
                <a:spcPts val="0"/>
              </a:spcBef>
            </a:pPr>
            <a:r>
              <a:rPr lang="zh-CN" altLang="en-US" sz="1050" b="1" dirty="0">
                <a:solidFill>
                  <a:schemeClr val="accent5"/>
                </a:solidFill>
                <a:latin typeface="+mn-lt"/>
                <a:cs typeface="Arial" panose="020B0604020202020204" pitchFamily="34" charset="0"/>
              </a:rPr>
              <a:t>萌潮系列 </a:t>
            </a:r>
            <a:r>
              <a:rPr lang="en-US" altLang="zh-CN" sz="1050" b="1" dirty="0">
                <a:solidFill>
                  <a:schemeClr val="accent5"/>
                </a:solidFill>
                <a:latin typeface="+mn-lt"/>
                <a:cs typeface="Arial" panose="020B0604020202020204" pitchFamily="34" charset="0"/>
              </a:rPr>
              <a:t>– IP</a:t>
            </a:r>
            <a:r>
              <a:rPr lang="zh-CN" altLang="en-US" sz="1050" b="1" dirty="0">
                <a:solidFill>
                  <a:schemeClr val="accent5"/>
                </a:solidFill>
                <a:latin typeface="+mn-lt"/>
                <a:cs typeface="Arial" panose="020B0604020202020204" pitchFamily="34" charset="0"/>
              </a:rPr>
              <a:t>联名持续深化，产品多元化、系列化</a:t>
            </a:r>
            <a:endParaRPr lang="en-US" altLang="zh-CN" sz="1050" b="1" dirty="0">
              <a:solidFill>
                <a:schemeClr val="accent5"/>
              </a:solidFill>
              <a:latin typeface="+mn-lt"/>
              <a:cs typeface="Arial" panose="020B0604020202020204" pitchFamily="34" charset="0"/>
            </a:endParaRPr>
          </a:p>
        </p:txBody>
      </p:sp>
      <p:sp>
        <p:nvSpPr>
          <p:cNvPr id="9" name="Rounded Rectangle 8"/>
          <p:cNvSpPr/>
          <p:nvPr/>
        </p:nvSpPr>
        <p:spPr bwMode="gray">
          <a:xfrm>
            <a:off x="599018" y="4653003"/>
            <a:ext cx="6818580" cy="1598450"/>
          </a:xfrm>
          <a:prstGeom prst="roundRect">
            <a:avLst>
              <a:gd name="adj" fmla="val 5501"/>
            </a:avLst>
          </a:prstGeom>
          <a:noFill/>
          <a:ln w="25400" cap="rnd" cmpd="sng" algn="ctr">
            <a:solidFill>
              <a:schemeClr val="accent5"/>
            </a:solidFill>
            <a:prstDash val="sysDot"/>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0" name="文本框 11">
            <a:extLst>
              <a:ext uri="{FF2B5EF4-FFF2-40B4-BE49-F238E27FC236}">
                <a16:creationId xmlns:a16="http://schemas.microsoft.com/office/drawing/2014/main" id="{6A246977-FD99-5047-89B4-A50BC4697BAE}"/>
              </a:ext>
            </a:extLst>
          </p:cNvPr>
          <p:cNvSpPr txBox="1"/>
          <p:nvPr/>
        </p:nvSpPr>
        <p:spPr>
          <a:xfrm>
            <a:off x="2322618" y="4529347"/>
            <a:ext cx="3383280" cy="245837"/>
          </a:xfrm>
          <a:prstGeom prst="rect">
            <a:avLst/>
          </a:prstGeom>
          <a:solidFill>
            <a:schemeClr val="bg1"/>
          </a:solidFill>
        </p:spPr>
        <p:txBody>
          <a:bodyPr wrap="square" rtlCol="0">
            <a:spAutoFit/>
          </a:bodyPr>
          <a:lstStyle/>
          <a:p>
            <a:pPr>
              <a:spcBef>
                <a:spcPts val="0"/>
              </a:spcBef>
            </a:pPr>
            <a:r>
              <a:rPr lang="en-US" altLang="zh-CN" sz="1050" b="1" dirty="0">
                <a:solidFill>
                  <a:schemeClr val="accent5"/>
                </a:solidFill>
                <a:latin typeface="+mn-lt"/>
                <a:cs typeface="Arial" panose="020B0604020202020204" pitchFamily="34" charset="0"/>
              </a:rPr>
              <a:t>SKY</a:t>
            </a:r>
            <a:r>
              <a:rPr lang="zh-CN" altLang="en-US" sz="1050" b="1" dirty="0">
                <a:solidFill>
                  <a:schemeClr val="accent5"/>
                </a:solidFill>
                <a:latin typeface="+mn-lt"/>
                <a:cs typeface="Arial" panose="020B0604020202020204" pitchFamily="34" charset="0"/>
              </a:rPr>
              <a:t>系列 </a:t>
            </a:r>
            <a:r>
              <a:rPr lang="en-US" altLang="zh-CN" sz="1050" b="1" dirty="0">
                <a:solidFill>
                  <a:schemeClr val="accent5"/>
                </a:solidFill>
                <a:latin typeface="+mn-lt"/>
                <a:cs typeface="Arial" panose="020B0604020202020204" pitchFamily="34" charset="0"/>
              </a:rPr>
              <a:t>– </a:t>
            </a:r>
            <a:r>
              <a:rPr lang="zh-CN" altLang="en-US" sz="1050" b="1" dirty="0">
                <a:solidFill>
                  <a:schemeClr val="accent5"/>
                </a:solidFill>
                <a:latin typeface="+mn-lt"/>
                <a:cs typeface="Arial" panose="020B0604020202020204" pitchFamily="34" charset="0"/>
              </a:rPr>
              <a:t>产品持续创新，进入主销价位段</a:t>
            </a:r>
            <a:endParaRPr lang="en-US" altLang="zh-CN" sz="1050" b="1" dirty="0">
              <a:solidFill>
                <a:schemeClr val="accent5"/>
              </a:solidFill>
              <a:latin typeface="+mn-lt"/>
              <a:cs typeface="Arial" panose="020B0604020202020204" pitchFamily="34" charset="0"/>
            </a:endParaRPr>
          </a:p>
        </p:txBody>
      </p:sp>
      <p:sp>
        <p:nvSpPr>
          <p:cNvPr id="11" name="Rounded Rectangle 10"/>
          <p:cNvSpPr/>
          <p:nvPr/>
        </p:nvSpPr>
        <p:spPr bwMode="gray">
          <a:xfrm>
            <a:off x="3629025" y="4942285"/>
            <a:ext cx="1505366" cy="374729"/>
          </a:xfrm>
          <a:prstGeom prst="roundRect">
            <a:avLst>
              <a:gd name="adj" fmla="val 50000"/>
            </a:avLst>
          </a:prstGeom>
          <a:ln>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lIns="91440" tIns="46800" rIns="36000" bIns="46800" rtlCol="0" anchor="ctr" anchorCtr="0"/>
          <a:lstStyle/>
          <a:p>
            <a:r>
              <a:rPr lang="en-US" altLang="zh-CN" sz="1000" b="1" dirty="0">
                <a:solidFill>
                  <a:schemeClr val="tx1"/>
                </a:solidFill>
              </a:rPr>
              <a:t>K – </a:t>
            </a:r>
            <a:r>
              <a:rPr lang="zh-TW" altLang="en-US" sz="1000" b="1" dirty="0">
                <a:solidFill>
                  <a:schemeClr val="tx1"/>
                </a:solidFill>
              </a:rPr>
              <a:t>豆浆机</a:t>
            </a:r>
            <a:endParaRPr lang="en-US" sz="1000" b="1" dirty="0">
              <a:solidFill>
                <a:schemeClr val="tx1"/>
              </a:solidFill>
            </a:endParaRPr>
          </a:p>
        </p:txBody>
      </p:sp>
      <p:sp>
        <p:nvSpPr>
          <p:cNvPr id="12" name="Rounded Rectangle 11"/>
          <p:cNvSpPr/>
          <p:nvPr/>
        </p:nvSpPr>
        <p:spPr bwMode="gray">
          <a:xfrm>
            <a:off x="5270500" y="4942285"/>
            <a:ext cx="1996831" cy="374729"/>
          </a:xfrm>
          <a:prstGeom prst="roundRect">
            <a:avLst>
              <a:gd name="adj" fmla="val 50000"/>
            </a:avLst>
          </a:prstGeom>
          <a:ln>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lIns="91440" tIns="46800" rIns="36000" bIns="46800" rtlCol="0" anchor="ctr" anchorCtr="0"/>
          <a:lstStyle/>
          <a:p>
            <a:r>
              <a:rPr lang="en-US" altLang="zh-CN" sz="1000" b="1" dirty="0">
                <a:solidFill>
                  <a:schemeClr val="tx1"/>
                </a:solidFill>
              </a:rPr>
              <a:t>Y – </a:t>
            </a:r>
            <a:r>
              <a:rPr lang="zh-TW" altLang="en-US" sz="1000" b="1" dirty="0">
                <a:solidFill>
                  <a:schemeClr val="tx1"/>
                </a:solidFill>
              </a:rPr>
              <a:t>破壁机</a:t>
            </a:r>
            <a:endParaRPr lang="en-US" altLang="zh-CN" sz="1000" b="1" dirty="0">
              <a:solidFill>
                <a:schemeClr val="tx1"/>
              </a:solidFill>
            </a:endParaRPr>
          </a:p>
        </p:txBody>
      </p:sp>
      <p:sp>
        <p:nvSpPr>
          <p:cNvPr id="19" name="文本框 112">
            <a:extLst>
              <a:ext uri="{FF2B5EF4-FFF2-40B4-BE49-F238E27FC236}">
                <a16:creationId xmlns:a16="http://schemas.microsoft.com/office/drawing/2014/main" id="{5EE54D81-D0D1-491D-91BA-730CE2A93887}"/>
              </a:ext>
            </a:extLst>
          </p:cNvPr>
          <p:cNvSpPr txBox="1"/>
          <p:nvPr/>
        </p:nvSpPr>
        <p:spPr>
          <a:xfrm>
            <a:off x="1575720" y="3913286"/>
            <a:ext cx="1376541" cy="238527"/>
          </a:xfrm>
          <a:prstGeom prst="rect">
            <a:avLst/>
          </a:prstGeom>
          <a:noFill/>
        </p:spPr>
        <p:txBody>
          <a:bodyPr wrap="square" rtlCol="0">
            <a:spAutoFit/>
          </a:bodyPr>
          <a:lstStyle/>
          <a:p>
            <a:r>
              <a:rPr kumimoji="1" lang="zh-CN" altLang="en-US" sz="1000" b="1" dirty="0">
                <a:latin typeface="+mn-lt"/>
              </a:rPr>
              <a:t>明星、达人代言</a:t>
            </a:r>
            <a:endParaRPr kumimoji="1" lang="zh-TW" altLang="en-US" sz="1000" b="1" dirty="0">
              <a:latin typeface="+mn-lt"/>
            </a:endParaRPr>
          </a:p>
        </p:txBody>
      </p:sp>
      <p:sp>
        <p:nvSpPr>
          <p:cNvPr id="20" name="Rounded Rectangle 19"/>
          <p:cNvSpPr/>
          <p:nvPr/>
        </p:nvSpPr>
        <p:spPr bwMode="gray">
          <a:xfrm>
            <a:off x="818221" y="4942285"/>
            <a:ext cx="2601254" cy="374729"/>
          </a:xfrm>
          <a:prstGeom prst="roundRect">
            <a:avLst>
              <a:gd name="adj" fmla="val 50000"/>
            </a:avLst>
          </a:prstGeom>
          <a:ln>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lIns="91440" tIns="46800" rIns="36000" bIns="46800" rtlCol="0" anchor="ctr" anchorCtr="0"/>
          <a:lstStyle/>
          <a:p>
            <a:r>
              <a:rPr lang="en-US" altLang="zh-CN" sz="1000" b="1" dirty="0">
                <a:solidFill>
                  <a:schemeClr val="tx1"/>
                </a:solidFill>
              </a:rPr>
              <a:t>S – </a:t>
            </a:r>
            <a:r>
              <a:rPr lang="zh-TW" altLang="en-US" sz="1000" b="1" dirty="0">
                <a:solidFill>
                  <a:schemeClr val="tx1"/>
                </a:solidFill>
              </a:rPr>
              <a:t>多功能蒸气饭煲</a:t>
            </a:r>
            <a:endParaRPr lang="en-US" sz="1000" b="1" dirty="0">
              <a:solidFill>
                <a:schemeClr val="tx1"/>
              </a:solidFill>
            </a:endParaRPr>
          </a:p>
        </p:txBody>
      </p:sp>
      <p:sp>
        <p:nvSpPr>
          <p:cNvPr id="33" name="文本框 112">
            <a:extLst>
              <a:ext uri="{FF2B5EF4-FFF2-40B4-BE49-F238E27FC236}">
                <a16:creationId xmlns:a16="http://schemas.microsoft.com/office/drawing/2014/main" id="{5EE54D81-D0D1-491D-91BA-730CE2A93887}"/>
              </a:ext>
            </a:extLst>
          </p:cNvPr>
          <p:cNvSpPr txBox="1"/>
          <p:nvPr/>
        </p:nvSpPr>
        <p:spPr>
          <a:xfrm>
            <a:off x="8644955" y="3621948"/>
            <a:ext cx="2438629" cy="238527"/>
          </a:xfrm>
          <a:prstGeom prst="rect">
            <a:avLst/>
          </a:prstGeom>
          <a:noFill/>
        </p:spPr>
        <p:txBody>
          <a:bodyPr wrap="square" rtlCol="0">
            <a:spAutoFit/>
          </a:bodyPr>
          <a:lstStyle/>
          <a:p>
            <a:r>
              <a:rPr kumimoji="1" lang="zh-CN" altLang="en-US" sz="1000" b="1" dirty="0">
                <a:latin typeface="+mn-lt"/>
              </a:rPr>
              <a:t>明星</a:t>
            </a:r>
            <a:r>
              <a:rPr kumimoji="1" lang="en-US" altLang="zh-CN" sz="1000" b="1" dirty="0">
                <a:latin typeface="+mn-lt"/>
              </a:rPr>
              <a:t>/</a:t>
            </a:r>
            <a:r>
              <a:rPr kumimoji="1" lang="zh-CN" altLang="en-US" sz="1000" b="1" dirty="0">
                <a:latin typeface="+mn-lt"/>
              </a:rPr>
              <a:t>达人直播</a:t>
            </a:r>
            <a:endParaRPr kumimoji="1" lang="en-US" altLang="zh-CN" sz="1000" b="1" dirty="0">
              <a:latin typeface="+mn-lt"/>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10228" y="2157320"/>
            <a:ext cx="2510066" cy="1552759"/>
          </a:xfrm>
          <a:prstGeom prst="rect">
            <a:avLst/>
          </a:prstGeom>
        </p:spPr>
      </p:pic>
      <p:pic>
        <p:nvPicPr>
          <p:cNvPr id="59" name="Picture 4" descr="http://www.cqn.com.cn/m/pp/img/2020-07/24/4cef7ea5-4576-417b-af99-2f06b9d60085.jpg.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78056" y="2145011"/>
            <a:ext cx="932355" cy="1657259"/>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35080" y="2053830"/>
            <a:ext cx="953176" cy="1300199"/>
          </a:xfrm>
          <a:prstGeom prst="rect">
            <a:avLst/>
          </a:prstGeom>
          <a:ln>
            <a:noFill/>
          </a:ln>
          <a:effectLst>
            <a:outerShdw blurRad="292100" dist="139700" dir="2700000" algn="tl" rotWithShape="0">
              <a:srgbClr val="333333">
                <a:alpha val="65000"/>
              </a:srgbClr>
            </a:outerShdw>
          </a:effectLst>
        </p:spPr>
      </p:pic>
      <p:pic>
        <p:nvPicPr>
          <p:cNvPr id="56" name="Picture 5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382994" y="2132408"/>
            <a:ext cx="832803" cy="1691484"/>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65" name="文本框 112">
            <a:extLst>
              <a:ext uri="{FF2B5EF4-FFF2-40B4-BE49-F238E27FC236}">
                <a16:creationId xmlns:a16="http://schemas.microsoft.com/office/drawing/2014/main" id="{5EE54D81-D0D1-491D-91BA-730CE2A93887}"/>
              </a:ext>
            </a:extLst>
          </p:cNvPr>
          <p:cNvSpPr txBox="1"/>
          <p:nvPr/>
        </p:nvSpPr>
        <p:spPr>
          <a:xfrm>
            <a:off x="3738905" y="3913286"/>
            <a:ext cx="3245815" cy="238527"/>
          </a:xfrm>
          <a:prstGeom prst="rect">
            <a:avLst/>
          </a:prstGeom>
          <a:noFill/>
        </p:spPr>
        <p:txBody>
          <a:bodyPr wrap="square" rtlCol="0">
            <a:spAutoFit/>
          </a:bodyPr>
          <a:lstStyle/>
          <a:p>
            <a:r>
              <a:rPr kumimoji="1" lang="zh-CN" altLang="en-US" sz="1000" b="1" dirty="0">
                <a:latin typeface="+mn-lt"/>
              </a:rPr>
              <a:t>与主流品牌合作推出多项跨界</a:t>
            </a:r>
            <a:r>
              <a:rPr kumimoji="1" lang="en-US" altLang="zh-CN" sz="1000" b="1" dirty="0">
                <a:latin typeface="+mn-lt"/>
              </a:rPr>
              <a:t>IP</a:t>
            </a:r>
            <a:r>
              <a:rPr kumimoji="1" lang="zh-CN" altLang="en-US" sz="1000" b="1" dirty="0">
                <a:latin typeface="+mn-lt"/>
              </a:rPr>
              <a:t>联名产品</a:t>
            </a:r>
            <a:endParaRPr kumimoji="1" lang="zh-TW" altLang="en-US" sz="1000" b="1" dirty="0">
              <a:latin typeface="+mn-lt"/>
            </a:endParaRPr>
          </a:p>
        </p:txBody>
      </p:sp>
      <p:sp>
        <p:nvSpPr>
          <p:cNvPr id="66" name="Rounded Rectangle 65"/>
          <p:cNvSpPr/>
          <p:nvPr/>
        </p:nvSpPr>
        <p:spPr bwMode="gray">
          <a:xfrm>
            <a:off x="8098971" y="1618763"/>
            <a:ext cx="3410859" cy="4636893"/>
          </a:xfrm>
          <a:prstGeom prst="roundRect">
            <a:avLst>
              <a:gd name="adj" fmla="val 7481"/>
            </a:avLst>
          </a:prstGeom>
          <a:noFill/>
          <a:ln w="25400" cap="rnd" cmpd="sng" algn="ctr">
            <a:solidFill>
              <a:schemeClr val="accent5"/>
            </a:solidFill>
            <a:prstDash val="sysDot"/>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57" name="Isosceles Triangle 56"/>
          <p:cNvSpPr/>
          <p:nvPr/>
        </p:nvSpPr>
        <p:spPr bwMode="gray">
          <a:xfrm rot="5400000">
            <a:off x="6611257" y="3809999"/>
            <a:ext cx="2336800" cy="377372"/>
          </a:xfrm>
          <a:prstGeom prst="triangle">
            <a:avLst/>
          </a:prstGeom>
          <a:gradFill>
            <a:gsLst>
              <a:gs pos="0">
                <a:schemeClr val="accent1">
                  <a:lumMod val="50000"/>
                  <a:lumOff val="50000"/>
                </a:schemeClr>
              </a:gs>
              <a:gs pos="100000">
                <a:schemeClr val="accent1">
                  <a:lumMod val="5000"/>
                  <a:lumOff val="95000"/>
                </a:schemeClr>
              </a:gs>
            </a:gsLst>
            <a:lin ang="5400000" scaled="1"/>
          </a:gra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68" name="文本框 11">
            <a:extLst>
              <a:ext uri="{FF2B5EF4-FFF2-40B4-BE49-F238E27FC236}">
                <a16:creationId xmlns:a16="http://schemas.microsoft.com/office/drawing/2014/main" id="{6A246977-FD99-5047-89B4-A50BC4697BAE}"/>
              </a:ext>
            </a:extLst>
          </p:cNvPr>
          <p:cNvSpPr txBox="1"/>
          <p:nvPr/>
        </p:nvSpPr>
        <p:spPr>
          <a:xfrm>
            <a:off x="9164320" y="1509563"/>
            <a:ext cx="1280160" cy="245837"/>
          </a:xfrm>
          <a:prstGeom prst="rect">
            <a:avLst/>
          </a:prstGeom>
          <a:solidFill>
            <a:schemeClr val="bg1"/>
          </a:solidFill>
        </p:spPr>
        <p:txBody>
          <a:bodyPr wrap="square" rtlCol="0" anchor="ctr">
            <a:spAutoFit/>
          </a:bodyPr>
          <a:lstStyle/>
          <a:p>
            <a:pPr>
              <a:spcBef>
                <a:spcPts val="0"/>
              </a:spcBef>
            </a:pPr>
            <a:r>
              <a:rPr lang="zh-CN" altLang="en-US" sz="1050" b="1" dirty="0">
                <a:solidFill>
                  <a:schemeClr val="accent5"/>
                </a:solidFill>
                <a:latin typeface="+mn-lt"/>
                <a:cs typeface="Arial" panose="020B0604020202020204" pitchFamily="34" charset="0"/>
              </a:rPr>
              <a:t>全民直播体系</a:t>
            </a:r>
            <a:endParaRPr lang="en-US" altLang="zh-CN" sz="1050" b="1" dirty="0">
              <a:solidFill>
                <a:schemeClr val="accent5"/>
              </a:solidFill>
              <a:latin typeface="+mn-lt"/>
              <a:cs typeface="Arial" panose="020B0604020202020204" pitchFamily="34" charset="0"/>
            </a:endParaRPr>
          </a:p>
        </p:txBody>
      </p:sp>
      <p:pic>
        <p:nvPicPr>
          <p:cNvPr id="69" name="内容占位符 4">
            <a:extLst>
              <a:ext uri="{FF2B5EF4-FFF2-40B4-BE49-F238E27FC236}">
                <a16:creationId xmlns:a16="http://schemas.microsoft.com/office/drawing/2014/main" id="{D788961F-BB15-429D-BE7F-6A5E18493AB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764300" y="4049486"/>
            <a:ext cx="916110" cy="1629202"/>
          </a:xfrm>
          <a:prstGeom prst="rect">
            <a:avLst/>
          </a:prstGeom>
          <a:ln>
            <a:noFill/>
          </a:ln>
          <a:effectLst>
            <a:outerShdw blurRad="292100" dist="139700" dir="2700000" algn="tl" rotWithShape="0">
              <a:srgbClr val="333333">
                <a:alpha val="65000"/>
              </a:srgbClr>
            </a:outerShdw>
          </a:effectLst>
        </p:spPr>
      </p:pic>
      <p:pic>
        <p:nvPicPr>
          <p:cNvPr id="70" name="图片 1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479988" y="2040423"/>
            <a:ext cx="911848" cy="1313535"/>
          </a:xfrm>
          <a:prstGeom prst="rect">
            <a:avLst/>
          </a:prstGeom>
          <a:ln>
            <a:noFill/>
          </a:ln>
          <a:effectLst>
            <a:outerShdw blurRad="292100" dist="139700" dir="2700000" algn="tl" rotWithShape="0">
              <a:srgbClr val="333333">
                <a:alpha val="65000"/>
              </a:srgbClr>
            </a:outerShdw>
          </a:effectLst>
        </p:spPr>
      </p:pic>
      <p:sp>
        <p:nvSpPr>
          <p:cNvPr id="72" name="文本框 112">
            <a:extLst>
              <a:ext uri="{FF2B5EF4-FFF2-40B4-BE49-F238E27FC236}">
                <a16:creationId xmlns:a16="http://schemas.microsoft.com/office/drawing/2014/main" id="{5EE54D81-D0D1-491D-91BA-730CE2A93887}"/>
              </a:ext>
            </a:extLst>
          </p:cNvPr>
          <p:cNvSpPr txBox="1"/>
          <p:nvPr/>
        </p:nvSpPr>
        <p:spPr>
          <a:xfrm>
            <a:off x="10109580" y="5745919"/>
            <a:ext cx="1034215" cy="238527"/>
          </a:xfrm>
          <a:prstGeom prst="rect">
            <a:avLst/>
          </a:prstGeom>
          <a:noFill/>
        </p:spPr>
        <p:txBody>
          <a:bodyPr wrap="square" rtlCol="0">
            <a:spAutoFit/>
          </a:bodyPr>
          <a:lstStyle/>
          <a:p>
            <a:r>
              <a:rPr kumimoji="1" lang="zh-CN" altLang="en-US" sz="1000" b="1" dirty="0">
                <a:latin typeface="+mn-lt"/>
              </a:rPr>
              <a:t>店铺自播</a:t>
            </a:r>
            <a:endParaRPr kumimoji="1" lang="en-US" altLang="zh-CN" sz="1000" b="1" dirty="0">
              <a:latin typeface="+mn-lt"/>
            </a:endParaRPr>
          </a:p>
        </p:txBody>
      </p:sp>
      <p:pic>
        <p:nvPicPr>
          <p:cNvPr id="73" name="图片 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62447" y="2052596"/>
            <a:ext cx="874590" cy="1319234"/>
          </a:xfrm>
          <a:prstGeom prst="rect">
            <a:avLst/>
          </a:prstGeom>
          <a:ln>
            <a:noFill/>
          </a:ln>
          <a:effectLst>
            <a:outerShdw blurRad="292100" dist="139700" dir="2700000" algn="tl" rotWithShape="0">
              <a:srgbClr val="333333">
                <a:alpha val="65000"/>
              </a:srgbClr>
            </a:outerShdw>
          </a:effectLst>
        </p:spPr>
      </p:pic>
      <p:sp>
        <p:nvSpPr>
          <p:cNvPr id="74" name="文本框 112">
            <a:extLst>
              <a:ext uri="{FF2B5EF4-FFF2-40B4-BE49-F238E27FC236}">
                <a16:creationId xmlns:a16="http://schemas.microsoft.com/office/drawing/2014/main" id="{5EE54D81-D0D1-491D-91BA-730CE2A93887}"/>
              </a:ext>
            </a:extLst>
          </p:cNvPr>
          <p:cNvSpPr txBox="1"/>
          <p:nvPr/>
        </p:nvSpPr>
        <p:spPr>
          <a:xfrm>
            <a:off x="8737981" y="5745919"/>
            <a:ext cx="1034215" cy="384721"/>
          </a:xfrm>
          <a:prstGeom prst="rect">
            <a:avLst/>
          </a:prstGeom>
          <a:noFill/>
        </p:spPr>
        <p:txBody>
          <a:bodyPr wrap="square" rtlCol="0">
            <a:spAutoFit/>
          </a:bodyPr>
          <a:lstStyle/>
          <a:p>
            <a:r>
              <a:rPr kumimoji="1" lang="en-US" altLang="zh-CN" sz="1000" b="1" dirty="0"/>
              <a:t>Boss</a:t>
            </a:r>
            <a:r>
              <a:rPr kumimoji="1" lang="zh-CN" altLang="en-US" sz="1000" b="1" dirty="0"/>
              <a:t>直播</a:t>
            </a:r>
            <a:endParaRPr kumimoji="1" lang="en-US" altLang="zh-CN" sz="1000" b="1" dirty="0"/>
          </a:p>
          <a:p>
            <a:r>
              <a:rPr kumimoji="1" lang="zh-CN" altLang="en-US" sz="1000" b="1" dirty="0"/>
              <a:t>（经销商）</a:t>
            </a:r>
            <a:endParaRPr kumimoji="1" lang="en-US" altLang="zh-CN" sz="1000" b="1" dirty="0">
              <a:latin typeface="+mn-lt"/>
            </a:endParaRPr>
          </a:p>
        </p:txBody>
      </p:sp>
      <p:pic>
        <p:nvPicPr>
          <p:cNvPr id="32" name="图片 18" descr="图片包含 室内, 桌子, 电脑, 前&#10;&#10;描述已自动生成">
            <a:extLst>
              <a:ext uri="{FF2B5EF4-FFF2-40B4-BE49-F238E27FC236}">
                <a16:creationId xmlns:a16="http://schemas.microsoft.com/office/drawing/2014/main" id="{ED6B4CBF-D85A-446A-B73B-53CB73B0AB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0467" y="5421939"/>
            <a:ext cx="422989" cy="489698"/>
          </a:xfrm>
          <a:prstGeom prst="rect">
            <a:avLst/>
          </a:prstGeom>
        </p:spPr>
      </p:pic>
      <p:pic>
        <p:nvPicPr>
          <p:cNvPr id="35" name="图片 3" descr="图片包含 游戏机, 炉子, 空气&#10;&#10;描述已自动生成">
            <a:extLst>
              <a:ext uri="{FF2B5EF4-FFF2-40B4-BE49-F238E27FC236}">
                <a16:creationId xmlns:a16="http://schemas.microsoft.com/office/drawing/2014/main" id="{6A5E9F70-8B1E-4E07-B67E-E89BDFDB587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23180" y="5424791"/>
            <a:ext cx="621995" cy="512232"/>
          </a:xfrm>
          <a:prstGeom prst="rect">
            <a:avLst/>
          </a:prstGeom>
        </p:spPr>
      </p:pic>
      <p:sp>
        <p:nvSpPr>
          <p:cNvPr id="36" name="文本框 112">
            <a:extLst>
              <a:ext uri="{FF2B5EF4-FFF2-40B4-BE49-F238E27FC236}">
                <a16:creationId xmlns:a16="http://schemas.microsoft.com/office/drawing/2014/main" id="{5EE54D81-D0D1-491D-91BA-730CE2A93887}"/>
              </a:ext>
            </a:extLst>
          </p:cNvPr>
          <p:cNvSpPr txBox="1"/>
          <p:nvPr/>
        </p:nvSpPr>
        <p:spPr>
          <a:xfrm>
            <a:off x="924360" y="5925263"/>
            <a:ext cx="777021" cy="238527"/>
          </a:xfrm>
          <a:prstGeom prst="rect">
            <a:avLst/>
          </a:prstGeom>
          <a:noFill/>
        </p:spPr>
        <p:txBody>
          <a:bodyPr wrap="square" rtlCol="0">
            <a:spAutoFit/>
          </a:bodyPr>
          <a:lstStyle/>
          <a:p>
            <a:r>
              <a:rPr kumimoji="1" lang="en-US" altLang="zh-CN" sz="1000" b="1" dirty="0">
                <a:latin typeface="+mn-lt"/>
              </a:rPr>
              <a:t>S160</a:t>
            </a:r>
          </a:p>
        </p:txBody>
      </p:sp>
      <p:sp>
        <p:nvSpPr>
          <p:cNvPr id="37" name="文本框 112">
            <a:extLst>
              <a:ext uri="{FF2B5EF4-FFF2-40B4-BE49-F238E27FC236}">
                <a16:creationId xmlns:a16="http://schemas.microsoft.com/office/drawing/2014/main" id="{5EE54D81-D0D1-491D-91BA-730CE2A93887}"/>
              </a:ext>
            </a:extLst>
          </p:cNvPr>
          <p:cNvSpPr txBox="1"/>
          <p:nvPr/>
        </p:nvSpPr>
        <p:spPr>
          <a:xfrm>
            <a:off x="1721194" y="5925263"/>
            <a:ext cx="777021" cy="238527"/>
          </a:xfrm>
          <a:prstGeom prst="rect">
            <a:avLst/>
          </a:prstGeom>
          <a:noFill/>
        </p:spPr>
        <p:txBody>
          <a:bodyPr wrap="square" rtlCol="0">
            <a:spAutoFit/>
          </a:bodyPr>
          <a:lstStyle/>
          <a:p>
            <a:r>
              <a:rPr kumimoji="1" lang="en-US" altLang="zh-CN" sz="1000" b="1" dirty="0">
                <a:latin typeface="+mn-lt"/>
              </a:rPr>
              <a:t>S360</a:t>
            </a:r>
          </a:p>
        </p:txBody>
      </p:sp>
      <p:sp>
        <p:nvSpPr>
          <p:cNvPr id="38" name="文本框 112">
            <a:extLst>
              <a:ext uri="{FF2B5EF4-FFF2-40B4-BE49-F238E27FC236}">
                <a16:creationId xmlns:a16="http://schemas.microsoft.com/office/drawing/2014/main" id="{5EE54D81-D0D1-491D-91BA-730CE2A93887}"/>
              </a:ext>
            </a:extLst>
          </p:cNvPr>
          <p:cNvSpPr txBox="1"/>
          <p:nvPr/>
        </p:nvSpPr>
        <p:spPr>
          <a:xfrm>
            <a:off x="2557217" y="5925263"/>
            <a:ext cx="777021" cy="238527"/>
          </a:xfrm>
          <a:prstGeom prst="rect">
            <a:avLst/>
          </a:prstGeom>
          <a:noFill/>
        </p:spPr>
        <p:txBody>
          <a:bodyPr wrap="square" rtlCol="0">
            <a:spAutoFit/>
          </a:bodyPr>
          <a:lstStyle/>
          <a:p>
            <a:r>
              <a:rPr kumimoji="1" lang="en-US" altLang="zh-CN" sz="1000" b="1" dirty="0">
                <a:latin typeface="+mn-lt"/>
              </a:rPr>
              <a:t>SF5</a:t>
            </a:r>
          </a:p>
        </p:txBody>
      </p:sp>
      <p:pic>
        <p:nvPicPr>
          <p:cNvPr id="40" name="Picture 39"/>
          <p:cNvPicPr>
            <a:picLocks noChangeAspect="1"/>
          </p:cNvPicPr>
          <p:nvPr/>
        </p:nvPicPr>
        <p:blipFill>
          <a:blip r:embed="rId13">
            <a:clrChange>
              <a:clrFrom>
                <a:srgbClr val="FFFFFF"/>
              </a:clrFrom>
              <a:clrTo>
                <a:srgbClr val="FFFFFF">
                  <a:alpha val="0"/>
                </a:srgbClr>
              </a:clrTo>
            </a:clrChange>
          </a:blip>
          <a:stretch>
            <a:fillRect/>
          </a:stretch>
        </p:blipFill>
        <p:spPr>
          <a:xfrm>
            <a:off x="988317" y="5335819"/>
            <a:ext cx="680791" cy="680791"/>
          </a:xfrm>
          <a:prstGeom prst="rect">
            <a:avLst/>
          </a:prstGeom>
        </p:spPr>
      </p:pic>
      <p:pic>
        <p:nvPicPr>
          <p:cNvPr id="41" name="图片 5"/>
          <p:cNvPicPr/>
          <p:nvPr/>
        </p:nvPicPr>
        <p:blipFill>
          <a:blip r:embed="rId14" cstate="print">
            <a:extLst>
              <a:ext uri="{28A0092B-C50C-407E-A947-70E740481C1C}">
                <a14:useLocalDpi xmlns:a14="http://schemas.microsoft.com/office/drawing/2010/main" val="0"/>
              </a:ext>
            </a:extLst>
          </a:blip>
          <a:stretch>
            <a:fillRect/>
          </a:stretch>
        </p:blipFill>
        <p:spPr>
          <a:xfrm>
            <a:off x="3296461" y="5342926"/>
            <a:ext cx="1275456" cy="578301"/>
          </a:xfrm>
          <a:prstGeom prst="rect">
            <a:avLst/>
          </a:prstGeom>
        </p:spPr>
      </p:pic>
      <p:sp>
        <p:nvSpPr>
          <p:cNvPr id="43" name="文本框 112">
            <a:extLst>
              <a:ext uri="{FF2B5EF4-FFF2-40B4-BE49-F238E27FC236}">
                <a16:creationId xmlns:a16="http://schemas.microsoft.com/office/drawing/2014/main" id="{5EE54D81-D0D1-491D-91BA-730CE2A93887}"/>
              </a:ext>
            </a:extLst>
          </p:cNvPr>
          <p:cNvSpPr txBox="1"/>
          <p:nvPr/>
        </p:nvSpPr>
        <p:spPr>
          <a:xfrm>
            <a:off x="3629878" y="5925263"/>
            <a:ext cx="777021" cy="238527"/>
          </a:xfrm>
          <a:prstGeom prst="rect">
            <a:avLst/>
          </a:prstGeom>
          <a:noFill/>
        </p:spPr>
        <p:txBody>
          <a:bodyPr wrap="square" rtlCol="0">
            <a:spAutoFit/>
          </a:bodyPr>
          <a:lstStyle/>
          <a:p>
            <a:r>
              <a:rPr kumimoji="1" lang="en-US" altLang="zh-CN" sz="1000" b="1" dirty="0">
                <a:latin typeface="+mn-lt"/>
              </a:rPr>
              <a:t>K2S</a:t>
            </a:r>
          </a:p>
        </p:txBody>
      </p:sp>
      <p:pic>
        <p:nvPicPr>
          <p:cNvPr id="44" name="图片 8"/>
          <p:cNvPicPr/>
          <p:nvPr/>
        </p:nvPicPr>
        <p:blipFill rotWithShape="1">
          <a:blip r:embed="rId15" cstate="print">
            <a:extLst>
              <a:ext uri="{28A0092B-C50C-407E-A947-70E740481C1C}">
                <a14:useLocalDpi xmlns:a14="http://schemas.microsoft.com/office/drawing/2010/main" val="0"/>
              </a:ext>
            </a:extLst>
          </a:blip>
          <a:srcRect l="33013" t="32108" r="33945" b="21723"/>
          <a:stretch/>
        </p:blipFill>
        <p:spPr>
          <a:xfrm>
            <a:off x="4543149" y="5436972"/>
            <a:ext cx="468594" cy="545103"/>
          </a:xfrm>
          <a:prstGeom prst="rect">
            <a:avLst/>
          </a:prstGeom>
        </p:spPr>
      </p:pic>
      <p:sp>
        <p:nvSpPr>
          <p:cNvPr id="45" name="文本框 112">
            <a:extLst>
              <a:ext uri="{FF2B5EF4-FFF2-40B4-BE49-F238E27FC236}">
                <a16:creationId xmlns:a16="http://schemas.microsoft.com/office/drawing/2014/main" id="{5EE54D81-D0D1-491D-91BA-730CE2A93887}"/>
              </a:ext>
            </a:extLst>
          </p:cNvPr>
          <p:cNvSpPr txBox="1"/>
          <p:nvPr/>
        </p:nvSpPr>
        <p:spPr>
          <a:xfrm>
            <a:off x="4377225" y="5925263"/>
            <a:ext cx="777021" cy="238527"/>
          </a:xfrm>
          <a:prstGeom prst="rect">
            <a:avLst/>
          </a:prstGeom>
          <a:noFill/>
        </p:spPr>
        <p:txBody>
          <a:bodyPr wrap="square" rtlCol="0">
            <a:spAutoFit/>
          </a:bodyPr>
          <a:lstStyle/>
          <a:p>
            <a:r>
              <a:rPr kumimoji="1" lang="en-US" altLang="zh-CN" sz="1000" b="1" dirty="0">
                <a:latin typeface="+mn-lt"/>
              </a:rPr>
              <a:t>K350</a:t>
            </a:r>
          </a:p>
        </p:txBody>
      </p:sp>
      <p:pic>
        <p:nvPicPr>
          <p:cNvPr id="46" name="图片 10"/>
          <p:cNvPicPr/>
          <p:nvPr/>
        </p:nvPicPr>
        <p:blipFill>
          <a:blip r:embed="rId16" cstate="print">
            <a:extLst>
              <a:ext uri="{28A0092B-C50C-407E-A947-70E740481C1C}">
                <a14:useLocalDpi xmlns:a14="http://schemas.microsoft.com/office/drawing/2010/main" val="0"/>
              </a:ext>
            </a:extLst>
          </a:blip>
          <a:stretch>
            <a:fillRect/>
          </a:stretch>
        </p:blipFill>
        <p:spPr>
          <a:xfrm>
            <a:off x="5264536" y="5371640"/>
            <a:ext cx="1275456" cy="578167"/>
          </a:xfrm>
          <a:prstGeom prst="rect">
            <a:avLst/>
          </a:prstGeom>
        </p:spPr>
      </p:pic>
      <p:pic>
        <p:nvPicPr>
          <p:cNvPr id="49" name="Picture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58667" y="5405031"/>
            <a:ext cx="342514" cy="575423"/>
          </a:xfrm>
          <a:prstGeom prst="rect">
            <a:avLst/>
          </a:prstGeom>
        </p:spPr>
      </p:pic>
      <p:sp>
        <p:nvSpPr>
          <p:cNvPr id="50" name="文本框 112">
            <a:extLst>
              <a:ext uri="{FF2B5EF4-FFF2-40B4-BE49-F238E27FC236}">
                <a16:creationId xmlns:a16="http://schemas.microsoft.com/office/drawing/2014/main" id="{5EE54D81-D0D1-491D-91BA-730CE2A93887}"/>
              </a:ext>
            </a:extLst>
          </p:cNvPr>
          <p:cNvSpPr txBox="1"/>
          <p:nvPr/>
        </p:nvSpPr>
        <p:spPr>
          <a:xfrm>
            <a:off x="5493847" y="5925263"/>
            <a:ext cx="777021" cy="238527"/>
          </a:xfrm>
          <a:prstGeom prst="rect">
            <a:avLst/>
          </a:prstGeom>
          <a:noFill/>
        </p:spPr>
        <p:txBody>
          <a:bodyPr wrap="square" rtlCol="0">
            <a:spAutoFit/>
          </a:bodyPr>
          <a:lstStyle/>
          <a:p>
            <a:r>
              <a:rPr kumimoji="1" lang="en-US" altLang="zh-CN" sz="1000" b="1" dirty="0">
                <a:latin typeface="+mn-lt"/>
              </a:rPr>
              <a:t>Y1</a:t>
            </a:r>
          </a:p>
        </p:txBody>
      </p:sp>
      <p:sp>
        <p:nvSpPr>
          <p:cNvPr id="51" name="文本框 112">
            <a:extLst>
              <a:ext uri="{FF2B5EF4-FFF2-40B4-BE49-F238E27FC236}">
                <a16:creationId xmlns:a16="http://schemas.microsoft.com/office/drawing/2014/main" id="{5EE54D81-D0D1-491D-91BA-730CE2A93887}"/>
              </a:ext>
            </a:extLst>
          </p:cNvPr>
          <p:cNvSpPr txBox="1"/>
          <p:nvPr/>
        </p:nvSpPr>
        <p:spPr>
          <a:xfrm>
            <a:off x="6345969" y="5925263"/>
            <a:ext cx="777021" cy="238527"/>
          </a:xfrm>
          <a:prstGeom prst="rect">
            <a:avLst/>
          </a:prstGeom>
          <a:noFill/>
        </p:spPr>
        <p:txBody>
          <a:bodyPr wrap="square" rtlCol="0">
            <a:spAutoFit/>
          </a:bodyPr>
          <a:lstStyle/>
          <a:p>
            <a:r>
              <a:rPr kumimoji="1" lang="en-US" altLang="zh-CN" sz="1000" b="1" dirty="0">
                <a:latin typeface="+mn-lt"/>
              </a:rPr>
              <a:t>Y3</a:t>
            </a:r>
          </a:p>
        </p:txBody>
      </p:sp>
      <p:pic>
        <p:nvPicPr>
          <p:cNvPr id="52" name="图片 6" descr="男孩在厨房里&#10;&#10;低可信度描述已自动生成">
            <a:extLst>
              <a:ext uri="{FF2B5EF4-FFF2-40B4-BE49-F238E27FC236}">
                <a16:creationId xmlns:a16="http://schemas.microsoft.com/office/drawing/2014/main" id="{020743A4-C97E-4BA5-BC2E-7771237B078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133964" y="4069113"/>
            <a:ext cx="880447" cy="158845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19">
            <a:clrChange>
              <a:clrFrom>
                <a:srgbClr val="FFFFFF"/>
              </a:clrFrom>
              <a:clrTo>
                <a:srgbClr val="FFFFFF">
                  <a:alpha val="0"/>
                </a:srgbClr>
              </a:clrTo>
            </a:clrChange>
          </a:blip>
          <a:stretch>
            <a:fillRect/>
          </a:stretch>
        </p:blipFill>
        <p:spPr>
          <a:xfrm>
            <a:off x="3704741" y="3001551"/>
            <a:ext cx="610568" cy="740597"/>
          </a:xfrm>
          <a:prstGeom prst="rect">
            <a:avLst/>
          </a:prstGeom>
        </p:spPr>
      </p:pic>
      <p:pic>
        <p:nvPicPr>
          <p:cNvPr id="15" name="Picture 14"/>
          <p:cNvPicPr>
            <a:picLocks noChangeAspect="1"/>
          </p:cNvPicPr>
          <p:nvPr/>
        </p:nvPicPr>
        <p:blipFill>
          <a:blip r:embed="rId20">
            <a:clrChange>
              <a:clrFrom>
                <a:srgbClr val="FFFFFF"/>
              </a:clrFrom>
              <a:clrTo>
                <a:srgbClr val="FFFFFF">
                  <a:alpha val="0"/>
                </a:srgbClr>
              </a:clrTo>
            </a:clrChange>
          </a:blip>
          <a:stretch>
            <a:fillRect/>
          </a:stretch>
        </p:blipFill>
        <p:spPr>
          <a:xfrm>
            <a:off x="6365568" y="3145232"/>
            <a:ext cx="661014" cy="567537"/>
          </a:xfrm>
          <a:prstGeom prst="rect">
            <a:avLst/>
          </a:prstGeom>
        </p:spPr>
      </p:pic>
    </p:spTree>
    <p:extLst>
      <p:ext uri="{BB962C8B-B14F-4D97-AF65-F5344CB8AC3E}">
        <p14:creationId xmlns:p14="http://schemas.microsoft.com/office/powerpoint/2010/main" val="121257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zh-CN" altLang="en-US" dirty="0">
                <a:ea typeface="+mj-ea"/>
              </a:rPr>
              <a:t>九阳分部 </a:t>
            </a:r>
            <a:r>
              <a:rPr lang="en-US" altLang="zh-CN" dirty="0">
                <a:ea typeface="+mj-ea"/>
              </a:rPr>
              <a:t>– </a:t>
            </a:r>
            <a:r>
              <a:rPr lang="zh-CN" altLang="en-US" dirty="0">
                <a:ea typeface="+mj-ea"/>
              </a:rPr>
              <a:t>收入及毛利</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20</a:t>
            </a:fld>
            <a:endParaRPr lang="en-US" noProof="1"/>
          </a:p>
        </p:txBody>
      </p:sp>
      <p:sp>
        <p:nvSpPr>
          <p:cNvPr id="34"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6256105" y="1123946"/>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TW" altLang="en-US" dirty="0">
                <a:latin typeface="+mn-lt"/>
                <a:cs typeface="Arial" panose="020B0604020202020204" pitchFamily="34" charset="0"/>
              </a:rPr>
              <a:t>毛利</a:t>
            </a:r>
            <a:endParaRPr lang="en-US" dirty="0">
              <a:latin typeface="+mn-lt"/>
              <a:cs typeface="Arial" panose="020B0604020202020204" pitchFamily="34" charset="0"/>
            </a:endParaRPr>
          </a:p>
        </p:txBody>
      </p:sp>
      <p:sp>
        <p:nvSpPr>
          <p:cNvPr id="35"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99017" y="1123946"/>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dirty="0">
                <a:latin typeface="+mn-lt"/>
                <a:cs typeface="Arial" panose="020B0604020202020204" pitchFamily="34" charset="0"/>
              </a:rPr>
              <a:t>收入 </a:t>
            </a:r>
            <a:r>
              <a:rPr lang="en-US" altLang="zh-CN" dirty="0">
                <a:latin typeface="+mn-lt"/>
                <a:cs typeface="Arial" panose="020B0604020202020204" pitchFamily="34" charset="0"/>
              </a:rPr>
              <a:t>– </a:t>
            </a:r>
            <a:r>
              <a:rPr lang="zh-CN" altLang="en-US" dirty="0">
                <a:latin typeface="+mn-lt"/>
                <a:cs typeface="Arial" panose="020B0604020202020204" pitchFamily="34" charset="0"/>
              </a:rPr>
              <a:t>按产品类别划分</a:t>
            </a:r>
            <a:endParaRPr lang="en-US" altLang="zh-TW" dirty="0">
              <a:latin typeface="+mn-lt"/>
              <a:cs typeface="Arial" panose="020B0604020202020204" pitchFamily="34" charset="0"/>
            </a:endParaRPr>
          </a:p>
        </p:txBody>
      </p:sp>
      <p:graphicFrame>
        <p:nvGraphicFramePr>
          <p:cNvPr id="36"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51574928"/>
              </p:ext>
            </p:extLst>
          </p:nvPr>
        </p:nvGraphicFramePr>
        <p:xfrm>
          <a:off x="6256105" y="1671560"/>
          <a:ext cx="5340096" cy="3433377"/>
        </p:xfrm>
        <a:graphic>
          <a:graphicData uri="http://schemas.openxmlformats.org/drawingml/2006/chart">
            <c:chart xmlns:c="http://schemas.openxmlformats.org/drawingml/2006/chart" xmlns:r="http://schemas.openxmlformats.org/officeDocument/2006/relationships" r:id="rId3"/>
          </a:graphicData>
        </a:graphic>
      </p:graphicFrame>
      <p:sp>
        <p:nvSpPr>
          <p:cNvPr id="37" name="ChartUnits"/>
          <p:cNvSpPr txBox="1"/>
          <p:nvPr/>
        </p:nvSpPr>
        <p:spPr>
          <a:xfrm>
            <a:off x="6256105" y="1371017"/>
            <a:ext cx="5340096" cy="16928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p>
        </p:txBody>
      </p:sp>
      <p:grpSp>
        <p:nvGrpSpPr>
          <p:cNvPr id="38" name="Group 37"/>
          <p:cNvGrpSpPr/>
          <p:nvPr/>
        </p:nvGrpSpPr>
        <p:grpSpPr>
          <a:xfrm>
            <a:off x="8649274" y="5148826"/>
            <a:ext cx="1553442" cy="144964"/>
            <a:chOff x="2186940" y="5216702"/>
            <a:chExt cx="1553442" cy="144964"/>
          </a:xfrm>
        </p:grpSpPr>
        <p:sp>
          <p:nvSpPr>
            <p:cNvPr id="39" name="TextBox 38"/>
            <p:cNvSpPr txBox="1"/>
            <p:nvPr/>
          </p:nvSpPr>
          <p:spPr>
            <a:xfrm>
              <a:off x="2456412" y="5230092"/>
              <a:ext cx="1283970" cy="131574"/>
            </a:xfrm>
            <a:prstGeom prst="rect">
              <a:avLst/>
            </a:prstGeom>
            <a:noFill/>
          </p:spPr>
          <p:txBody>
            <a:bodyPr wrap="square" lIns="0" tIns="0" rIns="0" bIns="0" rtlCol="0">
              <a:spAutoFit/>
            </a:bodyPr>
            <a:lstStyle/>
            <a:p>
              <a:pPr algn="l"/>
              <a:r>
                <a:rPr lang="zh-TW" altLang="en-US" sz="900" dirty="0">
                  <a:latin typeface="+mn-lt"/>
                </a:rPr>
                <a:t>毛利率</a:t>
              </a:r>
              <a:endParaRPr lang="zh-CN" altLang="en-US" sz="900" dirty="0">
                <a:latin typeface="+mn-lt"/>
              </a:endParaRPr>
            </a:p>
          </p:txBody>
        </p:sp>
        <p:sp>
          <p:nvSpPr>
            <p:cNvPr id="40" name="Oval 39"/>
            <p:cNvSpPr/>
            <p:nvPr/>
          </p:nvSpPr>
          <p:spPr bwMode="gray">
            <a:xfrm>
              <a:off x="2186940" y="5216702"/>
              <a:ext cx="234567" cy="137160"/>
            </a:xfrm>
            <a:prstGeom prst="ellipse">
              <a:avLst/>
            </a:prstGeom>
            <a:solidFill>
              <a:schemeClr val="accent1">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zh-CN" altLang="en-US" sz="900" dirty="0">
                <a:solidFill>
                  <a:schemeClr val="tx1"/>
                </a:solidFill>
              </a:endParaRPr>
            </a:p>
          </p:txBody>
        </p:sp>
      </p:grpSp>
      <p:graphicFrame>
        <p:nvGraphicFramePr>
          <p:cNvPr id="41"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2783623111"/>
              </p:ext>
            </p:extLst>
          </p:nvPr>
        </p:nvGraphicFramePr>
        <p:xfrm>
          <a:off x="599016" y="1371017"/>
          <a:ext cx="5385223" cy="4237303"/>
        </p:xfrm>
        <a:graphic>
          <a:graphicData uri="http://schemas.openxmlformats.org/drawingml/2006/chart">
            <c:chart xmlns:c="http://schemas.openxmlformats.org/drawingml/2006/chart" xmlns:r="http://schemas.openxmlformats.org/officeDocument/2006/relationships" r:id="rId4"/>
          </a:graphicData>
        </a:graphic>
      </p:graphicFrame>
      <p:sp>
        <p:nvSpPr>
          <p:cNvPr id="42" name="ChartUnits"/>
          <p:cNvSpPr txBox="1"/>
          <p:nvPr/>
        </p:nvSpPr>
        <p:spPr>
          <a:xfrm>
            <a:off x="599017" y="1371017"/>
            <a:ext cx="5340096" cy="16928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p>
        </p:txBody>
      </p:sp>
      <p:sp>
        <p:nvSpPr>
          <p:cNvPr id="44" name="Oval 43"/>
          <p:cNvSpPr/>
          <p:nvPr/>
        </p:nvSpPr>
        <p:spPr bwMode="gray">
          <a:xfrm>
            <a:off x="6843855" y="1695966"/>
            <a:ext cx="589061" cy="228600"/>
          </a:xfrm>
          <a:prstGeom prst="ellipse">
            <a:avLst/>
          </a:prstGeom>
          <a:solidFill>
            <a:schemeClr val="accent1">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900" dirty="0">
                <a:solidFill>
                  <a:schemeClr val="tx1"/>
                </a:solidFill>
              </a:rPr>
              <a:t>32.3%</a:t>
            </a:r>
            <a:endParaRPr lang="en-US" altLang="en-US" sz="900" dirty="0">
              <a:solidFill>
                <a:schemeClr val="tx1"/>
              </a:solidFill>
            </a:endParaRPr>
          </a:p>
        </p:txBody>
      </p:sp>
      <p:sp>
        <p:nvSpPr>
          <p:cNvPr id="45" name="Oval 44"/>
          <p:cNvSpPr/>
          <p:nvPr/>
        </p:nvSpPr>
        <p:spPr bwMode="gray">
          <a:xfrm>
            <a:off x="8627185" y="1707662"/>
            <a:ext cx="589061" cy="228600"/>
          </a:xfrm>
          <a:prstGeom prst="ellipse">
            <a:avLst/>
          </a:prstGeom>
          <a:solidFill>
            <a:schemeClr val="accent1">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900" dirty="0">
                <a:solidFill>
                  <a:schemeClr val="tx1"/>
                </a:solidFill>
              </a:rPr>
              <a:t>33.3%</a:t>
            </a:r>
            <a:endParaRPr lang="en-US" altLang="en-US" sz="900" dirty="0">
              <a:solidFill>
                <a:schemeClr val="tx1"/>
              </a:solidFill>
            </a:endParaRPr>
          </a:p>
        </p:txBody>
      </p:sp>
      <p:grpSp>
        <p:nvGrpSpPr>
          <p:cNvPr id="46" name="Group 45"/>
          <p:cNvGrpSpPr/>
          <p:nvPr/>
        </p:nvGrpSpPr>
        <p:grpSpPr>
          <a:xfrm rot="15644276" flipV="1">
            <a:off x="2220966" y="1864626"/>
            <a:ext cx="228809" cy="944116"/>
            <a:chOff x="10902949" y="1378816"/>
            <a:chExt cx="1146174" cy="2401234"/>
          </a:xfrm>
          <a:solidFill>
            <a:schemeClr val="bg1">
              <a:lumMod val="75000"/>
            </a:schemeClr>
          </a:solidFill>
          <a:effectLst>
            <a:outerShdw blurRad="50800" dist="38100" dir="2700000" algn="tl" rotWithShape="0">
              <a:schemeClr val="bg2">
                <a:alpha val="40000"/>
              </a:schemeClr>
            </a:outerShdw>
          </a:effectLst>
        </p:grpSpPr>
        <p:sp>
          <p:nvSpPr>
            <p:cNvPr id="47" name="Freeform 12"/>
            <p:cNvSpPr>
              <a:spLocks/>
            </p:cNvSpPr>
            <p:nvPr/>
          </p:nvSpPr>
          <p:spPr bwMode="auto">
            <a:xfrm>
              <a:off x="10902949" y="1390865"/>
              <a:ext cx="1146174" cy="2389185"/>
            </a:xfrm>
            <a:custGeom>
              <a:avLst/>
              <a:gdLst>
                <a:gd name="T0" fmla="*/ 17 w 306"/>
                <a:gd name="T1" fmla="*/ 628 h 637"/>
                <a:gd name="T2" fmla="*/ 31 w 306"/>
                <a:gd name="T3" fmla="*/ 546 h 637"/>
                <a:gd name="T4" fmla="*/ 49 w 306"/>
                <a:gd name="T5" fmla="*/ 463 h 637"/>
                <a:gd name="T6" fmla="*/ 105 w 306"/>
                <a:gd name="T7" fmla="*/ 304 h 637"/>
                <a:gd name="T8" fmla="*/ 187 w 306"/>
                <a:gd name="T9" fmla="*/ 159 h 637"/>
                <a:gd name="T10" fmla="*/ 296 w 306"/>
                <a:gd name="T11" fmla="*/ 26 h 637"/>
                <a:gd name="T12" fmla="*/ 280 w 306"/>
                <a:gd name="T13" fmla="*/ 10 h 637"/>
                <a:gd name="T14" fmla="*/ 168 w 306"/>
                <a:gd name="T15" fmla="*/ 141 h 637"/>
                <a:gd name="T16" fmla="*/ 81 w 306"/>
                <a:gd name="T17" fmla="*/ 293 h 637"/>
                <a:gd name="T18" fmla="*/ 25 w 306"/>
                <a:gd name="T19" fmla="*/ 456 h 637"/>
                <a:gd name="T20" fmla="*/ 9 w 306"/>
                <a:gd name="T21" fmla="*/ 539 h 637"/>
                <a:gd name="T22" fmla="*/ 4 w 306"/>
                <a:gd name="T23" fmla="*/ 627 h 637"/>
                <a:gd name="T24" fmla="*/ 17 w 306"/>
                <a:gd name="T25" fmla="*/ 62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637">
                  <a:moveTo>
                    <a:pt x="17" y="628"/>
                  </a:moveTo>
                  <a:cubicBezTo>
                    <a:pt x="25" y="602"/>
                    <a:pt x="26" y="573"/>
                    <a:pt x="31" y="546"/>
                  </a:cubicBezTo>
                  <a:cubicBezTo>
                    <a:pt x="36" y="518"/>
                    <a:pt x="41" y="490"/>
                    <a:pt x="49" y="463"/>
                  </a:cubicBezTo>
                  <a:cubicBezTo>
                    <a:pt x="63" y="408"/>
                    <a:pt x="82" y="355"/>
                    <a:pt x="105" y="304"/>
                  </a:cubicBezTo>
                  <a:cubicBezTo>
                    <a:pt x="129" y="253"/>
                    <a:pt x="156" y="205"/>
                    <a:pt x="187" y="159"/>
                  </a:cubicBezTo>
                  <a:cubicBezTo>
                    <a:pt x="220" y="111"/>
                    <a:pt x="260" y="71"/>
                    <a:pt x="296" y="26"/>
                  </a:cubicBezTo>
                  <a:cubicBezTo>
                    <a:pt x="306" y="14"/>
                    <a:pt x="292" y="0"/>
                    <a:pt x="280" y="10"/>
                  </a:cubicBezTo>
                  <a:cubicBezTo>
                    <a:pt x="236" y="45"/>
                    <a:pt x="200" y="95"/>
                    <a:pt x="168" y="141"/>
                  </a:cubicBezTo>
                  <a:cubicBezTo>
                    <a:pt x="135" y="189"/>
                    <a:pt x="105" y="240"/>
                    <a:pt x="81" y="293"/>
                  </a:cubicBezTo>
                  <a:cubicBezTo>
                    <a:pt x="58" y="346"/>
                    <a:pt x="39" y="400"/>
                    <a:pt x="25" y="456"/>
                  </a:cubicBezTo>
                  <a:cubicBezTo>
                    <a:pt x="19" y="484"/>
                    <a:pt x="13" y="511"/>
                    <a:pt x="9" y="539"/>
                  </a:cubicBezTo>
                  <a:cubicBezTo>
                    <a:pt x="5" y="568"/>
                    <a:pt x="0" y="598"/>
                    <a:pt x="4" y="627"/>
                  </a:cubicBezTo>
                  <a:cubicBezTo>
                    <a:pt x="5" y="634"/>
                    <a:pt x="15" y="637"/>
                    <a:pt x="17"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Freeform 13"/>
            <p:cNvSpPr>
              <a:spLocks/>
            </p:cNvSpPr>
            <p:nvPr/>
          </p:nvSpPr>
          <p:spPr bwMode="auto">
            <a:xfrm>
              <a:off x="11249025" y="1378816"/>
              <a:ext cx="787400" cy="704850"/>
            </a:xfrm>
            <a:custGeom>
              <a:avLst/>
              <a:gdLst>
                <a:gd name="T0" fmla="*/ 20 w 210"/>
                <a:gd name="T1" fmla="*/ 157 h 188"/>
                <a:gd name="T2" fmla="*/ 67 w 210"/>
                <a:gd name="T3" fmla="*/ 119 h 188"/>
                <a:gd name="T4" fmla="*/ 108 w 210"/>
                <a:gd name="T5" fmla="*/ 90 h 188"/>
                <a:gd name="T6" fmla="*/ 200 w 210"/>
                <a:gd name="T7" fmla="*/ 33 h 188"/>
                <a:gd name="T8" fmla="*/ 177 w 210"/>
                <a:gd name="T9" fmla="*/ 20 h 188"/>
                <a:gd name="T10" fmla="*/ 168 w 210"/>
                <a:gd name="T11" fmla="*/ 102 h 188"/>
                <a:gd name="T12" fmla="*/ 155 w 210"/>
                <a:gd name="T13" fmla="*/ 141 h 188"/>
                <a:gd name="T14" fmla="*/ 144 w 210"/>
                <a:gd name="T15" fmla="*/ 174 h 188"/>
                <a:gd name="T16" fmla="*/ 163 w 210"/>
                <a:gd name="T17" fmla="*/ 184 h 188"/>
                <a:gd name="T18" fmla="*/ 199 w 210"/>
                <a:gd name="T19" fmla="*/ 110 h 188"/>
                <a:gd name="T20" fmla="*/ 208 w 210"/>
                <a:gd name="T21" fmla="*/ 20 h 188"/>
                <a:gd name="T22" fmla="*/ 185 w 210"/>
                <a:gd name="T23" fmla="*/ 6 h 188"/>
                <a:gd name="T24" fmla="*/ 76 w 210"/>
                <a:gd name="T25" fmla="*/ 77 h 188"/>
                <a:gd name="T26" fmla="*/ 31 w 210"/>
                <a:gd name="T27" fmla="*/ 113 h 188"/>
                <a:gd name="T28" fmla="*/ 1 w 210"/>
                <a:gd name="T29" fmla="*/ 152 h 188"/>
                <a:gd name="T30" fmla="*/ 20 w 210"/>
                <a:gd name="T31"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88">
                  <a:moveTo>
                    <a:pt x="20" y="157"/>
                  </a:moveTo>
                  <a:cubicBezTo>
                    <a:pt x="32" y="142"/>
                    <a:pt x="52" y="130"/>
                    <a:pt x="67" y="119"/>
                  </a:cubicBezTo>
                  <a:cubicBezTo>
                    <a:pt x="81" y="109"/>
                    <a:pt x="94" y="99"/>
                    <a:pt x="108" y="90"/>
                  </a:cubicBezTo>
                  <a:cubicBezTo>
                    <a:pt x="138" y="70"/>
                    <a:pt x="169" y="52"/>
                    <a:pt x="200" y="33"/>
                  </a:cubicBezTo>
                  <a:cubicBezTo>
                    <a:pt x="193" y="29"/>
                    <a:pt x="185" y="24"/>
                    <a:pt x="177" y="20"/>
                  </a:cubicBezTo>
                  <a:cubicBezTo>
                    <a:pt x="178" y="48"/>
                    <a:pt x="176" y="75"/>
                    <a:pt x="168" y="102"/>
                  </a:cubicBezTo>
                  <a:cubicBezTo>
                    <a:pt x="165" y="115"/>
                    <a:pt x="161" y="128"/>
                    <a:pt x="155" y="141"/>
                  </a:cubicBezTo>
                  <a:cubicBezTo>
                    <a:pt x="150" y="152"/>
                    <a:pt x="143" y="161"/>
                    <a:pt x="144" y="174"/>
                  </a:cubicBezTo>
                  <a:cubicBezTo>
                    <a:pt x="145" y="183"/>
                    <a:pt x="154" y="188"/>
                    <a:pt x="163" y="184"/>
                  </a:cubicBezTo>
                  <a:cubicBezTo>
                    <a:pt x="184" y="174"/>
                    <a:pt x="194" y="132"/>
                    <a:pt x="199" y="110"/>
                  </a:cubicBezTo>
                  <a:cubicBezTo>
                    <a:pt x="207" y="81"/>
                    <a:pt x="210" y="50"/>
                    <a:pt x="208" y="20"/>
                  </a:cubicBezTo>
                  <a:cubicBezTo>
                    <a:pt x="208" y="8"/>
                    <a:pt x="195" y="0"/>
                    <a:pt x="185" y="6"/>
                  </a:cubicBezTo>
                  <a:cubicBezTo>
                    <a:pt x="148" y="29"/>
                    <a:pt x="111" y="52"/>
                    <a:pt x="76" y="77"/>
                  </a:cubicBezTo>
                  <a:cubicBezTo>
                    <a:pt x="60" y="88"/>
                    <a:pt x="45" y="100"/>
                    <a:pt x="31" y="113"/>
                  </a:cubicBezTo>
                  <a:cubicBezTo>
                    <a:pt x="19" y="123"/>
                    <a:pt x="0" y="135"/>
                    <a:pt x="1" y="152"/>
                  </a:cubicBezTo>
                  <a:cubicBezTo>
                    <a:pt x="2" y="163"/>
                    <a:pt x="14" y="165"/>
                    <a:pt x="20"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77" name="ChartUnits"/>
          <p:cNvSpPr txBox="1"/>
          <p:nvPr/>
        </p:nvSpPr>
        <p:spPr>
          <a:xfrm rot="20524551">
            <a:off x="1926665" y="2114293"/>
            <a:ext cx="544941" cy="153893"/>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TW" altLang="en-US" sz="900" dirty="0"/>
              <a:t>年增率 </a:t>
            </a:r>
            <a:r>
              <a:rPr lang="en-US" altLang="zh-CN" sz="900" dirty="0"/>
              <a:t> </a:t>
            </a:r>
          </a:p>
          <a:p>
            <a:r>
              <a:rPr lang="en-US" altLang="zh-CN" sz="900" dirty="0"/>
              <a:t>+8.6</a:t>
            </a:r>
            <a:r>
              <a:rPr lang="en-US" altLang="zh-CN" sz="900" b="0" i="0" u="none" dirty="0">
                <a:solidFill>
                  <a:schemeClr val="tx1"/>
                </a:solidFill>
              </a:rPr>
              <a:t>%</a:t>
            </a:r>
            <a:endParaRPr lang="en-US" sz="900" b="0" i="0" u="none" baseline="30000" dirty="0">
              <a:solidFill>
                <a:schemeClr val="tx1"/>
              </a:solidFill>
            </a:endParaRPr>
          </a:p>
        </p:txBody>
      </p:sp>
      <p:grpSp>
        <p:nvGrpSpPr>
          <p:cNvPr id="78" name="Group 77"/>
          <p:cNvGrpSpPr/>
          <p:nvPr/>
        </p:nvGrpSpPr>
        <p:grpSpPr>
          <a:xfrm rot="15644276" flipV="1">
            <a:off x="7934145" y="2191514"/>
            <a:ext cx="228809" cy="944116"/>
            <a:chOff x="10902949" y="1378816"/>
            <a:chExt cx="1146174" cy="2401234"/>
          </a:xfrm>
          <a:solidFill>
            <a:schemeClr val="bg1">
              <a:lumMod val="75000"/>
            </a:schemeClr>
          </a:solidFill>
          <a:effectLst>
            <a:outerShdw blurRad="50800" dist="38100" dir="2700000" algn="tl" rotWithShape="0">
              <a:schemeClr val="bg2">
                <a:alpha val="40000"/>
              </a:schemeClr>
            </a:outerShdw>
          </a:effectLst>
        </p:grpSpPr>
        <p:sp>
          <p:nvSpPr>
            <p:cNvPr id="79" name="Freeform 12"/>
            <p:cNvSpPr>
              <a:spLocks/>
            </p:cNvSpPr>
            <p:nvPr/>
          </p:nvSpPr>
          <p:spPr bwMode="auto">
            <a:xfrm>
              <a:off x="10902949" y="1390865"/>
              <a:ext cx="1146174" cy="2389185"/>
            </a:xfrm>
            <a:custGeom>
              <a:avLst/>
              <a:gdLst>
                <a:gd name="T0" fmla="*/ 17 w 306"/>
                <a:gd name="T1" fmla="*/ 628 h 637"/>
                <a:gd name="T2" fmla="*/ 31 w 306"/>
                <a:gd name="T3" fmla="*/ 546 h 637"/>
                <a:gd name="T4" fmla="*/ 49 w 306"/>
                <a:gd name="T5" fmla="*/ 463 h 637"/>
                <a:gd name="T6" fmla="*/ 105 w 306"/>
                <a:gd name="T7" fmla="*/ 304 h 637"/>
                <a:gd name="T8" fmla="*/ 187 w 306"/>
                <a:gd name="T9" fmla="*/ 159 h 637"/>
                <a:gd name="T10" fmla="*/ 296 w 306"/>
                <a:gd name="T11" fmla="*/ 26 h 637"/>
                <a:gd name="T12" fmla="*/ 280 w 306"/>
                <a:gd name="T13" fmla="*/ 10 h 637"/>
                <a:gd name="T14" fmla="*/ 168 w 306"/>
                <a:gd name="T15" fmla="*/ 141 h 637"/>
                <a:gd name="T16" fmla="*/ 81 w 306"/>
                <a:gd name="T17" fmla="*/ 293 h 637"/>
                <a:gd name="T18" fmla="*/ 25 w 306"/>
                <a:gd name="T19" fmla="*/ 456 h 637"/>
                <a:gd name="T20" fmla="*/ 9 w 306"/>
                <a:gd name="T21" fmla="*/ 539 h 637"/>
                <a:gd name="T22" fmla="*/ 4 w 306"/>
                <a:gd name="T23" fmla="*/ 627 h 637"/>
                <a:gd name="T24" fmla="*/ 17 w 306"/>
                <a:gd name="T25" fmla="*/ 62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637">
                  <a:moveTo>
                    <a:pt x="17" y="628"/>
                  </a:moveTo>
                  <a:cubicBezTo>
                    <a:pt x="25" y="602"/>
                    <a:pt x="26" y="573"/>
                    <a:pt x="31" y="546"/>
                  </a:cubicBezTo>
                  <a:cubicBezTo>
                    <a:pt x="36" y="518"/>
                    <a:pt x="41" y="490"/>
                    <a:pt x="49" y="463"/>
                  </a:cubicBezTo>
                  <a:cubicBezTo>
                    <a:pt x="63" y="408"/>
                    <a:pt x="82" y="355"/>
                    <a:pt x="105" y="304"/>
                  </a:cubicBezTo>
                  <a:cubicBezTo>
                    <a:pt x="129" y="253"/>
                    <a:pt x="156" y="205"/>
                    <a:pt x="187" y="159"/>
                  </a:cubicBezTo>
                  <a:cubicBezTo>
                    <a:pt x="220" y="111"/>
                    <a:pt x="260" y="71"/>
                    <a:pt x="296" y="26"/>
                  </a:cubicBezTo>
                  <a:cubicBezTo>
                    <a:pt x="306" y="14"/>
                    <a:pt x="292" y="0"/>
                    <a:pt x="280" y="10"/>
                  </a:cubicBezTo>
                  <a:cubicBezTo>
                    <a:pt x="236" y="45"/>
                    <a:pt x="200" y="95"/>
                    <a:pt x="168" y="141"/>
                  </a:cubicBezTo>
                  <a:cubicBezTo>
                    <a:pt x="135" y="189"/>
                    <a:pt x="105" y="240"/>
                    <a:pt x="81" y="293"/>
                  </a:cubicBezTo>
                  <a:cubicBezTo>
                    <a:pt x="58" y="346"/>
                    <a:pt x="39" y="400"/>
                    <a:pt x="25" y="456"/>
                  </a:cubicBezTo>
                  <a:cubicBezTo>
                    <a:pt x="19" y="484"/>
                    <a:pt x="13" y="511"/>
                    <a:pt x="9" y="539"/>
                  </a:cubicBezTo>
                  <a:cubicBezTo>
                    <a:pt x="5" y="568"/>
                    <a:pt x="0" y="598"/>
                    <a:pt x="4" y="627"/>
                  </a:cubicBezTo>
                  <a:cubicBezTo>
                    <a:pt x="5" y="634"/>
                    <a:pt x="15" y="637"/>
                    <a:pt x="17"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0" name="Freeform 13"/>
            <p:cNvSpPr>
              <a:spLocks/>
            </p:cNvSpPr>
            <p:nvPr/>
          </p:nvSpPr>
          <p:spPr bwMode="auto">
            <a:xfrm>
              <a:off x="11249025" y="1378816"/>
              <a:ext cx="787400" cy="704850"/>
            </a:xfrm>
            <a:custGeom>
              <a:avLst/>
              <a:gdLst>
                <a:gd name="T0" fmla="*/ 20 w 210"/>
                <a:gd name="T1" fmla="*/ 157 h 188"/>
                <a:gd name="T2" fmla="*/ 67 w 210"/>
                <a:gd name="T3" fmla="*/ 119 h 188"/>
                <a:gd name="T4" fmla="*/ 108 w 210"/>
                <a:gd name="T5" fmla="*/ 90 h 188"/>
                <a:gd name="T6" fmla="*/ 200 w 210"/>
                <a:gd name="T7" fmla="*/ 33 h 188"/>
                <a:gd name="T8" fmla="*/ 177 w 210"/>
                <a:gd name="T9" fmla="*/ 20 h 188"/>
                <a:gd name="T10" fmla="*/ 168 w 210"/>
                <a:gd name="T11" fmla="*/ 102 h 188"/>
                <a:gd name="T12" fmla="*/ 155 w 210"/>
                <a:gd name="T13" fmla="*/ 141 h 188"/>
                <a:gd name="T14" fmla="*/ 144 w 210"/>
                <a:gd name="T15" fmla="*/ 174 h 188"/>
                <a:gd name="T16" fmla="*/ 163 w 210"/>
                <a:gd name="T17" fmla="*/ 184 h 188"/>
                <a:gd name="T18" fmla="*/ 199 w 210"/>
                <a:gd name="T19" fmla="*/ 110 h 188"/>
                <a:gd name="T20" fmla="*/ 208 w 210"/>
                <a:gd name="T21" fmla="*/ 20 h 188"/>
                <a:gd name="T22" fmla="*/ 185 w 210"/>
                <a:gd name="T23" fmla="*/ 6 h 188"/>
                <a:gd name="T24" fmla="*/ 76 w 210"/>
                <a:gd name="T25" fmla="*/ 77 h 188"/>
                <a:gd name="T26" fmla="*/ 31 w 210"/>
                <a:gd name="T27" fmla="*/ 113 h 188"/>
                <a:gd name="T28" fmla="*/ 1 w 210"/>
                <a:gd name="T29" fmla="*/ 152 h 188"/>
                <a:gd name="T30" fmla="*/ 20 w 210"/>
                <a:gd name="T31"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88">
                  <a:moveTo>
                    <a:pt x="20" y="157"/>
                  </a:moveTo>
                  <a:cubicBezTo>
                    <a:pt x="32" y="142"/>
                    <a:pt x="52" y="130"/>
                    <a:pt x="67" y="119"/>
                  </a:cubicBezTo>
                  <a:cubicBezTo>
                    <a:pt x="81" y="109"/>
                    <a:pt x="94" y="99"/>
                    <a:pt x="108" y="90"/>
                  </a:cubicBezTo>
                  <a:cubicBezTo>
                    <a:pt x="138" y="70"/>
                    <a:pt x="169" y="52"/>
                    <a:pt x="200" y="33"/>
                  </a:cubicBezTo>
                  <a:cubicBezTo>
                    <a:pt x="193" y="29"/>
                    <a:pt x="185" y="24"/>
                    <a:pt x="177" y="20"/>
                  </a:cubicBezTo>
                  <a:cubicBezTo>
                    <a:pt x="178" y="48"/>
                    <a:pt x="176" y="75"/>
                    <a:pt x="168" y="102"/>
                  </a:cubicBezTo>
                  <a:cubicBezTo>
                    <a:pt x="165" y="115"/>
                    <a:pt x="161" y="128"/>
                    <a:pt x="155" y="141"/>
                  </a:cubicBezTo>
                  <a:cubicBezTo>
                    <a:pt x="150" y="152"/>
                    <a:pt x="143" y="161"/>
                    <a:pt x="144" y="174"/>
                  </a:cubicBezTo>
                  <a:cubicBezTo>
                    <a:pt x="145" y="183"/>
                    <a:pt x="154" y="188"/>
                    <a:pt x="163" y="184"/>
                  </a:cubicBezTo>
                  <a:cubicBezTo>
                    <a:pt x="184" y="174"/>
                    <a:pt x="194" y="132"/>
                    <a:pt x="199" y="110"/>
                  </a:cubicBezTo>
                  <a:cubicBezTo>
                    <a:pt x="207" y="81"/>
                    <a:pt x="210" y="50"/>
                    <a:pt x="208" y="20"/>
                  </a:cubicBezTo>
                  <a:cubicBezTo>
                    <a:pt x="208" y="8"/>
                    <a:pt x="195" y="0"/>
                    <a:pt x="185" y="6"/>
                  </a:cubicBezTo>
                  <a:cubicBezTo>
                    <a:pt x="148" y="29"/>
                    <a:pt x="111" y="52"/>
                    <a:pt x="76" y="77"/>
                  </a:cubicBezTo>
                  <a:cubicBezTo>
                    <a:pt x="60" y="88"/>
                    <a:pt x="45" y="100"/>
                    <a:pt x="31" y="113"/>
                  </a:cubicBezTo>
                  <a:cubicBezTo>
                    <a:pt x="19" y="123"/>
                    <a:pt x="0" y="135"/>
                    <a:pt x="1" y="152"/>
                  </a:cubicBezTo>
                  <a:cubicBezTo>
                    <a:pt x="2" y="163"/>
                    <a:pt x="14" y="165"/>
                    <a:pt x="20"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81" name="ChartUnits"/>
          <p:cNvSpPr txBox="1"/>
          <p:nvPr/>
        </p:nvSpPr>
        <p:spPr>
          <a:xfrm rot="20524551">
            <a:off x="7639844" y="2441181"/>
            <a:ext cx="544941" cy="153893"/>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TW" altLang="en-US" sz="900" dirty="0"/>
              <a:t>年增率 </a:t>
            </a:r>
            <a:r>
              <a:rPr lang="en-US" altLang="zh-CN" sz="900" dirty="0"/>
              <a:t> </a:t>
            </a:r>
          </a:p>
          <a:p>
            <a:r>
              <a:rPr lang="en-US" altLang="zh-CN" sz="900" dirty="0"/>
              <a:t>+11.8</a:t>
            </a:r>
            <a:r>
              <a:rPr lang="en-US" altLang="zh-CN" sz="900" b="0" i="0" u="none" dirty="0">
                <a:solidFill>
                  <a:schemeClr val="tx1"/>
                </a:solidFill>
              </a:rPr>
              <a:t>%</a:t>
            </a:r>
            <a:endParaRPr lang="en-US" sz="900" b="0" i="0" u="none" baseline="30000" dirty="0">
              <a:solidFill>
                <a:schemeClr val="tx1"/>
              </a:solidFill>
            </a:endParaRPr>
          </a:p>
        </p:txBody>
      </p:sp>
      <p:pic>
        <p:nvPicPr>
          <p:cNvPr id="90" name="Picture 4" descr="https://www.joyoung.com/assets/static/images/index/logo.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37349" y="209721"/>
            <a:ext cx="1282672" cy="509137"/>
          </a:xfrm>
          <a:prstGeom prst="rect">
            <a:avLst/>
          </a:prstGeom>
          <a:noFill/>
          <a:extLst>
            <a:ext uri="{909E8E84-426E-40DD-AFC4-6F175D3DCCD1}">
              <a14:hiddenFill xmlns:a14="http://schemas.microsoft.com/office/drawing/2010/main">
                <a:solidFill>
                  <a:srgbClr val="FFFFFF"/>
                </a:solidFill>
              </a14:hiddenFill>
            </a:ext>
          </a:extLst>
        </p:spPr>
      </p:pic>
      <p:sp>
        <p:nvSpPr>
          <p:cNvPr id="50" name="Oval 49"/>
          <p:cNvSpPr/>
          <p:nvPr/>
        </p:nvSpPr>
        <p:spPr bwMode="gray">
          <a:xfrm>
            <a:off x="10397815" y="1707662"/>
            <a:ext cx="589061" cy="228600"/>
          </a:xfrm>
          <a:prstGeom prst="ellipse">
            <a:avLst/>
          </a:prstGeom>
          <a:solidFill>
            <a:schemeClr val="accent1">
              <a:lumMod val="20000"/>
              <a:lumOff val="80000"/>
            </a:schemeClr>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900" dirty="0">
                <a:solidFill>
                  <a:schemeClr val="tx1"/>
                </a:solidFill>
              </a:rPr>
              <a:t>32.6%</a:t>
            </a:r>
            <a:endParaRPr lang="en-US" altLang="en-US" sz="900" dirty="0">
              <a:solidFill>
                <a:schemeClr val="tx1"/>
              </a:solidFill>
            </a:endParaRPr>
          </a:p>
        </p:txBody>
      </p:sp>
      <p:grpSp>
        <p:nvGrpSpPr>
          <p:cNvPr id="52" name="Group 51"/>
          <p:cNvGrpSpPr/>
          <p:nvPr/>
        </p:nvGrpSpPr>
        <p:grpSpPr>
          <a:xfrm rot="15644276" flipV="1">
            <a:off x="9786948" y="2092815"/>
            <a:ext cx="228809" cy="944116"/>
            <a:chOff x="10902949" y="1378816"/>
            <a:chExt cx="1146174" cy="2401234"/>
          </a:xfrm>
          <a:solidFill>
            <a:schemeClr val="bg1">
              <a:lumMod val="75000"/>
            </a:schemeClr>
          </a:solidFill>
          <a:effectLst>
            <a:outerShdw blurRad="50800" dist="38100" dir="2700000" algn="tl" rotWithShape="0">
              <a:schemeClr val="bg2">
                <a:alpha val="40000"/>
              </a:schemeClr>
            </a:outerShdw>
          </a:effectLst>
        </p:grpSpPr>
        <p:sp>
          <p:nvSpPr>
            <p:cNvPr id="53" name="Freeform 12"/>
            <p:cNvSpPr>
              <a:spLocks/>
            </p:cNvSpPr>
            <p:nvPr/>
          </p:nvSpPr>
          <p:spPr bwMode="auto">
            <a:xfrm>
              <a:off x="10902949" y="1390865"/>
              <a:ext cx="1146174" cy="2389185"/>
            </a:xfrm>
            <a:custGeom>
              <a:avLst/>
              <a:gdLst>
                <a:gd name="T0" fmla="*/ 17 w 306"/>
                <a:gd name="T1" fmla="*/ 628 h 637"/>
                <a:gd name="T2" fmla="*/ 31 w 306"/>
                <a:gd name="T3" fmla="*/ 546 h 637"/>
                <a:gd name="T4" fmla="*/ 49 w 306"/>
                <a:gd name="T5" fmla="*/ 463 h 637"/>
                <a:gd name="T6" fmla="*/ 105 w 306"/>
                <a:gd name="T7" fmla="*/ 304 h 637"/>
                <a:gd name="T8" fmla="*/ 187 w 306"/>
                <a:gd name="T9" fmla="*/ 159 h 637"/>
                <a:gd name="T10" fmla="*/ 296 w 306"/>
                <a:gd name="T11" fmla="*/ 26 h 637"/>
                <a:gd name="T12" fmla="*/ 280 w 306"/>
                <a:gd name="T13" fmla="*/ 10 h 637"/>
                <a:gd name="T14" fmla="*/ 168 w 306"/>
                <a:gd name="T15" fmla="*/ 141 h 637"/>
                <a:gd name="T16" fmla="*/ 81 w 306"/>
                <a:gd name="T17" fmla="*/ 293 h 637"/>
                <a:gd name="T18" fmla="*/ 25 w 306"/>
                <a:gd name="T19" fmla="*/ 456 h 637"/>
                <a:gd name="T20" fmla="*/ 9 w 306"/>
                <a:gd name="T21" fmla="*/ 539 h 637"/>
                <a:gd name="T22" fmla="*/ 4 w 306"/>
                <a:gd name="T23" fmla="*/ 627 h 637"/>
                <a:gd name="T24" fmla="*/ 17 w 306"/>
                <a:gd name="T25" fmla="*/ 62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637">
                  <a:moveTo>
                    <a:pt x="17" y="628"/>
                  </a:moveTo>
                  <a:cubicBezTo>
                    <a:pt x="25" y="602"/>
                    <a:pt x="26" y="573"/>
                    <a:pt x="31" y="546"/>
                  </a:cubicBezTo>
                  <a:cubicBezTo>
                    <a:pt x="36" y="518"/>
                    <a:pt x="41" y="490"/>
                    <a:pt x="49" y="463"/>
                  </a:cubicBezTo>
                  <a:cubicBezTo>
                    <a:pt x="63" y="408"/>
                    <a:pt x="82" y="355"/>
                    <a:pt x="105" y="304"/>
                  </a:cubicBezTo>
                  <a:cubicBezTo>
                    <a:pt x="129" y="253"/>
                    <a:pt x="156" y="205"/>
                    <a:pt x="187" y="159"/>
                  </a:cubicBezTo>
                  <a:cubicBezTo>
                    <a:pt x="220" y="111"/>
                    <a:pt x="260" y="71"/>
                    <a:pt x="296" y="26"/>
                  </a:cubicBezTo>
                  <a:cubicBezTo>
                    <a:pt x="306" y="14"/>
                    <a:pt x="292" y="0"/>
                    <a:pt x="280" y="10"/>
                  </a:cubicBezTo>
                  <a:cubicBezTo>
                    <a:pt x="236" y="45"/>
                    <a:pt x="200" y="95"/>
                    <a:pt x="168" y="141"/>
                  </a:cubicBezTo>
                  <a:cubicBezTo>
                    <a:pt x="135" y="189"/>
                    <a:pt x="105" y="240"/>
                    <a:pt x="81" y="293"/>
                  </a:cubicBezTo>
                  <a:cubicBezTo>
                    <a:pt x="58" y="346"/>
                    <a:pt x="39" y="400"/>
                    <a:pt x="25" y="456"/>
                  </a:cubicBezTo>
                  <a:cubicBezTo>
                    <a:pt x="19" y="484"/>
                    <a:pt x="13" y="511"/>
                    <a:pt x="9" y="539"/>
                  </a:cubicBezTo>
                  <a:cubicBezTo>
                    <a:pt x="5" y="568"/>
                    <a:pt x="0" y="598"/>
                    <a:pt x="4" y="627"/>
                  </a:cubicBezTo>
                  <a:cubicBezTo>
                    <a:pt x="5" y="634"/>
                    <a:pt x="15" y="637"/>
                    <a:pt x="17"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4" name="Freeform 13"/>
            <p:cNvSpPr>
              <a:spLocks/>
            </p:cNvSpPr>
            <p:nvPr/>
          </p:nvSpPr>
          <p:spPr bwMode="auto">
            <a:xfrm>
              <a:off x="11249025" y="1378816"/>
              <a:ext cx="787400" cy="704850"/>
            </a:xfrm>
            <a:custGeom>
              <a:avLst/>
              <a:gdLst>
                <a:gd name="T0" fmla="*/ 20 w 210"/>
                <a:gd name="T1" fmla="*/ 157 h 188"/>
                <a:gd name="T2" fmla="*/ 67 w 210"/>
                <a:gd name="T3" fmla="*/ 119 h 188"/>
                <a:gd name="T4" fmla="*/ 108 w 210"/>
                <a:gd name="T5" fmla="*/ 90 h 188"/>
                <a:gd name="T6" fmla="*/ 200 w 210"/>
                <a:gd name="T7" fmla="*/ 33 h 188"/>
                <a:gd name="T8" fmla="*/ 177 w 210"/>
                <a:gd name="T9" fmla="*/ 20 h 188"/>
                <a:gd name="T10" fmla="*/ 168 w 210"/>
                <a:gd name="T11" fmla="*/ 102 h 188"/>
                <a:gd name="T12" fmla="*/ 155 w 210"/>
                <a:gd name="T13" fmla="*/ 141 h 188"/>
                <a:gd name="T14" fmla="*/ 144 w 210"/>
                <a:gd name="T15" fmla="*/ 174 h 188"/>
                <a:gd name="T16" fmla="*/ 163 w 210"/>
                <a:gd name="T17" fmla="*/ 184 h 188"/>
                <a:gd name="T18" fmla="*/ 199 w 210"/>
                <a:gd name="T19" fmla="*/ 110 h 188"/>
                <a:gd name="T20" fmla="*/ 208 w 210"/>
                <a:gd name="T21" fmla="*/ 20 h 188"/>
                <a:gd name="T22" fmla="*/ 185 w 210"/>
                <a:gd name="T23" fmla="*/ 6 h 188"/>
                <a:gd name="T24" fmla="*/ 76 w 210"/>
                <a:gd name="T25" fmla="*/ 77 h 188"/>
                <a:gd name="T26" fmla="*/ 31 w 210"/>
                <a:gd name="T27" fmla="*/ 113 h 188"/>
                <a:gd name="T28" fmla="*/ 1 w 210"/>
                <a:gd name="T29" fmla="*/ 152 h 188"/>
                <a:gd name="T30" fmla="*/ 20 w 210"/>
                <a:gd name="T31"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88">
                  <a:moveTo>
                    <a:pt x="20" y="157"/>
                  </a:moveTo>
                  <a:cubicBezTo>
                    <a:pt x="32" y="142"/>
                    <a:pt x="52" y="130"/>
                    <a:pt x="67" y="119"/>
                  </a:cubicBezTo>
                  <a:cubicBezTo>
                    <a:pt x="81" y="109"/>
                    <a:pt x="94" y="99"/>
                    <a:pt x="108" y="90"/>
                  </a:cubicBezTo>
                  <a:cubicBezTo>
                    <a:pt x="138" y="70"/>
                    <a:pt x="169" y="52"/>
                    <a:pt x="200" y="33"/>
                  </a:cubicBezTo>
                  <a:cubicBezTo>
                    <a:pt x="193" y="29"/>
                    <a:pt x="185" y="24"/>
                    <a:pt x="177" y="20"/>
                  </a:cubicBezTo>
                  <a:cubicBezTo>
                    <a:pt x="178" y="48"/>
                    <a:pt x="176" y="75"/>
                    <a:pt x="168" y="102"/>
                  </a:cubicBezTo>
                  <a:cubicBezTo>
                    <a:pt x="165" y="115"/>
                    <a:pt x="161" y="128"/>
                    <a:pt x="155" y="141"/>
                  </a:cubicBezTo>
                  <a:cubicBezTo>
                    <a:pt x="150" y="152"/>
                    <a:pt x="143" y="161"/>
                    <a:pt x="144" y="174"/>
                  </a:cubicBezTo>
                  <a:cubicBezTo>
                    <a:pt x="145" y="183"/>
                    <a:pt x="154" y="188"/>
                    <a:pt x="163" y="184"/>
                  </a:cubicBezTo>
                  <a:cubicBezTo>
                    <a:pt x="184" y="174"/>
                    <a:pt x="194" y="132"/>
                    <a:pt x="199" y="110"/>
                  </a:cubicBezTo>
                  <a:cubicBezTo>
                    <a:pt x="207" y="81"/>
                    <a:pt x="210" y="50"/>
                    <a:pt x="208" y="20"/>
                  </a:cubicBezTo>
                  <a:cubicBezTo>
                    <a:pt x="208" y="8"/>
                    <a:pt x="195" y="0"/>
                    <a:pt x="185" y="6"/>
                  </a:cubicBezTo>
                  <a:cubicBezTo>
                    <a:pt x="148" y="29"/>
                    <a:pt x="111" y="52"/>
                    <a:pt x="76" y="77"/>
                  </a:cubicBezTo>
                  <a:cubicBezTo>
                    <a:pt x="60" y="88"/>
                    <a:pt x="45" y="100"/>
                    <a:pt x="31" y="113"/>
                  </a:cubicBezTo>
                  <a:cubicBezTo>
                    <a:pt x="19" y="123"/>
                    <a:pt x="0" y="135"/>
                    <a:pt x="1" y="152"/>
                  </a:cubicBezTo>
                  <a:cubicBezTo>
                    <a:pt x="2" y="163"/>
                    <a:pt x="14" y="165"/>
                    <a:pt x="20"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5" name="ChartUnits"/>
          <p:cNvSpPr txBox="1"/>
          <p:nvPr/>
        </p:nvSpPr>
        <p:spPr>
          <a:xfrm rot="20524551">
            <a:off x="9492647" y="2342482"/>
            <a:ext cx="544941" cy="153893"/>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900" dirty="0"/>
              <a:t>年</a:t>
            </a:r>
            <a:r>
              <a:rPr lang="zh-TW" altLang="en-US" sz="900" dirty="0"/>
              <a:t>增率 </a:t>
            </a:r>
            <a:r>
              <a:rPr lang="en-US" altLang="zh-CN" sz="900" dirty="0"/>
              <a:t> </a:t>
            </a:r>
          </a:p>
          <a:p>
            <a:r>
              <a:rPr lang="en-US" altLang="zh-CN" sz="900" dirty="0"/>
              <a:t>+12.2</a:t>
            </a:r>
            <a:r>
              <a:rPr lang="en-US" altLang="zh-CN" sz="900" b="0" i="0" u="none" dirty="0">
                <a:solidFill>
                  <a:schemeClr val="tx1"/>
                </a:solidFill>
              </a:rPr>
              <a:t>%</a:t>
            </a:r>
            <a:endParaRPr lang="en-US" sz="900" b="0" i="0" u="none" baseline="30000" dirty="0">
              <a:solidFill>
                <a:schemeClr val="tx1"/>
              </a:solidFill>
            </a:endParaRPr>
          </a:p>
        </p:txBody>
      </p:sp>
      <p:grpSp>
        <p:nvGrpSpPr>
          <p:cNvPr id="57" name="Group 56"/>
          <p:cNvGrpSpPr/>
          <p:nvPr/>
        </p:nvGrpSpPr>
        <p:grpSpPr>
          <a:xfrm rot="15644276" flipV="1">
            <a:off x="4206070" y="1619645"/>
            <a:ext cx="228809" cy="944116"/>
            <a:chOff x="10902949" y="1378816"/>
            <a:chExt cx="1146174" cy="2401234"/>
          </a:xfrm>
          <a:solidFill>
            <a:schemeClr val="bg1">
              <a:lumMod val="75000"/>
            </a:schemeClr>
          </a:solidFill>
          <a:effectLst>
            <a:outerShdw blurRad="50800" dist="38100" dir="2700000" algn="tl" rotWithShape="0">
              <a:schemeClr val="bg2">
                <a:alpha val="40000"/>
              </a:schemeClr>
            </a:outerShdw>
          </a:effectLst>
        </p:grpSpPr>
        <p:sp>
          <p:nvSpPr>
            <p:cNvPr id="58" name="Freeform 12"/>
            <p:cNvSpPr>
              <a:spLocks/>
            </p:cNvSpPr>
            <p:nvPr/>
          </p:nvSpPr>
          <p:spPr bwMode="auto">
            <a:xfrm>
              <a:off x="10902949" y="1390865"/>
              <a:ext cx="1146174" cy="2389185"/>
            </a:xfrm>
            <a:custGeom>
              <a:avLst/>
              <a:gdLst>
                <a:gd name="T0" fmla="*/ 17 w 306"/>
                <a:gd name="T1" fmla="*/ 628 h 637"/>
                <a:gd name="T2" fmla="*/ 31 w 306"/>
                <a:gd name="T3" fmla="*/ 546 h 637"/>
                <a:gd name="T4" fmla="*/ 49 w 306"/>
                <a:gd name="T5" fmla="*/ 463 h 637"/>
                <a:gd name="T6" fmla="*/ 105 w 306"/>
                <a:gd name="T7" fmla="*/ 304 h 637"/>
                <a:gd name="T8" fmla="*/ 187 w 306"/>
                <a:gd name="T9" fmla="*/ 159 h 637"/>
                <a:gd name="T10" fmla="*/ 296 w 306"/>
                <a:gd name="T11" fmla="*/ 26 h 637"/>
                <a:gd name="T12" fmla="*/ 280 w 306"/>
                <a:gd name="T13" fmla="*/ 10 h 637"/>
                <a:gd name="T14" fmla="*/ 168 w 306"/>
                <a:gd name="T15" fmla="*/ 141 h 637"/>
                <a:gd name="T16" fmla="*/ 81 w 306"/>
                <a:gd name="T17" fmla="*/ 293 h 637"/>
                <a:gd name="T18" fmla="*/ 25 w 306"/>
                <a:gd name="T19" fmla="*/ 456 h 637"/>
                <a:gd name="T20" fmla="*/ 9 w 306"/>
                <a:gd name="T21" fmla="*/ 539 h 637"/>
                <a:gd name="T22" fmla="*/ 4 w 306"/>
                <a:gd name="T23" fmla="*/ 627 h 637"/>
                <a:gd name="T24" fmla="*/ 17 w 306"/>
                <a:gd name="T25" fmla="*/ 62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637">
                  <a:moveTo>
                    <a:pt x="17" y="628"/>
                  </a:moveTo>
                  <a:cubicBezTo>
                    <a:pt x="25" y="602"/>
                    <a:pt x="26" y="573"/>
                    <a:pt x="31" y="546"/>
                  </a:cubicBezTo>
                  <a:cubicBezTo>
                    <a:pt x="36" y="518"/>
                    <a:pt x="41" y="490"/>
                    <a:pt x="49" y="463"/>
                  </a:cubicBezTo>
                  <a:cubicBezTo>
                    <a:pt x="63" y="408"/>
                    <a:pt x="82" y="355"/>
                    <a:pt x="105" y="304"/>
                  </a:cubicBezTo>
                  <a:cubicBezTo>
                    <a:pt x="129" y="253"/>
                    <a:pt x="156" y="205"/>
                    <a:pt x="187" y="159"/>
                  </a:cubicBezTo>
                  <a:cubicBezTo>
                    <a:pt x="220" y="111"/>
                    <a:pt x="260" y="71"/>
                    <a:pt x="296" y="26"/>
                  </a:cubicBezTo>
                  <a:cubicBezTo>
                    <a:pt x="306" y="14"/>
                    <a:pt x="292" y="0"/>
                    <a:pt x="280" y="10"/>
                  </a:cubicBezTo>
                  <a:cubicBezTo>
                    <a:pt x="236" y="45"/>
                    <a:pt x="200" y="95"/>
                    <a:pt x="168" y="141"/>
                  </a:cubicBezTo>
                  <a:cubicBezTo>
                    <a:pt x="135" y="189"/>
                    <a:pt x="105" y="240"/>
                    <a:pt x="81" y="293"/>
                  </a:cubicBezTo>
                  <a:cubicBezTo>
                    <a:pt x="58" y="346"/>
                    <a:pt x="39" y="400"/>
                    <a:pt x="25" y="456"/>
                  </a:cubicBezTo>
                  <a:cubicBezTo>
                    <a:pt x="19" y="484"/>
                    <a:pt x="13" y="511"/>
                    <a:pt x="9" y="539"/>
                  </a:cubicBezTo>
                  <a:cubicBezTo>
                    <a:pt x="5" y="568"/>
                    <a:pt x="0" y="598"/>
                    <a:pt x="4" y="627"/>
                  </a:cubicBezTo>
                  <a:cubicBezTo>
                    <a:pt x="5" y="634"/>
                    <a:pt x="15" y="637"/>
                    <a:pt x="17"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9" name="Freeform 13"/>
            <p:cNvSpPr>
              <a:spLocks/>
            </p:cNvSpPr>
            <p:nvPr/>
          </p:nvSpPr>
          <p:spPr bwMode="auto">
            <a:xfrm>
              <a:off x="11249025" y="1378816"/>
              <a:ext cx="787400" cy="704850"/>
            </a:xfrm>
            <a:custGeom>
              <a:avLst/>
              <a:gdLst>
                <a:gd name="T0" fmla="*/ 20 w 210"/>
                <a:gd name="T1" fmla="*/ 157 h 188"/>
                <a:gd name="T2" fmla="*/ 67 w 210"/>
                <a:gd name="T3" fmla="*/ 119 h 188"/>
                <a:gd name="T4" fmla="*/ 108 w 210"/>
                <a:gd name="T5" fmla="*/ 90 h 188"/>
                <a:gd name="T6" fmla="*/ 200 w 210"/>
                <a:gd name="T7" fmla="*/ 33 h 188"/>
                <a:gd name="T8" fmla="*/ 177 w 210"/>
                <a:gd name="T9" fmla="*/ 20 h 188"/>
                <a:gd name="T10" fmla="*/ 168 w 210"/>
                <a:gd name="T11" fmla="*/ 102 h 188"/>
                <a:gd name="T12" fmla="*/ 155 w 210"/>
                <a:gd name="T13" fmla="*/ 141 h 188"/>
                <a:gd name="T14" fmla="*/ 144 w 210"/>
                <a:gd name="T15" fmla="*/ 174 h 188"/>
                <a:gd name="T16" fmla="*/ 163 w 210"/>
                <a:gd name="T17" fmla="*/ 184 h 188"/>
                <a:gd name="T18" fmla="*/ 199 w 210"/>
                <a:gd name="T19" fmla="*/ 110 h 188"/>
                <a:gd name="T20" fmla="*/ 208 w 210"/>
                <a:gd name="T21" fmla="*/ 20 h 188"/>
                <a:gd name="T22" fmla="*/ 185 w 210"/>
                <a:gd name="T23" fmla="*/ 6 h 188"/>
                <a:gd name="T24" fmla="*/ 76 w 210"/>
                <a:gd name="T25" fmla="*/ 77 h 188"/>
                <a:gd name="T26" fmla="*/ 31 w 210"/>
                <a:gd name="T27" fmla="*/ 113 h 188"/>
                <a:gd name="T28" fmla="*/ 1 w 210"/>
                <a:gd name="T29" fmla="*/ 152 h 188"/>
                <a:gd name="T30" fmla="*/ 20 w 210"/>
                <a:gd name="T31"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88">
                  <a:moveTo>
                    <a:pt x="20" y="157"/>
                  </a:moveTo>
                  <a:cubicBezTo>
                    <a:pt x="32" y="142"/>
                    <a:pt x="52" y="130"/>
                    <a:pt x="67" y="119"/>
                  </a:cubicBezTo>
                  <a:cubicBezTo>
                    <a:pt x="81" y="109"/>
                    <a:pt x="94" y="99"/>
                    <a:pt x="108" y="90"/>
                  </a:cubicBezTo>
                  <a:cubicBezTo>
                    <a:pt x="138" y="70"/>
                    <a:pt x="169" y="52"/>
                    <a:pt x="200" y="33"/>
                  </a:cubicBezTo>
                  <a:cubicBezTo>
                    <a:pt x="193" y="29"/>
                    <a:pt x="185" y="24"/>
                    <a:pt x="177" y="20"/>
                  </a:cubicBezTo>
                  <a:cubicBezTo>
                    <a:pt x="178" y="48"/>
                    <a:pt x="176" y="75"/>
                    <a:pt x="168" y="102"/>
                  </a:cubicBezTo>
                  <a:cubicBezTo>
                    <a:pt x="165" y="115"/>
                    <a:pt x="161" y="128"/>
                    <a:pt x="155" y="141"/>
                  </a:cubicBezTo>
                  <a:cubicBezTo>
                    <a:pt x="150" y="152"/>
                    <a:pt x="143" y="161"/>
                    <a:pt x="144" y="174"/>
                  </a:cubicBezTo>
                  <a:cubicBezTo>
                    <a:pt x="145" y="183"/>
                    <a:pt x="154" y="188"/>
                    <a:pt x="163" y="184"/>
                  </a:cubicBezTo>
                  <a:cubicBezTo>
                    <a:pt x="184" y="174"/>
                    <a:pt x="194" y="132"/>
                    <a:pt x="199" y="110"/>
                  </a:cubicBezTo>
                  <a:cubicBezTo>
                    <a:pt x="207" y="81"/>
                    <a:pt x="210" y="50"/>
                    <a:pt x="208" y="20"/>
                  </a:cubicBezTo>
                  <a:cubicBezTo>
                    <a:pt x="208" y="8"/>
                    <a:pt x="195" y="0"/>
                    <a:pt x="185" y="6"/>
                  </a:cubicBezTo>
                  <a:cubicBezTo>
                    <a:pt x="148" y="29"/>
                    <a:pt x="111" y="52"/>
                    <a:pt x="76" y="77"/>
                  </a:cubicBezTo>
                  <a:cubicBezTo>
                    <a:pt x="60" y="88"/>
                    <a:pt x="45" y="100"/>
                    <a:pt x="31" y="113"/>
                  </a:cubicBezTo>
                  <a:cubicBezTo>
                    <a:pt x="19" y="123"/>
                    <a:pt x="0" y="135"/>
                    <a:pt x="1" y="152"/>
                  </a:cubicBezTo>
                  <a:cubicBezTo>
                    <a:pt x="2" y="163"/>
                    <a:pt x="14" y="165"/>
                    <a:pt x="20"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60" name="ChartUnits"/>
          <p:cNvSpPr txBox="1"/>
          <p:nvPr/>
        </p:nvSpPr>
        <p:spPr>
          <a:xfrm rot="20524551">
            <a:off x="3911769" y="1869312"/>
            <a:ext cx="544941" cy="153893"/>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TW" altLang="en-US" sz="900" dirty="0"/>
              <a:t>年增率 </a:t>
            </a:r>
            <a:r>
              <a:rPr lang="en-US" altLang="zh-CN" sz="900" dirty="0"/>
              <a:t> </a:t>
            </a:r>
          </a:p>
          <a:p>
            <a:r>
              <a:rPr lang="en-US" altLang="zh-CN" sz="900" dirty="0"/>
              <a:t>+14.3%</a:t>
            </a:r>
            <a:endParaRPr lang="en-US" sz="900" b="0" i="0" u="none" baseline="30000" dirty="0">
              <a:solidFill>
                <a:schemeClr val="tx1"/>
              </a:solidFill>
            </a:endParaRPr>
          </a:p>
        </p:txBody>
      </p:sp>
    </p:spTree>
    <p:extLst>
      <p:ext uri="{BB962C8B-B14F-4D97-AF65-F5344CB8AC3E}">
        <p14:creationId xmlns:p14="http://schemas.microsoft.com/office/powerpoint/2010/main" val="3695336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6779688" y="4697578"/>
            <a:ext cx="1893544" cy="1248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8" name="Picture 107"/>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9299947" y="4697578"/>
            <a:ext cx="1833361" cy="1248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a:xfrm>
            <a:off x="599017" y="190504"/>
            <a:ext cx="10997184" cy="350865"/>
          </a:xfrm>
        </p:spPr>
        <p:txBody>
          <a:bodyPr/>
          <a:lstStyle/>
          <a:p>
            <a:r>
              <a:rPr lang="zh-TW" altLang="en-US" dirty="0">
                <a:ea typeface="+mj-ea"/>
              </a:rPr>
              <a:t>业务协同及中国合资企业更新</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21</a:t>
            </a:fld>
            <a:endParaRPr lang="en-US" noProof="1"/>
          </a:p>
        </p:txBody>
      </p:sp>
      <p:sp>
        <p:nvSpPr>
          <p:cNvPr id="48"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6256105" y="1111634"/>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dirty="0">
                <a:cs typeface="Arial" panose="020B0604020202020204" pitchFamily="34" charset="0"/>
              </a:rPr>
              <a:t>中国合资企业更新</a:t>
            </a:r>
            <a:endParaRPr lang="en-US" dirty="0">
              <a:latin typeface="+mn-lt"/>
              <a:cs typeface="Arial" panose="020B0604020202020204" pitchFamily="34" charset="0"/>
            </a:endParaRPr>
          </a:p>
        </p:txBody>
      </p:sp>
      <p:sp>
        <p:nvSpPr>
          <p:cNvPr id="49"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99017" y="1111634"/>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TW" altLang="en-US" dirty="0">
                <a:cs typeface="Arial" panose="020B0604020202020204" pitchFamily="34" charset="0"/>
              </a:rPr>
              <a:t>业务协同</a:t>
            </a:r>
            <a:endParaRPr lang="en-US" altLang="zh-TW" dirty="0">
              <a:latin typeface="+mn-lt"/>
              <a:cs typeface="Arial" panose="020B0604020202020204" pitchFamily="34" charset="0"/>
            </a:endParaRPr>
          </a:p>
        </p:txBody>
      </p:sp>
      <p:grpSp>
        <p:nvGrpSpPr>
          <p:cNvPr id="9" name="Group 8"/>
          <p:cNvGrpSpPr/>
          <p:nvPr/>
        </p:nvGrpSpPr>
        <p:grpSpPr>
          <a:xfrm>
            <a:off x="599017" y="1401413"/>
            <a:ext cx="5340096" cy="4725297"/>
            <a:chOff x="919417" y="1401413"/>
            <a:chExt cx="5340096" cy="4725297"/>
          </a:xfrm>
        </p:grpSpPr>
        <p:sp>
          <p:nvSpPr>
            <p:cNvPr id="55" name="Rectangle 54" descr="AQAAAAAQAAuNrUHRFvZIk+OkhFAIfEly0plQ52ch+BJAewpxHqEg63TbhqNu9cSyTxhVJMMAudzjcH7G5VzZ3NY1cz7nD423GTj64XPcN/o7aGPlELQc"/>
            <p:cNvSpPr/>
            <p:nvPr/>
          </p:nvSpPr>
          <p:spPr bwMode="gray">
            <a:xfrm>
              <a:off x="919417" y="1401413"/>
              <a:ext cx="5340096" cy="1079374"/>
            </a:xfrm>
            <a:prstGeom prst="rect">
              <a:avLst/>
            </a:prstGeom>
            <a:solidFill>
              <a:schemeClr val="accent6">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0" tIns="46800" rIns="91440" rtlCol="0" anchor="ctr" anchorCtr="0"/>
            <a:lstStyle/>
            <a:p>
              <a:pPr marL="3175" lvl="2" algn="l">
                <a:spcBef>
                  <a:spcPct val="10000"/>
                </a:spcBef>
                <a:buClr>
                  <a:schemeClr val="tx2"/>
                </a:buClr>
                <a:buSzPct val="80000"/>
              </a:pPr>
              <a:r>
                <a:rPr lang="zh-CN" altLang="en-US" sz="1050" b="1" dirty="0">
                  <a:solidFill>
                    <a:schemeClr val="tx1"/>
                  </a:solidFill>
                </a:rPr>
                <a:t>产品品类逐渐丰富</a:t>
              </a:r>
            </a:p>
            <a:p>
              <a:pPr marL="119063" lvl="2" indent="-115888" algn="l">
                <a:spcBef>
                  <a:spcPct val="10000"/>
                </a:spcBef>
                <a:buClr>
                  <a:schemeClr val="tx2"/>
                </a:buClr>
                <a:buSzPct val="80000"/>
                <a:buFont typeface="Wingdings" panose="05000000000000000000" pitchFamily="2" charset="2"/>
                <a:buChar char="n"/>
              </a:pPr>
              <a:r>
                <a:rPr lang="zh-CN" altLang="en-US" sz="1050" dirty="0">
                  <a:solidFill>
                    <a:schemeClr val="tx1"/>
                  </a:solidFill>
                </a:rPr>
                <a:t>基于</a:t>
              </a:r>
              <a:r>
                <a:rPr lang="en-US" altLang="zh-CN" sz="1050" dirty="0" err="1">
                  <a:solidFill>
                    <a:schemeClr val="tx1"/>
                  </a:solidFill>
                </a:rPr>
                <a:t>Foodi</a:t>
              </a:r>
              <a:r>
                <a:rPr lang="zh-CN" altLang="en-US" sz="1050" dirty="0">
                  <a:solidFill>
                    <a:schemeClr val="tx1"/>
                  </a:solidFill>
                </a:rPr>
                <a:t>协同开发的成功经验，</a:t>
              </a:r>
              <a:r>
                <a:rPr lang="en-US" altLang="zh-CN" sz="1050" dirty="0" err="1">
                  <a:solidFill>
                    <a:schemeClr val="tx1"/>
                  </a:solidFill>
                </a:rPr>
                <a:t>SharkNinja</a:t>
              </a:r>
              <a:r>
                <a:rPr lang="zh-CN" altLang="en-US" sz="1050" dirty="0">
                  <a:solidFill>
                    <a:schemeClr val="tx1"/>
                  </a:solidFill>
                </a:rPr>
                <a:t>和九阳持续在加热电器领域深化合作，推出包括</a:t>
              </a:r>
              <a:r>
                <a:rPr lang="en-US" altLang="zh-CN" sz="1050" dirty="0">
                  <a:solidFill>
                    <a:schemeClr val="tx1"/>
                  </a:solidFill>
                </a:rPr>
                <a:t>Grill</a:t>
              </a:r>
              <a:r>
                <a:rPr lang="zh-CN" altLang="en-US" sz="1050" dirty="0">
                  <a:solidFill>
                    <a:schemeClr val="tx1"/>
                  </a:solidFill>
                </a:rPr>
                <a:t>系列、</a:t>
              </a:r>
              <a:r>
                <a:rPr lang="en-US" altLang="zh-CN" sz="1050" dirty="0">
                  <a:solidFill>
                    <a:schemeClr val="tx1"/>
                  </a:solidFill>
                </a:rPr>
                <a:t>DZ</a:t>
              </a:r>
              <a:r>
                <a:rPr lang="zh-CN" altLang="en-US" sz="1050" dirty="0">
                  <a:solidFill>
                    <a:schemeClr val="tx1"/>
                  </a:solidFill>
                </a:rPr>
                <a:t>系列双栏空气炸锅、</a:t>
              </a:r>
              <a:r>
                <a:rPr lang="en-US" altLang="zh-CN" sz="1050" dirty="0">
                  <a:solidFill>
                    <a:schemeClr val="tx1"/>
                  </a:solidFill>
                </a:rPr>
                <a:t>SF</a:t>
              </a:r>
              <a:r>
                <a:rPr lang="zh-CN" altLang="en-US" sz="1050" dirty="0">
                  <a:solidFill>
                    <a:schemeClr val="tx1"/>
                  </a:solidFill>
                </a:rPr>
                <a:t>系列蒸汽空气炸锅、电动拖把系列等新品，持续丰富品类，有效触达更广泛的市场</a:t>
              </a:r>
              <a:endParaRPr lang="en-US" sz="1050" dirty="0">
                <a:solidFill>
                  <a:schemeClr val="tx1"/>
                </a:solidFill>
              </a:endParaRPr>
            </a:p>
          </p:txBody>
        </p:sp>
        <p:sp>
          <p:nvSpPr>
            <p:cNvPr id="56" name="Rectangle 55" descr="AQAAAAAQAAuNrUHRFvZIk+OkhFAIfEly0plQ52ch+BJAewpxHqEg63TbhqNu9cSyTxhVJMMAudzjcH7G5VzZ3NY1cz7nD423GTj64XPcN/o7aGPlELQc"/>
            <p:cNvSpPr/>
            <p:nvPr/>
          </p:nvSpPr>
          <p:spPr bwMode="gray">
            <a:xfrm>
              <a:off x="919417" y="2616721"/>
              <a:ext cx="5340096" cy="1079374"/>
            </a:xfrm>
            <a:prstGeom prst="rect">
              <a:avLst/>
            </a:prstGeom>
            <a:solidFill>
              <a:schemeClr val="accent6">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0" tIns="46800" rIns="91440" rtlCol="0" anchor="ctr" anchorCtr="0"/>
            <a:lstStyle/>
            <a:p>
              <a:pPr algn="l">
                <a:spcBef>
                  <a:spcPct val="10000"/>
                </a:spcBef>
              </a:pPr>
              <a:r>
                <a:rPr lang="en-US" altLang="zh-CN" sz="1050" b="1" dirty="0" err="1">
                  <a:solidFill>
                    <a:schemeClr val="tx1"/>
                  </a:solidFill>
                </a:rPr>
                <a:t>SharkNinja</a:t>
              </a:r>
              <a:r>
                <a:rPr lang="zh-CN" altLang="en-US" sz="1050" b="1" dirty="0">
                  <a:solidFill>
                    <a:schemeClr val="tx1"/>
                  </a:solidFill>
                </a:rPr>
                <a:t>和九阳工程管理团队推动双方进一步合作的计划，包</a:t>
              </a:r>
            </a:p>
            <a:p>
              <a:pPr algn="l">
                <a:spcBef>
                  <a:spcPct val="10000"/>
                </a:spcBef>
              </a:pPr>
              <a:r>
                <a:rPr lang="zh-CN" altLang="en-US" sz="1050" b="1" dirty="0">
                  <a:solidFill>
                    <a:schemeClr val="tx1"/>
                  </a:solidFill>
                </a:rPr>
                <a:t>括设计评估、资源共享及新项目的快速开发</a:t>
              </a:r>
            </a:p>
            <a:p>
              <a:pPr marL="119063" lvl="2" indent="-115888" algn="l">
                <a:spcBef>
                  <a:spcPct val="10000"/>
                </a:spcBef>
                <a:buClr>
                  <a:schemeClr val="tx2"/>
                </a:buClr>
                <a:buSzPct val="80000"/>
                <a:buFont typeface="Wingdings" panose="05000000000000000000" pitchFamily="2" charset="2"/>
                <a:buChar char="n"/>
              </a:pPr>
              <a:r>
                <a:rPr lang="zh-CN" altLang="en-US" sz="1050" dirty="0">
                  <a:solidFill>
                    <a:schemeClr val="tx1"/>
                  </a:solidFill>
                </a:rPr>
                <a:t>全球研发中心覆盖中国、美国和英国</a:t>
              </a:r>
              <a:endParaRPr lang="en-US" sz="1050" dirty="0">
                <a:solidFill>
                  <a:schemeClr val="tx1"/>
                </a:solidFill>
              </a:endParaRPr>
            </a:p>
          </p:txBody>
        </p:sp>
        <p:sp>
          <p:nvSpPr>
            <p:cNvPr id="57" name="Rectangle 56" descr="AQAAAAAQAAuNrUHRFvZIk+OkhFAIfEly0plQ52ch+BJAewpxHqEg63TbhqNu9cSyTxhVJMMAudzjcH7G5VzZ3NY1cz7nD423GTj64XPcN/o7aGPlELQc"/>
            <p:cNvSpPr/>
            <p:nvPr/>
          </p:nvSpPr>
          <p:spPr bwMode="gray">
            <a:xfrm>
              <a:off x="919417" y="3832029"/>
              <a:ext cx="5340096" cy="1079374"/>
            </a:xfrm>
            <a:prstGeom prst="rect">
              <a:avLst/>
            </a:prstGeom>
            <a:solidFill>
              <a:schemeClr val="accent6">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0" tIns="46800" rIns="91440" rtlCol="0" anchor="ctr" anchorCtr="0"/>
            <a:lstStyle/>
            <a:p>
              <a:pPr algn="l">
                <a:spcBef>
                  <a:spcPct val="10000"/>
                </a:spcBef>
              </a:pPr>
              <a:r>
                <a:rPr lang="zh-CN" altLang="en-US" sz="1050" b="1" dirty="0">
                  <a:solidFill>
                    <a:schemeClr val="tx1"/>
                  </a:solidFill>
                </a:rPr>
                <a:t>借助与中国现有、新建立及拓展中的采购关系网络，扩大供应商基础</a:t>
              </a:r>
              <a:endParaRPr lang="en-US" sz="1050" b="1" dirty="0">
                <a:solidFill>
                  <a:schemeClr val="tx1"/>
                </a:solidFill>
              </a:endParaRPr>
            </a:p>
          </p:txBody>
        </p:sp>
        <p:sp>
          <p:nvSpPr>
            <p:cNvPr id="58" name="Rectangle 57" descr="AQAAAAAQAAuNrUHRFvZIk+OkhFAIfEly0plQ52ch+BJAewpxHqEg63TbhqNu9cSyTxhVJMMAudzjcH7G5VzZ3NY1cz7nD423GTj64XPcN/o7aGPlELQc"/>
            <p:cNvSpPr/>
            <p:nvPr/>
          </p:nvSpPr>
          <p:spPr bwMode="gray">
            <a:xfrm>
              <a:off x="919417" y="5047336"/>
              <a:ext cx="5340096" cy="1079374"/>
            </a:xfrm>
            <a:prstGeom prst="rect">
              <a:avLst/>
            </a:prstGeom>
            <a:solidFill>
              <a:schemeClr val="accent6">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0" tIns="46800" rIns="91440" rtlCol="0" anchor="ctr" anchorCtr="0"/>
            <a:lstStyle/>
            <a:p>
              <a:pPr algn="l">
                <a:spcBef>
                  <a:spcPct val="10000"/>
                </a:spcBef>
              </a:pPr>
              <a:r>
                <a:rPr lang="zh-CN" altLang="en-US" sz="1050" b="1" dirty="0">
                  <a:solidFill>
                    <a:schemeClr val="tx1"/>
                  </a:solidFill>
                </a:rPr>
                <a:t>通过</a:t>
              </a:r>
              <a:r>
                <a:rPr lang="en-US" altLang="zh-CN" sz="1050" b="1" dirty="0" err="1">
                  <a:solidFill>
                    <a:schemeClr val="tx1"/>
                  </a:solidFill>
                </a:rPr>
                <a:t>SharkNinja</a:t>
              </a:r>
              <a:r>
                <a:rPr lang="zh-CN" altLang="en-US" sz="1050" b="1" dirty="0">
                  <a:solidFill>
                    <a:schemeClr val="tx1"/>
                  </a:solidFill>
                </a:rPr>
                <a:t>和九阳的合并采购形成规模经济，强化与供应商</a:t>
              </a:r>
            </a:p>
            <a:p>
              <a:pPr algn="l">
                <a:spcBef>
                  <a:spcPct val="10000"/>
                </a:spcBef>
              </a:pPr>
              <a:r>
                <a:rPr lang="zh-CN" altLang="en-US" sz="1050" b="1" dirty="0">
                  <a:solidFill>
                    <a:schemeClr val="tx1"/>
                  </a:solidFill>
                </a:rPr>
                <a:t>的议价能力，有效降低生产成本</a:t>
              </a:r>
              <a:endParaRPr lang="en-US" altLang="zh-CN" sz="1050" b="1" dirty="0">
                <a:solidFill>
                  <a:schemeClr val="tx1"/>
                </a:solidFill>
              </a:endParaRPr>
            </a:p>
          </p:txBody>
        </p:sp>
        <p:sp>
          <p:nvSpPr>
            <p:cNvPr id="59" name="Freeform 58"/>
            <p:cNvSpPr/>
            <p:nvPr/>
          </p:nvSpPr>
          <p:spPr bwMode="gray">
            <a:xfrm>
              <a:off x="919417" y="1401413"/>
              <a:ext cx="822960" cy="1079374"/>
            </a:xfrm>
            <a:custGeom>
              <a:avLst/>
              <a:gdLst>
                <a:gd name="connsiteX0" fmla="*/ 0 w 822960"/>
                <a:gd name="connsiteY0" fmla="*/ 0 h 1188720"/>
                <a:gd name="connsiteX1" fmla="*/ 228600 w 822960"/>
                <a:gd name="connsiteY1" fmla="*/ 0 h 1188720"/>
                <a:gd name="connsiteX2" fmla="*/ 274320 w 822960"/>
                <a:gd name="connsiteY2" fmla="*/ 0 h 1188720"/>
                <a:gd name="connsiteX3" fmla="*/ 274320 w 822960"/>
                <a:gd name="connsiteY3" fmla="*/ 4609 h 1188720"/>
                <a:gd name="connsiteX4" fmla="*/ 348385 w 822960"/>
                <a:gd name="connsiteY4" fmla="*/ 12075 h 1188720"/>
                <a:gd name="connsiteX5" fmla="*/ 822960 w 822960"/>
                <a:gd name="connsiteY5" fmla="*/ 594360 h 1188720"/>
                <a:gd name="connsiteX6" fmla="*/ 348385 w 822960"/>
                <a:gd name="connsiteY6" fmla="*/ 1176645 h 1188720"/>
                <a:gd name="connsiteX7" fmla="*/ 274320 w 822960"/>
                <a:gd name="connsiteY7" fmla="*/ 1184111 h 1188720"/>
                <a:gd name="connsiteX8" fmla="*/ 274320 w 822960"/>
                <a:gd name="connsiteY8" fmla="*/ 1188720 h 1188720"/>
                <a:gd name="connsiteX9" fmla="*/ 228600 w 822960"/>
                <a:gd name="connsiteY9" fmla="*/ 1188720 h 1188720"/>
                <a:gd name="connsiteX10" fmla="*/ 0 w 822960"/>
                <a:gd name="connsiteY10"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960" h="1188720">
                  <a:moveTo>
                    <a:pt x="0" y="0"/>
                  </a:moveTo>
                  <a:lnTo>
                    <a:pt x="228600" y="0"/>
                  </a:lnTo>
                  <a:lnTo>
                    <a:pt x="274320" y="0"/>
                  </a:lnTo>
                  <a:lnTo>
                    <a:pt x="274320" y="4609"/>
                  </a:lnTo>
                  <a:lnTo>
                    <a:pt x="348385" y="12075"/>
                  </a:lnTo>
                  <a:cubicBezTo>
                    <a:pt x="619224" y="67497"/>
                    <a:pt x="822960" y="307136"/>
                    <a:pt x="822960" y="594360"/>
                  </a:cubicBezTo>
                  <a:cubicBezTo>
                    <a:pt x="822960" y="881584"/>
                    <a:pt x="619224" y="1121223"/>
                    <a:pt x="348385" y="1176645"/>
                  </a:cubicBezTo>
                  <a:lnTo>
                    <a:pt x="274320" y="1184111"/>
                  </a:lnTo>
                  <a:lnTo>
                    <a:pt x="274320" y="1188720"/>
                  </a:lnTo>
                  <a:lnTo>
                    <a:pt x="228600" y="1188720"/>
                  </a:lnTo>
                  <a:lnTo>
                    <a:pt x="0" y="1188720"/>
                  </a:lnTo>
                  <a:close/>
                </a:path>
              </a:pathLst>
            </a:custGeom>
            <a:gradFill flip="none" rotWithShape="1">
              <a:lin ang="13500000" scaled="1"/>
              <a:tileRect/>
            </a:gradFill>
            <a:ln w="38100">
              <a:gradFill flip="none" rotWithShape="1">
                <a:gsLst>
                  <a:gs pos="0">
                    <a:schemeClr val="accent1">
                      <a:lumMod val="5000"/>
                      <a:lumOff val="95000"/>
                      <a:alpha val="0"/>
                    </a:schemeClr>
                  </a:gs>
                  <a:gs pos="100000">
                    <a:schemeClr val="accent1">
                      <a:lumMod val="40000"/>
                      <a:lumOff val="60000"/>
                    </a:schemeClr>
                  </a:gs>
                </a:gsLst>
                <a:lin ang="0" scaled="1"/>
                <a:tileRect/>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60" name="Freeform 59"/>
            <p:cNvSpPr/>
            <p:nvPr/>
          </p:nvSpPr>
          <p:spPr bwMode="gray">
            <a:xfrm>
              <a:off x="919417" y="2626859"/>
              <a:ext cx="822960" cy="1079374"/>
            </a:xfrm>
            <a:custGeom>
              <a:avLst/>
              <a:gdLst>
                <a:gd name="connsiteX0" fmla="*/ 0 w 822960"/>
                <a:gd name="connsiteY0" fmla="*/ 0 h 1188720"/>
                <a:gd name="connsiteX1" fmla="*/ 228600 w 822960"/>
                <a:gd name="connsiteY1" fmla="*/ 0 h 1188720"/>
                <a:gd name="connsiteX2" fmla="*/ 274320 w 822960"/>
                <a:gd name="connsiteY2" fmla="*/ 0 h 1188720"/>
                <a:gd name="connsiteX3" fmla="*/ 274320 w 822960"/>
                <a:gd name="connsiteY3" fmla="*/ 4609 h 1188720"/>
                <a:gd name="connsiteX4" fmla="*/ 348385 w 822960"/>
                <a:gd name="connsiteY4" fmla="*/ 12075 h 1188720"/>
                <a:gd name="connsiteX5" fmla="*/ 822960 w 822960"/>
                <a:gd name="connsiteY5" fmla="*/ 594360 h 1188720"/>
                <a:gd name="connsiteX6" fmla="*/ 348385 w 822960"/>
                <a:gd name="connsiteY6" fmla="*/ 1176645 h 1188720"/>
                <a:gd name="connsiteX7" fmla="*/ 274320 w 822960"/>
                <a:gd name="connsiteY7" fmla="*/ 1184111 h 1188720"/>
                <a:gd name="connsiteX8" fmla="*/ 274320 w 822960"/>
                <a:gd name="connsiteY8" fmla="*/ 1188720 h 1188720"/>
                <a:gd name="connsiteX9" fmla="*/ 228600 w 822960"/>
                <a:gd name="connsiteY9" fmla="*/ 1188720 h 1188720"/>
                <a:gd name="connsiteX10" fmla="*/ 0 w 822960"/>
                <a:gd name="connsiteY10"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960" h="1188720">
                  <a:moveTo>
                    <a:pt x="0" y="0"/>
                  </a:moveTo>
                  <a:lnTo>
                    <a:pt x="228600" y="0"/>
                  </a:lnTo>
                  <a:lnTo>
                    <a:pt x="274320" y="0"/>
                  </a:lnTo>
                  <a:lnTo>
                    <a:pt x="274320" y="4609"/>
                  </a:lnTo>
                  <a:lnTo>
                    <a:pt x="348385" y="12075"/>
                  </a:lnTo>
                  <a:cubicBezTo>
                    <a:pt x="619224" y="67497"/>
                    <a:pt x="822960" y="307136"/>
                    <a:pt x="822960" y="594360"/>
                  </a:cubicBezTo>
                  <a:cubicBezTo>
                    <a:pt x="822960" y="881584"/>
                    <a:pt x="619224" y="1121223"/>
                    <a:pt x="348385" y="1176645"/>
                  </a:cubicBezTo>
                  <a:lnTo>
                    <a:pt x="274320" y="1184111"/>
                  </a:lnTo>
                  <a:lnTo>
                    <a:pt x="274320" y="1188720"/>
                  </a:lnTo>
                  <a:lnTo>
                    <a:pt x="228600" y="1188720"/>
                  </a:lnTo>
                  <a:lnTo>
                    <a:pt x="0" y="1188720"/>
                  </a:lnTo>
                  <a:close/>
                </a:path>
              </a:pathLst>
            </a:custGeom>
            <a:gradFill flip="none" rotWithShape="1">
              <a:lin ang="13500000" scaled="1"/>
              <a:tileRect/>
            </a:gradFill>
            <a:ln w="38100">
              <a:gradFill flip="none" rotWithShape="1">
                <a:gsLst>
                  <a:gs pos="0">
                    <a:schemeClr val="accent1">
                      <a:lumMod val="5000"/>
                      <a:lumOff val="95000"/>
                      <a:alpha val="0"/>
                    </a:schemeClr>
                  </a:gs>
                  <a:gs pos="100000">
                    <a:schemeClr val="accent1">
                      <a:lumMod val="40000"/>
                      <a:lumOff val="60000"/>
                    </a:schemeClr>
                  </a:gs>
                </a:gsLst>
                <a:lin ang="0" scaled="1"/>
                <a:tileRect/>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61" name="Freeform 60"/>
            <p:cNvSpPr/>
            <p:nvPr/>
          </p:nvSpPr>
          <p:spPr bwMode="gray">
            <a:xfrm>
              <a:off x="919417" y="3830802"/>
              <a:ext cx="822960" cy="1079374"/>
            </a:xfrm>
            <a:custGeom>
              <a:avLst/>
              <a:gdLst>
                <a:gd name="connsiteX0" fmla="*/ 0 w 822960"/>
                <a:gd name="connsiteY0" fmla="*/ 0 h 1188720"/>
                <a:gd name="connsiteX1" fmla="*/ 228600 w 822960"/>
                <a:gd name="connsiteY1" fmla="*/ 0 h 1188720"/>
                <a:gd name="connsiteX2" fmla="*/ 274320 w 822960"/>
                <a:gd name="connsiteY2" fmla="*/ 0 h 1188720"/>
                <a:gd name="connsiteX3" fmla="*/ 274320 w 822960"/>
                <a:gd name="connsiteY3" fmla="*/ 4609 h 1188720"/>
                <a:gd name="connsiteX4" fmla="*/ 348385 w 822960"/>
                <a:gd name="connsiteY4" fmla="*/ 12075 h 1188720"/>
                <a:gd name="connsiteX5" fmla="*/ 822960 w 822960"/>
                <a:gd name="connsiteY5" fmla="*/ 594360 h 1188720"/>
                <a:gd name="connsiteX6" fmla="*/ 348385 w 822960"/>
                <a:gd name="connsiteY6" fmla="*/ 1176645 h 1188720"/>
                <a:gd name="connsiteX7" fmla="*/ 274320 w 822960"/>
                <a:gd name="connsiteY7" fmla="*/ 1184111 h 1188720"/>
                <a:gd name="connsiteX8" fmla="*/ 274320 w 822960"/>
                <a:gd name="connsiteY8" fmla="*/ 1188720 h 1188720"/>
                <a:gd name="connsiteX9" fmla="*/ 228600 w 822960"/>
                <a:gd name="connsiteY9" fmla="*/ 1188720 h 1188720"/>
                <a:gd name="connsiteX10" fmla="*/ 0 w 822960"/>
                <a:gd name="connsiteY10"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960" h="1188720">
                  <a:moveTo>
                    <a:pt x="0" y="0"/>
                  </a:moveTo>
                  <a:lnTo>
                    <a:pt x="228600" y="0"/>
                  </a:lnTo>
                  <a:lnTo>
                    <a:pt x="274320" y="0"/>
                  </a:lnTo>
                  <a:lnTo>
                    <a:pt x="274320" y="4609"/>
                  </a:lnTo>
                  <a:lnTo>
                    <a:pt x="348385" y="12075"/>
                  </a:lnTo>
                  <a:cubicBezTo>
                    <a:pt x="619224" y="67497"/>
                    <a:pt x="822960" y="307136"/>
                    <a:pt x="822960" y="594360"/>
                  </a:cubicBezTo>
                  <a:cubicBezTo>
                    <a:pt x="822960" y="881584"/>
                    <a:pt x="619224" y="1121223"/>
                    <a:pt x="348385" y="1176645"/>
                  </a:cubicBezTo>
                  <a:lnTo>
                    <a:pt x="274320" y="1184111"/>
                  </a:lnTo>
                  <a:lnTo>
                    <a:pt x="274320" y="1188720"/>
                  </a:lnTo>
                  <a:lnTo>
                    <a:pt x="228600" y="1188720"/>
                  </a:lnTo>
                  <a:lnTo>
                    <a:pt x="0" y="1188720"/>
                  </a:lnTo>
                  <a:close/>
                </a:path>
              </a:pathLst>
            </a:custGeom>
            <a:gradFill flip="none" rotWithShape="1">
              <a:lin ang="13500000" scaled="1"/>
              <a:tileRect/>
            </a:gradFill>
            <a:ln w="38100">
              <a:gradFill flip="none" rotWithShape="1">
                <a:gsLst>
                  <a:gs pos="0">
                    <a:schemeClr val="accent1">
                      <a:lumMod val="5000"/>
                      <a:lumOff val="95000"/>
                      <a:alpha val="0"/>
                    </a:schemeClr>
                  </a:gs>
                  <a:gs pos="100000">
                    <a:schemeClr val="accent1">
                      <a:lumMod val="40000"/>
                      <a:lumOff val="60000"/>
                    </a:schemeClr>
                  </a:gs>
                </a:gsLst>
                <a:lin ang="0" scaled="1"/>
                <a:tileRect/>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62" name="Freeform 61"/>
            <p:cNvSpPr/>
            <p:nvPr/>
          </p:nvSpPr>
          <p:spPr bwMode="gray">
            <a:xfrm>
              <a:off x="919417" y="5047336"/>
              <a:ext cx="822960" cy="1079374"/>
            </a:xfrm>
            <a:custGeom>
              <a:avLst/>
              <a:gdLst>
                <a:gd name="connsiteX0" fmla="*/ 0 w 822960"/>
                <a:gd name="connsiteY0" fmla="*/ 0 h 1188720"/>
                <a:gd name="connsiteX1" fmla="*/ 228600 w 822960"/>
                <a:gd name="connsiteY1" fmla="*/ 0 h 1188720"/>
                <a:gd name="connsiteX2" fmla="*/ 274320 w 822960"/>
                <a:gd name="connsiteY2" fmla="*/ 0 h 1188720"/>
                <a:gd name="connsiteX3" fmla="*/ 274320 w 822960"/>
                <a:gd name="connsiteY3" fmla="*/ 4609 h 1188720"/>
                <a:gd name="connsiteX4" fmla="*/ 348385 w 822960"/>
                <a:gd name="connsiteY4" fmla="*/ 12075 h 1188720"/>
                <a:gd name="connsiteX5" fmla="*/ 822960 w 822960"/>
                <a:gd name="connsiteY5" fmla="*/ 594360 h 1188720"/>
                <a:gd name="connsiteX6" fmla="*/ 348385 w 822960"/>
                <a:gd name="connsiteY6" fmla="*/ 1176645 h 1188720"/>
                <a:gd name="connsiteX7" fmla="*/ 274320 w 822960"/>
                <a:gd name="connsiteY7" fmla="*/ 1184111 h 1188720"/>
                <a:gd name="connsiteX8" fmla="*/ 274320 w 822960"/>
                <a:gd name="connsiteY8" fmla="*/ 1188720 h 1188720"/>
                <a:gd name="connsiteX9" fmla="*/ 228600 w 822960"/>
                <a:gd name="connsiteY9" fmla="*/ 1188720 h 1188720"/>
                <a:gd name="connsiteX10" fmla="*/ 0 w 822960"/>
                <a:gd name="connsiteY10"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960" h="1188720">
                  <a:moveTo>
                    <a:pt x="0" y="0"/>
                  </a:moveTo>
                  <a:lnTo>
                    <a:pt x="228600" y="0"/>
                  </a:lnTo>
                  <a:lnTo>
                    <a:pt x="274320" y="0"/>
                  </a:lnTo>
                  <a:lnTo>
                    <a:pt x="274320" y="4609"/>
                  </a:lnTo>
                  <a:lnTo>
                    <a:pt x="348385" y="12075"/>
                  </a:lnTo>
                  <a:cubicBezTo>
                    <a:pt x="619224" y="67497"/>
                    <a:pt x="822960" y="307136"/>
                    <a:pt x="822960" y="594360"/>
                  </a:cubicBezTo>
                  <a:cubicBezTo>
                    <a:pt x="822960" y="881584"/>
                    <a:pt x="619224" y="1121223"/>
                    <a:pt x="348385" y="1176645"/>
                  </a:cubicBezTo>
                  <a:lnTo>
                    <a:pt x="274320" y="1184111"/>
                  </a:lnTo>
                  <a:lnTo>
                    <a:pt x="274320" y="1188720"/>
                  </a:lnTo>
                  <a:lnTo>
                    <a:pt x="228600" y="1188720"/>
                  </a:lnTo>
                  <a:lnTo>
                    <a:pt x="0" y="1188720"/>
                  </a:lnTo>
                  <a:close/>
                </a:path>
              </a:pathLst>
            </a:custGeom>
            <a:gradFill flip="none" rotWithShape="1">
              <a:lin ang="13500000" scaled="1"/>
              <a:tileRect/>
            </a:gradFill>
            <a:ln w="38100">
              <a:gradFill flip="none" rotWithShape="1">
                <a:gsLst>
                  <a:gs pos="0">
                    <a:schemeClr val="accent1">
                      <a:lumMod val="5000"/>
                      <a:lumOff val="95000"/>
                      <a:alpha val="0"/>
                    </a:schemeClr>
                  </a:gs>
                  <a:gs pos="100000">
                    <a:schemeClr val="accent1">
                      <a:lumMod val="40000"/>
                      <a:lumOff val="60000"/>
                    </a:schemeClr>
                  </a:gs>
                </a:gsLst>
                <a:lin ang="0" scaled="1"/>
                <a:tileRect/>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63" name="Freeform 156"/>
            <p:cNvSpPr>
              <a:spLocks noChangeAspect="1" noEditPoints="1"/>
            </p:cNvSpPr>
            <p:nvPr/>
          </p:nvSpPr>
          <p:spPr bwMode="auto">
            <a:xfrm>
              <a:off x="1036366" y="4179883"/>
              <a:ext cx="446442" cy="457200"/>
            </a:xfrm>
            <a:custGeom>
              <a:avLst/>
              <a:gdLst>
                <a:gd name="T0" fmla="*/ 1845 w 2000"/>
                <a:gd name="T1" fmla="*/ 391 h 2048"/>
                <a:gd name="T2" fmla="*/ 2000 w 2000"/>
                <a:gd name="T3" fmla="*/ 40 h 2048"/>
                <a:gd name="T4" fmla="*/ 1610 w 2000"/>
                <a:gd name="T5" fmla="*/ 40 h 2048"/>
                <a:gd name="T6" fmla="*/ 1765 w 2000"/>
                <a:gd name="T7" fmla="*/ 391 h 2048"/>
                <a:gd name="T8" fmla="*/ 1040 w 2000"/>
                <a:gd name="T9" fmla="*/ 391 h 2048"/>
                <a:gd name="T10" fmla="*/ 1195 w 2000"/>
                <a:gd name="T11" fmla="*/ 40 h 2048"/>
                <a:gd name="T12" fmla="*/ 805 w 2000"/>
                <a:gd name="T13" fmla="*/ 40 h 2048"/>
                <a:gd name="T14" fmla="*/ 960 w 2000"/>
                <a:gd name="T15" fmla="*/ 391 h 2048"/>
                <a:gd name="T16" fmla="*/ 235 w 2000"/>
                <a:gd name="T17" fmla="*/ 391 h 2048"/>
                <a:gd name="T18" fmla="*/ 390 w 2000"/>
                <a:gd name="T19" fmla="*/ 40 h 2048"/>
                <a:gd name="T20" fmla="*/ 0 w 2000"/>
                <a:gd name="T21" fmla="*/ 40 h 2048"/>
                <a:gd name="T22" fmla="*/ 155 w 2000"/>
                <a:gd name="T23" fmla="*/ 391 h 2048"/>
                <a:gd name="T24" fmla="*/ 960 w 2000"/>
                <a:gd name="T25" fmla="*/ 610 h 2048"/>
                <a:gd name="T26" fmla="*/ 601 w 2000"/>
                <a:gd name="T27" fmla="*/ 780 h 2048"/>
                <a:gd name="T28" fmla="*/ 960 w 2000"/>
                <a:gd name="T29" fmla="*/ 1308 h 2048"/>
                <a:gd name="T30" fmla="*/ 155 w 2000"/>
                <a:gd name="T31" fmla="*/ 1478 h 2048"/>
                <a:gd name="T32" fmla="*/ 0 w 2000"/>
                <a:gd name="T33" fmla="*/ 1697 h 2048"/>
                <a:gd name="T34" fmla="*/ 350 w 2000"/>
                <a:gd name="T35" fmla="*/ 2048 h 2048"/>
                <a:gd name="T36" fmla="*/ 350 w 2000"/>
                <a:gd name="T37" fmla="*/ 1657 h 2048"/>
                <a:gd name="T38" fmla="*/ 960 w 2000"/>
                <a:gd name="T39" fmla="*/ 1518 h 2048"/>
                <a:gd name="T40" fmla="*/ 805 w 2000"/>
                <a:gd name="T41" fmla="*/ 1697 h 2048"/>
                <a:gd name="T42" fmla="*/ 1155 w 2000"/>
                <a:gd name="T43" fmla="*/ 2048 h 2048"/>
                <a:gd name="T44" fmla="*/ 1155 w 2000"/>
                <a:gd name="T45" fmla="*/ 1657 h 2048"/>
                <a:gd name="T46" fmla="*/ 1765 w 2000"/>
                <a:gd name="T47" fmla="*/ 1518 h 2048"/>
                <a:gd name="T48" fmla="*/ 1610 w 2000"/>
                <a:gd name="T49" fmla="*/ 1697 h 2048"/>
                <a:gd name="T50" fmla="*/ 1960 w 2000"/>
                <a:gd name="T51" fmla="*/ 2048 h 2048"/>
                <a:gd name="T52" fmla="*/ 1960 w 2000"/>
                <a:gd name="T53" fmla="*/ 1657 h 2048"/>
                <a:gd name="T54" fmla="*/ 1805 w 2000"/>
                <a:gd name="T55" fmla="*/ 1438 h 2048"/>
                <a:gd name="T56" fmla="*/ 1359 w 2000"/>
                <a:gd name="T57" fmla="*/ 1308 h 2048"/>
                <a:gd name="T58" fmla="*/ 1359 w 2000"/>
                <a:gd name="T59" fmla="*/ 740 h 2048"/>
                <a:gd name="T60" fmla="*/ 1805 w 2000"/>
                <a:gd name="T61" fmla="*/ 610 h 2048"/>
                <a:gd name="T62" fmla="*/ 1920 w 2000"/>
                <a:gd name="T63" fmla="*/ 80 h 2048"/>
                <a:gd name="T64" fmla="*/ 80 w 2000"/>
                <a:gd name="T65" fmla="*/ 311 h 2048"/>
                <a:gd name="T66" fmla="*/ 310 w 2000"/>
                <a:gd name="T67" fmla="*/ 311 h 2048"/>
                <a:gd name="T68" fmla="*/ 310 w 2000"/>
                <a:gd name="T69" fmla="*/ 1968 h 2048"/>
                <a:gd name="T70" fmla="*/ 310 w 2000"/>
                <a:gd name="T71" fmla="*/ 1737 h 2048"/>
                <a:gd name="T72" fmla="*/ 1690 w 2000"/>
                <a:gd name="T73" fmla="*/ 1968 h 2048"/>
                <a:gd name="T74" fmla="*/ 1115 w 2000"/>
                <a:gd name="T75" fmla="*/ 1737 h 2048"/>
                <a:gd name="T76" fmla="*/ 885 w 2000"/>
                <a:gd name="T77" fmla="*/ 1737 h 2048"/>
                <a:gd name="T78" fmla="*/ 1319 w 2000"/>
                <a:gd name="T79" fmla="*/ 1228 h 2048"/>
                <a:gd name="T80" fmla="*/ 681 w 2000"/>
                <a:gd name="T81" fmla="*/ 1064 h 2048"/>
                <a:gd name="T82" fmla="*/ 1024 w 2000"/>
                <a:gd name="T83" fmla="*/ 984 h 2048"/>
                <a:gd name="T84" fmla="*/ 1319 w 2000"/>
                <a:gd name="T85" fmla="*/ 820 h 2048"/>
                <a:gd name="T86" fmla="*/ 1115 w 2000"/>
                <a:gd name="T87" fmla="*/ 80 h 2048"/>
                <a:gd name="T88" fmla="*/ 1163 w 2000"/>
                <a:gd name="T89" fmla="*/ 1052 h 2048"/>
                <a:gd name="T90" fmla="*/ 1154 w 2000"/>
                <a:gd name="T91" fmla="*/ 1009 h 2048"/>
                <a:gd name="T92" fmla="*/ 1169 w 2000"/>
                <a:gd name="T93" fmla="*/ 991 h 2048"/>
                <a:gd name="T94" fmla="*/ 1220 w 2000"/>
                <a:gd name="T95" fmla="*/ 996 h 2048"/>
                <a:gd name="T96" fmla="*/ 1231 w 2000"/>
                <a:gd name="T97" fmla="*/ 1016 h 2048"/>
                <a:gd name="T98" fmla="*/ 1214 w 2000"/>
                <a:gd name="T99" fmla="*/ 1057 h 2048"/>
                <a:gd name="T100" fmla="*/ 1191 w 2000"/>
                <a:gd name="T101" fmla="*/ 1064 h 2048"/>
                <a:gd name="T102" fmla="*/ 1169 w 2000"/>
                <a:gd name="T103" fmla="*/ 105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 h="2048">
                  <a:moveTo>
                    <a:pt x="1805" y="610"/>
                  </a:moveTo>
                  <a:cubicBezTo>
                    <a:pt x="1827" y="610"/>
                    <a:pt x="1845" y="592"/>
                    <a:pt x="1845" y="570"/>
                  </a:cubicBezTo>
                  <a:cubicBezTo>
                    <a:pt x="1845" y="391"/>
                    <a:pt x="1845" y="391"/>
                    <a:pt x="1845" y="391"/>
                  </a:cubicBezTo>
                  <a:cubicBezTo>
                    <a:pt x="1960" y="391"/>
                    <a:pt x="1960" y="391"/>
                    <a:pt x="1960" y="391"/>
                  </a:cubicBezTo>
                  <a:cubicBezTo>
                    <a:pt x="1982" y="391"/>
                    <a:pt x="2000" y="373"/>
                    <a:pt x="2000" y="351"/>
                  </a:cubicBezTo>
                  <a:cubicBezTo>
                    <a:pt x="2000" y="40"/>
                    <a:pt x="2000" y="40"/>
                    <a:pt x="2000" y="40"/>
                  </a:cubicBezTo>
                  <a:cubicBezTo>
                    <a:pt x="2000" y="18"/>
                    <a:pt x="1982" y="0"/>
                    <a:pt x="1960" y="0"/>
                  </a:cubicBezTo>
                  <a:cubicBezTo>
                    <a:pt x="1650" y="0"/>
                    <a:pt x="1650" y="0"/>
                    <a:pt x="1650" y="0"/>
                  </a:cubicBezTo>
                  <a:cubicBezTo>
                    <a:pt x="1628" y="0"/>
                    <a:pt x="1610" y="18"/>
                    <a:pt x="1610" y="40"/>
                  </a:cubicBezTo>
                  <a:cubicBezTo>
                    <a:pt x="1610" y="351"/>
                    <a:pt x="1610" y="351"/>
                    <a:pt x="1610" y="351"/>
                  </a:cubicBezTo>
                  <a:cubicBezTo>
                    <a:pt x="1610" y="373"/>
                    <a:pt x="1628" y="391"/>
                    <a:pt x="1650" y="391"/>
                  </a:cubicBezTo>
                  <a:cubicBezTo>
                    <a:pt x="1765" y="391"/>
                    <a:pt x="1765" y="391"/>
                    <a:pt x="1765" y="391"/>
                  </a:cubicBezTo>
                  <a:cubicBezTo>
                    <a:pt x="1765" y="530"/>
                    <a:pt x="1765" y="530"/>
                    <a:pt x="1765" y="530"/>
                  </a:cubicBezTo>
                  <a:cubicBezTo>
                    <a:pt x="1040" y="530"/>
                    <a:pt x="1040" y="530"/>
                    <a:pt x="1040" y="530"/>
                  </a:cubicBezTo>
                  <a:cubicBezTo>
                    <a:pt x="1040" y="391"/>
                    <a:pt x="1040" y="391"/>
                    <a:pt x="1040" y="391"/>
                  </a:cubicBezTo>
                  <a:cubicBezTo>
                    <a:pt x="1155" y="391"/>
                    <a:pt x="1155" y="391"/>
                    <a:pt x="1155" y="391"/>
                  </a:cubicBezTo>
                  <a:cubicBezTo>
                    <a:pt x="1177" y="391"/>
                    <a:pt x="1195" y="373"/>
                    <a:pt x="1195" y="351"/>
                  </a:cubicBezTo>
                  <a:cubicBezTo>
                    <a:pt x="1195" y="40"/>
                    <a:pt x="1195" y="40"/>
                    <a:pt x="1195" y="40"/>
                  </a:cubicBezTo>
                  <a:cubicBezTo>
                    <a:pt x="1195" y="18"/>
                    <a:pt x="1177" y="0"/>
                    <a:pt x="1155" y="0"/>
                  </a:cubicBezTo>
                  <a:cubicBezTo>
                    <a:pt x="845" y="0"/>
                    <a:pt x="845" y="0"/>
                    <a:pt x="845" y="0"/>
                  </a:cubicBezTo>
                  <a:cubicBezTo>
                    <a:pt x="823" y="0"/>
                    <a:pt x="805" y="18"/>
                    <a:pt x="805" y="40"/>
                  </a:cubicBezTo>
                  <a:cubicBezTo>
                    <a:pt x="805" y="351"/>
                    <a:pt x="805" y="351"/>
                    <a:pt x="805" y="351"/>
                  </a:cubicBezTo>
                  <a:cubicBezTo>
                    <a:pt x="805" y="373"/>
                    <a:pt x="823" y="391"/>
                    <a:pt x="845" y="391"/>
                  </a:cubicBezTo>
                  <a:cubicBezTo>
                    <a:pt x="960" y="391"/>
                    <a:pt x="960" y="391"/>
                    <a:pt x="960" y="391"/>
                  </a:cubicBezTo>
                  <a:cubicBezTo>
                    <a:pt x="960" y="530"/>
                    <a:pt x="960" y="530"/>
                    <a:pt x="960" y="530"/>
                  </a:cubicBezTo>
                  <a:cubicBezTo>
                    <a:pt x="235" y="530"/>
                    <a:pt x="235" y="530"/>
                    <a:pt x="235" y="530"/>
                  </a:cubicBezTo>
                  <a:cubicBezTo>
                    <a:pt x="235" y="391"/>
                    <a:pt x="235" y="391"/>
                    <a:pt x="235" y="391"/>
                  </a:cubicBezTo>
                  <a:cubicBezTo>
                    <a:pt x="350" y="391"/>
                    <a:pt x="350" y="391"/>
                    <a:pt x="350" y="391"/>
                  </a:cubicBezTo>
                  <a:cubicBezTo>
                    <a:pt x="372" y="391"/>
                    <a:pt x="390" y="373"/>
                    <a:pt x="390" y="351"/>
                  </a:cubicBezTo>
                  <a:cubicBezTo>
                    <a:pt x="390" y="40"/>
                    <a:pt x="390" y="40"/>
                    <a:pt x="390" y="40"/>
                  </a:cubicBezTo>
                  <a:cubicBezTo>
                    <a:pt x="390" y="18"/>
                    <a:pt x="372" y="0"/>
                    <a:pt x="350" y="0"/>
                  </a:cubicBezTo>
                  <a:cubicBezTo>
                    <a:pt x="40" y="0"/>
                    <a:pt x="40" y="0"/>
                    <a:pt x="40" y="0"/>
                  </a:cubicBezTo>
                  <a:cubicBezTo>
                    <a:pt x="18" y="0"/>
                    <a:pt x="0" y="18"/>
                    <a:pt x="0" y="40"/>
                  </a:cubicBezTo>
                  <a:cubicBezTo>
                    <a:pt x="0" y="351"/>
                    <a:pt x="0" y="351"/>
                    <a:pt x="0" y="351"/>
                  </a:cubicBezTo>
                  <a:cubicBezTo>
                    <a:pt x="0" y="373"/>
                    <a:pt x="18" y="391"/>
                    <a:pt x="40" y="391"/>
                  </a:cubicBezTo>
                  <a:cubicBezTo>
                    <a:pt x="155" y="391"/>
                    <a:pt x="155" y="391"/>
                    <a:pt x="155" y="391"/>
                  </a:cubicBezTo>
                  <a:cubicBezTo>
                    <a:pt x="155" y="570"/>
                    <a:pt x="155" y="570"/>
                    <a:pt x="155" y="570"/>
                  </a:cubicBezTo>
                  <a:cubicBezTo>
                    <a:pt x="155" y="592"/>
                    <a:pt x="173" y="610"/>
                    <a:pt x="195" y="610"/>
                  </a:cubicBezTo>
                  <a:cubicBezTo>
                    <a:pt x="960" y="610"/>
                    <a:pt x="960" y="610"/>
                    <a:pt x="960" y="610"/>
                  </a:cubicBezTo>
                  <a:cubicBezTo>
                    <a:pt x="960" y="740"/>
                    <a:pt x="960" y="740"/>
                    <a:pt x="960" y="740"/>
                  </a:cubicBezTo>
                  <a:cubicBezTo>
                    <a:pt x="641" y="740"/>
                    <a:pt x="641" y="740"/>
                    <a:pt x="641" y="740"/>
                  </a:cubicBezTo>
                  <a:cubicBezTo>
                    <a:pt x="619" y="740"/>
                    <a:pt x="601" y="758"/>
                    <a:pt x="601" y="780"/>
                  </a:cubicBezTo>
                  <a:cubicBezTo>
                    <a:pt x="601" y="1268"/>
                    <a:pt x="601" y="1268"/>
                    <a:pt x="601" y="1268"/>
                  </a:cubicBezTo>
                  <a:cubicBezTo>
                    <a:pt x="601" y="1290"/>
                    <a:pt x="619" y="1308"/>
                    <a:pt x="641" y="1308"/>
                  </a:cubicBezTo>
                  <a:cubicBezTo>
                    <a:pt x="960" y="1308"/>
                    <a:pt x="960" y="1308"/>
                    <a:pt x="960" y="1308"/>
                  </a:cubicBezTo>
                  <a:cubicBezTo>
                    <a:pt x="960" y="1438"/>
                    <a:pt x="960" y="1438"/>
                    <a:pt x="960" y="1438"/>
                  </a:cubicBezTo>
                  <a:cubicBezTo>
                    <a:pt x="195" y="1438"/>
                    <a:pt x="195" y="1438"/>
                    <a:pt x="195" y="1438"/>
                  </a:cubicBezTo>
                  <a:cubicBezTo>
                    <a:pt x="173" y="1438"/>
                    <a:pt x="155" y="1456"/>
                    <a:pt x="155" y="1478"/>
                  </a:cubicBezTo>
                  <a:cubicBezTo>
                    <a:pt x="155" y="1657"/>
                    <a:pt x="155" y="1657"/>
                    <a:pt x="155" y="1657"/>
                  </a:cubicBezTo>
                  <a:cubicBezTo>
                    <a:pt x="40" y="1657"/>
                    <a:pt x="40" y="1657"/>
                    <a:pt x="40" y="1657"/>
                  </a:cubicBezTo>
                  <a:cubicBezTo>
                    <a:pt x="18" y="1657"/>
                    <a:pt x="0" y="1675"/>
                    <a:pt x="0" y="1697"/>
                  </a:cubicBezTo>
                  <a:cubicBezTo>
                    <a:pt x="0" y="2008"/>
                    <a:pt x="0" y="2008"/>
                    <a:pt x="0" y="2008"/>
                  </a:cubicBezTo>
                  <a:cubicBezTo>
                    <a:pt x="0" y="2030"/>
                    <a:pt x="18" y="2048"/>
                    <a:pt x="40" y="2048"/>
                  </a:cubicBezTo>
                  <a:cubicBezTo>
                    <a:pt x="350" y="2048"/>
                    <a:pt x="350" y="2048"/>
                    <a:pt x="350" y="2048"/>
                  </a:cubicBezTo>
                  <a:cubicBezTo>
                    <a:pt x="372" y="2048"/>
                    <a:pt x="390" y="2030"/>
                    <a:pt x="390" y="2008"/>
                  </a:cubicBezTo>
                  <a:cubicBezTo>
                    <a:pt x="390" y="1697"/>
                    <a:pt x="390" y="1697"/>
                    <a:pt x="390" y="1697"/>
                  </a:cubicBezTo>
                  <a:cubicBezTo>
                    <a:pt x="390" y="1675"/>
                    <a:pt x="372" y="1657"/>
                    <a:pt x="350" y="1657"/>
                  </a:cubicBezTo>
                  <a:cubicBezTo>
                    <a:pt x="235" y="1657"/>
                    <a:pt x="235" y="1657"/>
                    <a:pt x="235" y="1657"/>
                  </a:cubicBezTo>
                  <a:cubicBezTo>
                    <a:pt x="235" y="1518"/>
                    <a:pt x="235" y="1518"/>
                    <a:pt x="235" y="1518"/>
                  </a:cubicBezTo>
                  <a:cubicBezTo>
                    <a:pt x="960" y="1518"/>
                    <a:pt x="960" y="1518"/>
                    <a:pt x="960" y="1518"/>
                  </a:cubicBezTo>
                  <a:cubicBezTo>
                    <a:pt x="960" y="1657"/>
                    <a:pt x="960" y="1657"/>
                    <a:pt x="960" y="1657"/>
                  </a:cubicBezTo>
                  <a:cubicBezTo>
                    <a:pt x="845" y="1657"/>
                    <a:pt x="845" y="1657"/>
                    <a:pt x="845" y="1657"/>
                  </a:cubicBezTo>
                  <a:cubicBezTo>
                    <a:pt x="823" y="1657"/>
                    <a:pt x="805" y="1675"/>
                    <a:pt x="805" y="1697"/>
                  </a:cubicBezTo>
                  <a:cubicBezTo>
                    <a:pt x="805" y="2008"/>
                    <a:pt x="805" y="2008"/>
                    <a:pt x="805" y="2008"/>
                  </a:cubicBezTo>
                  <a:cubicBezTo>
                    <a:pt x="805" y="2030"/>
                    <a:pt x="823" y="2048"/>
                    <a:pt x="845" y="2048"/>
                  </a:cubicBezTo>
                  <a:cubicBezTo>
                    <a:pt x="1155" y="2048"/>
                    <a:pt x="1155" y="2048"/>
                    <a:pt x="1155" y="2048"/>
                  </a:cubicBezTo>
                  <a:cubicBezTo>
                    <a:pt x="1177" y="2048"/>
                    <a:pt x="1195" y="2030"/>
                    <a:pt x="1195" y="2008"/>
                  </a:cubicBezTo>
                  <a:cubicBezTo>
                    <a:pt x="1195" y="1697"/>
                    <a:pt x="1195" y="1697"/>
                    <a:pt x="1195" y="1697"/>
                  </a:cubicBezTo>
                  <a:cubicBezTo>
                    <a:pt x="1195" y="1675"/>
                    <a:pt x="1177" y="1657"/>
                    <a:pt x="1155" y="1657"/>
                  </a:cubicBezTo>
                  <a:cubicBezTo>
                    <a:pt x="1040" y="1657"/>
                    <a:pt x="1040" y="1657"/>
                    <a:pt x="1040" y="1657"/>
                  </a:cubicBezTo>
                  <a:cubicBezTo>
                    <a:pt x="1040" y="1518"/>
                    <a:pt x="1040" y="1518"/>
                    <a:pt x="1040" y="1518"/>
                  </a:cubicBezTo>
                  <a:cubicBezTo>
                    <a:pt x="1765" y="1518"/>
                    <a:pt x="1765" y="1518"/>
                    <a:pt x="1765" y="1518"/>
                  </a:cubicBezTo>
                  <a:cubicBezTo>
                    <a:pt x="1765" y="1657"/>
                    <a:pt x="1765" y="1657"/>
                    <a:pt x="1765" y="1657"/>
                  </a:cubicBezTo>
                  <a:cubicBezTo>
                    <a:pt x="1650" y="1657"/>
                    <a:pt x="1650" y="1657"/>
                    <a:pt x="1650" y="1657"/>
                  </a:cubicBezTo>
                  <a:cubicBezTo>
                    <a:pt x="1628" y="1657"/>
                    <a:pt x="1610" y="1675"/>
                    <a:pt x="1610" y="1697"/>
                  </a:cubicBezTo>
                  <a:cubicBezTo>
                    <a:pt x="1610" y="2008"/>
                    <a:pt x="1610" y="2008"/>
                    <a:pt x="1610" y="2008"/>
                  </a:cubicBezTo>
                  <a:cubicBezTo>
                    <a:pt x="1610" y="2030"/>
                    <a:pt x="1628" y="2048"/>
                    <a:pt x="1650" y="2048"/>
                  </a:cubicBezTo>
                  <a:cubicBezTo>
                    <a:pt x="1960" y="2048"/>
                    <a:pt x="1960" y="2048"/>
                    <a:pt x="1960" y="2048"/>
                  </a:cubicBezTo>
                  <a:cubicBezTo>
                    <a:pt x="1982" y="2048"/>
                    <a:pt x="2000" y="2030"/>
                    <a:pt x="2000" y="2008"/>
                  </a:cubicBezTo>
                  <a:cubicBezTo>
                    <a:pt x="2000" y="1697"/>
                    <a:pt x="2000" y="1697"/>
                    <a:pt x="2000" y="1697"/>
                  </a:cubicBezTo>
                  <a:cubicBezTo>
                    <a:pt x="2000" y="1675"/>
                    <a:pt x="1982" y="1657"/>
                    <a:pt x="1960" y="1657"/>
                  </a:cubicBezTo>
                  <a:cubicBezTo>
                    <a:pt x="1845" y="1657"/>
                    <a:pt x="1845" y="1657"/>
                    <a:pt x="1845" y="1657"/>
                  </a:cubicBezTo>
                  <a:cubicBezTo>
                    <a:pt x="1845" y="1478"/>
                    <a:pt x="1845" y="1478"/>
                    <a:pt x="1845" y="1478"/>
                  </a:cubicBezTo>
                  <a:cubicBezTo>
                    <a:pt x="1845" y="1456"/>
                    <a:pt x="1827" y="1438"/>
                    <a:pt x="1805" y="1438"/>
                  </a:cubicBezTo>
                  <a:cubicBezTo>
                    <a:pt x="1040" y="1438"/>
                    <a:pt x="1040" y="1438"/>
                    <a:pt x="1040" y="1438"/>
                  </a:cubicBezTo>
                  <a:cubicBezTo>
                    <a:pt x="1040" y="1308"/>
                    <a:pt x="1040" y="1308"/>
                    <a:pt x="1040" y="1308"/>
                  </a:cubicBezTo>
                  <a:cubicBezTo>
                    <a:pt x="1359" y="1308"/>
                    <a:pt x="1359" y="1308"/>
                    <a:pt x="1359" y="1308"/>
                  </a:cubicBezTo>
                  <a:cubicBezTo>
                    <a:pt x="1381" y="1308"/>
                    <a:pt x="1399" y="1290"/>
                    <a:pt x="1399" y="1268"/>
                  </a:cubicBezTo>
                  <a:cubicBezTo>
                    <a:pt x="1399" y="780"/>
                    <a:pt x="1399" y="780"/>
                    <a:pt x="1399" y="780"/>
                  </a:cubicBezTo>
                  <a:cubicBezTo>
                    <a:pt x="1399" y="758"/>
                    <a:pt x="1381" y="740"/>
                    <a:pt x="1359" y="740"/>
                  </a:cubicBezTo>
                  <a:cubicBezTo>
                    <a:pt x="1040" y="740"/>
                    <a:pt x="1040" y="740"/>
                    <a:pt x="1040" y="740"/>
                  </a:cubicBezTo>
                  <a:cubicBezTo>
                    <a:pt x="1040" y="610"/>
                    <a:pt x="1040" y="610"/>
                    <a:pt x="1040" y="610"/>
                  </a:cubicBezTo>
                  <a:lnTo>
                    <a:pt x="1805" y="610"/>
                  </a:lnTo>
                  <a:close/>
                  <a:moveTo>
                    <a:pt x="1690" y="311"/>
                  </a:moveTo>
                  <a:cubicBezTo>
                    <a:pt x="1690" y="80"/>
                    <a:pt x="1690" y="80"/>
                    <a:pt x="1690" y="80"/>
                  </a:cubicBezTo>
                  <a:cubicBezTo>
                    <a:pt x="1920" y="80"/>
                    <a:pt x="1920" y="80"/>
                    <a:pt x="1920" y="80"/>
                  </a:cubicBezTo>
                  <a:cubicBezTo>
                    <a:pt x="1920" y="311"/>
                    <a:pt x="1920" y="311"/>
                    <a:pt x="1920" y="311"/>
                  </a:cubicBezTo>
                  <a:lnTo>
                    <a:pt x="1690" y="311"/>
                  </a:lnTo>
                  <a:close/>
                  <a:moveTo>
                    <a:pt x="80" y="311"/>
                  </a:moveTo>
                  <a:cubicBezTo>
                    <a:pt x="80" y="80"/>
                    <a:pt x="80" y="80"/>
                    <a:pt x="80" y="80"/>
                  </a:cubicBezTo>
                  <a:cubicBezTo>
                    <a:pt x="310" y="80"/>
                    <a:pt x="310" y="80"/>
                    <a:pt x="310" y="80"/>
                  </a:cubicBezTo>
                  <a:cubicBezTo>
                    <a:pt x="310" y="311"/>
                    <a:pt x="310" y="311"/>
                    <a:pt x="310" y="311"/>
                  </a:cubicBezTo>
                  <a:lnTo>
                    <a:pt x="80" y="311"/>
                  </a:lnTo>
                  <a:close/>
                  <a:moveTo>
                    <a:pt x="310" y="1737"/>
                  </a:moveTo>
                  <a:cubicBezTo>
                    <a:pt x="310" y="1968"/>
                    <a:pt x="310" y="1968"/>
                    <a:pt x="310" y="1968"/>
                  </a:cubicBezTo>
                  <a:cubicBezTo>
                    <a:pt x="80" y="1968"/>
                    <a:pt x="80" y="1968"/>
                    <a:pt x="80" y="1968"/>
                  </a:cubicBezTo>
                  <a:cubicBezTo>
                    <a:pt x="80" y="1737"/>
                    <a:pt x="80" y="1737"/>
                    <a:pt x="80" y="1737"/>
                  </a:cubicBezTo>
                  <a:lnTo>
                    <a:pt x="310" y="1737"/>
                  </a:lnTo>
                  <a:close/>
                  <a:moveTo>
                    <a:pt x="1920" y="1737"/>
                  </a:moveTo>
                  <a:cubicBezTo>
                    <a:pt x="1920" y="1968"/>
                    <a:pt x="1920" y="1968"/>
                    <a:pt x="1920" y="1968"/>
                  </a:cubicBezTo>
                  <a:cubicBezTo>
                    <a:pt x="1690" y="1968"/>
                    <a:pt x="1690" y="1968"/>
                    <a:pt x="1690" y="1968"/>
                  </a:cubicBezTo>
                  <a:cubicBezTo>
                    <a:pt x="1690" y="1737"/>
                    <a:pt x="1690" y="1737"/>
                    <a:pt x="1690" y="1737"/>
                  </a:cubicBezTo>
                  <a:lnTo>
                    <a:pt x="1920" y="1737"/>
                  </a:lnTo>
                  <a:close/>
                  <a:moveTo>
                    <a:pt x="1115" y="1737"/>
                  </a:moveTo>
                  <a:cubicBezTo>
                    <a:pt x="1115" y="1968"/>
                    <a:pt x="1115" y="1968"/>
                    <a:pt x="1115" y="1968"/>
                  </a:cubicBezTo>
                  <a:cubicBezTo>
                    <a:pt x="885" y="1968"/>
                    <a:pt x="885" y="1968"/>
                    <a:pt x="885" y="1968"/>
                  </a:cubicBezTo>
                  <a:cubicBezTo>
                    <a:pt x="885" y="1737"/>
                    <a:pt x="885" y="1737"/>
                    <a:pt x="885" y="1737"/>
                  </a:cubicBezTo>
                  <a:lnTo>
                    <a:pt x="1115" y="1737"/>
                  </a:lnTo>
                  <a:close/>
                  <a:moveTo>
                    <a:pt x="1319" y="820"/>
                  </a:moveTo>
                  <a:cubicBezTo>
                    <a:pt x="1319" y="1228"/>
                    <a:pt x="1319" y="1228"/>
                    <a:pt x="1319" y="1228"/>
                  </a:cubicBezTo>
                  <a:cubicBezTo>
                    <a:pt x="1319" y="1228"/>
                    <a:pt x="1319" y="1228"/>
                    <a:pt x="1319" y="1228"/>
                  </a:cubicBezTo>
                  <a:cubicBezTo>
                    <a:pt x="681" y="1228"/>
                    <a:pt x="681" y="1228"/>
                    <a:pt x="681" y="1228"/>
                  </a:cubicBezTo>
                  <a:cubicBezTo>
                    <a:pt x="681" y="1064"/>
                    <a:pt x="681" y="1064"/>
                    <a:pt x="681" y="1064"/>
                  </a:cubicBezTo>
                  <a:cubicBezTo>
                    <a:pt x="1024" y="1064"/>
                    <a:pt x="1024" y="1064"/>
                    <a:pt x="1024" y="1064"/>
                  </a:cubicBezTo>
                  <a:cubicBezTo>
                    <a:pt x="1046" y="1064"/>
                    <a:pt x="1064" y="1046"/>
                    <a:pt x="1064" y="1024"/>
                  </a:cubicBezTo>
                  <a:cubicBezTo>
                    <a:pt x="1064" y="1002"/>
                    <a:pt x="1046" y="984"/>
                    <a:pt x="1024" y="984"/>
                  </a:cubicBezTo>
                  <a:cubicBezTo>
                    <a:pt x="681" y="984"/>
                    <a:pt x="681" y="984"/>
                    <a:pt x="681" y="984"/>
                  </a:cubicBezTo>
                  <a:cubicBezTo>
                    <a:pt x="681" y="820"/>
                    <a:pt x="681" y="820"/>
                    <a:pt x="681" y="820"/>
                  </a:cubicBezTo>
                  <a:lnTo>
                    <a:pt x="1319" y="820"/>
                  </a:lnTo>
                  <a:close/>
                  <a:moveTo>
                    <a:pt x="885" y="311"/>
                  </a:moveTo>
                  <a:cubicBezTo>
                    <a:pt x="885" y="80"/>
                    <a:pt x="885" y="80"/>
                    <a:pt x="885" y="80"/>
                  </a:cubicBezTo>
                  <a:cubicBezTo>
                    <a:pt x="1115" y="80"/>
                    <a:pt x="1115" y="80"/>
                    <a:pt x="1115" y="80"/>
                  </a:cubicBezTo>
                  <a:cubicBezTo>
                    <a:pt x="1115" y="311"/>
                    <a:pt x="1115" y="311"/>
                    <a:pt x="1115" y="311"/>
                  </a:cubicBezTo>
                  <a:lnTo>
                    <a:pt x="885" y="311"/>
                  </a:lnTo>
                  <a:close/>
                  <a:moveTo>
                    <a:pt x="1163" y="1052"/>
                  </a:moveTo>
                  <a:cubicBezTo>
                    <a:pt x="1156" y="1045"/>
                    <a:pt x="1151" y="1035"/>
                    <a:pt x="1151" y="1024"/>
                  </a:cubicBezTo>
                  <a:cubicBezTo>
                    <a:pt x="1151" y="1021"/>
                    <a:pt x="1152" y="1019"/>
                    <a:pt x="1152" y="1016"/>
                  </a:cubicBezTo>
                  <a:cubicBezTo>
                    <a:pt x="1153" y="1014"/>
                    <a:pt x="1153" y="1011"/>
                    <a:pt x="1154" y="1009"/>
                  </a:cubicBezTo>
                  <a:cubicBezTo>
                    <a:pt x="1155" y="1006"/>
                    <a:pt x="1157" y="1004"/>
                    <a:pt x="1158" y="1002"/>
                  </a:cubicBezTo>
                  <a:cubicBezTo>
                    <a:pt x="1160" y="1000"/>
                    <a:pt x="1161" y="998"/>
                    <a:pt x="1163" y="996"/>
                  </a:cubicBezTo>
                  <a:cubicBezTo>
                    <a:pt x="1165" y="994"/>
                    <a:pt x="1167" y="992"/>
                    <a:pt x="1169" y="991"/>
                  </a:cubicBezTo>
                  <a:cubicBezTo>
                    <a:pt x="1171" y="989"/>
                    <a:pt x="1174" y="988"/>
                    <a:pt x="1176" y="987"/>
                  </a:cubicBezTo>
                  <a:cubicBezTo>
                    <a:pt x="1178" y="986"/>
                    <a:pt x="1181" y="985"/>
                    <a:pt x="1184" y="985"/>
                  </a:cubicBezTo>
                  <a:cubicBezTo>
                    <a:pt x="1197" y="982"/>
                    <a:pt x="1210" y="986"/>
                    <a:pt x="1220" y="996"/>
                  </a:cubicBezTo>
                  <a:cubicBezTo>
                    <a:pt x="1221" y="998"/>
                    <a:pt x="1223" y="1000"/>
                    <a:pt x="1225" y="1002"/>
                  </a:cubicBezTo>
                  <a:cubicBezTo>
                    <a:pt x="1226" y="1004"/>
                    <a:pt x="1227" y="1006"/>
                    <a:pt x="1228" y="1009"/>
                  </a:cubicBezTo>
                  <a:cubicBezTo>
                    <a:pt x="1229" y="1011"/>
                    <a:pt x="1230" y="1014"/>
                    <a:pt x="1231" y="1016"/>
                  </a:cubicBezTo>
                  <a:cubicBezTo>
                    <a:pt x="1231" y="1019"/>
                    <a:pt x="1231" y="1021"/>
                    <a:pt x="1231" y="1024"/>
                  </a:cubicBezTo>
                  <a:cubicBezTo>
                    <a:pt x="1231" y="1035"/>
                    <a:pt x="1227" y="1045"/>
                    <a:pt x="1220" y="1052"/>
                  </a:cubicBezTo>
                  <a:cubicBezTo>
                    <a:pt x="1218" y="1054"/>
                    <a:pt x="1216" y="1056"/>
                    <a:pt x="1214" y="1057"/>
                  </a:cubicBezTo>
                  <a:cubicBezTo>
                    <a:pt x="1211" y="1059"/>
                    <a:pt x="1209" y="1060"/>
                    <a:pt x="1207" y="1061"/>
                  </a:cubicBezTo>
                  <a:cubicBezTo>
                    <a:pt x="1204" y="1062"/>
                    <a:pt x="1202" y="1063"/>
                    <a:pt x="1199" y="1063"/>
                  </a:cubicBezTo>
                  <a:cubicBezTo>
                    <a:pt x="1197" y="1064"/>
                    <a:pt x="1194" y="1064"/>
                    <a:pt x="1191" y="1064"/>
                  </a:cubicBezTo>
                  <a:cubicBezTo>
                    <a:pt x="1189" y="1064"/>
                    <a:pt x="1186" y="1064"/>
                    <a:pt x="1184" y="1063"/>
                  </a:cubicBezTo>
                  <a:cubicBezTo>
                    <a:pt x="1181" y="1063"/>
                    <a:pt x="1178" y="1062"/>
                    <a:pt x="1176" y="1061"/>
                  </a:cubicBezTo>
                  <a:cubicBezTo>
                    <a:pt x="1174" y="1060"/>
                    <a:pt x="1171" y="1059"/>
                    <a:pt x="1169" y="1057"/>
                  </a:cubicBezTo>
                  <a:cubicBezTo>
                    <a:pt x="1167" y="1056"/>
                    <a:pt x="1165" y="1054"/>
                    <a:pt x="1163" y="1052"/>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Freeform 7"/>
            <p:cNvSpPr>
              <a:spLocks noChangeAspect="1" noEditPoints="1"/>
            </p:cNvSpPr>
            <p:nvPr/>
          </p:nvSpPr>
          <p:spPr bwMode="auto">
            <a:xfrm>
              <a:off x="1031168" y="2927808"/>
              <a:ext cx="457200" cy="457200"/>
            </a:xfrm>
            <a:custGeom>
              <a:avLst/>
              <a:gdLst>
                <a:gd name="T0" fmla="*/ 48 w 256"/>
                <a:gd name="T1" fmla="*/ 132 h 256"/>
                <a:gd name="T2" fmla="*/ 124 w 256"/>
                <a:gd name="T3" fmla="*/ 48 h 256"/>
                <a:gd name="T4" fmla="*/ 233 w 256"/>
                <a:gd name="T5" fmla="*/ 88 h 256"/>
                <a:gd name="T6" fmla="*/ 240 w 256"/>
                <a:gd name="T7" fmla="*/ 172 h 256"/>
                <a:gd name="T8" fmla="*/ 247 w 256"/>
                <a:gd name="T9" fmla="*/ 216 h 256"/>
                <a:gd name="T10" fmla="*/ 224 w 256"/>
                <a:gd name="T11" fmla="*/ 256 h 256"/>
                <a:gd name="T12" fmla="*/ 191 w 256"/>
                <a:gd name="T13" fmla="*/ 248 h 256"/>
                <a:gd name="T14" fmla="*/ 159 w 256"/>
                <a:gd name="T15" fmla="*/ 228 h 256"/>
                <a:gd name="T16" fmla="*/ 76 w 256"/>
                <a:gd name="T17" fmla="*/ 248 h 256"/>
                <a:gd name="T18" fmla="*/ 32 w 256"/>
                <a:gd name="T19" fmla="*/ 239 h 256"/>
                <a:gd name="T20" fmla="*/ 16 w 256"/>
                <a:gd name="T21" fmla="*/ 224 h 256"/>
                <a:gd name="T22" fmla="*/ 23 w 256"/>
                <a:gd name="T23" fmla="*/ 168 h 256"/>
                <a:gd name="T24" fmla="*/ 24 w 256"/>
                <a:gd name="T25" fmla="*/ 88 h 256"/>
                <a:gd name="T26" fmla="*/ 9 w 256"/>
                <a:gd name="T27" fmla="*/ 48 h 256"/>
                <a:gd name="T28" fmla="*/ 24 w 256"/>
                <a:gd name="T29" fmla="*/ 0 h 256"/>
                <a:gd name="T30" fmla="*/ 80 w 256"/>
                <a:gd name="T31" fmla="*/ 0 h 256"/>
                <a:gd name="T32" fmla="*/ 116 w 256"/>
                <a:gd name="T33" fmla="*/ 24 h 256"/>
                <a:gd name="T34" fmla="*/ 196 w 256"/>
                <a:gd name="T35" fmla="*/ 0 h 256"/>
                <a:gd name="T36" fmla="*/ 239 w 256"/>
                <a:gd name="T37" fmla="*/ 24 h 256"/>
                <a:gd name="T38" fmla="*/ 116 w 256"/>
                <a:gd name="T39" fmla="*/ 80 h 256"/>
                <a:gd name="T40" fmla="*/ 168 w 256"/>
                <a:gd name="T41" fmla="*/ 36 h 256"/>
                <a:gd name="T42" fmla="*/ 56 w 256"/>
                <a:gd name="T43" fmla="*/ 80 h 256"/>
                <a:gd name="T44" fmla="*/ 63 w 256"/>
                <a:gd name="T45" fmla="*/ 96 h 256"/>
                <a:gd name="T46" fmla="*/ 103 w 256"/>
                <a:gd name="T47" fmla="*/ 36 h 256"/>
                <a:gd name="T48" fmla="*/ 44 w 256"/>
                <a:gd name="T49" fmla="*/ 32 h 256"/>
                <a:gd name="T50" fmla="*/ 20 w 256"/>
                <a:gd name="T51" fmla="*/ 48 h 256"/>
                <a:gd name="T52" fmla="*/ 8 w 256"/>
                <a:gd name="T53" fmla="*/ 60 h 256"/>
                <a:gd name="T54" fmla="*/ 20 w 256"/>
                <a:gd name="T55" fmla="*/ 72 h 256"/>
                <a:gd name="T56" fmla="*/ 80 w 256"/>
                <a:gd name="T57" fmla="*/ 140 h 256"/>
                <a:gd name="T58" fmla="*/ 36 w 256"/>
                <a:gd name="T59" fmla="*/ 88 h 256"/>
                <a:gd name="T60" fmla="*/ 92 w 256"/>
                <a:gd name="T61" fmla="*/ 212 h 256"/>
                <a:gd name="T62" fmla="*/ 76 w 256"/>
                <a:gd name="T63" fmla="*/ 148 h 256"/>
                <a:gd name="T64" fmla="*/ 28 w 256"/>
                <a:gd name="T65" fmla="*/ 232 h 256"/>
                <a:gd name="T66" fmla="*/ 40 w 256"/>
                <a:gd name="T67" fmla="*/ 236 h 256"/>
                <a:gd name="T68" fmla="*/ 56 w 256"/>
                <a:gd name="T69" fmla="*/ 236 h 256"/>
                <a:gd name="T70" fmla="*/ 64 w 256"/>
                <a:gd name="T71" fmla="*/ 212 h 256"/>
                <a:gd name="T72" fmla="*/ 80 w 256"/>
                <a:gd name="T73" fmla="*/ 200 h 256"/>
                <a:gd name="T74" fmla="*/ 92 w 256"/>
                <a:gd name="T75" fmla="*/ 220 h 256"/>
                <a:gd name="T76" fmla="*/ 140 w 256"/>
                <a:gd name="T77" fmla="*/ 168 h 256"/>
                <a:gd name="T78" fmla="*/ 172 w 256"/>
                <a:gd name="T79" fmla="*/ 109 h 256"/>
                <a:gd name="T80" fmla="*/ 97 w 256"/>
                <a:gd name="T81" fmla="*/ 84 h 256"/>
                <a:gd name="T82" fmla="*/ 84 w 256"/>
                <a:gd name="T83" fmla="*/ 159 h 256"/>
                <a:gd name="T84" fmla="*/ 176 w 256"/>
                <a:gd name="T85" fmla="*/ 165 h 256"/>
                <a:gd name="T86" fmla="*/ 236 w 256"/>
                <a:gd name="T87" fmla="*/ 184 h 256"/>
                <a:gd name="T88" fmla="*/ 232 w 256"/>
                <a:gd name="T89" fmla="*/ 172 h 256"/>
                <a:gd name="T90" fmla="*/ 148 w 256"/>
                <a:gd name="T91" fmla="*/ 220 h 256"/>
                <a:gd name="T92" fmla="*/ 212 w 256"/>
                <a:gd name="T93" fmla="*/ 236 h 256"/>
                <a:gd name="T94" fmla="*/ 240 w 256"/>
                <a:gd name="T95" fmla="*/ 220 h 256"/>
                <a:gd name="T96" fmla="*/ 244 w 256"/>
                <a:gd name="T97" fmla="*/ 208 h 256"/>
                <a:gd name="T98" fmla="*/ 212 w 256"/>
                <a:gd name="T99" fmla="*/ 192 h 256"/>
                <a:gd name="T100" fmla="*/ 232 w 256"/>
                <a:gd name="T101" fmla="*/ 28 h 256"/>
                <a:gd name="T102" fmla="*/ 216 w 256"/>
                <a:gd name="T103" fmla="*/ 28 h 256"/>
                <a:gd name="T104" fmla="*/ 200 w 256"/>
                <a:gd name="T105" fmla="*/ 44 h 256"/>
                <a:gd name="T106" fmla="*/ 192 w 256"/>
                <a:gd name="T107" fmla="*/ 20 h 256"/>
                <a:gd name="T108" fmla="*/ 176 w 256"/>
                <a:gd name="T109" fmla="*/ 20 h 256"/>
                <a:gd name="T110" fmla="*/ 160 w 256"/>
                <a:gd name="T111" fmla="*/ 48 h 256"/>
                <a:gd name="T112" fmla="*/ 220 w 256"/>
                <a:gd name="T113" fmla="*/ 108 h 256"/>
                <a:gd name="T114" fmla="*/ 208 w 256"/>
                <a:gd name="T115" fmla="*/ 132 h 256"/>
                <a:gd name="T116" fmla="*/ 124 w 256"/>
                <a:gd name="T117"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 h="256">
                  <a:moveTo>
                    <a:pt x="48" y="132"/>
                  </a:moveTo>
                  <a:cubicBezTo>
                    <a:pt x="40" y="132"/>
                    <a:pt x="40" y="132"/>
                    <a:pt x="40" y="132"/>
                  </a:cubicBezTo>
                  <a:cubicBezTo>
                    <a:pt x="40" y="124"/>
                    <a:pt x="40" y="124"/>
                    <a:pt x="40" y="124"/>
                  </a:cubicBezTo>
                  <a:cubicBezTo>
                    <a:pt x="48" y="124"/>
                    <a:pt x="48" y="124"/>
                    <a:pt x="48" y="124"/>
                  </a:cubicBezTo>
                  <a:lnTo>
                    <a:pt x="48" y="132"/>
                  </a:lnTo>
                  <a:close/>
                  <a:moveTo>
                    <a:pt x="124" y="48"/>
                  </a:moveTo>
                  <a:cubicBezTo>
                    <a:pt x="132" y="48"/>
                    <a:pt x="132" y="48"/>
                    <a:pt x="132" y="48"/>
                  </a:cubicBezTo>
                  <a:cubicBezTo>
                    <a:pt x="132" y="40"/>
                    <a:pt x="132" y="40"/>
                    <a:pt x="132" y="40"/>
                  </a:cubicBezTo>
                  <a:cubicBezTo>
                    <a:pt x="124" y="40"/>
                    <a:pt x="124" y="40"/>
                    <a:pt x="124" y="40"/>
                  </a:cubicBezTo>
                  <a:lnTo>
                    <a:pt x="124" y="48"/>
                  </a:lnTo>
                  <a:close/>
                  <a:moveTo>
                    <a:pt x="240" y="65"/>
                  </a:moveTo>
                  <a:cubicBezTo>
                    <a:pt x="235" y="80"/>
                    <a:pt x="235" y="80"/>
                    <a:pt x="235" y="80"/>
                  </a:cubicBezTo>
                  <a:cubicBezTo>
                    <a:pt x="256" y="80"/>
                    <a:pt x="256" y="80"/>
                    <a:pt x="256" y="80"/>
                  </a:cubicBezTo>
                  <a:cubicBezTo>
                    <a:pt x="256" y="88"/>
                    <a:pt x="256" y="88"/>
                    <a:pt x="256" y="88"/>
                  </a:cubicBezTo>
                  <a:cubicBezTo>
                    <a:pt x="233" y="88"/>
                    <a:pt x="233" y="88"/>
                    <a:pt x="233" y="88"/>
                  </a:cubicBezTo>
                  <a:cubicBezTo>
                    <a:pt x="228" y="105"/>
                    <a:pt x="228" y="105"/>
                    <a:pt x="228" y="105"/>
                  </a:cubicBezTo>
                  <a:cubicBezTo>
                    <a:pt x="228" y="109"/>
                    <a:pt x="228" y="109"/>
                    <a:pt x="228" y="109"/>
                  </a:cubicBezTo>
                  <a:cubicBezTo>
                    <a:pt x="230" y="111"/>
                    <a:pt x="232" y="113"/>
                    <a:pt x="232" y="116"/>
                  </a:cubicBezTo>
                  <a:cubicBezTo>
                    <a:pt x="232" y="161"/>
                    <a:pt x="232" y="161"/>
                    <a:pt x="232" y="161"/>
                  </a:cubicBezTo>
                  <a:cubicBezTo>
                    <a:pt x="237" y="162"/>
                    <a:pt x="240" y="167"/>
                    <a:pt x="240" y="172"/>
                  </a:cubicBezTo>
                  <a:cubicBezTo>
                    <a:pt x="240" y="174"/>
                    <a:pt x="240" y="175"/>
                    <a:pt x="239" y="176"/>
                  </a:cubicBezTo>
                  <a:cubicBezTo>
                    <a:pt x="244" y="178"/>
                    <a:pt x="248" y="182"/>
                    <a:pt x="248" y="188"/>
                  </a:cubicBezTo>
                  <a:cubicBezTo>
                    <a:pt x="248" y="190"/>
                    <a:pt x="248" y="191"/>
                    <a:pt x="247" y="192"/>
                  </a:cubicBezTo>
                  <a:cubicBezTo>
                    <a:pt x="252" y="194"/>
                    <a:pt x="256" y="198"/>
                    <a:pt x="256" y="204"/>
                  </a:cubicBezTo>
                  <a:cubicBezTo>
                    <a:pt x="256" y="210"/>
                    <a:pt x="252" y="214"/>
                    <a:pt x="247" y="216"/>
                  </a:cubicBezTo>
                  <a:cubicBezTo>
                    <a:pt x="248" y="217"/>
                    <a:pt x="248" y="218"/>
                    <a:pt x="248" y="220"/>
                  </a:cubicBezTo>
                  <a:cubicBezTo>
                    <a:pt x="248" y="227"/>
                    <a:pt x="243" y="232"/>
                    <a:pt x="236" y="232"/>
                  </a:cubicBezTo>
                  <a:cubicBezTo>
                    <a:pt x="232" y="232"/>
                    <a:pt x="232" y="232"/>
                    <a:pt x="232" y="232"/>
                  </a:cubicBezTo>
                  <a:cubicBezTo>
                    <a:pt x="232" y="256"/>
                    <a:pt x="232" y="256"/>
                    <a:pt x="232" y="256"/>
                  </a:cubicBezTo>
                  <a:cubicBezTo>
                    <a:pt x="224" y="256"/>
                    <a:pt x="224" y="256"/>
                    <a:pt x="224" y="256"/>
                  </a:cubicBezTo>
                  <a:cubicBezTo>
                    <a:pt x="224" y="232"/>
                    <a:pt x="224" y="232"/>
                    <a:pt x="224" y="232"/>
                  </a:cubicBezTo>
                  <a:cubicBezTo>
                    <a:pt x="220" y="232"/>
                    <a:pt x="220" y="232"/>
                    <a:pt x="220" y="232"/>
                  </a:cubicBezTo>
                  <a:cubicBezTo>
                    <a:pt x="220" y="236"/>
                    <a:pt x="220" y="236"/>
                    <a:pt x="220" y="236"/>
                  </a:cubicBezTo>
                  <a:cubicBezTo>
                    <a:pt x="220" y="243"/>
                    <a:pt x="215" y="248"/>
                    <a:pt x="208" y="248"/>
                  </a:cubicBezTo>
                  <a:cubicBezTo>
                    <a:pt x="191" y="248"/>
                    <a:pt x="191" y="248"/>
                    <a:pt x="191" y="248"/>
                  </a:cubicBezTo>
                  <a:cubicBezTo>
                    <a:pt x="176" y="240"/>
                    <a:pt x="176" y="240"/>
                    <a:pt x="176" y="240"/>
                  </a:cubicBezTo>
                  <a:cubicBezTo>
                    <a:pt x="176" y="256"/>
                    <a:pt x="176" y="256"/>
                    <a:pt x="176" y="256"/>
                  </a:cubicBezTo>
                  <a:cubicBezTo>
                    <a:pt x="168" y="256"/>
                    <a:pt x="168" y="256"/>
                    <a:pt x="168" y="256"/>
                  </a:cubicBezTo>
                  <a:cubicBezTo>
                    <a:pt x="168" y="235"/>
                    <a:pt x="168" y="235"/>
                    <a:pt x="168" y="235"/>
                  </a:cubicBezTo>
                  <a:cubicBezTo>
                    <a:pt x="159" y="228"/>
                    <a:pt x="159" y="228"/>
                    <a:pt x="159" y="228"/>
                  </a:cubicBezTo>
                  <a:cubicBezTo>
                    <a:pt x="147" y="228"/>
                    <a:pt x="147" y="228"/>
                    <a:pt x="147" y="228"/>
                  </a:cubicBezTo>
                  <a:cubicBezTo>
                    <a:pt x="146" y="230"/>
                    <a:pt x="143" y="232"/>
                    <a:pt x="140" y="232"/>
                  </a:cubicBezTo>
                  <a:cubicBezTo>
                    <a:pt x="88" y="232"/>
                    <a:pt x="88" y="232"/>
                    <a:pt x="88" y="232"/>
                  </a:cubicBezTo>
                  <a:cubicBezTo>
                    <a:pt x="88" y="236"/>
                    <a:pt x="88" y="236"/>
                    <a:pt x="88" y="236"/>
                  </a:cubicBezTo>
                  <a:cubicBezTo>
                    <a:pt x="88" y="243"/>
                    <a:pt x="83" y="248"/>
                    <a:pt x="76" y="248"/>
                  </a:cubicBezTo>
                  <a:cubicBezTo>
                    <a:pt x="74" y="248"/>
                    <a:pt x="73" y="248"/>
                    <a:pt x="72" y="247"/>
                  </a:cubicBezTo>
                  <a:cubicBezTo>
                    <a:pt x="70" y="252"/>
                    <a:pt x="66" y="256"/>
                    <a:pt x="60" y="256"/>
                  </a:cubicBezTo>
                  <a:cubicBezTo>
                    <a:pt x="54" y="256"/>
                    <a:pt x="50" y="252"/>
                    <a:pt x="48" y="247"/>
                  </a:cubicBezTo>
                  <a:cubicBezTo>
                    <a:pt x="47" y="248"/>
                    <a:pt x="46" y="248"/>
                    <a:pt x="44" y="248"/>
                  </a:cubicBezTo>
                  <a:cubicBezTo>
                    <a:pt x="38" y="248"/>
                    <a:pt x="34" y="244"/>
                    <a:pt x="32" y="239"/>
                  </a:cubicBezTo>
                  <a:cubicBezTo>
                    <a:pt x="31" y="240"/>
                    <a:pt x="30" y="240"/>
                    <a:pt x="28" y="240"/>
                  </a:cubicBezTo>
                  <a:cubicBezTo>
                    <a:pt x="23" y="240"/>
                    <a:pt x="18" y="237"/>
                    <a:pt x="17" y="232"/>
                  </a:cubicBezTo>
                  <a:cubicBezTo>
                    <a:pt x="0" y="232"/>
                    <a:pt x="0" y="232"/>
                    <a:pt x="0" y="232"/>
                  </a:cubicBezTo>
                  <a:cubicBezTo>
                    <a:pt x="0" y="224"/>
                    <a:pt x="0" y="224"/>
                    <a:pt x="0" y="224"/>
                  </a:cubicBezTo>
                  <a:cubicBezTo>
                    <a:pt x="16" y="224"/>
                    <a:pt x="16" y="224"/>
                    <a:pt x="16" y="224"/>
                  </a:cubicBezTo>
                  <a:cubicBezTo>
                    <a:pt x="16" y="191"/>
                    <a:pt x="16" y="191"/>
                    <a:pt x="16" y="191"/>
                  </a:cubicBezTo>
                  <a:cubicBezTo>
                    <a:pt x="21" y="176"/>
                    <a:pt x="21" y="176"/>
                    <a:pt x="21" y="176"/>
                  </a:cubicBezTo>
                  <a:cubicBezTo>
                    <a:pt x="0" y="176"/>
                    <a:pt x="0" y="176"/>
                    <a:pt x="0" y="176"/>
                  </a:cubicBezTo>
                  <a:cubicBezTo>
                    <a:pt x="0" y="168"/>
                    <a:pt x="0" y="168"/>
                    <a:pt x="0" y="168"/>
                  </a:cubicBezTo>
                  <a:cubicBezTo>
                    <a:pt x="23" y="168"/>
                    <a:pt x="23" y="168"/>
                    <a:pt x="23" y="168"/>
                  </a:cubicBezTo>
                  <a:cubicBezTo>
                    <a:pt x="28" y="151"/>
                    <a:pt x="28" y="151"/>
                    <a:pt x="28" y="151"/>
                  </a:cubicBezTo>
                  <a:cubicBezTo>
                    <a:pt x="28" y="148"/>
                    <a:pt x="28" y="148"/>
                    <a:pt x="28" y="148"/>
                  </a:cubicBezTo>
                  <a:cubicBezTo>
                    <a:pt x="28" y="147"/>
                    <a:pt x="28" y="147"/>
                    <a:pt x="28" y="147"/>
                  </a:cubicBezTo>
                  <a:cubicBezTo>
                    <a:pt x="26" y="146"/>
                    <a:pt x="24" y="143"/>
                    <a:pt x="24" y="140"/>
                  </a:cubicBezTo>
                  <a:cubicBezTo>
                    <a:pt x="24" y="88"/>
                    <a:pt x="24" y="88"/>
                    <a:pt x="24" y="88"/>
                  </a:cubicBezTo>
                  <a:cubicBezTo>
                    <a:pt x="20" y="88"/>
                    <a:pt x="20" y="88"/>
                    <a:pt x="20" y="88"/>
                  </a:cubicBezTo>
                  <a:cubicBezTo>
                    <a:pt x="13" y="88"/>
                    <a:pt x="8" y="83"/>
                    <a:pt x="8" y="76"/>
                  </a:cubicBezTo>
                  <a:cubicBezTo>
                    <a:pt x="8" y="74"/>
                    <a:pt x="8" y="73"/>
                    <a:pt x="9" y="72"/>
                  </a:cubicBezTo>
                  <a:cubicBezTo>
                    <a:pt x="4" y="70"/>
                    <a:pt x="0" y="66"/>
                    <a:pt x="0" y="60"/>
                  </a:cubicBezTo>
                  <a:cubicBezTo>
                    <a:pt x="0" y="54"/>
                    <a:pt x="4" y="50"/>
                    <a:pt x="9" y="48"/>
                  </a:cubicBezTo>
                  <a:cubicBezTo>
                    <a:pt x="8" y="47"/>
                    <a:pt x="8" y="46"/>
                    <a:pt x="8" y="44"/>
                  </a:cubicBezTo>
                  <a:cubicBezTo>
                    <a:pt x="8" y="38"/>
                    <a:pt x="12" y="34"/>
                    <a:pt x="17" y="32"/>
                  </a:cubicBezTo>
                  <a:cubicBezTo>
                    <a:pt x="16" y="31"/>
                    <a:pt x="16" y="30"/>
                    <a:pt x="16" y="28"/>
                  </a:cubicBezTo>
                  <a:cubicBezTo>
                    <a:pt x="16" y="23"/>
                    <a:pt x="19" y="18"/>
                    <a:pt x="24" y="17"/>
                  </a:cubicBezTo>
                  <a:cubicBezTo>
                    <a:pt x="24" y="0"/>
                    <a:pt x="24" y="0"/>
                    <a:pt x="24" y="0"/>
                  </a:cubicBezTo>
                  <a:cubicBezTo>
                    <a:pt x="32" y="0"/>
                    <a:pt x="32" y="0"/>
                    <a:pt x="32" y="0"/>
                  </a:cubicBezTo>
                  <a:cubicBezTo>
                    <a:pt x="32" y="16"/>
                    <a:pt x="32" y="16"/>
                    <a:pt x="32" y="16"/>
                  </a:cubicBezTo>
                  <a:cubicBezTo>
                    <a:pt x="65" y="16"/>
                    <a:pt x="65" y="16"/>
                    <a:pt x="65" y="16"/>
                  </a:cubicBezTo>
                  <a:cubicBezTo>
                    <a:pt x="80" y="21"/>
                    <a:pt x="80" y="21"/>
                    <a:pt x="80" y="21"/>
                  </a:cubicBezTo>
                  <a:cubicBezTo>
                    <a:pt x="80" y="0"/>
                    <a:pt x="80" y="0"/>
                    <a:pt x="80" y="0"/>
                  </a:cubicBezTo>
                  <a:cubicBezTo>
                    <a:pt x="88" y="0"/>
                    <a:pt x="88" y="0"/>
                    <a:pt x="88" y="0"/>
                  </a:cubicBezTo>
                  <a:cubicBezTo>
                    <a:pt x="88" y="23"/>
                    <a:pt x="88" y="23"/>
                    <a:pt x="88" y="23"/>
                  </a:cubicBezTo>
                  <a:cubicBezTo>
                    <a:pt x="105" y="28"/>
                    <a:pt x="105" y="28"/>
                    <a:pt x="105" y="28"/>
                  </a:cubicBezTo>
                  <a:cubicBezTo>
                    <a:pt x="109" y="28"/>
                    <a:pt x="109" y="28"/>
                    <a:pt x="109" y="28"/>
                  </a:cubicBezTo>
                  <a:cubicBezTo>
                    <a:pt x="111" y="26"/>
                    <a:pt x="113" y="24"/>
                    <a:pt x="116" y="24"/>
                  </a:cubicBezTo>
                  <a:cubicBezTo>
                    <a:pt x="168" y="24"/>
                    <a:pt x="168" y="24"/>
                    <a:pt x="168" y="24"/>
                  </a:cubicBezTo>
                  <a:cubicBezTo>
                    <a:pt x="168" y="20"/>
                    <a:pt x="168" y="20"/>
                    <a:pt x="168" y="20"/>
                  </a:cubicBezTo>
                  <a:cubicBezTo>
                    <a:pt x="168" y="13"/>
                    <a:pt x="173" y="8"/>
                    <a:pt x="180" y="8"/>
                  </a:cubicBezTo>
                  <a:cubicBezTo>
                    <a:pt x="182" y="8"/>
                    <a:pt x="183" y="8"/>
                    <a:pt x="184" y="9"/>
                  </a:cubicBezTo>
                  <a:cubicBezTo>
                    <a:pt x="186" y="4"/>
                    <a:pt x="190" y="0"/>
                    <a:pt x="196" y="0"/>
                  </a:cubicBezTo>
                  <a:cubicBezTo>
                    <a:pt x="202" y="0"/>
                    <a:pt x="206" y="4"/>
                    <a:pt x="208" y="9"/>
                  </a:cubicBezTo>
                  <a:cubicBezTo>
                    <a:pt x="209" y="8"/>
                    <a:pt x="210" y="8"/>
                    <a:pt x="212" y="8"/>
                  </a:cubicBezTo>
                  <a:cubicBezTo>
                    <a:pt x="218" y="8"/>
                    <a:pt x="222" y="12"/>
                    <a:pt x="224" y="17"/>
                  </a:cubicBezTo>
                  <a:cubicBezTo>
                    <a:pt x="225" y="16"/>
                    <a:pt x="226" y="16"/>
                    <a:pt x="228" y="16"/>
                  </a:cubicBezTo>
                  <a:cubicBezTo>
                    <a:pt x="233" y="16"/>
                    <a:pt x="238" y="19"/>
                    <a:pt x="239" y="24"/>
                  </a:cubicBezTo>
                  <a:cubicBezTo>
                    <a:pt x="256" y="24"/>
                    <a:pt x="256" y="24"/>
                    <a:pt x="256" y="24"/>
                  </a:cubicBezTo>
                  <a:cubicBezTo>
                    <a:pt x="256" y="32"/>
                    <a:pt x="256" y="32"/>
                    <a:pt x="256" y="32"/>
                  </a:cubicBezTo>
                  <a:cubicBezTo>
                    <a:pt x="240" y="32"/>
                    <a:pt x="240" y="32"/>
                    <a:pt x="240" y="32"/>
                  </a:cubicBezTo>
                  <a:lnTo>
                    <a:pt x="240" y="65"/>
                  </a:lnTo>
                  <a:close/>
                  <a:moveTo>
                    <a:pt x="116" y="80"/>
                  </a:moveTo>
                  <a:cubicBezTo>
                    <a:pt x="160" y="80"/>
                    <a:pt x="160" y="80"/>
                    <a:pt x="160" y="80"/>
                  </a:cubicBezTo>
                  <a:cubicBezTo>
                    <a:pt x="152" y="65"/>
                    <a:pt x="152" y="65"/>
                    <a:pt x="152" y="65"/>
                  </a:cubicBezTo>
                  <a:cubicBezTo>
                    <a:pt x="152" y="48"/>
                    <a:pt x="152" y="48"/>
                    <a:pt x="152" y="48"/>
                  </a:cubicBezTo>
                  <a:cubicBezTo>
                    <a:pt x="152" y="41"/>
                    <a:pt x="157" y="36"/>
                    <a:pt x="164" y="36"/>
                  </a:cubicBezTo>
                  <a:cubicBezTo>
                    <a:pt x="168" y="36"/>
                    <a:pt x="168" y="36"/>
                    <a:pt x="168" y="36"/>
                  </a:cubicBezTo>
                  <a:cubicBezTo>
                    <a:pt x="168" y="32"/>
                    <a:pt x="168" y="32"/>
                    <a:pt x="168" y="32"/>
                  </a:cubicBezTo>
                  <a:cubicBezTo>
                    <a:pt x="116" y="32"/>
                    <a:pt x="116" y="32"/>
                    <a:pt x="116" y="32"/>
                  </a:cubicBezTo>
                  <a:lnTo>
                    <a:pt x="116" y="80"/>
                  </a:lnTo>
                  <a:close/>
                  <a:moveTo>
                    <a:pt x="20" y="80"/>
                  </a:moveTo>
                  <a:cubicBezTo>
                    <a:pt x="56" y="80"/>
                    <a:pt x="56" y="80"/>
                    <a:pt x="56" y="80"/>
                  </a:cubicBezTo>
                  <a:cubicBezTo>
                    <a:pt x="56" y="88"/>
                    <a:pt x="56" y="88"/>
                    <a:pt x="56" y="88"/>
                  </a:cubicBezTo>
                  <a:cubicBezTo>
                    <a:pt x="44" y="88"/>
                    <a:pt x="44" y="88"/>
                    <a:pt x="44" y="88"/>
                  </a:cubicBezTo>
                  <a:cubicBezTo>
                    <a:pt x="44" y="92"/>
                    <a:pt x="44" y="92"/>
                    <a:pt x="44" y="92"/>
                  </a:cubicBezTo>
                  <a:cubicBezTo>
                    <a:pt x="44" y="94"/>
                    <a:pt x="46" y="96"/>
                    <a:pt x="48" y="96"/>
                  </a:cubicBezTo>
                  <a:cubicBezTo>
                    <a:pt x="63" y="96"/>
                    <a:pt x="63" y="96"/>
                    <a:pt x="63" y="96"/>
                  </a:cubicBezTo>
                  <a:cubicBezTo>
                    <a:pt x="78" y="89"/>
                    <a:pt x="78" y="89"/>
                    <a:pt x="78" y="89"/>
                  </a:cubicBezTo>
                  <a:cubicBezTo>
                    <a:pt x="95" y="76"/>
                    <a:pt x="95" y="76"/>
                    <a:pt x="95" y="76"/>
                  </a:cubicBezTo>
                  <a:cubicBezTo>
                    <a:pt x="108" y="76"/>
                    <a:pt x="108" y="76"/>
                    <a:pt x="108" y="76"/>
                  </a:cubicBezTo>
                  <a:cubicBezTo>
                    <a:pt x="108" y="36"/>
                    <a:pt x="108" y="36"/>
                    <a:pt x="108" y="36"/>
                  </a:cubicBezTo>
                  <a:cubicBezTo>
                    <a:pt x="103" y="36"/>
                    <a:pt x="103" y="36"/>
                    <a:pt x="103" y="36"/>
                  </a:cubicBezTo>
                  <a:cubicBezTo>
                    <a:pt x="63" y="24"/>
                    <a:pt x="63" y="24"/>
                    <a:pt x="63" y="24"/>
                  </a:cubicBezTo>
                  <a:cubicBezTo>
                    <a:pt x="28" y="24"/>
                    <a:pt x="28" y="24"/>
                    <a:pt x="28" y="24"/>
                  </a:cubicBezTo>
                  <a:cubicBezTo>
                    <a:pt x="26" y="24"/>
                    <a:pt x="24" y="26"/>
                    <a:pt x="24" y="28"/>
                  </a:cubicBezTo>
                  <a:cubicBezTo>
                    <a:pt x="24" y="30"/>
                    <a:pt x="26" y="32"/>
                    <a:pt x="28" y="32"/>
                  </a:cubicBezTo>
                  <a:cubicBezTo>
                    <a:pt x="44" y="32"/>
                    <a:pt x="44" y="32"/>
                    <a:pt x="44" y="32"/>
                  </a:cubicBezTo>
                  <a:cubicBezTo>
                    <a:pt x="44" y="40"/>
                    <a:pt x="44" y="40"/>
                    <a:pt x="44" y="40"/>
                  </a:cubicBezTo>
                  <a:cubicBezTo>
                    <a:pt x="28" y="40"/>
                    <a:pt x="28" y="40"/>
                    <a:pt x="28" y="40"/>
                  </a:cubicBezTo>
                  <a:cubicBezTo>
                    <a:pt x="20" y="40"/>
                    <a:pt x="20" y="40"/>
                    <a:pt x="20" y="40"/>
                  </a:cubicBezTo>
                  <a:cubicBezTo>
                    <a:pt x="18" y="40"/>
                    <a:pt x="16" y="42"/>
                    <a:pt x="16" y="44"/>
                  </a:cubicBezTo>
                  <a:cubicBezTo>
                    <a:pt x="16" y="46"/>
                    <a:pt x="18" y="48"/>
                    <a:pt x="20" y="48"/>
                  </a:cubicBezTo>
                  <a:cubicBezTo>
                    <a:pt x="44" y="48"/>
                    <a:pt x="44" y="48"/>
                    <a:pt x="44" y="48"/>
                  </a:cubicBezTo>
                  <a:cubicBezTo>
                    <a:pt x="44" y="56"/>
                    <a:pt x="44" y="56"/>
                    <a:pt x="44" y="56"/>
                  </a:cubicBezTo>
                  <a:cubicBezTo>
                    <a:pt x="20" y="56"/>
                    <a:pt x="20" y="56"/>
                    <a:pt x="20" y="56"/>
                  </a:cubicBezTo>
                  <a:cubicBezTo>
                    <a:pt x="12" y="56"/>
                    <a:pt x="12" y="56"/>
                    <a:pt x="12" y="56"/>
                  </a:cubicBezTo>
                  <a:cubicBezTo>
                    <a:pt x="10" y="56"/>
                    <a:pt x="8" y="58"/>
                    <a:pt x="8" y="60"/>
                  </a:cubicBezTo>
                  <a:cubicBezTo>
                    <a:pt x="8" y="62"/>
                    <a:pt x="10" y="64"/>
                    <a:pt x="12" y="64"/>
                  </a:cubicBezTo>
                  <a:cubicBezTo>
                    <a:pt x="20" y="64"/>
                    <a:pt x="20" y="64"/>
                    <a:pt x="20" y="64"/>
                  </a:cubicBezTo>
                  <a:cubicBezTo>
                    <a:pt x="44" y="64"/>
                    <a:pt x="44" y="64"/>
                    <a:pt x="44" y="64"/>
                  </a:cubicBezTo>
                  <a:cubicBezTo>
                    <a:pt x="44" y="72"/>
                    <a:pt x="44" y="72"/>
                    <a:pt x="44" y="72"/>
                  </a:cubicBezTo>
                  <a:cubicBezTo>
                    <a:pt x="20" y="72"/>
                    <a:pt x="20" y="72"/>
                    <a:pt x="20" y="72"/>
                  </a:cubicBezTo>
                  <a:cubicBezTo>
                    <a:pt x="18" y="72"/>
                    <a:pt x="16" y="74"/>
                    <a:pt x="16" y="76"/>
                  </a:cubicBezTo>
                  <a:cubicBezTo>
                    <a:pt x="16" y="78"/>
                    <a:pt x="18" y="80"/>
                    <a:pt x="20" y="80"/>
                  </a:cubicBezTo>
                  <a:close/>
                  <a:moveTo>
                    <a:pt x="32" y="88"/>
                  </a:moveTo>
                  <a:cubicBezTo>
                    <a:pt x="32" y="140"/>
                    <a:pt x="32" y="140"/>
                    <a:pt x="32" y="140"/>
                  </a:cubicBezTo>
                  <a:cubicBezTo>
                    <a:pt x="80" y="140"/>
                    <a:pt x="80" y="140"/>
                    <a:pt x="80" y="140"/>
                  </a:cubicBezTo>
                  <a:cubicBezTo>
                    <a:pt x="80" y="96"/>
                    <a:pt x="80" y="96"/>
                    <a:pt x="80" y="96"/>
                  </a:cubicBezTo>
                  <a:cubicBezTo>
                    <a:pt x="65" y="104"/>
                    <a:pt x="65" y="104"/>
                    <a:pt x="65" y="104"/>
                  </a:cubicBezTo>
                  <a:cubicBezTo>
                    <a:pt x="48" y="104"/>
                    <a:pt x="48" y="104"/>
                    <a:pt x="48" y="104"/>
                  </a:cubicBezTo>
                  <a:cubicBezTo>
                    <a:pt x="41" y="104"/>
                    <a:pt x="36" y="99"/>
                    <a:pt x="36" y="92"/>
                  </a:cubicBezTo>
                  <a:cubicBezTo>
                    <a:pt x="36" y="88"/>
                    <a:pt x="36" y="88"/>
                    <a:pt x="36" y="88"/>
                  </a:cubicBezTo>
                  <a:lnTo>
                    <a:pt x="32" y="88"/>
                  </a:lnTo>
                  <a:close/>
                  <a:moveTo>
                    <a:pt x="80" y="200"/>
                  </a:moveTo>
                  <a:cubicBezTo>
                    <a:pt x="88" y="200"/>
                    <a:pt x="88" y="200"/>
                    <a:pt x="88" y="200"/>
                  </a:cubicBezTo>
                  <a:cubicBezTo>
                    <a:pt x="88" y="212"/>
                    <a:pt x="88" y="212"/>
                    <a:pt x="88" y="212"/>
                  </a:cubicBezTo>
                  <a:cubicBezTo>
                    <a:pt x="92" y="212"/>
                    <a:pt x="92" y="212"/>
                    <a:pt x="92" y="212"/>
                  </a:cubicBezTo>
                  <a:cubicBezTo>
                    <a:pt x="94" y="212"/>
                    <a:pt x="96" y="210"/>
                    <a:pt x="96" y="208"/>
                  </a:cubicBezTo>
                  <a:cubicBezTo>
                    <a:pt x="96" y="193"/>
                    <a:pt x="96" y="193"/>
                    <a:pt x="96" y="193"/>
                  </a:cubicBezTo>
                  <a:cubicBezTo>
                    <a:pt x="89" y="178"/>
                    <a:pt x="89" y="178"/>
                    <a:pt x="89" y="178"/>
                  </a:cubicBezTo>
                  <a:cubicBezTo>
                    <a:pt x="76" y="161"/>
                    <a:pt x="76" y="161"/>
                    <a:pt x="76" y="161"/>
                  </a:cubicBezTo>
                  <a:cubicBezTo>
                    <a:pt x="76" y="148"/>
                    <a:pt x="76" y="148"/>
                    <a:pt x="76" y="148"/>
                  </a:cubicBezTo>
                  <a:cubicBezTo>
                    <a:pt x="36" y="148"/>
                    <a:pt x="36" y="148"/>
                    <a:pt x="36" y="148"/>
                  </a:cubicBezTo>
                  <a:cubicBezTo>
                    <a:pt x="36" y="153"/>
                    <a:pt x="36" y="153"/>
                    <a:pt x="36" y="153"/>
                  </a:cubicBezTo>
                  <a:cubicBezTo>
                    <a:pt x="24" y="193"/>
                    <a:pt x="24" y="193"/>
                    <a:pt x="24" y="193"/>
                  </a:cubicBezTo>
                  <a:cubicBezTo>
                    <a:pt x="24" y="228"/>
                    <a:pt x="24" y="228"/>
                    <a:pt x="24" y="228"/>
                  </a:cubicBezTo>
                  <a:cubicBezTo>
                    <a:pt x="24" y="230"/>
                    <a:pt x="26" y="232"/>
                    <a:pt x="28" y="232"/>
                  </a:cubicBezTo>
                  <a:cubicBezTo>
                    <a:pt x="30" y="232"/>
                    <a:pt x="32" y="230"/>
                    <a:pt x="32" y="228"/>
                  </a:cubicBezTo>
                  <a:cubicBezTo>
                    <a:pt x="32" y="212"/>
                    <a:pt x="32" y="212"/>
                    <a:pt x="32" y="212"/>
                  </a:cubicBezTo>
                  <a:cubicBezTo>
                    <a:pt x="40" y="212"/>
                    <a:pt x="40" y="212"/>
                    <a:pt x="40" y="212"/>
                  </a:cubicBezTo>
                  <a:cubicBezTo>
                    <a:pt x="40" y="228"/>
                    <a:pt x="40" y="228"/>
                    <a:pt x="40" y="228"/>
                  </a:cubicBezTo>
                  <a:cubicBezTo>
                    <a:pt x="40" y="236"/>
                    <a:pt x="40" y="236"/>
                    <a:pt x="40" y="236"/>
                  </a:cubicBezTo>
                  <a:cubicBezTo>
                    <a:pt x="40" y="238"/>
                    <a:pt x="42" y="240"/>
                    <a:pt x="44" y="240"/>
                  </a:cubicBezTo>
                  <a:cubicBezTo>
                    <a:pt x="46" y="240"/>
                    <a:pt x="48" y="238"/>
                    <a:pt x="48" y="236"/>
                  </a:cubicBezTo>
                  <a:cubicBezTo>
                    <a:pt x="48" y="212"/>
                    <a:pt x="48" y="212"/>
                    <a:pt x="48" y="212"/>
                  </a:cubicBezTo>
                  <a:cubicBezTo>
                    <a:pt x="56" y="212"/>
                    <a:pt x="56" y="212"/>
                    <a:pt x="56" y="212"/>
                  </a:cubicBezTo>
                  <a:cubicBezTo>
                    <a:pt x="56" y="236"/>
                    <a:pt x="56" y="236"/>
                    <a:pt x="56" y="236"/>
                  </a:cubicBezTo>
                  <a:cubicBezTo>
                    <a:pt x="56" y="244"/>
                    <a:pt x="56" y="244"/>
                    <a:pt x="56" y="244"/>
                  </a:cubicBezTo>
                  <a:cubicBezTo>
                    <a:pt x="56" y="246"/>
                    <a:pt x="58" y="248"/>
                    <a:pt x="60" y="248"/>
                  </a:cubicBezTo>
                  <a:cubicBezTo>
                    <a:pt x="62" y="248"/>
                    <a:pt x="64" y="246"/>
                    <a:pt x="64" y="244"/>
                  </a:cubicBezTo>
                  <a:cubicBezTo>
                    <a:pt x="64" y="236"/>
                    <a:pt x="64" y="236"/>
                    <a:pt x="64" y="236"/>
                  </a:cubicBezTo>
                  <a:cubicBezTo>
                    <a:pt x="64" y="212"/>
                    <a:pt x="64" y="212"/>
                    <a:pt x="64" y="212"/>
                  </a:cubicBezTo>
                  <a:cubicBezTo>
                    <a:pt x="72" y="212"/>
                    <a:pt x="72" y="212"/>
                    <a:pt x="72" y="212"/>
                  </a:cubicBezTo>
                  <a:cubicBezTo>
                    <a:pt x="72" y="236"/>
                    <a:pt x="72" y="236"/>
                    <a:pt x="72" y="236"/>
                  </a:cubicBezTo>
                  <a:cubicBezTo>
                    <a:pt x="72" y="238"/>
                    <a:pt x="74" y="240"/>
                    <a:pt x="76" y="240"/>
                  </a:cubicBezTo>
                  <a:cubicBezTo>
                    <a:pt x="78" y="240"/>
                    <a:pt x="80" y="238"/>
                    <a:pt x="80" y="236"/>
                  </a:cubicBezTo>
                  <a:lnTo>
                    <a:pt x="80" y="200"/>
                  </a:lnTo>
                  <a:close/>
                  <a:moveTo>
                    <a:pt x="140" y="176"/>
                  </a:moveTo>
                  <a:cubicBezTo>
                    <a:pt x="96" y="176"/>
                    <a:pt x="96" y="176"/>
                    <a:pt x="96" y="176"/>
                  </a:cubicBezTo>
                  <a:cubicBezTo>
                    <a:pt x="104" y="191"/>
                    <a:pt x="104" y="191"/>
                    <a:pt x="104" y="191"/>
                  </a:cubicBezTo>
                  <a:cubicBezTo>
                    <a:pt x="104" y="208"/>
                    <a:pt x="104" y="208"/>
                    <a:pt x="104" y="208"/>
                  </a:cubicBezTo>
                  <a:cubicBezTo>
                    <a:pt x="104" y="215"/>
                    <a:pt x="99" y="220"/>
                    <a:pt x="92" y="220"/>
                  </a:cubicBezTo>
                  <a:cubicBezTo>
                    <a:pt x="88" y="220"/>
                    <a:pt x="88" y="220"/>
                    <a:pt x="88" y="220"/>
                  </a:cubicBezTo>
                  <a:cubicBezTo>
                    <a:pt x="88" y="224"/>
                    <a:pt x="88" y="224"/>
                    <a:pt x="88" y="224"/>
                  </a:cubicBezTo>
                  <a:cubicBezTo>
                    <a:pt x="140" y="224"/>
                    <a:pt x="140" y="224"/>
                    <a:pt x="140" y="224"/>
                  </a:cubicBezTo>
                  <a:lnTo>
                    <a:pt x="140" y="176"/>
                  </a:lnTo>
                  <a:close/>
                  <a:moveTo>
                    <a:pt x="140" y="168"/>
                  </a:moveTo>
                  <a:cubicBezTo>
                    <a:pt x="143" y="168"/>
                    <a:pt x="146" y="170"/>
                    <a:pt x="147" y="172"/>
                  </a:cubicBezTo>
                  <a:cubicBezTo>
                    <a:pt x="151" y="172"/>
                    <a:pt x="151" y="172"/>
                    <a:pt x="151" y="172"/>
                  </a:cubicBezTo>
                  <a:cubicBezTo>
                    <a:pt x="168" y="167"/>
                    <a:pt x="168" y="167"/>
                    <a:pt x="168" y="167"/>
                  </a:cubicBezTo>
                  <a:cubicBezTo>
                    <a:pt x="168" y="116"/>
                    <a:pt x="168" y="116"/>
                    <a:pt x="168" y="116"/>
                  </a:cubicBezTo>
                  <a:cubicBezTo>
                    <a:pt x="168" y="113"/>
                    <a:pt x="170" y="111"/>
                    <a:pt x="172" y="109"/>
                  </a:cubicBezTo>
                  <a:cubicBezTo>
                    <a:pt x="172" y="97"/>
                    <a:pt x="172" y="97"/>
                    <a:pt x="172" y="97"/>
                  </a:cubicBezTo>
                  <a:cubicBezTo>
                    <a:pt x="165" y="88"/>
                    <a:pt x="165" y="88"/>
                    <a:pt x="165" y="88"/>
                  </a:cubicBezTo>
                  <a:cubicBezTo>
                    <a:pt x="116" y="88"/>
                    <a:pt x="116" y="88"/>
                    <a:pt x="116" y="88"/>
                  </a:cubicBezTo>
                  <a:cubicBezTo>
                    <a:pt x="113" y="88"/>
                    <a:pt x="111" y="86"/>
                    <a:pt x="109" y="84"/>
                  </a:cubicBezTo>
                  <a:cubicBezTo>
                    <a:pt x="97" y="84"/>
                    <a:pt x="97" y="84"/>
                    <a:pt x="97" y="84"/>
                  </a:cubicBezTo>
                  <a:cubicBezTo>
                    <a:pt x="88" y="91"/>
                    <a:pt x="88" y="91"/>
                    <a:pt x="88" y="91"/>
                  </a:cubicBezTo>
                  <a:cubicBezTo>
                    <a:pt x="88" y="140"/>
                    <a:pt x="88" y="140"/>
                    <a:pt x="88" y="140"/>
                  </a:cubicBezTo>
                  <a:cubicBezTo>
                    <a:pt x="88" y="143"/>
                    <a:pt x="86" y="146"/>
                    <a:pt x="84" y="147"/>
                  </a:cubicBezTo>
                  <a:cubicBezTo>
                    <a:pt x="84" y="148"/>
                    <a:pt x="84" y="148"/>
                    <a:pt x="84" y="148"/>
                  </a:cubicBezTo>
                  <a:cubicBezTo>
                    <a:pt x="84" y="159"/>
                    <a:pt x="84" y="159"/>
                    <a:pt x="84" y="159"/>
                  </a:cubicBezTo>
                  <a:cubicBezTo>
                    <a:pt x="92" y="169"/>
                    <a:pt x="92" y="169"/>
                    <a:pt x="92" y="169"/>
                  </a:cubicBezTo>
                  <a:cubicBezTo>
                    <a:pt x="92" y="168"/>
                    <a:pt x="92" y="168"/>
                    <a:pt x="92" y="168"/>
                  </a:cubicBezTo>
                  <a:lnTo>
                    <a:pt x="140" y="168"/>
                  </a:lnTo>
                  <a:close/>
                  <a:moveTo>
                    <a:pt x="176" y="116"/>
                  </a:moveTo>
                  <a:cubicBezTo>
                    <a:pt x="176" y="165"/>
                    <a:pt x="176" y="165"/>
                    <a:pt x="176" y="165"/>
                  </a:cubicBezTo>
                  <a:cubicBezTo>
                    <a:pt x="192" y="160"/>
                    <a:pt x="192" y="160"/>
                    <a:pt x="192" y="160"/>
                  </a:cubicBezTo>
                  <a:cubicBezTo>
                    <a:pt x="224" y="160"/>
                    <a:pt x="224" y="160"/>
                    <a:pt x="224" y="160"/>
                  </a:cubicBezTo>
                  <a:cubicBezTo>
                    <a:pt x="224" y="116"/>
                    <a:pt x="224" y="116"/>
                    <a:pt x="224" y="116"/>
                  </a:cubicBezTo>
                  <a:lnTo>
                    <a:pt x="176" y="116"/>
                  </a:lnTo>
                  <a:close/>
                  <a:moveTo>
                    <a:pt x="236" y="184"/>
                  </a:moveTo>
                  <a:cubicBezTo>
                    <a:pt x="228" y="184"/>
                    <a:pt x="228" y="184"/>
                    <a:pt x="228" y="184"/>
                  </a:cubicBezTo>
                  <a:cubicBezTo>
                    <a:pt x="212" y="184"/>
                    <a:pt x="212" y="184"/>
                    <a:pt x="212" y="184"/>
                  </a:cubicBezTo>
                  <a:cubicBezTo>
                    <a:pt x="212" y="176"/>
                    <a:pt x="212" y="176"/>
                    <a:pt x="212" y="176"/>
                  </a:cubicBezTo>
                  <a:cubicBezTo>
                    <a:pt x="228" y="176"/>
                    <a:pt x="228" y="176"/>
                    <a:pt x="228" y="176"/>
                  </a:cubicBezTo>
                  <a:cubicBezTo>
                    <a:pt x="230" y="176"/>
                    <a:pt x="232" y="174"/>
                    <a:pt x="232" y="172"/>
                  </a:cubicBezTo>
                  <a:cubicBezTo>
                    <a:pt x="232" y="170"/>
                    <a:pt x="230" y="168"/>
                    <a:pt x="228" y="168"/>
                  </a:cubicBezTo>
                  <a:cubicBezTo>
                    <a:pt x="193" y="168"/>
                    <a:pt x="193" y="168"/>
                    <a:pt x="193" y="168"/>
                  </a:cubicBezTo>
                  <a:cubicBezTo>
                    <a:pt x="152" y="180"/>
                    <a:pt x="152" y="180"/>
                    <a:pt x="152" y="180"/>
                  </a:cubicBezTo>
                  <a:cubicBezTo>
                    <a:pt x="148" y="180"/>
                    <a:pt x="148" y="180"/>
                    <a:pt x="148" y="180"/>
                  </a:cubicBezTo>
                  <a:cubicBezTo>
                    <a:pt x="148" y="220"/>
                    <a:pt x="148" y="220"/>
                    <a:pt x="148" y="220"/>
                  </a:cubicBezTo>
                  <a:cubicBezTo>
                    <a:pt x="161" y="220"/>
                    <a:pt x="161" y="220"/>
                    <a:pt x="161" y="220"/>
                  </a:cubicBezTo>
                  <a:cubicBezTo>
                    <a:pt x="178" y="233"/>
                    <a:pt x="178" y="233"/>
                    <a:pt x="178" y="233"/>
                  </a:cubicBezTo>
                  <a:cubicBezTo>
                    <a:pt x="193" y="240"/>
                    <a:pt x="193" y="240"/>
                    <a:pt x="193" y="240"/>
                  </a:cubicBezTo>
                  <a:cubicBezTo>
                    <a:pt x="208" y="240"/>
                    <a:pt x="208" y="240"/>
                    <a:pt x="208" y="240"/>
                  </a:cubicBezTo>
                  <a:cubicBezTo>
                    <a:pt x="210" y="240"/>
                    <a:pt x="212" y="238"/>
                    <a:pt x="212" y="236"/>
                  </a:cubicBezTo>
                  <a:cubicBezTo>
                    <a:pt x="212" y="232"/>
                    <a:pt x="212" y="232"/>
                    <a:pt x="212" y="232"/>
                  </a:cubicBezTo>
                  <a:cubicBezTo>
                    <a:pt x="200" y="232"/>
                    <a:pt x="200" y="232"/>
                    <a:pt x="200" y="232"/>
                  </a:cubicBezTo>
                  <a:cubicBezTo>
                    <a:pt x="200" y="224"/>
                    <a:pt x="200" y="224"/>
                    <a:pt x="200" y="224"/>
                  </a:cubicBezTo>
                  <a:cubicBezTo>
                    <a:pt x="236" y="224"/>
                    <a:pt x="236" y="224"/>
                    <a:pt x="236" y="224"/>
                  </a:cubicBezTo>
                  <a:cubicBezTo>
                    <a:pt x="238" y="224"/>
                    <a:pt x="240" y="222"/>
                    <a:pt x="240" y="220"/>
                  </a:cubicBezTo>
                  <a:cubicBezTo>
                    <a:pt x="240" y="218"/>
                    <a:pt x="238" y="216"/>
                    <a:pt x="236" y="216"/>
                  </a:cubicBezTo>
                  <a:cubicBezTo>
                    <a:pt x="212" y="216"/>
                    <a:pt x="212" y="216"/>
                    <a:pt x="212" y="216"/>
                  </a:cubicBezTo>
                  <a:cubicBezTo>
                    <a:pt x="212" y="208"/>
                    <a:pt x="212" y="208"/>
                    <a:pt x="212" y="208"/>
                  </a:cubicBezTo>
                  <a:cubicBezTo>
                    <a:pt x="236" y="208"/>
                    <a:pt x="236" y="208"/>
                    <a:pt x="236" y="208"/>
                  </a:cubicBezTo>
                  <a:cubicBezTo>
                    <a:pt x="244" y="208"/>
                    <a:pt x="244" y="208"/>
                    <a:pt x="244" y="208"/>
                  </a:cubicBezTo>
                  <a:cubicBezTo>
                    <a:pt x="246" y="208"/>
                    <a:pt x="248" y="206"/>
                    <a:pt x="248" y="204"/>
                  </a:cubicBezTo>
                  <a:cubicBezTo>
                    <a:pt x="248" y="202"/>
                    <a:pt x="246" y="200"/>
                    <a:pt x="244" y="200"/>
                  </a:cubicBezTo>
                  <a:cubicBezTo>
                    <a:pt x="236" y="200"/>
                    <a:pt x="236" y="200"/>
                    <a:pt x="236" y="200"/>
                  </a:cubicBezTo>
                  <a:cubicBezTo>
                    <a:pt x="212" y="200"/>
                    <a:pt x="212" y="200"/>
                    <a:pt x="212" y="200"/>
                  </a:cubicBezTo>
                  <a:cubicBezTo>
                    <a:pt x="212" y="192"/>
                    <a:pt x="212" y="192"/>
                    <a:pt x="212" y="192"/>
                  </a:cubicBezTo>
                  <a:cubicBezTo>
                    <a:pt x="236" y="192"/>
                    <a:pt x="236" y="192"/>
                    <a:pt x="236" y="192"/>
                  </a:cubicBezTo>
                  <a:cubicBezTo>
                    <a:pt x="238" y="192"/>
                    <a:pt x="240" y="190"/>
                    <a:pt x="240" y="188"/>
                  </a:cubicBezTo>
                  <a:cubicBezTo>
                    <a:pt x="240" y="186"/>
                    <a:pt x="238" y="184"/>
                    <a:pt x="236" y="184"/>
                  </a:cubicBezTo>
                  <a:close/>
                  <a:moveTo>
                    <a:pt x="232" y="63"/>
                  </a:moveTo>
                  <a:cubicBezTo>
                    <a:pt x="232" y="28"/>
                    <a:pt x="232" y="28"/>
                    <a:pt x="232" y="28"/>
                  </a:cubicBezTo>
                  <a:cubicBezTo>
                    <a:pt x="232" y="26"/>
                    <a:pt x="230" y="24"/>
                    <a:pt x="228" y="24"/>
                  </a:cubicBezTo>
                  <a:cubicBezTo>
                    <a:pt x="226" y="24"/>
                    <a:pt x="224" y="26"/>
                    <a:pt x="224" y="28"/>
                  </a:cubicBezTo>
                  <a:cubicBezTo>
                    <a:pt x="224" y="44"/>
                    <a:pt x="224" y="44"/>
                    <a:pt x="224" y="44"/>
                  </a:cubicBezTo>
                  <a:cubicBezTo>
                    <a:pt x="216" y="44"/>
                    <a:pt x="216" y="44"/>
                    <a:pt x="216" y="44"/>
                  </a:cubicBezTo>
                  <a:cubicBezTo>
                    <a:pt x="216" y="28"/>
                    <a:pt x="216" y="28"/>
                    <a:pt x="216" y="28"/>
                  </a:cubicBezTo>
                  <a:cubicBezTo>
                    <a:pt x="216" y="20"/>
                    <a:pt x="216" y="20"/>
                    <a:pt x="216" y="20"/>
                  </a:cubicBezTo>
                  <a:cubicBezTo>
                    <a:pt x="216" y="18"/>
                    <a:pt x="214" y="16"/>
                    <a:pt x="212" y="16"/>
                  </a:cubicBezTo>
                  <a:cubicBezTo>
                    <a:pt x="210" y="16"/>
                    <a:pt x="208" y="18"/>
                    <a:pt x="208" y="20"/>
                  </a:cubicBezTo>
                  <a:cubicBezTo>
                    <a:pt x="208" y="44"/>
                    <a:pt x="208" y="44"/>
                    <a:pt x="208" y="44"/>
                  </a:cubicBezTo>
                  <a:cubicBezTo>
                    <a:pt x="200" y="44"/>
                    <a:pt x="200" y="44"/>
                    <a:pt x="200" y="44"/>
                  </a:cubicBezTo>
                  <a:cubicBezTo>
                    <a:pt x="200" y="20"/>
                    <a:pt x="200" y="20"/>
                    <a:pt x="200" y="20"/>
                  </a:cubicBezTo>
                  <a:cubicBezTo>
                    <a:pt x="200" y="12"/>
                    <a:pt x="200" y="12"/>
                    <a:pt x="200" y="12"/>
                  </a:cubicBezTo>
                  <a:cubicBezTo>
                    <a:pt x="200" y="10"/>
                    <a:pt x="198" y="8"/>
                    <a:pt x="196" y="8"/>
                  </a:cubicBezTo>
                  <a:cubicBezTo>
                    <a:pt x="194" y="8"/>
                    <a:pt x="192" y="10"/>
                    <a:pt x="192" y="12"/>
                  </a:cubicBezTo>
                  <a:cubicBezTo>
                    <a:pt x="192" y="20"/>
                    <a:pt x="192" y="20"/>
                    <a:pt x="192" y="20"/>
                  </a:cubicBezTo>
                  <a:cubicBezTo>
                    <a:pt x="192" y="44"/>
                    <a:pt x="192" y="44"/>
                    <a:pt x="192" y="44"/>
                  </a:cubicBezTo>
                  <a:cubicBezTo>
                    <a:pt x="184" y="44"/>
                    <a:pt x="184" y="44"/>
                    <a:pt x="184" y="44"/>
                  </a:cubicBezTo>
                  <a:cubicBezTo>
                    <a:pt x="184" y="20"/>
                    <a:pt x="184" y="20"/>
                    <a:pt x="184" y="20"/>
                  </a:cubicBezTo>
                  <a:cubicBezTo>
                    <a:pt x="184" y="18"/>
                    <a:pt x="182" y="16"/>
                    <a:pt x="180" y="16"/>
                  </a:cubicBezTo>
                  <a:cubicBezTo>
                    <a:pt x="178" y="16"/>
                    <a:pt x="176" y="18"/>
                    <a:pt x="176" y="20"/>
                  </a:cubicBezTo>
                  <a:cubicBezTo>
                    <a:pt x="176" y="56"/>
                    <a:pt x="176" y="56"/>
                    <a:pt x="176" y="56"/>
                  </a:cubicBezTo>
                  <a:cubicBezTo>
                    <a:pt x="168" y="56"/>
                    <a:pt x="168" y="56"/>
                    <a:pt x="168" y="56"/>
                  </a:cubicBezTo>
                  <a:cubicBezTo>
                    <a:pt x="168" y="44"/>
                    <a:pt x="168" y="44"/>
                    <a:pt x="168" y="44"/>
                  </a:cubicBezTo>
                  <a:cubicBezTo>
                    <a:pt x="164" y="44"/>
                    <a:pt x="164" y="44"/>
                    <a:pt x="164" y="44"/>
                  </a:cubicBezTo>
                  <a:cubicBezTo>
                    <a:pt x="162" y="44"/>
                    <a:pt x="160" y="46"/>
                    <a:pt x="160" y="48"/>
                  </a:cubicBezTo>
                  <a:cubicBezTo>
                    <a:pt x="160" y="63"/>
                    <a:pt x="160" y="63"/>
                    <a:pt x="160" y="63"/>
                  </a:cubicBezTo>
                  <a:cubicBezTo>
                    <a:pt x="167" y="78"/>
                    <a:pt x="167" y="78"/>
                    <a:pt x="167" y="78"/>
                  </a:cubicBezTo>
                  <a:cubicBezTo>
                    <a:pt x="180" y="95"/>
                    <a:pt x="180" y="95"/>
                    <a:pt x="180" y="95"/>
                  </a:cubicBezTo>
                  <a:cubicBezTo>
                    <a:pt x="180" y="108"/>
                    <a:pt x="180" y="108"/>
                    <a:pt x="180" y="108"/>
                  </a:cubicBezTo>
                  <a:cubicBezTo>
                    <a:pt x="220" y="108"/>
                    <a:pt x="220" y="108"/>
                    <a:pt x="220" y="108"/>
                  </a:cubicBezTo>
                  <a:cubicBezTo>
                    <a:pt x="220" y="103"/>
                    <a:pt x="220" y="103"/>
                    <a:pt x="220" y="103"/>
                  </a:cubicBezTo>
                  <a:lnTo>
                    <a:pt x="232" y="63"/>
                  </a:lnTo>
                  <a:close/>
                  <a:moveTo>
                    <a:pt x="216" y="124"/>
                  </a:moveTo>
                  <a:cubicBezTo>
                    <a:pt x="208" y="124"/>
                    <a:pt x="208" y="124"/>
                    <a:pt x="208" y="124"/>
                  </a:cubicBezTo>
                  <a:cubicBezTo>
                    <a:pt x="208" y="132"/>
                    <a:pt x="208" y="132"/>
                    <a:pt x="208" y="132"/>
                  </a:cubicBezTo>
                  <a:cubicBezTo>
                    <a:pt x="216" y="132"/>
                    <a:pt x="216" y="132"/>
                    <a:pt x="216" y="132"/>
                  </a:cubicBezTo>
                  <a:lnTo>
                    <a:pt x="216" y="124"/>
                  </a:lnTo>
                  <a:close/>
                  <a:moveTo>
                    <a:pt x="132" y="184"/>
                  </a:moveTo>
                  <a:cubicBezTo>
                    <a:pt x="124" y="184"/>
                    <a:pt x="124" y="184"/>
                    <a:pt x="124" y="184"/>
                  </a:cubicBezTo>
                  <a:cubicBezTo>
                    <a:pt x="124" y="192"/>
                    <a:pt x="124" y="192"/>
                    <a:pt x="124" y="192"/>
                  </a:cubicBezTo>
                  <a:cubicBezTo>
                    <a:pt x="132" y="192"/>
                    <a:pt x="132" y="192"/>
                    <a:pt x="132" y="192"/>
                  </a:cubicBezTo>
                  <a:lnTo>
                    <a:pt x="132" y="18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65" name="Group 90"/>
            <p:cNvGrpSpPr>
              <a:grpSpLocks noChangeAspect="1"/>
            </p:cNvGrpSpPr>
            <p:nvPr/>
          </p:nvGrpSpPr>
          <p:grpSpPr bwMode="auto">
            <a:xfrm>
              <a:off x="1036446" y="5321656"/>
              <a:ext cx="446282" cy="457200"/>
              <a:chOff x="879" y="109"/>
              <a:chExt cx="4006" cy="4104"/>
            </a:xfrm>
            <a:solidFill>
              <a:schemeClr val="accent1">
                <a:lumMod val="20000"/>
                <a:lumOff val="80000"/>
              </a:schemeClr>
            </a:solidFill>
          </p:grpSpPr>
          <p:sp>
            <p:nvSpPr>
              <p:cNvPr id="66" name="Freeform 91"/>
              <p:cNvSpPr>
                <a:spLocks/>
              </p:cNvSpPr>
              <p:nvPr/>
            </p:nvSpPr>
            <p:spPr bwMode="auto">
              <a:xfrm>
                <a:off x="1839" y="484"/>
                <a:ext cx="606" cy="1138"/>
              </a:xfrm>
              <a:custGeom>
                <a:avLst/>
                <a:gdLst>
                  <a:gd name="T0" fmla="*/ 154 w 302"/>
                  <a:gd name="T1" fmla="*/ 391 h 568"/>
                  <a:gd name="T2" fmla="*/ 103 w 302"/>
                  <a:gd name="T3" fmla="*/ 373 h 568"/>
                  <a:gd name="T4" fmla="*/ 90 w 302"/>
                  <a:gd name="T5" fmla="*/ 358 h 568"/>
                  <a:gd name="T6" fmla="*/ 35 w 302"/>
                  <a:gd name="T7" fmla="*/ 417 h 568"/>
                  <a:gd name="T8" fmla="*/ 43 w 302"/>
                  <a:gd name="T9" fmla="*/ 428 h 568"/>
                  <a:gd name="T10" fmla="*/ 72 w 302"/>
                  <a:gd name="T11" fmla="*/ 451 h 568"/>
                  <a:gd name="T12" fmla="*/ 118 w 302"/>
                  <a:gd name="T13" fmla="*/ 470 h 568"/>
                  <a:gd name="T14" fmla="*/ 118 w 302"/>
                  <a:gd name="T15" fmla="*/ 515 h 568"/>
                  <a:gd name="T16" fmla="*/ 193 w 302"/>
                  <a:gd name="T17" fmla="*/ 512 h 568"/>
                  <a:gd name="T18" fmla="*/ 194 w 302"/>
                  <a:gd name="T19" fmla="*/ 496 h 568"/>
                  <a:gd name="T20" fmla="*/ 194 w 302"/>
                  <a:gd name="T21" fmla="*/ 470 h 568"/>
                  <a:gd name="T22" fmla="*/ 263 w 302"/>
                  <a:gd name="T23" fmla="*/ 430 h 568"/>
                  <a:gd name="T24" fmla="*/ 292 w 302"/>
                  <a:gd name="T25" fmla="*/ 350 h 568"/>
                  <a:gd name="T26" fmla="*/ 279 w 302"/>
                  <a:gd name="T27" fmla="*/ 294 h 568"/>
                  <a:gd name="T28" fmla="*/ 247 w 302"/>
                  <a:gd name="T29" fmla="*/ 262 h 568"/>
                  <a:gd name="T30" fmla="*/ 204 w 302"/>
                  <a:gd name="T31" fmla="*/ 247 h 568"/>
                  <a:gd name="T32" fmla="*/ 163 w 302"/>
                  <a:gd name="T33" fmla="*/ 237 h 568"/>
                  <a:gd name="T34" fmla="*/ 130 w 302"/>
                  <a:gd name="T35" fmla="*/ 226 h 568"/>
                  <a:gd name="T36" fmla="*/ 117 w 302"/>
                  <a:gd name="T37" fmla="*/ 203 h 568"/>
                  <a:gd name="T38" fmla="*/ 211 w 302"/>
                  <a:gd name="T39" fmla="*/ 188 h 568"/>
                  <a:gd name="T40" fmla="*/ 252 w 302"/>
                  <a:gd name="T41" fmla="*/ 121 h 568"/>
                  <a:gd name="T42" fmla="*/ 247 w 302"/>
                  <a:gd name="T43" fmla="*/ 116 h 568"/>
                  <a:gd name="T44" fmla="*/ 226 w 302"/>
                  <a:gd name="T45" fmla="*/ 104 h 568"/>
                  <a:gd name="T46" fmla="*/ 194 w 302"/>
                  <a:gd name="T47" fmla="*/ 94 h 568"/>
                  <a:gd name="T48" fmla="*/ 194 w 302"/>
                  <a:gd name="T49" fmla="*/ 84 h 568"/>
                  <a:gd name="T50" fmla="*/ 194 w 302"/>
                  <a:gd name="T51" fmla="*/ 66 h 568"/>
                  <a:gd name="T52" fmla="*/ 194 w 302"/>
                  <a:gd name="T53" fmla="*/ 50 h 568"/>
                  <a:gd name="T54" fmla="*/ 119 w 302"/>
                  <a:gd name="T55" fmla="*/ 50 h 568"/>
                  <a:gd name="T56" fmla="*/ 119 w 302"/>
                  <a:gd name="T57" fmla="*/ 84 h 568"/>
                  <a:gd name="T58" fmla="*/ 119 w 302"/>
                  <a:gd name="T59" fmla="*/ 93 h 568"/>
                  <a:gd name="T60" fmla="*/ 52 w 302"/>
                  <a:gd name="T61" fmla="*/ 132 h 568"/>
                  <a:gd name="T62" fmla="*/ 28 w 302"/>
                  <a:gd name="T63" fmla="*/ 202 h 568"/>
                  <a:gd name="T64" fmla="*/ 46 w 302"/>
                  <a:gd name="T65" fmla="*/ 265 h 568"/>
                  <a:gd name="T66" fmla="*/ 89 w 302"/>
                  <a:gd name="T67" fmla="*/ 300 h 568"/>
                  <a:gd name="T68" fmla="*/ 140 w 302"/>
                  <a:gd name="T69" fmla="*/ 316 h 568"/>
                  <a:gd name="T70" fmla="*/ 183 w 302"/>
                  <a:gd name="T71" fmla="*/ 330 h 568"/>
                  <a:gd name="T72" fmla="*/ 201 w 302"/>
                  <a:gd name="T73" fmla="*/ 352 h 568"/>
                  <a:gd name="T74" fmla="*/ 154 w 302"/>
                  <a:gd name="T75" fmla="*/ 39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568">
                    <a:moveTo>
                      <a:pt x="154" y="391"/>
                    </a:moveTo>
                    <a:cubicBezTo>
                      <a:pt x="138" y="391"/>
                      <a:pt x="117" y="388"/>
                      <a:pt x="103" y="373"/>
                    </a:cubicBezTo>
                    <a:cubicBezTo>
                      <a:pt x="99" y="367"/>
                      <a:pt x="94" y="362"/>
                      <a:pt x="90" y="358"/>
                    </a:cubicBezTo>
                    <a:cubicBezTo>
                      <a:pt x="57" y="323"/>
                      <a:pt x="0" y="372"/>
                      <a:pt x="35" y="417"/>
                    </a:cubicBezTo>
                    <a:cubicBezTo>
                      <a:pt x="43" y="428"/>
                      <a:pt x="43" y="428"/>
                      <a:pt x="43" y="428"/>
                    </a:cubicBezTo>
                    <a:cubicBezTo>
                      <a:pt x="48" y="435"/>
                      <a:pt x="58" y="442"/>
                      <a:pt x="72" y="451"/>
                    </a:cubicBezTo>
                    <a:cubicBezTo>
                      <a:pt x="86" y="460"/>
                      <a:pt x="101" y="467"/>
                      <a:pt x="118" y="470"/>
                    </a:cubicBezTo>
                    <a:cubicBezTo>
                      <a:pt x="118" y="515"/>
                      <a:pt x="118" y="515"/>
                      <a:pt x="118" y="515"/>
                    </a:cubicBezTo>
                    <a:cubicBezTo>
                      <a:pt x="118" y="563"/>
                      <a:pt x="193" y="568"/>
                      <a:pt x="193" y="512"/>
                    </a:cubicBezTo>
                    <a:cubicBezTo>
                      <a:pt x="193" y="507"/>
                      <a:pt x="194" y="502"/>
                      <a:pt x="194" y="496"/>
                    </a:cubicBezTo>
                    <a:cubicBezTo>
                      <a:pt x="194" y="470"/>
                      <a:pt x="194" y="470"/>
                      <a:pt x="194" y="470"/>
                    </a:cubicBezTo>
                    <a:cubicBezTo>
                      <a:pt x="221" y="464"/>
                      <a:pt x="244" y="450"/>
                      <a:pt x="263" y="430"/>
                    </a:cubicBezTo>
                    <a:cubicBezTo>
                      <a:pt x="282" y="410"/>
                      <a:pt x="292" y="384"/>
                      <a:pt x="292" y="350"/>
                    </a:cubicBezTo>
                    <a:cubicBezTo>
                      <a:pt x="292" y="328"/>
                      <a:pt x="287" y="309"/>
                      <a:pt x="279" y="294"/>
                    </a:cubicBezTo>
                    <a:cubicBezTo>
                      <a:pt x="270" y="279"/>
                      <a:pt x="259" y="268"/>
                      <a:pt x="247" y="262"/>
                    </a:cubicBezTo>
                    <a:cubicBezTo>
                      <a:pt x="234" y="256"/>
                      <a:pt x="220" y="251"/>
                      <a:pt x="204" y="247"/>
                    </a:cubicBezTo>
                    <a:cubicBezTo>
                      <a:pt x="189" y="242"/>
                      <a:pt x="175" y="239"/>
                      <a:pt x="163" y="237"/>
                    </a:cubicBezTo>
                    <a:cubicBezTo>
                      <a:pt x="150" y="235"/>
                      <a:pt x="139" y="231"/>
                      <a:pt x="130" y="226"/>
                    </a:cubicBezTo>
                    <a:cubicBezTo>
                      <a:pt x="122" y="220"/>
                      <a:pt x="117" y="212"/>
                      <a:pt x="117" y="203"/>
                    </a:cubicBezTo>
                    <a:cubicBezTo>
                      <a:pt x="117" y="158"/>
                      <a:pt x="183" y="164"/>
                      <a:pt x="211" y="188"/>
                    </a:cubicBezTo>
                    <a:cubicBezTo>
                      <a:pt x="254" y="224"/>
                      <a:pt x="302" y="158"/>
                      <a:pt x="252" y="121"/>
                    </a:cubicBezTo>
                    <a:cubicBezTo>
                      <a:pt x="247" y="116"/>
                      <a:pt x="247" y="116"/>
                      <a:pt x="247" y="116"/>
                    </a:cubicBezTo>
                    <a:cubicBezTo>
                      <a:pt x="243" y="113"/>
                      <a:pt x="236" y="109"/>
                      <a:pt x="226" y="104"/>
                    </a:cubicBezTo>
                    <a:cubicBezTo>
                      <a:pt x="216" y="100"/>
                      <a:pt x="206" y="96"/>
                      <a:pt x="194" y="94"/>
                    </a:cubicBezTo>
                    <a:cubicBezTo>
                      <a:pt x="194" y="84"/>
                      <a:pt x="194" y="84"/>
                      <a:pt x="194" y="84"/>
                    </a:cubicBezTo>
                    <a:cubicBezTo>
                      <a:pt x="194" y="66"/>
                      <a:pt x="194" y="66"/>
                      <a:pt x="194" y="66"/>
                    </a:cubicBezTo>
                    <a:cubicBezTo>
                      <a:pt x="194" y="50"/>
                      <a:pt x="194" y="50"/>
                      <a:pt x="194" y="50"/>
                    </a:cubicBezTo>
                    <a:cubicBezTo>
                      <a:pt x="194" y="0"/>
                      <a:pt x="119" y="0"/>
                      <a:pt x="119" y="50"/>
                    </a:cubicBezTo>
                    <a:cubicBezTo>
                      <a:pt x="119" y="84"/>
                      <a:pt x="119" y="84"/>
                      <a:pt x="119" y="84"/>
                    </a:cubicBezTo>
                    <a:cubicBezTo>
                      <a:pt x="119" y="93"/>
                      <a:pt x="119" y="93"/>
                      <a:pt x="119" y="93"/>
                    </a:cubicBezTo>
                    <a:cubicBezTo>
                      <a:pt x="91" y="98"/>
                      <a:pt x="68" y="112"/>
                      <a:pt x="52" y="132"/>
                    </a:cubicBezTo>
                    <a:cubicBezTo>
                      <a:pt x="36" y="153"/>
                      <a:pt x="28" y="176"/>
                      <a:pt x="28" y="202"/>
                    </a:cubicBezTo>
                    <a:cubicBezTo>
                      <a:pt x="28" y="227"/>
                      <a:pt x="34" y="248"/>
                      <a:pt x="46" y="265"/>
                    </a:cubicBezTo>
                    <a:cubicBezTo>
                      <a:pt x="58" y="281"/>
                      <a:pt x="72" y="293"/>
                      <a:pt x="89" y="300"/>
                    </a:cubicBezTo>
                    <a:cubicBezTo>
                      <a:pt x="106" y="307"/>
                      <a:pt x="123" y="312"/>
                      <a:pt x="140" y="316"/>
                    </a:cubicBezTo>
                    <a:cubicBezTo>
                      <a:pt x="157" y="320"/>
                      <a:pt x="172" y="325"/>
                      <a:pt x="183" y="330"/>
                    </a:cubicBezTo>
                    <a:cubicBezTo>
                      <a:pt x="195" y="335"/>
                      <a:pt x="201" y="342"/>
                      <a:pt x="201" y="352"/>
                    </a:cubicBezTo>
                    <a:cubicBezTo>
                      <a:pt x="201" y="378"/>
                      <a:pt x="186" y="391"/>
                      <a:pt x="154"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Freeform 92"/>
              <p:cNvSpPr>
                <a:spLocks/>
              </p:cNvSpPr>
              <p:nvPr/>
            </p:nvSpPr>
            <p:spPr bwMode="auto">
              <a:xfrm>
                <a:off x="2652" y="865"/>
                <a:ext cx="1082" cy="160"/>
              </a:xfrm>
              <a:custGeom>
                <a:avLst/>
                <a:gdLst>
                  <a:gd name="T0" fmla="*/ 41 w 540"/>
                  <a:gd name="T1" fmla="*/ 80 h 80"/>
                  <a:gd name="T2" fmla="*/ 500 w 540"/>
                  <a:gd name="T3" fmla="*/ 80 h 80"/>
                  <a:gd name="T4" fmla="*/ 540 w 540"/>
                  <a:gd name="T5" fmla="*/ 40 h 80"/>
                  <a:gd name="T6" fmla="*/ 500 w 540"/>
                  <a:gd name="T7" fmla="*/ 0 h 80"/>
                  <a:gd name="T8" fmla="*/ 41 w 540"/>
                  <a:gd name="T9" fmla="*/ 0 h 80"/>
                  <a:gd name="T10" fmla="*/ 0 w 540"/>
                  <a:gd name="T11" fmla="*/ 40 h 80"/>
                  <a:gd name="T12" fmla="*/ 41 w 54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540" h="80">
                    <a:moveTo>
                      <a:pt x="41" y="80"/>
                    </a:moveTo>
                    <a:cubicBezTo>
                      <a:pt x="500" y="80"/>
                      <a:pt x="500" y="80"/>
                      <a:pt x="500" y="80"/>
                    </a:cubicBezTo>
                    <a:cubicBezTo>
                      <a:pt x="522" y="80"/>
                      <a:pt x="540" y="62"/>
                      <a:pt x="540" y="40"/>
                    </a:cubicBezTo>
                    <a:cubicBezTo>
                      <a:pt x="540" y="18"/>
                      <a:pt x="522" y="0"/>
                      <a:pt x="500" y="0"/>
                    </a:cubicBezTo>
                    <a:cubicBezTo>
                      <a:pt x="41" y="0"/>
                      <a:pt x="41" y="0"/>
                      <a:pt x="41" y="0"/>
                    </a:cubicBezTo>
                    <a:cubicBezTo>
                      <a:pt x="18" y="0"/>
                      <a:pt x="0" y="18"/>
                      <a:pt x="0" y="40"/>
                    </a:cubicBezTo>
                    <a:cubicBezTo>
                      <a:pt x="0" y="62"/>
                      <a:pt x="18" y="80"/>
                      <a:pt x="4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Freeform 93"/>
              <p:cNvSpPr>
                <a:spLocks/>
              </p:cNvSpPr>
              <p:nvPr/>
            </p:nvSpPr>
            <p:spPr bwMode="auto">
              <a:xfrm>
                <a:off x="2652" y="1207"/>
                <a:ext cx="1082" cy="163"/>
              </a:xfrm>
              <a:custGeom>
                <a:avLst/>
                <a:gdLst>
                  <a:gd name="T0" fmla="*/ 41 w 540"/>
                  <a:gd name="T1" fmla="*/ 81 h 81"/>
                  <a:gd name="T2" fmla="*/ 500 w 540"/>
                  <a:gd name="T3" fmla="*/ 81 h 81"/>
                  <a:gd name="T4" fmla="*/ 540 w 540"/>
                  <a:gd name="T5" fmla="*/ 40 h 81"/>
                  <a:gd name="T6" fmla="*/ 500 w 540"/>
                  <a:gd name="T7" fmla="*/ 0 h 81"/>
                  <a:gd name="T8" fmla="*/ 41 w 540"/>
                  <a:gd name="T9" fmla="*/ 0 h 81"/>
                  <a:gd name="T10" fmla="*/ 0 w 540"/>
                  <a:gd name="T11" fmla="*/ 40 h 81"/>
                  <a:gd name="T12" fmla="*/ 41 w 540"/>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540" h="81">
                    <a:moveTo>
                      <a:pt x="41" y="81"/>
                    </a:moveTo>
                    <a:cubicBezTo>
                      <a:pt x="500" y="81"/>
                      <a:pt x="500" y="81"/>
                      <a:pt x="500" y="81"/>
                    </a:cubicBezTo>
                    <a:cubicBezTo>
                      <a:pt x="522" y="81"/>
                      <a:pt x="540" y="63"/>
                      <a:pt x="540" y="40"/>
                    </a:cubicBezTo>
                    <a:cubicBezTo>
                      <a:pt x="540" y="18"/>
                      <a:pt x="522" y="0"/>
                      <a:pt x="500" y="0"/>
                    </a:cubicBezTo>
                    <a:cubicBezTo>
                      <a:pt x="41" y="0"/>
                      <a:pt x="41" y="0"/>
                      <a:pt x="41" y="0"/>
                    </a:cubicBezTo>
                    <a:cubicBezTo>
                      <a:pt x="18" y="0"/>
                      <a:pt x="0" y="18"/>
                      <a:pt x="0" y="40"/>
                    </a:cubicBezTo>
                    <a:cubicBezTo>
                      <a:pt x="0" y="63"/>
                      <a:pt x="18"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Freeform 94"/>
              <p:cNvSpPr>
                <a:spLocks noEditPoints="1"/>
              </p:cNvSpPr>
              <p:nvPr/>
            </p:nvSpPr>
            <p:spPr bwMode="auto">
              <a:xfrm>
                <a:off x="879" y="109"/>
                <a:ext cx="4006" cy="4104"/>
              </a:xfrm>
              <a:custGeom>
                <a:avLst/>
                <a:gdLst>
                  <a:gd name="T0" fmla="*/ 1731 w 1998"/>
                  <a:gd name="T1" fmla="*/ 265 h 2048"/>
                  <a:gd name="T2" fmla="*/ 296 w 1998"/>
                  <a:gd name="T3" fmla="*/ 0 h 2048"/>
                  <a:gd name="T4" fmla="*/ 265 w 1998"/>
                  <a:gd name="T5" fmla="*/ 336 h 2048"/>
                  <a:gd name="T6" fmla="*/ 1412 w 1998"/>
                  <a:gd name="T7" fmla="*/ 212 h 2048"/>
                  <a:gd name="T8" fmla="*/ 1646 w 1998"/>
                  <a:gd name="T9" fmla="*/ 744 h 2048"/>
                  <a:gd name="T10" fmla="*/ 1227 w 1998"/>
                  <a:gd name="T11" fmla="*/ 962 h 2048"/>
                  <a:gd name="T12" fmla="*/ 771 w 1998"/>
                  <a:gd name="T13" fmla="*/ 999 h 2048"/>
                  <a:gd name="T14" fmla="*/ 444 w 1998"/>
                  <a:gd name="T15" fmla="*/ 715 h 2048"/>
                  <a:gd name="T16" fmla="*/ 224 w 1998"/>
                  <a:gd name="T17" fmla="*/ 624 h 2048"/>
                  <a:gd name="T18" fmla="*/ 4 w 1998"/>
                  <a:gd name="T19" fmla="*/ 1262 h 2048"/>
                  <a:gd name="T20" fmla="*/ 296 w 1998"/>
                  <a:gd name="T21" fmla="*/ 1853 h 2048"/>
                  <a:gd name="T22" fmla="*/ 737 w 1998"/>
                  <a:gd name="T23" fmla="*/ 1962 h 2048"/>
                  <a:gd name="T24" fmla="*/ 1010 w 1998"/>
                  <a:gd name="T25" fmla="*/ 2048 h 2048"/>
                  <a:gd name="T26" fmla="*/ 1227 w 1998"/>
                  <a:gd name="T27" fmla="*/ 1943 h 2048"/>
                  <a:gd name="T28" fmla="*/ 1344 w 1998"/>
                  <a:gd name="T29" fmla="*/ 1853 h 2048"/>
                  <a:gd name="T30" fmla="*/ 1737 w 1998"/>
                  <a:gd name="T31" fmla="*/ 1485 h 2048"/>
                  <a:gd name="T32" fmla="*/ 1525 w 1998"/>
                  <a:gd name="T33" fmla="*/ 244 h 2048"/>
                  <a:gd name="T34" fmla="*/ 1525 w 1998"/>
                  <a:gd name="T35" fmla="*/ 244 h 2048"/>
                  <a:gd name="T36" fmla="*/ 1426 w 1998"/>
                  <a:gd name="T37" fmla="*/ 1551 h 2048"/>
                  <a:gd name="T38" fmla="*/ 916 w 1998"/>
                  <a:gd name="T39" fmla="*/ 1307 h 2048"/>
                  <a:gd name="T40" fmla="*/ 97 w 1998"/>
                  <a:gd name="T41" fmla="*/ 1274 h 2048"/>
                  <a:gd name="T42" fmla="*/ 444 w 1998"/>
                  <a:gd name="T43" fmla="*/ 796 h 2048"/>
                  <a:gd name="T44" fmla="*/ 686 w 1998"/>
                  <a:gd name="T45" fmla="*/ 1010 h 2048"/>
                  <a:gd name="T46" fmla="*/ 331 w 1998"/>
                  <a:gd name="T47" fmla="*/ 1444 h 2048"/>
                  <a:gd name="T48" fmla="*/ 296 w 1998"/>
                  <a:gd name="T49" fmla="*/ 1772 h 2048"/>
                  <a:gd name="T50" fmla="*/ 372 w 1998"/>
                  <a:gd name="T51" fmla="*/ 1517 h 2048"/>
                  <a:gd name="T52" fmla="*/ 501 w 1998"/>
                  <a:gd name="T53" fmla="*/ 1744 h 2048"/>
                  <a:gd name="T54" fmla="*/ 476 w 1998"/>
                  <a:gd name="T55" fmla="*/ 1585 h 2048"/>
                  <a:gd name="T56" fmla="*/ 673 w 1998"/>
                  <a:gd name="T57" fmla="*/ 1472 h 2048"/>
                  <a:gd name="T58" fmla="*/ 642 w 1998"/>
                  <a:gd name="T59" fmla="*/ 1523 h 2048"/>
                  <a:gd name="T60" fmla="*/ 469 w 1998"/>
                  <a:gd name="T61" fmla="*/ 1618 h 2048"/>
                  <a:gd name="T62" fmla="*/ 576 w 1998"/>
                  <a:gd name="T63" fmla="*/ 1714 h 2048"/>
                  <a:gd name="T64" fmla="*/ 696 w 1998"/>
                  <a:gd name="T65" fmla="*/ 1583 h 2048"/>
                  <a:gd name="T66" fmla="*/ 743 w 1998"/>
                  <a:gd name="T67" fmla="*/ 1628 h 2048"/>
                  <a:gd name="T68" fmla="*/ 744 w 1998"/>
                  <a:gd name="T69" fmla="*/ 1818 h 2048"/>
                  <a:gd name="T70" fmla="*/ 683 w 1998"/>
                  <a:gd name="T71" fmla="*/ 1807 h 2048"/>
                  <a:gd name="T72" fmla="*/ 797 w 1998"/>
                  <a:gd name="T73" fmla="*/ 1688 h 2048"/>
                  <a:gd name="T74" fmla="*/ 794 w 1998"/>
                  <a:gd name="T75" fmla="*/ 1773 h 2048"/>
                  <a:gd name="T76" fmla="*/ 895 w 1998"/>
                  <a:gd name="T77" fmla="*/ 1856 h 2048"/>
                  <a:gd name="T78" fmla="*/ 797 w 1998"/>
                  <a:gd name="T79" fmla="*/ 1908 h 2048"/>
                  <a:gd name="T80" fmla="*/ 899 w 1998"/>
                  <a:gd name="T81" fmla="*/ 1828 h 2048"/>
                  <a:gd name="T82" fmla="*/ 1352 w 1998"/>
                  <a:gd name="T83" fmla="*/ 1691 h 2048"/>
                  <a:gd name="T84" fmla="*/ 1140 w 1998"/>
                  <a:gd name="T85" fmla="*/ 1595 h 2048"/>
                  <a:gd name="T86" fmla="*/ 1290 w 1998"/>
                  <a:gd name="T87" fmla="*/ 1793 h 2048"/>
                  <a:gd name="T88" fmla="*/ 1122 w 1998"/>
                  <a:gd name="T89" fmla="*/ 1674 h 2048"/>
                  <a:gd name="T90" fmla="*/ 1174 w 1998"/>
                  <a:gd name="T91" fmla="*/ 1841 h 2048"/>
                  <a:gd name="T92" fmla="*/ 1065 w 1998"/>
                  <a:gd name="T93" fmla="*/ 1828 h 2048"/>
                  <a:gd name="T94" fmla="*/ 1046 w 1998"/>
                  <a:gd name="T95" fmla="*/ 1921 h 2048"/>
                  <a:gd name="T96" fmla="*/ 945 w 1998"/>
                  <a:gd name="T97" fmla="*/ 1920 h 2048"/>
                  <a:gd name="T98" fmla="*/ 911 w 1998"/>
                  <a:gd name="T99" fmla="*/ 1629 h 2048"/>
                  <a:gd name="T100" fmla="*/ 748 w 1998"/>
                  <a:gd name="T101" fmla="*/ 1443 h 2048"/>
                  <a:gd name="T102" fmla="*/ 434 w 1998"/>
                  <a:gd name="T103" fmla="*/ 1465 h 2048"/>
                  <a:gd name="T104" fmla="*/ 764 w 1998"/>
                  <a:gd name="T105" fmla="*/ 1324 h 2048"/>
                  <a:gd name="T106" fmla="*/ 1055 w 1998"/>
                  <a:gd name="T107" fmla="*/ 1327 h 2048"/>
                  <a:gd name="T108" fmla="*/ 1397 w 1998"/>
                  <a:gd name="T109" fmla="*/ 1633 h 2048"/>
                  <a:gd name="T110" fmla="*/ 1507 w 1998"/>
                  <a:gd name="T111" fmla="*/ 1716 h 2048"/>
                  <a:gd name="T112" fmla="*/ 1655 w 1998"/>
                  <a:gd name="T113" fmla="*/ 1741 h 2048"/>
                  <a:gd name="T114" fmla="*/ 1901 w 1998"/>
                  <a:gd name="T115" fmla="*/ 1258 h 2048"/>
                  <a:gd name="T116" fmla="*/ 1314 w 1998"/>
                  <a:gd name="T117" fmla="*/ 997 h 2048"/>
                  <a:gd name="T118" fmla="*/ 1554 w 1998"/>
                  <a:gd name="T119" fmla="*/ 78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8" h="2048">
                    <a:moveTo>
                      <a:pt x="1971" y="1162"/>
                    </a:moveTo>
                    <a:cubicBezTo>
                      <a:pt x="1736" y="860"/>
                      <a:pt x="1736" y="860"/>
                      <a:pt x="1736" y="860"/>
                    </a:cubicBezTo>
                    <a:cubicBezTo>
                      <a:pt x="1736" y="284"/>
                      <a:pt x="1736" y="284"/>
                      <a:pt x="1736" y="284"/>
                    </a:cubicBezTo>
                    <a:cubicBezTo>
                      <a:pt x="1736" y="278"/>
                      <a:pt x="1734" y="271"/>
                      <a:pt x="1731" y="265"/>
                    </a:cubicBezTo>
                    <a:cubicBezTo>
                      <a:pt x="1730" y="264"/>
                      <a:pt x="1726" y="256"/>
                      <a:pt x="1724" y="256"/>
                    </a:cubicBezTo>
                    <a:cubicBezTo>
                      <a:pt x="1481" y="12"/>
                      <a:pt x="1481" y="12"/>
                      <a:pt x="1481" y="12"/>
                    </a:cubicBezTo>
                    <a:cubicBezTo>
                      <a:pt x="1473" y="5"/>
                      <a:pt x="1464" y="0"/>
                      <a:pt x="1453" y="0"/>
                    </a:cubicBezTo>
                    <a:cubicBezTo>
                      <a:pt x="296" y="0"/>
                      <a:pt x="296" y="0"/>
                      <a:pt x="296" y="0"/>
                    </a:cubicBezTo>
                    <a:cubicBezTo>
                      <a:pt x="234" y="0"/>
                      <a:pt x="184" y="50"/>
                      <a:pt x="184" y="112"/>
                    </a:cubicBezTo>
                    <a:cubicBezTo>
                      <a:pt x="184" y="336"/>
                      <a:pt x="184" y="336"/>
                      <a:pt x="184" y="336"/>
                    </a:cubicBezTo>
                    <a:cubicBezTo>
                      <a:pt x="184" y="358"/>
                      <a:pt x="202" y="376"/>
                      <a:pt x="224" y="376"/>
                    </a:cubicBezTo>
                    <a:cubicBezTo>
                      <a:pt x="247" y="376"/>
                      <a:pt x="265" y="358"/>
                      <a:pt x="265" y="336"/>
                    </a:cubicBezTo>
                    <a:cubicBezTo>
                      <a:pt x="265" y="112"/>
                      <a:pt x="265" y="112"/>
                      <a:pt x="265" y="112"/>
                    </a:cubicBezTo>
                    <a:cubicBezTo>
                      <a:pt x="265" y="95"/>
                      <a:pt x="279" y="81"/>
                      <a:pt x="296" y="81"/>
                    </a:cubicBezTo>
                    <a:cubicBezTo>
                      <a:pt x="1412" y="81"/>
                      <a:pt x="1412" y="81"/>
                      <a:pt x="1412" y="81"/>
                    </a:cubicBezTo>
                    <a:cubicBezTo>
                      <a:pt x="1412" y="212"/>
                      <a:pt x="1412" y="212"/>
                      <a:pt x="1412" y="212"/>
                    </a:cubicBezTo>
                    <a:cubicBezTo>
                      <a:pt x="1412" y="274"/>
                      <a:pt x="1463" y="324"/>
                      <a:pt x="1525" y="324"/>
                    </a:cubicBezTo>
                    <a:cubicBezTo>
                      <a:pt x="1655" y="324"/>
                      <a:pt x="1655" y="324"/>
                      <a:pt x="1655" y="324"/>
                    </a:cubicBezTo>
                    <a:cubicBezTo>
                      <a:pt x="1655" y="756"/>
                      <a:pt x="1655" y="756"/>
                      <a:pt x="1655" y="756"/>
                    </a:cubicBezTo>
                    <a:cubicBezTo>
                      <a:pt x="1646" y="744"/>
                      <a:pt x="1646" y="744"/>
                      <a:pt x="1646" y="744"/>
                    </a:cubicBezTo>
                    <a:cubicBezTo>
                      <a:pt x="1624" y="715"/>
                      <a:pt x="1590" y="699"/>
                      <a:pt x="1554" y="699"/>
                    </a:cubicBezTo>
                    <a:cubicBezTo>
                      <a:pt x="1529" y="699"/>
                      <a:pt x="1504" y="707"/>
                      <a:pt x="1484" y="723"/>
                    </a:cubicBezTo>
                    <a:cubicBezTo>
                      <a:pt x="1271" y="885"/>
                      <a:pt x="1271" y="885"/>
                      <a:pt x="1271" y="885"/>
                    </a:cubicBezTo>
                    <a:cubicBezTo>
                      <a:pt x="1247" y="904"/>
                      <a:pt x="1231" y="931"/>
                      <a:pt x="1227" y="962"/>
                    </a:cubicBezTo>
                    <a:cubicBezTo>
                      <a:pt x="1227" y="966"/>
                      <a:pt x="1227" y="971"/>
                      <a:pt x="1226" y="975"/>
                    </a:cubicBezTo>
                    <a:cubicBezTo>
                      <a:pt x="1145" y="969"/>
                      <a:pt x="1062" y="975"/>
                      <a:pt x="980" y="1028"/>
                    </a:cubicBezTo>
                    <a:cubicBezTo>
                      <a:pt x="977" y="1030"/>
                      <a:pt x="977" y="1030"/>
                      <a:pt x="977" y="1030"/>
                    </a:cubicBezTo>
                    <a:cubicBezTo>
                      <a:pt x="771" y="999"/>
                      <a:pt x="771" y="999"/>
                      <a:pt x="771" y="999"/>
                    </a:cubicBezTo>
                    <a:cubicBezTo>
                      <a:pt x="772" y="992"/>
                      <a:pt x="772" y="985"/>
                      <a:pt x="771" y="977"/>
                    </a:cubicBezTo>
                    <a:cubicBezTo>
                      <a:pt x="767" y="947"/>
                      <a:pt x="751" y="920"/>
                      <a:pt x="727" y="901"/>
                    </a:cubicBezTo>
                    <a:cubicBezTo>
                      <a:pt x="514" y="739"/>
                      <a:pt x="514" y="739"/>
                      <a:pt x="514" y="739"/>
                    </a:cubicBezTo>
                    <a:cubicBezTo>
                      <a:pt x="494" y="723"/>
                      <a:pt x="469" y="715"/>
                      <a:pt x="444" y="715"/>
                    </a:cubicBezTo>
                    <a:cubicBezTo>
                      <a:pt x="408" y="715"/>
                      <a:pt x="374" y="731"/>
                      <a:pt x="352" y="760"/>
                    </a:cubicBezTo>
                    <a:cubicBezTo>
                      <a:pt x="265" y="872"/>
                      <a:pt x="265" y="872"/>
                      <a:pt x="265" y="872"/>
                    </a:cubicBezTo>
                    <a:cubicBezTo>
                      <a:pt x="265" y="665"/>
                      <a:pt x="265" y="665"/>
                      <a:pt x="265" y="665"/>
                    </a:cubicBezTo>
                    <a:cubicBezTo>
                      <a:pt x="265" y="642"/>
                      <a:pt x="247" y="624"/>
                      <a:pt x="224" y="624"/>
                    </a:cubicBezTo>
                    <a:cubicBezTo>
                      <a:pt x="202" y="624"/>
                      <a:pt x="184" y="642"/>
                      <a:pt x="184" y="665"/>
                    </a:cubicBezTo>
                    <a:cubicBezTo>
                      <a:pt x="184" y="976"/>
                      <a:pt x="184" y="976"/>
                      <a:pt x="184" y="976"/>
                    </a:cubicBezTo>
                    <a:cubicBezTo>
                      <a:pt x="27" y="1177"/>
                      <a:pt x="27" y="1177"/>
                      <a:pt x="27" y="1177"/>
                    </a:cubicBezTo>
                    <a:cubicBezTo>
                      <a:pt x="8" y="1202"/>
                      <a:pt x="0" y="1232"/>
                      <a:pt x="4" y="1262"/>
                    </a:cubicBezTo>
                    <a:cubicBezTo>
                      <a:pt x="8" y="1293"/>
                      <a:pt x="24" y="1320"/>
                      <a:pt x="48" y="1338"/>
                    </a:cubicBezTo>
                    <a:cubicBezTo>
                      <a:pt x="184" y="1443"/>
                      <a:pt x="184" y="1443"/>
                      <a:pt x="184" y="1443"/>
                    </a:cubicBezTo>
                    <a:cubicBezTo>
                      <a:pt x="184" y="1741"/>
                      <a:pt x="184" y="1741"/>
                      <a:pt x="184" y="1741"/>
                    </a:cubicBezTo>
                    <a:cubicBezTo>
                      <a:pt x="184" y="1803"/>
                      <a:pt x="234" y="1853"/>
                      <a:pt x="296" y="1853"/>
                    </a:cubicBezTo>
                    <a:cubicBezTo>
                      <a:pt x="614" y="1853"/>
                      <a:pt x="614" y="1853"/>
                      <a:pt x="614" y="1853"/>
                    </a:cubicBezTo>
                    <a:cubicBezTo>
                      <a:pt x="628" y="1880"/>
                      <a:pt x="653" y="1902"/>
                      <a:pt x="683" y="1911"/>
                    </a:cubicBezTo>
                    <a:cubicBezTo>
                      <a:pt x="692" y="1914"/>
                      <a:pt x="702" y="1916"/>
                      <a:pt x="712" y="1916"/>
                    </a:cubicBezTo>
                    <a:cubicBezTo>
                      <a:pt x="716" y="1933"/>
                      <a:pt x="724" y="1948"/>
                      <a:pt x="737" y="1962"/>
                    </a:cubicBezTo>
                    <a:cubicBezTo>
                      <a:pt x="756" y="1984"/>
                      <a:pt x="784" y="1997"/>
                      <a:pt x="815" y="1997"/>
                    </a:cubicBezTo>
                    <a:cubicBezTo>
                      <a:pt x="837" y="1997"/>
                      <a:pt x="861" y="1990"/>
                      <a:pt x="884" y="1973"/>
                    </a:cubicBezTo>
                    <a:cubicBezTo>
                      <a:pt x="929" y="2015"/>
                      <a:pt x="929" y="2015"/>
                      <a:pt x="929" y="2015"/>
                    </a:cubicBezTo>
                    <a:cubicBezTo>
                      <a:pt x="952" y="2037"/>
                      <a:pt x="981" y="2048"/>
                      <a:pt x="1010" y="2048"/>
                    </a:cubicBezTo>
                    <a:cubicBezTo>
                      <a:pt x="1039" y="2048"/>
                      <a:pt x="1068" y="2037"/>
                      <a:pt x="1090" y="2015"/>
                    </a:cubicBezTo>
                    <a:cubicBezTo>
                      <a:pt x="1103" y="2002"/>
                      <a:pt x="1114" y="1986"/>
                      <a:pt x="1120" y="1970"/>
                    </a:cubicBezTo>
                    <a:cubicBezTo>
                      <a:pt x="1131" y="1973"/>
                      <a:pt x="1142" y="1974"/>
                      <a:pt x="1153" y="1974"/>
                    </a:cubicBezTo>
                    <a:cubicBezTo>
                      <a:pt x="1182" y="1974"/>
                      <a:pt x="1208" y="1962"/>
                      <a:pt x="1227" y="1943"/>
                    </a:cubicBezTo>
                    <a:cubicBezTo>
                      <a:pt x="1243" y="1927"/>
                      <a:pt x="1254" y="1906"/>
                      <a:pt x="1258" y="1883"/>
                    </a:cubicBezTo>
                    <a:cubicBezTo>
                      <a:pt x="1260" y="1883"/>
                      <a:pt x="1261" y="1883"/>
                      <a:pt x="1263" y="1883"/>
                    </a:cubicBezTo>
                    <a:cubicBezTo>
                      <a:pt x="1263" y="1883"/>
                      <a:pt x="1264" y="1883"/>
                      <a:pt x="1264" y="1883"/>
                    </a:cubicBezTo>
                    <a:cubicBezTo>
                      <a:pt x="1294" y="1883"/>
                      <a:pt x="1323" y="1872"/>
                      <a:pt x="1344" y="1853"/>
                    </a:cubicBezTo>
                    <a:cubicBezTo>
                      <a:pt x="1624" y="1853"/>
                      <a:pt x="1624" y="1853"/>
                      <a:pt x="1624" y="1853"/>
                    </a:cubicBezTo>
                    <a:cubicBezTo>
                      <a:pt x="1686" y="1853"/>
                      <a:pt x="1736" y="1803"/>
                      <a:pt x="1736" y="1741"/>
                    </a:cubicBezTo>
                    <a:cubicBezTo>
                      <a:pt x="1736" y="1486"/>
                      <a:pt x="1736" y="1486"/>
                      <a:pt x="1736" y="1486"/>
                    </a:cubicBezTo>
                    <a:cubicBezTo>
                      <a:pt x="1736" y="1486"/>
                      <a:pt x="1737" y="1486"/>
                      <a:pt x="1737" y="1485"/>
                    </a:cubicBezTo>
                    <a:cubicBezTo>
                      <a:pt x="1950" y="1323"/>
                      <a:pt x="1950" y="1323"/>
                      <a:pt x="1950" y="1323"/>
                    </a:cubicBezTo>
                    <a:cubicBezTo>
                      <a:pt x="1974" y="1304"/>
                      <a:pt x="1990" y="1277"/>
                      <a:pt x="1994" y="1247"/>
                    </a:cubicBezTo>
                    <a:cubicBezTo>
                      <a:pt x="1998" y="1216"/>
                      <a:pt x="1990" y="1186"/>
                      <a:pt x="1971" y="1162"/>
                    </a:cubicBezTo>
                    <a:close/>
                    <a:moveTo>
                      <a:pt x="1525" y="244"/>
                    </a:moveTo>
                    <a:cubicBezTo>
                      <a:pt x="1507" y="244"/>
                      <a:pt x="1493" y="230"/>
                      <a:pt x="1493" y="212"/>
                    </a:cubicBezTo>
                    <a:cubicBezTo>
                      <a:pt x="1493" y="138"/>
                      <a:pt x="1493" y="138"/>
                      <a:pt x="1493" y="138"/>
                    </a:cubicBezTo>
                    <a:cubicBezTo>
                      <a:pt x="1599" y="244"/>
                      <a:pt x="1599" y="244"/>
                      <a:pt x="1599" y="244"/>
                    </a:cubicBezTo>
                    <a:lnTo>
                      <a:pt x="1525" y="244"/>
                    </a:lnTo>
                    <a:close/>
                    <a:moveTo>
                      <a:pt x="1024" y="1096"/>
                    </a:moveTo>
                    <a:cubicBezTo>
                      <a:pt x="1092" y="1051"/>
                      <a:pt x="1163" y="1048"/>
                      <a:pt x="1261" y="1060"/>
                    </a:cubicBezTo>
                    <a:cubicBezTo>
                      <a:pt x="1543" y="1422"/>
                      <a:pt x="1543" y="1422"/>
                      <a:pt x="1543" y="1422"/>
                    </a:cubicBezTo>
                    <a:cubicBezTo>
                      <a:pt x="1513" y="1476"/>
                      <a:pt x="1497" y="1493"/>
                      <a:pt x="1426" y="1551"/>
                    </a:cubicBezTo>
                    <a:cubicBezTo>
                      <a:pt x="1170" y="1323"/>
                      <a:pt x="1170" y="1323"/>
                      <a:pt x="1170" y="1323"/>
                    </a:cubicBezTo>
                    <a:cubicBezTo>
                      <a:pt x="1089" y="1249"/>
                      <a:pt x="1089" y="1249"/>
                      <a:pt x="1089" y="1249"/>
                    </a:cubicBezTo>
                    <a:cubicBezTo>
                      <a:pt x="1077" y="1238"/>
                      <a:pt x="1059" y="1235"/>
                      <a:pt x="1044" y="1243"/>
                    </a:cubicBezTo>
                    <a:cubicBezTo>
                      <a:pt x="916" y="1307"/>
                      <a:pt x="916" y="1307"/>
                      <a:pt x="916" y="1307"/>
                    </a:cubicBezTo>
                    <a:cubicBezTo>
                      <a:pt x="880" y="1322"/>
                      <a:pt x="847" y="1308"/>
                      <a:pt x="835" y="1286"/>
                    </a:cubicBezTo>
                    <a:cubicBezTo>
                      <a:pt x="818" y="1255"/>
                      <a:pt x="843" y="1214"/>
                      <a:pt x="899" y="1177"/>
                    </a:cubicBezTo>
                    <a:lnTo>
                      <a:pt x="1024" y="1096"/>
                    </a:lnTo>
                    <a:close/>
                    <a:moveTo>
                      <a:pt x="97" y="1274"/>
                    </a:moveTo>
                    <a:cubicBezTo>
                      <a:pt x="90" y="1269"/>
                      <a:pt x="85" y="1261"/>
                      <a:pt x="84" y="1252"/>
                    </a:cubicBezTo>
                    <a:cubicBezTo>
                      <a:pt x="83" y="1243"/>
                      <a:pt x="85" y="1234"/>
                      <a:pt x="91" y="1227"/>
                    </a:cubicBezTo>
                    <a:cubicBezTo>
                      <a:pt x="416" y="809"/>
                      <a:pt x="416" y="809"/>
                      <a:pt x="416" y="809"/>
                    </a:cubicBezTo>
                    <a:cubicBezTo>
                      <a:pt x="423" y="801"/>
                      <a:pt x="433" y="796"/>
                      <a:pt x="444" y="796"/>
                    </a:cubicBezTo>
                    <a:cubicBezTo>
                      <a:pt x="449" y="796"/>
                      <a:pt x="457" y="797"/>
                      <a:pt x="465" y="803"/>
                    </a:cubicBezTo>
                    <a:cubicBezTo>
                      <a:pt x="678" y="966"/>
                      <a:pt x="678" y="966"/>
                      <a:pt x="678" y="966"/>
                    </a:cubicBezTo>
                    <a:cubicBezTo>
                      <a:pt x="685" y="971"/>
                      <a:pt x="689" y="979"/>
                      <a:pt x="691" y="988"/>
                    </a:cubicBezTo>
                    <a:cubicBezTo>
                      <a:pt x="692" y="996"/>
                      <a:pt x="690" y="1003"/>
                      <a:pt x="686" y="1010"/>
                    </a:cubicBezTo>
                    <a:cubicBezTo>
                      <a:pt x="686" y="1010"/>
                      <a:pt x="685" y="1011"/>
                      <a:pt x="685" y="1011"/>
                    </a:cubicBezTo>
                    <a:cubicBezTo>
                      <a:pt x="685" y="1012"/>
                      <a:pt x="684" y="1012"/>
                      <a:pt x="684" y="1013"/>
                    </a:cubicBezTo>
                    <a:cubicBezTo>
                      <a:pt x="359" y="1431"/>
                      <a:pt x="359" y="1431"/>
                      <a:pt x="359" y="1431"/>
                    </a:cubicBezTo>
                    <a:cubicBezTo>
                      <a:pt x="352" y="1439"/>
                      <a:pt x="342" y="1444"/>
                      <a:pt x="331" y="1444"/>
                    </a:cubicBezTo>
                    <a:cubicBezTo>
                      <a:pt x="325" y="1444"/>
                      <a:pt x="317" y="1443"/>
                      <a:pt x="310" y="1437"/>
                    </a:cubicBezTo>
                    <a:lnTo>
                      <a:pt x="97" y="1274"/>
                    </a:lnTo>
                    <a:close/>
                    <a:moveTo>
                      <a:pt x="296" y="1772"/>
                    </a:moveTo>
                    <a:cubicBezTo>
                      <a:pt x="296" y="1772"/>
                      <a:pt x="296" y="1772"/>
                      <a:pt x="296" y="1772"/>
                    </a:cubicBezTo>
                    <a:cubicBezTo>
                      <a:pt x="279" y="1772"/>
                      <a:pt x="265" y="1758"/>
                      <a:pt x="265" y="1741"/>
                    </a:cubicBezTo>
                    <a:cubicBezTo>
                      <a:pt x="265" y="1504"/>
                      <a:pt x="265" y="1504"/>
                      <a:pt x="265" y="1504"/>
                    </a:cubicBezTo>
                    <a:cubicBezTo>
                      <a:pt x="284" y="1518"/>
                      <a:pt x="307" y="1525"/>
                      <a:pt x="331" y="1525"/>
                    </a:cubicBezTo>
                    <a:cubicBezTo>
                      <a:pt x="345" y="1525"/>
                      <a:pt x="359" y="1522"/>
                      <a:pt x="372" y="1517"/>
                    </a:cubicBezTo>
                    <a:cubicBezTo>
                      <a:pt x="399" y="1555"/>
                      <a:pt x="399" y="1555"/>
                      <a:pt x="399" y="1555"/>
                    </a:cubicBezTo>
                    <a:cubicBezTo>
                      <a:pt x="384" y="1582"/>
                      <a:pt x="382" y="1615"/>
                      <a:pt x="394" y="1647"/>
                    </a:cubicBezTo>
                    <a:cubicBezTo>
                      <a:pt x="411" y="1692"/>
                      <a:pt x="452" y="1723"/>
                      <a:pt x="496" y="1725"/>
                    </a:cubicBezTo>
                    <a:cubicBezTo>
                      <a:pt x="497" y="1731"/>
                      <a:pt x="499" y="1738"/>
                      <a:pt x="501" y="1744"/>
                    </a:cubicBezTo>
                    <a:cubicBezTo>
                      <a:pt x="506" y="1754"/>
                      <a:pt x="511" y="1764"/>
                      <a:pt x="517" y="1772"/>
                    </a:cubicBezTo>
                    <a:lnTo>
                      <a:pt x="296" y="1772"/>
                    </a:lnTo>
                    <a:close/>
                    <a:moveTo>
                      <a:pt x="476" y="1585"/>
                    </a:moveTo>
                    <a:cubicBezTo>
                      <a:pt x="476" y="1585"/>
                      <a:pt x="476" y="1585"/>
                      <a:pt x="476" y="1585"/>
                    </a:cubicBezTo>
                    <a:cubicBezTo>
                      <a:pt x="476" y="1585"/>
                      <a:pt x="476" y="1585"/>
                      <a:pt x="476" y="1585"/>
                    </a:cubicBezTo>
                    <a:cubicBezTo>
                      <a:pt x="611" y="1465"/>
                      <a:pt x="611" y="1465"/>
                      <a:pt x="611" y="1465"/>
                    </a:cubicBezTo>
                    <a:cubicBezTo>
                      <a:pt x="622" y="1455"/>
                      <a:pt x="633" y="1450"/>
                      <a:pt x="643" y="1450"/>
                    </a:cubicBezTo>
                    <a:cubicBezTo>
                      <a:pt x="658" y="1450"/>
                      <a:pt x="669" y="1461"/>
                      <a:pt x="673" y="1472"/>
                    </a:cubicBezTo>
                    <a:cubicBezTo>
                      <a:pt x="677" y="1483"/>
                      <a:pt x="675" y="1493"/>
                      <a:pt x="665" y="1501"/>
                    </a:cubicBezTo>
                    <a:cubicBezTo>
                      <a:pt x="642" y="1522"/>
                      <a:pt x="642" y="1522"/>
                      <a:pt x="642" y="1522"/>
                    </a:cubicBezTo>
                    <a:cubicBezTo>
                      <a:pt x="642" y="1522"/>
                      <a:pt x="642" y="1523"/>
                      <a:pt x="642" y="1523"/>
                    </a:cubicBezTo>
                    <a:cubicBezTo>
                      <a:pt x="642" y="1523"/>
                      <a:pt x="642" y="1523"/>
                      <a:pt x="642" y="1523"/>
                    </a:cubicBezTo>
                    <a:cubicBezTo>
                      <a:pt x="635" y="1529"/>
                      <a:pt x="628" y="1536"/>
                      <a:pt x="620" y="1542"/>
                    </a:cubicBezTo>
                    <a:cubicBezTo>
                      <a:pt x="517" y="1636"/>
                      <a:pt x="517" y="1636"/>
                      <a:pt x="517" y="1636"/>
                    </a:cubicBezTo>
                    <a:cubicBezTo>
                      <a:pt x="511" y="1642"/>
                      <a:pt x="505" y="1644"/>
                      <a:pt x="499" y="1644"/>
                    </a:cubicBezTo>
                    <a:cubicBezTo>
                      <a:pt x="488" y="1644"/>
                      <a:pt x="475" y="1633"/>
                      <a:pt x="469" y="1618"/>
                    </a:cubicBezTo>
                    <a:cubicBezTo>
                      <a:pt x="464" y="1605"/>
                      <a:pt x="467" y="1594"/>
                      <a:pt x="476" y="1585"/>
                    </a:cubicBezTo>
                    <a:close/>
                    <a:moveTo>
                      <a:pt x="625" y="1732"/>
                    </a:moveTo>
                    <a:cubicBezTo>
                      <a:pt x="619" y="1737"/>
                      <a:pt x="614" y="1740"/>
                      <a:pt x="608" y="1740"/>
                    </a:cubicBezTo>
                    <a:cubicBezTo>
                      <a:pt x="596" y="1740"/>
                      <a:pt x="582" y="1728"/>
                      <a:pt x="576" y="1714"/>
                    </a:cubicBezTo>
                    <a:cubicBezTo>
                      <a:pt x="570" y="1698"/>
                      <a:pt x="577" y="1691"/>
                      <a:pt x="580" y="1688"/>
                    </a:cubicBezTo>
                    <a:cubicBezTo>
                      <a:pt x="582" y="1687"/>
                      <a:pt x="584" y="1685"/>
                      <a:pt x="586" y="1682"/>
                    </a:cubicBezTo>
                    <a:cubicBezTo>
                      <a:pt x="593" y="1676"/>
                      <a:pt x="639" y="1635"/>
                      <a:pt x="673" y="1604"/>
                    </a:cubicBezTo>
                    <a:cubicBezTo>
                      <a:pt x="696" y="1583"/>
                      <a:pt x="696" y="1583"/>
                      <a:pt x="696" y="1583"/>
                    </a:cubicBezTo>
                    <a:cubicBezTo>
                      <a:pt x="707" y="1573"/>
                      <a:pt x="718" y="1568"/>
                      <a:pt x="727" y="1568"/>
                    </a:cubicBezTo>
                    <a:cubicBezTo>
                      <a:pt x="743" y="1568"/>
                      <a:pt x="755" y="1580"/>
                      <a:pt x="759" y="1591"/>
                    </a:cubicBezTo>
                    <a:cubicBezTo>
                      <a:pt x="763" y="1603"/>
                      <a:pt x="761" y="1612"/>
                      <a:pt x="751" y="1620"/>
                    </a:cubicBezTo>
                    <a:cubicBezTo>
                      <a:pt x="743" y="1628"/>
                      <a:pt x="743" y="1628"/>
                      <a:pt x="743" y="1628"/>
                    </a:cubicBezTo>
                    <a:cubicBezTo>
                      <a:pt x="743" y="1628"/>
                      <a:pt x="743" y="1628"/>
                      <a:pt x="743" y="1628"/>
                    </a:cubicBezTo>
                    <a:cubicBezTo>
                      <a:pt x="743" y="1628"/>
                      <a:pt x="743" y="1628"/>
                      <a:pt x="743" y="1628"/>
                    </a:cubicBezTo>
                    <a:lnTo>
                      <a:pt x="625" y="1732"/>
                    </a:lnTo>
                    <a:close/>
                    <a:moveTo>
                      <a:pt x="744" y="1818"/>
                    </a:moveTo>
                    <a:cubicBezTo>
                      <a:pt x="744" y="1819"/>
                      <a:pt x="743" y="1819"/>
                      <a:pt x="743" y="1820"/>
                    </a:cubicBezTo>
                    <a:cubicBezTo>
                      <a:pt x="733" y="1828"/>
                      <a:pt x="733" y="1828"/>
                      <a:pt x="733" y="1828"/>
                    </a:cubicBezTo>
                    <a:cubicBezTo>
                      <a:pt x="725" y="1836"/>
                      <a:pt x="717" y="1838"/>
                      <a:pt x="708" y="1835"/>
                    </a:cubicBezTo>
                    <a:cubicBezTo>
                      <a:pt x="696" y="1831"/>
                      <a:pt x="685" y="1819"/>
                      <a:pt x="683" y="1807"/>
                    </a:cubicBezTo>
                    <a:cubicBezTo>
                      <a:pt x="680" y="1797"/>
                      <a:pt x="685" y="1787"/>
                      <a:pt x="695" y="1778"/>
                    </a:cubicBezTo>
                    <a:cubicBezTo>
                      <a:pt x="708" y="1766"/>
                      <a:pt x="708" y="1766"/>
                      <a:pt x="708" y="1766"/>
                    </a:cubicBezTo>
                    <a:cubicBezTo>
                      <a:pt x="709" y="1766"/>
                      <a:pt x="709" y="1765"/>
                      <a:pt x="710" y="1765"/>
                    </a:cubicBezTo>
                    <a:cubicBezTo>
                      <a:pt x="797" y="1688"/>
                      <a:pt x="797" y="1688"/>
                      <a:pt x="797" y="1688"/>
                    </a:cubicBezTo>
                    <a:cubicBezTo>
                      <a:pt x="827" y="1662"/>
                      <a:pt x="845" y="1676"/>
                      <a:pt x="851" y="1683"/>
                    </a:cubicBezTo>
                    <a:cubicBezTo>
                      <a:pt x="853" y="1685"/>
                      <a:pt x="870" y="1705"/>
                      <a:pt x="850" y="1723"/>
                    </a:cubicBezTo>
                    <a:cubicBezTo>
                      <a:pt x="796" y="1771"/>
                      <a:pt x="796" y="1771"/>
                      <a:pt x="796" y="1771"/>
                    </a:cubicBezTo>
                    <a:cubicBezTo>
                      <a:pt x="796" y="1772"/>
                      <a:pt x="795" y="1772"/>
                      <a:pt x="794" y="1773"/>
                    </a:cubicBezTo>
                    <a:cubicBezTo>
                      <a:pt x="794" y="1773"/>
                      <a:pt x="794" y="1773"/>
                      <a:pt x="794" y="1773"/>
                    </a:cubicBezTo>
                    <a:cubicBezTo>
                      <a:pt x="745" y="1818"/>
                      <a:pt x="745" y="1818"/>
                      <a:pt x="745" y="1818"/>
                    </a:cubicBezTo>
                    <a:cubicBezTo>
                      <a:pt x="745" y="1818"/>
                      <a:pt x="744" y="1818"/>
                      <a:pt x="744" y="1818"/>
                    </a:cubicBezTo>
                    <a:close/>
                    <a:moveTo>
                      <a:pt x="895" y="1856"/>
                    </a:moveTo>
                    <a:cubicBezTo>
                      <a:pt x="859" y="1889"/>
                      <a:pt x="859" y="1889"/>
                      <a:pt x="859" y="1889"/>
                    </a:cubicBezTo>
                    <a:cubicBezTo>
                      <a:pt x="859" y="1889"/>
                      <a:pt x="859" y="1889"/>
                      <a:pt x="858" y="1889"/>
                    </a:cubicBezTo>
                    <a:cubicBezTo>
                      <a:pt x="843" y="1903"/>
                      <a:pt x="843" y="1903"/>
                      <a:pt x="843" y="1903"/>
                    </a:cubicBezTo>
                    <a:cubicBezTo>
                      <a:pt x="818" y="1926"/>
                      <a:pt x="802" y="1914"/>
                      <a:pt x="797" y="1908"/>
                    </a:cubicBezTo>
                    <a:cubicBezTo>
                      <a:pt x="792" y="1904"/>
                      <a:pt x="784" y="1891"/>
                      <a:pt x="798" y="1879"/>
                    </a:cubicBezTo>
                    <a:cubicBezTo>
                      <a:pt x="851" y="1831"/>
                      <a:pt x="851" y="1831"/>
                      <a:pt x="851" y="1831"/>
                    </a:cubicBezTo>
                    <a:cubicBezTo>
                      <a:pt x="855" y="1827"/>
                      <a:pt x="859" y="1824"/>
                      <a:pt x="863" y="1822"/>
                    </a:cubicBezTo>
                    <a:cubicBezTo>
                      <a:pt x="884" y="1811"/>
                      <a:pt x="896" y="1824"/>
                      <a:pt x="899" y="1828"/>
                    </a:cubicBezTo>
                    <a:cubicBezTo>
                      <a:pt x="903" y="1834"/>
                      <a:pt x="907" y="1845"/>
                      <a:pt x="895" y="1856"/>
                    </a:cubicBezTo>
                    <a:close/>
                    <a:moveTo>
                      <a:pt x="1428" y="1697"/>
                    </a:moveTo>
                    <a:cubicBezTo>
                      <a:pt x="1426" y="1707"/>
                      <a:pt x="1419" y="1714"/>
                      <a:pt x="1409" y="1717"/>
                    </a:cubicBezTo>
                    <a:cubicBezTo>
                      <a:pt x="1392" y="1721"/>
                      <a:pt x="1371" y="1711"/>
                      <a:pt x="1352" y="1691"/>
                    </a:cubicBezTo>
                    <a:cubicBezTo>
                      <a:pt x="1350" y="1690"/>
                      <a:pt x="1349" y="1688"/>
                      <a:pt x="1347" y="1687"/>
                    </a:cubicBezTo>
                    <a:cubicBezTo>
                      <a:pt x="1197" y="1537"/>
                      <a:pt x="1197" y="1537"/>
                      <a:pt x="1197" y="1537"/>
                    </a:cubicBezTo>
                    <a:cubicBezTo>
                      <a:pt x="1181" y="1522"/>
                      <a:pt x="1155" y="1522"/>
                      <a:pt x="1140" y="1538"/>
                    </a:cubicBezTo>
                    <a:cubicBezTo>
                      <a:pt x="1124" y="1554"/>
                      <a:pt x="1124" y="1579"/>
                      <a:pt x="1140" y="1595"/>
                    </a:cubicBezTo>
                    <a:cubicBezTo>
                      <a:pt x="1290" y="1744"/>
                      <a:pt x="1290" y="1744"/>
                      <a:pt x="1290" y="1744"/>
                    </a:cubicBezTo>
                    <a:cubicBezTo>
                      <a:pt x="1291" y="1744"/>
                      <a:pt x="1291" y="1744"/>
                      <a:pt x="1291" y="1744"/>
                    </a:cubicBezTo>
                    <a:cubicBezTo>
                      <a:pt x="1297" y="1751"/>
                      <a:pt x="1300" y="1759"/>
                      <a:pt x="1300" y="1768"/>
                    </a:cubicBezTo>
                    <a:cubicBezTo>
                      <a:pt x="1300" y="1777"/>
                      <a:pt x="1297" y="1786"/>
                      <a:pt x="1290" y="1793"/>
                    </a:cubicBezTo>
                    <a:cubicBezTo>
                      <a:pt x="1284" y="1799"/>
                      <a:pt x="1274" y="1803"/>
                      <a:pt x="1264" y="1803"/>
                    </a:cubicBezTo>
                    <a:cubicBezTo>
                      <a:pt x="1255" y="1803"/>
                      <a:pt x="1246" y="1800"/>
                      <a:pt x="1241" y="1794"/>
                    </a:cubicBezTo>
                    <a:cubicBezTo>
                      <a:pt x="1238" y="1791"/>
                      <a:pt x="1235" y="1788"/>
                      <a:pt x="1232" y="1785"/>
                    </a:cubicBezTo>
                    <a:cubicBezTo>
                      <a:pt x="1122" y="1674"/>
                      <a:pt x="1122" y="1674"/>
                      <a:pt x="1122" y="1674"/>
                    </a:cubicBezTo>
                    <a:cubicBezTo>
                      <a:pt x="1106" y="1658"/>
                      <a:pt x="1081" y="1658"/>
                      <a:pt x="1065" y="1674"/>
                    </a:cubicBezTo>
                    <a:cubicBezTo>
                      <a:pt x="1049" y="1690"/>
                      <a:pt x="1049" y="1715"/>
                      <a:pt x="1065" y="1731"/>
                    </a:cubicBezTo>
                    <a:cubicBezTo>
                      <a:pt x="1169" y="1836"/>
                      <a:pt x="1169" y="1836"/>
                      <a:pt x="1169" y="1836"/>
                    </a:cubicBezTo>
                    <a:cubicBezTo>
                      <a:pt x="1171" y="1838"/>
                      <a:pt x="1172" y="1840"/>
                      <a:pt x="1174" y="1841"/>
                    </a:cubicBezTo>
                    <a:cubicBezTo>
                      <a:pt x="1178" y="1846"/>
                      <a:pt x="1178" y="1846"/>
                      <a:pt x="1178" y="1846"/>
                    </a:cubicBezTo>
                    <a:cubicBezTo>
                      <a:pt x="1184" y="1857"/>
                      <a:pt x="1180" y="1875"/>
                      <a:pt x="1169" y="1886"/>
                    </a:cubicBezTo>
                    <a:cubicBezTo>
                      <a:pt x="1153" y="1903"/>
                      <a:pt x="1129" y="1888"/>
                      <a:pt x="1112" y="1872"/>
                    </a:cubicBezTo>
                    <a:cubicBezTo>
                      <a:pt x="1065" y="1828"/>
                      <a:pt x="1065" y="1828"/>
                      <a:pt x="1065" y="1828"/>
                    </a:cubicBezTo>
                    <a:cubicBezTo>
                      <a:pt x="1049" y="1813"/>
                      <a:pt x="1023" y="1813"/>
                      <a:pt x="1008" y="1829"/>
                    </a:cubicBezTo>
                    <a:cubicBezTo>
                      <a:pt x="993" y="1846"/>
                      <a:pt x="994" y="1871"/>
                      <a:pt x="1010" y="1887"/>
                    </a:cubicBezTo>
                    <a:cubicBezTo>
                      <a:pt x="1046" y="1921"/>
                      <a:pt x="1046" y="1921"/>
                      <a:pt x="1046" y="1921"/>
                    </a:cubicBezTo>
                    <a:cubicBezTo>
                      <a:pt x="1046" y="1921"/>
                      <a:pt x="1046" y="1921"/>
                      <a:pt x="1046" y="1921"/>
                    </a:cubicBezTo>
                    <a:cubicBezTo>
                      <a:pt x="1047" y="1922"/>
                      <a:pt x="1048" y="1923"/>
                      <a:pt x="1048" y="1927"/>
                    </a:cubicBezTo>
                    <a:cubicBezTo>
                      <a:pt x="1048" y="1936"/>
                      <a:pt x="1042" y="1949"/>
                      <a:pt x="1033" y="1958"/>
                    </a:cubicBezTo>
                    <a:cubicBezTo>
                      <a:pt x="1020" y="1971"/>
                      <a:pt x="999" y="1970"/>
                      <a:pt x="984" y="1957"/>
                    </a:cubicBezTo>
                    <a:cubicBezTo>
                      <a:pt x="945" y="1920"/>
                      <a:pt x="945" y="1920"/>
                      <a:pt x="945" y="1920"/>
                    </a:cubicBezTo>
                    <a:cubicBezTo>
                      <a:pt x="949" y="1916"/>
                      <a:pt x="949" y="1916"/>
                      <a:pt x="949" y="1916"/>
                    </a:cubicBezTo>
                    <a:cubicBezTo>
                      <a:pt x="989" y="1880"/>
                      <a:pt x="995" y="1825"/>
                      <a:pt x="965" y="1782"/>
                    </a:cubicBezTo>
                    <a:cubicBezTo>
                      <a:pt x="955" y="1768"/>
                      <a:pt x="943" y="1757"/>
                      <a:pt x="929" y="1750"/>
                    </a:cubicBezTo>
                    <a:cubicBezTo>
                      <a:pt x="949" y="1711"/>
                      <a:pt x="943" y="1664"/>
                      <a:pt x="911" y="1629"/>
                    </a:cubicBezTo>
                    <a:cubicBezTo>
                      <a:pt x="894" y="1610"/>
                      <a:pt x="869" y="1596"/>
                      <a:pt x="841" y="1593"/>
                    </a:cubicBezTo>
                    <a:cubicBezTo>
                      <a:pt x="840" y="1583"/>
                      <a:pt x="838" y="1573"/>
                      <a:pt x="834" y="1563"/>
                    </a:cubicBezTo>
                    <a:cubicBezTo>
                      <a:pt x="821" y="1527"/>
                      <a:pt x="791" y="1501"/>
                      <a:pt x="755" y="1491"/>
                    </a:cubicBezTo>
                    <a:cubicBezTo>
                      <a:pt x="757" y="1475"/>
                      <a:pt x="755" y="1459"/>
                      <a:pt x="748" y="1443"/>
                    </a:cubicBezTo>
                    <a:cubicBezTo>
                      <a:pt x="731" y="1399"/>
                      <a:pt x="689" y="1370"/>
                      <a:pt x="643" y="1370"/>
                    </a:cubicBezTo>
                    <a:cubicBezTo>
                      <a:pt x="613" y="1370"/>
                      <a:pt x="584" y="1382"/>
                      <a:pt x="557" y="1405"/>
                    </a:cubicBezTo>
                    <a:cubicBezTo>
                      <a:pt x="456" y="1496"/>
                      <a:pt x="456" y="1496"/>
                      <a:pt x="456" y="1496"/>
                    </a:cubicBezTo>
                    <a:cubicBezTo>
                      <a:pt x="434" y="1465"/>
                      <a:pt x="434" y="1465"/>
                      <a:pt x="434" y="1465"/>
                    </a:cubicBezTo>
                    <a:cubicBezTo>
                      <a:pt x="737" y="1075"/>
                      <a:pt x="737" y="1075"/>
                      <a:pt x="737" y="1075"/>
                    </a:cubicBezTo>
                    <a:cubicBezTo>
                      <a:pt x="875" y="1096"/>
                      <a:pt x="875" y="1096"/>
                      <a:pt x="875" y="1096"/>
                    </a:cubicBezTo>
                    <a:cubicBezTo>
                      <a:pt x="855" y="1110"/>
                      <a:pt x="855" y="1110"/>
                      <a:pt x="855" y="1110"/>
                    </a:cubicBezTo>
                    <a:cubicBezTo>
                      <a:pt x="742" y="1183"/>
                      <a:pt x="734" y="1269"/>
                      <a:pt x="764" y="1324"/>
                    </a:cubicBezTo>
                    <a:cubicBezTo>
                      <a:pt x="788" y="1368"/>
                      <a:pt x="836" y="1394"/>
                      <a:pt x="886" y="1394"/>
                    </a:cubicBezTo>
                    <a:cubicBezTo>
                      <a:pt x="907" y="1394"/>
                      <a:pt x="929" y="1389"/>
                      <a:pt x="949" y="1380"/>
                    </a:cubicBezTo>
                    <a:cubicBezTo>
                      <a:pt x="949" y="1380"/>
                      <a:pt x="950" y="1380"/>
                      <a:pt x="951" y="1380"/>
                    </a:cubicBezTo>
                    <a:cubicBezTo>
                      <a:pt x="1055" y="1327"/>
                      <a:pt x="1055" y="1327"/>
                      <a:pt x="1055" y="1327"/>
                    </a:cubicBezTo>
                    <a:cubicBezTo>
                      <a:pt x="1116" y="1383"/>
                      <a:pt x="1116" y="1383"/>
                      <a:pt x="1116" y="1383"/>
                    </a:cubicBezTo>
                    <a:cubicBezTo>
                      <a:pt x="1116" y="1383"/>
                      <a:pt x="1116" y="1383"/>
                      <a:pt x="1116" y="1383"/>
                    </a:cubicBezTo>
                    <a:cubicBezTo>
                      <a:pt x="1116" y="1383"/>
                      <a:pt x="1116" y="1383"/>
                      <a:pt x="1116" y="1383"/>
                    </a:cubicBezTo>
                    <a:cubicBezTo>
                      <a:pt x="1397" y="1633"/>
                      <a:pt x="1397" y="1633"/>
                      <a:pt x="1397" y="1633"/>
                    </a:cubicBezTo>
                    <a:cubicBezTo>
                      <a:pt x="1421" y="1655"/>
                      <a:pt x="1433" y="1679"/>
                      <a:pt x="1428" y="1697"/>
                    </a:cubicBezTo>
                    <a:close/>
                    <a:moveTo>
                      <a:pt x="1624" y="1772"/>
                    </a:moveTo>
                    <a:cubicBezTo>
                      <a:pt x="1467" y="1777"/>
                      <a:pt x="1467" y="1777"/>
                      <a:pt x="1467" y="1777"/>
                    </a:cubicBezTo>
                    <a:cubicBezTo>
                      <a:pt x="1486" y="1762"/>
                      <a:pt x="1501" y="1741"/>
                      <a:pt x="1507" y="1716"/>
                    </a:cubicBezTo>
                    <a:cubicBezTo>
                      <a:pt x="1516" y="1680"/>
                      <a:pt x="1507" y="1643"/>
                      <a:pt x="1482" y="1608"/>
                    </a:cubicBezTo>
                    <a:cubicBezTo>
                      <a:pt x="1545" y="1558"/>
                      <a:pt x="1570" y="1533"/>
                      <a:pt x="1599" y="1487"/>
                    </a:cubicBezTo>
                    <a:cubicBezTo>
                      <a:pt x="1615" y="1499"/>
                      <a:pt x="1635" y="1506"/>
                      <a:pt x="1655" y="1508"/>
                    </a:cubicBezTo>
                    <a:cubicBezTo>
                      <a:pt x="1655" y="1741"/>
                      <a:pt x="1655" y="1741"/>
                      <a:pt x="1655" y="1741"/>
                    </a:cubicBezTo>
                    <a:cubicBezTo>
                      <a:pt x="1655" y="1741"/>
                      <a:pt x="1655" y="1741"/>
                      <a:pt x="1655" y="1741"/>
                    </a:cubicBezTo>
                    <a:cubicBezTo>
                      <a:pt x="1655" y="1758"/>
                      <a:pt x="1641" y="1772"/>
                      <a:pt x="1624" y="1772"/>
                    </a:cubicBezTo>
                    <a:close/>
                    <a:moveTo>
                      <a:pt x="1914" y="1236"/>
                    </a:moveTo>
                    <a:cubicBezTo>
                      <a:pt x="1913" y="1245"/>
                      <a:pt x="1908" y="1253"/>
                      <a:pt x="1901" y="1258"/>
                    </a:cubicBezTo>
                    <a:cubicBezTo>
                      <a:pt x="1688" y="1421"/>
                      <a:pt x="1688" y="1421"/>
                      <a:pt x="1688" y="1421"/>
                    </a:cubicBezTo>
                    <a:cubicBezTo>
                      <a:pt x="1681" y="1427"/>
                      <a:pt x="1673" y="1428"/>
                      <a:pt x="1667" y="1428"/>
                    </a:cubicBezTo>
                    <a:cubicBezTo>
                      <a:pt x="1656" y="1428"/>
                      <a:pt x="1646" y="1423"/>
                      <a:pt x="1639" y="1415"/>
                    </a:cubicBezTo>
                    <a:cubicBezTo>
                      <a:pt x="1314" y="997"/>
                      <a:pt x="1314" y="997"/>
                      <a:pt x="1314" y="997"/>
                    </a:cubicBezTo>
                    <a:cubicBezTo>
                      <a:pt x="1309" y="990"/>
                      <a:pt x="1306" y="981"/>
                      <a:pt x="1307" y="972"/>
                    </a:cubicBezTo>
                    <a:cubicBezTo>
                      <a:pt x="1309" y="963"/>
                      <a:pt x="1313" y="955"/>
                      <a:pt x="1320" y="950"/>
                    </a:cubicBezTo>
                    <a:cubicBezTo>
                      <a:pt x="1533" y="787"/>
                      <a:pt x="1533" y="787"/>
                      <a:pt x="1533" y="787"/>
                    </a:cubicBezTo>
                    <a:cubicBezTo>
                      <a:pt x="1541" y="781"/>
                      <a:pt x="1549" y="780"/>
                      <a:pt x="1554" y="780"/>
                    </a:cubicBezTo>
                    <a:cubicBezTo>
                      <a:pt x="1565" y="780"/>
                      <a:pt x="1575" y="785"/>
                      <a:pt x="1582" y="793"/>
                    </a:cubicBezTo>
                    <a:cubicBezTo>
                      <a:pt x="1907" y="1211"/>
                      <a:pt x="1907" y="1211"/>
                      <a:pt x="1907" y="1211"/>
                    </a:cubicBezTo>
                    <a:cubicBezTo>
                      <a:pt x="1913" y="1218"/>
                      <a:pt x="1915" y="1227"/>
                      <a:pt x="1914" y="1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Freeform 95"/>
              <p:cNvSpPr>
                <a:spLocks/>
              </p:cNvSpPr>
              <p:nvPr/>
            </p:nvSpPr>
            <p:spPr bwMode="auto">
              <a:xfrm>
                <a:off x="1248" y="1019"/>
                <a:ext cx="162" cy="164"/>
              </a:xfrm>
              <a:custGeom>
                <a:avLst/>
                <a:gdLst>
                  <a:gd name="T0" fmla="*/ 40 w 81"/>
                  <a:gd name="T1" fmla="*/ 82 h 82"/>
                  <a:gd name="T2" fmla="*/ 81 w 81"/>
                  <a:gd name="T3" fmla="*/ 42 h 82"/>
                  <a:gd name="T4" fmla="*/ 81 w 81"/>
                  <a:gd name="T5" fmla="*/ 41 h 82"/>
                  <a:gd name="T6" fmla="*/ 40 w 81"/>
                  <a:gd name="T7" fmla="*/ 0 h 82"/>
                  <a:gd name="T8" fmla="*/ 0 w 81"/>
                  <a:gd name="T9" fmla="*/ 41 h 82"/>
                  <a:gd name="T10" fmla="*/ 0 w 81"/>
                  <a:gd name="T11" fmla="*/ 42 h 82"/>
                  <a:gd name="T12" fmla="*/ 40 w 81"/>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81" h="82">
                    <a:moveTo>
                      <a:pt x="40" y="82"/>
                    </a:moveTo>
                    <a:cubicBezTo>
                      <a:pt x="63" y="82"/>
                      <a:pt x="81" y="64"/>
                      <a:pt x="81" y="42"/>
                    </a:cubicBezTo>
                    <a:cubicBezTo>
                      <a:pt x="81" y="41"/>
                      <a:pt x="81" y="41"/>
                      <a:pt x="81" y="41"/>
                    </a:cubicBezTo>
                    <a:cubicBezTo>
                      <a:pt x="81" y="19"/>
                      <a:pt x="63" y="0"/>
                      <a:pt x="40" y="0"/>
                    </a:cubicBezTo>
                    <a:cubicBezTo>
                      <a:pt x="18" y="0"/>
                      <a:pt x="0" y="19"/>
                      <a:pt x="0" y="41"/>
                    </a:cubicBezTo>
                    <a:cubicBezTo>
                      <a:pt x="0" y="42"/>
                      <a:pt x="0" y="42"/>
                      <a:pt x="0" y="42"/>
                    </a:cubicBezTo>
                    <a:cubicBezTo>
                      <a:pt x="0" y="64"/>
                      <a:pt x="18" y="82"/>
                      <a:pt x="4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71" name="Freeform 22"/>
            <p:cNvSpPr>
              <a:spLocks noChangeAspect="1" noEditPoints="1"/>
            </p:cNvSpPr>
            <p:nvPr/>
          </p:nvSpPr>
          <p:spPr bwMode="auto">
            <a:xfrm>
              <a:off x="995617" y="1675733"/>
              <a:ext cx="568951" cy="457200"/>
            </a:xfrm>
            <a:custGeom>
              <a:avLst/>
              <a:gdLst>
                <a:gd name="T0" fmla="*/ 450 w 614"/>
                <a:gd name="T1" fmla="*/ 491 h 494"/>
                <a:gd name="T2" fmla="*/ 10 w 614"/>
                <a:gd name="T3" fmla="*/ 115 h 494"/>
                <a:gd name="T4" fmla="*/ 177 w 614"/>
                <a:gd name="T5" fmla="*/ 4 h 494"/>
                <a:gd name="T6" fmla="*/ 350 w 614"/>
                <a:gd name="T7" fmla="*/ 115 h 494"/>
                <a:gd name="T8" fmla="*/ 374 w 614"/>
                <a:gd name="T9" fmla="*/ 236 h 494"/>
                <a:gd name="T10" fmla="*/ 445 w 614"/>
                <a:gd name="T11" fmla="*/ 168 h 494"/>
                <a:gd name="T12" fmla="*/ 471 w 614"/>
                <a:gd name="T13" fmla="*/ 51 h 494"/>
                <a:gd name="T14" fmla="*/ 575 w 614"/>
                <a:gd name="T15" fmla="*/ 122 h 494"/>
                <a:gd name="T16" fmla="*/ 613 w 614"/>
                <a:gd name="T17" fmla="*/ 480 h 494"/>
                <a:gd name="T18" fmla="*/ 525 w 614"/>
                <a:gd name="T19" fmla="*/ 450 h 494"/>
                <a:gd name="T20" fmla="*/ 474 w 614"/>
                <a:gd name="T21" fmla="*/ 178 h 494"/>
                <a:gd name="T22" fmla="*/ 473 w 614"/>
                <a:gd name="T23" fmla="*/ 351 h 494"/>
                <a:gd name="T24" fmla="*/ 505 w 614"/>
                <a:gd name="T25" fmla="*/ 450 h 494"/>
                <a:gd name="T26" fmla="*/ 525 w 614"/>
                <a:gd name="T27" fmla="*/ 450 h 494"/>
                <a:gd name="T28" fmla="*/ 379 w 614"/>
                <a:gd name="T29" fmla="*/ 471 h 494"/>
                <a:gd name="T30" fmla="*/ 344 w 614"/>
                <a:gd name="T31" fmla="*/ 361 h 494"/>
                <a:gd name="T32" fmla="*/ 324 w 614"/>
                <a:gd name="T33" fmla="*/ 361 h 494"/>
                <a:gd name="T34" fmla="*/ 242 w 614"/>
                <a:gd name="T35" fmla="*/ 471 h 494"/>
                <a:gd name="T36" fmla="*/ 229 w 614"/>
                <a:gd name="T37" fmla="*/ 291 h 494"/>
                <a:gd name="T38" fmla="*/ 287 w 614"/>
                <a:gd name="T39" fmla="*/ 272 h 494"/>
                <a:gd name="T40" fmla="*/ 340 w 614"/>
                <a:gd name="T41" fmla="*/ 218 h 494"/>
                <a:gd name="T42" fmla="*/ 123 w 614"/>
                <a:gd name="T43" fmla="*/ 211 h 494"/>
                <a:gd name="T44" fmla="*/ 57 w 614"/>
                <a:gd name="T45" fmla="*/ 471 h 494"/>
                <a:gd name="T46" fmla="*/ 57 w 614"/>
                <a:gd name="T47" fmla="*/ 471 h 494"/>
                <a:gd name="T48" fmla="*/ 379 w 614"/>
                <a:gd name="T49" fmla="*/ 341 h 494"/>
                <a:gd name="T50" fmla="*/ 344 w 614"/>
                <a:gd name="T51" fmla="*/ 301 h 494"/>
                <a:gd name="T52" fmla="*/ 324 w 614"/>
                <a:gd name="T53" fmla="*/ 301 h 494"/>
                <a:gd name="T54" fmla="*/ 307 w 614"/>
                <a:gd name="T55" fmla="*/ 272 h 494"/>
                <a:gd name="T56" fmla="*/ 318 w 614"/>
                <a:gd name="T57" fmla="*/ 254 h 494"/>
                <a:gd name="T58" fmla="*/ 393 w 614"/>
                <a:gd name="T59" fmla="*/ 275 h 494"/>
                <a:gd name="T60" fmla="*/ 361 w 614"/>
                <a:gd name="T61" fmla="*/ 278 h 494"/>
                <a:gd name="T62" fmla="*/ 340 w 614"/>
                <a:gd name="T63" fmla="*/ 135 h 494"/>
                <a:gd name="T64" fmla="*/ 266 w 614"/>
                <a:gd name="T65" fmla="*/ 161 h 494"/>
                <a:gd name="T66" fmla="*/ 129 w 614"/>
                <a:gd name="T67" fmla="*/ 171 h 494"/>
                <a:gd name="T68" fmla="*/ 77 w 614"/>
                <a:gd name="T69" fmla="*/ 192 h 494"/>
                <a:gd name="T70" fmla="*/ 132 w 614"/>
                <a:gd name="T71" fmla="*/ 190 h 494"/>
                <a:gd name="T72" fmla="*/ 208 w 614"/>
                <a:gd name="T73" fmla="*/ 202 h 494"/>
                <a:gd name="T74" fmla="*/ 265 w 614"/>
                <a:gd name="T75" fmla="*/ 202 h 494"/>
                <a:gd name="T76" fmla="*/ 20 w 614"/>
                <a:gd name="T77" fmla="*/ 192 h 494"/>
                <a:gd name="T78" fmla="*/ 20 w 614"/>
                <a:gd name="T79" fmla="*/ 192 h 494"/>
                <a:gd name="T80" fmla="*/ 465 w 614"/>
                <a:gd name="T81" fmla="*/ 158 h 494"/>
                <a:gd name="T82" fmla="*/ 515 w 614"/>
                <a:gd name="T83" fmla="*/ 20 h 494"/>
                <a:gd name="T84" fmla="*/ 266 w 614"/>
                <a:gd name="T85" fmla="*/ 115 h 494"/>
                <a:gd name="T86" fmla="*/ 235 w 614"/>
                <a:gd name="T87" fmla="*/ 115 h 494"/>
                <a:gd name="T88" fmla="*/ 196 w 614"/>
                <a:gd name="T89" fmla="*/ 36 h 494"/>
                <a:gd name="T90" fmla="*/ 119 w 614"/>
                <a:gd name="T91" fmla="*/ 115 h 494"/>
                <a:gd name="T92" fmla="*/ 119 w 614"/>
                <a:gd name="T93" fmla="*/ 115 h 494"/>
                <a:gd name="T94" fmla="*/ 116 w 614"/>
                <a:gd name="T95" fmla="*/ 428 h 494"/>
                <a:gd name="T96" fmla="*/ 206 w 614"/>
                <a:gd name="T97" fmla="*/ 427 h 494"/>
                <a:gd name="T98" fmla="*/ 206 w 614"/>
                <a:gd name="T99" fmla="*/ 447 h 494"/>
                <a:gd name="T100" fmla="*/ 179 w 614"/>
                <a:gd name="T101" fmla="*/ 418 h 494"/>
                <a:gd name="T102" fmla="*/ 525 w 614"/>
                <a:gd name="T103" fmla="*/ 240 h 494"/>
                <a:gd name="T104" fmla="*/ 515 w 614"/>
                <a:gd name="T105" fmla="*/ 25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4" h="494">
                  <a:moveTo>
                    <a:pt x="604" y="491"/>
                  </a:moveTo>
                  <a:cubicBezTo>
                    <a:pt x="589" y="491"/>
                    <a:pt x="548" y="494"/>
                    <a:pt x="515" y="468"/>
                  </a:cubicBezTo>
                  <a:cubicBezTo>
                    <a:pt x="499" y="480"/>
                    <a:pt x="474" y="490"/>
                    <a:pt x="452" y="491"/>
                  </a:cubicBezTo>
                  <a:cubicBezTo>
                    <a:pt x="452" y="491"/>
                    <a:pt x="451" y="491"/>
                    <a:pt x="450" y="491"/>
                  </a:cubicBezTo>
                  <a:cubicBezTo>
                    <a:pt x="10" y="491"/>
                    <a:pt x="10" y="491"/>
                    <a:pt x="10" y="491"/>
                  </a:cubicBezTo>
                  <a:cubicBezTo>
                    <a:pt x="4" y="491"/>
                    <a:pt x="0" y="487"/>
                    <a:pt x="0" y="481"/>
                  </a:cubicBezTo>
                  <a:cubicBezTo>
                    <a:pt x="0" y="125"/>
                    <a:pt x="0" y="125"/>
                    <a:pt x="0" y="125"/>
                  </a:cubicBezTo>
                  <a:cubicBezTo>
                    <a:pt x="0" y="120"/>
                    <a:pt x="4" y="115"/>
                    <a:pt x="10" y="115"/>
                  </a:cubicBezTo>
                  <a:cubicBezTo>
                    <a:pt x="69" y="115"/>
                    <a:pt x="69" y="115"/>
                    <a:pt x="69" y="115"/>
                  </a:cubicBezTo>
                  <a:cubicBezTo>
                    <a:pt x="69" y="83"/>
                    <a:pt x="69" y="83"/>
                    <a:pt x="69" y="83"/>
                  </a:cubicBezTo>
                  <a:cubicBezTo>
                    <a:pt x="69" y="29"/>
                    <a:pt x="110" y="0"/>
                    <a:pt x="152" y="0"/>
                  </a:cubicBezTo>
                  <a:cubicBezTo>
                    <a:pt x="161" y="0"/>
                    <a:pt x="169" y="1"/>
                    <a:pt x="177" y="4"/>
                  </a:cubicBezTo>
                  <a:cubicBezTo>
                    <a:pt x="186" y="1"/>
                    <a:pt x="194" y="0"/>
                    <a:pt x="203" y="0"/>
                  </a:cubicBezTo>
                  <a:cubicBezTo>
                    <a:pt x="224" y="0"/>
                    <a:pt x="245" y="8"/>
                    <a:pt x="260" y="21"/>
                  </a:cubicBezTo>
                  <a:cubicBezTo>
                    <a:pt x="289" y="48"/>
                    <a:pt x="286" y="80"/>
                    <a:pt x="286" y="115"/>
                  </a:cubicBezTo>
                  <a:cubicBezTo>
                    <a:pt x="350" y="115"/>
                    <a:pt x="350" y="115"/>
                    <a:pt x="350" y="115"/>
                  </a:cubicBezTo>
                  <a:cubicBezTo>
                    <a:pt x="356" y="115"/>
                    <a:pt x="360" y="120"/>
                    <a:pt x="360" y="125"/>
                  </a:cubicBezTo>
                  <a:cubicBezTo>
                    <a:pt x="360" y="195"/>
                    <a:pt x="360" y="195"/>
                    <a:pt x="360" y="195"/>
                  </a:cubicBezTo>
                  <a:cubicBezTo>
                    <a:pt x="360" y="217"/>
                    <a:pt x="360" y="225"/>
                    <a:pt x="360" y="247"/>
                  </a:cubicBezTo>
                  <a:cubicBezTo>
                    <a:pt x="365" y="242"/>
                    <a:pt x="371" y="238"/>
                    <a:pt x="374" y="236"/>
                  </a:cubicBezTo>
                  <a:cubicBezTo>
                    <a:pt x="398" y="225"/>
                    <a:pt x="421" y="260"/>
                    <a:pt x="413" y="281"/>
                  </a:cubicBezTo>
                  <a:cubicBezTo>
                    <a:pt x="441" y="281"/>
                    <a:pt x="441" y="281"/>
                    <a:pt x="441" y="281"/>
                  </a:cubicBezTo>
                  <a:cubicBezTo>
                    <a:pt x="454" y="178"/>
                    <a:pt x="454" y="178"/>
                    <a:pt x="454" y="178"/>
                  </a:cubicBezTo>
                  <a:cubicBezTo>
                    <a:pt x="449" y="177"/>
                    <a:pt x="445" y="173"/>
                    <a:pt x="445" y="168"/>
                  </a:cubicBezTo>
                  <a:cubicBezTo>
                    <a:pt x="445" y="132"/>
                    <a:pt x="445" y="132"/>
                    <a:pt x="445" y="132"/>
                  </a:cubicBezTo>
                  <a:cubicBezTo>
                    <a:pt x="445" y="127"/>
                    <a:pt x="450" y="122"/>
                    <a:pt x="455" y="122"/>
                  </a:cubicBezTo>
                  <a:cubicBezTo>
                    <a:pt x="471" y="122"/>
                    <a:pt x="471" y="122"/>
                    <a:pt x="471" y="122"/>
                  </a:cubicBezTo>
                  <a:cubicBezTo>
                    <a:pt x="471" y="51"/>
                    <a:pt x="471" y="51"/>
                    <a:pt x="471" y="51"/>
                  </a:cubicBezTo>
                  <a:cubicBezTo>
                    <a:pt x="471" y="17"/>
                    <a:pt x="493" y="0"/>
                    <a:pt x="515" y="0"/>
                  </a:cubicBezTo>
                  <a:cubicBezTo>
                    <a:pt x="537" y="0"/>
                    <a:pt x="559" y="17"/>
                    <a:pt x="559" y="51"/>
                  </a:cubicBezTo>
                  <a:cubicBezTo>
                    <a:pt x="559" y="122"/>
                    <a:pt x="559" y="122"/>
                    <a:pt x="559" y="122"/>
                  </a:cubicBezTo>
                  <a:cubicBezTo>
                    <a:pt x="575" y="122"/>
                    <a:pt x="575" y="122"/>
                    <a:pt x="575" y="122"/>
                  </a:cubicBezTo>
                  <a:cubicBezTo>
                    <a:pt x="580" y="122"/>
                    <a:pt x="585" y="127"/>
                    <a:pt x="585" y="132"/>
                  </a:cubicBezTo>
                  <a:cubicBezTo>
                    <a:pt x="585" y="168"/>
                    <a:pt x="585" y="168"/>
                    <a:pt x="585" y="168"/>
                  </a:cubicBezTo>
                  <a:cubicBezTo>
                    <a:pt x="585" y="173"/>
                    <a:pt x="581" y="177"/>
                    <a:pt x="577" y="178"/>
                  </a:cubicBezTo>
                  <a:cubicBezTo>
                    <a:pt x="613" y="480"/>
                    <a:pt x="613" y="480"/>
                    <a:pt x="613" y="480"/>
                  </a:cubicBezTo>
                  <a:cubicBezTo>
                    <a:pt x="614" y="483"/>
                    <a:pt x="613" y="486"/>
                    <a:pt x="611" y="488"/>
                  </a:cubicBezTo>
                  <a:cubicBezTo>
                    <a:pt x="609" y="490"/>
                    <a:pt x="606" y="491"/>
                    <a:pt x="604" y="491"/>
                  </a:cubicBezTo>
                  <a:close/>
                  <a:moveTo>
                    <a:pt x="525" y="450"/>
                  </a:moveTo>
                  <a:cubicBezTo>
                    <a:pt x="525" y="450"/>
                    <a:pt x="525" y="450"/>
                    <a:pt x="525" y="450"/>
                  </a:cubicBezTo>
                  <a:cubicBezTo>
                    <a:pt x="538" y="462"/>
                    <a:pt x="563" y="471"/>
                    <a:pt x="583" y="471"/>
                  </a:cubicBezTo>
                  <a:cubicBezTo>
                    <a:pt x="592" y="471"/>
                    <a:pt x="592" y="471"/>
                    <a:pt x="592" y="471"/>
                  </a:cubicBezTo>
                  <a:cubicBezTo>
                    <a:pt x="557" y="178"/>
                    <a:pt x="557" y="178"/>
                    <a:pt x="557" y="178"/>
                  </a:cubicBezTo>
                  <a:cubicBezTo>
                    <a:pt x="474" y="178"/>
                    <a:pt x="474" y="178"/>
                    <a:pt x="474" y="178"/>
                  </a:cubicBezTo>
                  <a:cubicBezTo>
                    <a:pt x="461" y="281"/>
                    <a:pt x="461" y="281"/>
                    <a:pt x="461" y="281"/>
                  </a:cubicBezTo>
                  <a:cubicBezTo>
                    <a:pt x="463" y="281"/>
                    <a:pt x="463" y="281"/>
                    <a:pt x="463" y="281"/>
                  </a:cubicBezTo>
                  <a:cubicBezTo>
                    <a:pt x="469" y="281"/>
                    <a:pt x="473" y="285"/>
                    <a:pt x="473" y="291"/>
                  </a:cubicBezTo>
                  <a:cubicBezTo>
                    <a:pt x="473" y="351"/>
                    <a:pt x="473" y="351"/>
                    <a:pt x="473" y="351"/>
                  </a:cubicBezTo>
                  <a:cubicBezTo>
                    <a:pt x="473" y="356"/>
                    <a:pt x="469" y="361"/>
                    <a:pt x="463" y="361"/>
                  </a:cubicBezTo>
                  <a:cubicBezTo>
                    <a:pt x="460" y="361"/>
                    <a:pt x="460" y="361"/>
                    <a:pt x="460" y="361"/>
                  </a:cubicBezTo>
                  <a:cubicBezTo>
                    <a:pt x="460" y="470"/>
                    <a:pt x="460" y="470"/>
                    <a:pt x="460" y="470"/>
                  </a:cubicBezTo>
                  <a:cubicBezTo>
                    <a:pt x="477" y="467"/>
                    <a:pt x="495" y="459"/>
                    <a:pt x="505" y="450"/>
                  </a:cubicBezTo>
                  <a:cubicBezTo>
                    <a:pt x="505" y="269"/>
                    <a:pt x="505" y="269"/>
                    <a:pt x="505" y="269"/>
                  </a:cubicBezTo>
                  <a:cubicBezTo>
                    <a:pt x="505" y="263"/>
                    <a:pt x="510" y="259"/>
                    <a:pt x="515" y="259"/>
                  </a:cubicBezTo>
                  <a:cubicBezTo>
                    <a:pt x="521" y="259"/>
                    <a:pt x="525" y="263"/>
                    <a:pt x="525" y="269"/>
                  </a:cubicBezTo>
                  <a:cubicBezTo>
                    <a:pt x="525" y="450"/>
                    <a:pt x="525" y="450"/>
                    <a:pt x="525" y="450"/>
                  </a:cubicBezTo>
                  <a:close/>
                  <a:moveTo>
                    <a:pt x="440" y="471"/>
                  </a:moveTo>
                  <a:cubicBezTo>
                    <a:pt x="440" y="361"/>
                    <a:pt x="440" y="361"/>
                    <a:pt x="440" y="361"/>
                  </a:cubicBezTo>
                  <a:cubicBezTo>
                    <a:pt x="379" y="361"/>
                    <a:pt x="379" y="361"/>
                    <a:pt x="379" y="361"/>
                  </a:cubicBezTo>
                  <a:cubicBezTo>
                    <a:pt x="379" y="471"/>
                    <a:pt x="379" y="471"/>
                    <a:pt x="379" y="471"/>
                  </a:cubicBezTo>
                  <a:cubicBezTo>
                    <a:pt x="383" y="471"/>
                    <a:pt x="423" y="471"/>
                    <a:pt x="440" y="471"/>
                  </a:cubicBezTo>
                  <a:close/>
                  <a:moveTo>
                    <a:pt x="359" y="471"/>
                  </a:moveTo>
                  <a:cubicBezTo>
                    <a:pt x="359" y="361"/>
                    <a:pt x="359" y="361"/>
                    <a:pt x="359" y="361"/>
                  </a:cubicBezTo>
                  <a:cubicBezTo>
                    <a:pt x="344" y="361"/>
                    <a:pt x="344" y="361"/>
                    <a:pt x="344" y="361"/>
                  </a:cubicBezTo>
                  <a:cubicBezTo>
                    <a:pt x="344" y="471"/>
                    <a:pt x="344" y="471"/>
                    <a:pt x="344" y="471"/>
                  </a:cubicBezTo>
                  <a:cubicBezTo>
                    <a:pt x="344" y="471"/>
                    <a:pt x="355" y="471"/>
                    <a:pt x="359" y="471"/>
                  </a:cubicBezTo>
                  <a:close/>
                  <a:moveTo>
                    <a:pt x="324" y="471"/>
                  </a:moveTo>
                  <a:cubicBezTo>
                    <a:pt x="324" y="361"/>
                    <a:pt x="324" y="361"/>
                    <a:pt x="324" y="361"/>
                  </a:cubicBezTo>
                  <a:cubicBezTo>
                    <a:pt x="262" y="361"/>
                    <a:pt x="262" y="361"/>
                    <a:pt x="262" y="361"/>
                  </a:cubicBezTo>
                  <a:cubicBezTo>
                    <a:pt x="262" y="471"/>
                    <a:pt x="262" y="471"/>
                    <a:pt x="262" y="471"/>
                  </a:cubicBezTo>
                  <a:cubicBezTo>
                    <a:pt x="266" y="471"/>
                    <a:pt x="307" y="471"/>
                    <a:pt x="324" y="471"/>
                  </a:cubicBezTo>
                  <a:close/>
                  <a:moveTo>
                    <a:pt x="242" y="471"/>
                  </a:moveTo>
                  <a:cubicBezTo>
                    <a:pt x="242" y="361"/>
                    <a:pt x="242" y="361"/>
                    <a:pt x="242" y="361"/>
                  </a:cubicBezTo>
                  <a:cubicBezTo>
                    <a:pt x="239" y="361"/>
                    <a:pt x="239" y="361"/>
                    <a:pt x="239" y="361"/>
                  </a:cubicBezTo>
                  <a:cubicBezTo>
                    <a:pt x="234" y="361"/>
                    <a:pt x="229" y="356"/>
                    <a:pt x="229" y="351"/>
                  </a:cubicBezTo>
                  <a:cubicBezTo>
                    <a:pt x="229" y="291"/>
                    <a:pt x="229" y="291"/>
                    <a:pt x="229" y="291"/>
                  </a:cubicBezTo>
                  <a:cubicBezTo>
                    <a:pt x="229" y="285"/>
                    <a:pt x="234" y="281"/>
                    <a:pt x="239" y="281"/>
                  </a:cubicBezTo>
                  <a:cubicBezTo>
                    <a:pt x="288" y="281"/>
                    <a:pt x="288" y="281"/>
                    <a:pt x="288" y="281"/>
                  </a:cubicBezTo>
                  <a:cubicBezTo>
                    <a:pt x="288" y="279"/>
                    <a:pt x="287" y="277"/>
                    <a:pt x="287" y="275"/>
                  </a:cubicBezTo>
                  <a:cubicBezTo>
                    <a:pt x="287" y="274"/>
                    <a:pt x="287" y="273"/>
                    <a:pt x="287" y="272"/>
                  </a:cubicBezTo>
                  <a:cubicBezTo>
                    <a:pt x="287" y="266"/>
                    <a:pt x="288" y="260"/>
                    <a:pt x="291" y="254"/>
                  </a:cubicBezTo>
                  <a:cubicBezTo>
                    <a:pt x="299" y="237"/>
                    <a:pt x="314" y="230"/>
                    <a:pt x="327" y="236"/>
                  </a:cubicBezTo>
                  <a:cubicBezTo>
                    <a:pt x="331" y="238"/>
                    <a:pt x="336" y="242"/>
                    <a:pt x="340" y="246"/>
                  </a:cubicBezTo>
                  <a:cubicBezTo>
                    <a:pt x="340" y="218"/>
                    <a:pt x="340" y="218"/>
                    <a:pt x="340" y="218"/>
                  </a:cubicBezTo>
                  <a:cubicBezTo>
                    <a:pt x="325" y="226"/>
                    <a:pt x="306" y="223"/>
                    <a:pt x="294" y="211"/>
                  </a:cubicBezTo>
                  <a:cubicBezTo>
                    <a:pt x="278" y="226"/>
                    <a:pt x="253" y="226"/>
                    <a:pt x="237" y="211"/>
                  </a:cubicBezTo>
                  <a:cubicBezTo>
                    <a:pt x="221" y="226"/>
                    <a:pt x="196" y="226"/>
                    <a:pt x="180" y="211"/>
                  </a:cubicBezTo>
                  <a:cubicBezTo>
                    <a:pt x="164" y="226"/>
                    <a:pt x="139" y="226"/>
                    <a:pt x="123" y="211"/>
                  </a:cubicBezTo>
                  <a:cubicBezTo>
                    <a:pt x="111" y="223"/>
                    <a:pt x="92" y="226"/>
                    <a:pt x="77" y="218"/>
                  </a:cubicBezTo>
                  <a:cubicBezTo>
                    <a:pt x="77" y="471"/>
                    <a:pt x="77" y="471"/>
                    <a:pt x="77" y="471"/>
                  </a:cubicBezTo>
                  <a:cubicBezTo>
                    <a:pt x="103" y="471"/>
                    <a:pt x="216" y="471"/>
                    <a:pt x="242" y="471"/>
                  </a:cubicBezTo>
                  <a:close/>
                  <a:moveTo>
                    <a:pt x="57" y="471"/>
                  </a:moveTo>
                  <a:cubicBezTo>
                    <a:pt x="57" y="218"/>
                    <a:pt x="57" y="218"/>
                    <a:pt x="57" y="218"/>
                  </a:cubicBezTo>
                  <a:cubicBezTo>
                    <a:pt x="45" y="224"/>
                    <a:pt x="31" y="224"/>
                    <a:pt x="20" y="218"/>
                  </a:cubicBezTo>
                  <a:cubicBezTo>
                    <a:pt x="20" y="471"/>
                    <a:pt x="20" y="471"/>
                    <a:pt x="20" y="471"/>
                  </a:cubicBezTo>
                  <a:cubicBezTo>
                    <a:pt x="22" y="471"/>
                    <a:pt x="46" y="471"/>
                    <a:pt x="57" y="471"/>
                  </a:cubicBezTo>
                  <a:close/>
                  <a:moveTo>
                    <a:pt x="453" y="341"/>
                  </a:moveTo>
                  <a:cubicBezTo>
                    <a:pt x="453" y="301"/>
                    <a:pt x="453" y="301"/>
                    <a:pt x="453" y="301"/>
                  </a:cubicBezTo>
                  <a:cubicBezTo>
                    <a:pt x="379" y="301"/>
                    <a:pt x="379" y="301"/>
                    <a:pt x="379" y="301"/>
                  </a:cubicBezTo>
                  <a:cubicBezTo>
                    <a:pt x="379" y="341"/>
                    <a:pt x="379" y="341"/>
                    <a:pt x="379" y="341"/>
                  </a:cubicBezTo>
                  <a:cubicBezTo>
                    <a:pt x="384" y="341"/>
                    <a:pt x="432" y="341"/>
                    <a:pt x="453" y="341"/>
                  </a:cubicBezTo>
                  <a:close/>
                  <a:moveTo>
                    <a:pt x="359" y="341"/>
                  </a:moveTo>
                  <a:cubicBezTo>
                    <a:pt x="359" y="301"/>
                    <a:pt x="359" y="301"/>
                    <a:pt x="359" y="301"/>
                  </a:cubicBezTo>
                  <a:cubicBezTo>
                    <a:pt x="344" y="301"/>
                    <a:pt x="344" y="301"/>
                    <a:pt x="344" y="301"/>
                  </a:cubicBezTo>
                  <a:cubicBezTo>
                    <a:pt x="344" y="341"/>
                    <a:pt x="344" y="341"/>
                    <a:pt x="344" y="341"/>
                  </a:cubicBezTo>
                  <a:cubicBezTo>
                    <a:pt x="344" y="341"/>
                    <a:pt x="355" y="341"/>
                    <a:pt x="359" y="341"/>
                  </a:cubicBezTo>
                  <a:close/>
                  <a:moveTo>
                    <a:pt x="324" y="341"/>
                  </a:moveTo>
                  <a:cubicBezTo>
                    <a:pt x="324" y="301"/>
                    <a:pt x="324" y="301"/>
                    <a:pt x="324" y="301"/>
                  </a:cubicBezTo>
                  <a:cubicBezTo>
                    <a:pt x="249" y="301"/>
                    <a:pt x="249" y="301"/>
                    <a:pt x="249" y="301"/>
                  </a:cubicBezTo>
                  <a:cubicBezTo>
                    <a:pt x="249" y="341"/>
                    <a:pt x="249" y="341"/>
                    <a:pt x="249" y="341"/>
                  </a:cubicBezTo>
                  <a:cubicBezTo>
                    <a:pt x="255" y="341"/>
                    <a:pt x="302" y="341"/>
                    <a:pt x="324" y="341"/>
                  </a:cubicBezTo>
                  <a:close/>
                  <a:moveTo>
                    <a:pt x="307" y="272"/>
                  </a:moveTo>
                  <a:cubicBezTo>
                    <a:pt x="307" y="272"/>
                    <a:pt x="307" y="272"/>
                    <a:pt x="307" y="273"/>
                  </a:cubicBezTo>
                  <a:cubicBezTo>
                    <a:pt x="307" y="275"/>
                    <a:pt x="308" y="275"/>
                    <a:pt x="308" y="275"/>
                  </a:cubicBezTo>
                  <a:cubicBezTo>
                    <a:pt x="315" y="278"/>
                    <a:pt x="334" y="280"/>
                    <a:pt x="340" y="278"/>
                  </a:cubicBezTo>
                  <a:cubicBezTo>
                    <a:pt x="338" y="272"/>
                    <a:pt x="325" y="257"/>
                    <a:pt x="318" y="254"/>
                  </a:cubicBezTo>
                  <a:cubicBezTo>
                    <a:pt x="316" y="253"/>
                    <a:pt x="312" y="257"/>
                    <a:pt x="309" y="263"/>
                  </a:cubicBezTo>
                  <a:cubicBezTo>
                    <a:pt x="308" y="266"/>
                    <a:pt x="307" y="269"/>
                    <a:pt x="307" y="272"/>
                  </a:cubicBezTo>
                  <a:close/>
                  <a:moveTo>
                    <a:pt x="361" y="278"/>
                  </a:moveTo>
                  <a:cubicBezTo>
                    <a:pt x="367" y="280"/>
                    <a:pt x="387" y="278"/>
                    <a:pt x="393" y="275"/>
                  </a:cubicBezTo>
                  <a:cubicBezTo>
                    <a:pt x="394" y="275"/>
                    <a:pt x="395" y="275"/>
                    <a:pt x="395" y="273"/>
                  </a:cubicBezTo>
                  <a:cubicBezTo>
                    <a:pt x="395" y="269"/>
                    <a:pt x="394" y="266"/>
                    <a:pt x="392" y="263"/>
                  </a:cubicBezTo>
                  <a:cubicBezTo>
                    <a:pt x="389" y="257"/>
                    <a:pt x="385" y="253"/>
                    <a:pt x="383" y="254"/>
                  </a:cubicBezTo>
                  <a:cubicBezTo>
                    <a:pt x="377" y="257"/>
                    <a:pt x="363" y="272"/>
                    <a:pt x="361" y="278"/>
                  </a:cubicBezTo>
                  <a:close/>
                  <a:moveTo>
                    <a:pt x="303" y="190"/>
                  </a:moveTo>
                  <a:cubicBezTo>
                    <a:pt x="306" y="198"/>
                    <a:pt x="314" y="202"/>
                    <a:pt x="322" y="202"/>
                  </a:cubicBezTo>
                  <a:cubicBezTo>
                    <a:pt x="330" y="202"/>
                    <a:pt x="337" y="199"/>
                    <a:pt x="340" y="192"/>
                  </a:cubicBezTo>
                  <a:cubicBezTo>
                    <a:pt x="340" y="135"/>
                    <a:pt x="340" y="135"/>
                    <a:pt x="340" y="135"/>
                  </a:cubicBezTo>
                  <a:cubicBezTo>
                    <a:pt x="286" y="135"/>
                    <a:pt x="286" y="135"/>
                    <a:pt x="286" y="135"/>
                  </a:cubicBezTo>
                  <a:cubicBezTo>
                    <a:pt x="286" y="161"/>
                    <a:pt x="286" y="161"/>
                    <a:pt x="286" y="161"/>
                  </a:cubicBezTo>
                  <a:cubicBezTo>
                    <a:pt x="286" y="166"/>
                    <a:pt x="281" y="171"/>
                    <a:pt x="276" y="171"/>
                  </a:cubicBezTo>
                  <a:cubicBezTo>
                    <a:pt x="270" y="171"/>
                    <a:pt x="266" y="166"/>
                    <a:pt x="266" y="161"/>
                  </a:cubicBezTo>
                  <a:cubicBezTo>
                    <a:pt x="266" y="135"/>
                    <a:pt x="266" y="135"/>
                    <a:pt x="266" y="135"/>
                  </a:cubicBezTo>
                  <a:cubicBezTo>
                    <a:pt x="139" y="135"/>
                    <a:pt x="139" y="135"/>
                    <a:pt x="139" y="135"/>
                  </a:cubicBezTo>
                  <a:cubicBezTo>
                    <a:pt x="139" y="161"/>
                    <a:pt x="139" y="161"/>
                    <a:pt x="139" y="161"/>
                  </a:cubicBezTo>
                  <a:cubicBezTo>
                    <a:pt x="139" y="166"/>
                    <a:pt x="135" y="171"/>
                    <a:pt x="129" y="171"/>
                  </a:cubicBezTo>
                  <a:cubicBezTo>
                    <a:pt x="124" y="171"/>
                    <a:pt x="119" y="166"/>
                    <a:pt x="119" y="161"/>
                  </a:cubicBezTo>
                  <a:cubicBezTo>
                    <a:pt x="119" y="135"/>
                    <a:pt x="119" y="135"/>
                    <a:pt x="119" y="135"/>
                  </a:cubicBezTo>
                  <a:cubicBezTo>
                    <a:pt x="77" y="135"/>
                    <a:pt x="77" y="135"/>
                    <a:pt x="77" y="135"/>
                  </a:cubicBezTo>
                  <a:cubicBezTo>
                    <a:pt x="77" y="192"/>
                    <a:pt x="77" y="192"/>
                    <a:pt x="77" y="192"/>
                  </a:cubicBezTo>
                  <a:cubicBezTo>
                    <a:pt x="80" y="199"/>
                    <a:pt x="87" y="202"/>
                    <a:pt x="95" y="202"/>
                  </a:cubicBezTo>
                  <a:cubicBezTo>
                    <a:pt x="103" y="202"/>
                    <a:pt x="111" y="198"/>
                    <a:pt x="114" y="190"/>
                  </a:cubicBezTo>
                  <a:cubicBezTo>
                    <a:pt x="116" y="187"/>
                    <a:pt x="119" y="185"/>
                    <a:pt x="123" y="185"/>
                  </a:cubicBezTo>
                  <a:cubicBezTo>
                    <a:pt x="127" y="185"/>
                    <a:pt x="131" y="187"/>
                    <a:pt x="132" y="190"/>
                  </a:cubicBezTo>
                  <a:cubicBezTo>
                    <a:pt x="136" y="198"/>
                    <a:pt x="143" y="202"/>
                    <a:pt x="152" y="202"/>
                  </a:cubicBezTo>
                  <a:cubicBezTo>
                    <a:pt x="160" y="202"/>
                    <a:pt x="167" y="198"/>
                    <a:pt x="171" y="190"/>
                  </a:cubicBezTo>
                  <a:cubicBezTo>
                    <a:pt x="175" y="183"/>
                    <a:pt x="185" y="183"/>
                    <a:pt x="189" y="190"/>
                  </a:cubicBezTo>
                  <a:cubicBezTo>
                    <a:pt x="193" y="198"/>
                    <a:pt x="200" y="202"/>
                    <a:pt x="208" y="202"/>
                  </a:cubicBezTo>
                  <a:cubicBezTo>
                    <a:pt x="217" y="202"/>
                    <a:pt x="224" y="198"/>
                    <a:pt x="228" y="190"/>
                  </a:cubicBezTo>
                  <a:cubicBezTo>
                    <a:pt x="230" y="187"/>
                    <a:pt x="233" y="185"/>
                    <a:pt x="237" y="185"/>
                  </a:cubicBezTo>
                  <a:cubicBezTo>
                    <a:pt x="241" y="185"/>
                    <a:pt x="244" y="187"/>
                    <a:pt x="246" y="190"/>
                  </a:cubicBezTo>
                  <a:cubicBezTo>
                    <a:pt x="249" y="198"/>
                    <a:pt x="257" y="202"/>
                    <a:pt x="265" y="202"/>
                  </a:cubicBezTo>
                  <a:cubicBezTo>
                    <a:pt x="274" y="202"/>
                    <a:pt x="281" y="198"/>
                    <a:pt x="285" y="190"/>
                  </a:cubicBezTo>
                  <a:cubicBezTo>
                    <a:pt x="286" y="187"/>
                    <a:pt x="290" y="185"/>
                    <a:pt x="294" y="185"/>
                  </a:cubicBezTo>
                  <a:cubicBezTo>
                    <a:pt x="297" y="185"/>
                    <a:pt x="301" y="187"/>
                    <a:pt x="303" y="190"/>
                  </a:cubicBezTo>
                  <a:close/>
                  <a:moveTo>
                    <a:pt x="20" y="192"/>
                  </a:moveTo>
                  <a:cubicBezTo>
                    <a:pt x="28" y="206"/>
                    <a:pt x="48" y="206"/>
                    <a:pt x="57" y="192"/>
                  </a:cubicBezTo>
                  <a:cubicBezTo>
                    <a:pt x="57" y="135"/>
                    <a:pt x="57" y="135"/>
                    <a:pt x="57" y="135"/>
                  </a:cubicBezTo>
                  <a:cubicBezTo>
                    <a:pt x="20" y="135"/>
                    <a:pt x="20" y="135"/>
                    <a:pt x="20" y="135"/>
                  </a:cubicBezTo>
                  <a:cubicBezTo>
                    <a:pt x="20" y="192"/>
                    <a:pt x="20" y="192"/>
                    <a:pt x="20" y="192"/>
                  </a:cubicBezTo>
                  <a:close/>
                  <a:moveTo>
                    <a:pt x="565" y="158"/>
                  </a:moveTo>
                  <a:cubicBezTo>
                    <a:pt x="565" y="142"/>
                    <a:pt x="565" y="142"/>
                    <a:pt x="565" y="142"/>
                  </a:cubicBezTo>
                  <a:cubicBezTo>
                    <a:pt x="465" y="142"/>
                    <a:pt x="465" y="142"/>
                    <a:pt x="465" y="142"/>
                  </a:cubicBezTo>
                  <a:cubicBezTo>
                    <a:pt x="465" y="158"/>
                    <a:pt x="465" y="158"/>
                    <a:pt x="465" y="158"/>
                  </a:cubicBezTo>
                  <a:cubicBezTo>
                    <a:pt x="472" y="158"/>
                    <a:pt x="536" y="158"/>
                    <a:pt x="565" y="158"/>
                  </a:cubicBezTo>
                  <a:close/>
                  <a:moveTo>
                    <a:pt x="539" y="122"/>
                  </a:moveTo>
                  <a:cubicBezTo>
                    <a:pt x="539" y="51"/>
                    <a:pt x="539" y="51"/>
                    <a:pt x="539" y="51"/>
                  </a:cubicBezTo>
                  <a:cubicBezTo>
                    <a:pt x="539" y="29"/>
                    <a:pt x="527" y="20"/>
                    <a:pt x="515" y="20"/>
                  </a:cubicBezTo>
                  <a:cubicBezTo>
                    <a:pt x="503" y="20"/>
                    <a:pt x="491" y="29"/>
                    <a:pt x="491" y="51"/>
                  </a:cubicBezTo>
                  <a:cubicBezTo>
                    <a:pt x="491" y="122"/>
                    <a:pt x="491" y="122"/>
                    <a:pt x="491" y="122"/>
                  </a:cubicBezTo>
                  <a:cubicBezTo>
                    <a:pt x="493" y="122"/>
                    <a:pt x="526" y="122"/>
                    <a:pt x="539" y="122"/>
                  </a:cubicBezTo>
                  <a:close/>
                  <a:moveTo>
                    <a:pt x="266" y="115"/>
                  </a:moveTo>
                  <a:cubicBezTo>
                    <a:pt x="266" y="84"/>
                    <a:pt x="270" y="57"/>
                    <a:pt x="246" y="36"/>
                  </a:cubicBezTo>
                  <a:cubicBezTo>
                    <a:pt x="236" y="27"/>
                    <a:pt x="223" y="21"/>
                    <a:pt x="208" y="20"/>
                  </a:cubicBezTo>
                  <a:cubicBezTo>
                    <a:pt x="208" y="21"/>
                    <a:pt x="209" y="21"/>
                    <a:pt x="209" y="21"/>
                  </a:cubicBezTo>
                  <a:cubicBezTo>
                    <a:pt x="239" y="48"/>
                    <a:pt x="235" y="80"/>
                    <a:pt x="235" y="115"/>
                  </a:cubicBezTo>
                  <a:cubicBezTo>
                    <a:pt x="237" y="115"/>
                    <a:pt x="257" y="115"/>
                    <a:pt x="266" y="115"/>
                  </a:cubicBezTo>
                  <a:close/>
                  <a:moveTo>
                    <a:pt x="215" y="115"/>
                  </a:moveTo>
                  <a:cubicBezTo>
                    <a:pt x="215" y="83"/>
                    <a:pt x="215" y="83"/>
                    <a:pt x="215" y="83"/>
                  </a:cubicBezTo>
                  <a:cubicBezTo>
                    <a:pt x="215" y="64"/>
                    <a:pt x="208" y="47"/>
                    <a:pt x="196" y="36"/>
                  </a:cubicBezTo>
                  <a:cubicBezTo>
                    <a:pt x="190" y="31"/>
                    <a:pt x="184" y="27"/>
                    <a:pt x="177" y="25"/>
                  </a:cubicBezTo>
                  <a:cubicBezTo>
                    <a:pt x="134" y="42"/>
                    <a:pt x="139" y="84"/>
                    <a:pt x="139" y="115"/>
                  </a:cubicBezTo>
                  <a:cubicBezTo>
                    <a:pt x="145" y="115"/>
                    <a:pt x="193" y="115"/>
                    <a:pt x="215" y="115"/>
                  </a:cubicBezTo>
                  <a:close/>
                  <a:moveTo>
                    <a:pt x="119" y="115"/>
                  </a:moveTo>
                  <a:cubicBezTo>
                    <a:pt x="119" y="82"/>
                    <a:pt x="115" y="47"/>
                    <a:pt x="147" y="20"/>
                  </a:cubicBezTo>
                  <a:cubicBezTo>
                    <a:pt x="118" y="22"/>
                    <a:pt x="89" y="42"/>
                    <a:pt x="89" y="83"/>
                  </a:cubicBezTo>
                  <a:cubicBezTo>
                    <a:pt x="89" y="115"/>
                    <a:pt x="89" y="115"/>
                    <a:pt x="89" y="115"/>
                  </a:cubicBezTo>
                  <a:cubicBezTo>
                    <a:pt x="90" y="115"/>
                    <a:pt x="111" y="115"/>
                    <a:pt x="119" y="115"/>
                  </a:cubicBezTo>
                  <a:close/>
                  <a:moveTo>
                    <a:pt x="123" y="447"/>
                  </a:moveTo>
                  <a:cubicBezTo>
                    <a:pt x="128" y="447"/>
                    <a:pt x="133" y="443"/>
                    <a:pt x="133" y="437"/>
                  </a:cubicBezTo>
                  <a:cubicBezTo>
                    <a:pt x="133" y="432"/>
                    <a:pt x="128" y="428"/>
                    <a:pt x="123" y="428"/>
                  </a:cubicBezTo>
                  <a:cubicBezTo>
                    <a:pt x="116" y="428"/>
                    <a:pt x="116" y="428"/>
                    <a:pt x="116" y="428"/>
                  </a:cubicBezTo>
                  <a:cubicBezTo>
                    <a:pt x="102" y="428"/>
                    <a:pt x="102" y="447"/>
                    <a:pt x="116" y="447"/>
                  </a:cubicBezTo>
                  <a:cubicBezTo>
                    <a:pt x="116" y="447"/>
                    <a:pt x="123" y="447"/>
                    <a:pt x="123" y="447"/>
                  </a:cubicBezTo>
                  <a:close/>
                  <a:moveTo>
                    <a:pt x="206" y="447"/>
                  </a:moveTo>
                  <a:cubicBezTo>
                    <a:pt x="219" y="447"/>
                    <a:pt x="219" y="427"/>
                    <a:pt x="206" y="427"/>
                  </a:cubicBezTo>
                  <a:cubicBezTo>
                    <a:pt x="153" y="427"/>
                    <a:pt x="153" y="427"/>
                    <a:pt x="153" y="427"/>
                  </a:cubicBezTo>
                  <a:cubicBezTo>
                    <a:pt x="140" y="427"/>
                    <a:pt x="140" y="447"/>
                    <a:pt x="153" y="447"/>
                  </a:cubicBezTo>
                  <a:cubicBezTo>
                    <a:pt x="153" y="447"/>
                    <a:pt x="153" y="447"/>
                    <a:pt x="153" y="447"/>
                  </a:cubicBezTo>
                  <a:cubicBezTo>
                    <a:pt x="153" y="447"/>
                    <a:pt x="205" y="447"/>
                    <a:pt x="206" y="447"/>
                  </a:cubicBezTo>
                  <a:close/>
                  <a:moveTo>
                    <a:pt x="206" y="398"/>
                  </a:moveTo>
                  <a:cubicBezTo>
                    <a:pt x="179" y="398"/>
                    <a:pt x="179" y="398"/>
                    <a:pt x="179" y="398"/>
                  </a:cubicBezTo>
                  <a:cubicBezTo>
                    <a:pt x="173" y="398"/>
                    <a:pt x="169" y="403"/>
                    <a:pt x="169" y="408"/>
                  </a:cubicBezTo>
                  <a:cubicBezTo>
                    <a:pt x="169" y="414"/>
                    <a:pt x="173" y="418"/>
                    <a:pt x="179" y="418"/>
                  </a:cubicBezTo>
                  <a:cubicBezTo>
                    <a:pt x="179" y="418"/>
                    <a:pt x="205" y="418"/>
                    <a:pt x="205" y="418"/>
                  </a:cubicBezTo>
                  <a:cubicBezTo>
                    <a:pt x="219" y="418"/>
                    <a:pt x="219" y="398"/>
                    <a:pt x="206" y="398"/>
                  </a:cubicBezTo>
                  <a:close/>
                  <a:moveTo>
                    <a:pt x="515" y="250"/>
                  </a:moveTo>
                  <a:cubicBezTo>
                    <a:pt x="521" y="250"/>
                    <a:pt x="525" y="246"/>
                    <a:pt x="525" y="240"/>
                  </a:cubicBezTo>
                  <a:cubicBezTo>
                    <a:pt x="525" y="233"/>
                    <a:pt x="525" y="233"/>
                    <a:pt x="525" y="233"/>
                  </a:cubicBezTo>
                  <a:cubicBezTo>
                    <a:pt x="525" y="220"/>
                    <a:pt x="505" y="220"/>
                    <a:pt x="505" y="233"/>
                  </a:cubicBezTo>
                  <a:cubicBezTo>
                    <a:pt x="505" y="240"/>
                    <a:pt x="505" y="240"/>
                    <a:pt x="505" y="240"/>
                  </a:cubicBezTo>
                  <a:cubicBezTo>
                    <a:pt x="505" y="246"/>
                    <a:pt x="510" y="250"/>
                    <a:pt x="515" y="25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31" name="Rectangle 30"/>
          <p:cNvSpPr/>
          <p:nvPr/>
        </p:nvSpPr>
        <p:spPr bwMode="gray">
          <a:xfrm>
            <a:off x="6275286" y="4188729"/>
            <a:ext cx="2743659" cy="299378"/>
          </a:xfrm>
          <a:prstGeom prst="rect">
            <a:avLst/>
          </a:prstGeom>
          <a:no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zh-CN" altLang="en-US" sz="1000" b="1" dirty="0">
                <a:solidFill>
                  <a:schemeClr val="tx1"/>
                </a:solidFill>
              </a:rPr>
              <a:t>双十一拖把品类双冠王，获媒体广泛关注</a:t>
            </a:r>
          </a:p>
        </p:txBody>
      </p:sp>
      <p:pic>
        <p:nvPicPr>
          <p:cNvPr id="32" name="图片 11">
            <a:extLst>
              <a:ext uri="{FF2B5EF4-FFF2-40B4-BE49-F238E27FC236}">
                <a16:creationId xmlns:a16="http://schemas.microsoft.com/office/drawing/2014/main" id="{48049084-8E77-2443-BBA3-8F3E85840CBC}"/>
              </a:ext>
            </a:extLst>
          </p:cNvPr>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rot="20945865">
            <a:off x="9383772" y="3060284"/>
            <a:ext cx="644251" cy="978405"/>
          </a:xfrm>
          <a:prstGeom prst="rect">
            <a:avLst/>
          </a:prstGeom>
          <a:effectLst>
            <a:outerShdw blurRad="279400" sx="101000" sy="101000" algn="ctr" rotWithShape="0">
              <a:prstClr val="black">
                <a:alpha val="40000"/>
              </a:prstClr>
            </a:outerShdw>
          </a:effectLst>
        </p:spPr>
      </p:pic>
      <p:pic>
        <p:nvPicPr>
          <p:cNvPr id="33" name="图片 13">
            <a:extLst>
              <a:ext uri="{FF2B5EF4-FFF2-40B4-BE49-F238E27FC236}">
                <a16:creationId xmlns:a16="http://schemas.microsoft.com/office/drawing/2014/main" id="{F16E7E63-430F-3E42-AC39-CF8C168DD179}"/>
              </a:ext>
            </a:extLst>
          </p:cNvPr>
          <p:cNvPicPr>
            <a:picLocks noChangeAspect="1"/>
          </p:cNvPicPr>
          <p:nvPr/>
        </p:nvPicPr>
        <p:blipFill rotWithShape="1">
          <a:blip r:embed="rId40" cstate="print">
            <a:extLst>
              <a:ext uri="{28A0092B-C50C-407E-A947-70E740481C1C}">
                <a14:useLocalDpi xmlns:a14="http://schemas.microsoft.com/office/drawing/2010/main"/>
              </a:ext>
            </a:extLst>
          </a:blip>
          <a:srcRect/>
          <a:stretch/>
        </p:blipFill>
        <p:spPr>
          <a:xfrm>
            <a:off x="9686891" y="3122488"/>
            <a:ext cx="503792" cy="900492"/>
          </a:xfrm>
          <a:prstGeom prst="rect">
            <a:avLst/>
          </a:prstGeom>
          <a:effectLst>
            <a:outerShdw blurRad="279400" sx="101000" sy="101000" algn="ctr" rotWithShape="0">
              <a:prstClr val="black">
                <a:alpha val="40000"/>
              </a:prstClr>
            </a:outerShdw>
          </a:effectLst>
        </p:spPr>
      </p:pic>
      <p:pic>
        <p:nvPicPr>
          <p:cNvPr id="34" name="图片 12">
            <a:extLst>
              <a:ext uri="{FF2B5EF4-FFF2-40B4-BE49-F238E27FC236}">
                <a16:creationId xmlns:a16="http://schemas.microsoft.com/office/drawing/2014/main" id="{6ADFA72A-460F-D147-8DD1-CEE47BABD7AC}"/>
              </a:ext>
            </a:extLst>
          </p:cNvPr>
          <p:cNvPicPr>
            <a:picLocks noChangeAspect="1"/>
          </p:cNvPicPr>
          <p:nvPr/>
        </p:nvPicPr>
        <p:blipFill rotWithShape="1">
          <a:blip r:embed="rId41" cstate="print">
            <a:extLst>
              <a:ext uri="{28A0092B-C50C-407E-A947-70E740481C1C}">
                <a14:useLocalDpi xmlns:a14="http://schemas.microsoft.com/office/drawing/2010/main"/>
              </a:ext>
            </a:extLst>
          </a:blip>
          <a:srcRect/>
          <a:stretch/>
        </p:blipFill>
        <p:spPr>
          <a:xfrm rot="832544">
            <a:off x="9961276" y="3091309"/>
            <a:ext cx="515385" cy="962851"/>
          </a:xfrm>
          <a:prstGeom prst="rect">
            <a:avLst/>
          </a:prstGeom>
          <a:effectLst>
            <a:outerShdw blurRad="279400" sx="101000" sy="101000" algn="ctr" rotWithShape="0">
              <a:prstClr val="black">
                <a:alpha val="40000"/>
              </a:prstClr>
            </a:outerShdw>
          </a:effectLst>
        </p:spPr>
      </p:pic>
      <p:pic>
        <p:nvPicPr>
          <p:cNvPr id="35" name="图片 17">
            <a:extLst>
              <a:ext uri="{FF2B5EF4-FFF2-40B4-BE49-F238E27FC236}">
                <a16:creationId xmlns:a16="http://schemas.microsoft.com/office/drawing/2014/main" id="{292EAF4B-4A56-1843-B253-A616BC9DE877}"/>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0576941" y="3803627"/>
            <a:ext cx="650296" cy="180375"/>
          </a:xfrm>
          <a:prstGeom prst="rect">
            <a:avLst/>
          </a:prstGeom>
        </p:spPr>
      </p:pic>
      <p:pic>
        <p:nvPicPr>
          <p:cNvPr id="36" name="图片 20">
            <a:extLst>
              <a:ext uri="{FF2B5EF4-FFF2-40B4-BE49-F238E27FC236}">
                <a16:creationId xmlns:a16="http://schemas.microsoft.com/office/drawing/2014/main" id="{C927DB8D-A56F-1E43-9BA5-9E97E561A856}"/>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10587528" y="3249558"/>
            <a:ext cx="626968" cy="334384"/>
          </a:xfrm>
          <a:prstGeom prst="rect">
            <a:avLst/>
          </a:prstGeom>
        </p:spPr>
      </p:pic>
      <p:grpSp>
        <p:nvGrpSpPr>
          <p:cNvPr id="37" name="组合 30">
            <a:extLst>
              <a:ext uri="{FF2B5EF4-FFF2-40B4-BE49-F238E27FC236}">
                <a16:creationId xmlns:a16="http://schemas.microsoft.com/office/drawing/2014/main" id="{5BD7CFA1-A2BE-F242-9F7B-24D3E34AC823}"/>
              </a:ext>
            </a:extLst>
          </p:cNvPr>
          <p:cNvGrpSpPr/>
          <p:nvPr/>
        </p:nvGrpSpPr>
        <p:grpSpPr>
          <a:xfrm rot="2700000">
            <a:off x="10827440" y="3579525"/>
            <a:ext cx="149298" cy="155318"/>
            <a:chOff x="11512307" y="1890090"/>
            <a:chExt cx="366875" cy="366875"/>
          </a:xfrm>
        </p:grpSpPr>
        <p:cxnSp>
          <p:nvCxnSpPr>
            <p:cNvPr id="38" name="直线连接符 23">
              <a:extLst>
                <a:ext uri="{FF2B5EF4-FFF2-40B4-BE49-F238E27FC236}">
                  <a16:creationId xmlns:a16="http://schemas.microsoft.com/office/drawing/2014/main" id="{51AA494E-5C50-4E4C-B47C-355B6253ED08}"/>
                </a:ext>
              </a:extLst>
            </p:cNvPr>
            <p:cNvCxnSpPr>
              <a:cxnSpLocks/>
            </p:cNvCxnSpPr>
            <p:nvPr/>
          </p:nvCxnSpPr>
          <p:spPr>
            <a:xfrm>
              <a:off x="11512307" y="2076557"/>
              <a:ext cx="366875" cy="1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线连接符 28">
              <a:extLst>
                <a:ext uri="{FF2B5EF4-FFF2-40B4-BE49-F238E27FC236}">
                  <a16:creationId xmlns:a16="http://schemas.microsoft.com/office/drawing/2014/main" id="{4C551926-577B-8A4F-990F-9BCEA28513AA}"/>
                </a:ext>
              </a:extLst>
            </p:cNvPr>
            <p:cNvCxnSpPr>
              <a:cxnSpLocks/>
            </p:cNvCxnSpPr>
            <p:nvPr/>
          </p:nvCxnSpPr>
          <p:spPr>
            <a:xfrm rot="5400000">
              <a:off x="11512875" y="2072961"/>
              <a:ext cx="366875" cy="113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635528" y="1575897"/>
            <a:ext cx="1362908" cy="1199740"/>
            <a:chOff x="5256687" y="2849730"/>
            <a:chExt cx="592742" cy="501799"/>
          </a:xfrm>
          <a:solidFill>
            <a:schemeClr val="accent1">
              <a:lumMod val="20000"/>
              <a:lumOff val="80000"/>
            </a:schemeClr>
          </a:solidFill>
        </p:grpSpPr>
        <p:sp>
          <p:nvSpPr>
            <p:cNvPr id="50" name="12330485.625454.752.3753.255"/>
            <p:cNvSpPr>
              <a:spLocks/>
            </p:cNvSpPr>
            <p:nvPr>
              <p:custDataLst>
                <p:tags r:id="rId1"/>
              </p:custDataLst>
            </p:nvPr>
          </p:nvSpPr>
          <p:spPr bwMode="auto">
            <a:xfrm>
              <a:off x="5698182" y="3285182"/>
              <a:ext cx="9453" cy="6483"/>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2147483647 h 14"/>
                <a:gd name="T10" fmla="*/ 2147483647 w 20"/>
                <a:gd name="T11" fmla="*/ 2147483647 h 14"/>
                <a:gd name="T12" fmla="*/ 0 w 20"/>
                <a:gd name="T13" fmla="*/ 2147483647 h 14"/>
                <a:gd name="T14" fmla="*/ 2147483647 w 20"/>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4">
                  <a:moveTo>
                    <a:pt x="1" y="4"/>
                  </a:moveTo>
                  <a:lnTo>
                    <a:pt x="9" y="6"/>
                  </a:lnTo>
                  <a:lnTo>
                    <a:pt x="17" y="0"/>
                  </a:lnTo>
                  <a:lnTo>
                    <a:pt x="20" y="11"/>
                  </a:lnTo>
                  <a:lnTo>
                    <a:pt x="12" y="14"/>
                  </a:lnTo>
                  <a:lnTo>
                    <a:pt x="1" y="14"/>
                  </a:lnTo>
                  <a:lnTo>
                    <a:pt x="0" y="6"/>
                  </a:lnTo>
                  <a:lnTo>
                    <a:pt x="1" y="4"/>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51" name="12339469.25412.87523.87532.755"/>
            <p:cNvSpPr>
              <a:spLocks/>
            </p:cNvSpPr>
            <p:nvPr>
              <p:custDataLst>
                <p:tags r:id="rId2"/>
              </p:custDataLst>
            </p:nvPr>
          </p:nvSpPr>
          <p:spPr bwMode="auto">
            <a:xfrm>
              <a:off x="5578946" y="3238090"/>
              <a:ext cx="93670" cy="68635"/>
            </a:xfrm>
            <a:custGeom>
              <a:avLst/>
              <a:gdLst>
                <a:gd name="T0" fmla="*/ 2147483647 w 202"/>
                <a:gd name="T1" fmla="*/ 2147483647 h 147"/>
                <a:gd name="T2" fmla="*/ 2147483647 w 202"/>
                <a:gd name="T3" fmla="*/ 2147483647 h 147"/>
                <a:gd name="T4" fmla="*/ 2147483647 w 202"/>
                <a:gd name="T5" fmla="*/ 2147483647 h 147"/>
                <a:gd name="T6" fmla="*/ 2147483647 w 202"/>
                <a:gd name="T7" fmla="*/ 2147483647 h 147"/>
                <a:gd name="T8" fmla="*/ 2147483647 w 202"/>
                <a:gd name="T9" fmla="*/ 2147483647 h 147"/>
                <a:gd name="T10" fmla="*/ 2147483647 w 202"/>
                <a:gd name="T11" fmla="*/ 2147483647 h 147"/>
                <a:gd name="T12" fmla="*/ 2147483647 w 202"/>
                <a:gd name="T13" fmla="*/ 2147483647 h 147"/>
                <a:gd name="T14" fmla="*/ 2147483647 w 202"/>
                <a:gd name="T15" fmla="*/ 2147483647 h 147"/>
                <a:gd name="T16" fmla="*/ 2147483647 w 202"/>
                <a:gd name="T17" fmla="*/ 2147483647 h 147"/>
                <a:gd name="T18" fmla="*/ 2147483647 w 202"/>
                <a:gd name="T19" fmla="*/ 2147483647 h 147"/>
                <a:gd name="T20" fmla="*/ 2147483647 w 202"/>
                <a:gd name="T21" fmla="*/ 2147483647 h 147"/>
                <a:gd name="T22" fmla="*/ 2147483647 w 202"/>
                <a:gd name="T23" fmla="*/ 2147483647 h 147"/>
                <a:gd name="T24" fmla="*/ 2147483647 w 202"/>
                <a:gd name="T25" fmla="*/ 2147483647 h 147"/>
                <a:gd name="T26" fmla="*/ 2147483647 w 202"/>
                <a:gd name="T27" fmla="*/ 2147483647 h 147"/>
                <a:gd name="T28" fmla="*/ 2147483647 w 202"/>
                <a:gd name="T29" fmla="*/ 2147483647 h 147"/>
                <a:gd name="T30" fmla="*/ 2147483647 w 202"/>
                <a:gd name="T31" fmla="*/ 2147483647 h 147"/>
                <a:gd name="T32" fmla="*/ 2147483647 w 202"/>
                <a:gd name="T33" fmla="*/ 2147483647 h 147"/>
                <a:gd name="T34" fmla="*/ 2147483647 w 202"/>
                <a:gd name="T35" fmla="*/ 2147483647 h 147"/>
                <a:gd name="T36" fmla="*/ 2147483647 w 202"/>
                <a:gd name="T37" fmla="*/ 2147483647 h 147"/>
                <a:gd name="T38" fmla="*/ 2147483647 w 202"/>
                <a:gd name="T39" fmla="*/ 2147483647 h 147"/>
                <a:gd name="T40" fmla="*/ 2147483647 w 202"/>
                <a:gd name="T41" fmla="*/ 2147483647 h 147"/>
                <a:gd name="T42" fmla="*/ 2147483647 w 202"/>
                <a:gd name="T43" fmla="*/ 2147483647 h 147"/>
                <a:gd name="T44" fmla="*/ 2147483647 w 202"/>
                <a:gd name="T45" fmla="*/ 2147483647 h 147"/>
                <a:gd name="T46" fmla="*/ 2147483647 w 202"/>
                <a:gd name="T47" fmla="*/ 2147483647 h 147"/>
                <a:gd name="T48" fmla="*/ 2147483647 w 202"/>
                <a:gd name="T49" fmla="*/ 2147483647 h 147"/>
                <a:gd name="T50" fmla="*/ 2147483647 w 202"/>
                <a:gd name="T51" fmla="*/ 2147483647 h 147"/>
                <a:gd name="T52" fmla="*/ 2147483647 w 202"/>
                <a:gd name="T53" fmla="*/ 2147483647 h 147"/>
                <a:gd name="T54" fmla="*/ 2147483647 w 202"/>
                <a:gd name="T55" fmla="*/ 2147483647 h 147"/>
                <a:gd name="T56" fmla="*/ 2147483647 w 202"/>
                <a:gd name="T57" fmla="*/ 2147483647 h 147"/>
                <a:gd name="T58" fmla="*/ 2147483647 w 202"/>
                <a:gd name="T59" fmla="*/ 2147483647 h 147"/>
                <a:gd name="T60" fmla="*/ 2147483647 w 202"/>
                <a:gd name="T61" fmla="*/ 2147483647 h 147"/>
                <a:gd name="T62" fmla="*/ 2147483647 w 202"/>
                <a:gd name="T63" fmla="*/ 2147483647 h 147"/>
                <a:gd name="T64" fmla="*/ 2147483647 w 202"/>
                <a:gd name="T65" fmla="*/ 2147483647 h 147"/>
                <a:gd name="T66" fmla="*/ 2147483647 w 202"/>
                <a:gd name="T67" fmla="*/ 2147483647 h 147"/>
                <a:gd name="T68" fmla="*/ 2147483647 w 202"/>
                <a:gd name="T69" fmla="*/ 2147483647 h 147"/>
                <a:gd name="T70" fmla="*/ 2147483647 w 202"/>
                <a:gd name="T71" fmla="*/ 2147483647 h 147"/>
                <a:gd name="T72" fmla="*/ 0 w 202"/>
                <a:gd name="T73" fmla="*/ 2147483647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147">
                  <a:moveTo>
                    <a:pt x="0" y="57"/>
                  </a:moveTo>
                  <a:lnTo>
                    <a:pt x="9" y="57"/>
                  </a:lnTo>
                  <a:lnTo>
                    <a:pt x="19" y="48"/>
                  </a:lnTo>
                  <a:lnTo>
                    <a:pt x="23" y="51"/>
                  </a:lnTo>
                  <a:lnTo>
                    <a:pt x="40" y="58"/>
                  </a:lnTo>
                  <a:lnTo>
                    <a:pt x="44" y="57"/>
                  </a:lnTo>
                  <a:lnTo>
                    <a:pt x="44" y="51"/>
                  </a:lnTo>
                  <a:lnTo>
                    <a:pt x="47" y="47"/>
                  </a:lnTo>
                  <a:lnTo>
                    <a:pt x="73" y="30"/>
                  </a:lnTo>
                  <a:lnTo>
                    <a:pt x="77" y="36"/>
                  </a:lnTo>
                  <a:lnTo>
                    <a:pt x="92" y="40"/>
                  </a:lnTo>
                  <a:lnTo>
                    <a:pt x="101" y="29"/>
                  </a:lnTo>
                  <a:lnTo>
                    <a:pt x="105" y="33"/>
                  </a:lnTo>
                  <a:lnTo>
                    <a:pt x="111" y="33"/>
                  </a:lnTo>
                  <a:lnTo>
                    <a:pt x="111" y="29"/>
                  </a:lnTo>
                  <a:lnTo>
                    <a:pt x="120" y="26"/>
                  </a:lnTo>
                  <a:lnTo>
                    <a:pt x="120" y="24"/>
                  </a:lnTo>
                  <a:lnTo>
                    <a:pt x="122" y="20"/>
                  </a:lnTo>
                  <a:lnTo>
                    <a:pt x="124" y="22"/>
                  </a:lnTo>
                  <a:lnTo>
                    <a:pt x="132" y="13"/>
                  </a:lnTo>
                  <a:lnTo>
                    <a:pt x="139" y="15"/>
                  </a:lnTo>
                  <a:lnTo>
                    <a:pt x="145" y="6"/>
                  </a:lnTo>
                  <a:lnTo>
                    <a:pt x="149" y="13"/>
                  </a:lnTo>
                  <a:lnTo>
                    <a:pt x="151" y="13"/>
                  </a:lnTo>
                  <a:lnTo>
                    <a:pt x="161" y="3"/>
                  </a:lnTo>
                  <a:lnTo>
                    <a:pt x="163" y="4"/>
                  </a:lnTo>
                  <a:lnTo>
                    <a:pt x="168" y="0"/>
                  </a:lnTo>
                  <a:lnTo>
                    <a:pt x="177" y="4"/>
                  </a:lnTo>
                  <a:lnTo>
                    <a:pt x="177" y="13"/>
                  </a:lnTo>
                  <a:lnTo>
                    <a:pt x="183" y="14"/>
                  </a:lnTo>
                  <a:lnTo>
                    <a:pt x="181" y="23"/>
                  </a:lnTo>
                  <a:lnTo>
                    <a:pt x="176" y="33"/>
                  </a:lnTo>
                  <a:lnTo>
                    <a:pt x="172" y="42"/>
                  </a:lnTo>
                  <a:lnTo>
                    <a:pt x="176" y="42"/>
                  </a:lnTo>
                  <a:lnTo>
                    <a:pt x="182" y="35"/>
                  </a:lnTo>
                  <a:lnTo>
                    <a:pt x="188" y="48"/>
                  </a:lnTo>
                  <a:lnTo>
                    <a:pt x="193" y="45"/>
                  </a:lnTo>
                  <a:lnTo>
                    <a:pt x="198" y="45"/>
                  </a:lnTo>
                  <a:lnTo>
                    <a:pt x="202" y="57"/>
                  </a:lnTo>
                  <a:lnTo>
                    <a:pt x="198" y="63"/>
                  </a:lnTo>
                  <a:lnTo>
                    <a:pt x="199" y="68"/>
                  </a:lnTo>
                  <a:lnTo>
                    <a:pt x="187" y="84"/>
                  </a:lnTo>
                  <a:lnTo>
                    <a:pt x="188" y="100"/>
                  </a:lnTo>
                  <a:lnTo>
                    <a:pt x="172" y="112"/>
                  </a:lnTo>
                  <a:lnTo>
                    <a:pt x="171" y="122"/>
                  </a:lnTo>
                  <a:lnTo>
                    <a:pt x="162" y="125"/>
                  </a:lnTo>
                  <a:lnTo>
                    <a:pt x="163" y="131"/>
                  </a:lnTo>
                  <a:lnTo>
                    <a:pt x="154" y="133"/>
                  </a:lnTo>
                  <a:lnTo>
                    <a:pt x="149" y="144"/>
                  </a:lnTo>
                  <a:lnTo>
                    <a:pt x="131" y="147"/>
                  </a:lnTo>
                  <a:lnTo>
                    <a:pt x="122" y="140"/>
                  </a:lnTo>
                  <a:lnTo>
                    <a:pt x="113" y="137"/>
                  </a:lnTo>
                  <a:lnTo>
                    <a:pt x="103" y="145"/>
                  </a:lnTo>
                  <a:lnTo>
                    <a:pt x="94" y="147"/>
                  </a:lnTo>
                  <a:lnTo>
                    <a:pt x="84" y="147"/>
                  </a:lnTo>
                  <a:lnTo>
                    <a:pt x="64" y="134"/>
                  </a:lnTo>
                  <a:lnTo>
                    <a:pt x="59" y="124"/>
                  </a:lnTo>
                  <a:lnTo>
                    <a:pt x="65" y="113"/>
                  </a:lnTo>
                  <a:lnTo>
                    <a:pt x="58" y="110"/>
                  </a:lnTo>
                  <a:lnTo>
                    <a:pt x="51" y="110"/>
                  </a:lnTo>
                  <a:lnTo>
                    <a:pt x="49" y="107"/>
                  </a:lnTo>
                  <a:lnTo>
                    <a:pt x="40" y="110"/>
                  </a:lnTo>
                  <a:lnTo>
                    <a:pt x="32" y="104"/>
                  </a:lnTo>
                  <a:lnTo>
                    <a:pt x="35" y="94"/>
                  </a:lnTo>
                  <a:lnTo>
                    <a:pt x="42" y="93"/>
                  </a:lnTo>
                  <a:lnTo>
                    <a:pt x="44" y="91"/>
                  </a:lnTo>
                  <a:lnTo>
                    <a:pt x="46" y="83"/>
                  </a:lnTo>
                  <a:lnTo>
                    <a:pt x="44" y="78"/>
                  </a:lnTo>
                  <a:lnTo>
                    <a:pt x="21" y="74"/>
                  </a:lnTo>
                  <a:lnTo>
                    <a:pt x="17" y="67"/>
                  </a:lnTo>
                  <a:lnTo>
                    <a:pt x="10" y="67"/>
                  </a:lnTo>
                  <a:lnTo>
                    <a:pt x="5" y="67"/>
                  </a:lnTo>
                  <a:lnTo>
                    <a:pt x="0" y="61"/>
                  </a:lnTo>
                  <a:lnTo>
                    <a:pt x="0" y="57"/>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52" name="12354441.625468.12518.2515.755"/>
            <p:cNvSpPr>
              <a:spLocks/>
            </p:cNvSpPr>
            <p:nvPr>
              <p:custDataLst>
                <p:tags r:id="rId3"/>
              </p:custDataLst>
            </p:nvPr>
          </p:nvSpPr>
          <p:spPr bwMode="auto">
            <a:xfrm>
              <a:off x="5736424" y="3158207"/>
              <a:ext cx="45116" cy="52811"/>
            </a:xfrm>
            <a:custGeom>
              <a:avLst/>
              <a:gdLst>
                <a:gd name="T0" fmla="*/ 2147483647 w 97"/>
                <a:gd name="T1" fmla="*/ 2147483647 h 113"/>
                <a:gd name="T2" fmla="*/ 2147483647 w 97"/>
                <a:gd name="T3" fmla="*/ 2147483647 h 113"/>
                <a:gd name="T4" fmla="*/ 2147483647 w 97"/>
                <a:gd name="T5" fmla="*/ 2147483647 h 113"/>
                <a:gd name="T6" fmla="*/ 2147483647 w 97"/>
                <a:gd name="T7" fmla="*/ 2147483647 h 113"/>
                <a:gd name="T8" fmla="*/ 2147483647 w 97"/>
                <a:gd name="T9" fmla="*/ 2147483647 h 113"/>
                <a:gd name="T10" fmla="*/ 2147483647 w 97"/>
                <a:gd name="T11" fmla="*/ 2147483647 h 113"/>
                <a:gd name="T12" fmla="*/ 2147483647 w 97"/>
                <a:gd name="T13" fmla="*/ 2147483647 h 113"/>
                <a:gd name="T14" fmla="*/ 2147483647 w 97"/>
                <a:gd name="T15" fmla="*/ 2147483647 h 113"/>
                <a:gd name="T16" fmla="*/ 2147483647 w 97"/>
                <a:gd name="T17" fmla="*/ 2147483647 h 113"/>
                <a:gd name="T18" fmla="*/ 0 w 97"/>
                <a:gd name="T19" fmla="*/ 2147483647 h 113"/>
                <a:gd name="T20" fmla="*/ 2147483647 w 97"/>
                <a:gd name="T21" fmla="*/ 2147483647 h 113"/>
                <a:gd name="T22" fmla="*/ 2147483647 w 97"/>
                <a:gd name="T23" fmla="*/ 2147483647 h 113"/>
                <a:gd name="T24" fmla="*/ 2147483647 w 97"/>
                <a:gd name="T25" fmla="*/ 2147483647 h 113"/>
                <a:gd name="T26" fmla="*/ 2147483647 w 97"/>
                <a:gd name="T27" fmla="*/ 2147483647 h 113"/>
                <a:gd name="T28" fmla="*/ 2147483647 w 97"/>
                <a:gd name="T29" fmla="*/ 2147483647 h 113"/>
                <a:gd name="T30" fmla="*/ 2147483647 w 97"/>
                <a:gd name="T31" fmla="*/ 2147483647 h 113"/>
                <a:gd name="T32" fmla="*/ 2147483647 w 97"/>
                <a:gd name="T33" fmla="*/ 2147483647 h 113"/>
                <a:gd name="T34" fmla="*/ 2147483647 w 97"/>
                <a:gd name="T35" fmla="*/ 2147483647 h 113"/>
                <a:gd name="T36" fmla="*/ 2147483647 w 97"/>
                <a:gd name="T37" fmla="*/ 2147483647 h 113"/>
                <a:gd name="T38" fmla="*/ 2147483647 w 97"/>
                <a:gd name="T39" fmla="*/ 2147483647 h 113"/>
                <a:gd name="T40" fmla="*/ 2147483647 w 97"/>
                <a:gd name="T41" fmla="*/ 2147483647 h 113"/>
                <a:gd name="T42" fmla="*/ 2147483647 w 97"/>
                <a:gd name="T43" fmla="*/ 2147483647 h 113"/>
                <a:gd name="T44" fmla="*/ 2147483647 w 97"/>
                <a:gd name="T45" fmla="*/ 2147483647 h 113"/>
                <a:gd name="T46" fmla="*/ 2147483647 w 97"/>
                <a:gd name="T47" fmla="*/ 0 h 113"/>
                <a:gd name="T48" fmla="*/ 2147483647 w 97"/>
                <a:gd name="T49" fmla="*/ 2147483647 h 113"/>
                <a:gd name="T50" fmla="*/ 2147483647 w 97"/>
                <a:gd name="T51" fmla="*/ 2147483647 h 113"/>
                <a:gd name="T52" fmla="*/ 2147483647 w 97"/>
                <a:gd name="T53" fmla="*/ 2147483647 h 113"/>
                <a:gd name="T54" fmla="*/ 2147483647 w 97"/>
                <a:gd name="T55" fmla="*/ 2147483647 h 113"/>
                <a:gd name="T56" fmla="*/ 2147483647 w 97"/>
                <a:gd name="T57" fmla="*/ 2147483647 h 113"/>
                <a:gd name="T58" fmla="*/ 2147483647 w 97"/>
                <a:gd name="T59" fmla="*/ 2147483647 h 113"/>
                <a:gd name="T60" fmla="*/ 2147483647 w 97"/>
                <a:gd name="T61" fmla="*/ 2147483647 h 113"/>
                <a:gd name="T62" fmla="*/ 2147483647 w 97"/>
                <a:gd name="T63" fmla="*/ 2147483647 h 113"/>
                <a:gd name="T64" fmla="*/ 2147483647 w 97"/>
                <a:gd name="T65" fmla="*/ 2147483647 h 113"/>
                <a:gd name="T66" fmla="*/ 2147483647 w 97"/>
                <a:gd name="T67" fmla="*/ 2147483647 h 113"/>
                <a:gd name="T68" fmla="*/ 2147483647 w 97"/>
                <a:gd name="T69" fmla="*/ 2147483647 h 113"/>
                <a:gd name="T70" fmla="*/ 2147483647 w 97"/>
                <a:gd name="T71" fmla="*/ 2147483647 h 113"/>
                <a:gd name="T72" fmla="*/ 2147483647 w 97"/>
                <a:gd name="T73" fmla="*/ 2147483647 h 113"/>
                <a:gd name="T74" fmla="*/ 2147483647 w 97"/>
                <a:gd name="T75" fmla="*/ 2147483647 h 113"/>
                <a:gd name="T76" fmla="*/ 2147483647 w 97"/>
                <a:gd name="T77" fmla="*/ 2147483647 h 113"/>
                <a:gd name="T78" fmla="*/ 2147483647 w 97"/>
                <a:gd name="T79" fmla="*/ 2147483647 h 113"/>
                <a:gd name="T80" fmla="*/ 2147483647 w 97"/>
                <a:gd name="T81" fmla="*/ 2147483647 h 113"/>
                <a:gd name="T82" fmla="*/ 2147483647 w 97"/>
                <a:gd name="T83" fmla="*/ 2147483647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7" h="113">
                  <a:moveTo>
                    <a:pt x="70" y="109"/>
                  </a:moveTo>
                  <a:lnTo>
                    <a:pt x="56" y="113"/>
                  </a:lnTo>
                  <a:lnTo>
                    <a:pt x="47" y="105"/>
                  </a:lnTo>
                  <a:lnTo>
                    <a:pt x="41" y="113"/>
                  </a:lnTo>
                  <a:lnTo>
                    <a:pt x="32" y="113"/>
                  </a:lnTo>
                  <a:lnTo>
                    <a:pt x="28" y="104"/>
                  </a:lnTo>
                  <a:lnTo>
                    <a:pt x="23" y="93"/>
                  </a:lnTo>
                  <a:lnTo>
                    <a:pt x="15" y="92"/>
                  </a:lnTo>
                  <a:lnTo>
                    <a:pt x="5" y="74"/>
                  </a:lnTo>
                  <a:lnTo>
                    <a:pt x="0" y="66"/>
                  </a:lnTo>
                  <a:lnTo>
                    <a:pt x="3" y="62"/>
                  </a:lnTo>
                  <a:lnTo>
                    <a:pt x="5" y="60"/>
                  </a:lnTo>
                  <a:lnTo>
                    <a:pt x="15" y="46"/>
                  </a:lnTo>
                  <a:lnTo>
                    <a:pt x="15" y="35"/>
                  </a:lnTo>
                  <a:lnTo>
                    <a:pt x="18" y="31"/>
                  </a:lnTo>
                  <a:lnTo>
                    <a:pt x="25" y="28"/>
                  </a:lnTo>
                  <a:lnTo>
                    <a:pt x="28" y="26"/>
                  </a:lnTo>
                  <a:lnTo>
                    <a:pt x="25" y="21"/>
                  </a:lnTo>
                  <a:lnTo>
                    <a:pt x="29" y="15"/>
                  </a:lnTo>
                  <a:lnTo>
                    <a:pt x="29" y="5"/>
                  </a:lnTo>
                  <a:lnTo>
                    <a:pt x="34" y="2"/>
                  </a:lnTo>
                  <a:lnTo>
                    <a:pt x="43" y="7"/>
                  </a:lnTo>
                  <a:lnTo>
                    <a:pt x="54" y="9"/>
                  </a:lnTo>
                  <a:lnTo>
                    <a:pt x="62" y="0"/>
                  </a:lnTo>
                  <a:lnTo>
                    <a:pt x="71" y="8"/>
                  </a:lnTo>
                  <a:lnTo>
                    <a:pt x="68" y="11"/>
                  </a:lnTo>
                  <a:lnTo>
                    <a:pt x="63" y="18"/>
                  </a:lnTo>
                  <a:lnTo>
                    <a:pt x="56" y="21"/>
                  </a:lnTo>
                  <a:lnTo>
                    <a:pt x="53" y="23"/>
                  </a:lnTo>
                  <a:lnTo>
                    <a:pt x="60" y="26"/>
                  </a:lnTo>
                  <a:lnTo>
                    <a:pt x="73" y="21"/>
                  </a:lnTo>
                  <a:lnTo>
                    <a:pt x="95" y="30"/>
                  </a:lnTo>
                  <a:lnTo>
                    <a:pt x="97" y="48"/>
                  </a:lnTo>
                  <a:lnTo>
                    <a:pt x="88" y="48"/>
                  </a:lnTo>
                  <a:lnTo>
                    <a:pt x="88" y="53"/>
                  </a:lnTo>
                  <a:lnTo>
                    <a:pt x="92" y="61"/>
                  </a:lnTo>
                  <a:lnTo>
                    <a:pt x="88" y="66"/>
                  </a:lnTo>
                  <a:lnTo>
                    <a:pt x="92" y="73"/>
                  </a:lnTo>
                  <a:lnTo>
                    <a:pt x="86" y="82"/>
                  </a:lnTo>
                  <a:lnTo>
                    <a:pt x="82" y="78"/>
                  </a:lnTo>
                  <a:lnTo>
                    <a:pt x="72" y="104"/>
                  </a:lnTo>
                  <a:lnTo>
                    <a:pt x="70" y="109"/>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53" name="12360439.125478.253.753.755"/>
            <p:cNvSpPr>
              <a:spLocks/>
            </p:cNvSpPr>
            <p:nvPr>
              <p:custDataLst>
                <p:tags r:id="rId4"/>
              </p:custDataLst>
            </p:nvPr>
          </p:nvSpPr>
          <p:spPr bwMode="auto">
            <a:xfrm>
              <a:off x="5765427" y="3151534"/>
              <a:ext cx="10527" cy="10486"/>
            </a:xfrm>
            <a:custGeom>
              <a:avLst/>
              <a:gdLst>
                <a:gd name="T0" fmla="*/ 2147483647 w 23"/>
                <a:gd name="T1" fmla="*/ 2147483647 h 23"/>
                <a:gd name="T2" fmla="*/ 0 w 23"/>
                <a:gd name="T3" fmla="*/ 2147483647 h 23"/>
                <a:gd name="T4" fmla="*/ 2147483647 w 23"/>
                <a:gd name="T5" fmla="*/ 2147483647 h 23"/>
                <a:gd name="T6" fmla="*/ 2147483647 w 23"/>
                <a:gd name="T7" fmla="*/ 0 h 23"/>
                <a:gd name="T8" fmla="*/ 2147483647 w 23"/>
                <a:gd name="T9" fmla="*/ 2147483647 h 23"/>
                <a:gd name="T10" fmla="*/ 2147483647 w 23"/>
                <a:gd name="T11" fmla="*/ 2147483647 h 23"/>
                <a:gd name="T12" fmla="*/ 2147483647 w 23"/>
                <a:gd name="T13" fmla="*/ 2147483647 h 23"/>
                <a:gd name="T14" fmla="*/ 2147483647 w 23"/>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23">
                  <a:moveTo>
                    <a:pt x="9" y="23"/>
                  </a:moveTo>
                  <a:lnTo>
                    <a:pt x="0" y="15"/>
                  </a:lnTo>
                  <a:lnTo>
                    <a:pt x="5" y="10"/>
                  </a:lnTo>
                  <a:lnTo>
                    <a:pt x="8" y="0"/>
                  </a:lnTo>
                  <a:lnTo>
                    <a:pt x="18" y="4"/>
                  </a:lnTo>
                  <a:lnTo>
                    <a:pt x="23" y="11"/>
                  </a:lnTo>
                  <a:lnTo>
                    <a:pt x="19" y="15"/>
                  </a:lnTo>
                  <a:lnTo>
                    <a:pt x="9" y="23"/>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54" name="12375401.375433.87529.25145"/>
            <p:cNvSpPr>
              <a:spLocks/>
            </p:cNvSpPr>
            <p:nvPr>
              <p:custDataLst>
                <p:tags r:id="rId5"/>
              </p:custDataLst>
            </p:nvPr>
          </p:nvSpPr>
          <p:spPr bwMode="auto">
            <a:xfrm>
              <a:off x="5638672" y="3042671"/>
              <a:ext cx="40175" cy="83888"/>
            </a:xfrm>
            <a:custGeom>
              <a:avLst/>
              <a:gdLst>
                <a:gd name="T0" fmla="*/ 2147483647 w 87"/>
                <a:gd name="T1" fmla="*/ 2147483647 h 180"/>
                <a:gd name="T2" fmla="*/ 2147483647 w 87"/>
                <a:gd name="T3" fmla="*/ 2147483647 h 180"/>
                <a:gd name="T4" fmla="*/ 2147483647 w 87"/>
                <a:gd name="T5" fmla="*/ 2147483647 h 180"/>
                <a:gd name="T6" fmla="*/ 2147483647 w 87"/>
                <a:gd name="T7" fmla="*/ 2147483647 h 180"/>
                <a:gd name="T8" fmla="*/ 2147483647 w 87"/>
                <a:gd name="T9" fmla="*/ 2147483647 h 180"/>
                <a:gd name="T10" fmla="*/ 2147483647 w 87"/>
                <a:gd name="T11" fmla="*/ 2147483647 h 180"/>
                <a:gd name="T12" fmla="*/ 2147483647 w 87"/>
                <a:gd name="T13" fmla="*/ 2147483647 h 180"/>
                <a:gd name="T14" fmla="*/ 2147483647 w 87"/>
                <a:gd name="T15" fmla="*/ 2147483647 h 180"/>
                <a:gd name="T16" fmla="*/ 2147483647 w 87"/>
                <a:gd name="T17" fmla="*/ 2147483647 h 180"/>
                <a:gd name="T18" fmla="*/ 2147483647 w 87"/>
                <a:gd name="T19" fmla="*/ 2147483647 h 180"/>
                <a:gd name="T20" fmla="*/ 2147483647 w 87"/>
                <a:gd name="T21" fmla="*/ 2147483647 h 180"/>
                <a:gd name="T22" fmla="*/ 2147483647 w 87"/>
                <a:gd name="T23" fmla="*/ 2147483647 h 180"/>
                <a:gd name="T24" fmla="*/ 2147483647 w 87"/>
                <a:gd name="T25" fmla="*/ 2147483647 h 180"/>
                <a:gd name="T26" fmla="*/ 2147483647 w 87"/>
                <a:gd name="T27" fmla="*/ 2147483647 h 180"/>
                <a:gd name="T28" fmla="*/ 2147483647 w 87"/>
                <a:gd name="T29" fmla="*/ 2147483647 h 180"/>
                <a:gd name="T30" fmla="*/ 2147483647 w 87"/>
                <a:gd name="T31" fmla="*/ 2147483647 h 180"/>
                <a:gd name="T32" fmla="*/ 2147483647 w 87"/>
                <a:gd name="T33" fmla="*/ 2147483647 h 180"/>
                <a:gd name="T34" fmla="*/ 2147483647 w 87"/>
                <a:gd name="T35" fmla="*/ 2147483647 h 180"/>
                <a:gd name="T36" fmla="*/ 2147483647 w 87"/>
                <a:gd name="T37" fmla="*/ 0 h 180"/>
                <a:gd name="T38" fmla="*/ 2147483647 w 87"/>
                <a:gd name="T39" fmla="*/ 2147483647 h 180"/>
                <a:gd name="T40" fmla="*/ 2147483647 w 87"/>
                <a:gd name="T41" fmla="*/ 2147483647 h 180"/>
                <a:gd name="T42" fmla="*/ 2147483647 w 87"/>
                <a:gd name="T43" fmla="*/ 2147483647 h 180"/>
                <a:gd name="T44" fmla="*/ 2147483647 w 87"/>
                <a:gd name="T45" fmla="*/ 2147483647 h 180"/>
                <a:gd name="T46" fmla="*/ 2147483647 w 87"/>
                <a:gd name="T47" fmla="*/ 2147483647 h 180"/>
                <a:gd name="T48" fmla="*/ 2147483647 w 87"/>
                <a:gd name="T49" fmla="*/ 2147483647 h 180"/>
                <a:gd name="T50" fmla="*/ 2147483647 w 87"/>
                <a:gd name="T51" fmla="*/ 2147483647 h 180"/>
                <a:gd name="T52" fmla="*/ 2147483647 w 87"/>
                <a:gd name="T53" fmla="*/ 2147483647 h 180"/>
                <a:gd name="T54" fmla="*/ 2147483647 w 87"/>
                <a:gd name="T55" fmla="*/ 2147483647 h 180"/>
                <a:gd name="T56" fmla="*/ 2147483647 w 87"/>
                <a:gd name="T57" fmla="*/ 2147483647 h 180"/>
                <a:gd name="T58" fmla="*/ 0 w 87"/>
                <a:gd name="T59" fmla="*/ 2147483647 h 180"/>
                <a:gd name="T60" fmla="*/ 2147483647 w 87"/>
                <a:gd name="T61" fmla="*/ 2147483647 h 180"/>
                <a:gd name="T62" fmla="*/ 2147483647 w 87"/>
                <a:gd name="T63" fmla="*/ 2147483647 h 180"/>
                <a:gd name="T64" fmla="*/ 0 w 87"/>
                <a:gd name="T65" fmla="*/ 2147483647 h 180"/>
                <a:gd name="T66" fmla="*/ 2147483647 w 87"/>
                <a:gd name="T67" fmla="*/ 2147483647 h 180"/>
                <a:gd name="T68" fmla="*/ 2147483647 w 87"/>
                <a:gd name="T69" fmla="*/ 2147483647 h 180"/>
                <a:gd name="T70" fmla="*/ 2147483647 w 87"/>
                <a:gd name="T71" fmla="*/ 2147483647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180">
                  <a:moveTo>
                    <a:pt x="5" y="180"/>
                  </a:moveTo>
                  <a:lnTo>
                    <a:pt x="24" y="176"/>
                  </a:lnTo>
                  <a:lnTo>
                    <a:pt x="48" y="158"/>
                  </a:lnTo>
                  <a:lnTo>
                    <a:pt x="66" y="155"/>
                  </a:lnTo>
                  <a:lnTo>
                    <a:pt x="78" y="146"/>
                  </a:lnTo>
                  <a:lnTo>
                    <a:pt x="79" y="123"/>
                  </a:lnTo>
                  <a:lnTo>
                    <a:pt x="72" y="116"/>
                  </a:lnTo>
                  <a:lnTo>
                    <a:pt x="74" y="110"/>
                  </a:lnTo>
                  <a:lnTo>
                    <a:pt x="79" y="103"/>
                  </a:lnTo>
                  <a:lnTo>
                    <a:pt x="80" y="94"/>
                  </a:lnTo>
                  <a:lnTo>
                    <a:pt x="84" y="88"/>
                  </a:lnTo>
                  <a:lnTo>
                    <a:pt x="78" y="74"/>
                  </a:lnTo>
                  <a:lnTo>
                    <a:pt x="68" y="63"/>
                  </a:lnTo>
                  <a:lnTo>
                    <a:pt x="73" y="46"/>
                  </a:lnTo>
                  <a:lnTo>
                    <a:pt x="84" y="40"/>
                  </a:lnTo>
                  <a:lnTo>
                    <a:pt x="87" y="29"/>
                  </a:lnTo>
                  <a:lnTo>
                    <a:pt x="82" y="18"/>
                  </a:lnTo>
                  <a:lnTo>
                    <a:pt x="82" y="6"/>
                  </a:lnTo>
                  <a:lnTo>
                    <a:pt x="74" y="0"/>
                  </a:lnTo>
                  <a:lnTo>
                    <a:pt x="58" y="8"/>
                  </a:lnTo>
                  <a:lnTo>
                    <a:pt x="55" y="6"/>
                  </a:lnTo>
                  <a:lnTo>
                    <a:pt x="45" y="13"/>
                  </a:lnTo>
                  <a:lnTo>
                    <a:pt x="39" y="12"/>
                  </a:lnTo>
                  <a:lnTo>
                    <a:pt x="24" y="33"/>
                  </a:lnTo>
                  <a:lnTo>
                    <a:pt x="20" y="33"/>
                  </a:lnTo>
                  <a:lnTo>
                    <a:pt x="12" y="40"/>
                  </a:lnTo>
                  <a:lnTo>
                    <a:pt x="12" y="49"/>
                  </a:lnTo>
                  <a:lnTo>
                    <a:pt x="9" y="56"/>
                  </a:lnTo>
                  <a:lnTo>
                    <a:pt x="6" y="68"/>
                  </a:lnTo>
                  <a:lnTo>
                    <a:pt x="0" y="78"/>
                  </a:lnTo>
                  <a:lnTo>
                    <a:pt x="7" y="94"/>
                  </a:lnTo>
                  <a:lnTo>
                    <a:pt x="5" y="103"/>
                  </a:lnTo>
                  <a:lnTo>
                    <a:pt x="0" y="113"/>
                  </a:lnTo>
                  <a:lnTo>
                    <a:pt x="7" y="152"/>
                  </a:lnTo>
                  <a:lnTo>
                    <a:pt x="2" y="173"/>
                  </a:lnTo>
                  <a:lnTo>
                    <a:pt x="5" y="180"/>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72" name="12369407.25417.1253720.3755"/>
            <p:cNvSpPr>
              <a:spLocks/>
            </p:cNvSpPr>
            <p:nvPr>
              <p:custDataLst>
                <p:tags r:id="rId6"/>
              </p:custDataLst>
            </p:nvPr>
          </p:nvSpPr>
          <p:spPr bwMode="auto">
            <a:xfrm>
              <a:off x="5591192" y="3059449"/>
              <a:ext cx="58007" cy="106384"/>
            </a:xfrm>
            <a:custGeom>
              <a:avLst/>
              <a:gdLst>
                <a:gd name="T0" fmla="*/ 2147483647 w 126"/>
                <a:gd name="T1" fmla="*/ 2147483647 h 228"/>
                <a:gd name="T2" fmla="*/ 2147483647 w 126"/>
                <a:gd name="T3" fmla="*/ 2147483647 h 228"/>
                <a:gd name="T4" fmla="*/ 2147483647 w 126"/>
                <a:gd name="T5" fmla="*/ 2147483647 h 228"/>
                <a:gd name="T6" fmla="*/ 2147483647 w 126"/>
                <a:gd name="T7" fmla="*/ 2147483647 h 228"/>
                <a:gd name="T8" fmla="*/ 2147483647 w 126"/>
                <a:gd name="T9" fmla="*/ 2147483647 h 228"/>
                <a:gd name="T10" fmla="*/ 2147483647 w 126"/>
                <a:gd name="T11" fmla="*/ 0 h 228"/>
                <a:gd name="T12" fmla="*/ 2147483647 w 126"/>
                <a:gd name="T13" fmla="*/ 2147483647 h 228"/>
                <a:gd name="T14" fmla="*/ 2147483647 w 126"/>
                <a:gd name="T15" fmla="*/ 2147483647 h 228"/>
                <a:gd name="T16" fmla="*/ 2147483647 w 126"/>
                <a:gd name="T17" fmla="*/ 2147483647 h 228"/>
                <a:gd name="T18" fmla="*/ 2147483647 w 126"/>
                <a:gd name="T19" fmla="*/ 2147483647 h 228"/>
                <a:gd name="T20" fmla="*/ 2147483647 w 126"/>
                <a:gd name="T21" fmla="*/ 2147483647 h 228"/>
                <a:gd name="T22" fmla="*/ 2147483647 w 126"/>
                <a:gd name="T23" fmla="*/ 2147483647 h 228"/>
                <a:gd name="T24" fmla="*/ 2147483647 w 126"/>
                <a:gd name="T25" fmla="*/ 2147483647 h 228"/>
                <a:gd name="T26" fmla="*/ 2147483647 w 126"/>
                <a:gd name="T27" fmla="*/ 2147483647 h 228"/>
                <a:gd name="T28" fmla="*/ 2147483647 w 126"/>
                <a:gd name="T29" fmla="*/ 2147483647 h 228"/>
                <a:gd name="T30" fmla="*/ 2147483647 w 126"/>
                <a:gd name="T31" fmla="*/ 2147483647 h 228"/>
                <a:gd name="T32" fmla="*/ 2147483647 w 126"/>
                <a:gd name="T33" fmla="*/ 2147483647 h 228"/>
                <a:gd name="T34" fmla="*/ 2147483647 w 126"/>
                <a:gd name="T35" fmla="*/ 2147483647 h 228"/>
                <a:gd name="T36" fmla="*/ 2147483647 w 126"/>
                <a:gd name="T37" fmla="*/ 2147483647 h 228"/>
                <a:gd name="T38" fmla="*/ 2147483647 w 126"/>
                <a:gd name="T39" fmla="*/ 2147483647 h 228"/>
                <a:gd name="T40" fmla="*/ 2147483647 w 126"/>
                <a:gd name="T41" fmla="*/ 2147483647 h 228"/>
                <a:gd name="T42" fmla="*/ 2147483647 w 126"/>
                <a:gd name="T43" fmla="*/ 2147483647 h 228"/>
                <a:gd name="T44" fmla="*/ 2147483647 w 126"/>
                <a:gd name="T45" fmla="*/ 2147483647 h 228"/>
                <a:gd name="T46" fmla="*/ 0 w 126"/>
                <a:gd name="T47" fmla="*/ 2147483647 h 228"/>
                <a:gd name="T48" fmla="*/ 2147483647 w 126"/>
                <a:gd name="T49" fmla="*/ 2147483647 h 228"/>
                <a:gd name="T50" fmla="*/ 2147483647 w 126"/>
                <a:gd name="T51" fmla="*/ 2147483647 h 228"/>
                <a:gd name="T52" fmla="*/ 2147483647 w 126"/>
                <a:gd name="T53" fmla="*/ 2147483647 h 228"/>
                <a:gd name="T54" fmla="*/ 2147483647 w 126"/>
                <a:gd name="T55" fmla="*/ 2147483647 h 228"/>
                <a:gd name="T56" fmla="*/ 2147483647 w 126"/>
                <a:gd name="T57" fmla="*/ 2147483647 h 228"/>
                <a:gd name="T58" fmla="*/ 2147483647 w 126"/>
                <a:gd name="T59" fmla="*/ 2147483647 h 228"/>
                <a:gd name="T60" fmla="*/ 2147483647 w 126"/>
                <a:gd name="T61" fmla="*/ 2147483647 h 228"/>
                <a:gd name="T62" fmla="*/ 2147483647 w 126"/>
                <a:gd name="T63" fmla="*/ 2147483647 h 228"/>
                <a:gd name="T64" fmla="*/ 2147483647 w 126"/>
                <a:gd name="T65" fmla="*/ 2147483647 h 228"/>
                <a:gd name="T66" fmla="*/ 2147483647 w 126"/>
                <a:gd name="T67" fmla="*/ 2147483647 h 228"/>
                <a:gd name="T68" fmla="*/ 2147483647 w 126"/>
                <a:gd name="T69" fmla="*/ 2147483647 h 228"/>
                <a:gd name="T70" fmla="*/ 2147483647 w 126"/>
                <a:gd name="T71" fmla="*/ 2147483647 h 228"/>
                <a:gd name="T72" fmla="*/ 2147483647 w 126"/>
                <a:gd name="T73" fmla="*/ 2147483647 h 228"/>
                <a:gd name="T74" fmla="*/ 2147483647 w 126"/>
                <a:gd name="T75" fmla="*/ 2147483647 h 228"/>
                <a:gd name="T76" fmla="*/ 2147483647 w 12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228">
                  <a:moveTo>
                    <a:pt x="107" y="144"/>
                  </a:moveTo>
                  <a:lnTo>
                    <a:pt x="105" y="137"/>
                  </a:lnTo>
                  <a:lnTo>
                    <a:pt x="110" y="116"/>
                  </a:lnTo>
                  <a:lnTo>
                    <a:pt x="102" y="77"/>
                  </a:lnTo>
                  <a:lnTo>
                    <a:pt x="107" y="67"/>
                  </a:lnTo>
                  <a:lnTo>
                    <a:pt x="110" y="58"/>
                  </a:lnTo>
                  <a:lnTo>
                    <a:pt x="103" y="43"/>
                  </a:lnTo>
                  <a:lnTo>
                    <a:pt x="109" y="32"/>
                  </a:lnTo>
                  <a:lnTo>
                    <a:pt x="110" y="20"/>
                  </a:lnTo>
                  <a:lnTo>
                    <a:pt x="115" y="13"/>
                  </a:lnTo>
                  <a:lnTo>
                    <a:pt x="114" y="4"/>
                  </a:lnTo>
                  <a:lnTo>
                    <a:pt x="110" y="0"/>
                  </a:lnTo>
                  <a:lnTo>
                    <a:pt x="106" y="7"/>
                  </a:lnTo>
                  <a:lnTo>
                    <a:pt x="93" y="7"/>
                  </a:lnTo>
                  <a:lnTo>
                    <a:pt x="85" y="18"/>
                  </a:lnTo>
                  <a:lnTo>
                    <a:pt x="86" y="24"/>
                  </a:lnTo>
                  <a:lnTo>
                    <a:pt x="84" y="27"/>
                  </a:lnTo>
                  <a:lnTo>
                    <a:pt x="78" y="29"/>
                  </a:lnTo>
                  <a:lnTo>
                    <a:pt x="57" y="61"/>
                  </a:lnTo>
                  <a:lnTo>
                    <a:pt x="55" y="60"/>
                  </a:lnTo>
                  <a:lnTo>
                    <a:pt x="48" y="57"/>
                  </a:lnTo>
                  <a:lnTo>
                    <a:pt x="36" y="58"/>
                  </a:lnTo>
                  <a:lnTo>
                    <a:pt x="31" y="64"/>
                  </a:lnTo>
                  <a:lnTo>
                    <a:pt x="31" y="76"/>
                  </a:lnTo>
                  <a:lnTo>
                    <a:pt x="32" y="81"/>
                  </a:lnTo>
                  <a:lnTo>
                    <a:pt x="55" y="91"/>
                  </a:lnTo>
                  <a:lnTo>
                    <a:pt x="66" y="99"/>
                  </a:lnTo>
                  <a:lnTo>
                    <a:pt x="67" y="105"/>
                  </a:lnTo>
                  <a:lnTo>
                    <a:pt x="61" y="113"/>
                  </a:lnTo>
                  <a:lnTo>
                    <a:pt x="65" y="123"/>
                  </a:lnTo>
                  <a:lnTo>
                    <a:pt x="62" y="128"/>
                  </a:lnTo>
                  <a:lnTo>
                    <a:pt x="47" y="129"/>
                  </a:lnTo>
                  <a:lnTo>
                    <a:pt x="43" y="131"/>
                  </a:lnTo>
                  <a:lnTo>
                    <a:pt x="45" y="133"/>
                  </a:lnTo>
                  <a:lnTo>
                    <a:pt x="45" y="139"/>
                  </a:lnTo>
                  <a:lnTo>
                    <a:pt x="32" y="140"/>
                  </a:lnTo>
                  <a:lnTo>
                    <a:pt x="26" y="137"/>
                  </a:lnTo>
                  <a:lnTo>
                    <a:pt x="17" y="137"/>
                  </a:lnTo>
                  <a:lnTo>
                    <a:pt x="16" y="139"/>
                  </a:lnTo>
                  <a:lnTo>
                    <a:pt x="17" y="143"/>
                  </a:lnTo>
                  <a:lnTo>
                    <a:pt x="13" y="148"/>
                  </a:lnTo>
                  <a:lnTo>
                    <a:pt x="12" y="152"/>
                  </a:lnTo>
                  <a:lnTo>
                    <a:pt x="20" y="159"/>
                  </a:lnTo>
                  <a:lnTo>
                    <a:pt x="14" y="171"/>
                  </a:lnTo>
                  <a:lnTo>
                    <a:pt x="17" y="177"/>
                  </a:lnTo>
                  <a:lnTo>
                    <a:pt x="16" y="180"/>
                  </a:lnTo>
                  <a:lnTo>
                    <a:pt x="7" y="180"/>
                  </a:lnTo>
                  <a:lnTo>
                    <a:pt x="0" y="183"/>
                  </a:lnTo>
                  <a:lnTo>
                    <a:pt x="6" y="190"/>
                  </a:lnTo>
                  <a:lnTo>
                    <a:pt x="2" y="200"/>
                  </a:lnTo>
                  <a:lnTo>
                    <a:pt x="8" y="201"/>
                  </a:lnTo>
                  <a:lnTo>
                    <a:pt x="8" y="207"/>
                  </a:lnTo>
                  <a:lnTo>
                    <a:pt x="12" y="207"/>
                  </a:lnTo>
                  <a:lnTo>
                    <a:pt x="29" y="204"/>
                  </a:lnTo>
                  <a:lnTo>
                    <a:pt x="32" y="206"/>
                  </a:lnTo>
                  <a:lnTo>
                    <a:pt x="33" y="210"/>
                  </a:lnTo>
                  <a:lnTo>
                    <a:pt x="40" y="212"/>
                  </a:lnTo>
                  <a:lnTo>
                    <a:pt x="56" y="219"/>
                  </a:lnTo>
                  <a:lnTo>
                    <a:pt x="65" y="216"/>
                  </a:lnTo>
                  <a:lnTo>
                    <a:pt x="83" y="223"/>
                  </a:lnTo>
                  <a:lnTo>
                    <a:pt x="87" y="228"/>
                  </a:lnTo>
                  <a:lnTo>
                    <a:pt x="96" y="226"/>
                  </a:lnTo>
                  <a:lnTo>
                    <a:pt x="95" y="216"/>
                  </a:lnTo>
                  <a:lnTo>
                    <a:pt x="94" y="214"/>
                  </a:lnTo>
                  <a:lnTo>
                    <a:pt x="95" y="206"/>
                  </a:lnTo>
                  <a:lnTo>
                    <a:pt x="105" y="201"/>
                  </a:lnTo>
                  <a:lnTo>
                    <a:pt x="107" y="197"/>
                  </a:lnTo>
                  <a:lnTo>
                    <a:pt x="102" y="195"/>
                  </a:lnTo>
                  <a:lnTo>
                    <a:pt x="96" y="193"/>
                  </a:lnTo>
                  <a:lnTo>
                    <a:pt x="90" y="188"/>
                  </a:lnTo>
                  <a:lnTo>
                    <a:pt x="94" y="186"/>
                  </a:lnTo>
                  <a:lnTo>
                    <a:pt x="113" y="186"/>
                  </a:lnTo>
                  <a:lnTo>
                    <a:pt x="117" y="186"/>
                  </a:lnTo>
                  <a:lnTo>
                    <a:pt x="121" y="187"/>
                  </a:lnTo>
                  <a:lnTo>
                    <a:pt x="126" y="182"/>
                  </a:lnTo>
                  <a:lnTo>
                    <a:pt x="126" y="175"/>
                  </a:lnTo>
                  <a:lnTo>
                    <a:pt x="107" y="148"/>
                  </a:lnTo>
                  <a:lnTo>
                    <a:pt x="107" y="144"/>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73" name="12384401.375456.257.54.1255"/>
            <p:cNvSpPr>
              <a:spLocks/>
            </p:cNvSpPr>
            <p:nvPr>
              <p:custDataLst>
                <p:tags r:id="rId7"/>
              </p:custDataLst>
            </p:nvPr>
          </p:nvSpPr>
          <p:spPr bwMode="auto">
            <a:xfrm>
              <a:off x="5702479" y="3042671"/>
              <a:ext cx="11817" cy="21543"/>
            </a:xfrm>
            <a:custGeom>
              <a:avLst/>
              <a:gdLst>
                <a:gd name="T0" fmla="*/ 2147483647 w 26"/>
                <a:gd name="T1" fmla="*/ 2147483647 h 46"/>
                <a:gd name="T2" fmla="*/ 2147483647 w 26"/>
                <a:gd name="T3" fmla="*/ 2147483647 h 46"/>
                <a:gd name="T4" fmla="*/ 2147483647 w 26"/>
                <a:gd name="T5" fmla="*/ 2147483647 h 46"/>
                <a:gd name="T6" fmla="*/ 0 w 26"/>
                <a:gd name="T7" fmla="*/ 2147483647 h 46"/>
                <a:gd name="T8" fmla="*/ 0 w 26"/>
                <a:gd name="T9" fmla="*/ 2147483647 h 46"/>
                <a:gd name="T10" fmla="*/ 2147483647 w 26"/>
                <a:gd name="T11" fmla="*/ 2147483647 h 46"/>
                <a:gd name="T12" fmla="*/ 2147483647 w 26"/>
                <a:gd name="T13" fmla="*/ 2147483647 h 46"/>
                <a:gd name="T14" fmla="*/ 2147483647 w 26"/>
                <a:gd name="T15" fmla="*/ 2147483647 h 46"/>
                <a:gd name="T16" fmla="*/ 2147483647 w 26"/>
                <a:gd name="T17" fmla="*/ 0 h 46"/>
                <a:gd name="T18" fmla="*/ 2147483647 w 26"/>
                <a:gd name="T19" fmla="*/ 2147483647 h 46"/>
                <a:gd name="T20" fmla="*/ 2147483647 w 26"/>
                <a:gd name="T21" fmla="*/ 2147483647 h 46"/>
                <a:gd name="T22" fmla="*/ 2147483647 w 26"/>
                <a:gd name="T23" fmla="*/ 2147483647 h 46"/>
                <a:gd name="T24" fmla="*/ 2147483647 w 26"/>
                <a:gd name="T25" fmla="*/ 2147483647 h 46"/>
                <a:gd name="T26" fmla="*/ 2147483647 w 26"/>
                <a:gd name="T27" fmla="*/ 2147483647 h 46"/>
                <a:gd name="T28" fmla="*/ 2147483647 w 26"/>
                <a:gd name="T29" fmla="*/ 2147483647 h 46"/>
                <a:gd name="T30" fmla="*/ 2147483647 w 26"/>
                <a:gd name="T31" fmla="*/ 2147483647 h 46"/>
                <a:gd name="T32" fmla="*/ 2147483647 w 26"/>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46">
                  <a:moveTo>
                    <a:pt x="21" y="44"/>
                  </a:moveTo>
                  <a:lnTo>
                    <a:pt x="13" y="46"/>
                  </a:lnTo>
                  <a:lnTo>
                    <a:pt x="1" y="44"/>
                  </a:lnTo>
                  <a:lnTo>
                    <a:pt x="0" y="41"/>
                  </a:lnTo>
                  <a:lnTo>
                    <a:pt x="0" y="20"/>
                  </a:lnTo>
                  <a:lnTo>
                    <a:pt x="8" y="16"/>
                  </a:lnTo>
                  <a:lnTo>
                    <a:pt x="7" y="12"/>
                  </a:lnTo>
                  <a:lnTo>
                    <a:pt x="9" y="4"/>
                  </a:lnTo>
                  <a:lnTo>
                    <a:pt x="10" y="0"/>
                  </a:lnTo>
                  <a:lnTo>
                    <a:pt x="15" y="3"/>
                  </a:lnTo>
                  <a:lnTo>
                    <a:pt x="17" y="10"/>
                  </a:lnTo>
                  <a:lnTo>
                    <a:pt x="16" y="14"/>
                  </a:lnTo>
                  <a:lnTo>
                    <a:pt x="25" y="21"/>
                  </a:lnTo>
                  <a:lnTo>
                    <a:pt x="26" y="25"/>
                  </a:lnTo>
                  <a:lnTo>
                    <a:pt x="20" y="30"/>
                  </a:lnTo>
                  <a:lnTo>
                    <a:pt x="19" y="37"/>
                  </a:lnTo>
                  <a:lnTo>
                    <a:pt x="21" y="44"/>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74" name="12387398.3754517.256.6255"/>
            <p:cNvSpPr>
              <a:spLocks/>
            </p:cNvSpPr>
            <p:nvPr>
              <p:custDataLst>
                <p:tags r:id="rId8"/>
              </p:custDataLst>
            </p:nvPr>
          </p:nvSpPr>
          <p:spPr bwMode="auto">
            <a:xfrm>
              <a:off x="5687655" y="3033710"/>
              <a:ext cx="18906" cy="21353"/>
            </a:xfrm>
            <a:custGeom>
              <a:avLst/>
              <a:gdLst>
                <a:gd name="T0" fmla="*/ 2147483647 w 41"/>
                <a:gd name="T1" fmla="*/ 2147483647 h 45"/>
                <a:gd name="T2" fmla="*/ 2147483647 w 41"/>
                <a:gd name="T3" fmla="*/ 2147483647 h 45"/>
                <a:gd name="T4" fmla="*/ 2147483647 w 41"/>
                <a:gd name="T5" fmla="*/ 2147483647 h 45"/>
                <a:gd name="T6" fmla="*/ 2147483647 w 41"/>
                <a:gd name="T7" fmla="*/ 2147483647 h 45"/>
                <a:gd name="T8" fmla="*/ 2147483647 w 41"/>
                <a:gd name="T9" fmla="*/ 2147483647 h 45"/>
                <a:gd name="T10" fmla="*/ 2147483647 w 41"/>
                <a:gd name="T11" fmla="*/ 2147483647 h 45"/>
                <a:gd name="T12" fmla="*/ 2147483647 w 41"/>
                <a:gd name="T13" fmla="*/ 2147483647 h 45"/>
                <a:gd name="T14" fmla="*/ 2147483647 w 41"/>
                <a:gd name="T15" fmla="*/ 0 h 45"/>
                <a:gd name="T16" fmla="*/ 2147483647 w 41"/>
                <a:gd name="T17" fmla="*/ 2147483647 h 45"/>
                <a:gd name="T18" fmla="*/ 2147483647 w 41"/>
                <a:gd name="T19" fmla="*/ 2147483647 h 45"/>
                <a:gd name="T20" fmla="*/ 2147483647 w 41"/>
                <a:gd name="T21" fmla="*/ 2147483647 h 45"/>
                <a:gd name="T22" fmla="*/ 0 w 41"/>
                <a:gd name="T23" fmla="*/ 2147483647 h 45"/>
                <a:gd name="T24" fmla="*/ 2147483647 w 41"/>
                <a:gd name="T25" fmla="*/ 2147483647 h 45"/>
                <a:gd name="T26" fmla="*/ 2147483647 w 41"/>
                <a:gd name="T27" fmla="*/ 2147483647 h 45"/>
                <a:gd name="T28" fmla="*/ 2147483647 w 41"/>
                <a:gd name="T29" fmla="*/ 2147483647 h 45"/>
                <a:gd name="T30" fmla="*/ 2147483647 w 41"/>
                <a:gd name="T31" fmla="*/ 2147483647 h 45"/>
                <a:gd name="T32" fmla="*/ 2147483647 w 41"/>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5">
                  <a:moveTo>
                    <a:pt x="32" y="39"/>
                  </a:moveTo>
                  <a:lnTo>
                    <a:pt x="31" y="32"/>
                  </a:lnTo>
                  <a:lnTo>
                    <a:pt x="29" y="27"/>
                  </a:lnTo>
                  <a:lnTo>
                    <a:pt x="41" y="23"/>
                  </a:lnTo>
                  <a:lnTo>
                    <a:pt x="41" y="19"/>
                  </a:lnTo>
                  <a:lnTo>
                    <a:pt x="39" y="8"/>
                  </a:lnTo>
                  <a:lnTo>
                    <a:pt x="35" y="8"/>
                  </a:lnTo>
                  <a:lnTo>
                    <a:pt x="20" y="0"/>
                  </a:lnTo>
                  <a:lnTo>
                    <a:pt x="11" y="8"/>
                  </a:lnTo>
                  <a:lnTo>
                    <a:pt x="10" y="20"/>
                  </a:lnTo>
                  <a:lnTo>
                    <a:pt x="1" y="30"/>
                  </a:lnTo>
                  <a:lnTo>
                    <a:pt x="0" y="40"/>
                  </a:lnTo>
                  <a:lnTo>
                    <a:pt x="2" y="44"/>
                  </a:lnTo>
                  <a:lnTo>
                    <a:pt x="13" y="43"/>
                  </a:lnTo>
                  <a:lnTo>
                    <a:pt x="21" y="45"/>
                  </a:lnTo>
                  <a:lnTo>
                    <a:pt x="25" y="41"/>
                  </a:lnTo>
                  <a:lnTo>
                    <a:pt x="32" y="39"/>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75" name="12402402455.752.6251.8755"/>
            <p:cNvSpPr>
              <a:spLocks/>
            </p:cNvSpPr>
            <p:nvPr>
              <p:custDataLst>
                <p:tags r:id="rId9"/>
              </p:custDataLst>
            </p:nvPr>
          </p:nvSpPr>
          <p:spPr bwMode="auto">
            <a:xfrm>
              <a:off x="5700975" y="3044578"/>
              <a:ext cx="5586" cy="7626"/>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12" y="0"/>
                  </a:moveTo>
                  <a:lnTo>
                    <a:pt x="10" y="8"/>
                  </a:lnTo>
                  <a:lnTo>
                    <a:pt x="11" y="12"/>
                  </a:lnTo>
                  <a:lnTo>
                    <a:pt x="3" y="16"/>
                  </a:lnTo>
                  <a:lnTo>
                    <a:pt x="2" y="9"/>
                  </a:lnTo>
                  <a:lnTo>
                    <a:pt x="0" y="4"/>
                  </a:lnTo>
                  <a:lnTo>
                    <a:pt x="12" y="0"/>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76" name="12399334.375460.62542.7547.1255"/>
            <p:cNvSpPr>
              <a:spLocks/>
            </p:cNvSpPr>
            <p:nvPr>
              <p:custDataLst>
                <p:tags r:id="rId10"/>
              </p:custDataLst>
            </p:nvPr>
          </p:nvSpPr>
          <p:spPr bwMode="auto">
            <a:xfrm>
              <a:off x="5714725" y="2849730"/>
              <a:ext cx="134704" cy="122781"/>
            </a:xfrm>
            <a:custGeom>
              <a:avLst/>
              <a:gdLst>
                <a:gd name="T0" fmla="*/ 2147483647 w 291"/>
                <a:gd name="T1" fmla="*/ 2147483647 h 264"/>
                <a:gd name="T2" fmla="*/ 2147483647 w 291"/>
                <a:gd name="T3" fmla="*/ 2147483647 h 264"/>
                <a:gd name="T4" fmla="*/ 2147483647 w 291"/>
                <a:gd name="T5" fmla="*/ 2147483647 h 264"/>
                <a:gd name="T6" fmla="*/ 2147483647 w 291"/>
                <a:gd name="T7" fmla="*/ 2147483647 h 264"/>
                <a:gd name="T8" fmla="*/ 2147483647 w 291"/>
                <a:gd name="T9" fmla="*/ 2147483647 h 264"/>
                <a:gd name="T10" fmla="*/ 2147483647 w 291"/>
                <a:gd name="T11" fmla="*/ 2147483647 h 264"/>
                <a:gd name="T12" fmla="*/ 2147483647 w 291"/>
                <a:gd name="T13" fmla="*/ 2147483647 h 264"/>
                <a:gd name="T14" fmla="*/ 2147483647 w 291"/>
                <a:gd name="T15" fmla="*/ 2147483647 h 264"/>
                <a:gd name="T16" fmla="*/ 2147483647 w 291"/>
                <a:gd name="T17" fmla="*/ 2147483647 h 264"/>
                <a:gd name="T18" fmla="*/ 2147483647 w 291"/>
                <a:gd name="T19" fmla="*/ 2147483647 h 264"/>
                <a:gd name="T20" fmla="*/ 2147483647 w 291"/>
                <a:gd name="T21" fmla="*/ 2147483647 h 264"/>
                <a:gd name="T22" fmla="*/ 2147483647 w 291"/>
                <a:gd name="T23" fmla="*/ 2147483647 h 264"/>
                <a:gd name="T24" fmla="*/ 2147483647 w 291"/>
                <a:gd name="T25" fmla="*/ 2147483647 h 264"/>
                <a:gd name="T26" fmla="*/ 2147483647 w 291"/>
                <a:gd name="T27" fmla="*/ 2147483647 h 264"/>
                <a:gd name="T28" fmla="*/ 2147483647 w 291"/>
                <a:gd name="T29" fmla="*/ 2147483647 h 264"/>
                <a:gd name="T30" fmla="*/ 2147483647 w 291"/>
                <a:gd name="T31" fmla="*/ 2147483647 h 264"/>
                <a:gd name="T32" fmla="*/ 2147483647 w 291"/>
                <a:gd name="T33" fmla="*/ 2147483647 h 264"/>
                <a:gd name="T34" fmla="*/ 2147483647 w 291"/>
                <a:gd name="T35" fmla="*/ 2147483647 h 264"/>
                <a:gd name="T36" fmla="*/ 2147483647 w 291"/>
                <a:gd name="T37" fmla="*/ 2147483647 h 264"/>
                <a:gd name="T38" fmla="*/ 2147483647 w 291"/>
                <a:gd name="T39" fmla="*/ 2147483647 h 264"/>
                <a:gd name="T40" fmla="*/ 2147483647 w 291"/>
                <a:gd name="T41" fmla="*/ 2147483647 h 264"/>
                <a:gd name="T42" fmla="*/ 2147483647 w 291"/>
                <a:gd name="T43" fmla="*/ 2147483647 h 264"/>
                <a:gd name="T44" fmla="*/ 2147483647 w 291"/>
                <a:gd name="T45" fmla="*/ 2147483647 h 264"/>
                <a:gd name="T46" fmla="*/ 2147483647 w 291"/>
                <a:gd name="T47" fmla="*/ 2147483647 h 264"/>
                <a:gd name="T48" fmla="*/ 2147483647 w 291"/>
                <a:gd name="T49" fmla="*/ 2147483647 h 264"/>
                <a:gd name="T50" fmla="*/ 2147483647 w 291"/>
                <a:gd name="T51" fmla="*/ 2147483647 h 264"/>
                <a:gd name="T52" fmla="*/ 2147483647 w 291"/>
                <a:gd name="T53" fmla="*/ 2147483647 h 264"/>
                <a:gd name="T54" fmla="*/ 2147483647 w 291"/>
                <a:gd name="T55" fmla="*/ 2147483647 h 264"/>
                <a:gd name="T56" fmla="*/ 2147483647 w 291"/>
                <a:gd name="T57" fmla="*/ 2147483647 h 264"/>
                <a:gd name="T58" fmla="*/ 2147483647 w 291"/>
                <a:gd name="T59" fmla="*/ 2147483647 h 264"/>
                <a:gd name="T60" fmla="*/ 2147483647 w 291"/>
                <a:gd name="T61" fmla="*/ 2147483647 h 264"/>
                <a:gd name="T62" fmla="*/ 2147483647 w 291"/>
                <a:gd name="T63" fmla="*/ 2147483647 h 264"/>
                <a:gd name="T64" fmla="*/ 2147483647 w 291"/>
                <a:gd name="T65" fmla="*/ 2147483647 h 264"/>
                <a:gd name="T66" fmla="*/ 2147483647 w 291"/>
                <a:gd name="T67" fmla="*/ 2147483647 h 264"/>
                <a:gd name="T68" fmla="*/ 2147483647 w 291"/>
                <a:gd name="T69" fmla="*/ 2147483647 h 264"/>
                <a:gd name="T70" fmla="*/ 2147483647 w 291"/>
                <a:gd name="T71" fmla="*/ 2147483647 h 264"/>
                <a:gd name="T72" fmla="*/ 2147483647 w 291"/>
                <a:gd name="T73" fmla="*/ 0 h 264"/>
                <a:gd name="T74" fmla="*/ 2147483647 w 291"/>
                <a:gd name="T75" fmla="*/ 2147483647 h 264"/>
                <a:gd name="T76" fmla="*/ 0 w 291"/>
                <a:gd name="T77" fmla="*/ 2147483647 h 264"/>
                <a:gd name="T78" fmla="*/ 2147483647 w 291"/>
                <a:gd name="T79" fmla="*/ 2147483647 h 264"/>
                <a:gd name="T80" fmla="*/ 2147483647 w 291"/>
                <a:gd name="T81" fmla="*/ 2147483647 h 264"/>
                <a:gd name="T82" fmla="*/ 2147483647 w 291"/>
                <a:gd name="T83" fmla="*/ 2147483647 h 264"/>
                <a:gd name="T84" fmla="*/ 2147483647 w 291"/>
                <a:gd name="T85" fmla="*/ 2147483647 h 264"/>
                <a:gd name="T86" fmla="*/ 2147483647 w 291"/>
                <a:gd name="T87" fmla="*/ 2147483647 h 264"/>
                <a:gd name="T88" fmla="*/ 2147483647 w 291"/>
                <a:gd name="T89" fmla="*/ 2147483647 h 264"/>
                <a:gd name="T90" fmla="*/ 2147483647 w 291"/>
                <a:gd name="T91" fmla="*/ 2147483647 h 264"/>
                <a:gd name="T92" fmla="*/ 2147483647 w 291"/>
                <a:gd name="T93" fmla="*/ 2147483647 h 264"/>
                <a:gd name="T94" fmla="*/ 2147483647 w 291"/>
                <a:gd name="T95" fmla="*/ 2147483647 h 264"/>
                <a:gd name="T96" fmla="*/ 2147483647 w 291"/>
                <a:gd name="T97" fmla="*/ 2147483647 h 264"/>
                <a:gd name="T98" fmla="*/ 2147483647 w 291"/>
                <a:gd name="T99" fmla="*/ 2147483647 h 264"/>
                <a:gd name="T100" fmla="*/ 2147483647 w 291"/>
                <a:gd name="T101" fmla="*/ 2147483647 h 264"/>
                <a:gd name="T102" fmla="*/ 2147483647 w 291"/>
                <a:gd name="T103" fmla="*/ 2147483647 h 264"/>
                <a:gd name="T104" fmla="*/ 2147483647 w 291"/>
                <a:gd name="T105" fmla="*/ 2147483647 h 264"/>
                <a:gd name="T106" fmla="*/ 2147483647 w 291"/>
                <a:gd name="T107" fmla="*/ 2147483647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 h="264">
                  <a:moveTo>
                    <a:pt x="74" y="219"/>
                  </a:moveTo>
                  <a:lnTo>
                    <a:pt x="89" y="216"/>
                  </a:lnTo>
                  <a:lnTo>
                    <a:pt x="96" y="228"/>
                  </a:lnTo>
                  <a:lnTo>
                    <a:pt x="106" y="235"/>
                  </a:lnTo>
                  <a:lnTo>
                    <a:pt x="113" y="233"/>
                  </a:lnTo>
                  <a:lnTo>
                    <a:pt x="118" y="233"/>
                  </a:lnTo>
                  <a:lnTo>
                    <a:pt x="127" y="227"/>
                  </a:lnTo>
                  <a:lnTo>
                    <a:pt x="135" y="235"/>
                  </a:lnTo>
                  <a:lnTo>
                    <a:pt x="139" y="235"/>
                  </a:lnTo>
                  <a:lnTo>
                    <a:pt x="152" y="230"/>
                  </a:lnTo>
                  <a:lnTo>
                    <a:pt x="161" y="235"/>
                  </a:lnTo>
                  <a:lnTo>
                    <a:pt x="164" y="245"/>
                  </a:lnTo>
                  <a:lnTo>
                    <a:pt x="171" y="245"/>
                  </a:lnTo>
                  <a:lnTo>
                    <a:pt x="174" y="249"/>
                  </a:lnTo>
                  <a:lnTo>
                    <a:pt x="183" y="258"/>
                  </a:lnTo>
                  <a:lnTo>
                    <a:pt x="186" y="256"/>
                  </a:lnTo>
                  <a:lnTo>
                    <a:pt x="184" y="245"/>
                  </a:lnTo>
                  <a:lnTo>
                    <a:pt x="190" y="242"/>
                  </a:lnTo>
                  <a:lnTo>
                    <a:pt x="195" y="255"/>
                  </a:lnTo>
                  <a:lnTo>
                    <a:pt x="202" y="257"/>
                  </a:lnTo>
                  <a:lnTo>
                    <a:pt x="209" y="264"/>
                  </a:lnTo>
                  <a:lnTo>
                    <a:pt x="213" y="263"/>
                  </a:lnTo>
                  <a:lnTo>
                    <a:pt x="215" y="261"/>
                  </a:lnTo>
                  <a:lnTo>
                    <a:pt x="225" y="248"/>
                  </a:lnTo>
                  <a:lnTo>
                    <a:pt x="230" y="252"/>
                  </a:lnTo>
                  <a:lnTo>
                    <a:pt x="233" y="247"/>
                  </a:lnTo>
                  <a:lnTo>
                    <a:pt x="237" y="254"/>
                  </a:lnTo>
                  <a:lnTo>
                    <a:pt x="247" y="256"/>
                  </a:lnTo>
                  <a:lnTo>
                    <a:pt x="253" y="256"/>
                  </a:lnTo>
                  <a:lnTo>
                    <a:pt x="258" y="257"/>
                  </a:lnTo>
                  <a:lnTo>
                    <a:pt x="255" y="252"/>
                  </a:lnTo>
                  <a:lnTo>
                    <a:pt x="253" y="236"/>
                  </a:lnTo>
                  <a:lnTo>
                    <a:pt x="242" y="218"/>
                  </a:lnTo>
                  <a:lnTo>
                    <a:pt x="249" y="210"/>
                  </a:lnTo>
                  <a:lnTo>
                    <a:pt x="254" y="199"/>
                  </a:lnTo>
                  <a:lnTo>
                    <a:pt x="277" y="199"/>
                  </a:lnTo>
                  <a:lnTo>
                    <a:pt x="280" y="196"/>
                  </a:lnTo>
                  <a:lnTo>
                    <a:pt x="279" y="188"/>
                  </a:lnTo>
                  <a:lnTo>
                    <a:pt x="283" y="179"/>
                  </a:lnTo>
                  <a:lnTo>
                    <a:pt x="282" y="175"/>
                  </a:lnTo>
                  <a:lnTo>
                    <a:pt x="285" y="167"/>
                  </a:lnTo>
                  <a:lnTo>
                    <a:pt x="283" y="125"/>
                  </a:lnTo>
                  <a:lnTo>
                    <a:pt x="291" y="112"/>
                  </a:lnTo>
                  <a:lnTo>
                    <a:pt x="283" y="104"/>
                  </a:lnTo>
                  <a:lnTo>
                    <a:pt x="285" y="99"/>
                  </a:lnTo>
                  <a:lnTo>
                    <a:pt x="281" y="94"/>
                  </a:lnTo>
                  <a:lnTo>
                    <a:pt x="272" y="98"/>
                  </a:lnTo>
                  <a:lnTo>
                    <a:pt x="263" y="109"/>
                  </a:lnTo>
                  <a:lnTo>
                    <a:pt x="253" y="113"/>
                  </a:lnTo>
                  <a:lnTo>
                    <a:pt x="243" y="127"/>
                  </a:lnTo>
                  <a:lnTo>
                    <a:pt x="219" y="136"/>
                  </a:lnTo>
                  <a:lnTo>
                    <a:pt x="207" y="127"/>
                  </a:lnTo>
                  <a:lnTo>
                    <a:pt x="209" y="122"/>
                  </a:lnTo>
                  <a:lnTo>
                    <a:pt x="203" y="113"/>
                  </a:lnTo>
                  <a:lnTo>
                    <a:pt x="200" y="104"/>
                  </a:lnTo>
                  <a:lnTo>
                    <a:pt x="191" y="104"/>
                  </a:lnTo>
                  <a:lnTo>
                    <a:pt x="175" y="95"/>
                  </a:lnTo>
                  <a:lnTo>
                    <a:pt x="168" y="98"/>
                  </a:lnTo>
                  <a:lnTo>
                    <a:pt x="161" y="94"/>
                  </a:lnTo>
                  <a:lnTo>
                    <a:pt x="149" y="96"/>
                  </a:lnTo>
                  <a:lnTo>
                    <a:pt x="139" y="93"/>
                  </a:lnTo>
                  <a:lnTo>
                    <a:pt x="134" y="84"/>
                  </a:lnTo>
                  <a:lnTo>
                    <a:pt x="127" y="77"/>
                  </a:lnTo>
                  <a:lnTo>
                    <a:pt x="126" y="71"/>
                  </a:lnTo>
                  <a:lnTo>
                    <a:pt x="118" y="63"/>
                  </a:lnTo>
                  <a:lnTo>
                    <a:pt x="113" y="56"/>
                  </a:lnTo>
                  <a:lnTo>
                    <a:pt x="103" y="42"/>
                  </a:lnTo>
                  <a:lnTo>
                    <a:pt x="99" y="33"/>
                  </a:lnTo>
                  <a:lnTo>
                    <a:pt x="87" y="18"/>
                  </a:lnTo>
                  <a:lnTo>
                    <a:pt x="85" y="10"/>
                  </a:lnTo>
                  <a:lnTo>
                    <a:pt x="69" y="3"/>
                  </a:lnTo>
                  <a:lnTo>
                    <a:pt x="59" y="6"/>
                  </a:lnTo>
                  <a:lnTo>
                    <a:pt x="50" y="4"/>
                  </a:lnTo>
                  <a:lnTo>
                    <a:pt x="31" y="0"/>
                  </a:lnTo>
                  <a:lnTo>
                    <a:pt x="5" y="9"/>
                  </a:lnTo>
                  <a:lnTo>
                    <a:pt x="1" y="14"/>
                  </a:lnTo>
                  <a:lnTo>
                    <a:pt x="7" y="21"/>
                  </a:lnTo>
                  <a:lnTo>
                    <a:pt x="0" y="38"/>
                  </a:lnTo>
                  <a:lnTo>
                    <a:pt x="2" y="39"/>
                  </a:lnTo>
                  <a:lnTo>
                    <a:pt x="13" y="46"/>
                  </a:lnTo>
                  <a:lnTo>
                    <a:pt x="19" y="36"/>
                  </a:lnTo>
                  <a:lnTo>
                    <a:pt x="29" y="44"/>
                  </a:lnTo>
                  <a:lnTo>
                    <a:pt x="29" y="48"/>
                  </a:lnTo>
                  <a:lnTo>
                    <a:pt x="33" y="60"/>
                  </a:lnTo>
                  <a:lnTo>
                    <a:pt x="39" y="67"/>
                  </a:lnTo>
                  <a:lnTo>
                    <a:pt x="52" y="70"/>
                  </a:lnTo>
                  <a:lnTo>
                    <a:pt x="56" y="65"/>
                  </a:lnTo>
                  <a:lnTo>
                    <a:pt x="65" y="64"/>
                  </a:lnTo>
                  <a:lnTo>
                    <a:pt x="79" y="52"/>
                  </a:lnTo>
                  <a:lnTo>
                    <a:pt x="99" y="66"/>
                  </a:lnTo>
                  <a:lnTo>
                    <a:pt x="93" y="93"/>
                  </a:lnTo>
                  <a:lnTo>
                    <a:pt x="94" y="112"/>
                  </a:lnTo>
                  <a:lnTo>
                    <a:pt x="94" y="123"/>
                  </a:lnTo>
                  <a:lnTo>
                    <a:pt x="89" y="127"/>
                  </a:lnTo>
                  <a:lnTo>
                    <a:pt x="88" y="157"/>
                  </a:lnTo>
                  <a:lnTo>
                    <a:pt x="87" y="156"/>
                  </a:lnTo>
                  <a:lnTo>
                    <a:pt x="81" y="149"/>
                  </a:lnTo>
                  <a:lnTo>
                    <a:pt x="79" y="149"/>
                  </a:lnTo>
                  <a:lnTo>
                    <a:pt x="77" y="152"/>
                  </a:lnTo>
                  <a:lnTo>
                    <a:pt x="61" y="177"/>
                  </a:lnTo>
                  <a:lnTo>
                    <a:pt x="53" y="187"/>
                  </a:lnTo>
                  <a:lnTo>
                    <a:pt x="55" y="190"/>
                  </a:lnTo>
                  <a:lnTo>
                    <a:pt x="70" y="201"/>
                  </a:lnTo>
                  <a:lnTo>
                    <a:pt x="79" y="199"/>
                  </a:lnTo>
                  <a:lnTo>
                    <a:pt x="80" y="201"/>
                  </a:lnTo>
                  <a:lnTo>
                    <a:pt x="79" y="204"/>
                  </a:lnTo>
                  <a:lnTo>
                    <a:pt x="70" y="208"/>
                  </a:lnTo>
                  <a:lnTo>
                    <a:pt x="69" y="215"/>
                  </a:lnTo>
                  <a:lnTo>
                    <a:pt x="74" y="219"/>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77" name="12396369.375468.37523.534.1255"/>
            <p:cNvSpPr>
              <a:spLocks/>
            </p:cNvSpPr>
            <p:nvPr>
              <p:custDataLst>
                <p:tags r:id="rId11"/>
              </p:custDataLst>
            </p:nvPr>
          </p:nvSpPr>
          <p:spPr bwMode="auto">
            <a:xfrm>
              <a:off x="5736853" y="2950204"/>
              <a:ext cx="97537" cy="67873"/>
            </a:xfrm>
            <a:custGeom>
              <a:avLst/>
              <a:gdLst>
                <a:gd name="T0" fmla="*/ 2147483647 w 211"/>
                <a:gd name="T1" fmla="*/ 2147483647 h 145"/>
                <a:gd name="T2" fmla="*/ 2147483647 w 211"/>
                <a:gd name="T3" fmla="*/ 2147483647 h 145"/>
                <a:gd name="T4" fmla="*/ 2147483647 w 211"/>
                <a:gd name="T5" fmla="*/ 2147483647 h 145"/>
                <a:gd name="T6" fmla="*/ 2147483647 w 211"/>
                <a:gd name="T7" fmla="*/ 2147483647 h 145"/>
                <a:gd name="T8" fmla="*/ 2147483647 w 211"/>
                <a:gd name="T9" fmla="*/ 2147483647 h 145"/>
                <a:gd name="T10" fmla="*/ 2147483647 w 211"/>
                <a:gd name="T11" fmla="*/ 2147483647 h 145"/>
                <a:gd name="T12" fmla="*/ 2147483647 w 211"/>
                <a:gd name="T13" fmla="*/ 2147483647 h 145"/>
                <a:gd name="T14" fmla="*/ 2147483647 w 211"/>
                <a:gd name="T15" fmla="*/ 2147483647 h 145"/>
                <a:gd name="T16" fmla="*/ 2147483647 w 211"/>
                <a:gd name="T17" fmla="*/ 2147483647 h 145"/>
                <a:gd name="T18" fmla="*/ 2147483647 w 211"/>
                <a:gd name="T19" fmla="*/ 2147483647 h 145"/>
                <a:gd name="T20" fmla="*/ 2147483647 w 211"/>
                <a:gd name="T21" fmla="*/ 2147483647 h 145"/>
                <a:gd name="T22" fmla="*/ 2147483647 w 211"/>
                <a:gd name="T23" fmla="*/ 2147483647 h 145"/>
                <a:gd name="T24" fmla="*/ 2147483647 w 211"/>
                <a:gd name="T25" fmla="*/ 2147483647 h 145"/>
                <a:gd name="T26" fmla="*/ 2147483647 w 211"/>
                <a:gd name="T27" fmla="*/ 2147483647 h 145"/>
                <a:gd name="T28" fmla="*/ 2147483647 w 211"/>
                <a:gd name="T29" fmla="*/ 2147483647 h 145"/>
                <a:gd name="T30" fmla="*/ 2147483647 w 211"/>
                <a:gd name="T31" fmla="*/ 2147483647 h 145"/>
                <a:gd name="T32" fmla="*/ 0 w 211"/>
                <a:gd name="T33" fmla="*/ 2147483647 h 145"/>
                <a:gd name="T34" fmla="*/ 2147483647 w 211"/>
                <a:gd name="T35" fmla="*/ 2147483647 h 145"/>
                <a:gd name="T36" fmla="*/ 2147483647 w 211"/>
                <a:gd name="T37" fmla="*/ 2147483647 h 145"/>
                <a:gd name="T38" fmla="*/ 2147483647 w 211"/>
                <a:gd name="T39" fmla="*/ 2147483647 h 145"/>
                <a:gd name="T40" fmla="*/ 2147483647 w 211"/>
                <a:gd name="T41" fmla="*/ 2147483647 h 145"/>
                <a:gd name="T42" fmla="*/ 2147483647 w 211"/>
                <a:gd name="T43" fmla="*/ 2147483647 h 145"/>
                <a:gd name="T44" fmla="*/ 2147483647 w 211"/>
                <a:gd name="T45" fmla="*/ 2147483647 h 145"/>
                <a:gd name="T46" fmla="*/ 2147483647 w 211"/>
                <a:gd name="T47" fmla="*/ 2147483647 h 145"/>
                <a:gd name="T48" fmla="*/ 2147483647 w 211"/>
                <a:gd name="T49" fmla="*/ 2147483647 h 145"/>
                <a:gd name="T50" fmla="*/ 2147483647 w 211"/>
                <a:gd name="T51" fmla="*/ 2147483647 h 145"/>
                <a:gd name="T52" fmla="*/ 2147483647 w 211"/>
                <a:gd name="T53" fmla="*/ 2147483647 h 145"/>
                <a:gd name="T54" fmla="*/ 2147483647 w 211"/>
                <a:gd name="T55" fmla="*/ 2147483647 h 145"/>
                <a:gd name="T56" fmla="*/ 2147483647 w 211"/>
                <a:gd name="T57" fmla="*/ 2147483647 h 145"/>
                <a:gd name="T58" fmla="*/ 2147483647 w 211"/>
                <a:gd name="T59" fmla="*/ 2147483647 h 145"/>
                <a:gd name="T60" fmla="*/ 2147483647 w 211"/>
                <a:gd name="T61" fmla="*/ 2147483647 h 145"/>
                <a:gd name="T62" fmla="*/ 2147483647 w 211"/>
                <a:gd name="T63" fmla="*/ 2147483647 h 145"/>
                <a:gd name="T64" fmla="*/ 2147483647 w 211"/>
                <a:gd name="T65" fmla="*/ 2147483647 h 145"/>
                <a:gd name="T66" fmla="*/ 2147483647 w 211"/>
                <a:gd name="T67" fmla="*/ 2147483647 h 145"/>
                <a:gd name="T68" fmla="*/ 2147483647 w 211"/>
                <a:gd name="T69" fmla="*/ 2147483647 h 145"/>
                <a:gd name="T70" fmla="*/ 2147483647 w 211"/>
                <a:gd name="T71" fmla="*/ 2147483647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1" h="145">
                  <a:moveTo>
                    <a:pt x="210" y="41"/>
                  </a:moveTo>
                  <a:lnTo>
                    <a:pt x="204" y="40"/>
                  </a:lnTo>
                  <a:lnTo>
                    <a:pt x="199" y="40"/>
                  </a:lnTo>
                  <a:lnTo>
                    <a:pt x="189" y="38"/>
                  </a:lnTo>
                  <a:lnTo>
                    <a:pt x="185" y="31"/>
                  </a:lnTo>
                  <a:lnTo>
                    <a:pt x="182" y="37"/>
                  </a:lnTo>
                  <a:lnTo>
                    <a:pt x="177" y="33"/>
                  </a:lnTo>
                  <a:lnTo>
                    <a:pt x="167" y="45"/>
                  </a:lnTo>
                  <a:lnTo>
                    <a:pt x="165" y="48"/>
                  </a:lnTo>
                  <a:lnTo>
                    <a:pt x="161" y="48"/>
                  </a:lnTo>
                  <a:lnTo>
                    <a:pt x="154" y="41"/>
                  </a:lnTo>
                  <a:lnTo>
                    <a:pt x="147" y="39"/>
                  </a:lnTo>
                  <a:lnTo>
                    <a:pt x="142" y="26"/>
                  </a:lnTo>
                  <a:lnTo>
                    <a:pt x="136" y="29"/>
                  </a:lnTo>
                  <a:lnTo>
                    <a:pt x="138" y="40"/>
                  </a:lnTo>
                  <a:lnTo>
                    <a:pt x="135" y="42"/>
                  </a:lnTo>
                  <a:lnTo>
                    <a:pt x="126" y="33"/>
                  </a:lnTo>
                  <a:lnTo>
                    <a:pt x="123" y="29"/>
                  </a:lnTo>
                  <a:lnTo>
                    <a:pt x="116" y="29"/>
                  </a:lnTo>
                  <a:lnTo>
                    <a:pt x="113" y="19"/>
                  </a:lnTo>
                  <a:lnTo>
                    <a:pt x="104" y="14"/>
                  </a:lnTo>
                  <a:lnTo>
                    <a:pt x="91" y="19"/>
                  </a:lnTo>
                  <a:lnTo>
                    <a:pt x="87" y="19"/>
                  </a:lnTo>
                  <a:lnTo>
                    <a:pt x="80" y="11"/>
                  </a:lnTo>
                  <a:lnTo>
                    <a:pt x="70" y="17"/>
                  </a:lnTo>
                  <a:lnTo>
                    <a:pt x="65" y="17"/>
                  </a:lnTo>
                  <a:lnTo>
                    <a:pt x="58" y="20"/>
                  </a:lnTo>
                  <a:lnTo>
                    <a:pt x="48" y="12"/>
                  </a:lnTo>
                  <a:lnTo>
                    <a:pt x="41" y="0"/>
                  </a:lnTo>
                  <a:lnTo>
                    <a:pt x="26" y="3"/>
                  </a:lnTo>
                  <a:lnTo>
                    <a:pt x="20" y="10"/>
                  </a:lnTo>
                  <a:lnTo>
                    <a:pt x="19" y="19"/>
                  </a:lnTo>
                  <a:lnTo>
                    <a:pt x="2" y="13"/>
                  </a:lnTo>
                  <a:lnTo>
                    <a:pt x="0" y="19"/>
                  </a:lnTo>
                  <a:lnTo>
                    <a:pt x="1" y="22"/>
                  </a:lnTo>
                  <a:lnTo>
                    <a:pt x="10" y="30"/>
                  </a:lnTo>
                  <a:lnTo>
                    <a:pt x="10" y="39"/>
                  </a:lnTo>
                  <a:lnTo>
                    <a:pt x="11" y="48"/>
                  </a:lnTo>
                  <a:lnTo>
                    <a:pt x="17" y="56"/>
                  </a:lnTo>
                  <a:lnTo>
                    <a:pt x="17" y="62"/>
                  </a:lnTo>
                  <a:lnTo>
                    <a:pt x="21" y="66"/>
                  </a:lnTo>
                  <a:lnTo>
                    <a:pt x="34" y="53"/>
                  </a:lnTo>
                  <a:lnTo>
                    <a:pt x="48" y="70"/>
                  </a:lnTo>
                  <a:lnTo>
                    <a:pt x="48" y="80"/>
                  </a:lnTo>
                  <a:lnTo>
                    <a:pt x="56" y="85"/>
                  </a:lnTo>
                  <a:lnTo>
                    <a:pt x="56" y="80"/>
                  </a:lnTo>
                  <a:lnTo>
                    <a:pt x="67" y="85"/>
                  </a:lnTo>
                  <a:lnTo>
                    <a:pt x="75" y="94"/>
                  </a:lnTo>
                  <a:lnTo>
                    <a:pt x="79" y="89"/>
                  </a:lnTo>
                  <a:lnTo>
                    <a:pt x="80" y="87"/>
                  </a:lnTo>
                  <a:lnTo>
                    <a:pt x="98" y="113"/>
                  </a:lnTo>
                  <a:lnTo>
                    <a:pt x="100" y="123"/>
                  </a:lnTo>
                  <a:lnTo>
                    <a:pt x="110" y="134"/>
                  </a:lnTo>
                  <a:lnTo>
                    <a:pt x="111" y="145"/>
                  </a:lnTo>
                  <a:lnTo>
                    <a:pt x="120" y="139"/>
                  </a:lnTo>
                  <a:lnTo>
                    <a:pt x="129" y="115"/>
                  </a:lnTo>
                  <a:lnTo>
                    <a:pt x="133" y="114"/>
                  </a:lnTo>
                  <a:lnTo>
                    <a:pt x="143" y="119"/>
                  </a:lnTo>
                  <a:lnTo>
                    <a:pt x="157" y="117"/>
                  </a:lnTo>
                  <a:lnTo>
                    <a:pt x="163" y="113"/>
                  </a:lnTo>
                  <a:lnTo>
                    <a:pt x="155" y="101"/>
                  </a:lnTo>
                  <a:lnTo>
                    <a:pt x="157" y="99"/>
                  </a:lnTo>
                  <a:lnTo>
                    <a:pt x="171" y="94"/>
                  </a:lnTo>
                  <a:lnTo>
                    <a:pt x="177" y="83"/>
                  </a:lnTo>
                  <a:lnTo>
                    <a:pt x="184" y="79"/>
                  </a:lnTo>
                  <a:lnTo>
                    <a:pt x="185" y="68"/>
                  </a:lnTo>
                  <a:lnTo>
                    <a:pt x="187" y="61"/>
                  </a:lnTo>
                  <a:lnTo>
                    <a:pt x="192" y="60"/>
                  </a:lnTo>
                  <a:lnTo>
                    <a:pt x="195" y="64"/>
                  </a:lnTo>
                  <a:lnTo>
                    <a:pt x="199" y="67"/>
                  </a:lnTo>
                  <a:lnTo>
                    <a:pt x="209" y="55"/>
                  </a:lnTo>
                  <a:lnTo>
                    <a:pt x="211" y="43"/>
                  </a:lnTo>
                  <a:lnTo>
                    <a:pt x="210" y="41"/>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78" name="12393382.25462.523.2523.8755"/>
            <p:cNvSpPr>
              <a:spLocks/>
            </p:cNvSpPr>
            <p:nvPr>
              <p:custDataLst>
                <p:tags r:id="rId12"/>
              </p:custDataLst>
            </p:nvPr>
          </p:nvSpPr>
          <p:spPr bwMode="auto">
            <a:xfrm>
              <a:off x="5720311" y="2987572"/>
              <a:ext cx="68104" cy="66728"/>
            </a:xfrm>
            <a:custGeom>
              <a:avLst/>
              <a:gdLst>
                <a:gd name="T0" fmla="*/ 2147483647 w 147"/>
                <a:gd name="T1" fmla="*/ 2147483647 h 143"/>
                <a:gd name="T2" fmla="*/ 2147483647 w 147"/>
                <a:gd name="T3" fmla="*/ 2147483647 h 143"/>
                <a:gd name="T4" fmla="*/ 2147483647 w 147"/>
                <a:gd name="T5" fmla="*/ 2147483647 h 143"/>
                <a:gd name="T6" fmla="*/ 2147483647 w 147"/>
                <a:gd name="T7" fmla="*/ 2147483647 h 143"/>
                <a:gd name="T8" fmla="*/ 2147483647 w 147"/>
                <a:gd name="T9" fmla="*/ 2147483647 h 143"/>
                <a:gd name="T10" fmla="*/ 2147483647 w 147"/>
                <a:gd name="T11" fmla="*/ 2147483647 h 143"/>
                <a:gd name="T12" fmla="*/ 2147483647 w 147"/>
                <a:gd name="T13" fmla="*/ 2147483647 h 143"/>
                <a:gd name="T14" fmla="*/ 2147483647 w 147"/>
                <a:gd name="T15" fmla="*/ 2147483647 h 143"/>
                <a:gd name="T16" fmla="*/ 2147483647 w 147"/>
                <a:gd name="T17" fmla="*/ 2147483647 h 143"/>
                <a:gd name="T18" fmla="*/ 2147483647 w 147"/>
                <a:gd name="T19" fmla="*/ 2147483647 h 143"/>
                <a:gd name="T20" fmla="*/ 2147483647 w 147"/>
                <a:gd name="T21" fmla="*/ 0 h 143"/>
                <a:gd name="T22" fmla="*/ 2147483647 w 147"/>
                <a:gd name="T23" fmla="*/ 2147483647 h 143"/>
                <a:gd name="T24" fmla="*/ 2147483647 w 147"/>
                <a:gd name="T25" fmla="*/ 2147483647 h 143"/>
                <a:gd name="T26" fmla="*/ 2147483647 w 147"/>
                <a:gd name="T27" fmla="*/ 2147483647 h 143"/>
                <a:gd name="T28" fmla="*/ 2147483647 w 147"/>
                <a:gd name="T29" fmla="*/ 2147483647 h 143"/>
                <a:gd name="T30" fmla="*/ 2147483647 w 147"/>
                <a:gd name="T31" fmla="*/ 2147483647 h 143"/>
                <a:gd name="T32" fmla="*/ 2147483647 w 147"/>
                <a:gd name="T33" fmla="*/ 2147483647 h 143"/>
                <a:gd name="T34" fmla="*/ 2147483647 w 147"/>
                <a:gd name="T35" fmla="*/ 2147483647 h 143"/>
                <a:gd name="T36" fmla="*/ 2147483647 w 147"/>
                <a:gd name="T37" fmla="*/ 2147483647 h 143"/>
                <a:gd name="T38" fmla="*/ 2147483647 w 147"/>
                <a:gd name="T39" fmla="*/ 2147483647 h 143"/>
                <a:gd name="T40" fmla="*/ 2147483647 w 147"/>
                <a:gd name="T41" fmla="*/ 2147483647 h 143"/>
                <a:gd name="T42" fmla="*/ 2147483647 w 147"/>
                <a:gd name="T43" fmla="*/ 2147483647 h 143"/>
                <a:gd name="T44" fmla="*/ 2147483647 w 147"/>
                <a:gd name="T45" fmla="*/ 2147483647 h 143"/>
                <a:gd name="T46" fmla="*/ 2147483647 w 147"/>
                <a:gd name="T47" fmla="*/ 2147483647 h 143"/>
                <a:gd name="T48" fmla="*/ 2147483647 w 147"/>
                <a:gd name="T49" fmla="*/ 2147483647 h 143"/>
                <a:gd name="T50" fmla="*/ 2147483647 w 147"/>
                <a:gd name="T51" fmla="*/ 2147483647 h 143"/>
                <a:gd name="T52" fmla="*/ 2147483647 w 147"/>
                <a:gd name="T53" fmla="*/ 2147483647 h 143"/>
                <a:gd name="T54" fmla="*/ 2147483647 w 147"/>
                <a:gd name="T55" fmla="*/ 2147483647 h 143"/>
                <a:gd name="T56" fmla="*/ 0 w 147"/>
                <a:gd name="T57" fmla="*/ 2147483647 h 143"/>
                <a:gd name="T58" fmla="*/ 2147483647 w 147"/>
                <a:gd name="T59" fmla="*/ 2147483647 h 143"/>
                <a:gd name="T60" fmla="*/ 2147483647 w 147"/>
                <a:gd name="T61" fmla="*/ 2147483647 h 143"/>
                <a:gd name="T62" fmla="*/ 2147483647 w 147"/>
                <a:gd name="T63" fmla="*/ 2147483647 h 143"/>
                <a:gd name="T64" fmla="*/ 2147483647 w 147"/>
                <a:gd name="T65" fmla="*/ 2147483647 h 143"/>
                <a:gd name="T66" fmla="*/ 2147483647 w 147"/>
                <a:gd name="T67" fmla="*/ 2147483647 h 143"/>
                <a:gd name="T68" fmla="*/ 2147483647 w 147"/>
                <a:gd name="T69" fmla="*/ 2147483647 h 143"/>
                <a:gd name="T70" fmla="*/ 2147483647 w 147"/>
                <a:gd name="T71" fmla="*/ 2147483647 h 143"/>
                <a:gd name="T72" fmla="*/ 2147483647 w 147"/>
                <a:gd name="T73" fmla="*/ 2147483647 h 143"/>
                <a:gd name="T74" fmla="*/ 2147483647 w 147"/>
                <a:gd name="T75" fmla="*/ 2147483647 h 143"/>
                <a:gd name="T76" fmla="*/ 2147483647 w 147"/>
                <a:gd name="T77" fmla="*/ 2147483647 h 143"/>
                <a:gd name="T78" fmla="*/ 2147483647 w 147"/>
                <a:gd name="T79" fmla="*/ 2147483647 h 143"/>
                <a:gd name="T80" fmla="*/ 2147483647 w 147"/>
                <a:gd name="T81" fmla="*/ 2147483647 h 143"/>
                <a:gd name="T82" fmla="*/ 2147483647 w 147"/>
                <a:gd name="T83" fmla="*/ 2147483647 h 143"/>
                <a:gd name="T84" fmla="*/ 2147483647 w 147"/>
                <a:gd name="T85" fmla="*/ 2147483647 h 143"/>
                <a:gd name="T86" fmla="*/ 2147483647 w 147"/>
                <a:gd name="T87" fmla="*/ 2147483647 h 143"/>
                <a:gd name="T88" fmla="*/ 2147483647 w 147"/>
                <a:gd name="T89" fmla="*/ 2147483647 h 143"/>
                <a:gd name="T90" fmla="*/ 2147483647 w 147"/>
                <a:gd name="T91" fmla="*/ 2147483647 h 143"/>
                <a:gd name="T92" fmla="*/ 2147483647 w 147"/>
                <a:gd name="T93" fmla="*/ 2147483647 h 1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7" h="143">
                  <a:moveTo>
                    <a:pt x="122" y="100"/>
                  </a:moveTo>
                  <a:lnTo>
                    <a:pt x="137" y="76"/>
                  </a:lnTo>
                  <a:lnTo>
                    <a:pt x="147" y="65"/>
                  </a:lnTo>
                  <a:lnTo>
                    <a:pt x="146" y="54"/>
                  </a:lnTo>
                  <a:lnTo>
                    <a:pt x="135" y="43"/>
                  </a:lnTo>
                  <a:lnTo>
                    <a:pt x="134" y="33"/>
                  </a:lnTo>
                  <a:lnTo>
                    <a:pt x="115" y="7"/>
                  </a:lnTo>
                  <a:lnTo>
                    <a:pt x="115" y="9"/>
                  </a:lnTo>
                  <a:lnTo>
                    <a:pt x="111" y="14"/>
                  </a:lnTo>
                  <a:lnTo>
                    <a:pt x="103" y="5"/>
                  </a:lnTo>
                  <a:lnTo>
                    <a:pt x="92" y="0"/>
                  </a:lnTo>
                  <a:lnTo>
                    <a:pt x="91" y="5"/>
                  </a:lnTo>
                  <a:lnTo>
                    <a:pt x="91" y="9"/>
                  </a:lnTo>
                  <a:lnTo>
                    <a:pt x="86" y="14"/>
                  </a:lnTo>
                  <a:lnTo>
                    <a:pt x="77" y="24"/>
                  </a:lnTo>
                  <a:lnTo>
                    <a:pt x="67" y="24"/>
                  </a:lnTo>
                  <a:lnTo>
                    <a:pt x="63" y="30"/>
                  </a:lnTo>
                  <a:lnTo>
                    <a:pt x="58" y="30"/>
                  </a:lnTo>
                  <a:lnTo>
                    <a:pt x="51" y="37"/>
                  </a:lnTo>
                  <a:lnTo>
                    <a:pt x="48" y="37"/>
                  </a:lnTo>
                  <a:lnTo>
                    <a:pt x="39" y="45"/>
                  </a:lnTo>
                  <a:lnTo>
                    <a:pt x="34" y="47"/>
                  </a:lnTo>
                  <a:lnTo>
                    <a:pt x="22" y="64"/>
                  </a:lnTo>
                  <a:lnTo>
                    <a:pt x="16" y="54"/>
                  </a:lnTo>
                  <a:lnTo>
                    <a:pt x="8" y="48"/>
                  </a:lnTo>
                  <a:lnTo>
                    <a:pt x="3" y="52"/>
                  </a:lnTo>
                  <a:lnTo>
                    <a:pt x="8" y="75"/>
                  </a:lnTo>
                  <a:lnTo>
                    <a:pt x="5" y="83"/>
                  </a:lnTo>
                  <a:lnTo>
                    <a:pt x="0" y="95"/>
                  </a:lnTo>
                  <a:lnTo>
                    <a:pt x="11" y="102"/>
                  </a:lnTo>
                  <a:lnTo>
                    <a:pt x="17" y="103"/>
                  </a:lnTo>
                  <a:lnTo>
                    <a:pt x="26" y="114"/>
                  </a:lnTo>
                  <a:lnTo>
                    <a:pt x="31" y="111"/>
                  </a:lnTo>
                  <a:lnTo>
                    <a:pt x="40" y="100"/>
                  </a:lnTo>
                  <a:lnTo>
                    <a:pt x="49" y="84"/>
                  </a:lnTo>
                  <a:lnTo>
                    <a:pt x="65" y="81"/>
                  </a:lnTo>
                  <a:lnTo>
                    <a:pt x="75" y="91"/>
                  </a:lnTo>
                  <a:lnTo>
                    <a:pt x="68" y="105"/>
                  </a:lnTo>
                  <a:lnTo>
                    <a:pt x="58" y="120"/>
                  </a:lnTo>
                  <a:lnTo>
                    <a:pt x="67" y="126"/>
                  </a:lnTo>
                  <a:lnTo>
                    <a:pt x="67" y="134"/>
                  </a:lnTo>
                  <a:lnTo>
                    <a:pt x="59" y="140"/>
                  </a:lnTo>
                  <a:lnTo>
                    <a:pt x="62" y="143"/>
                  </a:lnTo>
                  <a:lnTo>
                    <a:pt x="73" y="136"/>
                  </a:lnTo>
                  <a:lnTo>
                    <a:pt x="89" y="115"/>
                  </a:lnTo>
                  <a:lnTo>
                    <a:pt x="114" y="102"/>
                  </a:lnTo>
                  <a:lnTo>
                    <a:pt x="122" y="100"/>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79" name="12381390.125444.62531.87522.1255"/>
            <p:cNvSpPr>
              <a:spLocks/>
            </p:cNvSpPr>
            <p:nvPr>
              <p:custDataLst>
                <p:tags r:id="rId13"/>
              </p:custDataLst>
            </p:nvPr>
          </p:nvSpPr>
          <p:spPr bwMode="auto">
            <a:xfrm>
              <a:off x="5669823" y="3010069"/>
              <a:ext cx="62733" cy="91704"/>
            </a:xfrm>
            <a:custGeom>
              <a:avLst/>
              <a:gdLst>
                <a:gd name="T0" fmla="*/ 2147483647 w 136"/>
                <a:gd name="T1" fmla="*/ 2147483647 h 197"/>
                <a:gd name="T2" fmla="*/ 2147483647 w 136"/>
                <a:gd name="T3" fmla="*/ 2147483647 h 197"/>
                <a:gd name="T4" fmla="*/ 2147483647 w 136"/>
                <a:gd name="T5" fmla="*/ 2147483647 h 197"/>
                <a:gd name="T6" fmla="*/ 2147483647 w 136"/>
                <a:gd name="T7" fmla="*/ 2147483647 h 197"/>
                <a:gd name="T8" fmla="*/ 2147483647 w 136"/>
                <a:gd name="T9" fmla="*/ 2147483647 h 197"/>
                <a:gd name="T10" fmla="*/ 2147483647 w 136"/>
                <a:gd name="T11" fmla="*/ 2147483647 h 197"/>
                <a:gd name="T12" fmla="*/ 2147483647 w 136"/>
                <a:gd name="T13" fmla="*/ 2147483647 h 197"/>
                <a:gd name="T14" fmla="*/ 2147483647 w 136"/>
                <a:gd name="T15" fmla="*/ 2147483647 h 197"/>
                <a:gd name="T16" fmla="*/ 2147483647 w 136"/>
                <a:gd name="T17" fmla="*/ 2147483647 h 197"/>
                <a:gd name="T18" fmla="*/ 2147483647 w 136"/>
                <a:gd name="T19" fmla="*/ 2147483647 h 197"/>
                <a:gd name="T20" fmla="*/ 2147483647 w 136"/>
                <a:gd name="T21" fmla="*/ 2147483647 h 197"/>
                <a:gd name="T22" fmla="*/ 2147483647 w 136"/>
                <a:gd name="T23" fmla="*/ 2147483647 h 197"/>
                <a:gd name="T24" fmla="*/ 2147483647 w 136"/>
                <a:gd name="T25" fmla="*/ 2147483647 h 197"/>
                <a:gd name="T26" fmla="*/ 2147483647 w 136"/>
                <a:gd name="T27" fmla="*/ 2147483647 h 197"/>
                <a:gd name="T28" fmla="*/ 2147483647 w 136"/>
                <a:gd name="T29" fmla="*/ 2147483647 h 197"/>
                <a:gd name="T30" fmla="*/ 2147483647 w 136"/>
                <a:gd name="T31" fmla="*/ 2147483647 h 197"/>
                <a:gd name="T32" fmla="*/ 2147483647 w 136"/>
                <a:gd name="T33" fmla="*/ 2147483647 h 197"/>
                <a:gd name="T34" fmla="*/ 2147483647 w 136"/>
                <a:gd name="T35" fmla="*/ 2147483647 h 197"/>
                <a:gd name="T36" fmla="*/ 2147483647 w 136"/>
                <a:gd name="T37" fmla="*/ 2147483647 h 197"/>
                <a:gd name="T38" fmla="*/ 2147483647 w 136"/>
                <a:gd name="T39" fmla="*/ 2147483647 h 197"/>
                <a:gd name="T40" fmla="*/ 2147483647 w 136"/>
                <a:gd name="T41" fmla="*/ 0 h 197"/>
                <a:gd name="T42" fmla="*/ 2147483647 w 136"/>
                <a:gd name="T43" fmla="*/ 2147483647 h 197"/>
                <a:gd name="T44" fmla="*/ 2147483647 w 136"/>
                <a:gd name="T45" fmla="*/ 2147483647 h 197"/>
                <a:gd name="T46" fmla="*/ 2147483647 w 136"/>
                <a:gd name="T47" fmla="*/ 2147483647 h 197"/>
                <a:gd name="T48" fmla="*/ 2147483647 w 136"/>
                <a:gd name="T49" fmla="*/ 2147483647 h 197"/>
                <a:gd name="T50" fmla="*/ 2147483647 w 136"/>
                <a:gd name="T51" fmla="*/ 2147483647 h 197"/>
                <a:gd name="T52" fmla="*/ 2147483647 w 136"/>
                <a:gd name="T53" fmla="*/ 2147483647 h 197"/>
                <a:gd name="T54" fmla="*/ 2147483647 w 136"/>
                <a:gd name="T55" fmla="*/ 2147483647 h 197"/>
                <a:gd name="T56" fmla="*/ 2147483647 w 136"/>
                <a:gd name="T57" fmla="*/ 2147483647 h 197"/>
                <a:gd name="T58" fmla="*/ 2147483647 w 136"/>
                <a:gd name="T59" fmla="*/ 2147483647 h 197"/>
                <a:gd name="T60" fmla="*/ 2147483647 w 136"/>
                <a:gd name="T61" fmla="*/ 2147483647 h 197"/>
                <a:gd name="T62" fmla="*/ 2147483647 w 136"/>
                <a:gd name="T63" fmla="*/ 2147483647 h 197"/>
                <a:gd name="T64" fmla="*/ 2147483647 w 136"/>
                <a:gd name="T65" fmla="*/ 2147483647 h 197"/>
                <a:gd name="T66" fmla="*/ 2147483647 w 136"/>
                <a:gd name="T67" fmla="*/ 2147483647 h 197"/>
                <a:gd name="T68" fmla="*/ 2147483647 w 136"/>
                <a:gd name="T69" fmla="*/ 2147483647 h 197"/>
                <a:gd name="T70" fmla="*/ 2147483647 w 136"/>
                <a:gd name="T71" fmla="*/ 2147483647 h 197"/>
                <a:gd name="T72" fmla="*/ 2147483647 w 136"/>
                <a:gd name="T73" fmla="*/ 2147483647 h 1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 h="197">
                  <a:moveTo>
                    <a:pt x="52" y="193"/>
                  </a:moveTo>
                  <a:lnTo>
                    <a:pt x="53" y="191"/>
                  </a:lnTo>
                  <a:lnTo>
                    <a:pt x="49" y="182"/>
                  </a:lnTo>
                  <a:lnTo>
                    <a:pt x="65" y="154"/>
                  </a:lnTo>
                  <a:lnTo>
                    <a:pt x="79" y="141"/>
                  </a:lnTo>
                  <a:lnTo>
                    <a:pt x="90" y="138"/>
                  </a:lnTo>
                  <a:lnTo>
                    <a:pt x="100" y="125"/>
                  </a:lnTo>
                  <a:lnTo>
                    <a:pt x="96" y="123"/>
                  </a:lnTo>
                  <a:lnTo>
                    <a:pt x="92" y="114"/>
                  </a:lnTo>
                  <a:lnTo>
                    <a:pt x="84" y="116"/>
                  </a:lnTo>
                  <a:lnTo>
                    <a:pt x="72" y="114"/>
                  </a:lnTo>
                  <a:lnTo>
                    <a:pt x="71" y="111"/>
                  </a:lnTo>
                  <a:lnTo>
                    <a:pt x="71" y="90"/>
                  </a:lnTo>
                  <a:lnTo>
                    <a:pt x="64" y="92"/>
                  </a:lnTo>
                  <a:lnTo>
                    <a:pt x="61" y="96"/>
                  </a:lnTo>
                  <a:lnTo>
                    <a:pt x="52" y="94"/>
                  </a:lnTo>
                  <a:lnTo>
                    <a:pt x="41" y="95"/>
                  </a:lnTo>
                  <a:lnTo>
                    <a:pt x="39" y="90"/>
                  </a:lnTo>
                  <a:lnTo>
                    <a:pt x="40" y="80"/>
                  </a:lnTo>
                  <a:lnTo>
                    <a:pt x="49" y="71"/>
                  </a:lnTo>
                  <a:lnTo>
                    <a:pt x="50" y="59"/>
                  </a:lnTo>
                  <a:lnTo>
                    <a:pt x="59" y="51"/>
                  </a:lnTo>
                  <a:lnTo>
                    <a:pt x="74" y="59"/>
                  </a:lnTo>
                  <a:lnTo>
                    <a:pt x="78" y="59"/>
                  </a:lnTo>
                  <a:lnTo>
                    <a:pt x="81" y="70"/>
                  </a:lnTo>
                  <a:lnTo>
                    <a:pt x="86" y="72"/>
                  </a:lnTo>
                  <a:lnTo>
                    <a:pt x="88" y="78"/>
                  </a:lnTo>
                  <a:lnTo>
                    <a:pt x="87" y="84"/>
                  </a:lnTo>
                  <a:lnTo>
                    <a:pt x="96" y="90"/>
                  </a:lnTo>
                  <a:lnTo>
                    <a:pt x="97" y="95"/>
                  </a:lnTo>
                  <a:lnTo>
                    <a:pt x="105" y="99"/>
                  </a:lnTo>
                  <a:lnTo>
                    <a:pt x="124" y="88"/>
                  </a:lnTo>
                  <a:lnTo>
                    <a:pt x="124" y="82"/>
                  </a:lnTo>
                  <a:lnTo>
                    <a:pt x="136" y="66"/>
                  </a:lnTo>
                  <a:lnTo>
                    <a:pt x="127" y="55"/>
                  </a:lnTo>
                  <a:lnTo>
                    <a:pt x="121" y="54"/>
                  </a:lnTo>
                  <a:lnTo>
                    <a:pt x="110" y="46"/>
                  </a:lnTo>
                  <a:lnTo>
                    <a:pt x="115" y="35"/>
                  </a:lnTo>
                  <a:lnTo>
                    <a:pt x="97" y="34"/>
                  </a:lnTo>
                  <a:lnTo>
                    <a:pt x="90" y="23"/>
                  </a:lnTo>
                  <a:lnTo>
                    <a:pt x="90" y="17"/>
                  </a:lnTo>
                  <a:lnTo>
                    <a:pt x="77" y="0"/>
                  </a:lnTo>
                  <a:lnTo>
                    <a:pt x="67" y="6"/>
                  </a:lnTo>
                  <a:lnTo>
                    <a:pt x="59" y="14"/>
                  </a:lnTo>
                  <a:lnTo>
                    <a:pt x="61" y="19"/>
                  </a:lnTo>
                  <a:lnTo>
                    <a:pt x="60" y="23"/>
                  </a:lnTo>
                  <a:lnTo>
                    <a:pt x="49" y="24"/>
                  </a:lnTo>
                  <a:lnTo>
                    <a:pt x="43" y="28"/>
                  </a:lnTo>
                  <a:lnTo>
                    <a:pt x="39" y="26"/>
                  </a:lnTo>
                  <a:lnTo>
                    <a:pt x="34" y="32"/>
                  </a:lnTo>
                  <a:lnTo>
                    <a:pt x="23" y="38"/>
                  </a:lnTo>
                  <a:lnTo>
                    <a:pt x="19" y="36"/>
                  </a:lnTo>
                  <a:lnTo>
                    <a:pt x="19" y="25"/>
                  </a:lnTo>
                  <a:lnTo>
                    <a:pt x="15" y="23"/>
                  </a:lnTo>
                  <a:lnTo>
                    <a:pt x="10" y="25"/>
                  </a:lnTo>
                  <a:lnTo>
                    <a:pt x="2" y="40"/>
                  </a:lnTo>
                  <a:lnTo>
                    <a:pt x="0" y="55"/>
                  </a:lnTo>
                  <a:lnTo>
                    <a:pt x="7" y="70"/>
                  </a:lnTo>
                  <a:lnTo>
                    <a:pt x="15" y="76"/>
                  </a:lnTo>
                  <a:lnTo>
                    <a:pt x="15" y="88"/>
                  </a:lnTo>
                  <a:lnTo>
                    <a:pt x="20" y="99"/>
                  </a:lnTo>
                  <a:lnTo>
                    <a:pt x="17" y="109"/>
                  </a:lnTo>
                  <a:lnTo>
                    <a:pt x="6" y="116"/>
                  </a:lnTo>
                  <a:lnTo>
                    <a:pt x="1" y="133"/>
                  </a:lnTo>
                  <a:lnTo>
                    <a:pt x="11" y="144"/>
                  </a:lnTo>
                  <a:lnTo>
                    <a:pt x="17" y="158"/>
                  </a:lnTo>
                  <a:lnTo>
                    <a:pt x="13" y="164"/>
                  </a:lnTo>
                  <a:lnTo>
                    <a:pt x="12" y="173"/>
                  </a:lnTo>
                  <a:lnTo>
                    <a:pt x="7" y="179"/>
                  </a:lnTo>
                  <a:lnTo>
                    <a:pt x="5" y="186"/>
                  </a:lnTo>
                  <a:lnTo>
                    <a:pt x="12" y="193"/>
                  </a:lnTo>
                  <a:lnTo>
                    <a:pt x="38" y="197"/>
                  </a:lnTo>
                  <a:lnTo>
                    <a:pt x="49" y="192"/>
                  </a:lnTo>
                  <a:lnTo>
                    <a:pt x="52" y="193"/>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0" name="12378410.37545218.2526.55"/>
            <p:cNvSpPr>
              <a:spLocks/>
            </p:cNvSpPr>
            <p:nvPr>
              <p:custDataLst>
                <p:tags r:id="rId14"/>
              </p:custDataLst>
            </p:nvPr>
          </p:nvSpPr>
          <p:spPr bwMode="auto">
            <a:xfrm>
              <a:off x="5690448" y="3068409"/>
              <a:ext cx="75838" cy="52620"/>
            </a:xfrm>
            <a:custGeom>
              <a:avLst/>
              <a:gdLst>
                <a:gd name="T0" fmla="*/ 2147483647 w 164"/>
                <a:gd name="T1" fmla="*/ 2147483647 h 113"/>
                <a:gd name="T2" fmla="*/ 2147483647 w 164"/>
                <a:gd name="T3" fmla="*/ 2147483647 h 113"/>
                <a:gd name="T4" fmla="*/ 2147483647 w 164"/>
                <a:gd name="T5" fmla="*/ 2147483647 h 113"/>
                <a:gd name="T6" fmla="*/ 2147483647 w 164"/>
                <a:gd name="T7" fmla="*/ 2147483647 h 113"/>
                <a:gd name="T8" fmla="*/ 2147483647 w 164"/>
                <a:gd name="T9" fmla="*/ 2147483647 h 113"/>
                <a:gd name="T10" fmla="*/ 2147483647 w 164"/>
                <a:gd name="T11" fmla="*/ 2147483647 h 113"/>
                <a:gd name="T12" fmla="*/ 2147483647 w 164"/>
                <a:gd name="T13" fmla="*/ 2147483647 h 113"/>
                <a:gd name="T14" fmla="*/ 2147483647 w 164"/>
                <a:gd name="T15" fmla="*/ 2147483647 h 113"/>
                <a:gd name="T16" fmla="*/ 2147483647 w 164"/>
                <a:gd name="T17" fmla="*/ 2147483647 h 113"/>
                <a:gd name="T18" fmla="*/ 2147483647 w 164"/>
                <a:gd name="T19" fmla="*/ 2147483647 h 113"/>
                <a:gd name="T20" fmla="*/ 2147483647 w 164"/>
                <a:gd name="T21" fmla="*/ 2147483647 h 113"/>
                <a:gd name="T22" fmla="*/ 2147483647 w 164"/>
                <a:gd name="T23" fmla="*/ 2147483647 h 113"/>
                <a:gd name="T24" fmla="*/ 2147483647 w 164"/>
                <a:gd name="T25" fmla="*/ 2147483647 h 113"/>
                <a:gd name="T26" fmla="*/ 2147483647 w 164"/>
                <a:gd name="T27" fmla="*/ 2147483647 h 113"/>
                <a:gd name="T28" fmla="*/ 2147483647 w 164"/>
                <a:gd name="T29" fmla="*/ 2147483647 h 113"/>
                <a:gd name="T30" fmla="*/ 2147483647 w 164"/>
                <a:gd name="T31" fmla="*/ 2147483647 h 113"/>
                <a:gd name="T32" fmla="*/ 2147483647 w 164"/>
                <a:gd name="T33" fmla="*/ 2147483647 h 113"/>
                <a:gd name="T34" fmla="*/ 2147483647 w 164"/>
                <a:gd name="T35" fmla="*/ 2147483647 h 113"/>
                <a:gd name="T36" fmla="*/ 2147483647 w 164"/>
                <a:gd name="T37" fmla="*/ 2147483647 h 113"/>
                <a:gd name="T38" fmla="*/ 2147483647 w 164"/>
                <a:gd name="T39" fmla="*/ 2147483647 h 113"/>
                <a:gd name="T40" fmla="*/ 2147483647 w 164"/>
                <a:gd name="T41" fmla="*/ 2147483647 h 113"/>
                <a:gd name="T42" fmla="*/ 2147483647 w 164"/>
                <a:gd name="T43" fmla="*/ 2147483647 h 113"/>
                <a:gd name="T44" fmla="*/ 2147483647 w 164"/>
                <a:gd name="T45" fmla="*/ 2147483647 h 113"/>
                <a:gd name="T46" fmla="*/ 2147483647 w 164"/>
                <a:gd name="T47" fmla="*/ 2147483647 h 113"/>
                <a:gd name="T48" fmla="*/ 2147483647 w 164"/>
                <a:gd name="T49" fmla="*/ 2147483647 h 113"/>
                <a:gd name="T50" fmla="*/ 2147483647 w 164"/>
                <a:gd name="T51" fmla="*/ 0 h 113"/>
                <a:gd name="T52" fmla="*/ 2147483647 w 164"/>
                <a:gd name="T53" fmla="*/ 2147483647 h 113"/>
                <a:gd name="T54" fmla="*/ 2147483647 w 164"/>
                <a:gd name="T55" fmla="*/ 2147483647 h 113"/>
                <a:gd name="T56" fmla="*/ 2147483647 w 164"/>
                <a:gd name="T57" fmla="*/ 2147483647 h 113"/>
                <a:gd name="T58" fmla="*/ 2147483647 w 164"/>
                <a:gd name="T59" fmla="*/ 2147483647 h 113"/>
                <a:gd name="T60" fmla="*/ 2147483647 w 164"/>
                <a:gd name="T61" fmla="*/ 2147483647 h 113"/>
                <a:gd name="T62" fmla="*/ 2147483647 w 164"/>
                <a:gd name="T63" fmla="*/ 2147483647 h 113"/>
                <a:gd name="T64" fmla="*/ 2147483647 w 164"/>
                <a:gd name="T65" fmla="*/ 2147483647 h 113"/>
                <a:gd name="T66" fmla="*/ 2147483647 w 164"/>
                <a:gd name="T67" fmla="*/ 2147483647 h 113"/>
                <a:gd name="T68" fmla="*/ 2147483647 w 164"/>
                <a:gd name="T69" fmla="*/ 0 h 113"/>
                <a:gd name="T70" fmla="*/ 2147483647 w 164"/>
                <a:gd name="T71" fmla="*/ 2147483647 h 113"/>
                <a:gd name="T72" fmla="*/ 2147483647 w 164"/>
                <a:gd name="T73" fmla="*/ 2147483647 h 113"/>
                <a:gd name="T74" fmla="*/ 2147483647 w 164"/>
                <a:gd name="T75" fmla="*/ 2147483647 h 113"/>
                <a:gd name="T76" fmla="*/ 2147483647 w 164"/>
                <a:gd name="T77" fmla="*/ 2147483647 h 113"/>
                <a:gd name="T78" fmla="*/ 2147483647 w 164"/>
                <a:gd name="T79" fmla="*/ 2147483647 h 113"/>
                <a:gd name="T80" fmla="*/ 2147483647 w 164"/>
                <a:gd name="T81" fmla="*/ 2147483647 h 113"/>
                <a:gd name="T82" fmla="*/ 2147483647 w 164"/>
                <a:gd name="T83" fmla="*/ 2147483647 h 113"/>
                <a:gd name="T84" fmla="*/ 2147483647 w 164"/>
                <a:gd name="T85" fmla="*/ 2147483647 h 113"/>
                <a:gd name="T86" fmla="*/ 2147483647 w 164"/>
                <a:gd name="T87" fmla="*/ 2147483647 h 113"/>
                <a:gd name="T88" fmla="*/ 2147483647 w 164"/>
                <a:gd name="T89" fmla="*/ 2147483647 h 113"/>
                <a:gd name="T90" fmla="*/ 0 w 164"/>
                <a:gd name="T91" fmla="*/ 2147483647 h 113"/>
                <a:gd name="T92" fmla="*/ 0 w 164"/>
                <a:gd name="T93" fmla="*/ 2147483647 h 113"/>
                <a:gd name="T94" fmla="*/ 2147483647 w 164"/>
                <a:gd name="T95" fmla="*/ 2147483647 h 113"/>
                <a:gd name="T96" fmla="*/ 2147483647 w 164"/>
                <a:gd name="T97" fmla="*/ 2147483647 h 113"/>
                <a:gd name="T98" fmla="*/ 2147483647 w 164"/>
                <a:gd name="T99" fmla="*/ 2147483647 h 113"/>
                <a:gd name="T100" fmla="*/ 2147483647 w 164"/>
                <a:gd name="T101" fmla="*/ 2147483647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4" h="113">
                  <a:moveTo>
                    <a:pt x="37" y="110"/>
                  </a:moveTo>
                  <a:lnTo>
                    <a:pt x="37" y="103"/>
                  </a:lnTo>
                  <a:lnTo>
                    <a:pt x="44" y="100"/>
                  </a:lnTo>
                  <a:lnTo>
                    <a:pt x="54" y="110"/>
                  </a:lnTo>
                  <a:lnTo>
                    <a:pt x="57" y="110"/>
                  </a:lnTo>
                  <a:lnTo>
                    <a:pt x="67" y="108"/>
                  </a:lnTo>
                  <a:lnTo>
                    <a:pt x="73" y="104"/>
                  </a:lnTo>
                  <a:lnTo>
                    <a:pt x="81" y="110"/>
                  </a:lnTo>
                  <a:lnTo>
                    <a:pt x="84" y="104"/>
                  </a:lnTo>
                  <a:lnTo>
                    <a:pt x="85" y="101"/>
                  </a:lnTo>
                  <a:lnTo>
                    <a:pt x="92" y="97"/>
                  </a:lnTo>
                  <a:lnTo>
                    <a:pt x="94" y="89"/>
                  </a:lnTo>
                  <a:lnTo>
                    <a:pt x="100" y="87"/>
                  </a:lnTo>
                  <a:lnTo>
                    <a:pt x="119" y="56"/>
                  </a:lnTo>
                  <a:lnTo>
                    <a:pt x="115" y="52"/>
                  </a:lnTo>
                  <a:lnTo>
                    <a:pt x="119" y="48"/>
                  </a:lnTo>
                  <a:lnTo>
                    <a:pt x="123" y="49"/>
                  </a:lnTo>
                  <a:lnTo>
                    <a:pt x="129" y="46"/>
                  </a:lnTo>
                  <a:lnTo>
                    <a:pt x="132" y="39"/>
                  </a:lnTo>
                  <a:lnTo>
                    <a:pt x="148" y="25"/>
                  </a:lnTo>
                  <a:lnTo>
                    <a:pt x="159" y="22"/>
                  </a:lnTo>
                  <a:lnTo>
                    <a:pt x="164" y="16"/>
                  </a:lnTo>
                  <a:lnTo>
                    <a:pt x="163" y="5"/>
                  </a:lnTo>
                  <a:lnTo>
                    <a:pt x="156" y="4"/>
                  </a:lnTo>
                  <a:lnTo>
                    <a:pt x="138" y="6"/>
                  </a:lnTo>
                  <a:lnTo>
                    <a:pt x="124" y="0"/>
                  </a:lnTo>
                  <a:lnTo>
                    <a:pt x="118" y="1"/>
                  </a:lnTo>
                  <a:lnTo>
                    <a:pt x="99" y="25"/>
                  </a:lnTo>
                  <a:lnTo>
                    <a:pt x="94" y="28"/>
                  </a:lnTo>
                  <a:lnTo>
                    <a:pt x="82" y="23"/>
                  </a:lnTo>
                  <a:lnTo>
                    <a:pt x="81" y="17"/>
                  </a:lnTo>
                  <a:lnTo>
                    <a:pt x="79" y="7"/>
                  </a:lnTo>
                  <a:lnTo>
                    <a:pt x="72" y="3"/>
                  </a:lnTo>
                  <a:lnTo>
                    <a:pt x="62" y="5"/>
                  </a:lnTo>
                  <a:lnTo>
                    <a:pt x="55" y="0"/>
                  </a:lnTo>
                  <a:lnTo>
                    <a:pt x="45" y="13"/>
                  </a:lnTo>
                  <a:lnTo>
                    <a:pt x="34" y="16"/>
                  </a:lnTo>
                  <a:lnTo>
                    <a:pt x="19" y="29"/>
                  </a:lnTo>
                  <a:lnTo>
                    <a:pt x="4" y="58"/>
                  </a:lnTo>
                  <a:lnTo>
                    <a:pt x="8" y="66"/>
                  </a:lnTo>
                  <a:lnTo>
                    <a:pt x="7" y="70"/>
                  </a:lnTo>
                  <a:lnTo>
                    <a:pt x="7" y="73"/>
                  </a:lnTo>
                  <a:lnTo>
                    <a:pt x="9" y="76"/>
                  </a:lnTo>
                  <a:lnTo>
                    <a:pt x="15" y="73"/>
                  </a:lnTo>
                  <a:lnTo>
                    <a:pt x="23" y="71"/>
                  </a:lnTo>
                  <a:lnTo>
                    <a:pt x="0" y="96"/>
                  </a:lnTo>
                  <a:lnTo>
                    <a:pt x="0" y="102"/>
                  </a:lnTo>
                  <a:lnTo>
                    <a:pt x="5" y="104"/>
                  </a:lnTo>
                  <a:lnTo>
                    <a:pt x="16" y="113"/>
                  </a:lnTo>
                  <a:lnTo>
                    <a:pt x="32" y="111"/>
                  </a:lnTo>
                  <a:lnTo>
                    <a:pt x="37" y="110"/>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1" name="12357428.125453.12523.519.755"/>
            <p:cNvSpPr>
              <a:spLocks/>
            </p:cNvSpPr>
            <p:nvPr>
              <p:custDataLst>
                <p:tags r:id="rId15"/>
              </p:custDataLst>
            </p:nvPr>
          </p:nvSpPr>
          <p:spPr bwMode="auto">
            <a:xfrm>
              <a:off x="5693456" y="3119695"/>
              <a:ext cx="56503" cy="67492"/>
            </a:xfrm>
            <a:custGeom>
              <a:avLst/>
              <a:gdLst>
                <a:gd name="T0" fmla="*/ 2147483647 w 122"/>
                <a:gd name="T1" fmla="*/ 0 h 145"/>
                <a:gd name="T2" fmla="*/ 2147483647 w 122"/>
                <a:gd name="T3" fmla="*/ 2147483647 h 145"/>
                <a:gd name="T4" fmla="*/ 2147483647 w 122"/>
                <a:gd name="T5" fmla="*/ 2147483647 h 145"/>
                <a:gd name="T6" fmla="*/ 2147483647 w 122"/>
                <a:gd name="T7" fmla="*/ 2147483647 h 145"/>
                <a:gd name="T8" fmla="*/ 2147483647 w 122"/>
                <a:gd name="T9" fmla="*/ 2147483647 h 145"/>
                <a:gd name="T10" fmla="*/ 2147483647 w 122"/>
                <a:gd name="T11" fmla="*/ 2147483647 h 145"/>
                <a:gd name="T12" fmla="*/ 2147483647 w 122"/>
                <a:gd name="T13" fmla="*/ 2147483647 h 145"/>
                <a:gd name="T14" fmla="*/ 2147483647 w 122"/>
                <a:gd name="T15" fmla="*/ 2147483647 h 145"/>
                <a:gd name="T16" fmla="*/ 2147483647 w 122"/>
                <a:gd name="T17" fmla="*/ 2147483647 h 145"/>
                <a:gd name="T18" fmla="*/ 2147483647 w 122"/>
                <a:gd name="T19" fmla="*/ 2147483647 h 145"/>
                <a:gd name="T20" fmla="*/ 2147483647 w 122"/>
                <a:gd name="T21" fmla="*/ 2147483647 h 145"/>
                <a:gd name="T22" fmla="*/ 2147483647 w 122"/>
                <a:gd name="T23" fmla="*/ 2147483647 h 145"/>
                <a:gd name="T24" fmla="*/ 2147483647 w 122"/>
                <a:gd name="T25" fmla="*/ 2147483647 h 145"/>
                <a:gd name="T26" fmla="*/ 2147483647 w 122"/>
                <a:gd name="T27" fmla="*/ 2147483647 h 145"/>
                <a:gd name="T28" fmla="*/ 2147483647 w 122"/>
                <a:gd name="T29" fmla="*/ 2147483647 h 145"/>
                <a:gd name="T30" fmla="*/ 2147483647 w 122"/>
                <a:gd name="T31" fmla="*/ 2147483647 h 145"/>
                <a:gd name="T32" fmla="*/ 2147483647 w 122"/>
                <a:gd name="T33" fmla="*/ 2147483647 h 145"/>
                <a:gd name="T34" fmla="*/ 2147483647 w 122"/>
                <a:gd name="T35" fmla="*/ 2147483647 h 145"/>
                <a:gd name="T36" fmla="*/ 2147483647 w 122"/>
                <a:gd name="T37" fmla="*/ 2147483647 h 145"/>
                <a:gd name="T38" fmla="*/ 2147483647 w 122"/>
                <a:gd name="T39" fmla="*/ 2147483647 h 145"/>
                <a:gd name="T40" fmla="*/ 2147483647 w 122"/>
                <a:gd name="T41" fmla="*/ 2147483647 h 145"/>
                <a:gd name="T42" fmla="*/ 2147483647 w 122"/>
                <a:gd name="T43" fmla="*/ 2147483647 h 145"/>
                <a:gd name="T44" fmla="*/ 2147483647 w 122"/>
                <a:gd name="T45" fmla="*/ 2147483647 h 145"/>
                <a:gd name="T46" fmla="*/ 2147483647 w 122"/>
                <a:gd name="T47" fmla="*/ 2147483647 h 145"/>
                <a:gd name="T48" fmla="*/ 2147483647 w 122"/>
                <a:gd name="T49" fmla="*/ 2147483647 h 145"/>
                <a:gd name="T50" fmla="*/ 2147483647 w 122"/>
                <a:gd name="T51" fmla="*/ 2147483647 h 145"/>
                <a:gd name="T52" fmla="*/ 2147483647 w 122"/>
                <a:gd name="T53" fmla="*/ 2147483647 h 145"/>
                <a:gd name="T54" fmla="*/ 2147483647 w 122"/>
                <a:gd name="T55" fmla="*/ 2147483647 h 145"/>
                <a:gd name="T56" fmla="*/ 2147483647 w 122"/>
                <a:gd name="T57" fmla="*/ 2147483647 h 145"/>
                <a:gd name="T58" fmla="*/ 2147483647 w 122"/>
                <a:gd name="T59" fmla="*/ 2147483647 h 145"/>
                <a:gd name="T60" fmla="*/ 2147483647 w 122"/>
                <a:gd name="T61" fmla="*/ 2147483647 h 145"/>
                <a:gd name="T62" fmla="*/ 2147483647 w 122"/>
                <a:gd name="T63" fmla="*/ 2147483647 h 145"/>
                <a:gd name="T64" fmla="*/ 2147483647 w 122"/>
                <a:gd name="T65" fmla="*/ 2147483647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45">
                  <a:moveTo>
                    <a:pt x="25" y="1"/>
                  </a:moveTo>
                  <a:lnTo>
                    <a:pt x="30" y="0"/>
                  </a:lnTo>
                  <a:lnTo>
                    <a:pt x="44" y="5"/>
                  </a:lnTo>
                  <a:lnTo>
                    <a:pt x="50" y="12"/>
                  </a:lnTo>
                  <a:lnTo>
                    <a:pt x="63" y="15"/>
                  </a:lnTo>
                  <a:lnTo>
                    <a:pt x="67" y="19"/>
                  </a:lnTo>
                  <a:lnTo>
                    <a:pt x="74" y="18"/>
                  </a:lnTo>
                  <a:lnTo>
                    <a:pt x="75" y="20"/>
                  </a:lnTo>
                  <a:lnTo>
                    <a:pt x="73" y="34"/>
                  </a:lnTo>
                  <a:lnTo>
                    <a:pt x="79" y="38"/>
                  </a:lnTo>
                  <a:lnTo>
                    <a:pt x="83" y="43"/>
                  </a:lnTo>
                  <a:lnTo>
                    <a:pt x="92" y="46"/>
                  </a:lnTo>
                  <a:lnTo>
                    <a:pt x="96" y="39"/>
                  </a:lnTo>
                  <a:lnTo>
                    <a:pt x="102" y="39"/>
                  </a:lnTo>
                  <a:lnTo>
                    <a:pt x="106" y="44"/>
                  </a:lnTo>
                  <a:lnTo>
                    <a:pt x="105" y="50"/>
                  </a:lnTo>
                  <a:lnTo>
                    <a:pt x="93" y="51"/>
                  </a:lnTo>
                  <a:lnTo>
                    <a:pt x="93" y="56"/>
                  </a:lnTo>
                  <a:lnTo>
                    <a:pt x="93" y="60"/>
                  </a:lnTo>
                  <a:lnTo>
                    <a:pt x="88" y="64"/>
                  </a:lnTo>
                  <a:lnTo>
                    <a:pt x="92" y="71"/>
                  </a:lnTo>
                  <a:lnTo>
                    <a:pt x="102" y="78"/>
                  </a:lnTo>
                  <a:lnTo>
                    <a:pt x="102" y="86"/>
                  </a:lnTo>
                  <a:lnTo>
                    <a:pt x="122" y="88"/>
                  </a:lnTo>
                  <a:lnTo>
                    <a:pt x="122" y="98"/>
                  </a:lnTo>
                  <a:lnTo>
                    <a:pt x="118" y="104"/>
                  </a:lnTo>
                  <a:lnTo>
                    <a:pt x="121" y="109"/>
                  </a:lnTo>
                  <a:lnTo>
                    <a:pt x="118" y="111"/>
                  </a:lnTo>
                  <a:lnTo>
                    <a:pt x="111" y="114"/>
                  </a:lnTo>
                  <a:lnTo>
                    <a:pt x="107" y="118"/>
                  </a:lnTo>
                  <a:lnTo>
                    <a:pt x="108" y="129"/>
                  </a:lnTo>
                  <a:lnTo>
                    <a:pt x="98" y="143"/>
                  </a:lnTo>
                  <a:lnTo>
                    <a:pt x="96" y="145"/>
                  </a:lnTo>
                  <a:lnTo>
                    <a:pt x="92" y="140"/>
                  </a:lnTo>
                  <a:lnTo>
                    <a:pt x="77" y="140"/>
                  </a:lnTo>
                  <a:lnTo>
                    <a:pt x="72" y="134"/>
                  </a:lnTo>
                  <a:lnTo>
                    <a:pt x="60" y="144"/>
                  </a:lnTo>
                  <a:lnTo>
                    <a:pt x="56" y="143"/>
                  </a:lnTo>
                  <a:lnTo>
                    <a:pt x="60" y="134"/>
                  </a:lnTo>
                  <a:lnTo>
                    <a:pt x="60" y="131"/>
                  </a:lnTo>
                  <a:lnTo>
                    <a:pt x="56" y="130"/>
                  </a:lnTo>
                  <a:lnTo>
                    <a:pt x="44" y="137"/>
                  </a:lnTo>
                  <a:lnTo>
                    <a:pt x="30" y="114"/>
                  </a:lnTo>
                  <a:lnTo>
                    <a:pt x="35" y="106"/>
                  </a:lnTo>
                  <a:lnTo>
                    <a:pt x="34" y="104"/>
                  </a:lnTo>
                  <a:lnTo>
                    <a:pt x="27" y="101"/>
                  </a:lnTo>
                  <a:lnTo>
                    <a:pt x="16" y="95"/>
                  </a:lnTo>
                  <a:lnTo>
                    <a:pt x="20" y="86"/>
                  </a:lnTo>
                  <a:lnTo>
                    <a:pt x="27" y="82"/>
                  </a:lnTo>
                  <a:lnTo>
                    <a:pt x="28" y="75"/>
                  </a:lnTo>
                  <a:lnTo>
                    <a:pt x="26" y="62"/>
                  </a:lnTo>
                  <a:lnTo>
                    <a:pt x="25" y="60"/>
                  </a:lnTo>
                  <a:lnTo>
                    <a:pt x="18" y="67"/>
                  </a:lnTo>
                  <a:lnTo>
                    <a:pt x="8" y="59"/>
                  </a:lnTo>
                  <a:lnTo>
                    <a:pt x="0" y="50"/>
                  </a:lnTo>
                  <a:lnTo>
                    <a:pt x="8" y="44"/>
                  </a:lnTo>
                  <a:lnTo>
                    <a:pt x="10" y="35"/>
                  </a:lnTo>
                  <a:lnTo>
                    <a:pt x="15" y="32"/>
                  </a:lnTo>
                  <a:lnTo>
                    <a:pt x="13" y="20"/>
                  </a:lnTo>
                  <a:lnTo>
                    <a:pt x="17" y="18"/>
                  </a:lnTo>
                  <a:lnTo>
                    <a:pt x="22" y="21"/>
                  </a:lnTo>
                  <a:lnTo>
                    <a:pt x="27" y="27"/>
                  </a:lnTo>
                  <a:lnTo>
                    <a:pt x="35" y="21"/>
                  </a:lnTo>
                  <a:lnTo>
                    <a:pt x="37" y="18"/>
                  </a:lnTo>
                  <a:lnTo>
                    <a:pt x="36" y="12"/>
                  </a:lnTo>
                  <a:lnTo>
                    <a:pt x="27" y="6"/>
                  </a:lnTo>
                  <a:lnTo>
                    <a:pt x="25" y="1"/>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2" name="12363424.7545818.2523.1255"/>
            <p:cNvSpPr>
              <a:spLocks/>
            </p:cNvSpPr>
            <p:nvPr>
              <p:custDataLst>
                <p:tags r:id="rId16"/>
              </p:custDataLst>
            </p:nvPr>
          </p:nvSpPr>
          <p:spPr bwMode="auto">
            <a:xfrm>
              <a:off x="5707635" y="3109781"/>
              <a:ext cx="65956" cy="52811"/>
            </a:xfrm>
            <a:custGeom>
              <a:avLst/>
              <a:gdLst>
                <a:gd name="T0" fmla="*/ 2147483647 w 143"/>
                <a:gd name="T1" fmla="*/ 2147483647 h 113"/>
                <a:gd name="T2" fmla="*/ 2147483647 w 143"/>
                <a:gd name="T3" fmla="*/ 2147483647 h 113"/>
                <a:gd name="T4" fmla="*/ 2147483647 w 143"/>
                <a:gd name="T5" fmla="*/ 2147483647 h 113"/>
                <a:gd name="T6" fmla="*/ 2147483647 w 143"/>
                <a:gd name="T7" fmla="*/ 2147483647 h 113"/>
                <a:gd name="T8" fmla="*/ 2147483647 w 143"/>
                <a:gd name="T9" fmla="*/ 2147483647 h 113"/>
                <a:gd name="T10" fmla="*/ 2147483647 w 143"/>
                <a:gd name="T11" fmla="*/ 2147483647 h 113"/>
                <a:gd name="T12" fmla="*/ 2147483647 w 143"/>
                <a:gd name="T13" fmla="*/ 2147483647 h 113"/>
                <a:gd name="T14" fmla="*/ 2147483647 w 143"/>
                <a:gd name="T15" fmla="*/ 2147483647 h 113"/>
                <a:gd name="T16" fmla="*/ 2147483647 w 143"/>
                <a:gd name="T17" fmla="*/ 2147483647 h 113"/>
                <a:gd name="T18" fmla="*/ 2147483647 w 143"/>
                <a:gd name="T19" fmla="*/ 2147483647 h 113"/>
                <a:gd name="T20" fmla="*/ 2147483647 w 143"/>
                <a:gd name="T21" fmla="*/ 2147483647 h 113"/>
                <a:gd name="T22" fmla="*/ 2147483647 w 143"/>
                <a:gd name="T23" fmla="*/ 2147483647 h 113"/>
                <a:gd name="T24" fmla="*/ 2147483647 w 143"/>
                <a:gd name="T25" fmla="*/ 2147483647 h 113"/>
                <a:gd name="T26" fmla="*/ 2147483647 w 143"/>
                <a:gd name="T27" fmla="*/ 2147483647 h 113"/>
                <a:gd name="T28" fmla="*/ 2147483647 w 143"/>
                <a:gd name="T29" fmla="*/ 2147483647 h 113"/>
                <a:gd name="T30" fmla="*/ 2147483647 w 143"/>
                <a:gd name="T31" fmla="*/ 2147483647 h 113"/>
                <a:gd name="T32" fmla="*/ 2147483647 w 143"/>
                <a:gd name="T33" fmla="*/ 2147483647 h 113"/>
                <a:gd name="T34" fmla="*/ 2147483647 w 143"/>
                <a:gd name="T35" fmla="*/ 2147483647 h 113"/>
                <a:gd name="T36" fmla="*/ 2147483647 w 143"/>
                <a:gd name="T37" fmla="*/ 2147483647 h 113"/>
                <a:gd name="T38" fmla="*/ 2147483647 w 143"/>
                <a:gd name="T39" fmla="*/ 2147483647 h 113"/>
                <a:gd name="T40" fmla="*/ 2147483647 w 143"/>
                <a:gd name="T41" fmla="*/ 2147483647 h 113"/>
                <a:gd name="T42" fmla="*/ 2147483647 w 143"/>
                <a:gd name="T43" fmla="*/ 2147483647 h 113"/>
                <a:gd name="T44" fmla="*/ 2147483647 w 143"/>
                <a:gd name="T45" fmla="*/ 2147483647 h 113"/>
                <a:gd name="T46" fmla="*/ 2147483647 w 143"/>
                <a:gd name="T47" fmla="*/ 2147483647 h 113"/>
                <a:gd name="T48" fmla="*/ 2147483647 w 143"/>
                <a:gd name="T49" fmla="*/ 2147483647 h 113"/>
                <a:gd name="T50" fmla="*/ 2147483647 w 143"/>
                <a:gd name="T51" fmla="*/ 2147483647 h 113"/>
                <a:gd name="T52" fmla="*/ 2147483647 w 143"/>
                <a:gd name="T53" fmla="*/ 2147483647 h 113"/>
                <a:gd name="T54" fmla="*/ 2147483647 w 143"/>
                <a:gd name="T55" fmla="*/ 2147483647 h 113"/>
                <a:gd name="T56" fmla="*/ 0 w 143"/>
                <a:gd name="T57" fmla="*/ 2147483647 h 113"/>
                <a:gd name="T58" fmla="*/ 0 w 143"/>
                <a:gd name="T59" fmla="*/ 2147483647 h 113"/>
                <a:gd name="T60" fmla="*/ 2147483647 w 143"/>
                <a:gd name="T61" fmla="*/ 2147483647 h 113"/>
                <a:gd name="T62" fmla="*/ 2147483647 w 143"/>
                <a:gd name="T63" fmla="*/ 2147483647 h 113"/>
                <a:gd name="T64" fmla="*/ 2147483647 w 143"/>
                <a:gd name="T65" fmla="*/ 2147483647 h 113"/>
                <a:gd name="T66" fmla="*/ 2147483647 w 143"/>
                <a:gd name="T67" fmla="*/ 2147483647 h 113"/>
                <a:gd name="T68" fmla="*/ 2147483647 w 143"/>
                <a:gd name="T69" fmla="*/ 2147483647 h 113"/>
                <a:gd name="T70" fmla="*/ 2147483647 w 143"/>
                <a:gd name="T71" fmla="*/ 2147483647 h 113"/>
                <a:gd name="T72" fmla="*/ 2147483647 w 143"/>
                <a:gd name="T73" fmla="*/ 2147483647 h 113"/>
                <a:gd name="T74" fmla="*/ 2147483647 w 143"/>
                <a:gd name="T75" fmla="*/ 2147483647 h 113"/>
                <a:gd name="T76" fmla="*/ 2147483647 w 143"/>
                <a:gd name="T77" fmla="*/ 2147483647 h 113"/>
                <a:gd name="T78" fmla="*/ 2147483647 w 143"/>
                <a:gd name="T79" fmla="*/ 0 h 113"/>
                <a:gd name="T80" fmla="*/ 2147483647 w 143"/>
                <a:gd name="T81" fmla="*/ 0 h 113"/>
                <a:gd name="T82" fmla="*/ 2147483647 w 143"/>
                <a:gd name="T83" fmla="*/ 2147483647 h 113"/>
                <a:gd name="T84" fmla="*/ 2147483647 w 143"/>
                <a:gd name="T85" fmla="*/ 2147483647 h 113"/>
                <a:gd name="T86" fmla="*/ 2147483647 w 143"/>
                <a:gd name="T87" fmla="*/ 2147483647 h 113"/>
                <a:gd name="T88" fmla="*/ 2147483647 w 143"/>
                <a:gd name="T89" fmla="*/ 2147483647 h 113"/>
                <a:gd name="T90" fmla="*/ 2147483647 w 143"/>
                <a:gd name="T91" fmla="*/ 2147483647 h 113"/>
                <a:gd name="T92" fmla="*/ 2147483647 w 143"/>
                <a:gd name="T93" fmla="*/ 2147483647 h 113"/>
                <a:gd name="T94" fmla="*/ 2147483647 w 143"/>
                <a:gd name="T95" fmla="*/ 2147483647 h 113"/>
                <a:gd name="T96" fmla="*/ 2147483647 w 143"/>
                <a:gd name="T97" fmla="*/ 2147483647 h 113"/>
                <a:gd name="T98" fmla="*/ 2147483647 w 143"/>
                <a:gd name="T99" fmla="*/ 2147483647 h 113"/>
                <a:gd name="T100" fmla="*/ 2147483647 w 143"/>
                <a:gd name="T101" fmla="*/ 2147483647 h 113"/>
                <a:gd name="T102" fmla="*/ 2147483647 w 143"/>
                <a:gd name="T103" fmla="*/ 2147483647 h 113"/>
                <a:gd name="T104" fmla="*/ 2147483647 w 143"/>
                <a:gd name="T105" fmla="*/ 2147483647 h 113"/>
                <a:gd name="T106" fmla="*/ 2147483647 w 143"/>
                <a:gd name="T107" fmla="*/ 2147483647 h 113"/>
                <a:gd name="T108" fmla="*/ 2147483647 w 143"/>
                <a:gd name="T109" fmla="*/ 2147483647 h 113"/>
                <a:gd name="T110" fmla="*/ 2147483647 w 143"/>
                <a:gd name="T111" fmla="*/ 2147483647 h 113"/>
                <a:gd name="T112" fmla="*/ 2147483647 w 143"/>
                <a:gd name="T113" fmla="*/ 2147483647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3" h="113">
                  <a:moveTo>
                    <a:pt x="133" y="89"/>
                  </a:moveTo>
                  <a:lnTo>
                    <a:pt x="130" y="99"/>
                  </a:lnTo>
                  <a:lnTo>
                    <a:pt x="125" y="104"/>
                  </a:lnTo>
                  <a:lnTo>
                    <a:pt x="119" y="113"/>
                  </a:lnTo>
                  <a:lnTo>
                    <a:pt x="106" y="111"/>
                  </a:lnTo>
                  <a:lnTo>
                    <a:pt x="97" y="106"/>
                  </a:lnTo>
                  <a:lnTo>
                    <a:pt x="92" y="109"/>
                  </a:lnTo>
                  <a:lnTo>
                    <a:pt x="73" y="107"/>
                  </a:lnTo>
                  <a:lnTo>
                    <a:pt x="72" y="99"/>
                  </a:lnTo>
                  <a:lnTo>
                    <a:pt x="62" y="92"/>
                  </a:lnTo>
                  <a:lnTo>
                    <a:pt x="58" y="85"/>
                  </a:lnTo>
                  <a:lnTo>
                    <a:pt x="64" y="81"/>
                  </a:lnTo>
                  <a:lnTo>
                    <a:pt x="64" y="78"/>
                  </a:lnTo>
                  <a:lnTo>
                    <a:pt x="64" y="72"/>
                  </a:lnTo>
                  <a:lnTo>
                    <a:pt x="75" y="71"/>
                  </a:lnTo>
                  <a:lnTo>
                    <a:pt x="76" y="65"/>
                  </a:lnTo>
                  <a:lnTo>
                    <a:pt x="72" y="61"/>
                  </a:lnTo>
                  <a:lnTo>
                    <a:pt x="66" y="60"/>
                  </a:lnTo>
                  <a:lnTo>
                    <a:pt x="62" y="67"/>
                  </a:lnTo>
                  <a:lnTo>
                    <a:pt x="53" y="64"/>
                  </a:lnTo>
                  <a:lnTo>
                    <a:pt x="49" y="60"/>
                  </a:lnTo>
                  <a:lnTo>
                    <a:pt x="43" y="55"/>
                  </a:lnTo>
                  <a:lnTo>
                    <a:pt x="45" y="42"/>
                  </a:lnTo>
                  <a:lnTo>
                    <a:pt x="44" y="40"/>
                  </a:lnTo>
                  <a:lnTo>
                    <a:pt x="37" y="40"/>
                  </a:lnTo>
                  <a:lnTo>
                    <a:pt x="33" y="36"/>
                  </a:lnTo>
                  <a:lnTo>
                    <a:pt x="20" y="33"/>
                  </a:lnTo>
                  <a:lnTo>
                    <a:pt x="14" y="26"/>
                  </a:lnTo>
                  <a:lnTo>
                    <a:pt x="0" y="21"/>
                  </a:lnTo>
                  <a:lnTo>
                    <a:pt x="0" y="14"/>
                  </a:lnTo>
                  <a:lnTo>
                    <a:pt x="7" y="11"/>
                  </a:lnTo>
                  <a:lnTo>
                    <a:pt x="17" y="21"/>
                  </a:lnTo>
                  <a:lnTo>
                    <a:pt x="20" y="21"/>
                  </a:lnTo>
                  <a:lnTo>
                    <a:pt x="30" y="19"/>
                  </a:lnTo>
                  <a:lnTo>
                    <a:pt x="36" y="15"/>
                  </a:lnTo>
                  <a:lnTo>
                    <a:pt x="45" y="21"/>
                  </a:lnTo>
                  <a:lnTo>
                    <a:pt x="47" y="15"/>
                  </a:lnTo>
                  <a:lnTo>
                    <a:pt x="48" y="12"/>
                  </a:lnTo>
                  <a:lnTo>
                    <a:pt x="55" y="8"/>
                  </a:lnTo>
                  <a:lnTo>
                    <a:pt x="57" y="0"/>
                  </a:lnTo>
                  <a:lnTo>
                    <a:pt x="64" y="0"/>
                  </a:lnTo>
                  <a:lnTo>
                    <a:pt x="79" y="10"/>
                  </a:lnTo>
                  <a:lnTo>
                    <a:pt x="92" y="15"/>
                  </a:lnTo>
                  <a:lnTo>
                    <a:pt x="114" y="52"/>
                  </a:lnTo>
                  <a:lnTo>
                    <a:pt x="113" y="56"/>
                  </a:lnTo>
                  <a:lnTo>
                    <a:pt x="129" y="63"/>
                  </a:lnTo>
                  <a:lnTo>
                    <a:pt x="133" y="70"/>
                  </a:lnTo>
                  <a:lnTo>
                    <a:pt x="140" y="73"/>
                  </a:lnTo>
                  <a:lnTo>
                    <a:pt x="143" y="80"/>
                  </a:lnTo>
                  <a:lnTo>
                    <a:pt x="138" y="82"/>
                  </a:lnTo>
                  <a:lnTo>
                    <a:pt x="131" y="79"/>
                  </a:lnTo>
                  <a:lnTo>
                    <a:pt x="120" y="79"/>
                  </a:lnTo>
                  <a:lnTo>
                    <a:pt x="111" y="77"/>
                  </a:lnTo>
                  <a:lnTo>
                    <a:pt x="105" y="79"/>
                  </a:lnTo>
                  <a:lnTo>
                    <a:pt x="115" y="82"/>
                  </a:lnTo>
                  <a:lnTo>
                    <a:pt x="124" y="85"/>
                  </a:lnTo>
                  <a:lnTo>
                    <a:pt x="133" y="89"/>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3" name="12372421.375434.62522.12524.55"/>
            <p:cNvSpPr>
              <a:spLocks/>
            </p:cNvSpPr>
            <p:nvPr>
              <p:custDataLst>
                <p:tags r:id="rId17"/>
              </p:custDataLst>
            </p:nvPr>
          </p:nvSpPr>
          <p:spPr bwMode="auto">
            <a:xfrm>
              <a:off x="5641034" y="3100249"/>
              <a:ext cx="69608" cy="63679"/>
            </a:xfrm>
            <a:custGeom>
              <a:avLst/>
              <a:gdLst>
                <a:gd name="T0" fmla="*/ 2147483647 w 151"/>
                <a:gd name="T1" fmla="*/ 2147483647 h 137"/>
                <a:gd name="T2" fmla="*/ 2147483647 w 151"/>
                <a:gd name="T3" fmla="*/ 2147483647 h 137"/>
                <a:gd name="T4" fmla="*/ 2147483647 w 151"/>
                <a:gd name="T5" fmla="*/ 2147483647 h 137"/>
                <a:gd name="T6" fmla="*/ 2147483647 w 151"/>
                <a:gd name="T7" fmla="*/ 2147483647 h 137"/>
                <a:gd name="T8" fmla="*/ 2147483647 w 151"/>
                <a:gd name="T9" fmla="*/ 2147483647 h 137"/>
                <a:gd name="T10" fmla="*/ 2147483647 w 151"/>
                <a:gd name="T11" fmla="*/ 2147483647 h 137"/>
                <a:gd name="T12" fmla="*/ 2147483647 w 151"/>
                <a:gd name="T13" fmla="*/ 2147483647 h 137"/>
                <a:gd name="T14" fmla="*/ 2147483647 w 151"/>
                <a:gd name="T15" fmla="*/ 2147483647 h 137"/>
                <a:gd name="T16" fmla="*/ 2147483647 w 151"/>
                <a:gd name="T17" fmla="*/ 2147483647 h 137"/>
                <a:gd name="T18" fmla="*/ 2147483647 w 151"/>
                <a:gd name="T19" fmla="*/ 2147483647 h 137"/>
                <a:gd name="T20" fmla="*/ 2147483647 w 151"/>
                <a:gd name="T21" fmla="*/ 2147483647 h 137"/>
                <a:gd name="T22" fmla="*/ 2147483647 w 151"/>
                <a:gd name="T23" fmla="*/ 2147483647 h 137"/>
                <a:gd name="T24" fmla="*/ 2147483647 w 151"/>
                <a:gd name="T25" fmla="*/ 2147483647 h 137"/>
                <a:gd name="T26" fmla="*/ 2147483647 w 151"/>
                <a:gd name="T27" fmla="*/ 2147483647 h 137"/>
                <a:gd name="T28" fmla="*/ 2147483647 w 151"/>
                <a:gd name="T29" fmla="*/ 2147483647 h 137"/>
                <a:gd name="T30" fmla="*/ 2147483647 w 151"/>
                <a:gd name="T31" fmla="*/ 2147483647 h 137"/>
                <a:gd name="T32" fmla="*/ 2147483647 w 151"/>
                <a:gd name="T33" fmla="*/ 2147483647 h 137"/>
                <a:gd name="T34" fmla="*/ 2147483647 w 151"/>
                <a:gd name="T35" fmla="*/ 2147483647 h 137"/>
                <a:gd name="T36" fmla="*/ 2147483647 w 151"/>
                <a:gd name="T37" fmla="*/ 2147483647 h 137"/>
                <a:gd name="T38" fmla="*/ 2147483647 w 151"/>
                <a:gd name="T39" fmla="*/ 2147483647 h 137"/>
                <a:gd name="T40" fmla="*/ 2147483647 w 151"/>
                <a:gd name="T41" fmla="*/ 2147483647 h 137"/>
                <a:gd name="T42" fmla="*/ 2147483647 w 151"/>
                <a:gd name="T43" fmla="*/ 2147483647 h 137"/>
                <a:gd name="T44" fmla="*/ 2147483647 w 151"/>
                <a:gd name="T45" fmla="*/ 2147483647 h 137"/>
                <a:gd name="T46" fmla="*/ 2147483647 w 151"/>
                <a:gd name="T47" fmla="*/ 2147483647 h 137"/>
                <a:gd name="T48" fmla="*/ 2147483647 w 151"/>
                <a:gd name="T49" fmla="*/ 2147483647 h 137"/>
                <a:gd name="T50" fmla="*/ 2147483647 w 151"/>
                <a:gd name="T51" fmla="*/ 2147483647 h 137"/>
                <a:gd name="T52" fmla="*/ 2147483647 w 151"/>
                <a:gd name="T53" fmla="*/ 2147483647 h 137"/>
                <a:gd name="T54" fmla="*/ 2147483647 w 151"/>
                <a:gd name="T55" fmla="*/ 2147483647 h 137"/>
                <a:gd name="T56" fmla="*/ 2147483647 w 151"/>
                <a:gd name="T57" fmla="*/ 2147483647 h 137"/>
                <a:gd name="T58" fmla="*/ 2147483647 w 151"/>
                <a:gd name="T59" fmla="*/ 2147483647 h 137"/>
                <a:gd name="T60" fmla="*/ 2147483647 w 151"/>
                <a:gd name="T61" fmla="*/ 2147483647 h 137"/>
                <a:gd name="T62" fmla="*/ 2147483647 w 151"/>
                <a:gd name="T63" fmla="*/ 2147483647 h 137"/>
                <a:gd name="T64" fmla="*/ 2147483647 w 151"/>
                <a:gd name="T65" fmla="*/ 2147483647 h 137"/>
                <a:gd name="T66" fmla="*/ 2147483647 w 151"/>
                <a:gd name="T67" fmla="*/ 2147483647 h 137"/>
                <a:gd name="T68" fmla="*/ 2147483647 w 151"/>
                <a:gd name="T69" fmla="*/ 2147483647 h 137"/>
                <a:gd name="T70" fmla="*/ 2147483647 w 151"/>
                <a:gd name="T71" fmla="*/ 2147483647 h 137"/>
                <a:gd name="T72" fmla="*/ 2147483647 w 151"/>
                <a:gd name="T73" fmla="*/ 2147483647 h 137"/>
                <a:gd name="T74" fmla="*/ 2147483647 w 151"/>
                <a:gd name="T75" fmla="*/ 2147483647 h 137"/>
                <a:gd name="T76" fmla="*/ 2147483647 w 151"/>
                <a:gd name="T77" fmla="*/ 2147483647 h 137"/>
                <a:gd name="T78" fmla="*/ 2147483647 w 151"/>
                <a:gd name="T79" fmla="*/ 2147483647 h 137"/>
                <a:gd name="T80" fmla="*/ 2147483647 w 151"/>
                <a:gd name="T81" fmla="*/ 2147483647 h 137"/>
                <a:gd name="T82" fmla="*/ 2147483647 w 151"/>
                <a:gd name="T83" fmla="*/ 2147483647 h 137"/>
                <a:gd name="T84" fmla="*/ 2147483647 w 151"/>
                <a:gd name="T85" fmla="*/ 0 h 137"/>
                <a:gd name="T86" fmla="*/ 2147483647 w 151"/>
                <a:gd name="T87" fmla="*/ 2147483647 h 137"/>
                <a:gd name="T88" fmla="*/ 2147483647 w 151"/>
                <a:gd name="T89" fmla="*/ 0 h 137"/>
                <a:gd name="T90" fmla="*/ 2147483647 w 151"/>
                <a:gd name="T91" fmla="*/ 2147483647 h 137"/>
                <a:gd name="T92" fmla="*/ 2147483647 w 151"/>
                <a:gd name="T93" fmla="*/ 2147483647 h 137"/>
                <a:gd name="T94" fmla="*/ 2147483647 w 151"/>
                <a:gd name="T95" fmla="*/ 2147483647 h 137"/>
                <a:gd name="T96" fmla="*/ 2147483647 w 151"/>
                <a:gd name="T97" fmla="*/ 2147483647 h 137"/>
                <a:gd name="T98" fmla="*/ 0 w 151"/>
                <a:gd name="T99" fmla="*/ 2147483647 h 137"/>
                <a:gd name="T100" fmla="*/ 0 w 151"/>
                <a:gd name="T101" fmla="*/ 2147483647 h 137"/>
                <a:gd name="T102" fmla="*/ 2147483647 w 151"/>
                <a:gd name="T103" fmla="*/ 2147483647 h 137"/>
                <a:gd name="T104" fmla="*/ 2147483647 w 151"/>
                <a:gd name="T105" fmla="*/ 2147483647 h 1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1" h="137">
                  <a:moveTo>
                    <a:pt x="18" y="95"/>
                  </a:moveTo>
                  <a:lnTo>
                    <a:pt x="39" y="114"/>
                  </a:lnTo>
                  <a:lnTo>
                    <a:pt x="58" y="119"/>
                  </a:lnTo>
                  <a:lnTo>
                    <a:pt x="74" y="117"/>
                  </a:lnTo>
                  <a:lnTo>
                    <a:pt x="79" y="119"/>
                  </a:lnTo>
                  <a:lnTo>
                    <a:pt x="85" y="115"/>
                  </a:lnTo>
                  <a:lnTo>
                    <a:pt x="88" y="120"/>
                  </a:lnTo>
                  <a:lnTo>
                    <a:pt x="91" y="125"/>
                  </a:lnTo>
                  <a:lnTo>
                    <a:pt x="98" y="130"/>
                  </a:lnTo>
                  <a:lnTo>
                    <a:pt x="110" y="130"/>
                  </a:lnTo>
                  <a:lnTo>
                    <a:pt x="117" y="137"/>
                  </a:lnTo>
                  <a:lnTo>
                    <a:pt x="124" y="133"/>
                  </a:lnTo>
                  <a:lnTo>
                    <a:pt x="130" y="137"/>
                  </a:lnTo>
                  <a:lnTo>
                    <a:pt x="134" y="128"/>
                  </a:lnTo>
                  <a:lnTo>
                    <a:pt x="141" y="124"/>
                  </a:lnTo>
                  <a:lnTo>
                    <a:pt x="142" y="117"/>
                  </a:lnTo>
                  <a:lnTo>
                    <a:pt x="140" y="104"/>
                  </a:lnTo>
                  <a:lnTo>
                    <a:pt x="139" y="103"/>
                  </a:lnTo>
                  <a:lnTo>
                    <a:pt x="132" y="110"/>
                  </a:lnTo>
                  <a:lnTo>
                    <a:pt x="122" y="101"/>
                  </a:lnTo>
                  <a:lnTo>
                    <a:pt x="114" y="92"/>
                  </a:lnTo>
                  <a:lnTo>
                    <a:pt x="122" y="86"/>
                  </a:lnTo>
                  <a:lnTo>
                    <a:pt x="124" y="77"/>
                  </a:lnTo>
                  <a:lnTo>
                    <a:pt x="129" y="74"/>
                  </a:lnTo>
                  <a:lnTo>
                    <a:pt x="127" y="62"/>
                  </a:lnTo>
                  <a:lnTo>
                    <a:pt x="131" y="60"/>
                  </a:lnTo>
                  <a:lnTo>
                    <a:pt x="136" y="63"/>
                  </a:lnTo>
                  <a:lnTo>
                    <a:pt x="141" y="69"/>
                  </a:lnTo>
                  <a:lnTo>
                    <a:pt x="149" y="63"/>
                  </a:lnTo>
                  <a:lnTo>
                    <a:pt x="151" y="61"/>
                  </a:lnTo>
                  <a:lnTo>
                    <a:pt x="150" y="54"/>
                  </a:lnTo>
                  <a:lnTo>
                    <a:pt x="141" y="48"/>
                  </a:lnTo>
                  <a:lnTo>
                    <a:pt x="139" y="43"/>
                  </a:lnTo>
                  <a:lnTo>
                    <a:pt x="123" y="45"/>
                  </a:lnTo>
                  <a:lnTo>
                    <a:pt x="112" y="36"/>
                  </a:lnTo>
                  <a:lnTo>
                    <a:pt x="107" y="34"/>
                  </a:lnTo>
                  <a:lnTo>
                    <a:pt x="107" y="28"/>
                  </a:lnTo>
                  <a:lnTo>
                    <a:pt x="130" y="3"/>
                  </a:lnTo>
                  <a:lnTo>
                    <a:pt x="122" y="5"/>
                  </a:lnTo>
                  <a:lnTo>
                    <a:pt x="116" y="8"/>
                  </a:lnTo>
                  <a:lnTo>
                    <a:pt x="114" y="5"/>
                  </a:lnTo>
                  <a:lnTo>
                    <a:pt x="114" y="2"/>
                  </a:lnTo>
                  <a:lnTo>
                    <a:pt x="111" y="0"/>
                  </a:lnTo>
                  <a:lnTo>
                    <a:pt x="100" y="4"/>
                  </a:lnTo>
                  <a:lnTo>
                    <a:pt x="74" y="0"/>
                  </a:lnTo>
                  <a:lnTo>
                    <a:pt x="73" y="23"/>
                  </a:lnTo>
                  <a:lnTo>
                    <a:pt x="61" y="32"/>
                  </a:lnTo>
                  <a:lnTo>
                    <a:pt x="43" y="36"/>
                  </a:lnTo>
                  <a:lnTo>
                    <a:pt x="19" y="53"/>
                  </a:lnTo>
                  <a:lnTo>
                    <a:pt x="0" y="57"/>
                  </a:lnTo>
                  <a:lnTo>
                    <a:pt x="0" y="61"/>
                  </a:lnTo>
                  <a:lnTo>
                    <a:pt x="18" y="88"/>
                  </a:lnTo>
                  <a:lnTo>
                    <a:pt x="18" y="95"/>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4" name="12366436.75428.37519.87531.755"/>
            <p:cNvSpPr>
              <a:spLocks/>
            </p:cNvSpPr>
            <p:nvPr>
              <p:custDataLst>
                <p:tags r:id="rId18"/>
              </p:custDataLst>
            </p:nvPr>
          </p:nvSpPr>
          <p:spPr bwMode="auto">
            <a:xfrm>
              <a:off x="5622988" y="3144480"/>
              <a:ext cx="90448" cy="57196"/>
            </a:xfrm>
            <a:custGeom>
              <a:avLst/>
              <a:gdLst>
                <a:gd name="T0" fmla="*/ 2147483647 w 196"/>
                <a:gd name="T1" fmla="*/ 2147483647 h 123"/>
                <a:gd name="T2" fmla="*/ 2147483647 w 196"/>
                <a:gd name="T3" fmla="*/ 2147483647 h 123"/>
                <a:gd name="T4" fmla="*/ 2147483647 w 196"/>
                <a:gd name="T5" fmla="*/ 2147483647 h 123"/>
                <a:gd name="T6" fmla="*/ 2147483647 w 196"/>
                <a:gd name="T7" fmla="*/ 2147483647 h 123"/>
                <a:gd name="T8" fmla="*/ 2147483647 w 196"/>
                <a:gd name="T9" fmla="*/ 2147483647 h 123"/>
                <a:gd name="T10" fmla="*/ 2147483647 w 196"/>
                <a:gd name="T11" fmla="*/ 2147483647 h 123"/>
                <a:gd name="T12" fmla="*/ 2147483647 w 196"/>
                <a:gd name="T13" fmla="*/ 2147483647 h 123"/>
                <a:gd name="T14" fmla="*/ 2147483647 w 196"/>
                <a:gd name="T15" fmla="*/ 2147483647 h 123"/>
                <a:gd name="T16" fmla="*/ 2147483647 w 196"/>
                <a:gd name="T17" fmla="*/ 2147483647 h 123"/>
                <a:gd name="T18" fmla="*/ 2147483647 w 196"/>
                <a:gd name="T19" fmla="*/ 2147483647 h 123"/>
                <a:gd name="T20" fmla="*/ 2147483647 w 196"/>
                <a:gd name="T21" fmla="*/ 2147483647 h 123"/>
                <a:gd name="T22" fmla="*/ 2147483647 w 196"/>
                <a:gd name="T23" fmla="*/ 2147483647 h 123"/>
                <a:gd name="T24" fmla="*/ 2147483647 w 196"/>
                <a:gd name="T25" fmla="*/ 2147483647 h 123"/>
                <a:gd name="T26" fmla="*/ 2147483647 w 196"/>
                <a:gd name="T27" fmla="*/ 2147483647 h 123"/>
                <a:gd name="T28" fmla="*/ 2147483647 w 196"/>
                <a:gd name="T29" fmla="*/ 2147483647 h 123"/>
                <a:gd name="T30" fmla="*/ 2147483647 w 196"/>
                <a:gd name="T31" fmla="*/ 2147483647 h 123"/>
                <a:gd name="T32" fmla="*/ 2147483647 w 196"/>
                <a:gd name="T33" fmla="*/ 2147483647 h 123"/>
                <a:gd name="T34" fmla="*/ 2147483647 w 196"/>
                <a:gd name="T35" fmla="*/ 2147483647 h 123"/>
                <a:gd name="T36" fmla="*/ 2147483647 w 196"/>
                <a:gd name="T37" fmla="*/ 2147483647 h 123"/>
                <a:gd name="T38" fmla="*/ 2147483647 w 196"/>
                <a:gd name="T39" fmla="*/ 2147483647 h 123"/>
                <a:gd name="T40" fmla="*/ 2147483647 w 196"/>
                <a:gd name="T41" fmla="*/ 0 h 123"/>
                <a:gd name="T42" fmla="*/ 2147483647 w 196"/>
                <a:gd name="T43" fmla="*/ 2147483647 h 123"/>
                <a:gd name="T44" fmla="*/ 2147483647 w 196"/>
                <a:gd name="T45" fmla="*/ 2147483647 h 123"/>
                <a:gd name="T46" fmla="*/ 2147483647 w 196"/>
                <a:gd name="T47" fmla="*/ 2147483647 h 123"/>
                <a:gd name="T48" fmla="*/ 2147483647 w 196"/>
                <a:gd name="T49" fmla="*/ 2147483647 h 123"/>
                <a:gd name="T50" fmla="*/ 2147483647 w 196"/>
                <a:gd name="T51" fmla="*/ 2147483647 h 123"/>
                <a:gd name="T52" fmla="*/ 2147483647 w 196"/>
                <a:gd name="T53" fmla="*/ 2147483647 h 123"/>
                <a:gd name="T54" fmla="*/ 2147483647 w 196"/>
                <a:gd name="T55" fmla="*/ 2147483647 h 123"/>
                <a:gd name="T56" fmla="*/ 2147483647 w 196"/>
                <a:gd name="T57" fmla="*/ 2147483647 h 123"/>
                <a:gd name="T58" fmla="*/ 2147483647 w 196"/>
                <a:gd name="T59" fmla="*/ 2147483647 h 123"/>
                <a:gd name="T60" fmla="*/ 2147483647 w 196"/>
                <a:gd name="T61" fmla="*/ 2147483647 h 123"/>
                <a:gd name="T62" fmla="*/ 2147483647 w 196"/>
                <a:gd name="T63" fmla="*/ 2147483647 h 123"/>
                <a:gd name="T64" fmla="*/ 2147483647 w 196"/>
                <a:gd name="T65" fmla="*/ 214748364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6" h="123">
                  <a:moveTo>
                    <a:pt x="24" y="123"/>
                  </a:moveTo>
                  <a:lnTo>
                    <a:pt x="27" y="113"/>
                  </a:lnTo>
                  <a:lnTo>
                    <a:pt x="38" y="104"/>
                  </a:lnTo>
                  <a:lnTo>
                    <a:pt x="50" y="109"/>
                  </a:lnTo>
                  <a:lnTo>
                    <a:pt x="57" y="104"/>
                  </a:lnTo>
                  <a:lnTo>
                    <a:pt x="52" y="96"/>
                  </a:lnTo>
                  <a:lnTo>
                    <a:pt x="55" y="93"/>
                  </a:lnTo>
                  <a:lnTo>
                    <a:pt x="85" y="95"/>
                  </a:lnTo>
                  <a:lnTo>
                    <a:pt x="95" y="103"/>
                  </a:lnTo>
                  <a:lnTo>
                    <a:pt x="101" y="105"/>
                  </a:lnTo>
                  <a:lnTo>
                    <a:pt x="108" y="101"/>
                  </a:lnTo>
                  <a:lnTo>
                    <a:pt x="114" y="99"/>
                  </a:lnTo>
                  <a:lnTo>
                    <a:pt x="116" y="105"/>
                  </a:lnTo>
                  <a:lnTo>
                    <a:pt x="121" y="105"/>
                  </a:lnTo>
                  <a:lnTo>
                    <a:pt x="124" y="101"/>
                  </a:lnTo>
                  <a:lnTo>
                    <a:pt x="130" y="94"/>
                  </a:lnTo>
                  <a:lnTo>
                    <a:pt x="133" y="99"/>
                  </a:lnTo>
                  <a:lnTo>
                    <a:pt x="133" y="109"/>
                  </a:lnTo>
                  <a:lnTo>
                    <a:pt x="136" y="113"/>
                  </a:lnTo>
                  <a:lnTo>
                    <a:pt x="142" y="113"/>
                  </a:lnTo>
                  <a:lnTo>
                    <a:pt x="149" y="108"/>
                  </a:lnTo>
                  <a:lnTo>
                    <a:pt x="159" y="104"/>
                  </a:lnTo>
                  <a:lnTo>
                    <a:pt x="178" y="87"/>
                  </a:lnTo>
                  <a:lnTo>
                    <a:pt x="185" y="87"/>
                  </a:lnTo>
                  <a:lnTo>
                    <a:pt x="196" y="84"/>
                  </a:lnTo>
                  <a:lnTo>
                    <a:pt x="183" y="61"/>
                  </a:lnTo>
                  <a:lnTo>
                    <a:pt x="188" y="53"/>
                  </a:lnTo>
                  <a:lnTo>
                    <a:pt x="187" y="51"/>
                  </a:lnTo>
                  <a:lnTo>
                    <a:pt x="180" y="48"/>
                  </a:lnTo>
                  <a:lnTo>
                    <a:pt x="169" y="42"/>
                  </a:lnTo>
                  <a:lnTo>
                    <a:pt x="163" y="38"/>
                  </a:lnTo>
                  <a:lnTo>
                    <a:pt x="156" y="42"/>
                  </a:lnTo>
                  <a:lnTo>
                    <a:pt x="149" y="35"/>
                  </a:lnTo>
                  <a:lnTo>
                    <a:pt x="137" y="35"/>
                  </a:lnTo>
                  <a:lnTo>
                    <a:pt x="130" y="30"/>
                  </a:lnTo>
                  <a:lnTo>
                    <a:pt x="127" y="25"/>
                  </a:lnTo>
                  <a:lnTo>
                    <a:pt x="124" y="20"/>
                  </a:lnTo>
                  <a:lnTo>
                    <a:pt x="117" y="24"/>
                  </a:lnTo>
                  <a:lnTo>
                    <a:pt x="113" y="22"/>
                  </a:lnTo>
                  <a:lnTo>
                    <a:pt x="96" y="24"/>
                  </a:lnTo>
                  <a:lnTo>
                    <a:pt x="78" y="19"/>
                  </a:lnTo>
                  <a:lnTo>
                    <a:pt x="57" y="0"/>
                  </a:lnTo>
                  <a:lnTo>
                    <a:pt x="52" y="5"/>
                  </a:lnTo>
                  <a:lnTo>
                    <a:pt x="48" y="4"/>
                  </a:lnTo>
                  <a:lnTo>
                    <a:pt x="44" y="4"/>
                  </a:lnTo>
                  <a:lnTo>
                    <a:pt x="25" y="4"/>
                  </a:lnTo>
                  <a:lnTo>
                    <a:pt x="21" y="6"/>
                  </a:lnTo>
                  <a:lnTo>
                    <a:pt x="27" y="11"/>
                  </a:lnTo>
                  <a:lnTo>
                    <a:pt x="33" y="13"/>
                  </a:lnTo>
                  <a:lnTo>
                    <a:pt x="38" y="15"/>
                  </a:lnTo>
                  <a:lnTo>
                    <a:pt x="36" y="19"/>
                  </a:lnTo>
                  <a:lnTo>
                    <a:pt x="26" y="24"/>
                  </a:lnTo>
                  <a:lnTo>
                    <a:pt x="25" y="32"/>
                  </a:lnTo>
                  <a:lnTo>
                    <a:pt x="26" y="34"/>
                  </a:lnTo>
                  <a:lnTo>
                    <a:pt x="27" y="44"/>
                  </a:lnTo>
                  <a:lnTo>
                    <a:pt x="33" y="45"/>
                  </a:lnTo>
                  <a:lnTo>
                    <a:pt x="38" y="53"/>
                  </a:lnTo>
                  <a:lnTo>
                    <a:pt x="41" y="67"/>
                  </a:lnTo>
                  <a:lnTo>
                    <a:pt x="39" y="73"/>
                  </a:lnTo>
                  <a:lnTo>
                    <a:pt x="36" y="72"/>
                  </a:lnTo>
                  <a:lnTo>
                    <a:pt x="25" y="81"/>
                  </a:lnTo>
                  <a:lnTo>
                    <a:pt x="5" y="83"/>
                  </a:lnTo>
                  <a:lnTo>
                    <a:pt x="0" y="89"/>
                  </a:lnTo>
                  <a:lnTo>
                    <a:pt x="5" y="94"/>
                  </a:lnTo>
                  <a:lnTo>
                    <a:pt x="5" y="105"/>
                  </a:lnTo>
                  <a:lnTo>
                    <a:pt x="10" y="106"/>
                  </a:lnTo>
                  <a:lnTo>
                    <a:pt x="24" y="123"/>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5" name="12348451.75431.12525.37522.55"/>
            <p:cNvSpPr>
              <a:spLocks/>
            </p:cNvSpPr>
            <p:nvPr>
              <p:custDataLst>
                <p:tags r:id="rId19"/>
              </p:custDataLst>
            </p:nvPr>
          </p:nvSpPr>
          <p:spPr bwMode="auto">
            <a:xfrm>
              <a:off x="5630722" y="3187758"/>
              <a:ext cx="64237" cy="72830"/>
            </a:xfrm>
            <a:custGeom>
              <a:avLst/>
              <a:gdLst>
                <a:gd name="T0" fmla="*/ 2147483647 w 139"/>
                <a:gd name="T1" fmla="*/ 2147483647 h 156"/>
                <a:gd name="T2" fmla="*/ 2147483647 w 139"/>
                <a:gd name="T3" fmla="*/ 2147483647 h 156"/>
                <a:gd name="T4" fmla="*/ 2147483647 w 139"/>
                <a:gd name="T5" fmla="*/ 2147483647 h 156"/>
                <a:gd name="T6" fmla="*/ 2147483647 w 139"/>
                <a:gd name="T7" fmla="*/ 2147483647 h 156"/>
                <a:gd name="T8" fmla="*/ 2147483647 w 139"/>
                <a:gd name="T9" fmla="*/ 2147483647 h 156"/>
                <a:gd name="T10" fmla="*/ 2147483647 w 139"/>
                <a:gd name="T11" fmla="*/ 2147483647 h 156"/>
                <a:gd name="T12" fmla="*/ 2147483647 w 139"/>
                <a:gd name="T13" fmla="*/ 0 h 156"/>
                <a:gd name="T14" fmla="*/ 2147483647 w 139"/>
                <a:gd name="T15" fmla="*/ 2147483647 h 156"/>
                <a:gd name="T16" fmla="*/ 2147483647 w 139"/>
                <a:gd name="T17" fmla="*/ 2147483647 h 156"/>
                <a:gd name="T18" fmla="*/ 2147483647 w 139"/>
                <a:gd name="T19" fmla="*/ 2147483647 h 156"/>
                <a:gd name="T20" fmla="*/ 2147483647 w 139"/>
                <a:gd name="T21" fmla="*/ 2147483647 h 156"/>
                <a:gd name="T22" fmla="*/ 2147483647 w 139"/>
                <a:gd name="T23" fmla="*/ 2147483647 h 156"/>
                <a:gd name="T24" fmla="*/ 2147483647 w 139"/>
                <a:gd name="T25" fmla="*/ 2147483647 h 156"/>
                <a:gd name="T26" fmla="*/ 2147483647 w 139"/>
                <a:gd name="T27" fmla="*/ 2147483647 h 156"/>
                <a:gd name="T28" fmla="*/ 2147483647 w 139"/>
                <a:gd name="T29" fmla="*/ 2147483647 h 156"/>
                <a:gd name="T30" fmla="*/ 2147483647 w 139"/>
                <a:gd name="T31" fmla="*/ 2147483647 h 156"/>
                <a:gd name="T32" fmla="*/ 2147483647 w 139"/>
                <a:gd name="T33" fmla="*/ 2147483647 h 156"/>
                <a:gd name="T34" fmla="*/ 2147483647 w 139"/>
                <a:gd name="T35" fmla="*/ 2147483647 h 156"/>
                <a:gd name="T36" fmla="*/ 2147483647 w 139"/>
                <a:gd name="T37" fmla="*/ 2147483647 h 156"/>
                <a:gd name="T38" fmla="*/ 2147483647 w 139"/>
                <a:gd name="T39" fmla="*/ 2147483647 h 156"/>
                <a:gd name="T40" fmla="*/ 2147483647 w 139"/>
                <a:gd name="T41" fmla="*/ 2147483647 h 156"/>
                <a:gd name="T42" fmla="*/ 2147483647 w 139"/>
                <a:gd name="T43" fmla="*/ 2147483647 h 156"/>
                <a:gd name="T44" fmla="*/ 2147483647 w 139"/>
                <a:gd name="T45" fmla="*/ 2147483647 h 156"/>
                <a:gd name="T46" fmla="*/ 2147483647 w 139"/>
                <a:gd name="T47" fmla="*/ 2147483647 h 156"/>
                <a:gd name="T48" fmla="*/ 2147483647 w 139"/>
                <a:gd name="T49" fmla="*/ 2147483647 h 156"/>
                <a:gd name="T50" fmla="*/ 2147483647 w 139"/>
                <a:gd name="T51" fmla="*/ 2147483647 h 156"/>
                <a:gd name="T52" fmla="*/ 2147483647 w 139"/>
                <a:gd name="T53" fmla="*/ 2147483647 h 156"/>
                <a:gd name="T54" fmla="*/ 2147483647 w 139"/>
                <a:gd name="T55" fmla="*/ 2147483647 h 156"/>
                <a:gd name="T56" fmla="*/ 2147483647 w 139"/>
                <a:gd name="T57" fmla="*/ 2147483647 h 156"/>
                <a:gd name="T58" fmla="*/ 2147483647 w 139"/>
                <a:gd name="T59" fmla="*/ 2147483647 h 156"/>
                <a:gd name="T60" fmla="*/ 2147483647 w 139"/>
                <a:gd name="T61" fmla="*/ 2147483647 h 156"/>
                <a:gd name="T62" fmla="*/ 2147483647 w 139"/>
                <a:gd name="T63" fmla="*/ 2147483647 h 156"/>
                <a:gd name="T64" fmla="*/ 2147483647 w 139"/>
                <a:gd name="T65" fmla="*/ 2147483647 h 156"/>
                <a:gd name="T66" fmla="*/ 2147483647 w 139"/>
                <a:gd name="T67" fmla="*/ 2147483647 h 156"/>
                <a:gd name="T68" fmla="*/ 2147483647 w 139"/>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9" h="156">
                  <a:moveTo>
                    <a:pt x="125" y="20"/>
                  </a:moveTo>
                  <a:lnTo>
                    <a:pt x="119" y="19"/>
                  </a:lnTo>
                  <a:lnTo>
                    <a:pt x="116" y="16"/>
                  </a:lnTo>
                  <a:lnTo>
                    <a:pt x="116" y="6"/>
                  </a:lnTo>
                  <a:lnTo>
                    <a:pt x="114" y="1"/>
                  </a:lnTo>
                  <a:lnTo>
                    <a:pt x="107" y="8"/>
                  </a:lnTo>
                  <a:lnTo>
                    <a:pt x="104" y="12"/>
                  </a:lnTo>
                  <a:lnTo>
                    <a:pt x="99" y="12"/>
                  </a:lnTo>
                  <a:lnTo>
                    <a:pt x="98" y="6"/>
                  </a:lnTo>
                  <a:lnTo>
                    <a:pt x="91" y="7"/>
                  </a:lnTo>
                  <a:lnTo>
                    <a:pt x="84" y="12"/>
                  </a:lnTo>
                  <a:lnTo>
                    <a:pt x="78" y="9"/>
                  </a:lnTo>
                  <a:lnTo>
                    <a:pt x="68" y="2"/>
                  </a:lnTo>
                  <a:lnTo>
                    <a:pt x="38" y="0"/>
                  </a:lnTo>
                  <a:lnTo>
                    <a:pt x="35" y="3"/>
                  </a:lnTo>
                  <a:lnTo>
                    <a:pt x="40" y="10"/>
                  </a:lnTo>
                  <a:lnTo>
                    <a:pt x="33" y="16"/>
                  </a:lnTo>
                  <a:lnTo>
                    <a:pt x="22" y="10"/>
                  </a:lnTo>
                  <a:lnTo>
                    <a:pt x="10" y="20"/>
                  </a:lnTo>
                  <a:lnTo>
                    <a:pt x="7" y="30"/>
                  </a:lnTo>
                  <a:lnTo>
                    <a:pt x="8" y="51"/>
                  </a:lnTo>
                  <a:lnTo>
                    <a:pt x="12" y="75"/>
                  </a:lnTo>
                  <a:lnTo>
                    <a:pt x="0" y="89"/>
                  </a:lnTo>
                  <a:lnTo>
                    <a:pt x="1" y="90"/>
                  </a:lnTo>
                  <a:lnTo>
                    <a:pt x="12" y="87"/>
                  </a:lnTo>
                  <a:lnTo>
                    <a:pt x="17" y="93"/>
                  </a:lnTo>
                  <a:lnTo>
                    <a:pt x="13" y="109"/>
                  </a:lnTo>
                  <a:lnTo>
                    <a:pt x="20" y="121"/>
                  </a:lnTo>
                  <a:lnTo>
                    <a:pt x="27" y="123"/>
                  </a:lnTo>
                  <a:lnTo>
                    <a:pt x="33" y="114"/>
                  </a:lnTo>
                  <a:lnTo>
                    <a:pt x="37" y="121"/>
                  </a:lnTo>
                  <a:lnTo>
                    <a:pt x="39" y="121"/>
                  </a:lnTo>
                  <a:lnTo>
                    <a:pt x="49" y="111"/>
                  </a:lnTo>
                  <a:lnTo>
                    <a:pt x="52" y="112"/>
                  </a:lnTo>
                  <a:lnTo>
                    <a:pt x="57" y="108"/>
                  </a:lnTo>
                  <a:lnTo>
                    <a:pt x="65" y="112"/>
                  </a:lnTo>
                  <a:lnTo>
                    <a:pt x="65" y="121"/>
                  </a:lnTo>
                  <a:lnTo>
                    <a:pt x="71" y="122"/>
                  </a:lnTo>
                  <a:lnTo>
                    <a:pt x="69" y="132"/>
                  </a:lnTo>
                  <a:lnTo>
                    <a:pt x="64" y="141"/>
                  </a:lnTo>
                  <a:lnTo>
                    <a:pt x="61" y="150"/>
                  </a:lnTo>
                  <a:lnTo>
                    <a:pt x="64" y="150"/>
                  </a:lnTo>
                  <a:lnTo>
                    <a:pt x="70" y="143"/>
                  </a:lnTo>
                  <a:lnTo>
                    <a:pt x="77" y="156"/>
                  </a:lnTo>
                  <a:lnTo>
                    <a:pt x="81" y="153"/>
                  </a:lnTo>
                  <a:lnTo>
                    <a:pt x="86" y="153"/>
                  </a:lnTo>
                  <a:lnTo>
                    <a:pt x="91" y="148"/>
                  </a:lnTo>
                  <a:lnTo>
                    <a:pt x="91" y="141"/>
                  </a:lnTo>
                  <a:lnTo>
                    <a:pt x="95" y="138"/>
                  </a:lnTo>
                  <a:lnTo>
                    <a:pt x="100" y="138"/>
                  </a:lnTo>
                  <a:lnTo>
                    <a:pt x="113" y="144"/>
                  </a:lnTo>
                  <a:lnTo>
                    <a:pt x="114" y="141"/>
                  </a:lnTo>
                  <a:lnTo>
                    <a:pt x="112" y="136"/>
                  </a:lnTo>
                  <a:lnTo>
                    <a:pt x="113" y="133"/>
                  </a:lnTo>
                  <a:lnTo>
                    <a:pt x="119" y="126"/>
                  </a:lnTo>
                  <a:lnTo>
                    <a:pt x="132" y="130"/>
                  </a:lnTo>
                  <a:lnTo>
                    <a:pt x="139" y="125"/>
                  </a:lnTo>
                  <a:lnTo>
                    <a:pt x="136" y="121"/>
                  </a:lnTo>
                  <a:lnTo>
                    <a:pt x="139" y="111"/>
                  </a:lnTo>
                  <a:lnTo>
                    <a:pt x="138" y="94"/>
                  </a:lnTo>
                  <a:lnTo>
                    <a:pt x="134" y="93"/>
                  </a:lnTo>
                  <a:lnTo>
                    <a:pt x="129" y="82"/>
                  </a:lnTo>
                  <a:lnTo>
                    <a:pt x="129" y="73"/>
                  </a:lnTo>
                  <a:lnTo>
                    <a:pt x="128" y="71"/>
                  </a:lnTo>
                  <a:lnTo>
                    <a:pt x="125" y="73"/>
                  </a:lnTo>
                  <a:lnTo>
                    <a:pt x="123" y="70"/>
                  </a:lnTo>
                  <a:lnTo>
                    <a:pt x="124" y="56"/>
                  </a:lnTo>
                  <a:lnTo>
                    <a:pt x="129" y="51"/>
                  </a:lnTo>
                  <a:lnTo>
                    <a:pt x="134" y="44"/>
                  </a:lnTo>
                  <a:lnTo>
                    <a:pt x="133" y="36"/>
                  </a:lnTo>
                  <a:lnTo>
                    <a:pt x="125" y="20"/>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6" name="12351456.625409.2522.12525.1255"/>
            <p:cNvSpPr>
              <a:spLocks/>
            </p:cNvSpPr>
            <p:nvPr>
              <p:custDataLst>
                <p:tags r:id="rId20"/>
              </p:custDataLst>
            </p:nvPr>
          </p:nvSpPr>
          <p:spPr bwMode="auto">
            <a:xfrm>
              <a:off x="5568204" y="3201676"/>
              <a:ext cx="71756" cy="63488"/>
            </a:xfrm>
            <a:custGeom>
              <a:avLst/>
              <a:gdLst>
                <a:gd name="T0" fmla="*/ 2147483647 w 155"/>
                <a:gd name="T1" fmla="*/ 2147483647 h 136"/>
                <a:gd name="T2" fmla="*/ 2147483647 w 155"/>
                <a:gd name="T3" fmla="*/ 2147483647 h 136"/>
                <a:gd name="T4" fmla="*/ 2147483647 w 155"/>
                <a:gd name="T5" fmla="*/ 2147483647 h 136"/>
                <a:gd name="T6" fmla="*/ 2147483647 w 155"/>
                <a:gd name="T7" fmla="*/ 2147483647 h 136"/>
                <a:gd name="T8" fmla="*/ 2147483647 w 155"/>
                <a:gd name="T9" fmla="*/ 2147483647 h 136"/>
                <a:gd name="T10" fmla="*/ 2147483647 w 155"/>
                <a:gd name="T11" fmla="*/ 2147483647 h 136"/>
                <a:gd name="T12" fmla="*/ 0 w 155"/>
                <a:gd name="T13" fmla="*/ 2147483647 h 136"/>
                <a:gd name="T14" fmla="*/ 2147483647 w 155"/>
                <a:gd name="T15" fmla="*/ 2147483647 h 136"/>
                <a:gd name="T16" fmla="*/ 2147483647 w 155"/>
                <a:gd name="T17" fmla="*/ 2147483647 h 136"/>
                <a:gd name="T18" fmla="*/ 2147483647 w 155"/>
                <a:gd name="T19" fmla="*/ 2147483647 h 136"/>
                <a:gd name="T20" fmla="*/ 2147483647 w 155"/>
                <a:gd name="T21" fmla="*/ 2147483647 h 136"/>
                <a:gd name="T22" fmla="*/ 2147483647 w 155"/>
                <a:gd name="T23" fmla="*/ 2147483647 h 136"/>
                <a:gd name="T24" fmla="*/ 2147483647 w 155"/>
                <a:gd name="T25" fmla="*/ 2147483647 h 136"/>
                <a:gd name="T26" fmla="*/ 2147483647 w 155"/>
                <a:gd name="T27" fmla="*/ 2147483647 h 136"/>
                <a:gd name="T28" fmla="*/ 2147483647 w 155"/>
                <a:gd name="T29" fmla="*/ 2147483647 h 136"/>
                <a:gd name="T30" fmla="*/ 2147483647 w 155"/>
                <a:gd name="T31" fmla="*/ 2147483647 h 136"/>
                <a:gd name="T32" fmla="*/ 2147483647 w 155"/>
                <a:gd name="T33" fmla="*/ 2147483647 h 136"/>
                <a:gd name="T34" fmla="*/ 2147483647 w 155"/>
                <a:gd name="T35" fmla="*/ 2147483647 h 136"/>
                <a:gd name="T36" fmla="*/ 2147483647 w 155"/>
                <a:gd name="T37" fmla="*/ 2147483647 h 136"/>
                <a:gd name="T38" fmla="*/ 2147483647 w 155"/>
                <a:gd name="T39" fmla="*/ 2147483647 h 136"/>
                <a:gd name="T40" fmla="*/ 2147483647 w 155"/>
                <a:gd name="T41" fmla="*/ 2147483647 h 136"/>
                <a:gd name="T42" fmla="*/ 2147483647 w 155"/>
                <a:gd name="T43" fmla="*/ 2147483647 h 136"/>
                <a:gd name="T44" fmla="*/ 2147483647 w 155"/>
                <a:gd name="T45" fmla="*/ 2147483647 h 136"/>
                <a:gd name="T46" fmla="*/ 2147483647 w 155"/>
                <a:gd name="T47" fmla="*/ 2147483647 h 136"/>
                <a:gd name="T48" fmla="*/ 2147483647 w 155"/>
                <a:gd name="T49" fmla="*/ 2147483647 h 136"/>
                <a:gd name="T50" fmla="*/ 2147483647 w 155"/>
                <a:gd name="T51" fmla="*/ 2147483647 h 136"/>
                <a:gd name="T52" fmla="*/ 2147483647 w 155"/>
                <a:gd name="T53" fmla="*/ 2147483647 h 136"/>
                <a:gd name="T54" fmla="*/ 2147483647 w 155"/>
                <a:gd name="T55" fmla="*/ 2147483647 h 136"/>
                <a:gd name="T56" fmla="*/ 2147483647 w 155"/>
                <a:gd name="T57" fmla="*/ 2147483647 h 136"/>
                <a:gd name="T58" fmla="*/ 2147483647 w 155"/>
                <a:gd name="T59" fmla="*/ 2147483647 h 136"/>
                <a:gd name="T60" fmla="*/ 2147483647 w 155"/>
                <a:gd name="T61" fmla="*/ 2147483647 h 136"/>
                <a:gd name="T62" fmla="*/ 2147483647 w 155"/>
                <a:gd name="T63" fmla="*/ 2147483647 h 136"/>
                <a:gd name="T64" fmla="*/ 2147483647 w 155"/>
                <a:gd name="T65" fmla="*/ 2147483647 h 136"/>
                <a:gd name="T66" fmla="*/ 2147483647 w 155"/>
                <a:gd name="T67" fmla="*/ 2147483647 h 136"/>
                <a:gd name="T68" fmla="*/ 2147483647 w 155"/>
                <a:gd name="T69" fmla="*/ 2147483647 h 136"/>
                <a:gd name="T70" fmla="*/ 2147483647 w 155"/>
                <a:gd name="T71" fmla="*/ 2147483647 h 136"/>
                <a:gd name="T72" fmla="*/ 2147483647 w 155"/>
                <a:gd name="T73" fmla="*/ 2147483647 h 136"/>
                <a:gd name="T74" fmla="*/ 2147483647 w 155"/>
                <a:gd name="T75" fmla="*/ 2147483647 h 136"/>
                <a:gd name="T76" fmla="*/ 2147483647 w 155"/>
                <a:gd name="T77" fmla="*/ 2147483647 h 136"/>
                <a:gd name="T78" fmla="*/ 2147483647 w 155"/>
                <a:gd name="T79" fmla="*/ 2147483647 h 136"/>
                <a:gd name="T80" fmla="*/ 2147483647 w 155"/>
                <a:gd name="T81" fmla="*/ 2147483647 h 136"/>
                <a:gd name="T82" fmla="*/ 2147483647 w 155"/>
                <a:gd name="T83" fmla="*/ 2147483647 h 136"/>
                <a:gd name="T84" fmla="*/ 2147483647 w 155"/>
                <a:gd name="T85" fmla="*/ 2147483647 h 136"/>
                <a:gd name="T86" fmla="*/ 2147483647 w 155"/>
                <a:gd name="T87" fmla="*/ 2147483647 h 136"/>
                <a:gd name="T88" fmla="*/ 2147483647 w 155"/>
                <a:gd name="T89" fmla="*/ 2147483647 h 136"/>
                <a:gd name="T90" fmla="*/ 2147483647 w 155"/>
                <a:gd name="T91" fmla="*/ 2147483647 h 136"/>
                <a:gd name="T92" fmla="*/ 2147483647 w 155"/>
                <a:gd name="T93" fmla="*/ 2147483647 h 136"/>
                <a:gd name="T94" fmla="*/ 2147483647 w 155"/>
                <a:gd name="T95" fmla="*/ 0 h 136"/>
                <a:gd name="T96" fmla="*/ 2147483647 w 155"/>
                <a:gd name="T97" fmla="*/ 2147483647 h 136"/>
                <a:gd name="T98" fmla="*/ 2147483647 w 155"/>
                <a:gd name="T99" fmla="*/ 2147483647 h 136"/>
                <a:gd name="T100" fmla="*/ 2147483647 w 155"/>
                <a:gd name="T101" fmla="*/ 2147483647 h 136"/>
                <a:gd name="T102" fmla="*/ 2147483647 w 155"/>
                <a:gd name="T103" fmla="*/ 2147483647 h 136"/>
                <a:gd name="T104" fmla="*/ 2147483647 w 155"/>
                <a:gd name="T105" fmla="*/ 2147483647 h 136"/>
                <a:gd name="T106" fmla="*/ 2147483647 w 155"/>
                <a:gd name="T107" fmla="*/ 2147483647 h 136"/>
                <a:gd name="T108" fmla="*/ 2147483647 w 155"/>
                <a:gd name="T109" fmla="*/ 2147483647 h 136"/>
                <a:gd name="T110" fmla="*/ 2147483647 w 155"/>
                <a:gd name="T111" fmla="*/ 2147483647 h 136"/>
                <a:gd name="T112" fmla="*/ 2147483647 w 155"/>
                <a:gd name="T113" fmla="*/ 2147483647 h 136"/>
                <a:gd name="T114" fmla="*/ 2147483647 w 155"/>
                <a:gd name="T115" fmla="*/ 2147483647 h 136"/>
                <a:gd name="T116" fmla="*/ 2147483647 w 155"/>
                <a:gd name="T117" fmla="*/ 2147483647 h 136"/>
                <a:gd name="T118" fmla="*/ 2147483647 w 155"/>
                <a:gd name="T119" fmla="*/ 2147483647 h 1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5" h="136">
                  <a:moveTo>
                    <a:pt x="42" y="46"/>
                  </a:moveTo>
                  <a:lnTo>
                    <a:pt x="39" y="57"/>
                  </a:lnTo>
                  <a:lnTo>
                    <a:pt x="32" y="59"/>
                  </a:lnTo>
                  <a:lnTo>
                    <a:pt x="18" y="57"/>
                  </a:lnTo>
                  <a:lnTo>
                    <a:pt x="14" y="60"/>
                  </a:lnTo>
                  <a:lnTo>
                    <a:pt x="7" y="57"/>
                  </a:lnTo>
                  <a:lnTo>
                    <a:pt x="0" y="67"/>
                  </a:lnTo>
                  <a:lnTo>
                    <a:pt x="2" y="70"/>
                  </a:lnTo>
                  <a:lnTo>
                    <a:pt x="2" y="77"/>
                  </a:lnTo>
                  <a:lnTo>
                    <a:pt x="5" y="83"/>
                  </a:lnTo>
                  <a:lnTo>
                    <a:pt x="20" y="78"/>
                  </a:lnTo>
                  <a:lnTo>
                    <a:pt x="24" y="83"/>
                  </a:lnTo>
                  <a:lnTo>
                    <a:pt x="18" y="111"/>
                  </a:lnTo>
                  <a:lnTo>
                    <a:pt x="27" y="118"/>
                  </a:lnTo>
                  <a:lnTo>
                    <a:pt x="24" y="134"/>
                  </a:lnTo>
                  <a:lnTo>
                    <a:pt x="32" y="135"/>
                  </a:lnTo>
                  <a:lnTo>
                    <a:pt x="42" y="126"/>
                  </a:lnTo>
                  <a:lnTo>
                    <a:pt x="46" y="129"/>
                  </a:lnTo>
                  <a:lnTo>
                    <a:pt x="63" y="136"/>
                  </a:lnTo>
                  <a:lnTo>
                    <a:pt x="67" y="134"/>
                  </a:lnTo>
                  <a:lnTo>
                    <a:pt x="67" y="129"/>
                  </a:lnTo>
                  <a:lnTo>
                    <a:pt x="71" y="125"/>
                  </a:lnTo>
                  <a:lnTo>
                    <a:pt x="96" y="108"/>
                  </a:lnTo>
                  <a:lnTo>
                    <a:pt x="100" y="114"/>
                  </a:lnTo>
                  <a:lnTo>
                    <a:pt x="116" y="118"/>
                  </a:lnTo>
                  <a:lnTo>
                    <a:pt x="124" y="107"/>
                  </a:lnTo>
                  <a:lnTo>
                    <a:pt x="128" y="111"/>
                  </a:lnTo>
                  <a:lnTo>
                    <a:pt x="134" y="111"/>
                  </a:lnTo>
                  <a:lnTo>
                    <a:pt x="134" y="107"/>
                  </a:lnTo>
                  <a:lnTo>
                    <a:pt x="143" y="104"/>
                  </a:lnTo>
                  <a:lnTo>
                    <a:pt x="143" y="102"/>
                  </a:lnTo>
                  <a:lnTo>
                    <a:pt x="145" y="98"/>
                  </a:lnTo>
                  <a:lnTo>
                    <a:pt x="147" y="100"/>
                  </a:lnTo>
                  <a:lnTo>
                    <a:pt x="155" y="91"/>
                  </a:lnTo>
                  <a:lnTo>
                    <a:pt x="148" y="79"/>
                  </a:lnTo>
                  <a:lnTo>
                    <a:pt x="152" y="63"/>
                  </a:lnTo>
                  <a:lnTo>
                    <a:pt x="147" y="57"/>
                  </a:lnTo>
                  <a:lnTo>
                    <a:pt x="136" y="60"/>
                  </a:lnTo>
                  <a:lnTo>
                    <a:pt x="135" y="59"/>
                  </a:lnTo>
                  <a:lnTo>
                    <a:pt x="147" y="45"/>
                  </a:lnTo>
                  <a:lnTo>
                    <a:pt x="143" y="21"/>
                  </a:lnTo>
                  <a:lnTo>
                    <a:pt x="133" y="28"/>
                  </a:lnTo>
                  <a:lnTo>
                    <a:pt x="125" y="20"/>
                  </a:lnTo>
                  <a:lnTo>
                    <a:pt x="118" y="10"/>
                  </a:lnTo>
                  <a:lnTo>
                    <a:pt x="118" y="5"/>
                  </a:lnTo>
                  <a:lnTo>
                    <a:pt x="113" y="3"/>
                  </a:lnTo>
                  <a:lnTo>
                    <a:pt x="106" y="5"/>
                  </a:lnTo>
                  <a:lnTo>
                    <a:pt x="97" y="0"/>
                  </a:lnTo>
                  <a:lnTo>
                    <a:pt x="91" y="11"/>
                  </a:lnTo>
                  <a:lnTo>
                    <a:pt x="84" y="12"/>
                  </a:lnTo>
                  <a:lnTo>
                    <a:pt x="78" y="21"/>
                  </a:lnTo>
                  <a:lnTo>
                    <a:pt x="74" y="20"/>
                  </a:lnTo>
                  <a:lnTo>
                    <a:pt x="67" y="21"/>
                  </a:lnTo>
                  <a:lnTo>
                    <a:pt x="58" y="16"/>
                  </a:lnTo>
                  <a:lnTo>
                    <a:pt x="51" y="25"/>
                  </a:lnTo>
                  <a:lnTo>
                    <a:pt x="51" y="28"/>
                  </a:lnTo>
                  <a:lnTo>
                    <a:pt x="66" y="37"/>
                  </a:lnTo>
                  <a:lnTo>
                    <a:pt x="69" y="43"/>
                  </a:lnTo>
                  <a:lnTo>
                    <a:pt x="58" y="46"/>
                  </a:lnTo>
                  <a:lnTo>
                    <a:pt x="42" y="46"/>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7" name="12336472.125436.7526.2531.3755"/>
            <p:cNvSpPr>
              <a:spLocks/>
            </p:cNvSpPr>
            <p:nvPr>
              <p:custDataLst>
                <p:tags r:id="rId21"/>
              </p:custDataLst>
            </p:nvPr>
          </p:nvSpPr>
          <p:spPr bwMode="auto">
            <a:xfrm>
              <a:off x="5646836" y="3246098"/>
              <a:ext cx="89588" cy="75308"/>
            </a:xfrm>
            <a:custGeom>
              <a:avLst/>
              <a:gdLst>
                <a:gd name="T0" fmla="*/ 2147483647 w 194"/>
                <a:gd name="T1" fmla="*/ 2147483647 h 162"/>
                <a:gd name="T2" fmla="*/ 2147483647 w 194"/>
                <a:gd name="T3" fmla="*/ 2147483647 h 162"/>
                <a:gd name="T4" fmla="*/ 2147483647 w 194"/>
                <a:gd name="T5" fmla="*/ 2147483647 h 162"/>
                <a:gd name="T6" fmla="*/ 2147483647 w 194"/>
                <a:gd name="T7" fmla="*/ 2147483647 h 162"/>
                <a:gd name="T8" fmla="*/ 2147483647 w 194"/>
                <a:gd name="T9" fmla="*/ 2147483647 h 162"/>
                <a:gd name="T10" fmla="*/ 2147483647 w 194"/>
                <a:gd name="T11" fmla="*/ 0 h 162"/>
                <a:gd name="T12" fmla="*/ 2147483647 w 194"/>
                <a:gd name="T13" fmla="*/ 2147483647 h 162"/>
                <a:gd name="T14" fmla="*/ 2147483647 w 194"/>
                <a:gd name="T15" fmla="*/ 2147483647 h 162"/>
                <a:gd name="T16" fmla="*/ 2147483647 w 194"/>
                <a:gd name="T17" fmla="*/ 2147483647 h 162"/>
                <a:gd name="T18" fmla="*/ 2147483647 w 194"/>
                <a:gd name="T19" fmla="*/ 2147483647 h 162"/>
                <a:gd name="T20" fmla="*/ 2147483647 w 194"/>
                <a:gd name="T21" fmla="*/ 2147483647 h 162"/>
                <a:gd name="T22" fmla="*/ 2147483647 w 194"/>
                <a:gd name="T23" fmla="*/ 2147483647 h 162"/>
                <a:gd name="T24" fmla="*/ 2147483647 w 194"/>
                <a:gd name="T25" fmla="*/ 2147483647 h 162"/>
                <a:gd name="T26" fmla="*/ 2147483647 w 194"/>
                <a:gd name="T27" fmla="*/ 2147483647 h 162"/>
                <a:gd name="T28" fmla="*/ 2147483647 w 194"/>
                <a:gd name="T29" fmla="*/ 2147483647 h 162"/>
                <a:gd name="T30" fmla="*/ 2147483647 w 194"/>
                <a:gd name="T31" fmla="*/ 2147483647 h 162"/>
                <a:gd name="T32" fmla="*/ 2147483647 w 194"/>
                <a:gd name="T33" fmla="*/ 2147483647 h 162"/>
                <a:gd name="T34" fmla="*/ 2147483647 w 194"/>
                <a:gd name="T35" fmla="*/ 2147483647 h 162"/>
                <a:gd name="T36" fmla="*/ 2147483647 w 194"/>
                <a:gd name="T37" fmla="*/ 2147483647 h 162"/>
                <a:gd name="T38" fmla="*/ 2147483647 w 194"/>
                <a:gd name="T39" fmla="*/ 2147483647 h 162"/>
                <a:gd name="T40" fmla="*/ 2147483647 w 194"/>
                <a:gd name="T41" fmla="*/ 2147483647 h 162"/>
                <a:gd name="T42" fmla="*/ 2147483647 w 194"/>
                <a:gd name="T43" fmla="*/ 2147483647 h 162"/>
                <a:gd name="T44" fmla="*/ 2147483647 w 194"/>
                <a:gd name="T45" fmla="*/ 2147483647 h 162"/>
                <a:gd name="T46" fmla="*/ 2147483647 w 194"/>
                <a:gd name="T47" fmla="*/ 2147483647 h 162"/>
                <a:gd name="T48" fmla="*/ 2147483647 w 194"/>
                <a:gd name="T49" fmla="*/ 2147483647 h 162"/>
                <a:gd name="T50" fmla="*/ 2147483647 w 194"/>
                <a:gd name="T51" fmla="*/ 2147483647 h 162"/>
                <a:gd name="T52" fmla="*/ 2147483647 w 194"/>
                <a:gd name="T53" fmla="*/ 2147483647 h 162"/>
                <a:gd name="T54" fmla="*/ 2147483647 w 194"/>
                <a:gd name="T55" fmla="*/ 2147483647 h 162"/>
                <a:gd name="T56" fmla="*/ 2147483647 w 194"/>
                <a:gd name="T57" fmla="*/ 2147483647 h 162"/>
                <a:gd name="T58" fmla="*/ 2147483647 w 194"/>
                <a:gd name="T59" fmla="*/ 2147483647 h 162"/>
                <a:gd name="T60" fmla="*/ 2147483647 w 194"/>
                <a:gd name="T61" fmla="*/ 2147483647 h 162"/>
                <a:gd name="T62" fmla="*/ 2147483647 w 194"/>
                <a:gd name="T63" fmla="*/ 2147483647 h 162"/>
                <a:gd name="T64" fmla="*/ 2147483647 w 194"/>
                <a:gd name="T65" fmla="*/ 2147483647 h 162"/>
                <a:gd name="T66" fmla="*/ 2147483647 w 194"/>
                <a:gd name="T67" fmla="*/ 2147483647 h 162"/>
                <a:gd name="T68" fmla="*/ 2147483647 w 194"/>
                <a:gd name="T69" fmla="*/ 2147483647 h 162"/>
                <a:gd name="T70" fmla="*/ 2147483647 w 194"/>
                <a:gd name="T71" fmla="*/ 2147483647 h 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162">
                  <a:moveTo>
                    <a:pt x="51" y="28"/>
                  </a:moveTo>
                  <a:lnTo>
                    <a:pt x="56" y="23"/>
                  </a:lnTo>
                  <a:lnTo>
                    <a:pt x="56" y="16"/>
                  </a:lnTo>
                  <a:lnTo>
                    <a:pt x="59" y="13"/>
                  </a:lnTo>
                  <a:lnTo>
                    <a:pt x="65" y="13"/>
                  </a:lnTo>
                  <a:lnTo>
                    <a:pt x="78" y="19"/>
                  </a:lnTo>
                  <a:lnTo>
                    <a:pt x="79" y="16"/>
                  </a:lnTo>
                  <a:lnTo>
                    <a:pt x="77" y="11"/>
                  </a:lnTo>
                  <a:lnTo>
                    <a:pt x="78" y="8"/>
                  </a:lnTo>
                  <a:lnTo>
                    <a:pt x="84" y="1"/>
                  </a:lnTo>
                  <a:lnTo>
                    <a:pt x="97" y="5"/>
                  </a:lnTo>
                  <a:lnTo>
                    <a:pt x="104" y="0"/>
                  </a:lnTo>
                  <a:lnTo>
                    <a:pt x="110" y="6"/>
                  </a:lnTo>
                  <a:lnTo>
                    <a:pt x="122" y="2"/>
                  </a:lnTo>
                  <a:lnTo>
                    <a:pt x="123" y="7"/>
                  </a:lnTo>
                  <a:lnTo>
                    <a:pt x="120" y="12"/>
                  </a:lnTo>
                  <a:lnTo>
                    <a:pt x="113" y="21"/>
                  </a:lnTo>
                  <a:lnTo>
                    <a:pt x="113" y="25"/>
                  </a:lnTo>
                  <a:lnTo>
                    <a:pt x="118" y="27"/>
                  </a:lnTo>
                  <a:lnTo>
                    <a:pt x="144" y="17"/>
                  </a:lnTo>
                  <a:lnTo>
                    <a:pt x="154" y="21"/>
                  </a:lnTo>
                  <a:lnTo>
                    <a:pt x="156" y="19"/>
                  </a:lnTo>
                  <a:lnTo>
                    <a:pt x="154" y="13"/>
                  </a:lnTo>
                  <a:lnTo>
                    <a:pt x="154" y="10"/>
                  </a:lnTo>
                  <a:lnTo>
                    <a:pt x="171" y="13"/>
                  </a:lnTo>
                  <a:lnTo>
                    <a:pt x="175" y="16"/>
                  </a:lnTo>
                  <a:lnTo>
                    <a:pt x="179" y="16"/>
                  </a:lnTo>
                  <a:lnTo>
                    <a:pt x="186" y="25"/>
                  </a:lnTo>
                  <a:lnTo>
                    <a:pt x="194" y="41"/>
                  </a:lnTo>
                  <a:lnTo>
                    <a:pt x="189" y="46"/>
                  </a:lnTo>
                  <a:lnTo>
                    <a:pt x="185" y="54"/>
                  </a:lnTo>
                  <a:lnTo>
                    <a:pt x="180" y="55"/>
                  </a:lnTo>
                  <a:lnTo>
                    <a:pt x="176" y="64"/>
                  </a:lnTo>
                  <a:lnTo>
                    <a:pt x="164" y="70"/>
                  </a:lnTo>
                  <a:lnTo>
                    <a:pt x="158" y="67"/>
                  </a:lnTo>
                  <a:lnTo>
                    <a:pt x="155" y="73"/>
                  </a:lnTo>
                  <a:lnTo>
                    <a:pt x="155" y="74"/>
                  </a:lnTo>
                  <a:lnTo>
                    <a:pt x="151" y="74"/>
                  </a:lnTo>
                  <a:lnTo>
                    <a:pt x="144" y="74"/>
                  </a:lnTo>
                  <a:lnTo>
                    <a:pt x="137" y="79"/>
                  </a:lnTo>
                  <a:lnTo>
                    <a:pt x="132" y="76"/>
                  </a:lnTo>
                  <a:lnTo>
                    <a:pt x="127" y="80"/>
                  </a:lnTo>
                  <a:lnTo>
                    <a:pt x="112" y="87"/>
                  </a:lnTo>
                  <a:lnTo>
                    <a:pt x="100" y="77"/>
                  </a:lnTo>
                  <a:lnTo>
                    <a:pt x="99" y="85"/>
                  </a:lnTo>
                  <a:lnTo>
                    <a:pt x="103" y="96"/>
                  </a:lnTo>
                  <a:lnTo>
                    <a:pt x="93" y="99"/>
                  </a:lnTo>
                  <a:lnTo>
                    <a:pt x="87" y="108"/>
                  </a:lnTo>
                  <a:lnTo>
                    <a:pt x="75" y="111"/>
                  </a:lnTo>
                  <a:lnTo>
                    <a:pt x="70" y="113"/>
                  </a:lnTo>
                  <a:lnTo>
                    <a:pt x="58" y="113"/>
                  </a:lnTo>
                  <a:lnTo>
                    <a:pt x="50" y="121"/>
                  </a:lnTo>
                  <a:lnTo>
                    <a:pt x="29" y="128"/>
                  </a:lnTo>
                  <a:lnTo>
                    <a:pt x="18" y="135"/>
                  </a:lnTo>
                  <a:lnTo>
                    <a:pt x="14" y="141"/>
                  </a:lnTo>
                  <a:lnTo>
                    <a:pt x="23" y="156"/>
                  </a:lnTo>
                  <a:lnTo>
                    <a:pt x="16" y="162"/>
                  </a:lnTo>
                  <a:lnTo>
                    <a:pt x="8" y="162"/>
                  </a:lnTo>
                  <a:lnTo>
                    <a:pt x="0" y="145"/>
                  </a:lnTo>
                  <a:lnTo>
                    <a:pt x="2" y="133"/>
                  </a:lnTo>
                  <a:lnTo>
                    <a:pt x="2" y="127"/>
                  </a:lnTo>
                  <a:lnTo>
                    <a:pt x="8" y="116"/>
                  </a:lnTo>
                  <a:lnTo>
                    <a:pt x="16" y="114"/>
                  </a:lnTo>
                  <a:lnTo>
                    <a:pt x="16" y="108"/>
                  </a:lnTo>
                  <a:lnTo>
                    <a:pt x="25" y="105"/>
                  </a:lnTo>
                  <a:lnTo>
                    <a:pt x="25" y="95"/>
                  </a:lnTo>
                  <a:lnTo>
                    <a:pt x="41" y="83"/>
                  </a:lnTo>
                  <a:lnTo>
                    <a:pt x="40" y="67"/>
                  </a:lnTo>
                  <a:lnTo>
                    <a:pt x="52" y="51"/>
                  </a:lnTo>
                  <a:lnTo>
                    <a:pt x="51" y="46"/>
                  </a:lnTo>
                  <a:lnTo>
                    <a:pt x="55" y="40"/>
                  </a:lnTo>
                  <a:lnTo>
                    <a:pt x="51" y="28"/>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8" name="12333499432.759.7510.55"/>
            <p:cNvSpPr>
              <a:spLocks/>
            </p:cNvSpPr>
            <p:nvPr>
              <p:custDataLst>
                <p:tags r:id="rId22"/>
              </p:custDataLst>
            </p:nvPr>
          </p:nvSpPr>
          <p:spPr bwMode="auto">
            <a:xfrm>
              <a:off x="5635449" y="3323503"/>
              <a:ext cx="30078" cy="28026"/>
            </a:xfrm>
            <a:custGeom>
              <a:avLst/>
              <a:gdLst>
                <a:gd name="T0" fmla="*/ 2147483647 w 65"/>
                <a:gd name="T1" fmla="*/ 2147483647 h 60"/>
                <a:gd name="T2" fmla="*/ 2147483647 w 65"/>
                <a:gd name="T3" fmla="*/ 2147483647 h 60"/>
                <a:gd name="T4" fmla="*/ 2147483647 w 65"/>
                <a:gd name="T5" fmla="*/ 2147483647 h 60"/>
                <a:gd name="T6" fmla="*/ 2147483647 w 65"/>
                <a:gd name="T7" fmla="*/ 2147483647 h 60"/>
                <a:gd name="T8" fmla="*/ 2147483647 w 65"/>
                <a:gd name="T9" fmla="*/ 2147483647 h 60"/>
                <a:gd name="T10" fmla="*/ 0 w 65"/>
                <a:gd name="T11" fmla="*/ 2147483647 h 60"/>
                <a:gd name="T12" fmla="*/ 2147483647 w 65"/>
                <a:gd name="T13" fmla="*/ 2147483647 h 60"/>
                <a:gd name="T14" fmla="*/ 2147483647 w 65"/>
                <a:gd name="T15" fmla="*/ 2147483647 h 60"/>
                <a:gd name="T16" fmla="*/ 2147483647 w 65"/>
                <a:gd name="T17" fmla="*/ 2147483647 h 60"/>
                <a:gd name="T18" fmla="*/ 2147483647 w 65"/>
                <a:gd name="T19" fmla="*/ 2147483647 h 60"/>
                <a:gd name="T20" fmla="*/ 2147483647 w 65"/>
                <a:gd name="T21" fmla="*/ 2147483647 h 60"/>
                <a:gd name="T22" fmla="*/ 2147483647 w 65"/>
                <a:gd name="T23" fmla="*/ 0 h 60"/>
                <a:gd name="T24" fmla="*/ 2147483647 w 65"/>
                <a:gd name="T25" fmla="*/ 2147483647 h 60"/>
                <a:gd name="T26" fmla="*/ 2147483647 w 65"/>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60">
                  <a:moveTo>
                    <a:pt x="65" y="10"/>
                  </a:moveTo>
                  <a:lnTo>
                    <a:pt x="52" y="32"/>
                  </a:lnTo>
                  <a:lnTo>
                    <a:pt x="52" y="41"/>
                  </a:lnTo>
                  <a:lnTo>
                    <a:pt x="29" y="60"/>
                  </a:lnTo>
                  <a:lnTo>
                    <a:pt x="4" y="52"/>
                  </a:lnTo>
                  <a:lnTo>
                    <a:pt x="0" y="34"/>
                  </a:lnTo>
                  <a:lnTo>
                    <a:pt x="1" y="26"/>
                  </a:lnTo>
                  <a:lnTo>
                    <a:pt x="13" y="13"/>
                  </a:lnTo>
                  <a:lnTo>
                    <a:pt x="19" y="9"/>
                  </a:lnTo>
                  <a:lnTo>
                    <a:pt x="40" y="5"/>
                  </a:lnTo>
                  <a:lnTo>
                    <a:pt x="50" y="5"/>
                  </a:lnTo>
                  <a:lnTo>
                    <a:pt x="54" y="0"/>
                  </a:lnTo>
                  <a:lnTo>
                    <a:pt x="60" y="3"/>
                  </a:lnTo>
                  <a:lnTo>
                    <a:pt x="65" y="10"/>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89" name="12408467484.2518.3756.6255"/>
            <p:cNvSpPr>
              <a:spLocks/>
            </p:cNvSpPr>
            <p:nvPr>
              <p:custDataLst>
                <p:tags r:id="rId23"/>
              </p:custDataLst>
            </p:nvPr>
          </p:nvSpPr>
          <p:spPr bwMode="auto">
            <a:xfrm>
              <a:off x="5782184" y="3231799"/>
              <a:ext cx="19121" cy="52620"/>
            </a:xfrm>
            <a:custGeom>
              <a:avLst/>
              <a:gdLst>
                <a:gd name="T0" fmla="*/ 2147483647 w 41"/>
                <a:gd name="T1" fmla="*/ 2147483647 h 113"/>
                <a:gd name="T2" fmla="*/ 2147483647 w 41"/>
                <a:gd name="T3" fmla="*/ 2147483647 h 113"/>
                <a:gd name="T4" fmla="*/ 2147483647 w 41"/>
                <a:gd name="T5" fmla="*/ 2147483647 h 113"/>
                <a:gd name="T6" fmla="*/ 2147483647 w 41"/>
                <a:gd name="T7" fmla="*/ 0 h 113"/>
                <a:gd name="T8" fmla="*/ 2147483647 w 41"/>
                <a:gd name="T9" fmla="*/ 0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2147483647 w 41"/>
                <a:gd name="T43" fmla="*/ 2147483647 h 113"/>
                <a:gd name="T44" fmla="*/ 2147483647 w 41"/>
                <a:gd name="T45" fmla="*/ 2147483647 h 113"/>
                <a:gd name="T46" fmla="*/ 2147483647 w 41"/>
                <a:gd name="T47" fmla="*/ 2147483647 h 113"/>
                <a:gd name="T48" fmla="*/ 2147483647 w 41"/>
                <a:gd name="T49" fmla="*/ 2147483647 h 113"/>
                <a:gd name="T50" fmla="*/ 2147483647 w 41"/>
                <a:gd name="T51" fmla="*/ 2147483647 h 113"/>
                <a:gd name="T52" fmla="*/ 2147483647 w 41"/>
                <a:gd name="T53" fmla="*/ 2147483647 h 113"/>
                <a:gd name="T54" fmla="*/ 2147483647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2147483647 h 113"/>
                <a:gd name="T76" fmla="*/ 2147483647 w 41"/>
                <a:gd name="T77" fmla="*/ 2147483647 h 113"/>
                <a:gd name="T78" fmla="*/ 2147483647 w 41"/>
                <a:gd name="T79" fmla="*/ 2147483647 h 113"/>
                <a:gd name="T80" fmla="*/ 2147483647 w 41"/>
                <a:gd name="T81" fmla="*/ 2147483647 h 113"/>
                <a:gd name="T82" fmla="*/ 2147483647 w 41"/>
                <a:gd name="T83" fmla="*/ 2147483647 h 113"/>
                <a:gd name="T84" fmla="*/ 2147483647 w 41"/>
                <a:gd name="T85" fmla="*/ 2147483647 h 113"/>
                <a:gd name="T86" fmla="*/ 2147483647 w 41"/>
                <a:gd name="T87" fmla="*/ 2147483647 h 113"/>
                <a:gd name="T88" fmla="*/ 2147483647 w 41"/>
                <a:gd name="T89" fmla="*/ 2147483647 h 113"/>
                <a:gd name="T90" fmla="*/ 2147483647 w 41"/>
                <a:gd name="T91" fmla="*/ 2147483647 h 113"/>
                <a:gd name="T92" fmla="*/ 2147483647 w 41"/>
                <a:gd name="T93" fmla="*/ 2147483647 h 113"/>
                <a:gd name="T94" fmla="*/ 2147483647 w 41"/>
                <a:gd name="T95" fmla="*/ 2147483647 h 113"/>
                <a:gd name="T96" fmla="*/ 0 w 41"/>
                <a:gd name="T97" fmla="*/ 2147483647 h 113"/>
                <a:gd name="T98" fmla="*/ 2147483647 w 41"/>
                <a:gd name="T99" fmla="*/ 2147483647 h 113"/>
                <a:gd name="T100" fmla="*/ 2147483647 w 41"/>
                <a:gd name="T101" fmla="*/ 2147483647 h 113"/>
                <a:gd name="T102" fmla="*/ 2147483647 w 41"/>
                <a:gd name="T103" fmla="*/ 2147483647 h 113"/>
                <a:gd name="T104" fmla="*/ 2147483647 w 41"/>
                <a:gd name="T105" fmla="*/ 2147483647 h 113"/>
                <a:gd name="T106" fmla="*/ 2147483647 w 41"/>
                <a:gd name="T107" fmla="*/ 2147483647 h 113"/>
                <a:gd name="T108" fmla="*/ 2147483647 w 41"/>
                <a:gd name="T109" fmla="*/ 2147483647 h 113"/>
                <a:gd name="T110" fmla="*/ 2147483647 w 41"/>
                <a:gd name="T111" fmla="*/ 2147483647 h 113"/>
                <a:gd name="T112" fmla="*/ 2147483647 w 41"/>
                <a:gd name="T113" fmla="*/ 2147483647 h 113"/>
                <a:gd name="T114" fmla="*/ 2147483647 w 41"/>
                <a:gd name="T115" fmla="*/ 2147483647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 h="113">
                  <a:moveTo>
                    <a:pt x="9" y="15"/>
                  </a:moveTo>
                  <a:lnTo>
                    <a:pt x="9" y="15"/>
                  </a:lnTo>
                  <a:lnTo>
                    <a:pt x="10" y="15"/>
                  </a:lnTo>
                  <a:lnTo>
                    <a:pt x="10" y="14"/>
                  </a:lnTo>
                  <a:lnTo>
                    <a:pt x="11" y="14"/>
                  </a:lnTo>
                  <a:lnTo>
                    <a:pt x="12" y="13"/>
                  </a:lnTo>
                  <a:lnTo>
                    <a:pt x="12" y="12"/>
                  </a:lnTo>
                  <a:lnTo>
                    <a:pt x="13" y="12"/>
                  </a:lnTo>
                  <a:lnTo>
                    <a:pt x="13" y="11"/>
                  </a:lnTo>
                  <a:lnTo>
                    <a:pt x="13" y="9"/>
                  </a:lnTo>
                  <a:lnTo>
                    <a:pt x="15" y="9"/>
                  </a:lnTo>
                  <a:lnTo>
                    <a:pt x="15" y="8"/>
                  </a:lnTo>
                  <a:lnTo>
                    <a:pt x="16" y="8"/>
                  </a:lnTo>
                  <a:lnTo>
                    <a:pt x="16" y="6"/>
                  </a:lnTo>
                  <a:lnTo>
                    <a:pt x="16" y="5"/>
                  </a:lnTo>
                  <a:lnTo>
                    <a:pt x="17" y="5"/>
                  </a:lnTo>
                  <a:lnTo>
                    <a:pt x="17" y="4"/>
                  </a:lnTo>
                  <a:lnTo>
                    <a:pt x="18" y="3"/>
                  </a:lnTo>
                  <a:lnTo>
                    <a:pt x="19" y="2"/>
                  </a:lnTo>
                  <a:lnTo>
                    <a:pt x="20" y="1"/>
                  </a:lnTo>
                  <a:lnTo>
                    <a:pt x="21" y="1"/>
                  </a:lnTo>
                  <a:lnTo>
                    <a:pt x="22" y="0"/>
                  </a:lnTo>
                  <a:lnTo>
                    <a:pt x="24" y="0"/>
                  </a:lnTo>
                  <a:lnTo>
                    <a:pt x="25" y="0"/>
                  </a:lnTo>
                  <a:lnTo>
                    <a:pt x="26" y="0"/>
                  </a:lnTo>
                  <a:lnTo>
                    <a:pt x="27" y="0"/>
                  </a:lnTo>
                  <a:lnTo>
                    <a:pt x="28" y="0"/>
                  </a:lnTo>
                  <a:lnTo>
                    <a:pt x="29" y="0"/>
                  </a:lnTo>
                  <a:lnTo>
                    <a:pt x="30" y="0"/>
                  </a:lnTo>
                  <a:lnTo>
                    <a:pt x="30" y="1"/>
                  </a:lnTo>
                  <a:lnTo>
                    <a:pt x="31" y="1"/>
                  </a:lnTo>
                  <a:lnTo>
                    <a:pt x="31" y="2"/>
                  </a:lnTo>
                  <a:lnTo>
                    <a:pt x="32" y="2"/>
                  </a:lnTo>
                  <a:lnTo>
                    <a:pt x="34" y="2"/>
                  </a:lnTo>
                  <a:lnTo>
                    <a:pt x="35" y="2"/>
                  </a:lnTo>
                  <a:lnTo>
                    <a:pt x="35" y="3"/>
                  </a:lnTo>
                  <a:lnTo>
                    <a:pt x="35" y="4"/>
                  </a:lnTo>
                  <a:lnTo>
                    <a:pt x="36" y="4"/>
                  </a:lnTo>
                  <a:lnTo>
                    <a:pt x="36" y="5"/>
                  </a:lnTo>
                  <a:lnTo>
                    <a:pt x="37" y="5"/>
                  </a:lnTo>
                  <a:lnTo>
                    <a:pt x="38" y="5"/>
                  </a:lnTo>
                  <a:lnTo>
                    <a:pt x="38" y="6"/>
                  </a:lnTo>
                  <a:lnTo>
                    <a:pt x="39" y="6"/>
                  </a:lnTo>
                  <a:lnTo>
                    <a:pt x="40" y="6"/>
                  </a:lnTo>
                  <a:lnTo>
                    <a:pt x="40" y="8"/>
                  </a:lnTo>
                  <a:lnTo>
                    <a:pt x="40" y="9"/>
                  </a:lnTo>
                  <a:lnTo>
                    <a:pt x="40" y="10"/>
                  </a:lnTo>
                  <a:lnTo>
                    <a:pt x="40" y="11"/>
                  </a:lnTo>
                  <a:lnTo>
                    <a:pt x="39" y="12"/>
                  </a:lnTo>
                  <a:lnTo>
                    <a:pt x="38" y="13"/>
                  </a:lnTo>
                  <a:lnTo>
                    <a:pt x="37" y="14"/>
                  </a:lnTo>
                  <a:lnTo>
                    <a:pt x="36" y="14"/>
                  </a:lnTo>
                  <a:lnTo>
                    <a:pt x="36" y="15"/>
                  </a:lnTo>
                  <a:lnTo>
                    <a:pt x="36" y="18"/>
                  </a:lnTo>
                  <a:lnTo>
                    <a:pt x="36" y="19"/>
                  </a:lnTo>
                  <a:lnTo>
                    <a:pt x="36" y="20"/>
                  </a:lnTo>
                  <a:lnTo>
                    <a:pt x="36" y="21"/>
                  </a:lnTo>
                  <a:lnTo>
                    <a:pt x="37" y="21"/>
                  </a:lnTo>
                  <a:lnTo>
                    <a:pt x="37" y="22"/>
                  </a:lnTo>
                  <a:lnTo>
                    <a:pt x="37" y="24"/>
                  </a:lnTo>
                  <a:lnTo>
                    <a:pt x="38" y="24"/>
                  </a:lnTo>
                  <a:lnTo>
                    <a:pt x="38" y="25"/>
                  </a:lnTo>
                  <a:lnTo>
                    <a:pt x="39" y="25"/>
                  </a:lnTo>
                  <a:lnTo>
                    <a:pt x="39" y="27"/>
                  </a:lnTo>
                  <a:lnTo>
                    <a:pt x="39" y="28"/>
                  </a:lnTo>
                  <a:lnTo>
                    <a:pt x="40" y="28"/>
                  </a:lnTo>
                  <a:lnTo>
                    <a:pt x="40" y="29"/>
                  </a:lnTo>
                  <a:lnTo>
                    <a:pt x="41" y="29"/>
                  </a:lnTo>
                  <a:lnTo>
                    <a:pt x="40" y="29"/>
                  </a:lnTo>
                  <a:lnTo>
                    <a:pt x="39" y="30"/>
                  </a:lnTo>
                  <a:lnTo>
                    <a:pt x="38" y="31"/>
                  </a:lnTo>
                  <a:lnTo>
                    <a:pt x="37" y="32"/>
                  </a:lnTo>
                  <a:lnTo>
                    <a:pt x="37" y="33"/>
                  </a:lnTo>
                  <a:lnTo>
                    <a:pt x="36" y="34"/>
                  </a:lnTo>
                  <a:lnTo>
                    <a:pt x="36" y="36"/>
                  </a:lnTo>
                  <a:lnTo>
                    <a:pt x="36" y="37"/>
                  </a:lnTo>
                  <a:lnTo>
                    <a:pt x="37" y="37"/>
                  </a:lnTo>
                  <a:lnTo>
                    <a:pt x="37" y="38"/>
                  </a:lnTo>
                  <a:lnTo>
                    <a:pt x="37" y="39"/>
                  </a:lnTo>
                  <a:lnTo>
                    <a:pt x="38" y="39"/>
                  </a:lnTo>
                  <a:lnTo>
                    <a:pt x="38" y="40"/>
                  </a:lnTo>
                  <a:lnTo>
                    <a:pt x="38" y="41"/>
                  </a:lnTo>
                  <a:lnTo>
                    <a:pt x="38" y="42"/>
                  </a:lnTo>
                  <a:lnTo>
                    <a:pt x="39" y="42"/>
                  </a:lnTo>
                  <a:lnTo>
                    <a:pt x="39" y="43"/>
                  </a:lnTo>
                  <a:lnTo>
                    <a:pt x="39" y="44"/>
                  </a:lnTo>
                  <a:lnTo>
                    <a:pt x="39" y="46"/>
                  </a:lnTo>
                  <a:lnTo>
                    <a:pt x="38" y="47"/>
                  </a:lnTo>
                  <a:lnTo>
                    <a:pt x="38" y="48"/>
                  </a:lnTo>
                  <a:lnTo>
                    <a:pt x="38" y="49"/>
                  </a:lnTo>
                  <a:lnTo>
                    <a:pt x="38" y="50"/>
                  </a:lnTo>
                  <a:lnTo>
                    <a:pt x="38" y="51"/>
                  </a:lnTo>
                  <a:lnTo>
                    <a:pt x="39" y="51"/>
                  </a:lnTo>
                  <a:lnTo>
                    <a:pt x="39" y="52"/>
                  </a:lnTo>
                  <a:lnTo>
                    <a:pt x="39" y="53"/>
                  </a:lnTo>
                  <a:lnTo>
                    <a:pt x="40" y="53"/>
                  </a:lnTo>
                  <a:lnTo>
                    <a:pt x="40" y="54"/>
                  </a:lnTo>
                  <a:lnTo>
                    <a:pt x="40" y="56"/>
                  </a:lnTo>
                  <a:lnTo>
                    <a:pt x="40" y="57"/>
                  </a:lnTo>
                  <a:lnTo>
                    <a:pt x="40" y="58"/>
                  </a:lnTo>
                  <a:lnTo>
                    <a:pt x="40" y="59"/>
                  </a:lnTo>
                  <a:lnTo>
                    <a:pt x="40" y="60"/>
                  </a:lnTo>
                  <a:lnTo>
                    <a:pt x="40" y="61"/>
                  </a:lnTo>
                  <a:lnTo>
                    <a:pt x="41" y="61"/>
                  </a:lnTo>
                  <a:lnTo>
                    <a:pt x="41" y="62"/>
                  </a:lnTo>
                  <a:lnTo>
                    <a:pt x="41" y="63"/>
                  </a:lnTo>
                  <a:lnTo>
                    <a:pt x="41" y="65"/>
                  </a:lnTo>
                  <a:lnTo>
                    <a:pt x="41" y="66"/>
                  </a:lnTo>
                  <a:lnTo>
                    <a:pt x="41" y="67"/>
                  </a:lnTo>
                  <a:lnTo>
                    <a:pt x="41" y="68"/>
                  </a:lnTo>
                  <a:lnTo>
                    <a:pt x="41" y="69"/>
                  </a:lnTo>
                  <a:lnTo>
                    <a:pt x="41" y="70"/>
                  </a:lnTo>
                  <a:lnTo>
                    <a:pt x="40" y="70"/>
                  </a:lnTo>
                  <a:lnTo>
                    <a:pt x="40" y="71"/>
                  </a:lnTo>
                  <a:lnTo>
                    <a:pt x="40" y="72"/>
                  </a:lnTo>
                  <a:lnTo>
                    <a:pt x="40" y="73"/>
                  </a:lnTo>
                  <a:lnTo>
                    <a:pt x="40" y="75"/>
                  </a:lnTo>
                  <a:lnTo>
                    <a:pt x="39" y="75"/>
                  </a:lnTo>
                  <a:lnTo>
                    <a:pt x="39" y="76"/>
                  </a:lnTo>
                  <a:lnTo>
                    <a:pt x="38" y="76"/>
                  </a:lnTo>
                  <a:lnTo>
                    <a:pt x="38" y="77"/>
                  </a:lnTo>
                  <a:lnTo>
                    <a:pt x="38" y="78"/>
                  </a:lnTo>
                  <a:lnTo>
                    <a:pt x="38" y="79"/>
                  </a:lnTo>
                  <a:lnTo>
                    <a:pt x="38" y="80"/>
                  </a:lnTo>
                  <a:lnTo>
                    <a:pt x="38" y="81"/>
                  </a:lnTo>
                  <a:lnTo>
                    <a:pt x="38" y="82"/>
                  </a:lnTo>
                  <a:lnTo>
                    <a:pt x="37" y="82"/>
                  </a:lnTo>
                  <a:lnTo>
                    <a:pt x="36" y="84"/>
                  </a:lnTo>
                  <a:lnTo>
                    <a:pt x="36" y="85"/>
                  </a:lnTo>
                  <a:lnTo>
                    <a:pt x="35" y="85"/>
                  </a:lnTo>
                  <a:lnTo>
                    <a:pt x="35" y="86"/>
                  </a:lnTo>
                  <a:lnTo>
                    <a:pt x="35" y="87"/>
                  </a:lnTo>
                  <a:lnTo>
                    <a:pt x="34" y="88"/>
                  </a:lnTo>
                  <a:lnTo>
                    <a:pt x="34" y="89"/>
                  </a:lnTo>
                  <a:lnTo>
                    <a:pt x="32" y="90"/>
                  </a:lnTo>
                  <a:lnTo>
                    <a:pt x="31" y="90"/>
                  </a:lnTo>
                  <a:lnTo>
                    <a:pt x="31" y="91"/>
                  </a:lnTo>
                  <a:lnTo>
                    <a:pt x="31" y="92"/>
                  </a:lnTo>
                  <a:lnTo>
                    <a:pt x="31" y="94"/>
                  </a:lnTo>
                  <a:lnTo>
                    <a:pt x="31" y="95"/>
                  </a:lnTo>
                  <a:lnTo>
                    <a:pt x="31" y="96"/>
                  </a:lnTo>
                  <a:lnTo>
                    <a:pt x="31" y="97"/>
                  </a:lnTo>
                  <a:lnTo>
                    <a:pt x="31" y="98"/>
                  </a:lnTo>
                  <a:lnTo>
                    <a:pt x="30" y="98"/>
                  </a:lnTo>
                  <a:lnTo>
                    <a:pt x="30" y="99"/>
                  </a:lnTo>
                  <a:lnTo>
                    <a:pt x="29" y="100"/>
                  </a:lnTo>
                  <a:lnTo>
                    <a:pt x="29" y="101"/>
                  </a:lnTo>
                  <a:lnTo>
                    <a:pt x="28" y="103"/>
                  </a:lnTo>
                  <a:lnTo>
                    <a:pt x="28" y="104"/>
                  </a:lnTo>
                  <a:lnTo>
                    <a:pt x="28" y="105"/>
                  </a:lnTo>
                  <a:lnTo>
                    <a:pt x="28" y="106"/>
                  </a:lnTo>
                  <a:lnTo>
                    <a:pt x="28" y="107"/>
                  </a:lnTo>
                  <a:lnTo>
                    <a:pt x="28" y="108"/>
                  </a:lnTo>
                  <a:lnTo>
                    <a:pt x="29" y="108"/>
                  </a:lnTo>
                  <a:lnTo>
                    <a:pt x="29" y="109"/>
                  </a:lnTo>
                  <a:lnTo>
                    <a:pt x="29" y="110"/>
                  </a:lnTo>
                  <a:lnTo>
                    <a:pt x="30" y="110"/>
                  </a:lnTo>
                  <a:lnTo>
                    <a:pt x="30" y="111"/>
                  </a:lnTo>
                  <a:lnTo>
                    <a:pt x="29" y="111"/>
                  </a:lnTo>
                  <a:lnTo>
                    <a:pt x="29" y="110"/>
                  </a:lnTo>
                  <a:lnTo>
                    <a:pt x="28" y="110"/>
                  </a:lnTo>
                  <a:lnTo>
                    <a:pt x="27" y="110"/>
                  </a:lnTo>
                  <a:lnTo>
                    <a:pt x="26" y="110"/>
                  </a:lnTo>
                  <a:lnTo>
                    <a:pt x="26" y="111"/>
                  </a:lnTo>
                  <a:lnTo>
                    <a:pt x="25" y="113"/>
                  </a:lnTo>
                  <a:lnTo>
                    <a:pt x="24" y="113"/>
                  </a:lnTo>
                  <a:lnTo>
                    <a:pt x="22" y="113"/>
                  </a:lnTo>
                  <a:lnTo>
                    <a:pt x="22" y="111"/>
                  </a:lnTo>
                  <a:lnTo>
                    <a:pt x="22" y="110"/>
                  </a:lnTo>
                  <a:lnTo>
                    <a:pt x="22" y="109"/>
                  </a:lnTo>
                  <a:lnTo>
                    <a:pt x="21" y="109"/>
                  </a:lnTo>
                  <a:lnTo>
                    <a:pt x="21" y="108"/>
                  </a:lnTo>
                  <a:lnTo>
                    <a:pt x="21" y="107"/>
                  </a:lnTo>
                  <a:lnTo>
                    <a:pt x="21" y="106"/>
                  </a:lnTo>
                  <a:lnTo>
                    <a:pt x="21" y="105"/>
                  </a:lnTo>
                  <a:lnTo>
                    <a:pt x="21" y="104"/>
                  </a:lnTo>
                  <a:lnTo>
                    <a:pt x="20" y="104"/>
                  </a:lnTo>
                  <a:lnTo>
                    <a:pt x="20" y="103"/>
                  </a:lnTo>
                  <a:lnTo>
                    <a:pt x="19" y="103"/>
                  </a:lnTo>
                  <a:lnTo>
                    <a:pt x="19" y="101"/>
                  </a:lnTo>
                  <a:lnTo>
                    <a:pt x="19" y="100"/>
                  </a:lnTo>
                  <a:lnTo>
                    <a:pt x="18" y="100"/>
                  </a:lnTo>
                  <a:lnTo>
                    <a:pt x="16" y="100"/>
                  </a:lnTo>
                  <a:lnTo>
                    <a:pt x="16" y="99"/>
                  </a:lnTo>
                  <a:lnTo>
                    <a:pt x="15" y="99"/>
                  </a:lnTo>
                  <a:lnTo>
                    <a:pt x="13" y="99"/>
                  </a:lnTo>
                  <a:lnTo>
                    <a:pt x="13" y="98"/>
                  </a:lnTo>
                  <a:lnTo>
                    <a:pt x="12" y="98"/>
                  </a:lnTo>
                  <a:lnTo>
                    <a:pt x="12" y="97"/>
                  </a:lnTo>
                  <a:lnTo>
                    <a:pt x="11" y="97"/>
                  </a:lnTo>
                  <a:lnTo>
                    <a:pt x="11" y="96"/>
                  </a:lnTo>
                  <a:lnTo>
                    <a:pt x="11" y="95"/>
                  </a:lnTo>
                  <a:lnTo>
                    <a:pt x="12" y="94"/>
                  </a:lnTo>
                  <a:lnTo>
                    <a:pt x="11" y="94"/>
                  </a:lnTo>
                  <a:lnTo>
                    <a:pt x="11" y="92"/>
                  </a:lnTo>
                  <a:lnTo>
                    <a:pt x="10" y="92"/>
                  </a:lnTo>
                  <a:lnTo>
                    <a:pt x="10" y="91"/>
                  </a:lnTo>
                  <a:lnTo>
                    <a:pt x="9" y="91"/>
                  </a:lnTo>
                  <a:lnTo>
                    <a:pt x="9" y="90"/>
                  </a:lnTo>
                  <a:lnTo>
                    <a:pt x="8" y="90"/>
                  </a:lnTo>
                  <a:lnTo>
                    <a:pt x="8" y="89"/>
                  </a:lnTo>
                  <a:lnTo>
                    <a:pt x="8" y="88"/>
                  </a:lnTo>
                  <a:lnTo>
                    <a:pt x="7" y="88"/>
                  </a:lnTo>
                  <a:lnTo>
                    <a:pt x="7" y="87"/>
                  </a:lnTo>
                  <a:lnTo>
                    <a:pt x="7" y="86"/>
                  </a:lnTo>
                  <a:lnTo>
                    <a:pt x="7" y="85"/>
                  </a:lnTo>
                  <a:lnTo>
                    <a:pt x="6" y="85"/>
                  </a:lnTo>
                  <a:lnTo>
                    <a:pt x="6" y="84"/>
                  </a:lnTo>
                  <a:lnTo>
                    <a:pt x="6" y="82"/>
                  </a:lnTo>
                  <a:lnTo>
                    <a:pt x="5" y="82"/>
                  </a:lnTo>
                  <a:lnTo>
                    <a:pt x="3" y="82"/>
                  </a:lnTo>
                  <a:lnTo>
                    <a:pt x="3" y="81"/>
                  </a:lnTo>
                  <a:lnTo>
                    <a:pt x="3" y="80"/>
                  </a:lnTo>
                  <a:lnTo>
                    <a:pt x="2" y="80"/>
                  </a:lnTo>
                  <a:lnTo>
                    <a:pt x="2" y="79"/>
                  </a:lnTo>
                  <a:lnTo>
                    <a:pt x="2" y="78"/>
                  </a:lnTo>
                  <a:lnTo>
                    <a:pt x="2" y="77"/>
                  </a:lnTo>
                  <a:lnTo>
                    <a:pt x="2" y="76"/>
                  </a:lnTo>
                  <a:lnTo>
                    <a:pt x="3" y="75"/>
                  </a:lnTo>
                  <a:lnTo>
                    <a:pt x="3" y="73"/>
                  </a:lnTo>
                  <a:lnTo>
                    <a:pt x="3" y="72"/>
                  </a:lnTo>
                  <a:lnTo>
                    <a:pt x="3" y="71"/>
                  </a:lnTo>
                  <a:lnTo>
                    <a:pt x="3" y="70"/>
                  </a:lnTo>
                  <a:lnTo>
                    <a:pt x="3" y="69"/>
                  </a:lnTo>
                  <a:lnTo>
                    <a:pt x="2" y="69"/>
                  </a:lnTo>
                  <a:lnTo>
                    <a:pt x="2" y="68"/>
                  </a:lnTo>
                  <a:lnTo>
                    <a:pt x="2" y="67"/>
                  </a:lnTo>
                  <a:lnTo>
                    <a:pt x="1" y="67"/>
                  </a:lnTo>
                  <a:lnTo>
                    <a:pt x="1" y="65"/>
                  </a:lnTo>
                  <a:lnTo>
                    <a:pt x="0" y="65"/>
                  </a:lnTo>
                  <a:lnTo>
                    <a:pt x="0" y="63"/>
                  </a:lnTo>
                  <a:lnTo>
                    <a:pt x="0" y="62"/>
                  </a:lnTo>
                  <a:lnTo>
                    <a:pt x="0" y="61"/>
                  </a:lnTo>
                  <a:lnTo>
                    <a:pt x="1" y="61"/>
                  </a:lnTo>
                  <a:lnTo>
                    <a:pt x="2" y="60"/>
                  </a:lnTo>
                  <a:lnTo>
                    <a:pt x="2" y="59"/>
                  </a:lnTo>
                  <a:lnTo>
                    <a:pt x="2" y="58"/>
                  </a:lnTo>
                  <a:lnTo>
                    <a:pt x="2" y="57"/>
                  </a:lnTo>
                  <a:lnTo>
                    <a:pt x="2" y="56"/>
                  </a:lnTo>
                  <a:lnTo>
                    <a:pt x="2" y="54"/>
                  </a:lnTo>
                  <a:lnTo>
                    <a:pt x="2" y="53"/>
                  </a:lnTo>
                  <a:lnTo>
                    <a:pt x="2" y="52"/>
                  </a:lnTo>
                  <a:lnTo>
                    <a:pt x="3" y="51"/>
                  </a:lnTo>
                  <a:lnTo>
                    <a:pt x="2" y="51"/>
                  </a:lnTo>
                  <a:lnTo>
                    <a:pt x="2" y="50"/>
                  </a:lnTo>
                  <a:lnTo>
                    <a:pt x="2" y="49"/>
                  </a:lnTo>
                  <a:lnTo>
                    <a:pt x="2" y="48"/>
                  </a:lnTo>
                  <a:lnTo>
                    <a:pt x="2" y="47"/>
                  </a:lnTo>
                  <a:lnTo>
                    <a:pt x="2" y="46"/>
                  </a:lnTo>
                  <a:lnTo>
                    <a:pt x="3" y="46"/>
                  </a:lnTo>
                  <a:lnTo>
                    <a:pt x="3" y="44"/>
                  </a:lnTo>
                  <a:lnTo>
                    <a:pt x="3" y="43"/>
                  </a:lnTo>
                  <a:lnTo>
                    <a:pt x="3" y="42"/>
                  </a:lnTo>
                  <a:lnTo>
                    <a:pt x="3" y="41"/>
                  </a:lnTo>
                  <a:lnTo>
                    <a:pt x="2" y="41"/>
                  </a:lnTo>
                  <a:lnTo>
                    <a:pt x="2" y="40"/>
                  </a:lnTo>
                  <a:lnTo>
                    <a:pt x="2" y="39"/>
                  </a:lnTo>
                  <a:lnTo>
                    <a:pt x="2" y="38"/>
                  </a:lnTo>
                  <a:lnTo>
                    <a:pt x="2" y="37"/>
                  </a:lnTo>
                  <a:lnTo>
                    <a:pt x="3" y="37"/>
                  </a:lnTo>
                  <a:lnTo>
                    <a:pt x="3" y="36"/>
                  </a:lnTo>
                  <a:lnTo>
                    <a:pt x="5" y="36"/>
                  </a:lnTo>
                  <a:lnTo>
                    <a:pt x="5" y="34"/>
                  </a:lnTo>
                  <a:lnTo>
                    <a:pt x="5" y="33"/>
                  </a:lnTo>
                  <a:lnTo>
                    <a:pt x="5" y="32"/>
                  </a:lnTo>
                  <a:lnTo>
                    <a:pt x="6" y="32"/>
                  </a:lnTo>
                  <a:lnTo>
                    <a:pt x="6" y="31"/>
                  </a:lnTo>
                  <a:lnTo>
                    <a:pt x="6" y="30"/>
                  </a:lnTo>
                  <a:lnTo>
                    <a:pt x="6" y="29"/>
                  </a:lnTo>
                  <a:lnTo>
                    <a:pt x="7" y="29"/>
                  </a:lnTo>
                  <a:lnTo>
                    <a:pt x="7" y="28"/>
                  </a:lnTo>
                  <a:lnTo>
                    <a:pt x="7" y="27"/>
                  </a:lnTo>
                  <a:lnTo>
                    <a:pt x="8" y="25"/>
                  </a:lnTo>
                  <a:lnTo>
                    <a:pt x="8" y="24"/>
                  </a:lnTo>
                  <a:lnTo>
                    <a:pt x="8" y="23"/>
                  </a:lnTo>
                  <a:lnTo>
                    <a:pt x="9" y="22"/>
                  </a:lnTo>
                  <a:lnTo>
                    <a:pt x="9" y="21"/>
                  </a:lnTo>
                  <a:lnTo>
                    <a:pt x="10" y="21"/>
                  </a:lnTo>
                  <a:lnTo>
                    <a:pt x="10" y="20"/>
                  </a:lnTo>
                  <a:lnTo>
                    <a:pt x="10" y="19"/>
                  </a:lnTo>
                  <a:lnTo>
                    <a:pt x="10" y="18"/>
                  </a:lnTo>
                  <a:lnTo>
                    <a:pt x="10" y="17"/>
                  </a:lnTo>
                  <a:lnTo>
                    <a:pt x="10" y="15"/>
                  </a:lnTo>
                  <a:lnTo>
                    <a:pt x="9" y="15"/>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90" name="12342456.5461.7522.2517.755"/>
            <p:cNvSpPr>
              <a:spLocks/>
            </p:cNvSpPr>
            <p:nvPr>
              <p:custDataLst>
                <p:tags r:id="rId24"/>
              </p:custDataLst>
            </p:nvPr>
          </p:nvSpPr>
          <p:spPr bwMode="auto">
            <a:xfrm>
              <a:off x="5718377" y="3201294"/>
              <a:ext cx="50702" cy="63869"/>
            </a:xfrm>
            <a:custGeom>
              <a:avLst/>
              <a:gdLst>
                <a:gd name="T0" fmla="*/ 0 w 110"/>
                <a:gd name="T1" fmla="*/ 2147483647 h 137"/>
                <a:gd name="T2" fmla="*/ 2147483647 w 110"/>
                <a:gd name="T3" fmla="*/ 2147483647 h 137"/>
                <a:gd name="T4" fmla="*/ 2147483647 w 110"/>
                <a:gd name="T5" fmla="*/ 2147483647 h 137"/>
                <a:gd name="T6" fmla="*/ 2147483647 w 110"/>
                <a:gd name="T7" fmla="*/ 2147483647 h 137"/>
                <a:gd name="T8" fmla="*/ 2147483647 w 110"/>
                <a:gd name="T9" fmla="*/ 2147483647 h 137"/>
                <a:gd name="T10" fmla="*/ 2147483647 w 110"/>
                <a:gd name="T11" fmla="*/ 2147483647 h 137"/>
                <a:gd name="T12" fmla="*/ 2147483647 w 110"/>
                <a:gd name="T13" fmla="*/ 2147483647 h 137"/>
                <a:gd name="T14" fmla="*/ 2147483647 w 110"/>
                <a:gd name="T15" fmla="*/ 2147483647 h 137"/>
                <a:gd name="T16" fmla="*/ 2147483647 w 110"/>
                <a:gd name="T17" fmla="*/ 2147483647 h 137"/>
                <a:gd name="T18" fmla="*/ 2147483647 w 110"/>
                <a:gd name="T19" fmla="*/ 2147483647 h 137"/>
                <a:gd name="T20" fmla="*/ 2147483647 w 110"/>
                <a:gd name="T21" fmla="*/ 2147483647 h 137"/>
                <a:gd name="T22" fmla="*/ 2147483647 w 110"/>
                <a:gd name="T23" fmla="*/ 2147483647 h 137"/>
                <a:gd name="T24" fmla="*/ 2147483647 w 110"/>
                <a:gd name="T25" fmla="*/ 0 h 137"/>
                <a:gd name="T26" fmla="*/ 2147483647 w 110"/>
                <a:gd name="T27" fmla="*/ 2147483647 h 137"/>
                <a:gd name="T28" fmla="*/ 2147483647 w 110"/>
                <a:gd name="T29" fmla="*/ 2147483647 h 137"/>
                <a:gd name="T30" fmla="*/ 2147483647 w 110"/>
                <a:gd name="T31" fmla="*/ 2147483647 h 137"/>
                <a:gd name="T32" fmla="*/ 2147483647 w 110"/>
                <a:gd name="T33" fmla="*/ 2147483647 h 137"/>
                <a:gd name="T34" fmla="*/ 2147483647 w 110"/>
                <a:gd name="T35" fmla="*/ 2147483647 h 137"/>
                <a:gd name="T36" fmla="*/ 2147483647 w 110"/>
                <a:gd name="T37" fmla="*/ 2147483647 h 137"/>
                <a:gd name="T38" fmla="*/ 2147483647 w 110"/>
                <a:gd name="T39" fmla="*/ 2147483647 h 137"/>
                <a:gd name="T40" fmla="*/ 2147483647 w 110"/>
                <a:gd name="T41" fmla="*/ 2147483647 h 137"/>
                <a:gd name="T42" fmla="*/ 2147483647 w 110"/>
                <a:gd name="T43" fmla="*/ 2147483647 h 137"/>
                <a:gd name="T44" fmla="*/ 2147483647 w 110"/>
                <a:gd name="T45" fmla="*/ 2147483647 h 137"/>
                <a:gd name="T46" fmla="*/ 2147483647 w 110"/>
                <a:gd name="T47" fmla="*/ 2147483647 h 137"/>
                <a:gd name="T48" fmla="*/ 2147483647 w 110"/>
                <a:gd name="T49" fmla="*/ 2147483647 h 137"/>
                <a:gd name="T50" fmla="*/ 2147483647 w 110"/>
                <a:gd name="T51" fmla="*/ 2147483647 h 137"/>
                <a:gd name="T52" fmla="*/ 2147483647 w 110"/>
                <a:gd name="T53" fmla="*/ 2147483647 h 137"/>
                <a:gd name="T54" fmla="*/ 2147483647 w 110"/>
                <a:gd name="T55" fmla="*/ 2147483647 h 137"/>
                <a:gd name="T56" fmla="*/ 2147483647 w 110"/>
                <a:gd name="T57" fmla="*/ 2147483647 h 137"/>
                <a:gd name="T58" fmla="*/ 2147483647 w 110"/>
                <a:gd name="T59" fmla="*/ 2147483647 h 137"/>
                <a:gd name="T60" fmla="*/ 2147483647 w 110"/>
                <a:gd name="T61" fmla="*/ 2147483647 h 137"/>
                <a:gd name="T62" fmla="*/ 2147483647 w 110"/>
                <a:gd name="T63" fmla="*/ 2147483647 h 137"/>
                <a:gd name="T64" fmla="*/ 2147483647 w 110"/>
                <a:gd name="T65" fmla="*/ 2147483647 h 137"/>
                <a:gd name="T66" fmla="*/ 2147483647 w 110"/>
                <a:gd name="T67" fmla="*/ 2147483647 h 137"/>
                <a:gd name="T68" fmla="*/ 2147483647 w 110"/>
                <a:gd name="T69" fmla="*/ 2147483647 h 137"/>
                <a:gd name="T70" fmla="*/ 2147483647 w 110"/>
                <a:gd name="T71" fmla="*/ 2147483647 h 137"/>
                <a:gd name="T72" fmla="*/ 2147483647 w 110"/>
                <a:gd name="T73" fmla="*/ 2147483647 h 137"/>
                <a:gd name="T74" fmla="*/ 2147483647 w 110"/>
                <a:gd name="T75" fmla="*/ 2147483647 h 137"/>
                <a:gd name="T76" fmla="*/ 2147483647 w 110"/>
                <a:gd name="T77" fmla="*/ 2147483647 h 137"/>
                <a:gd name="T78" fmla="*/ 2147483647 w 110"/>
                <a:gd name="T79" fmla="*/ 2147483647 h 137"/>
                <a:gd name="T80" fmla="*/ 2147483647 w 110"/>
                <a:gd name="T81" fmla="*/ 2147483647 h 137"/>
                <a:gd name="T82" fmla="*/ 2147483647 w 110"/>
                <a:gd name="T83" fmla="*/ 2147483647 h 137"/>
                <a:gd name="T84" fmla="*/ 2147483647 w 110"/>
                <a:gd name="T85" fmla="*/ 2147483647 h 137"/>
                <a:gd name="T86" fmla="*/ 2147483647 w 110"/>
                <a:gd name="T87" fmla="*/ 2147483647 h 137"/>
                <a:gd name="T88" fmla="*/ 2147483647 w 110"/>
                <a:gd name="T89" fmla="*/ 2147483647 h 137"/>
                <a:gd name="T90" fmla="*/ 2147483647 w 110"/>
                <a:gd name="T91" fmla="*/ 2147483647 h 137"/>
                <a:gd name="T92" fmla="*/ 2147483647 w 110"/>
                <a:gd name="T93" fmla="*/ 2147483647 h 137"/>
                <a:gd name="T94" fmla="*/ 2147483647 w 110"/>
                <a:gd name="T95" fmla="*/ 2147483647 h 137"/>
                <a:gd name="T96" fmla="*/ 0 w 110"/>
                <a:gd name="T97" fmla="*/ 2147483647 h 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 h="137">
                  <a:moveTo>
                    <a:pt x="0" y="106"/>
                  </a:moveTo>
                  <a:lnTo>
                    <a:pt x="4" y="82"/>
                  </a:lnTo>
                  <a:lnTo>
                    <a:pt x="7" y="76"/>
                  </a:lnTo>
                  <a:lnTo>
                    <a:pt x="10" y="69"/>
                  </a:lnTo>
                  <a:lnTo>
                    <a:pt x="15" y="59"/>
                  </a:lnTo>
                  <a:lnTo>
                    <a:pt x="12" y="56"/>
                  </a:lnTo>
                  <a:lnTo>
                    <a:pt x="13" y="47"/>
                  </a:lnTo>
                  <a:lnTo>
                    <a:pt x="23" y="35"/>
                  </a:lnTo>
                  <a:lnTo>
                    <a:pt x="23" y="26"/>
                  </a:lnTo>
                  <a:lnTo>
                    <a:pt x="31" y="13"/>
                  </a:lnTo>
                  <a:lnTo>
                    <a:pt x="38" y="16"/>
                  </a:lnTo>
                  <a:lnTo>
                    <a:pt x="52" y="4"/>
                  </a:lnTo>
                  <a:lnTo>
                    <a:pt x="54" y="0"/>
                  </a:lnTo>
                  <a:lnTo>
                    <a:pt x="63" y="1"/>
                  </a:lnTo>
                  <a:lnTo>
                    <a:pt x="68" y="12"/>
                  </a:lnTo>
                  <a:lnTo>
                    <a:pt x="72" y="21"/>
                  </a:lnTo>
                  <a:lnTo>
                    <a:pt x="81" y="21"/>
                  </a:lnTo>
                  <a:lnTo>
                    <a:pt x="87" y="13"/>
                  </a:lnTo>
                  <a:lnTo>
                    <a:pt x="96" y="22"/>
                  </a:lnTo>
                  <a:lnTo>
                    <a:pt x="110" y="17"/>
                  </a:lnTo>
                  <a:lnTo>
                    <a:pt x="101" y="39"/>
                  </a:lnTo>
                  <a:lnTo>
                    <a:pt x="96" y="37"/>
                  </a:lnTo>
                  <a:lnTo>
                    <a:pt x="91" y="38"/>
                  </a:lnTo>
                  <a:lnTo>
                    <a:pt x="91" y="40"/>
                  </a:lnTo>
                  <a:lnTo>
                    <a:pt x="97" y="46"/>
                  </a:lnTo>
                  <a:lnTo>
                    <a:pt x="94" y="67"/>
                  </a:lnTo>
                  <a:lnTo>
                    <a:pt x="97" y="73"/>
                  </a:lnTo>
                  <a:lnTo>
                    <a:pt x="94" y="75"/>
                  </a:lnTo>
                  <a:lnTo>
                    <a:pt x="89" y="74"/>
                  </a:lnTo>
                  <a:lnTo>
                    <a:pt x="84" y="78"/>
                  </a:lnTo>
                  <a:lnTo>
                    <a:pt x="88" y="83"/>
                  </a:lnTo>
                  <a:lnTo>
                    <a:pt x="80" y="90"/>
                  </a:lnTo>
                  <a:lnTo>
                    <a:pt x="82" y="93"/>
                  </a:lnTo>
                  <a:lnTo>
                    <a:pt x="74" y="96"/>
                  </a:lnTo>
                  <a:lnTo>
                    <a:pt x="75" y="102"/>
                  </a:lnTo>
                  <a:lnTo>
                    <a:pt x="73" y="105"/>
                  </a:lnTo>
                  <a:lnTo>
                    <a:pt x="63" y="105"/>
                  </a:lnTo>
                  <a:lnTo>
                    <a:pt x="58" y="109"/>
                  </a:lnTo>
                  <a:lnTo>
                    <a:pt x="58" y="112"/>
                  </a:lnTo>
                  <a:lnTo>
                    <a:pt x="62" y="115"/>
                  </a:lnTo>
                  <a:lnTo>
                    <a:pt x="56" y="122"/>
                  </a:lnTo>
                  <a:lnTo>
                    <a:pt x="50" y="131"/>
                  </a:lnTo>
                  <a:lnTo>
                    <a:pt x="48" y="130"/>
                  </a:lnTo>
                  <a:lnTo>
                    <a:pt x="40" y="137"/>
                  </a:lnTo>
                  <a:lnTo>
                    <a:pt x="32" y="121"/>
                  </a:lnTo>
                  <a:lnTo>
                    <a:pt x="25" y="112"/>
                  </a:lnTo>
                  <a:lnTo>
                    <a:pt x="21" y="112"/>
                  </a:lnTo>
                  <a:lnTo>
                    <a:pt x="17" y="109"/>
                  </a:lnTo>
                  <a:lnTo>
                    <a:pt x="0" y="106"/>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91" name="12345449.2545127.2519.55"/>
            <p:cNvSpPr>
              <a:spLocks/>
            </p:cNvSpPr>
            <p:nvPr>
              <p:custDataLst>
                <p:tags r:id="rId25"/>
              </p:custDataLst>
            </p:nvPr>
          </p:nvSpPr>
          <p:spPr bwMode="auto">
            <a:xfrm>
              <a:off x="5687655" y="3180513"/>
              <a:ext cx="55643" cy="77977"/>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0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2147483647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2147483647 h 168"/>
                <a:gd name="T42" fmla="*/ 2147483647 w 120"/>
                <a:gd name="T43" fmla="*/ 2147483647 h 168"/>
                <a:gd name="T44" fmla="*/ 2147483647 w 120"/>
                <a:gd name="T45" fmla="*/ 2147483647 h 168"/>
                <a:gd name="T46" fmla="*/ 2147483647 w 120"/>
                <a:gd name="T47" fmla="*/ 2147483647 h 168"/>
                <a:gd name="T48" fmla="*/ 2147483647 w 120"/>
                <a:gd name="T49" fmla="*/ 2147483647 h 168"/>
                <a:gd name="T50" fmla="*/ 2147483647 w 120"/>
                <a:gd name="T51" fmla="*/ 2147483647 h 168"/>
                <a:gd name="T52" fmla="*/ 2147483647 w 120"/>
                <a:gd name="T53" fmla="*/ 2147483647 h 168"/>
                <a:gd name="T54" fmla="*/ 2147483647 w 120"/>
                <a:gd name="T55" fmla="*/ 2147483647 h 168"/>
                <a:gd name="T56" fmla="*/ 2147483647 w 120"/>
                <a:gd name="T57" fmla="*/ 2147483647 h 168"/>
                <a:gd name="T58" fmla="*/ 2147483647 w 120"/>
                <a:gd name="T59" fmla="*/ 2147483647 h 168"/>
                <a:gd name="T60" fmla="*/ 2147483647 w 120"/>
                <a:gd name="T61" fmla="*/ 2147483647 h 168"/>
                <a:gd name="T62" fmla="*/ 2147483647 w 120"/>
                <a:gd name="T63" fmla="*/ 2147483647 h 168"/>
                <a:gd name="T64" fmla="*/ 2147483647 w 120"/>
                <a:gd name="T65" fmla="*/ 2147483647 h 168"/>
                <a:gd name="T66" fmla="*/ 2147483647 w 120"/>
                <a:gd name="T67" fmla="*/ 2147483647 h 168"/>
                <a:gd name="T68" fmla="*/ 2147483647 w 120"/>
                <a:gd name="T69" fmla="*/ 2147483647 h 168"/>
                <a:gd name="T70" fmla="*/ 2147483647 w 120"/>
                <a:gd name="T71" fmla="*/ 2147483647 h 168"/>
                <a:gd name="T72" fmla="*/ 2147483647 w 120"/>
                <a:gd name="T73" fmla="*/ 2147483647 h 168"/>
                <a:gd name="T74" fmla="*/ 2147483647 w 120"/>
                <a:gd name="T75" fmla="*/ 2147483647 h 168"/>
                <a:gd name="T76" fmla="*/ 2147483647 w 120"/>
                <a:gd name="T77" fmla="*/ 2147483647 h 168"/>
                <a:gd name="T78" fmla="*/ 2147483647 w 120"/>
                <a:gd name="T79" fmla="*/ 2147483647 h 168"/>
                <a:gd name="T80" fmla="*/ 2147483647 w 120"/>
                <a:gd name="T81" fmla="*/ 2147483647 h 168"/>
                <a:gd name="T82" fmla="*/ 2147483647 w 120"/>
                <a:gd name="T83" fmla="*/ 2147483647 h 168"/>
                <a:gd name="T84" fmla="*/ 2147483647 w 120"/>
                <a:gd name="T85" fmla="*/ 2147483647 h 168"/>
                <a:gd name="T86" fmla="*/ 2147483647 w 120"/>
                <a:gd name="T87" fmla="*/ 2147483647 h 168"/>
                <a:gd name="T88" fmla="*/ 2147483647 w 120"/>
                <a:gd name="T89" fmla="*/ 2147483647 h 168"/>
                <a:gd name="T90" fmla="*/ 2147483647 w 120"/>
                <a:gd name="T91" fmla="*/ 2147483647 h 168"/>
                <a:gd name="T92" fmla="*/ 2147483647 w 120"/>
                <a:gd name="T93" fmla="*/ 2147483647 h 168"/>
                <a:gd name="T94" fmla="*/ 2147483647 w 120"/>
                <a:gd name="T95" fmla="*/ 2147483647 h 168"/>
                <a:gd name="T96" fmla="*/ 2147483647 w 120"/>
                <a:gd name="T97" fmla="*/ 2147483647 h 168"/>
                <a:gd name="T98" fmla="*/ 2147483647 w 120"/>
                <a:gd name="T99" fmla="*/ 0 h 168"/>
                <a:gd name="T100" fmla="*/ 2147483647 w 120"/>
                <a:gd name="T101" fmla="*/ 2147483647 h 168"/>
                <a:gd name="T102" fmla="*/ 2147483647 w 120"/>
                <a:gd name="T103" fmla="*/ 2147483647 h 168"/>
                <a:gd name="T104" fmla="*/ 2147483647 w 120"/>
                <a:gd name="T105" fmla="*/ 2147483647 h 168"/>
                <a:gd name="T106" fmla="*/ 2147483647 w 120"/>
                <a:gd name="T107" fmla="*/ 2147483647 h 168"/>
                <a:gd name="T108" fmla="*/ 2147483647 w 120"/>
                <a:gd name="T109" fmla="*/ 2147483647 h 168"/>
                <a:gd name="T110" fmla="*/ 2147483647 w 120"/>
                <a:gd name="T111" fmla="*/ 2147483647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 h="168">
                  <a:moveTo>
                    <a:pt x="2" y="36"/>
                  </a:moveTo>
                  <a:lnTo>
                    <a:pt x="10" y="52"/>
                  </a:lnTo>
                  <a:lnTo>
                    <a:pt x="11" y="60"/>
                  </a:lnTo>
                  <a:lnTo>
                    <a:pt x="6" y="67"/>
                  </a:lnTo>
                  <a:lnTo>
                    <a:pt x="1" y="72"/>
                  </a:lnTo>
                  <a:lnTo>
                    <a:pt x="0" y="86"/>
                  </a:lnTo>
                  <a:lnTo>
                    <a:pt x="2" y="89"/>
                  </a:lnTo>
                  <a:lnTo>
                    <a:pt x="4" y="87"/>
                  </a:lnTo>
                  <a:lnTo>
                    <a:pt x="6" y="89"/>
                  </a:lnTo>
                  <a:lnTo>
                    <a:pt x="6" y="98"/>
                  </a:lnTo>
                  <a:lnTo>
                    <a:pt x="11" y="109"/>
                  </a:lnTo>
                  <a:lnTo>
                    <a:pt x="15" y="110"/>
                  </a:lnTo>
                  <a:lnTo>
                    <a:pt x="16" y="127"/>
                  </a:lnTo>
                  <a:lnTo>
                    <a:pt x="13" y="137"/>
                  </a:lnTo>
                  <a:lnTo>
                    <a:pt x="16" y="141"/>
                  </a:lnTo>
                  <a:lnTo>
                    <a:pt x="21" y="147"/>
                  </a:lnTo>
                  <a:lnTo>
                    <a:pt x="33" y="143"/>
                  </a:lnTo>
                  <a:lnTo>
                    <a:pt x="35" y="148"/>
                  </a:lnTo>
                  <a:lnTo>
                    <a:pt x="32" y="153"/>
                  </a:lnTo>
                  <a:lnTo>
                    <a:pt x="25" y="162"/>
                  </a:lnTo>
                  <a:lnTo>
                    <a:pt x="25" y="166"/>
                  </a:lnTo>
                  <a:lnTo>
                    <a:pt x="30" y="168"/>
                  </a:lnTo>
                  <a:lnTo>
                    <a:pt x="56" y="158"/>
                  </a:lnTo>
                  <a:lnTo>
                    <a:pt x="66" y="162"/>
                  </a:lnTo>
                  <a:lnTo>
                    <a:pt x="68" y="160"/>
                  </a:lnTo>
                  <a:lnTo>
                    <a:pt x="66" y="154"/>
                  </a:lnTo>
                  <a:lnTo>
                    <a:pt x="66" y="151"/>
                  </a:lnTo>
                  <a:lnTo>
                    <a:pt x="70" y="127"/>
                  </a:lnTo>
                  <a:lnTo>
                    <a:pt x="73" y="121"/>
                  </a:lnTo>
                  <a:lnTo>
                    <a:pt x="76" y="114"/>
                  </a:lnTo>
                  <a:lnTo>
                    <a:pt x="80" y="104"/>
                  </a:lnTo>
                  <a:lnTo>
                    <a:pt x="78" y="101"/>
                  </a:lnTo>
                  <a:lnTo>
                    <a:pt x="79" y="92"/>
                  </a:lnTo>
                  <a:lnTo>
                    <a:pt x="89" y="80"/>
                  </a:lnTo>
                  <a:lnTo>
                    <a:pt x="89" y="71"/>
                  </a:lnTo>
                  <a:lnTo>
                    <a:pt x="96" y="58"/>
                  </a:lnTo>
                  <a:lnTo>
                    <a:pt x="104" y="61"/>
                  </a:lnTo>
                  <a:lnTo>
                    <a:pt x="118" y="49"/>
                  </a:lnTo>
                  <a:lnTo>
                    <a:pt x="120" y="45"/>
                  </a:lnTo>
                  <a:lnTo>
                    <a:pt x="111" y="27"/>
                  </a:lnTo>
                  <a:lnTo>
                    <a:pt x="106" y="19"/>
                  </a:lnTo>
                  <a:lnTo>
                    <a:pt x="109" y="15"/>
                  </a:lnTo>
                  <a:lnTo>
                    <a:pt x="105" y="9"/>
                  </a:lnTo>
                  <a:lnTo>
                    <a:pt x="90" y="9"/>
                  </a:lnTo>
                  <a:lnTo>
                    <a:pt x="85" y="4"/>
                  </a:lnTo>
                  <a:lnTo>
                    <a:pt x="73" y="14"/>
                  </a:lnTo>
                  <a:lnTo>
                    <a:pt x="69" y="12"/>
                  </a:lnTo>
                  <a:lnTo>
                    <a:pt x="73" y="4"/>
                  </a:lnTo>
                  <a:lnTo>
                    <a:pt x="73" y="1"/>
                  </a:lnTo>
                  <a:lnTo>
                    <a:pt x="69" y="0"/>
                  </a:lnTo>
                  <a:lnTo>
                    <a:pt x="56" y="7"/>
                  </a:lnTo>
                  <a:lnTo>
                    <a:pt x="45" y="10"/>
                  </a:lnTo>
                  <a:lnTo>
                    <a:pt x="38" y="9"/>
                  </a:lnTo>
                  <a:lnTo>
                    <a:pt x="19" y="26"/>
                  </a:lnTo>
                  <a:lnTo>
                    <a:pt x="9" y="31"/>
                  </a:lnTo>
                  <a:lnTo>
                    <a:pt x="2" y="36"/>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92" name="1230945738338.7537.3755"/>
            <p:cNvSpPr>
              <a:spLocks/>
            </p:cNvSpPr>
            <p:nvPr>
              <p:custDataLst>
                <p:tags r:id="rId26"/>
              </p:custDataLst>
            </p:nvPr>
          </p:nvSpPr>
          <p:spPr bwMode="auto">
            <a:xfrm>
              <a:off x="5493655" y="3202820"/>
              <a:ext cx="106561" cy="111341"/>
            </a:xfrm>
            <a:custGeom>
              <a:avLst/>
              <a:gdLst>
                <a:gd name="T0" fmla="*/ 2147483647 w 231"/>
                <a:gd name="T1" fmla="*/ 2147483647 h 239"/>
                <a:gd name="T2" fmla="*/ 2147483647 w 231"/>
                <a:gd name="T3" fmla="*/ 2147483647 h 239"/>
                <a:gd name="T4" fmla="*/ 2147483647 w 231"/>
                <a:gd name="T5" fmla="*/ 2147483647 h 239"/>
                <a:gd name="T6" fmla="*/ 2147483647 w 231"/>
                <a:gd name="T7" fmla="*/ 2147483647 h 239"/>
                <a:gd name="T8" fmla="*/ 2147483647 w 231"/>
                <a:gd name="T9" fmla="*/ 2147483647 h 239"/>
                <a:gd name="T10" fmla="*/ 2147483647 w 231"/>
                <a:gd name="T11" fmla="*/ 2147483647 h 239"/>
                <a:gd name="T12" fmla="*/ 2147483647 w 231"/>
                <a:gd name="T13" fmla="*/ 2147483647 h 239"/>
                <a:gd name="T14" fmla="*/ 2147483647 w 231"/>
                <a:gd name="T15" fmla="*/ 2147483647 h 239"/>
                <a:gd name="T16" fmla="*/ 2147483647 w 231"/>
                <a:gd name="T17" fmla="*/ 2147483647 h 239"/>
                <a:gd name="T18" fmla="*/ 2147483647 w 231"/>
                <a:gd name="T19" fmla="*/ 2147483647 h 239"/>
                <a:gd name="T20" fmla="*/ 2147483647 w 231"/>
                <a:gd name="T21" fmla="*/ 2147483647 h 239"/>
                <a:gd name="T22" fmla="*/ 2147483647 w 231"/>
                <a:gd name="T23" fmla="*/ 2147483647 h 239"/>
                <a:gd name="T24" fmla="*/ 2147483647 w 231"/>
                <a:gd name="T25" fmla="*/ 2147483647 h 239"/>
                <a:gd name="T26" fmla="*/ 2147483647 w 231"/>
                <a:gd name="T27" fmla="*/ 2147483647 h 239"/>
                <a:gd name="T28" fmla="*/ 2147483647 w 231"/>
                <a:gd name="T29" fmla="*/ 0 h 239"/>
                <a:gd name="T30" fmla="*/ 2147483647 w 231"/>
                <a:gd name="T31" fmla="*/ 2147483647 h 239"/>
                <a:gd name="T32" fmla="*/ 2147483647 w 231"/>
                <a:gd name="T33" fmla="*/ 2147483647 h 239"/>
                <a:gd name="T34" fmla="*/ 2147483647 w 231"/>
                <a:gd name="T35" fmla="*/ 2147483647 h 239"/>
                <a:gd name="T36" fmla="*/ 2147483647 w 231"/>
                <a:gd name="T37" fmla="*/ 2147483647 h 239"/>
                <a:gd name="T38" fmla="*/ 2147483647 w 231"/>
                <a:gd name="T39" fmla="*/ 2147483647 h 239"/>
                <a:gd name="T40" fmla="*/ 2147483647 w 231"/>
                <a:gd name="T41" fmla="*/ 2147483647 h 239"/>
                <a:gd name="T42" fmla="*/ 2147483647 w 231"/>
                <a:gd name="T43" fmla="*/ 2147483647 h 239"/>
                <a:gd name="T44" fmla="*/ 0 w 231"/>
                <a:gd name="T45" fmla="*/ 2147483647 h 239"/>
                <a:gd name="T46" fmla="*/ 2147483647 w 231"/>
                <a:gd name="T47" fmla="*/ 2147483647 h 239"/>
                <a:gd name="T48" fmla="*/ 2147483647 w 231"/>
                <a:gd name="T49" fmla="*/ 2147483647 h 239"/>
                <a:gd name="T50" fmla="*/ 2147483647 w 231"/>
                <a:gd name="T51" fmla="*/ 2147483647 h 239"/>
                <a:gd name="T52" fmla="*/ 2147483647 w 231"/>
                <a:gd name="T53" fmla="*/ 2147483647 h 239"/>
                <a:gd name="T54" fmla="*/ 2147483647 w 231"/>
                <a:gd name="T55" fmla="*/ 2147483647 h 239"/>
                <a:gd name="T56" fmla="*/ 2147483647 w 231"/>
                <a:gd name="T57" fmla="*/ 2147483647 h 239"/>
                <a:gd name="T58" fmla="*/ 2147483647 w 231"/>
                <a:gd name="T59" fmla="*/ 2147483647 h 239"/>
                <a:gd name="T60" fmla="*/ 2147483647 w 231"/>
                <a:gd name="T61" fmla="*/ 2147483647 h 239"/>
                <a:gd name="T62" fmla="*/ 2147483647 w 231"/>
                <a:gd name="T63" fmla="*/ 2147483647 h 239"/>
                <a:gd name="T64" fmla="*/ 2147483647 w 231"/>
                <a:gd name="T65" fmla="*/ 2147483647 h 239"/>
                <a:gd name="T66" fmla="*/ 2147483647 w 231"/>
                <a:gd name="T67" fmla="*/ 2147483647 h 239"/>
                <a:gd name="T68" fmla="*/ 2147483647 w 231"/>
                <a:gd name="T69" fmla="*/ 2147483647 h 239"/>
                <a:gd name="T70" fmla="*/ 2147483647 w 231"/>
                <a:gd name="T71" fmla="*/ 2147483647 h 239"/>
                <a:gd name="T72" fmla="*/ 2147483647 w 231"/>
                <a:gd name="T73" fmla="*/ 2147483647 h 239"/>
                <a:gd name="T74" fmla="*/ 2147483647 w 231"/>
                <a:gd name="T75" fmla="*/ 2147483647 h 239"/>
                <a:gd name="T76" fmla="*/ 2147483647 w 231"/>
                <a:gd name="T77" fmla="*/ 2147483647 h 239"/>
                <a:gd name="T78" fmla="*/ 2147483647 w 231"/>
                <a:gd name="T79" fmla="*/ 2147483647 h 239"/>
                <a:gd name="T80" fmla="*/ 2147483647 w 231"/>
                <a:gd name="T81" fmla="*/ 2147483647 h 239"/>
                <a:gd name="T82" fmla="*/ 2147483647 w 231"/>
                <a:gd name="T83" fmla="*/ 2147483647 h 239"/>
                <a:gd name="T84" fmla="*/ 2147483647 w 231"/>
                <a:gd name="T85" fmla="*/ 2147483647 h 239"/>
                <a:gd name="T86" fmla="*/ 2147483647 w 231"/>
                <a:gd name="T87" fmla="*/ 2147483647 h 239"/>
                <a:gd name="T88" fmla="*/ 2147483647 w 231"/>
                <a:gd name="T89" fmla="*/ 2147483647 h 239"/>
                <a:gd name="T90" fmla="*/ 2147483647 w 231"/>
                <a:gd name="T91" fmla="*/ 2147483647 h 239"/>
                <a:gd name="T92" fmla="*/ 2147483647 w 231"/>
                <a:gd name="T93" fmla="*/ 2147483647 h 239"/>
                <a:gd name="T94" fmla="*/ 2147483647 w 231"/>
                <a:gd name="T95" fmla="*/ 2147483647 h 239"/>
                <a:gd name="T96" fmla="*/ 2147483647 w 231"/>
                <a:gd name="T97" fmla="*/ 2147483647 h 239"/>
                <a:gd name="T98" fmla="*/ 2147483647 w 231"/>
                <a:gd name="T99" fmla="*/ 2147483647 h 239"/>
                <a:gd name="T100" fmla="*/ 2147483647 w 231"/>
                <a:gd name="T101" fmla="*/ 2147483647 h 239"/>
                <a:gd name="T102" fmla="*/ 2147483647 w 231"/>
                <a:gd name="T103" fmla="*/ 2147483647 h 239"/>
                <a:gd name="T104" fmla="*/ 2147483647 w 231"/>
                <a:gd name="T105" fmla="*/ 2147483647 h 239"/>
                <a:gd name="T106" fmla="*/ 2147483647 w 231"/>
                <a:gd name="T107" fmla="*/ 2147483647 h 239"/>
                <a:gd name="T108" fmla="*/ 2147483647 w 231"/>
                <a:gd name="T109" fmla="*/ 2147483647 h 239"/>
                <a:gd name="T110" fmla="*/ 2147483647 w 231"/>
                <a:gd name="T111" fmla="*/ 2147483647 h 239"/>
                <a:gd name="T112" fmla="*/ 2147483647 w 231"/>
                <a:gd name="T113" fmla="*/ 2147483647 h 239"/>
                <a:gd name="T114" fmla="*/ 2147483647 w 231"/>
                <a:gd name="T115" fmla="*/ 2147483647 h 239"/>
                <a:gd name="T116" fmla="*/ 2147483647 w 231"/>
                <a:gd name="T117" fmla="*/ 2147483647 h 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1" h="239">
                  <a:moveTo>
                    <a:pt x="204" y="44"/>
                  </a:moveTo>
                  <a:lnTo>
                    <a:pt x="202" y="37"/>
                  </a:lnTo>
                  <a:lnTo>
                    <a:pt x="196" y="35"/>
                  </a:lnTo>
                  <a:lnTo>
                    <a:pt x="186" y="42"/>
                  </a:lnTo>
                  <a:lnTo>
                    <a:pt x="180" y="37"/>
                  </a:lnTo>
                  <a:lnTo>
                    <a:pt x="179" y="29"/>
                  </a:lnTo>
                  <a:lnTo>
                    <a:pt x="176" y="26"/>
                  </a:lnTo>
                  <a:lnTo>
                    <a:pt x="176" y="20"/>
                  </a:lnTo>
                  <a:lnTo>
                    <a:pt x="167" y="19"/>
                  </a:lnTo>
                  <a:lnTo>
                    <a:pt x="164" y="22"/>
                  </a:lnTo>
                  <a:lnTo>
                    <a:pt x="165" y="28"/>
                  </a:lnTo>
                  <a:lnTo>
                    <a:pt x="158" y="32"/>
                  </a:lnTo>
                  <a:lnTo>
                    <a:pt x="156" y="36"/>
                  </a:lnTo>
                  <a:lnTo>
                    <a:pt x="158" y="42"/>
                  </a:lnTo>
                  <a:lnTo>
                    <a:pt x="142" y="61"/>
                  </a:lnTo>
                  <a:lnTo>
                    <a:pt x="145" y="84"/>
                  </a:lnTo>
                  <a:lnTo>
                    <a:pt x="136" y="90"/>
                  </a:lnTo>
                  <a:lnTo>
                    <a:pt x="133" y="86"/>
                  </a:lnTo>
                  <a:lnTo>
                    <a:pt x="117" y="95"/>
                  </a:lnTo>
                  <a:lnTo>
                    <a:pt x="110" y="92"/>
                  </a:lnTo>
                  <a:lnTo>
                    <a:pt x="88" y="47"/>
                  </a:lnTo>
                  <a:lnTo>
                    <a:pt x="79" y="42"/>
                  </a:lnTo>
                  <a:lnTo>
                    <a:pt x="71" y="39"/>
                  </a:lnTo>
                  <a:lnTo>
                    <a:pt x="68" y="34"/>
                  </a:lnTo>
                  <a:lnTo>
                    <a:pt x="73" y="26"/>
                  </a:lnTo>
                  <a:lnTo>
                    <a:pt x="66" y="22"/>
                  </a:lnTo>
                  <a:lnTo>
                    <a:pt x="58" y="28"/>
                  </a:lnTo>
                  <a:lnTo>
                    <a:pt x="49" y="29"/>
                  </a:lnTo>
                  <a:lnTo>
                    <a:pt x="45" y="6"/>
                  </a:lnTo>
                  <a:lnTo>
                    <a:pt x="44" y="0"/>
                  </a:lnTo>
                  <a:lnTo>
                    <a:pt x="36" y="9"/>
                  </a:lnTo>
                  <a:lnTo>
                    <a:pt x="32" y="12"/>
                  </a:lnTo>
                  <a:lnTo>
                    <a:pt x="32" y="26"/>
                  </a:lnTo>
                  <a:lnTo>
                    <a:pt x="31" y="31"/>
                  </a:lnTo>
                  <a:lnTo>
                    <a:pt x="27" y="31"/>
                  </a:lnTo>
                  <a:lnTo>
                    <a:pt x="23" y="26"/>
                  </a:lnTo>
                  <a:lnTo>
                    <a:pt x="20" y="32"/>
                  </a:lnTo>
                  <a:lnTo>
                    <a:pt x="23" y="48"/>
                  </a:lnTo>
                  <a:lnTo>
                    <a:pt x="28" y="48"/>
                  </a:lnTo>
                  <a:lnTo>
                    <a:pt x="32" y="51"/>
                  </a:lnTo>
                  <a:lnTo>
                    <a:pt x="33" y="62"/>
                  </a:lnTo>
                  <a:lnTo>
                    <a:pt x="31" y="98"/>
                  </a:lnTo>
                  <a:lnTo>
                    <a:pt x="7" y="120"/>
                  </a:lnTo>
                  <a:lnTo>
                    <a:pt x="6" y="129"/>
                  </a:lnTo>
                  <a:lnTo>
                    <a:pt x="1" y="133"/>
                  </a:lnTo>
                  <a:lnTo>
                    <a:pt x="0" y="138"/>
                  </a:lnTo>
                  <a:lnTo>
                    <a:pt x="4" y="148"/>
                  </a:lnTo>
                  <a:lnTo>
                    <a:pt x="1" y="156"/>
                  </a:lnTo>
                  <a:lnTo>
                    <a:pt x="2" y="157"/>
                  </a:lnTo>
                  <a:lnTo>
                    <a:pt x="16" y="153"/>
                  </a:lnTo>
                  <a:lnTo>
                    <a:pt x="32" y="152"/>
                  </a:lnTo>
                  <a:lnTo>
                    <a:pt x="31" y="160"/>
                  </a:lnTo>
                  <a:lnTo>
                    <a:pt x="35" y="166"/>
                  </a:lnTo>
                  <a:lnTo>
                    <a:pt x="36" y="176"/>
                  </a:lnTo>
                  <a:lnTo>
                    <a:pt x="38" y="180"/>
                  </a:lnTo>
                  <a:lnTo>
                    <a:pt x="48" y="180"/>
                  </a:lnTo>
                  <a:lnTo>
                    <a:pt x="52" y="183"/>
                  </a:lnTo>
                  <a:lnTo>
                    <a:pt x="47" y="190"/>
                  </a:lnTo>
                  <a:lnTo>
                    <a:pt x="47" y="198"/>
                  </a:lnTo>
                  <a:lnTo>
                    <a:pt x="42" y="207"/>
                  </a:lnTo>
                  <a:lnTo>
                    <a:pt x="46" y="210"/>
                  </a:lnTo>
                  <a:lnTo>
                    <a:pt x="52" y="210"/>
                  </a:lnTo>
                  <a:lnTo>
                    <a:pt x="62" y="215"/>
                  </a:lnTo>
                  <a:lnTo>
                    <a:pt x="61" y="219"/>
                  </a:lnTo>
                  <a:lnTo>
                    <a:pt x="69" y="230"/>
                  </a:lnTo>
                  <a:lnTo>
                    <a:pt x="79" y="230"/>
                  </a:lnTo>
                  <a:lnTo>
                    <a:pt x="93" y="223"/>
                  </a:lnTo>
                  <a:lnTo>
                    <a:pt x="97" y="225"/>
                  </a:lnTo>
                  <a:lnTo>
                    <a:pt x="97" y="229"/>
                  </a:lnTo>
                  <a:lnTo>
                    <a:pt x="98" y="236"/>
                  </a:lnTo>
                  <a:lnTo>
                    <a:pt x="102" y="239"/>
                  </a:lnTo>
                  <a:lnTo>
                    <a:pt x="109" y="238"/>
                  </a:lnTo>
                  <a:lnTo>
                    <a:pt x="112" y="239"/>
                  </a:lnTo>
                  <a:lnTo>
                    <a:pt x="114" y="237"/>
                  </a:lnTo>
                  <a:lnTo>
                    <a:pt x="114" y="227"/>
                  </a:lnTo>
                  <a:lnTo>
                    <a:pt x="109" y="207"/>
                  </a:lnTo>
                  <a:lnTo>
                    <a:pt x="113" y="201"/>
                  </a:lnTo>
                  <a:lnTo>
                    <a:pt x="124" y="201"/>
                  </a:lnTo>
                  <a:lnTo>
                    <a:pt x="127" y="201"/>
                  </a:lnTo>
                  <a:lnTo>
                    <a:pt x="133" y="195"/>
                  </a:lnTo>
                  <a:lnTo>
                    <a:pt x="148" y="199"/>
                  </a:lnTo>
                  <a:lnTo>
                    <a:pt x="155" y="194"/>
                  </a:lnTo>
                  <a:lnTo>
                    <a:pt x="158" y="197"/>
                  </a:lnTo>
                  <a:lnTo>
                    <a:pt x="165" y="194"/>
                  </a:lnTo>
                  <a:lnTo>
                    <a:pt x="171" y="199"/>
                  </a:lnTo>
                  <a:lnTo>
                    <a:pt x="174" y="199"/>
                  </a:lnTo>
                  <a:lnTo>
                    <a:pt x="175" y="196"/>
                  </a:lnTo>
                  <a:lnTo>
                    <a:pt x="181" y="191"/>
                  </a:lnTo>
                  <a:lnTo>
                    <a:pt x="183" y="192"/>
                  </a:lnTo>
                  <a:lnTo>
                    <a:pt x="191" y="191"/>
                  </a:lnTo>
                  <a:lnTo>
                    <a:pt x="198" y="186"/>
                  </a:lnTo>
                  <a:lnTo>
                    <a:pt x="204" y="177"/>
                  </a:lnTo>
                  <a:lnTo>
                    <a:pt x="212" y="175"/>
                  </a:lnTo>
                  <a:lnTo>
                    <a:pt x="217" y="180"/>
                  </a:lnTo>
                  <a:lnTo>
                    <a:pt x="220" y="170"/>
                  </a:lnTo>
                  <a:lnTo>
                    <a:pt x="227" y="169"/>
                  </a:lnTo>
                  <a:lnTo>
                    <a:pt x="229" y="167"/>
                  </a:lnTo>
                  <a:lnTo>
                    <a:pt x="231" y="159"/>
                  </a:lnTo>
                  <a:lnTo>
                    <a:pt x="229" y="154"/>
                  </a:lnTo>
                  <a:lnTo>
                    <a:pt x="206" y="150"/>
                  </a:lnTo>
                  <a:lnTo>
                    <a:pt x="202" y="143"/>
                  </a:lnTo>
                  <a:lnTo>
                    <a:pt x="195" y="143"/>
                  </a:lnTo>
                  <a:lnTo>
                    <a:pt x="190" y="143"/>
                  </a:lnTo>
                  <a:lnTo>
                    <a:pt x="185" y="137"/>
                  </a:lnTo>
                  <a:lnTo>
                    <a:pt x="186" y="133"/>
                  </a:lnTo>
                  <a:lnTo>
                    <a:pt x="189" y="116"/>
                  </a:lnTo>
                  <a:lnTo>
                    <a:pt x="180" y="109"/>
                  </a:lnTo>
                  <a:lnTo>
                    <a:pt x="186" y="81"/>
                  </a:lnTo>
                  <a:lnTo>
                    <a:pt x="182" y="77"/>
                  </a:lnTo>
                  <a:lnTo>
                    <a:pt x="167" y="81"/>
                  </a:lnTo>
                  <a:lnTo>
                    <a:pt x="164" y="75"/>
                  </a:lnTo>
                  <a:lnTo>
                    <a:pt x="164" y="68"/>
                  </a:lnTo>
                  <a:lnTo>
                    <a:pt x="161" y="66"/>
                  </a:lnTo>
                  <a:lnTo>
                    <a:pt x="169" y="55"/>
                  </a:lnTo>
                  <a:lnTo>
                    <a:pt x="176" y="58"/>
                  </a:lnTo>
                  <a:lnTo>
                    <a:pt x="179" y="55"/>
                  </a:lnTo>
                  <a:lnTo>
                    <a:pt x="194" y="57"/>
                  </a:lnTo>
                  <a:lnTo>
                    <a:pt x="201" y="55"/>
                  </a:lnTo>
                  <a:lnTo>
                    <a:pt x="204" y="44"/>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93" name="12390408.875411.62519.2511.3755"/>
            <p:cNvSpPr>
              <a:spLocks/>
            </p:cNvSpPr>
            <p:nvPr>
              <p:custDataLst>
                <p:tags r:id="rId27"/>
              </p:custDataLst>
            </p:nvPr>
          </p:nvSpPr>
          <p:spPr bwMode="auto">
            <a:xfrm>
              <a:off x="5575294" y="3064215"/>
              <a:ext cx="32441" cy="55481"/>
            </a:xfrm>
            <a:custGeom>
              <a:avLst/>
              <a:gdLst>
                <a:gd name="T0" fmla="*/ 2147483647 w 70"/>
                <a:gd name="T1" fmla="*/ 2147483647 h 119"/>
                <a:gd name="T2" fmla="*/ 2147483647 w 70"/>
                <a:gd name="T3" fmla="*/ 2147483647 h 119"/>
                <a:gd name="T4" fmla="*/ 2147483647 w 70"/>
                <a:gd name="T5" fmla="*/ 2147483647 h 119"/>
                <a:gd name="T6" fmla="*/ 2147483647 w 70"/>
                <a:gd name="T7" fmla="*/ 2147483647 h 119"/>
                <a:gd name="T8" fmla="*/ 2147483647 w 70"/>
                <a:gd name="T9" fmla="*/ 2147483647 h 119"/>
                <a:gd name="T10" fmla="*/ 2147483647 w 70"/>
                <a:gd name="T11" fmla="*/ 2147483647 h 119"/>
                <a:gd name="T12" fmla="*/ 2147483647 w 70"/>
                <a:gd name="T13" fmla="*/ 2147483647 h 119"/>
                <a:gd name="T14" fmla="*/ 2147483647 w 70"/>
                <a:gd name="T15" fmla="*/ 2147483647 h 119"/>
                <a:gd name="T16" fmla="*/ 2147483647 w 70"/>
                <a:gd name="T17" fmla="*/ 0 h 119"/>
                <a:gd name="T18" fmla="*/ 2147483647 w 70"/>
                <a:gd name="T19" fmla="*/ 2147483647 h 119"/>
                <a:gd name="T20" fmla="*/ 2147483647 w 70"/>
                <a:gd name="T21" fmla="*/ 2147483647 h 119"/>
                <a:gd name="T22" fmla="*/ 2147483647 w 70"/>
                <a:gd name="T23" fmla="*/ 2147483647 h 119"/>
                <a:gd name="T24" fmla="*/ 2147483647 w 70"/>
                <a:gd name="T25" fmla="*/ 2147483647 h 119"/>
                <a:gd name="T26" fmla="*/ 2147483647 w 70"/>
                <a:gd name="T27" fmla="*/ 2147483647 h 119"/>
                <a:gd name="T28" fmla="*/ 0 w 70"/>
                <a:gd name="T29" fmla="*/ 2147483647 h 119"/>
                <a:gd name="T30" fmla="*/ 2147483647 w 70"/>
                <a:gd name="T31" fmla="*/ 2147483647 h 119"/>
                <a:gd name="T32" fmla="*/ 2147483647 w 70"/>
                <a:gd name="T33" fmla="*/ 2147483647 h 119"/>
                <a:gd name="T34" fmla="*/ 2147483647 w 70"/>
                <a:gd name="T35" fmla="*/ 2147483647 h 119"/>
                <a:gd name="T36" fmla="*/ 2147483647 w 70"/>
                <a:gd name="T37" fmla="*/ 2147483647 h 119"/>
                <a:gd name="T38" fmla="*/ 2147483647 w 70"/>
                <a:gd name="T39" fmla="*/ 2147483647 h 119"/>
                <a:gd name="T40" fmla="*/ 2147483647 w 70"/>
                <a:gd name="T41" fmla="*/ 2147483647 h 119"/>
                <a:gd name="T42" fmla="*/ 2147483647 w 70"/>
                <a:gd name="T43" fmla="*/ 2147483647 h 119"/>
                <a:gd name="T44" fmla="*/ 2147483647 w 70"/>
                <a:gd name="T45" fmla="*/ 2147483647 h 119"/>
                <a:gd name="T46" fmla="*/ 2147483647 w 70"/>
                <a:gd name="T47" fmla="*/ 2147483647 h 119"/>
                <a:gd name="T48" fmla="*/ 2147483647 w 70"/>
                <a:gd name="T49" fmla="*/ 2147483647 h 119"/>
                <a:gd name="T50" fmla="*/ 2147483647 w 70"/>
                <a:gd name="T51" fmla="*/ 2147483647 h 119"/>
                <a:gd name="T52" fmla="*/ 2147483647 w 70"/>
                <a:gd name="T53" fmla="*/ 2147483647 h 119"/>
                <a:gd name="T54" fmla="*/ 2147483647 w 70"/>
                <a:gd name="T55" fmla="*/ 2147483647 h 119"/>
                <a:gd name="T56" fmla="*/ 2147483647 w 70"/>
                <a:gd name="T57" fmla="*/ 2147483647 h 119"/>
                <a:gd name="T58" fmla="*/ 2147483647 w 70"/>
                <a:gd name="T59" fmla="*/ 2147483647 h 119"/>
                <a:gd name="T60" fmla="*/ 2147483647 w 70"/>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 h="119">
                  <a:moveTo>
                    <a:pt x="65" y="66"/>
                  </a:moveTo>
                  <a:lnTo>
                    <a:pt x="65" y="54"/>
                  </a:lnTo>
                  <a:lnTo>
                    <a:pt x="70" y="48"/>
                  </a:lnTo>
                  <a:lnTo>
                    <a:pt x="67" y="43"/>
                  </a:lnTo>
                  <a:lnTo>
                    <a:pt x="47" y="34"/>
                  </a:lnTo>
                  <a:lnTo>
                    <a:pt x="48" y="26"/>
                  </a:lnTo>
                  <a:lnTo>
                    <a:pt x="55" y="17"/>
                  </a:lnTo>
                  <a:lnTo>
                    <a:pt x="51" y="3"/>
                  </a:lnTo>
                  <a:lnTo>
                    <a:pt x="48" y="0"/>
                  </a:lnTo>
                  <a:lnTo>
                    <a:pt x="35" y="9"/>
                  </a:lnTo>
                  <a:lnTo>
                    <a:pt x="28" y="31"/>
                  </a:lnTo>
                  <a:lnTo>
                    <a:pt x="26" y="45"/>
                  </a:lnTo>
                  <a:lnTo>
                    <a:pt x="15" y="54"/>
                  </a:lnTo>
                  <a:lnTo>
                    <a:pt x="8" y="56"/>
                  </a:lnTo>
                  <a:lnTo>
                    <a:pt x="0" y="58"/>
                  </a:lnTo>
                  <a:lnTo>
                    <a:pt x="18" y="81"/>
                  </a:lnTo>
                  <a:lnTo>
                    <a:pt x="22" y="96"/>
                  </a:lnTo>
                  <a:lnTo>
                    <a:pt x="21" y="104"/>
                  </a:lnTo>
                  <a:lnTo>
                    <a:pt x="33" y="111"/>
                  </a:lnTo>
                  <a:lnTo>
                    <a:pt x="33" y="117"/>
                  </a:lnTo>
                  <a:lnTo>
                    <a:pt x="44" y="119"/>
                  </a:lnTo>
                  <a:lnTo>
                    <a:pt x="47" y="119"/>
                  </a:lnTo>
                  <a:lnTo>
                    <a:pt x="47" y="110"/>
                  </a:lnTo>
                  <a:lnTo>
                    <a:pt x="56" y="109"/>
                  </a:lnTo>
                  <a:lnTo>
                    <a:pt x="57" y="98"/>
                  </a:lnTo>
                  <a:lnTo>
                    <a:pt x="52" y="93"/>
                  </a:lnTo>
                  <a:lnTo>
                    <a:pt x="47" y="89"/>
                  </a:lnTo>
                  <a:lnTo>
                    <a:pt x="50" y="67"/>
                  </a:lnTo>
                  <a:lnTo>
                    <a:pt x="54" y="65"/>
                  </a:lnTo>
                  <a:lnTo>
                    <a:pt x="62" y="67"/>
                  </a:lnTo>
                  <a:lnTo>
                    <a:pt x="65" y="66"/>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94" name="12321393.2537248565"/>
            <p:cNvSpPr>
              <a:spLocks/>
            </p:cNvSpPr>
            <p:nvPr>
              <p:custDataLst>
                <p:tags r:id="rId28"/>
              </p:custDataLst>
            </p:nvPr>
          </p:nvSpPr>
          <p:spPr bwMode="auto">
            <a:xfrm>
              <a:off x="5462073" y="3019412"/>
              <a:ext cx="159841" cy="138033"/>
            </a:xfrm>
            <a:custGeom>
              <a:avLst/>
              <a:gdLst>
                <a:gd name="T0" fmla="*/ 0 w 346"/>
                <a:gd name="T1" fmla="*/ 2147483647 h 296"/>
                <a:gd name="T2" fmla="*/ 2147483647 w 346"/>
                <a:gd name="T3" fmla="*/ 2147483647 h 296"/>
                <a:gd name="T4" fmla="*/ 2147483647 w 346"/>
                <a:gd name="T5" fmla="*/ 2147483647 h 296"/>
                <a:gd name="T6" fmla="*/ 2147483647 w 346"/>
                <a:gd name="T7" fmla="*/ 2147483647 h 296"/>
                <a:gd name="T8" fmla="*/ 2147483647 w 346"/>
                <a:gd name="T9" fmla="*/ 0 h 296"/>
                <a:gd name="T10" fmla="*/ 2147483647 w 346"/>
                <a:gd name="T11" fmla="*/ 2147483647 h 296"/>
                <a:gd name="T12" fmla="*/ 2147483647 w 346"/>
                <a:gd name="T13" fmla="*/ 2147483647 h 296"/>
                <a:gd name="T14" fmla="*/ 2147483647 w 346"/>
                <a:gd name="T15" fmla="*/ 2147483647 h 296"/>
                <a:gd name="T16" fmla="*/ 2147483647 w 346"/>
                <a:gd name="T17" fmla="*/ 2147483647 h 296"/>
                <a:gd name="T18" fmla="*/ 2147483647 w 346"/>
                <a:gd name="T19" fmla="*/ 2147483647 h 296"/>
                <a:gd name="T20" fmla="*/ 2147483647 w 346"/>
                <a:gd name="T21" fmla="*/ 2147483647 h 296"/>
                <a:gd name="T22" fmla="*/ 2147483647 w 346"/>
                <a:gd name="T23" fmla="*/ 2147483647 h 296"/>
                <a:gd name="T24" fmla="*/ 2147483647 w 346"/>
                <a:gd name="T25" fmla="*/ 2147483647 h 296"/>
                <a:gd name="T26" fmla="*/ 2147483647 w 346"/>
                <a:gd name="T27" fmla="*/ 2147483647 h 296"/>
                <a:gd name="T28" fmla="*/ 2147483647 w 346"/>
                <a:gd name="T29" fmla="*/ 2147483647 h 296"/>
                <a:gd name="T30" fmla="*/ 2147483647 w 346"/>
                <a:gd name="T31" fmla="*/ 2147483647 h 296"/>
                <a:gd name="T32" fmla="*/ 2147483647 w 346"/>
                <a:gd name="T33" fmla="*/ 2147483647 h 296"/>
                <a:gd name="T34" fmla="*/ 2147483647 w 346"/>
                <a:gd name="T35" fmla="*/ 2147483647 h 296"/>
                <a:gd name="T36" fmla="*/ 2147483647 w 346"/>
                <a:gd name="T37" fmla="*/ 2147483647 h 296"/>
                <a:gd name="T38" fmla="*/ 2147483647 w 346"/>
                <a:gd name="T39" fmla="*/ 2147483647 h 296"/>
                <a:gd name="T40" fmla="*/ 2147483647 w 346"/>
                <a:gd name="T41" fmla="*/ 2147483647 h 296"/>
                <a:gd name="T42" fmla="*/ 2147483647 w 346"/>
                <a:gd name="T43" fmla="*/ 2147483647 h 296"/>
                <a:gd name="T44" fmla="*/ 2147483647 w 346"/>
                <a:gd name="T45" fmla="*/ 2147483647 h 296"/>
                <a:gd name="T46" fmla="*/ 2147483647 w 346"/>
                <a:gd name="T47" fmla="*/ 2147483647 h 296"/>
                <a:gd name="T48" fmla="*/ 2147483647 w 346"/>
                <a:gd name="T49" fmla="*/ 2147483647 h 296"/>
                <a:gd name="T50" fmla="*/ 2147483647 w 346"/>
                <a:gd name="T51" fmla="*/ 2147483647 h 296"/>
                <a:gd name="T52" fmla="*/ 2147483647 w 346"/>
                <a:gd name="T53" fmla="*/ 2147483647 h 296"/>
                <a:gd name="T54" fmla="*/ 2147483647 w 346"/>
                <a:gd name="T55" fmla="*/ 2147483647 h 296"/>
                <a:gd name="T56" fmla="*/ 2147483647 w 346"/>
                <a:gd name="T57" fmla="*/ 2147483647 h 296"/>
                <a:gd name="T58" fmla="*/ 2147483647 w 346"/>
                <a:gd name="T59" fmla="*/ 2147483647 h 296"/>
                <a:gd name="T60" fmla="*/ 2147483647 w 346"/>
                <a:gd name="T61" fmla="*/ 2147483647 h 296"/>
                <a:gd name="T62" fmla="*/ 2147483647 w 346"/>
                <a:gd name="T63" fmla="*/ 2147483647 h 296"/>
                <a:gd name="T64" fmla="*/ 2147483647 w 346"/>
                <a:gd name="T65" fmla="*/ 2147483647 h 296"/>
                <a:gd name="T66" fmla="*/ 2147483647 w 346"/>
                <a:gd name="T67" fmla="*/ 2147483647 h 296"/>
                <a:gd name="T68" fmla="*/ 2147483647 w 346"/>
                <a:gd name="T69" fmla="*/ 2147483647 h 296"/>
                <a:gd name="T70" fmla="*/ 2147483647 w 346"/>
                <a:gd name="T71" fmla="*/ 2147483647 h 296"/>
                <a:gd name="T72" fmla="*/ 2147483647 w 346"/>
                <a:gd name="T73" fmla="*/ 2147483647 h 296"/>
                <a:gd name="T74" fmla="*/ 2147483647 w 346"/>
                <a:gd name="T75" fmla="*/ 2147483647 h 296"/>
                <a:gd name="T76" fmla="*/ 2147483647 w 346"/>
                <a:gd name="T77" fmla="*/ 2147483647 h 296"/>
                <a:gd name="T78" fmla="*/ 2147483647 w 346"/>
                <a:gd name="T79" fmla="*/ 2147483647 h 296"/>
                <a:gd name="T80" fmla="*/ 2147483647 w 346"/>
                <a:gd name="T81" fmla="*/ 2147483647 h 296"/>
                <a:gd name="T82" fmla="*/ 2147483647 w 346"/>
                <a:gd name="T83" fmla="*/ 2147483647 h 296"/>
                <a:gd name="T84" fmla="*/ 2147483647 w 346"/>
                <a:gd name="T85" fmla="*/ 2147483647 h 296"/>
                <a:gd name="T86" fmla="*/ 2147483647 w 346"/>
                <a:gd name="T87" fmla="*/ 2147483647 h 296"/>
                <a:gd name="T88" fmla="*/ 2147483647 w 346"/>
                <a:gd name="T89" fmla="*/ 2147483647 h 296"/>
                <a:gd name="T90" fmla="*/ 2147483647 w 346"/>
                <a:gd name="T91" fmla="*/ 2147483647 h 296"/>
                <a:gd name="T92" fmla="*/ 2147483647 w 346"/>
                <a:gd name="T93" fmla="*/ 2147483647 h 296"/>
                <a:gd name="T94" fmla="*/ 2147483647 w 346"/>
                <a:gd name="T95" fmla="*/ 2147483647 h 296"/>
                <a:gd name="T96" fmla="*/ 2147483647 w 346"/>
                <a:gd name="T97" fmla="*/ 2147483647 h 296"/>
                <a:gd name="T98" fmla="*/ 2147483647 w 346"/>
                <a:gd name="T99" fmla="*/ 2147483647 h 296"/>
                <a:gd name="T100" fmla="*/ 2147483647 w 346"/>
                <a:gd name="T101" fmla="*/ 2147483647 h 296"/>
                <a:gd name="T102" fmla="*/ 2147483647 w 346"/>
                <a:gd name="T103" fmla="*/ 2147483647 h 296"/>
                <a:gd name="T104" fmla="*/ 2147483647 w 346"/>
                <a:gd name="T105" fmla="*/ 2147483647 h 296"/>
                <a:gd name="T106" fmla="*/ 2147483647 w 346"/>
                <a:gd name="T107" fmla="*/ 2147483647 h 296"/>
                <a:gd name="T108" fmla="*/ 2147483647 w 346"/>
                <a:gd name="T109" fmla="*/ 2147483647 h 296"/>
                <a:gd name="T110" fmla="*/ 2147483647 w 346"/>
                <a:gd name="T111" fmla="*/ 2147483647 h 296"/>
                <a:gd name="T112" fmla="*/ 2147483647 w 346"/>
                <a:gd name="T113" fmla="*/ 2147483647 h 296"/>
                <a:gd name="T114" fmla="*/ 2147483647 w 346"/>
                <a:gd name="T115" fmla="*/ 2147483647 h 296"/>
                <a:gd name="T116" fmla="*/ 2147483647 w 346"/>
                <a:gd name="T117" fmla="*/ 2147483647 h 296"/>
                <a:gd name="T118" fmla="*/ 2147483647 w 346"/>
                <a:gd name="T119" fmla="*/ 2147483647 h 296"/>
                <a:gd name="T120" fmla="*/ 2147483647 w 346"/>
                <a:gd name="T121" fmla="*/ 2147483647 h 296"/>
                <a:gd name="T122" fmla="*/ 2147483647 w 346"/>
                <a:gd name="T123" fmla="*/ 2147483647 h 296"/>
                <a:gd name="T124" fmla="*/ 2147483647 w 346"/>
                <a:gd name="T125" fmla="*/ 2147483647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6" h="296">
                  <a:moveTo>
                    <a:pt x="3" y="93"/>
                  </a:moveTo>
                  <a:lnTo>
                    <a:pt x="0" y="55"/>
                  </a:lnTo>
                  <a:lnTo>
                    <a:pt x="2" y="47"/>
                  </a:lnTo>
                  <a:lnTo>
                    <a:pt x="13" y="43"/>
                  </a:lnTo>
                  <a:lnTo>
                    <a:pt x="29" y="29"/>
                  </a:lnTo>
                  <a:lnTo>
                    <a:pt x="52" y="19"/>
                  </a:lnTo>
                  <a:lnTo>
                    <a:pt x="64" y="15"/>
                  </a:lnTo>
                  <a:lnTo>
                    <a:pt x="64" y="5"/>
                  </a:lnTo>
                  <a:lnTo>
                    <a:pt x="67" y="0"/>
                  </a:lnTo>
                  <a:lnTo>
                    <a:pt x="71" y="0"/>
                  </a:lnTo>
                  <a:lnTo>
                    <a:pt x="88" y="4"/>
                  </a:lnTo>
                  <a:lnTo>
                    <a:pt x="87" y="10"/>
                  </a:lnTo>
                  <a:lnTo>
                    <a:pt x="90" y="22"/>
                  </a:lnTo>
                  <a:lnTo>
                    <a:pt x="88" y="41"/>
                  </a:lnTo>
                  <a:lnTo>
                    <a:pt x="103" y="61"/>
                  </a:lnTo>
                  <a:lnTo>
                    <a:pt x="109" y="65"/>
                  </a:lnTo>
                  <a:lnTo>
                    <a:pt x="120" y="56"/>
                  </a:lnTo>
                  <a:lnTo>
                    <a:pt x="144" y="56"/>
                  </a:lnTo>
                  <a:lnTo>
                    <a:pt x="151" y="58"/>
                  </a:lnTo>
                  <a:lnTo>
                    <a:pt x="154" y="64"/>
                  </a:lnTo>
                  <a:lnTo>
                    <a:pt x="151" y="70"/>
                  </a:lnTo>
                  <a:lnTo>
                    <a:pt x="137" y="81"/>
                  </a:lnTo>
                  <a:lnTo>
                    <a:pt x="139" y="85"/>
                  </a:lnTo>
                  <a:lnTo>
                    <a:pt x="154" y="98"/>
                  </a:lnTo>
                  <a:lnTo>
                    <a:pt x="161" y="98"/>
                  </a:lnTo>
                  <a:lnTo>
                    <a:pt x="162" y="100"/>
                  </a:lnTo>
                  <a:lnTo>
                    <a:pt x="161" y="104"/>
                  </a:lnTo>
                  <a:lnTo>
                    <a:pt x="171" y="112"/>
                  </a:lnTo>
                  <a:lnTo>
                    <a:pt x="192" y="114"/>
                  </a:lnTo>
                  <a:lnTo>
                    <a:pt x="202" y="112"/>
                  </a:lnTo>
                  <a:lnTo>
                    <a:pt x="215" y="99"/>
                  </a:lnTo>
                  <a:lnTo>
                    <a:pt x="231" y="100"/>
                  </a:lnTo>
                  <a:lnTo>
                    <a:pt x="238" y="110"/>
                  </a:lnTo>
                  <a:lnTo>
                    <a:pt x="234" y="119"/>
                  </a:lnTo>
                  <a:lnTo>
                    <a:pt x="235" y="124"/>
                  </a:lnTo>
                  <a:lnTo>
                    <a:pt x="226" y="130"/>
                  </a:lnTo>
                  <a:lnTo>
                    <a:pt x="222" y="134"/>
                  </a:lnTo>
                  <a:lnTo>
                    <a:pt x="224" y="146"/>
                  </a:lnTo>
                  <a:lnTo>
                    <a:pt x="239" y="156"/>
                  </a:lnTo>
                  <a:lnTo>
                    <a:pt x="245" y="154"/>
                  </a:lnTo>
                  <a:lnTo>
                    <a:pt x="263" y="177"/>
                  </a:lnTo>
                  <a:lnTo>
                    <a:pt x="268" y="194"/>
                  </a:lnTo>
                  <a:lnTo>
                    <a:pt x="266" y="200"/>
                  </a:lnTo>
                  <a:lnTo>
                    <a:pt x="278" y="207"/>
                  </a:lnTo>
                  <a:lnTo>
                    <a:pt x="278" y="213"/>
                  </a:lnTo>
                  <a:lnTo>
                    <a:pt x="289" y="215"/>
                  </a:lnTo>
                  <a:lnTo>
                    <a:pt x="292" y="215"/>
                  </a:lnTo>
                  <a:lnTo>
                    <a:pt x="292" y="206"/>
                  </a:lnTo>
                  <a:lnTo>
                    <a:pt x="301" y="205"/>
                  </a:lnTo>
                  <a:lnTo>
                    <a:pt x="302" y="194"/>
                  </a:lnTo>
                  <a:lnTo>
                    <a:pt x="297" y="189"/>
                  </a:lnTo>
                  <a:lnTo>
                    <a:pt x="292" y="185"/>
                  </a:lnTo>
                  <a:lnTo>
                    <a:pt x="295" y="163"/>
                  </a:lnTo>
                  <a:lnTo>
                    <a:pt x="299" y="161"/>
                  </a:lnTo>
                  <a:lnTo>
                    <a:pt x="307" y="165"/>
                  </a:lnTo>
                  <a:lnTo>
                    <a:pt x="310" y="163"/>
                  </a:lnTo>
                  <a:lnTo>
                    <a:pt x="312" y="167"/>
                  </a:lnTo>
                  <a:lnTo>
                    <a:pt x="334" y="177"/>
                  </a:lnTo>
                  <a:lnTo>
                    <a:pt x="345" y="185"/>
                  </a:lnTo>
                  <a:lnTo>
                    <a:pt x="346" y="191"/>
                  </a:lnTo>
                  <a:lnTo>
                    <a:pt x="340" y="199"/>
                  </a:lnTo>
                  <a:lnTo>
                    <a:pt x="344" y="209"/>
                  </a:lnTo>
                  <a:lnTo>
                    <a:pt x="341" y="214"/>
                  </a:lnTo>
                  <a:lnTo>
                    <a:pt x="326" y="215"/>
                  </a:lnTo>
                  <a:lnTo>
                    <a:pt x="322" y="217"/>
                  </a:lnTo>
                  <a:lnTo>
                    <a:pt x="324" y="219"/>
                  </a:lnTo>
                  <a:lnTo>
                    <a:pt x="324" y="225"/>
                  </a:lnTo>
                  <a:lnTo>
                    <a:pt x="311" y="226"/>
                  </a:lnTo>
                  <a:lnTo>
                    <a:pt x="305" y="223"/>
                  </a:lnTo>
                  <a:lnTo>
                    <a:pt x="296" y="223"/>
                  </a:lnTo>
                  <a:lnTo>
                    <a:pt x="295" y="225"/>
                  </a:lnTo>
                  <a:lnTo>
                    <a:pt x="296" y="229"/>
                  </a:lnTo>
                  <a:lnTo>
                    <a:pt x="292" y="234"/>
                  </a:lnTo>
                  <a:lnTo>
                    <a:pt x="291" y="238"/>
                  </a:lnTo>
                  <a:lnTo>
                    <a:pt x="299" y="245"/>
                  </a:lnTo>
                  <a:lnTo>
                    <a:pt x="293" y="257"/>
                  </a:lnTo>
                  <a:lnTo>
                    <a:pt x="296" y="263"/>
                  </a:lnTo>
                  <a:lnTo>
                    <a:pt x="295" y="266"/>
                  </a:lnTo>
                  <a:lnTo>
                    <a:pt x="286" y="266"/>
                  </a:lnTo>
                  <a:lnTo>
                    <a:pt x="279" y="269"/>
                  </a:lnTo>
                  <a:lnTo>
                    <a:pt x="285" y="276"/>
                  </a:lnTo>
                  <a:lnTo>
                    <a:pt x="281" y="286"/>
                  </a:lnTo>
                  <a:lnTo>
                    <a:pt x="271" y="288"/>
                  </a:lnTo>
                  <a:lnTo>
                    <a:pt x="272" y="293"/>
                  </a:lnTo>
                  <a:lnTo>
                    <a:pt x="269" y="296"/>
                  </a:lnTo>
                  <a:lnTo>
                    <a:pt x="252" y="295"/>
                  </a:lnTo>
                  <a:lnTo>
                    <a:pt x="245" y="290"/>
                  </a:lnTo>
                  <a:lnTo>
                    <a:pt x="244" y="279"/>
                  </a:lnTo>
                  <a:lnTo>
                    <a:pt x="240" y="276"/>
                  </a:lnTo>
                  <a:lnTo>
                    <a:pt x="234" y="279"/>
                  </a:lnTo>
                  <a:lnTo>
                    <a:pt x="224" y="269"/>
                  </a:lnTo>
                  <a:lnTo>
                    <a:pt x="216" y="264"/>
                  </a:lnTo>
                  <a:lnTo>
                    <a:pt x="215" y="256"/>
                  </a:lnTo>
                  <a:lnTo>
                    <a:pt x="213" y="250"/>
                  </a:lnTo>
                  <a:lnTo>
                    <a:pt x="209" y="250"/>
                  </a:lnTo>
                  <a:lnTo>
                    <a:pt x="192" y="257"/>
                  </a:lnTo>
                  <a:lnTo>
                    <a:pt x="193" y="265"/>
                  </a:lnTo>
                  <a:lnTo>
                    <a:pt x="186" y="265"/>
                  </a:lnTo>
                  <a:lnTo>
                    <a:pt x="177" y="255"/>
                  </a:lnTo>
                  <a:lnTo>
                    <a:pt x="166" y="254"/>
                  </a:lnTo>
                  <a:lnTo>
                    <a:pt x="163" y="248"/>
                  </a:lnTo>
                  <a:lnTo>
                    <a:pt x="166" y="242"/>
                  </a:lnTo>
                  <a:lnTo>
                    <a:pt x="172" y="247"/>
                  </a:lnTo>
                  <a:lnTo>
                    <a:pt x="178" y="249"/>
                  </a:lnTo>
                  <a:lnTo>
                    <a:pt x="185" y="245"/>
                  </a:lnTo>
                  <a:lnTo>
                    <a:pt x="185" y="234"/>
                  </a:lnTo>
                  <a:lnTo>
                    <a:pt x="192" y="227"/>
                  </a:lnTo>
                  <a:lnTo>
                    <a:pt x="196" y="223"/>
                  </a:lnTo>
                  <a:lnTo>
                    <a:pt x="194" y="216"/>
                  </a:lnTo>
                  <a:lnTo>
                    <a:pt x="208" y="205"/>
                  </a:lnTo>
                  <a:lnTo>
                    <a:pt x="210" y="189"/>
                  </a:lnTo>
                  <a:lnTo>
                    <a:pt x="203" y="181"/>
                  </a:lnTo>
                  <a:lnTo>
                    <a:pt x="200" y="167"/>
                  </a:lnTo>
                  <a:lnTo>
                    <a:pt x="184" y="146"/>
                  </a:lnTo>
                  <a:lnTo>
                    <a:pt x="175" y="148"/>
                  </a:lnTo>
                  <a:lnTo>
                    <a:pt x="164" y="138"/>
                  </a:lnTo>
                  <a:lnTo>
                    <a:pt x="147" y="128"/>
                  </a:lnTo>
                  <a:lnTo>
                    <a:pt x="141" y="112"/>
                  </a:lnTo>
                  <a:lnTo>
                    <a:pt x="129" y="116"/>
                  </a:lnTo>
                  <a:lnTo>
                    <a:pt x="106" y="102"/>
                  </a:lnTo>
                  <a:lnTo>
                    <a:pt x="95" y="108"/>
                  </a:lnTo>
                  <a:lnTo>
                    <a:pt x="77" y="105"/>
                  </a:lnTo>
                  <a:lnTo>
                    <a:pt x="64" y="113"/>
                  </a:lnTo>
                  <a:lnTo>
                    <a:pt x="56" y="114"/>
                  </a:lnTo>
                  <a:lnTo>
                    <a:pt x="42" y="106"/>
                  </a:lnTo>
                  <a:lnTo>
                    <a:pt x="33" y="101"/>
                  </a:lnTo>
                  <a:lnTo>
                    <a:pt x="3" y="93"/>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95" name="12318408.2535437.25525"/>
            <p:cNvSpPr>
              <a:spLocks/>
            </p:cNvSpPr>
            <p:nvPr>
              <p:custDataLst>
                <p:tags r:id="rId29"/>
              </p:custDataLst>
            </p:nvPr>
          </p:nvSpPr>
          <p:spPr bwMode="auto">
            <a:xfrm>
              <a:off x="5410727" y="3062308"/>
              <a:ext cx="148239" cy="107337"/>
            </a:xfrm>
            <a:custGeom>
              <a:avLst/>
              <a:gdLst>
                <a:gd name="T0" fmla="*/ 2147483647 w 321"/>
                <a:gd name="T1" fmla="*/ 2147483647 h 230"/>
                <a:gd name="T2" fmla="*/ 2147483647 w 321"/>
                <a:gd name="T3" fmla="*/ 2147483647 h 230"/>
                <a:gd name="T4" fmla="*/ 2147483647 w 321"/>
                <a:gd name="T5" fmla="*/ 2147483647 h 230"/>
                <a:gd name="T6" fmla="*/ 2147483647 w 321"/>
                <a:gd name="T7" fmla="*/ 2147483647 h 230"/>
                <a:gd name="T8" fmla="*/ 2147483647 w 321"/>
                <a:gd name="T9" fmla="*/ 2147483647 h 230"/>
                <a:gd name="T10" fmla="*/ 2147483647 w 321"/>
                <a:gd name="T11" fmla="*/ 2147483647 h 230"/>
                <a:gd name="T12" fmla="*/ 2147483647 w 321"/>
                <a:gd name="T13" fmla="*/ 0 h 230"/>
                <a:gd name="T14" fmla="*/ 2147483647 w 321"/>
                <a:gd name="T15" fmla="*/ 2147483647 h 230"/>
                <a:gd name="T16" fmla="*/ 2147483647 w 321"/>
                <a:gd name="T17" fmla="*/ 2147483647 h 230"/>
                <a:gd name="T18" fmla="*/ 2147483647 w 321"/>
                <a:gd name="T19" fmla="*/ 2147483647 h 230"/>
                <a:gd name="T20" fmla="*/ 2147483647 w 321"/>
                <a:gd name="T21" fmla="*/ 2147483647 h 230"/>
                <a:gd name="T22" fmla="*/ 2147483647 w 321"/>
                <a:gd name="T23" fmla="*/ 2147483647 h 230"/>
                <a:gd name="T24" fmla="*/ 2147483647 w 321"/>
                <a:gd name="T25" fmla="*/ 2147483647 h 230"/>
                <a:gd name="T26" fmla="*/ 2147483647 w 321"/>
                <a:gd name="T27" fmla="*/ 2147483647 h 230"/>
                <a:gd name="T28" fmla="*/ 2147483647 w 321"/>
                <a:gd name="T29" fmla="*/ 2147483647 h 230"/>
                <a:gd name="T30" fmla="*/ 2147483647 w 321"/>
                <a:gd name="T31" fmla="*/ 2147483647 h 230"/>
                <a:gd name="T32" fmla="*/ 2147483647 w 321"/>
                <a:gd name="T33" fmla="*/ 2147483647 h 230"/>
                <a:gd name="T34" fmla="*/ 2147483647 w 321"/>
                <a:gd name="T35" fmla="*/ 2147483647 h 230"/>
                <a:gd name="T36" fmla="*/ 2147483647 w 321"/>
                <a:gd name="T37" fmla="*/ 2147483647 h 230"/>
                <a:gd name="T38" fmla="*/ 2147483647 w 321"/>
                <a:gd name="T39" fmla="*/ 2147483647 h 230"/>
                <a:gd name="T40" fmla="*/ 2147483647 w 321"/>
                <a:gd name="T41" fmla="*/ 2147483647 h 230"/>
                <a:gd name="T42" fmla="*/ 2147483647 w 321"/>
                <a:gd name="T43" fmla="*/ 2147483647 h 230"/>
                <a:gd name="T44" fmla="*/ 2147483647 w 321"/>
                <a:gd name="T45" fmla="*/ 2147483647 h 230"/>
                <a:gd name="T46" fmla="*/ 2147483647 w 321"/>
                <a:gd name="T47" fmla="*/ 2147483647 h 230"/>
                <a:gd name="T48" fmla="*/ 2147483647 w 321"/>
                <a:gd name="T49" fmla="*/ 2147483647 h 230"/>
                <a:gd name="T50" fmla="*/ 2147483647 w 321"/>
                <a:gd name="T51" fmla="*/ 2147483647 h 230"/>
                <a:gd name="T52" fmla="*/ 2147483647 w 321"/>
                <a:gd name="T53" fmla="*/ 2147483647 h 230"/>
                <a:gd name="T54" fmla="*/ 2147483647 w 321"/>
                <a:gd name="T55" fmla="*/ 2147483647 h 230"/>
                <a:gd name="T56" fmla="*/ 2147483647 w 321"/>
                <a:gd name="T57" fmla="*/ 2147483647 h 230"/>
                <a:gd name="T58" fmla="*/ 2147483647 w 321"/>
                <a:gd name="T59" fmla="*/ 2147483647 h 230"/>
                <a:gd name="T60" fmla="*/ 2147483647 w 321"/>
                <a:gd name="T61" fmla="*/ 2147483647 h 230"/>
                <a:gd name="T62" fmla="*/ 2147483647 w 321"/>
                <a:gd name="T63" fmla="*/ 2147483647 h 230"/>
                <a:gd name="T64" fmla="*/ 2147483647 w 321"/>
                <a:gd name="T65" fmla="*/ 2147483647 h 230"/>
                <a:gd name="T66" fmla="*/ 2147483647 w 321"/>
                <a:gd name="T67" fmla="*/ 2147483647 h 230"/>
                <a:gd name="T68" fmla="*/ 2147483647 w 321"/>
                <a:gd name="T69" fmla="*/ 2147483647 h 230"/>
                <a:gd name="T70" fmla="*/ 2147483647 w 321"/>
                <a:gd name="T71" fmla="*/ 2147483647 h 230"/>
                <a:gd name="T72" fmla="*/ 0 w 321"/>
                <a:gd name="T73" fmla="*/ 2147483647 h 230"/>
                <a:gd name="T74" fmla="*/ 2147483647 w 321"/>
                <a:gd name="T75" fmla="*/ 2147483647 h 230"/>
                <a:gd name="T76" fmla="*/ 2147483647 w 321"/>
                <a:gd name="T77" fmla="*/ 2147483647 h 230"/>
                <a:gd name="T78" fmla="*/ 2147483647 w 321"/>
                <a:gd name="T79" fmla="*/ 2147483647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1" h="230">
                  <a:moveTo>
                    <a:pt x="16" y="81"/>
                  </a:moveTo>
                  <a:lnTo>
                    <a:pt x="26" y="86"/>
                  </a:lnTo>
                  <a:lnTo>
                    <a:pt x="44" y="80"/>
                  </a:lnTo>
                  <a:lnTo>
                    <a:pt x="42" y="77"/>
                  </a:lnTo>
                  <a:lnTo>
                    <a:pt x="37" y="77"/>
                  </a:lnTo>
                  <a:lnTo>
                    <a:pt x="35" y="71"/>
                  </a:lnTo>
                  <a:lnTo>
                    <a:pt x="37" y="67"/>
                  </a:lnTo>
                  <a:lnTo>
                    <a:pt x="45" y="62"/>
                  </a:lnTo>
                  <a:lnTo>
                    <a:pt x="52" y="54"/>
                  </a:lnTo>
                  <a:lnTo>
                    <a:pt x="33" y="38"/>
                  </a:lnTo>
                  <a:lnTo>
                    <a:pt x="32" y="22"/>
                  </a:lnTo>
                  <a:lnTo>
                    <a:pt x="41" y="16"/>
                  </a:lnTo>
                  <a:lnTo>
                    <a:pt x="101" y="3"/>
                  </a:lnTo>
                  <a:lnTo>
                    <a:pt x="105" y="0"/>
                  </a:lnTo>
                  <a:lnTo>
                    <a:pt x="114" y="1"/>
                  </a:lnTo>
                  <a:lnTo>
                    <a:pt x="144" y="9"/>
                  </a:lnTo>
                  <a:lnTo>
                    <a:pt x="153" y="14"/>
                  </a:lnTo>
                  <a:lnTo>
                    <a:pt x="167" y="22"/>
                  </a:lnTo>
                  <a:lnTo>
                    <a:pt x="176" y="21"/>
                  </a:lnTo>
                  <a:lnTo>
                    <a:pt x="188" y="13"/>
                  </a:lnTo>
                  <a:lnTo>
                    <a:pt x="206" y="16"/>
                  </a:lnTo>
                  <a:lnTo>
                    <a:pt x="217" y="10"/>
                  </a:lnTo>
                  <a:lnTo>
                    <a:pt x="240" y="24"/>
                  </a:lnTo>
                  <a:lnTo>
                    <a:pt x="252" y="20"/>
                  </a:lnTo>
                  <a:lnTo>
                    <a:pt x="258" y="36"/>
                  </a:lnTo>
                  <a:lnTo>
                    <a:pt x="275" y="46"/>
                  </a:lnTo>
                  <a:lnTo>
                    <a:pt x="286" y="56"/>
                  </a:lnTo>
                  <a:lnTo>
                    <a:pt x="295" y="54"/>
                  </a:lnTo>
                  <a:lnTo>
                    <a:pt x="311" y="75"/>
                  </a:lnTo>
                  <a:lnTo>
                    <a:pt x="315" y="89"/>
                  </a:lnTo>
                  <a:lnTo>
                    <a:pt x="321" y="97"/>
                  </a:lnTo>
                  <a:lnTo>
                    <a:pt x="319" y="113"/>
                  </a:lnTo>
                  <a:lnTo>
                    <a:pt x="305" y="124"/>
                  </a:lnTo>
                  <a:lnTo>
                    <a:pt x="307" y="131"/>
                  </a:lnTo>
                  <a:lnTo>
                    <a:pt x="303" y="135"/>
                  </a:lnTo>
                  <a:lnTo>
                    <a:pt x="296" y="142"/>
                  </a:lnTo>
                  <a:lnTo>
                    <a:pt x="296" y="153"/>
                  </a:lnTo>
                  <a:lnTo>
                    <a:pt x="291" y="157"/>
                  </a:lnTo>
                  <a:lnTo>
                    <a:pt x="283" y="155"/>
                  </a:lnTo>
                  <a:lnTo>
                    <a:pt x="277" y="150"/>
                  </a:lnTo>
                  <a:lnTo>
                    <a:pt x="274" y="156"/>
                  </a:lnTo>
                  <a:lnTo>
                    <a:pt x="277" y="162"/>
                  </a:lnTo>
                  <a:lnTo>
                    <a:pt x="288" y="163"/>
                  </a:lnTo>
                  <a:lnTo>
                    <a:pt x="298" y="173"/>
                  </a:lnTo>
                  <a:lnTo>
                    <a:pt x="304" y="173"/>
                  </a:lnTo>
                  <a:lnTo>
                    <a:pt x="308" y="179"/>
                  </a:lnTo>
                  <a:lnTo>
                    <a:pt x="305" y="187"/>
                  </a:lnTo>
                  <a:lnTo>
                    <a:pt x="296" y="187"/>
                  </a:lnTo>
                  <a:lnTo>
                    <a:pt x="291" y="192"/>
                  </a:lnTo>
                  <a:lnTo>
                    <a:pt x="286" y="185"/>
                  </a:lnTo>
                  <a:lnTo>
                    <a:pt x="276" y="189"/>
                  </a:lnTo>
                  <a:lnTo>
                    <a:pt x="273" y="194"/>
                  </a:lnTo>
                  <a:lnTo>
                    <a:pt x="273" y="202"/>
                  </a:lnTo>
                  <a:lnTo>
                    <a:pt x="263" y="204"/>
                  </a:lnTo>
                  <a:lnTo>
                    <a:pt x="249" y="191"/>
                  </a:lnTo>
                  <a:lnTo>
                    <a:pt x="246" y="184"/>
                  </a:lnTo>
                  <a:lnTo>
                    <a:pt x="235" y="187"/>
                  </a:lnTo>
                  <a:lnTo>
                    <a:pt x="217" y="182"/>
                  </a:lnTo>
                  <a:lnTo>
                    <a:pt x="191" y="186"/>
                  </a:lnTo>
                  <a:lnTo>
                    <a:pt x="188" y="189"/>
                  </a:lnTo>
                  <a:lnTo>
                    <a:pt x="186" y="198"/>
                  </a:lnTo>
                  <a:lnTo>
                    <a:pt x="181" y="201"/>
                  </a:lnTo>
                  <a:lnTo>
                    <a:pt x="181" y="209"/>
                  </a:lnTo>
                  <a:lnTo>
                    <a:pt x="166" y="230"/>
                  </a:lnTo>
                  <a:lnTo>
                    <a:pt x="139" y="224"/>
                  </a:lnTo>
                  <a:lnTo>
                    <a:pt x="138" y="214"/>
                  </a:lnTo>
                  <a:lnTo>
                    <a:pt x="121" y="201"/>
                  </a:lnTo>
                  <a:lnTo>
                    <a:pt x="84" y="195"/>
                  </a:lnTo>
                  <a:lnTo>
                    <a:pt x="68" y="193"/>
                  </a:lnTo>
                  <a:lnTo>
                    <a:pt x="63" y="192"/>
                  </a:lnTo>
                  <a:lnTo>
                    <a:pt x="49" y="181"/>
                  </a:lnTo>
                  <a:lnTo>
                    <a:pt x="20" y="174"/>
                  </a:lnTo>
                  <a:lnTo>
                    <a:pt x="0" y="136"/>
                  </a:lnTo>
                  <a:lnTo>
                    <a:pt x="0" y="126"/>
                  </a:lnTo>
                  <a:lnTo>
                    <a:pt x="8" y="122"/>
                  </a:lnTo>
                  <a:lnTo>
                    <a:pt x="8" y="110"/>
                  </a:lnTo>
                  <a:lnTo>
                    <a:pt x="14" y="96"/>
                  </a:lnTo>
                  <a:lnTo>
                    <a:pt x="7" y="89"/>
                  </a:lnTo>
                  <a:lnTo>
                    <a:pt x="16" y="81"/>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96" name="12315419.125309.7543.580.3755"/>
            <p:cNvSpPr>
              <a:spLocks/>
            </p:cNvSpPr>
            <p:nvPr>
              <p:custDataLst>
                <p:tags r:id="rId30"/>
              </p:custDataLst>
            </p:nvPr>
          </p:nvSpPr>
          <p:spPr bwMode="auto">
            <a:xfrm>
              <a:off x="5284401" y="3093766"/>
              <a:ext cx="229233" cy="125259"/>
            </a:xfrm>
            <a:custGeom>
              <a:avLst/>
              <a:gdLst>
                <a:gd name="T0" fmla="*/ 2147483647 w 496"/>
                <a:gd name="T1" fmla="*/ 2147483647 h 269"/>
                <a:gd name="T2" fmla="*/ 2147483647 w 496"/>
                <a:gd name="T3" fmla="*/ 2147483647 h 269"/>
                <a:gd name="T4" fmla="*/ 2147483647 w 496"/>
                <a:gd name="T5" fmla="*/ 2147483647 h 269"/>
                <a:gd name="T6" fmla="*/ 2147483647 w 496"/>
                <a:gd name="T7" fmla="*/ 2147483647 h 269"/>
                <a:gd name="T8" fmla="*/ 2147483647 w 496"/>
                <a:gd name="T9" fmla="*/ 2147483647 h 269"/>
                <a:gd name="T10" fmla="*/ 2147483647 w 496"/>
                <a:gd name="T11" fmla="*/ 2147483647 h 269"/>
                <a:gd name="T12" fmla="*/ 2147483647 w 496"/>
                <a:gd name="T13" fmla="*/ 2147483647 h 269"/>
                <a:gd name="T14" fmla="*/ 2147483647 w 496"/>
                <a:gd name="T15" fmla="*/ 2147483647 h 269"/>
                <a:gd name="T16" fmla="*/ 2147483647 w 496"/>
                <a:gd name="T17" fmla="*/ 2147483647 h 269"/>
                <a:gd name="T18" fmla="*/ 2147483647 w 496"/>
                <a:gd name="T19" fmla="*/ 2147483647 h 269"/>
                <a:gd name="T20" fmla="*/ 2147483647 w 496"/>
                <a:gd name="T21" fmla="*/ 2147483647 h 269"/>
                <a:gd name="T22" fmla="*/ 2147483647 w 496"/>
                <a:gd name="T23" fmla="*/ 2147483647 h 269"/>
                <a:gd name="T24" fmla="*/ 2147483647 w 496"/>
                <a:gd name="T25" fmla="*/ 2147483647 h 269"/>
                <a:gd name="T26" fmla="*/ 2147483647 w 496"/>
                <a:gd name="T27" fmla="*/ 2147483647 h 269"/>
                <a:gd name="T28" fmla="*/ 2147483647 w 496"/>
                <a:gd name="T29" fmla="*/ 2147483647 h 269"/>
                <a:gd name="T30" fmla="*/ 2147483647 w 496"/>
                <a:gd name="T31" fmla="*/ 2147483647 h 269"/>
                <a:gd name="T32" fmla="*/ 2147483647 w 496"/>
                <a:gd name="T33" fmla="*/ 2147483647 h 269"/>
                <a:gd name="T34" fmla="*/ 2147483647 w 496"/>
                <a:gd name="T35" fmla="*/ 2147483647 h 269"/>
                <a:gd name="T36" fmla="*/ 2147483647 w 496"/>
                <a:gd name="T37" fmla="*/ 2147483647 h 269"/>
                <a:gd name="T38" fmla="*/ 2147483647 w 496"/>
                <a:gd name="T39" fmla="*/ 2147483647 h 269"/>
                <a:gd name="T40" fmla="*/ 2147483647 w 496"/>
                <a:gd name="T41" fmla="*/ 2147483647 h 269"/>
                <a:gd name="T42" fmla="*/ 2147483647 w 496"/>
                <a:gd name="T43" fmla="*/ 2147483647 h 269"/>
                <a:gd name="T44" fmla="*/ 2147483647 w 496"/>
                <a:gd name="T45" fmla="*/ 2147483647 h 269"/>
                <a:gd name="T46" fmla="*/ 2147483647 w 496"/>
                <a:gd name="T47" fmla="*/ 2147483647 h 269"/>
                <a:gd name="T48" fmla="*/ 2147483647 w 496"/>
                <a:gd name="T49" fmla="*/ 2147483647 h 269"/>
                <a:gd name="T50" fmla="*/ 2147483647 w 496"/>
                <a:gd name="T51" fmla="*/ 2147483647 h 269"/>
                <a:gd name="T52" fmla="*/ 2147483647 w 496"/>
                <a:gd name="T53" fmla="*/ 2147483647 h 269"/>
                <a:gd name="T54" fmla="*/ 2147483647 w 496"/>
                <a:gd name="T55" fmla="*/ 2147483647 h 269"/>
                <a:gd name="T56" fmla="*/ 2147483647 w 496"/>
                <a:gd name="T57" fmla="*/ 0 h 269"/>
                <a:gd name="T58" fmla="*/ 2147483647 w 496"/>
                <a:gd name="T59" fmla="*/ 2147483647 h 269"/>
                <a:gd name="T60" fmla="*/ 2147483647 w 496"/>
                <a:gd name="T61" fmla="*/ 2147483647 h 269"/>
                <a:gd name="T62" fmla="*/ 2147483647 w 496"/>
                <a:gd name="T63" fmla="*/ 2147483647 h 269"/>
                <a:gd name="T64" fmla="*/ 2147483647 w 496"/>
                <a:gd name="T65" fmla="*/ 2147483647 h 269"/>
                <a:gd name="T66" fmla="*/ 2147483647 w 496"/>
                <a:gd name="T67" fmla="*/ 2147483647 h 269"/>
                <a:gd name="T68" fmla="*/ 2147483647 w 496"/>
                <a:gd name="T69" fmla="*/ 2147483647 h 269"/>
                <a:gd name="T70" fmla="*/ 2147483647 w 496"/>
                <a:gd name="T71" fmla="*/ 2147483647 h 269"/>
                <a:gd name="T72" fmla="*/ 2147483647 w 496"/>
                <a:gd name="T73" fmla="*/ 2147483647 h 269"/>
                <a:gd name="T74" fmla="*/ 2147483647 w 496"/>
                <a:gd name="T75" fmla="*/ 2147483647 h 269"/>
                <a:gd name="T76" fmla="*/ 2147483647 w 496"/>
                <a:gd name="T77" fmla="*/ 2147483647 h 269"/>
                <a:gd name="T78" fmla="*/ 2147483647 w 496"/>
                <a:gd name="T79" fmla="*/ 2147483647 h 269"/>
                <a:gd name="T80" fmla="*/ 2147483647 w 496"/>
                <a:gd name="T81" fmla="*/ 2147483647 h 269"/>
                <a:gd name="T82" fmla="*/ 2147483647 w 496"/>
                <a:gd name="T83" fmla="*/ 2147483647 h 269"/>
                <a:gd name="T84" fmla="*/ 2147483647 w 496"/>
                <a:gd name="T85" fmla="*/ 2147483647 h 269"/>
                <a:gd name="T86" fmla="*/ 0 w 496"/>
                <a:gd name="T87" fmla="*/ 2147483647 h 269"/>
                <a:gd name="T88" fmla="*/ 2147483647 w 496"/>
                <a:gd name="T89" fmla="*/ 2147483647 h 269"/>
                <a:gd name="T90" fmla="*/ 2147483647 w 496"/>
                <a:gd name="T91" fmla="*/ 2147483647 h 269"/>
                <a:gd name="T92" fmla="*/ 2147483647 w 496"/>
                <a:gd name="T93" fmla="*/ 2147483647 h 269"/>
                <a:gd name="T94" fmla="*/ 2147483647 w 496"/>
                <a:gd name="T95" fmla="*/ 2147483647 h 269"/>
                <a:gd name="T96" fmla="*/ 2147483647 w 496"/>
                <a:gd name="T97" fmla="*/ 2147483647 h 269"/>
                <a:gd name="T98" fmla="*/ 2147483647 w 496"/>
                <a:gd name="T99" fmla="*/ 2147483647 h 269"/>
                <a:gd name="T100" fmla="*/ 2147483647 w 496"/>
                <a:gd name="T101" fmla="*/ 2147483647 h 269"/>
                <a:gd name="T102" fmla="*/ 2147483647 w 496"/>
                <a:gd name="T103" fmla="*/ 2147483647 h 269"/>
                <a:gd name="T104" fmla="*/ 2147483647 w 496"/>
                <a:gd name="T105" fmla="*/ 2147483647 h 269"/>
                <a:gd name="T106" fmla="*/ 2147483647 w 496"/>
                <a:gd name="T107" fmla="*/ 2147483647 h 269"/>
                <a:gd name="T108" fmla="*/ 2147483647 w 496"/>
                <a:gd name="T109" fmla="*/ 2147483647 h 269"/>
                <a:gd name="T110" fmla="*/ 2147483647 w 496"/>
                <a:gd name="T111" fmla="*/ 2147483647 h 269"/>
                <a:gd name="T112" fmla="*/ 2147483647 w 496"/>
                <a:gd name="T113" fmla="*/ 2147483647 h 269"/>
                <a:gd name="T114" fmla="*/ 2147483647 w 496"/>
                <a:gd name="T115" fmla="*/ 2147483647 h 269"/>
                <a:gd name="T116" fmla="*/ 2147483647 w 496"/>
                <a:gd name="T117" fmla="*/ 2147483647 h 269"/>
                <a:gd name="T118" fmla="*/ 2147483647 w 496"/>
                <a:gd name="T119" fmla="*/ 2147483647 h 269"/>
                <a:gd name="T120" fmla="*/ 2147483647 w 496"/>
                <a:gd name="T121" fmla="*/ 2147483647 h 269"/>
                <a:gd name="T122" fmla="*/ 2147483647 w 496"/>
                <a:gd name="T123" fmla="*/ 2147483647 h 269"/>
                <a:gd name="T124" fmla="*/ 2147483647 w 496"/>
                <a:gd name="T125" fmla="*/ 2147483647 h 2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6" h="269">
                  <a:moveTo>
                    <a:pt x="286" y="256"/>
                  </a:moveTo>
                  <a:lnTo>
                    <a:pt x="301" y="257"/>
                  </a:lnTo>
                  <a:lnTo>
                    <a:pt x="307" y="265"/>
                  </a:lnTo>
                  <a:lnTo>
                    <a:pt x="309" y="266"/>
                  </a:lnTo>
                  <a:lnTo>
                    <a:pt x="333" y="261"/>
                  </a:lnTo>
                  <a:lnTo>
                    <a:pt x="335" y="257"/>
                  </a:lnTo>
                  <a:lnTo>
                    <a:pt x="338" y="254"/>
                  </a:lnTo>
                  <a:lnTo>
                    <a:pt x="350" y="246"/>
                  </a:lnTo>
                  <a:lnTo>
                    <a:pt x="360" y="244"/>
                  </a:lnTo>
                  <a:lnTo>
                    <a:pt x="369" y="239"/>
                  </a:lnTo>
                  <a:lnTo>
                    <a:pt x="387" y="229"/>
                  </a:lnTo>
                  <a:lnTo>
                    <a:pt x="388" y="232"/>
                  </a:lnTo>
                  <a:lnTo>
                    <a:pt x="402" y="237"/>
                  </a:lnTo>
                  <a:lnTo>
                    <a:pt x="421" y="227"/>
                  </a:lnTo>
                  <a:lnTo>
                    <a:pt x="427" y="231"/>
                  </a:lnTo>
                  <a:lnTo>
                    <a:pt x="422" y="239"/>
                  </a:lnTo>
                  <a:lnTo>
                    <a:pt x="424" y="240"/>
                  </a:lnTo>
                  <a:lnTo>
                    <a:pt x="432" y="240"/>
                  </a:lnTo>
                  <a:lnTo>
                    <a:pt x="433" y="243"/>
                  </a:lnTo>
                  <a:lnTo>
                    <a:pt x="425" y="256"/>
                  </a:lnTo>
                  <a:lnTo>
                    <a:pt x="427" y="257"/>
                  </a:lnTo>
                  <a:lnTo>
                    <a:pt x="432" y="257"/>
                  </a:lnTo>
                  <a:lnTo>
                    <a:pt x="451" y="262"/>
                  </a:lnTo>
                  <a:lnTo>
                    <a:pt x="459" y="256"/>
                  </a:lnTo>
                  <a:lnTo>
                    <a:pt x="472" y="266"/>
                  </a:lnTo>
                  <a:lnTo>
                    <a:pt x="475" y="260"/>
                  </a:lnTo>
                  <a:lnTo>
                    <a:pt x="479" y="263"/>
                  </a:lnTo>
                  <a:lnTo>
                    <a:pt x="483" y="263"/>
                  </a:lnTo>
                  <a:lnTo>
                    <a:pt x="485" y="260"/>
                  </a:lnTo>
                  <a:lnTo>
                    <a:pt x="484" y="246"/>
                  </a:lnTo>
                  <a:lnTo>
                    <a:pt x="488" y="243"/>
                  </a:lnTo>
                  <a:lnTo>
                    <a:pt x="496" y="233"/>
                  </a:lnTo>
                  <a:lnTo>
                    <a:pt x="493" y="195"/>
                  </a:lnTo>
                  <a:lnTo>
                    <a:pt x="487" y="176"/>
                  </a:lnTo>
                  <a:lnTo>
                    <a:pt x="492" y="172"/>
                  </a:lnTo>
                  <a:lnTo>
                    <a:pt x="477" y="145"/>
                  </a:lnTo>
                  <a:lnTo>
                    <a:pt x="459" y="131"/>
                  </a:lnTo>
                  <a:lnTo>
                    <a:pt x="453" y="134"/>
                  </a:lnTo>
                  <a:lnTo>
                    <a:pt x="454" y="142"/>
                  </a:lnTo>
                  <a:lnTo>
                    <a:pt x="439" y="163"/>
                  </a:lnTo>
                  <a:lnTo>
                    <a:pt x="412" y="157"/>
                  </a:lnTo>
                  <a:lnTo>
                    <a:pt x="410" y="147"/>
                  </a:lnTo>
                  <a:lnTo>
                    <a:pt x="394" y="134"/>
                  </a:lnTo>
                  <a:lnTo>
                    <a:pt x="357" y="128"/>
                  </a:lnTo>
                  <a:lnTo>
                    <a:pt x="341" y="126"/>
                  </a:lnTo>
                  <a:lnTo>
                    <a:pt x="336" y="125"/>
                  </a:lnTo>
                  <a:lnTo>
                    <a:pt x="322" y="114"/>
                  </a:lnTo>
                  <a:lnTo>
                    <a:pt x="293" y="107"/>
                  </a:lnTo>
                  <a:lnTo>
                    <a:pt x="273" y="69"/>
                  </a:lnTo>
                  <a:lnTo>
                    <a:pt x="273" y="59"/>
                  </a:lnTo>
                  <a:lnTo>
                    <a:pt x="281" y="55"/>
                  </a:lnTo>
                  <a:lnTo>
                    <a:pt x="281" y="42"/>
                  </a:lnTo>
                  <a:lnTo>
                    <a:pt x="287" y="28"/>
                  </a:lnTo>
                  <a:lnTo>
                    <a:pt x="280" y="21"/>
                  </a:lnTo>
                  <a:lnTo>
                    <a:pt x="289" y="14"/>
                  </a:lnTo>
                  <a:lnTo>
                    <a:pt x="283" y="11"/>
                  </a:lnTo>
                  <a:lnTo>
                    <a:pt x="271" y="11"/>
                  </a:lnTo>
                  <a:lnTo>
                    <a:pt x="247" y="0"/>
                  </a:lnTo>
                  <a:lnTo>
                    <a:pt x="232" y="0"/>
                  </a:lnTo>
                  <a:lnTo>
                    <a:pt x="220" y="3"/>
                  </a:lnTo>
                  <a:lnTo>
                    <a:pt x="206" y="3"/>
                  </a:lnTo>
                  <a:lnTo>
                    <a:pt x="186" y="14"/>
                  </a:lnTo>
                  <a:lnTo>
                    <a:pt x="170" y="13"/>
                  </a:lnTo>
                  <a:lnTo>
                    <a:pt x="153" y="19"/>
                  </a:lnTo>
                  <a:lnTo>
                    <a:pt x="139" y="14"/>
                  </a:lnTo>
                  <a:lnTo>
                    <a:pt x="132" y="8"/>
                  </a:lnTo>
                  <a:lnTo>
                    <a:pt x="109" y="3"/>
                  </a:lnTo>
                  <a:lnTo>
                    <a:pt x="95" y="13"/>
                  </a:lnTo>
                  <a:lnTo>
                    <a:pt x="87" y="11"/>
                  </a:lnTo>
                  <a:lnTo>
                    <a:pt x="80" y="6"/>
                  </a:lnTo>
                  <a:lnTo>
                    <a:pt x="65" y="1"/>
                  </a:lnTo>
                  <a:lnTo>
                    <a:pt x="53" y="9"/>
                  </a:lnTo>
                  <a:lnTo>
                    <a:pt x="49" y="21"/>
                  </a:lnTo>
                  <a:lnTo>
                    <a:pt x="40" y="27"/>
                  </a:lnTo>
                  <a:lnTo>
                    <a:pt x="38" y="33"/>
                  </a:lnTo>
                  <a:lnTo>
                    <a:pt x="32" y="36"/>
                  </a:lnTo>
                  <a:lnTo>
                    <a:pt x="26" y="35"/>
                  </a:lnTo>
                  <a:lnTo>
                    <a:pt x="23" y="40"/>
                  </a:lnTo>
                  <a:lnTo>
                    <a:pt x="22" y="47"/>
                  </a:lnTo>
                  <a:lnTo>
                    <a:pt x="19" y="47"/>
                  </a:lnTo>
                  <a:lnTo>
                    <a:pt x="19" y="55"/>
                  </a:lnTo>
                  <a:lnTo>
                    <a:pt x="27" y="62"/>
                  </a:lnTo>
                  <a:lnTo>
                    <a:pt x="27" y="74"/>
                  </a:lnTo>
                  <a:lnTo>
                    <a:pt x="24" y="78"/>
                  </a:lnTo>
                  <a:lnTo>
                    <a:pt x="12" y="79"/>
                  </a:lnTo>
                  <a:lnTo>
                    <a:pt x="7" y="74"/>
                  </a:lnTo>
                  <a:lnTo>
                    <a:pt x="1" y="74"/>
                  </a:lnTo>
                  <a:lnTo>
                    <a:pt x="0" y="79"/>
                  </a:lnTo>
                  <a:lnTo>
                    <a:pt x="3" y="87"/>
                  </a:lnTo>
                  <a:lnTo>
                    <a:pt x="4" y="94"/>
                  </a:lnTo>
                  <a:lnTo>
                    <a:pt x="4" y="102"/>
                  </a:lnTo>
                  <a:lnTo>
                    <a:pt x="2" y="107"/>
                  </a:lnTo>
                  <a:lnTo>
                    <a:pt x="3" y="110"/>
                  </a:lnTo>
                  <a:lnTo>
                    <a:pt x="11" y="112"/>
                  </a:lnTo>
                  <a:lnTo>
                    <a:pt x="14" y="119"/>
                  </a:lnTo>
                  <a:lnTo>
                    <a:pt x="32" y="133"/>
                  </a:lnTo>
                  <a:lnTo>
                    <a:pt x="32" y="137"/>
                  </a:lnTo>
                  <a:lnTo>
                    <a:pt x="46" y="152"/>
                  </a:lnTo>
                  <a:lnTo>
                    <a:pt x="50" y="157"/>
                  </a:lnTo>
                  <a:lnTo>
                    <a:pt x="55" y="158"/>
                  </a:lnTo>
                  <a:lnTo>
                    <a:pt x="61" y="151"/>
                  </a:lnTo>
                  <a:lnTo>
                    <a:pt x="69" y="157"/>
                  </a:lnTo>
                  <a:lnTo>
                    <a:pt x="99" y="183"/>
                  </a:lnTo>
                  <a:lnTo>
                    <a:pt x="105" y="196"/>
                  </a:lnTo>
                  <a:lnTo>
                    <a:pt x="112" y="196"/>
                  </a:lnTo>
                  <a:lnTo>
                    <a:pt x="116" y="192"/>
                  </a:lnTo>
                  <a:lnTo>
                    <a:pt x="118" y="195"/>
                  </a:lnTo>
                  <a:lnTo>
                    <a:pt x="118" y="208"/>
                  </a:lnTo>
                  <a:lnTo>
                    <a:pt x="136" y="218"/>
                  </a:lnTo>
                  <a:lnTo>
                    <a:pt x="141" y="217"/>
                  </a:lnTo>
                  <a:lnTo>
                    <a:pt x="143" y="227"/>
                  </a:lnTo>
                  <a:lnTo>
                    <a:pt x="158" y="235"/>
                  </a:lnTo>
                  <a:lnTo>
                    <a:pt x="158" y="241"/>
                  </a:lnTo>
                  <a:lnTo>
                    <a:pt x="162" y="242"/>
                  </a:lnTo>
                  <a:lnTo>
                    <a:pt x="174" y="242"/>
                  </a:lnTo>
                  <a:lnTo>
                    <a:pt x="182" y="242"/>
                  </a:lnTo>
                  <a:lnTo>
                    <a:pt x="192" y="250"/>
                  </a:lnTo>
                  <a:lnTo>
                    <a:pt x="215" y="250"/>
                  </a:lnTo>
                  <a:lnTo>
                    <a:pt x="229" y="249"/>
                  </a:lnTo>
                  <a:lnTo>
                    <a:pt x="232" y="253"/>
                  </a:lnTo>
                  <a:lnTo>
                    <a:pt x="229" y="266"/>
                  </a:lnTo>
                  <a:lnTo>
                    <a:pt x="232" y="269"/>
                  </a:lnTo>
                  <a:lnTo>
                    <a:pt x="245" y="258"/>
                  </a:lnTo>
                  <a:lnTo>
                    <a:pt x="262" y="247"/>
                  </a:lnTo>
                  <a:lnTo>
                    <a:pt x="273" y="248"/>
                  </a:lnTo>
                  <a:lnTo>
                    <a:pt x="286" y="256"/>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97" name="12324359.2530062.87582.755"/>
            <p:cNvSpPr>
              <a:spLocks/>
            </p:cNvSpPr>
            <p:nvPr>
              <p:custDataLst>
                <p:tags r:id="rId31"/>
              </p:custDataLst>
            </p:nvPr>
          </p:nvSpPr>
          <p:spPr bwMode="auto">
            <a:xfrm>
              <a:off x="5256687" y="2921607"/>
              <a:ext cx="236108" cy="180930"/>
            </a:xfrm>
            <a:custGeom>
              <a:avLst/>
              <a:gdLst>
                <a:gd name="T0" fmla="*/ 2147483647 w 511"/>
                <a:gd name="T1" fmla="*/ 2147483647 h 388"/>
                <a:gd name="T2" fmla="*/ 2147483647 w 511"/>
                <a:gd name="T3" fmla="*/ 2147483647 h 388"/>
                <a:gd name="T4" fmla="*/ 2147483647 w 511"/>
                <a:gd name="T5" fmla="*/ 2147483647 h 388"/>
                <a:gd name="T6" fmla="*/ 2147483647 w 511"/>
                <a:gd name="T7" fmla="*/ 2147483647 h 388"/>
                <a:gd name="T8" fmla="*/ 2147483647 w 511"/>
                <a:gd name="T9" fmla="*/ 2147483647 h 388"/>
                <a:gd name="T10" fmla="*/ 2147483647 w 511"/>
                <a:gd name="T11" fmla="*/ 2147483647 h 388"/>
                <a:gd name="T12" fmla="*/ 2147483647 w 511"/>
                <a:gd name="T13" fmla="*/ 2147483647 h 388"/>
                <a:gd name="T14" fmla="*/ 2147483647 w 511"/>
                <a:gd name="T15" fmla="*/ 2147483647 h 388"/>
                <a:gd name="T16" fmla="*/ 2147483647 w 511"/>
                <a:gd name="T17" fmla="*/ 2147483647 h 388"/>
                <a:gd name="T18" fmla="*/ 2147483647 w 511"/>
                <a:gd name="T19" fmla="*/ 2147483647 h 388"/>
                <a:gd name="T20" fmla="*/ 2147483647 w 511"/>
                <a:gd name="T21" fmla="*/ 2147483647 h 388"/>
                <a:gd name="T22" fmla="*/ 2147483647 w 511"/>
                <a:gd name="T23" fmla="*/ 2147483647 h 388"/>
                <a:gd name="T24" fmla="*/ 2147483647 w 511"/>
                <a:gd name="T25" fmla="*/ 2147483647 h 388"/>
                <a:gd name="T26" fmla="*/ 2147483647 w 511"/>
                <a:gd name="T27" fmla="*/ 2147483647 h 388"/>
                <a:gd name="T28" fmla="*/ 2147483647 w 511"/>
                <a:gd name="T29" fmla="*/ 2147483647 h 388"/>
                <a:gd name="T30" fmla="*/ 2147483647 w 511"/>
                <a:gd name="T31" fmla="*/ 2147483647 h 388"/>
                <a:gd name="T32" fmla="*/ 2147483647 w 511"/>
                <a:gd name="T33" fmla="*/ 2147483647 h 388"/>
                <a:gd name="T34" fmla="*/ 2147483647 w 511"/>
                <a:gd name="T35" fmla="*/ 2147483647 h 388"/>
                <a:gd name="T36" fmla="*/ 2147483647 w 511"/>
                <a:gd name="T37" fmla="*/ 2147483647 h 388"/>
                <a:gd name="T38" fmla="*/ 2147483647 w 511"/>
                <a:gd name="T39" fmla="*/ 2147483647 h 388"/>
                <a:gd name="T40" fmla="*/ 2147483647 w 511"/>
                <a:gd name="T41" fmla="*/ 2147483647 h 388"/>
                <a:gd name="T42" fmla="*/ 2147483647 w 511"/>
                <a:gd name="T43" fmla="*/ 2147483647 h 388"/>
                <a:gd name="T44" fmla="*/ 2147483647 w 511"/>
                <a:gd name="T45" fmla="*/ 2147483647 h 388"/>
                <a:gd name="T46" fmla="*/ 2147483647 w 511"/>
                <a:gd name="T47" fmla="*/ 2147483647 h 388"/>
                <a:gd name="T48" fmla="*/ 2147483647 w 511"/>
                <a:gd name="T49" fmla="*/ 2147483647 h 388"/>
                <a:gd name="T50" fmla="*/ 2147483647 w 511"/>
                <a:gd name="T51" fmla="*/ 2147483647 h 388"/>
                <a:gd name="T52" fmla="*/ 2147483647 w 511"/>
                <a:gd name="T53" fmla="*/ 2147483647 h 388"/>
                <a:gd name="T54" fmla="*/ 2147483647 w 511"/>
                <a:gd name="T55" fmla="*/ 2147483647 h 388"/>
                <a:gd name="T56" fmla="*/ 2147483647 w 511"/>
                <a:gd name="T57" fmla="*/ 2147483647 h 388"/>
                <a:gd name="T58" fmla="*/ 2147483647 w 511"/>
                <a:gd name="T59" fmla="*/ 2147483647 h 388"/>
                <a:gd name="T60" fmla="*/ 2147483647 w 511"/>
                <a:gd name="T61" fmla="*/ 2147483647 h 388"/>
                <a:gd name="T62" fmla="*/ 2147483647 w 511"/>
                <a:gd name="T63" fmla="*/ 2147483647 h 388"/>
                <a:gd name="T64" fmla="*/ 2147483647 w 511"/>
                <a:gd name="T65" fmla="*/ 2147483647 h 388"/>
                <a:gd name="T66" fmla="*/ 2147483647 w 511"/>
                <a:gd name="T67" fmla="*/ 2147483647 h 388"/>
                <a:gd name="T68" fmla="*/ 2147483647 w 511"/>
                <a:gd name="T69" fmla="*/ 2147483647 h 388"/>
                <a:gd name="T70" fmla="*/ 2147483647 w 511"/>
                <a:gd name="T71" fmla="*/ 2147483647 h 388"/>
                <a:gd name="T72" fmla="*/ 2147483647 w 511"/>
                <a:gd name="T73" fmla="*/ 2147483647 h 388"/>
                <a:gd name="T74" fmla="*/ 2147483647 w 511"/>
                <a:gd name="T75" fmla="*/ 2147483647 h 388"/>
                <a:gd name="T76" fmla="*/ 2147483647 w 511"/>
                <a:gd name="T77" fmla="*/ 2147483647 h 388"/>
                <a:gd name="T78" fmla="*/ 2147483647 w 511"/>
                <a:gd name="T79" fmla="*/ 2147483647 h 388"/>
                <a:gd name="T80" fmla="*/ 2147483647 w 511"/>
                <a:gd name="T81" fmla="*/ 2147483647 h 388"/>
                <a:gd name="T82" fmla="*/ 2147483647 w 511"/>
                <a:gd name="T83" fmla="*/ 2147483647 h 388"/>
                <a:gd name="T84" fmla="*/ 2147483647 w 511"/>
                <a:gd name="T85" fmla="*/ 2147483647 h 388"/>
                <a:gd name="T86" fmla="*/ 2147483647 w 511"/>
                <a:gd name="T87" fmla="*/ 2147483647 h 3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1" h="388">
                  <a:moveTo>
                    <a:pt x="349" y="3"/>
                  </a:moveTo>
                  <a:lnTo>
                    <a:pt x="353" y="3"/>
                  </a:lnTo>
                  <a:lnTo>
                    <a:pt x="351" y="13"/>
                  </a:lnTo>
                  <a:lnTo>
                    <a:pt x="356" y="18"/>
                  </a:lnTo>
                  <a:lnTo>
                    <a:pt x="356" y="23"/>
                  </a:lnTo>
                  <a:lnTo>
                    <a:pt x="367" y="33"/>
                  </a:lnTo>
                  <a:lnTo>
                    <a:pt x="369" y="41"/>
                  </a:lnTo>
                  <a:lnTo>
                    <a:pt x="382" y="42"/>
                  </a:lnTo>
                  <a:lnTo>
                    <a:pt x="389" y="46"/>
                  </a:lnTo>
                  <a:lnTo>
                    <a:pt x="391" y="46"/>
                  </a:lnTo>
                  <a:lnTo>
                    <a:pt x="400" y="64"/>
                  </a:lnTo>
                  <a:lnTo>
                    <a:pt x="408" y="84"/>
                  </a:lnTo>
                  <a:lnTo>
                    <a:pt x="404" y="97"/>
                  </a:lnTo>
                  <a:lnTo>
                    <a:pt x="405" y="101"/>
                  </a:lnTo>
                  <a:lnTo>
                    <a:pt x="397" y="114"/>
                  </a:lnTo>
                  <a:lnTo>
                    <a:pt x="399" y="123"/>
                  </a:lnTo>
                  <a:lnTo>
                    <a:pt x="425" y="134"/>
                  </a:lnTo>
                  <a:lnTo>
                    <a:pt x="453" y="139"/>
                  </a:lnTo>
                  <a:lnTo>
                    <a:pt x="482" y="159"/>
                  </a:lnTo>
                  <a:lnTo>
                    <a:pt x="491" y="162"/>
                  </a:lnTo>
                  <a:lnTo>
                    <a:pt x="491" y="167"/>
                  </a:lnTo>
                  <a:lnTo>
                    <a:pt x="497" y="180"/>
                  </a:lnTo>
                  <a:lnTo>
                    <a:pt x="504" y="196"/>
                  </a:lnTo>
                  <a:lnTo>
                    <a:pt x="511" y="210"/>
                  </a:lnTo>
                  <a:lnTo>
                    <a:pt x="508" y="215"/>
                  </a:lnTo>
                  <a:lnTo>
                    <a:pt x="508" y="225"/>
                  </a:lnTo>
                  <a:lnTo>
                    <a:pt x="496" y="229"/>
                  </a:lnTo>
                  <a:lnTo>
                    <a:pt x="473" y="239"/>
                  </a:lnTo>
                  <a:lnTo>
                    <a:pt x="456" y="253"/>
                  </a:lnTo>
                  <a:lnTo>
                    <a:pt x="445" y="257"/>
                  </a:lnTo>
                  <a:lnTo>
                    <a:pt x="444" y="265"/>
                  </a:lnTo>
                  <a:lnTo>
                    <a:pt x="447" y="303"/>
                  </a:lnTo>
                  <a:lnTo>
                    <a:pt x="437" y="302"/>
                  </a:lnTo>
                  <a:lnTo>
                    <a:pt x="434" y="305"/>
                  </a:lnTo>
                  <a:lnTo>
                    <a:pt x="372" y="318"/>
                  </a:lnTo>
                  <a:lnTo>
                    <a:pt x="365" y="323"/>
                  </a:lnTo>
                  <a:lnTo>
                    <a:pt x="366" y="340"/>
                  </a:lnTo>
                  <a:lnTo>
                    <a:pt x="384" y="356"/>
                  </a:lnTo>
                  <a:lnTo>
                    <a:pt x="378" y="364"/>
                  </a:lnTo>
                  <a:lnTo>
                    <a:pt x="369" y="369"/>
                  </a:lnTo>
                  <a:lnTo>
                    <a:pt x="368" y="373"/>
                  </a:lnTo>
                  <a:lnTo>
                    <a:pt x="370" y="379"/>
                  </a:lnTo>
                  <a:lnTo>
                    <a:pt x="375" y="379"/>
                  </a:lnTo>
                  <a:lnTo>
                    <a:pt x="377" y="382"/>
                  </a:lnTo>
                  <a:lnTo>
                    <a:pt x="359" y="388"/>
                  </a:lnTo>
                  <a:lnTo>
                    <a:pt x="349" y="383"/>
                  </a:lnTo>
                  <a:lnTo>
                    <a:pt x="343" y="380"/>
                  </a:lnTo>
                  <a:lnTo>
                    <a:pt x="331" y="380"/>
                  </a:lnTo>
                  <a:lnTo>
                    <a:pt x="307" y="370"/>
                  </a:lnTo>
                  <a:lnTo>
                    <a:pt x="292" y="370"/>
                  </a:lnTo>
                  <a:lnTo>
                    <a:pt x="280" y="373"/>
                  </a:lnTo>
                  <a:lnTo>
                    <a:pt x="266" y="373"/>
                  </a:lnTo>
                  <a:lnTo>
                    <a:pt x="246" y="385"/>
                  </a:lnTo>
                  <a:lnTo>
                    <a:pt x="230" y="382"/>
                  </a:lnTo>
                  <a:lnTo>
                    <a:pt x="213" y="388"/>
                  </a:lnTo>
                  <a:lnTo>
                    <a:pt x="199" y="383"/>
                  </a:lnTo>
                  <a:lnTo>
                    <a:pt x="192" y="377"/>
                  </a:lnTo>
                  <a:lnTo>
                    <a:pt x="169" y="373"/>
                  </a:lnTo>
                  <a:lnTo>
                    <a:pt x="155" y="383"/>
                  </a:lnTo>
                  <a:lnTo>
                    <a:pt x="147" y="380"/>
                  </a:lnTo>
                  <a:lnTo>
                    <a:pt x="140" y="375"/>
                  </a:lnTo>
                  <a:lnTo>
                    <a:pt x="125" y="371"/>
                  </a:lnTo>
                  <a:lnTo>
                    <a:pt x="122" y="368"/>
                  </a:lnTo>
                  <a:lnTo>
                    <a:pt x="116" y="368"/>
                  </a:lnTo>
                  <a:lnTo>
                    <a:pt x="106" y="352"/>
                  </a:lnTo>
                  <a:lnTo>
                    <a:pt x="96" y="350"/>
                  </a:lnTo>
                  <a:lnTo>
                    <a:pt x="71" y="358"/>
                  </a:lnTo>
                  <a:lnTo>
                    <a:pt x="60" y="356"/>
                  </a:lnTo>
                  <a:lnTo>
                    <a:pt x="39" y="339"/>
                  </a:lnTo>
                  <a:lnTo>
                    <a:pt x="33" y="339"/>
                  </a:lnTo>
                  <a:lnTo>
                    <a:pt x="28" y="328"/>
                  </a:lnTo>
                  <a:lnTo>
                    <a:pt x="31" y="318"/>
                  </a:lnTo>
                  <a:lnTo>
                    <a:pt x="30" y="312"/>
                  </a:lnTo>
                  <a:lnTo>
                    <a:pt x="22" y="306"/>
                  </a:lnTo>
                  <a:lnTo>
                    <a:pt x="20" y="302"/>
                  </a:lnTo>
                  <a:lnTo>
                    <a:pt x="3" y="292"/>
                  </a:lnTo>
                  <a:lnTo>
                    <a:pt x="3" y="290"/>
                  </a:lnTo>
                  <a:lnTo>
                    <a:pt x="11" y="286"/>
                  </a:lnTo>
                  <a:lnTo>
                    <a:pt x="15" y="289"/>
                  </a:lnTo>
                  <a:lnTo>
                    <a:pt x="20" y="284"/>
                  </a:lnTo>
                  <a:lnTo>
                    <a:pt x="19" y="268"/>
                  </a:lnTo>
                  <a:lnTo>
                    <a:pt x="20" y="255"/>
                  </a:lnTo>
                  <a:lnTo>
                    <a:pt x="10" y="245"/>
                  </a:lnTo>
                  <a:lnTo>
                    <a:pt x="2" y="246"/>
                  </a:lnTo>
                  <a:lnTo>
                    <a:pt x="0" y="239"/>
                  </a:lnTo>
                  <a:lnTo>
                    <a:pt x="4" y="232"/>
                  </a:lnTo>
                  <a:lnTo>
                    <a:pt x="2" y="224"/>
                  </a:lnTo>
                  <a:lnTo>
                    <a:pt x="9" y="218"/>
                  </a:lnTo>
                  <a:lnTo>
                    <a:pt x="12" y="215"/>
                  </a:lnTo>
                  <a:lnTo>
                    <a:pt x="12" y="209"/>
                  </a:lnTo>
                  <a:lnTo>
                    <a:pt x="22" y="204"/>
                  </a:lnTo>
                  <a:lnTo>
                    <a:pt x="31" y="201"/>
                  </a:lnTo>
                  <a:lnTo>
                    <a:pt x="40" y="198"/>
                  </a:lnTo>
                  <a:lnTo>
                    <a:pt x="46" y="200"/>
                  </a:lnTo>
                  <a:lnTo>
                    <a:pt x="52" y="198"/>
                  </a:lnTo>
                  <a:lnTo>
                    <a:pt x="54" y="200"/>
                  </a:lnTo>
                  <a:lnTo>
                    <a:pt x="55" y="207"/>
                  </a:lnTo>
                  <a:lnTo>
                    <a:pt x="60" y="209"/>
                  </a:lnTo>
                  <a:lnTo>
                    <a:pt x="71" y="208"/>
                  </a:lnTo>
                  <a:lnTo>
                    <a:pt x="83" y="194"/>
                  </a:lnTo>
                  <a:lnTo>
                    <a:pt x="109" y="199"/>
                  </a:lnTo>
                  <a:lnTo>
                    <a:pt x="122" y="190"/>
                  </a:lnTo>
                  <a:lnTo>
                    <a:pt x="160" y="182"/>
                  </a:lnTo>
                  <a:lnTo>
                    <a:pt x="163" y="177"/>
                  </a:lnTo>
                  <a:lnTo>
                    <a:pt x="166" y="162"/>
                  </a:lnTo>
                  <a:lnTo>
                    <a:pt x="177" y="153"/>
                  </a:lnTo>
                  <a:lnTo>
                    <a:pt x="180" y="153"/>
                  </a:lnTo>
                  <a:lnTo>
                    <a:pt x="180" y="149"/>
                  </a:lnTo>
                  <a:lnTo>
                    <a:pt x="180" y="113"/>
                  </a:lnTo>
                  <a:lnTo>
                    <a:pt x="183" y="105"/>
                  </a:lnTo>
                  <a:lnTo>
                    <a:pt x="172" y="101"/>
                  </a:lnTo>
                  <a:lnTo>
                    <a:pt x="172" y="99"/>
                  </a:lnTo>
                  <a:lnTo>
                    <a:pt x="183" y="95"/>
                  </a:lnTo>
                  <a:lnTo>
                    <a:pt x="211" y="93"/>
                  </a:lnTo>
                  <a:lnTo>
                    <a:pt x="215" y="99"/>
                  </a:lnTo>
                  <a:lnTo>
                    <a:pt x="225" y="101"/>
                  </a:lnTo>
                  <a:lnTo>
                    <a:pt x="227" y="101"/>
                  </a:lnTo>
                  <a:lnTo>
                    <a:pt x="232" y="97"/>
                  </a:lnTo>
                  <a:lnTo>
                    <a:pt x="226" y="91"/>
                  </a:lnTo>
                  <a:lnTo>
                    <a:pt x="247" y="48"/>
                  </a:lnTo>
                  <a:lnTo>
                    <a:pt x="251" y="46"/>
                  </a:lnTo>
                  <a:lnTo>
                    <a:pt x="270" y="55"/>
                  </a:lnTo>
                  <a:lnTo>
                    <a:pt x="279" y="55"/>
                  </a:lnTo>
                  <a:lnTo>
                    <a:pt x="282" y="60"/>
                  </a:lnTo>
                  <a:lnTo>
                    <a:pt x="301" y="55"/>
                  </a:lnTo>
                  <a:lnTo>
                    <a:pt x="305" y="24"/>
                  </a:lnTo>
                  <a:lnTo>
                    <a:pt x="313" y="19"/>
                  </a:lnTo>
                  <a:lnTo>
                    <a:pt x="323" y="18"/>
                  </a:lnTo>
                  <a:lnTo>
                    <a:pt x="329" y="11"/>
                  </a:lnTo>
                  <a:lnTo>
                    <a:pt x="331" y="3"/>
                  </a:lnTo>
                  <a:lnTo>
                    <a:pt x="337" y="0"/>
                  </a:lnTo>
                  <a:lnTo>
                    <a:pt x="349" y="3"/>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98" name="12311433.875384.12538.550.8755"/>
            <p:cNvSpPr>
              <a:spLocks/>
            </p:cNvSpPr>
            <p:nvPr>
              <p:custDataLst>
                <p:tags r:id="rId32"/>
              </p:custDataLst>
            </p:nvPr>
          </p:nvSpPr>
          <p:spPr bwMode="auto">
            <a:xfrm>
              <a:off x="5586681" y="3160113"/>
              <a:ext cx="54999" cy="54717"/>
            </a:xfrm>
            <a:custGeom>
              <a:avLst/>
              <a:gdLst>
                <a:gd name="T0" fmla="*/ 0 w 256"/>
                <a:gd name="T1" fmla="*/ 2147483647 h 287"/>
                <a:gd name="T2" fmla="*/ 2147483647 w 256"/>
                <a:gd name="T3" fmla="*/ 2147483647 h 287"/>
                <a:gd name="T4" fmla="*/ 2147483647 w 256"/>
                <a:gd name="T5" fmla="*/ 2147483647 h 287"/>
                <a:gd name="T6" fmla="*/ 2147483647 w 256"/>
                <a:gd name="T7" fmla="*/ 2147483647 h 287"/>
                <a:gd name="T8" fmla="*/ 2147483647 w 256"/>
                <a:gd name="T9" fmla="*/ 2147483647 h 287"/>
                <a:gd name="T10" fmla="*/ 2147483647 w 256"/>
                <a:gd name="T11" fmla="*/ 2147483647 h 287"/>
                <a:gd name="T12" fmla="*/ 2147483647 w 256"/>
                <a:gd name="T13" fmla="*/ 2147483647 h 287"/>
                <a:gd name="T14" fmla="*/ 2147483647 w 256"/>
                <a:gd name="T15" fmla="*/ 2147483647 h 287"/>
                <a:gd name="T16" fmla="*/ 2147483647 w 256"/>
                <a:gd name="T17" fmla="*/ 2147483647 h 287"/>
                <a:gd name="T18" fmla="*/ 2147483647 w 256"/>
                <a:gd name="T19" fmla="*/ 2147483647 h 287"/>
                <a:gd name="T20" fmla="*/ 2147483647 w 256"/>
                <a:gd name="T21" fmla="*/ 2147483647 h 287"/>
                <a:gd name="T22" fmla="*/ 2147483647 w 256"/>
                <a:gd name="T23" fmla="*/ 2147483647 h 287"/>
                <a:gd name="T24" fmla="*/ 2147483647 w 256"/>
                <a:gd name="T25" fmla="*/ 2147483647 h 287"/>
                <a:gd name="T26" fmla="*/ 2147483647 w 256"/>
                <a:gd name="T27" fmla="*/ 2147483647 h 287"/>
                <a:gd name="T28" fmla="*/ 2147483647 w 256"/>
                <a:gd name="T29" fmla="*/ 2147483647 h 287"/>
                <a:gd name="T30" fmla="*/ 2147483647 w 256"/>
                <a:gd name="T31" fmla="*/ 2147483647 h 287"/>
                <a:gd name="T32" fmla="*/ 2147483647 w 256"/>
                <a:gd name="T33" fmla="*/ 2147483647 h 287"/>
                <a:gd name="T34" fmla="*/ 2147483647 w 256"/>
                <a:gd name="T35" fmla="*/ 2147483647 h 287"/>
                <a:gd name="T36" fmla="*/ 2147483647 w 256"/>
                <a:gd name="T37" fmla="*/ 2147483647 h 287"/>
                <a:gd name="T38" fmla="*/ 2147483647 w 256"/>
                <a:gd name="T39" fmla="*/ 2147483647 h 287"/>
                <a:gd name="T40" fmla="*/ 2147483647 w 256"/>
                <a:gd name="T41" fmla="*/ 2147483647 h 287"/>
                <a:gd name="T42" fmla="*/ 2147483647 w 256"/>
                <a:gd name="T43" fmla="*/ 2147483647 h 287"/>
                <a:gd name="T44" fmla="*/ 2147483647 w 256"/>
                <a:gd name="T45" fmla="*/ 2147483647 h 287"/>
                <a:gd name="T46" fmla="*/ 2147483647 w 256"/>
                <a:gd name="T47" fmla="*/ 2147483647 h 287"/>
                <a:gd name="T48" fmla="*/ 2147483647 w 256"/>
                <a:gd name="T49" fmla="*/ 2147483647 h 287"/>
                <a:gd name="T50" fmla="*/ 2147483647 w 256"/>
                <a:gd name="T51" fmla="*/ 0 h 287"/>
                <a:gd name="T52" fmla="*/ 2147483647 w 256"/>
                <a:gd name="T53" fmla="*/ 2147483647 h 287"/>
                <a:gd name="T54" fmla="*/ 2147483647 w 256"/>
                <a:gd name="T55" fmla="*/ 2147483647 h 287"/>
                <a:gd name="T56" fmla="*/ 2147483647 w 256"/>
                <a:gd name="T57" fmla="*/ 2147483647 h 287"/>
                <a:gd name="T58" fmla="*/ 2147483647 w 256"/>
                <a:gd name="T59" fmla="*/ 2147483647 h 287"/>
                <a:gd name="T60" fmla="*/ 2147483647 w 256"/>
                <a:gd name="T61" fmla="*/ 2147483647 h 287"/>
                <a:gd name="T62" fmla="*/ 2147483647 w 256"/>
                <a:gd name="T63" fmla="*/ 2147483647 h 287"/>
                <a:gd name="T64" fmla="*/ 2147483647 w 256"/>
                <a:gd name="T65" fmla="*/ 2147483647 h 287"/>
                <a:gd name="T66" fmla="*/ 2147483647 w 256"/>
                <a:gd name="T67" fmla="*/ 2147483647 h 287"/>
                <a:gd name="T68" fmla="*/ 2147483647 w 256"/>
                <a:gd name="T69" fmla="*/ 2147483647 h 287"/>
                <a:gd name="T70" fmla="*/ 2147483647 w 256"/>
                <a:gd name="T71" fmla="*/ 2147483647 h 287"/>
                <a:gd name="T72" fmla="*/ 2147483647 w 256"/>
                <a:gd name="T73" fmla="*/ 2147483647 h 287"/>
                <a:gd name="T74" fmla="*/ 2147483647 w 256"/>
                <a:gd name="T75" fmla="*/ 2147483647 h 287"/>
                <a:gd name="T76" fmla="*/ 2147483647 w 256"/>
                <a:gd name="T77" fmla="*/ 2147483647 h 287"/>
                <a:gd name="T78" fmla="*/ 2147483647 w 256"/>
                <a:gd name="T79" fmla="*/ 2147483647 h 287"/>
                <a:gd name="T80" fmla="*/ 2147483647 w 256"/>
                <a:gd name="T81" fmla="*/ 2147483647 h 287"/>
                <a:gd name="T82" fmla="*/ 2147483647 w 256"/>
                <a:gd name="T83" fmla="*/ 2147483647 h 287"/>
                <a:gd name="T84" fmla="*/ 2147483647 w 256"/>
                <a:gd name="T85" fmla="*/ 2147483647 h 287"/>
                <a:gd name="T86" fmla="*/ 2147483647 w 256"/>
                <a:gd name="T87" fmla="*/ 2147483647 h 287"/>
                <a:gd name="T88" fmla="*/ 2147483647 w 256"/>
                <a:gd name="T89" fmla="*/ 2147483647 h 287"/>
                <a:gd name="T90" fmla="*/ 2147483647 w 256"/>
                <a:gd name="T91" fmla="*/ 2147483647 h 287"/>
                <a:gd name="T92" fmla="*/ 2147483647 w 256"/>
                <a:gd name="T93" fmla="*/ 2147483647 h 287"/>
                <a:gd name="T94" fmla="*/ 2147483647 w 256"/>
                <a:gd name="T95" fmla="*/ 2147483647 h 287"/>
                <a:gd name="T96" fmla="*/ 2147483647 w 256"/>
                <a:gd name="T97" fmla="*/ 2147483647 h 287"/>
                <a:gd name="T98" fmla="*/ 2147483647 w 256"/>
                <a:gd name="T99" fmla="*/ 2147483647 h 287"/>
                <a:gd name="T100" fmla="*/ 2147483647 w 256"/>
                <a:gd name="T101" fmla="*/ 2147483647 h 287"/>
                <a:gd name="T102" fmla="*/ 2147483647 w 256"/>
                <a:gd name="T103" fmla="*/ 2147483647 h 287"/>
                <a:gd name="T104" fmla="*/ 2147483647 w 256"/>
                <a:gd name="T105" fmla="*/ 2147483647 h 287"/>
                <a:gd name="T106" fmla="*/ 2147483647 w 256"/>
                <a:gd name="T107" fmla="*/ 2147483647 h 287"/>
                <a:gd name="T108" fmla="*/ 2147483647 w 256"/>
                <a:gd name="T109" fmla="*/ 2147483647 h 287"/>
                <a:gd name="T110" fmla="*/ 2147483647 w 256"/>
                <a:gd name="T111" fmla="*/ 2147483647 h 287"/>
                <a:gd name="T112" fmla="*/ 2147483647 w 256"/>
                <a:gd name="T113" fmla="*/ 2147483647 h 287"/>
                <a:gd name="T114" fmla="*/ 2147483647 w 256"/>
                <a:gd name="T115" fmla="*/ 2147483647 h 287"/>
                <a:gd name="T116" fmla="*/ 2147483647 w 256"/>
                <a:gd name="T117" fmla="*/ 2147483647 h 287"/>
                <a:gd name="T118" fmla="*/ 0 w 256"/>
                <a:gd name="T119" fmla="*/ 21474836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6" h="287">
                  <a:moveTo>
                    <a:pt x="0" y="205"/>
                  </a:moveTo>
                  <a:lnTo>
                    <a:pt x="26" y="168"/>
                  </a:lnTo>
                  <a:lnTo>
                    <a:pt x="17" y="159"/>
                  </a:lnTo>
                  <a:lnTo>
                    <a:pt x="27" y="142"/>
                  </a:lnTo>
                  <a:lnTo>
                    <a:pt x="41" y="141"/>
                  </a:lnTo>
                  <a:lnTo>
                    <a:pt x="54" y="151"/>
                  </a:lnTo>
                  <a:lnTo>
                    <a:pt x="68" y="147"/>
                  </a:lnTo>
                  <a:lnTo>
                    <a:pt x="84" y="166"/>
                  </a:lnTo>
                  <a:lnTo>
                    <a:pt x="105" y="156"/>
                  </a:lnTo>
                  <a:lnTo>
                    <a:pt x="113" y="139"/>
                  </a:lnTo>
                  <a:lnTo>
                    <a:pt x="113" y="133"/>
                  </a:lnTo>
                  <a:lnTo>
                    <a:pt x="117" y="126"/>
                  </a:lnTo>
                  <a:lnTo>
                    <a:pt x="125" y="121"/>
                  </a:lnTo>
                  <a:lnTo>
                    <a:pt x="120" y="106"/>
                  </a:lnTo>
                  <a:lnTo>
                    <a:pt x="141" y="108"/>
                  </a:lnTo>
                  <a:lnTo>
                    <a:pt x="146" y="100"/>
                  </a:lnTo>
                  <a:lnTo>
                    <a:pt x="149" y="82"/>
                  </a:lnTo>
                  <a:lnTo>
                    <a:pt x="146" y="76"/>
                  </a:lnTo>
                  <a:lnTo>
                    <a:pt x="149" y="70"/>
                  </a:lnTo>
                  <a:lnTo>
                    <a:pt x="153" y="60"/>
                  </a:lnTo>
                  <a:lnTo>
                    <a:pt x="171" y="45"/>
                  </a:lnTo>
                  <a:lnTo>
                    <a:pt x="162" y="36"/>
                  </a:lnTo>
                  <a:lnTo>
                    <a:pt x="159" y="31"/>
                  </a:lnTo>
                  <a:lnTo>
                    <a:pt x="159" y="24"/>
                  </a:lnTo>
                  <a:lnTo>
                    <a:pt x="167" y="9"/>
                  </a:lnTo>
                  <a:lnTo>
                    <a:pt x="159" y="0"/>
                  </a:lnTo>
                  <a:lnTo>
                    <a:pt x="198" y="18"/>
                  </a:lnTo>
                  <a:lnTo>
                    <a:pt x="207" y="30"/>
                  </a:lnTo>
                  <a:lnTo>
                    <a:pt x="226" y="25"/>
                  </a:lnTo>
                  <a:lnTo>
                    <a:pt x="239" y="27"/>
                  </a:lnTo>
                  <a:lnTo>
                    <a:pt x="250" y="47"/>
                  </a:lnTo>
                  <a:lnTo>
                    <a:pt x="256" y="81"/>
                  </a:lnTo>
                  <a:lnTo>
                    <a:pt x="252" y="96"/>
                  </a:lnTo>
                  <a:lnTo>
                    <a:pt x="245" y="93"/>
                  </a:lnTo>
                  <a:lnTo>
                    <a:pt x="222" y="116"/>
                  </a:lnTo>
                  <a:lnTo>
                    <a:pt x="179" y="120"/>
                  </a:lnTo>
                  <a:lnTo>
                    <a:pt x="168" y="135"/>
                  </a:lnTo>
                  <a:lnTo>
                    <a:pt x="179" y="147"/>
                  </a:lnTo>
                  <a:lnTo>
                    <a:pt x="179" y="174"/>
                  </a:lnTo>
                  <a:lnTo>
                    <a:pt x="189" y="177"/>
                  </a:lnTo>
                  <a:lnTo>
                    <a:pt x="219" y="218"/>
                  </a:lnTo>
                  <a:lnTo>
                    <a:pt x="222" y="270"/>
                  </a:lnTo>
                  <a:lnTo>
                    <a:pt x="200" y="287"/>
                  </a:lnTo>
                  <a:lnTo>
                    <a:pt x="183" y="267"/>
                  </a:lnTo>
                  <a:lnTo>
                    <a:pt x="168" y="243"/>
                  </a:lnTo>
                  <a:lnTo>
                    <a:pt x="166" y="231"/>
                  </a:lnTo>
                  <a:lnTo>
                    <a:pt x="157" y="226"/>
                  </a:lnTo>
                  <a:lnTo>
                    <a:pt x="142" y="233"/>
                  </a:lnTo>
                  <a:lnTo>
                    <a:pt x="123" y="218"/>
                  </a:lnTo>
                  <a:lnTo>
                    <a:pt x="110" y="245"/>
                  </a:lnTo>
                  <a:lnTo>
                    <a:pt x="95" y="248"/>
                  </a:lnTo>
                  <a:lnTo>
                    <a:pt x="82" y="270"/>
                  </a:lnTo>
                  <a:lnTo>
                    <a:pt x="73" y="267"/>
                  </a:lnTo>
                  <a:lnTo>
                    <a:pt x="58" y="270"/>
                  </a:lnTo>
                  <a:lnTo>
                    <a:pt x="60" y="255"/>
                  </a:lnTo>
                  <a:lnTo>
                    <a:pt x="53" y="246"/>
                  </a:lnTo>
                  <a:lnTo>
                    <a:pt x="42" y="244"/>
                  </a:lnTo>
                  <a:lnTo>
                    <a:pt x="41" y="231"/>
                  </a:lnTo>
                  <a:lnTo>
                    <a:pt x="26" y="228"/>
                  </a:lnTo>
                  <a:lnTo>
                    <a:pt x="0" y="205"/>
                  </a:lnTo>
                  <a:close/>
                </a:path>
              </a:pathLst>
            </a:custGeom>
            <a:grpFill/>
            <a:ln w="3175">
              <a:solidFill>
                <a:schemeClr val="accent1">
                  <a:lumMod val="20000"/>
                  <a:lumOff val="80000"/>
                </a:schemeClr>
              </a:solidFill>
              <a:round/>
              <a:headEnd/>
              <a:tailEnd/>
            </a:ln>
          </p:spPr>
          <p:txBody>
            <a:bodyPr/>
            <a:lstStyle/>
            <a:p>
              <a:endParaRPr lang="en-US">
                <a:solidFill>
                  <a:schemeClr val="bg1">
                    <a:lumMod val="85000"/>
                  </a:schemeClr>
                </a:solidFill>
                <a:latin typeface="+mn-lt"/>
              </a:endParaRPr>
            </a:p>
          </p:txBody>
        </p:sp>
        <p:sp>
          <p:nvSpPr>
            <p:cNvPr id="99" name="12312433.875384.12538.550.8755"/>
            <p:cNvSpPr>
              <a:spLocks/>
            </p:cNvSpPr>
            <p:nvPr>
              <p:custDataLst>
                <p:tags r:id="rId33"/>
              </p:custDataLst>
            </p:nvPr>
          </p:nvSpPr>
          <p:spPr bwMode="auto">
            <a:xfrm>
              <a:off x="5496662" y="3135900"/>
              <a:ext cx="126541" cy="111151"/>
            </a:xfrm>
            <a:custGeom>
              <a:avLst/>
              <a:gdLst>
                <a:gd name="T0" fmla="*/ 2147483647 w 589"/>
                <a:gd name="T1" fmla="*/ 2147483647 h 583"/>
                <a:gd name="T2" fmla="*/ 2147483647 w 589"/>
                <a:gd name="T3" fmla="*/ 2147483647 h 583"/>
                <a:gd name="T4" fmla="*/ 2147483647 w 589"/>
                <a:gd name="T5" fmla="*/ 0 h 583"/>
                <a:gd name="T6" fmla="*/ 2147483647 w 589"/>
                <a:gd name="T7" fmla="*/ 2147483647 h 583"/>
                <a:gd name="T8" fmla="*/ 2147483647 w 589"/>
                <a:gd name="T9" fmla="*/ 2147483647 h 583"/>
                <a:gd name="T10" fmla="*/ 2147483647 w 589"/>
                <a:gd name="T11" fmla="*/ 2147483647 h 583"/>
                <a:gd name="T12" fmla="*/ 2147483647 w 589"/>
                <a:gd name="T13" fmla="*/ 2147483647 h 583"/>
                <a:gd name="T14" fmla="*/ 2147483647 w 589"/>
                <a:gd name="T15" fmla="*/ 2147483647 h 583"/>
                <a:gd name="T16" fmla="*/ 2147483647 w 589"/>
                <a:gd name="T17" fmla="*/ 2147483647 h 583"/>
                <a:gd name="T18" fmla="*/ 2147483647 w 589"/>
                <a:gd name="T19" fmla="*/ 2147483647 h 583"/>
                <a:gd name="T20" fmla="*/ 2147483647 w 589"/>
                <a:gd name="T21" fmla="*/ 2147483647 h 583"/>
                <a:gd name="T22" fmla="*/ 2147483647 w 589"/>
                <a:gd name="T23" fmla="*/ 2147483647 h 583"/>
                <a:gd name="T24" fmla="*/ 2147483647 w 589"/>
                <a:gd name="T25" fmla="*/ 2147483647 h 583"/>
                <a:gd name="T26" fmla="*/ 2147483647 w 589"/>
                <a:gd name="T27" fmla="*/ 2147483647 h 583"/>
                <a:gd name="T28" fmla="*/ 2147483647 w 589"/>
                <a:gd name="T29" fmla="*/ 2147483647 h 583"/>
                <a:gd name="T30" fmla="*/ 2147483647 w 589"/>
                <a:gd name="T31" fmla="*/ 2147483647 h 583"/>
                <a:gd name="T32" fmla="*/ 2147483647 w 589"/>
                <a:gd name="T33" fmla="*/ 2147483647 h 583"/>
                <a:gd name="T34" fmla="*/ 2147483647 w 589"/>
                <a:gd name="T35" fmla="*/ 2147483647 h 583"/>
                <a:gd name="T36" fmla="*/ 2147483647 w 589"/>
                <a:gd name="T37" fmla="*/ 2147483647 h 583"/>
                <a:gd name="T38" fmla="*/ 2147483647 w 589"/>
                <a:gd name="T39" fmla="*/ 2147483647 h 583"/>
                <a:gd name="T40" fmla="*/ 2147483647 w 589"/>
                <a:gd name="T41" fmla="*/ 2147483647 h 583"/>
                <a:gd name="T42" fmla="*/ 2147483647 w 589"/>
                <a:gd name="T43" fmla="*/ 2147483647 h 583"/>
                <a:gd name="T44" fmla="*/ 2147483647 w 589"/>
                <a:gd name="T45" fmla="*/ 2147483647 h 583"/>
                <a:gd name="T46" fmla="*/ 2147483647 w 589"/>
                <a:gd name="T47" fmla="*/ 2147483647 h 583"/>
                <a:gd name="T48" fmla="*/ 2147483647 w 589"/>
                <a:gd name="T49" fmla="*/ 2147483647 h 583"/>
                <a:gd name="T50" fmla="*/ 2147483647 w 589"/>
                <a:gd name="T51" fmla="*/ 2147483647 h 583"/>
                <a:gd name="T52" fmla="*/ 2147483647 w 589"/>
                <a:gd name="T53" fmla="*/ 2147483647 h 583"/>
                <a:gd name="T54" fmla="*/ 2147483647 w 589"/>
                <a:gd name="T55" fmla="*/ 2147483647 h 583"/>
                <a:gd name="T56" fmla="*/ 2147483647 w 589"/>
                <a:gd name="T57" fmla="*/ 2147483647 h 583"/>
                <a:gd name="T58" fmla="*/ 2147483647 w 589"/>
                <a:gd name="T59" fmla="*/ 2147483647 h 583"/>
                <a:gd name="T60" fmla="*/ 2147483647 w 589"/>
                <a:gd name="T61" fmla="*/ 2147483647 h 583"/>
                <a:gd name="T62" fmla="*/ 2147483647 w 589"/>
                <a:gd name="T63" fmla="*/ 2147483647 h 583"/>
                <a:gd name="T64" fmla="*/ 2147483647 w 589"/>
                <a:gd name="T65" fmla="*/ 2147483647 h 583"/>
                <a:gd name="T66" fmla="*/ 2147483647 w 589"/>
                <a:gd name="T67" fmla="*/ 2147483647 h 583"/>
                <a:gd name="T68" fmla="*/ 2147483647 w 589"/>
                <a:gd name="T69" fmla="*/ 2147483647 h 583"/>
                <a:gd name="T70" fmla="*/ 2147483647 w 589"/>
                <a:gd name="T71" fmla="*/ 2147483647 h 583"/>
                <a:gd name="T72" fmla="*/ 2147483647 w 589"/>
                <a:gd name="T73" fmla="*/ 2147483647 h 583"/>
                <a:gd name="T74" fmla="*/ 2147483647 w 589"/>
                <a:gd name="T75" fmla="*/ 2147483647 h 583"/>
                <a:gd name="T76" fmla="*/ 2147483647 w 589"/>
                <a:gd name="T77" fmla="*/ 2147483647 h 583"/>
                <a:gd name="T78" fmla="*/ 2147483647 w 589"/>
                <a:gd name="T79" fmla="*/ 2147483647 h 583"/>
                <a:gd name="T80" fmla="*/ 2147483647 w 589"/>
                <a:gd name="T81" fmla="*/ 2147483647 h 583"/>
                <a:gd name="T82" fmla="*/ 2147483647 w 589"/>
                <a:gd name="T83" fmla="*/ 2147483647 h 583"/>
                <a:gd name="T84" fmla="*/ 2147483647 w 589"/>
                <a:gd name="T85" fmla="*/ 2147483647 h 583"/>
                <a:gd name="T86" fmla="*/ 2147483647 w 589"/>
                <a:gd name="T87" fmla="*/ 2147483647 h 583"/>
                <a:gd name="T88" fmla="*/ 2147483647 w 589"/>
                <a:gd name="T89" fmla="*/ 2147483647 h 583"/>
                <a:gd name="T90" fmla="*/ 2147483647 w 589"/>
                <a:gd name="T91" fmla="*/ 2147483647 h 583"/>
                <a:gd name="T92" fmla="*/ 2147483647 w 589"/>
                <a:gd name="T93" fmla="*/ 2147483647 h 583"/>
                <a:gd name="T94" fmla="*/ 2147483647 w 589"/>
                <a:gd name="T95" fmla="*/ 2147483647 h 583"/>
                <a:gd name="T96" fmla="*/ 0 w 589"/>
                <a:gd name="T97" fmla="*/ 2147483647 h 583"/>
                <a:gd name="T98" fmla="*/ 2147483647 w 589"/>
                <a:gd name="T99" fmla="*/ 2147483647 h 583"/>
                <a:gd name="T100" fmla="*/ 2147483647 w 589"/>
                <a:gd name="T101" fmla="*/ 2147483647 h 583"/>
                <a:gd name="T102" fmla="*/ 2147483647 w 589"/>
                <a:gd name="T103" fmla="*/ 2147483647 h 583"/>
                <a:gd name="T104" fmla="*/ 2147483647 w 589"/>
                <a:gd name="T105" fmla="*/ 2147483647 h 583"/>
                <a:gd name="T106" fmla="*/ 2147483647 w 589"/>
                <a:gd name="T107" fmla="*/ 2147483647 h 583"/>
                <a:gd name="T108" fmla="*/ 2147483647 w 589"/>
                <a:gd name="T109" fmla="*/ 2147483647 h 583"/>
                <a:gd name="T110" fmla="*/ 2147483647 w 589"/>
                <a:gd name="T111" fmla="*/ 2147483647 h 5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9" h="583">
                  <a:moveTo>
                    <a:pt x="256" y="71"/>
                  </a:moveTo>
                  <a:lnTo>
                    <a:pt x="262" y="51"/>
                  </a:lnTo>
                  <a:lnTo>
                    <a:pt x="254" y="37"/>
                  </a:lnTo>
                  <a:lnTo>
                    <a:pt x="252" y="17"/>
                  </a:lnTo>
                  <a:lnTo>
                    <a:pt x="288" y="0"/>
                  </a:lnTo>
                  <a:lnTo>
                    <a:pt x="297" y="0"/>
                  </a:lnTo>
                  <a:lnTo>
                    <a:pt x="301" y="15"/>
                  </a:lnTo>
                  <a:lnTo>
                    <a:pt x="303" y="34"/>
                  </a:lnTo>
                  <a:lnTo>
                    <a:pt x="320" y="47"/>
                  </a:lnTo>
                  <a:lnTo>
                    <a:pt x="342" y="71"/>
                  </a:lnTo>
                  <a:lnTo>
                    <a:pt x="355" y="64"/>
                  </a:lnTo>
                  <a:lnTo>
                    <a:pt x="363" y="71"/>
                  </a:lnTo>
                  <a:lnTo>
                    <a:pt x="365" y="98"/>
                  </a:lnTo>
                  <a:lnTo>
                    <a:pt x="380" y="110"/>
                  </a:lnTo>
                  <a:lnTo>
                    <a:pt x="417" y="113"/>
                  </a:lnTo>
                  <a:lnTo>
                    <a:pt x="423" y="105"/>
                  </a:lnTo>
                  <a:lnTo>
                    <a:pt x="421" y="93"/>
                  </a:lnTo>
                  <a:lnTo>
                    <a:pt x="443" y="88"/>
                  </a:lnTo>
                  <a:lnTo>
                    <a:pt x="456" y="91"/>
                  </a:lnTo>
                  <a:lnTo>
                    <a:pt x="456" y="105"/>
                  </a:lnTo>
                  <a:lnTo>
                    <a:pt x="464" y="105"/>
                  </a:lnTo>
                  <a:lnTo>
                    <a:pt x="501" y="98"/>
                  </a:lnTo>
                  <a:lnTo>
                    <a:pt x="507" y="103"/>
                  </a:lnTo>
                  <a:lnTo>
                    <a:pt x="509" y="113"/>
                  </a:lnTo>
                  <a:lnTo>
                    <a:pt x="525" y="118"/>
                  </a:lnTo>
                  <a:lnTo>
                    <a:pt x="559" y="135"/>
                  </a:lnTo>
                  <a:lnTo>
                    <a:pt x="578" y="127"/>
                  </a:lnTo>
                  <a:lnTo>
                    <a:pt x="584" y="137"/>
                  </a:lnTo>
                  <a:lnTo>
                    <a:pt x="577" y="151"/>
                  </a:lnTo>
                  <a:lnTo>
                    <a:pt x="580" y="161"/>
                  </a:lnTo>
                  <a:lnTo>
                    <a:pt x="589" y="173"/>
                  </a:lnTo>
                  <a:lnTo>
                    <a:pt x="571" y="188"/>
                  </a:lnTo>
                  <a:lnTo>
                    <a:pt x="566" y="200"/>
                  </a:lnTo>
                  <a:lnTo>
                    <a:pt x="568" y="212"/>
                  </a:lnTo>
                  <a:lnTo>
                    <a:pt x="563" y="226"/>
                  </a:lnTo>
                  <a:lnTo>
                    <a:pt x="560" y="233"/>
                  </a:lnTo>
                  <a:lnTo>
                    <a:pt x="538" y="235"/>
                  </a:lnTo>
                  <a:lnTo>
                    <a:pt x="542" y="250"/>
                  </a:lnTo>
                  <a:lnTo>
                    <a:pt x="536" y="254"/>
                  </a:lnTo>
                  <a:lnTo>
                    <a:pt x="532" y="265"/>
                  </a:lnTo>
                  <a:lnTo>
                    <a:pt x="524" y="283"/>
                  </a:lnTo>
                  <a:lnTo>
                    <a:pt x="503" y="293"/>
                  </a:lnTo>
                  <a:lnTo>
                    <a:pt x="493" y="280"/>
                  </a:lnTo>
                  <a:lnTo>
                    <a:pt x="487" y="272"/>
                  </a:lnTo>
                  <a:lnTo>
                    <a:pt x="472" y="277"/>
                  </a:lnTo>
                  <a:lnTo>
                    <a:pt x="463" y="268"/>
                  </a:lnTo>
                  <a:lnTo>
                    <a:pt x="445" y="268"/>
                  </a:lnTo>
                  <a:lnTo>
                    <a:pt x="436" y="286"/>
                  </a:lnTo>
                  <a:lnTo>
                    <a:pt x="446" y="295"/>
                  </a:lnTo>
                  <a:lnTo>
                    <a:pt x="419" y="332"/>
                  </a:lnTo>
                  <a:lnTo>
                    <a:pt x="443" y="353"/>
                  </a:lnTo>
                  <a:lnTo>
                    <a:pt x="452" y="355"/>
                  </a:lnTo>
                  <a:lnTo>
                    <a:pt x="458" y="356"/>
                  </a:lnTo>
                  <a:lnTo>
                    <a:pt x="461" y="373"/>
                  </a:lnTo>
                  <a:lnTo>
                    <a:pt x="472" y="373"/>
                  </a:lnTo>
                  <a:lnTo>
                    <a:pt x="478" y="382"/>
                  </a:lnTo>
                  <a:lnTo>
                    <a:pt x="477" y="397"/>
                  </a:lnTo>
                  <a:lnTo>
                    <a:pt x="458" y="385"/>
                  </a:lnTo>
                  <a:lnTo>
                    <a:pt x="443" y="407"/>
                  </a:lnTo>
                  <a:lnTo>
                    <a:pt x="443" y="414"/>
                  </a:lnTo>
                  <a:lnTo>
                    <a:pt x="475" y="436"/>
                  </a:lnTo>
                  <a:lnTo>
                    <a:pt x="482" y="451"/>
                  </a:lnTo>
                  <a:lnTo>
                    <a:pt x="458" y="461"/>
                  </a:lnTo>
                  <a:lnTo>
                    <a:pt x="423" y="458"/>
                  </a:lnTo>
                  <a:lnTo>
                    <a:pt x="419" y="441"/>
                  </a:lnTo>
                  <a:lnTo>
                    <a:pt x="406" y="436"/>
                  </a:lnTo>
                  <a:lnTo>
                    <a:pt x="385" y="453"/>
                  </a:lnTo>
                  <a:lnTo>
                    <a:pt x="372" y="441"/>
                  </a:lnTo>
                  <a:lnTo>
                    <a:pt x="372" y="421"/>
                  </a:lnTo>
                  <a:lnTo>
                    <a:pt x="363" y="414"/>
                  </a:lnTo>
                  <a:lnTo>
                    <a:pt x="363" y="399"/>
                  </a:lnTo>
                  <a:lnTo>
                    <a:pt x="344" y="394"/>
                  </a:lnTo>
                  <a:lnTo>
                    <a:pt x="338" y="404"/>
                  </a:lnTo>
                  <a:lnTo>
                    <a:pt x="342" y="419"/>
                  </a:lnTo>
                  <a:lnTo>
                    <a:pt x="325" y="429"/>
                  </a:lnTo>
                  <a:lnTo>
                    <a:pt x="320" y="438"/>
                  </a:lnTo>
                  <a:lnTo>
                    <a:pt x="325" y="453"/>
                  </a:lnTo>
                  <a:lnTo>
                    <a:pt x="290" y="500"/>
                  </a:lnTo>
                  <a:lnTo>
                    <a:pt x="297" y="556"/>
                  </a:lnTo>
                  <a:lnTo>
                    <a:pt x="277" y="571"/>
                  </a:lnTo>
                  <a:lnTo>
                    <a:pt x="271" y="561"/>
                  </a:lnTo>
                  <a:lnTo>
                    <a:pt x="236" y="583"/>
                  </a:lnTo>
                  <a:lnTo>
                    <a:pt x="221" y="576"/>
                  </a:lnTo>
                  <a:lnTo>
                    <a:pt x="174" y="465"/>
                  </a:lnTo>
                  <a:lnTo>
                    <a:pt x="155" y="453"/>
                  </a:lnTo>
                  <a:lnTo>
                    <a:pt x="138" y="446"/>
                  </a:lnTo>
                  <a:lnTo>
                    <a:pt x="131" y="434"/>
                  </a:lnTo>
                  <a:lnTo>
                    <a:pt x="142" y="414"/>
                  </a:lnTo>
                  <a:lnTo>
                    <a:pt x="127" y="404"/>
                  </a:lnTo>
                  <a:lnTo>
                    <a:pt x="110" y="419"/>
                  </a:lnTo>
                  <a:lnTo>
                    <a:pt x="90" y="421"/>
                  </a:lnTo>
                  <a:lnTo>
                    <a:pt x="82" y="365"/>
                  </a:lnTo>
                  <a:lnTo>
                    <a:pt x="80" y="350"/>
                  </a:lnTo>
                  <a:lnTo>
                    <a:pt x="73" y="257"/>
                  </a:lnTo>
                  <a:lnTo>
                    <a:pt x="60" y="208"/>
                  </a:lnTo>
                  <a:lnTo>
                    <a:pt x="71" y="201"/>
                  </a:lnTo>
                  <a:lnTo>
                    <a:pt x="39" y="132"/>
                  </a:lnTo>
                  <a:lnTo>
                    <a:pt x="0" y="98"/>
                  </a:lnTo>
                  <a:lnTo>
                    <a:pt x="4" y="76"/>
                  </a:lnTo>
                  <a:lnTo>
                    <a:pt x="9" y="69"/>
                  </a:lnTo>
                  <a:lnTo>
                    <a:pt x="67" y="59"/>
                  </a:lnTo>
                  <a:lnTo>
                    <a:pt x="105" y="71"/>
                  </a:lnTo>
                  <a:lnTo>
                    <a:pt x="127" y="64"/>
                  </a:lnTo>
                  <a:lnTo>
                    <a:pt x="135" y="81"/>
                  </a:lnTo>
                  <a:lnTo>
                    <a:pt x="166" y="113"/>
                  </a:lnTo>
                  <a:lnTo>
                    <a:pt x="187" y="108"/>
                  </a:lnTo>
                  <a:lnTo>
                    <a:pt x="187" y="88"/>
                  </a:lnTo>
                  <a:lnTo>
                    <a:pt x="193" y="76"/>
                  </a:lnTo>
                  <a:lnTo>
                    <a:pt x="215" y="66"/>
                  </a:lnTo>
                  <a:lnTo>
                    <a:pt x="221" y="83"/>
                  </a:lnTo>
                  <a:lnTo>
                    <a:pt x="236" y="71"/>
                  </a:lnTo>
                  <a:lnTo>
                    <a:pt x="256" y="71"/>
                  </a:lnTo>
                </a:path>
              </a:pathLst>
            </a:custGeom>
            <a:grpFill/>
            <a:ln w="3175">
              <a:solidFill>
                <a:schemeClr val="accent1">
                  <a:lumMod val="20000"/>
                  <a:lumOff val="80000"/>
                </a:schemeClr>
              </a:solidFill>
              <a:prstDash val="solid"/>
              <a:round/>
              <a:headEnd/>
              <a:tailEnd/>
            </a:ln>
          </p:spPr>
          <p:txBody>
            <a:bodyPr/>
            <a:lstStyle/>
            <a:p>
              <a:endParaRPr lang="en-US">
                <a:solidFill>
                  <a:schemeClr val="bg1">
                    <a:lumMod val="85000"/>
                  </a:schemeClr>
                </a:solidFill>
                <a:latin typeface="+mn-lt"/>
              </a:endParaRPr>
            </a:p>
          </p:txBody>
        </p:sp>
        <p:sp>
          <p:nvSpPr>
            <p:cNvPr id="100" name="Freeform 127"/>
            <p:cNvSpPr>
              <a:spLocks/>
            </p:cNvSpPr>
            <p:nvPr>
              <p:custDataLst>
                <p:tags r:id="rId34"/>
              </p:custDataLst>
            </p:nvPr>
          </p:nvSpPr>
          <p:spPr bwMode="auto">
            <a:xfrm>
              <a:off x="5501818" y="2856022"/>
              <a:ext cx="260815" cy="236029"/>
            </a:xfrm>
            <a:custGeom>
              <a:avLst/>
              <a:gdLst>
                <a:gd name="T0" fmla="*/ 2147483647 w 1214"/>
                <a:gd name="T1" fmla="*/ 2147483647 h 1238"/>
                <a:gd name="T2" fmla="*/ 2147483647 w 1214"/>
                <a:gd name="T3" fmla="*/ 2147483647 h 1238"/>
                <a:gd name="T4" fmla="*/ 2147483647 w 1214"/>
                <a:gd name="T5" fmla="*/ 2147483647 h 1238"/>
                <a:gd name="T6" fmla="*/ 2147483647 w 1214"/>
                <a:gd name="T7" fmla="*/ 2147483647 h 1238"/>
                <a:gd name="T8" fmla="*/ 2147483647 w 1214"/>
                <a:gd name="T9" fmla="*/ 2147483647 h 1238"/>
                <a:gd name="T10" fmla="*/ 2147483647 w 1214"/>
                <a:gd name="T11" fmla="*/ 2147483647 h 1238"/>
                <a:gd name="T12" fmla="*/ 2147483647 w 1214"/>
                <a:gd name="T13" fmla="*/ 2147483647 h 1238"/>
                <a:gd name="T14" fmla="*/ 2147483647 w 1214"/>
                <a:gd name="T15" fmla="*/ 2147483647 h 1238"/>
                <a:gd name="T16" fmla="*/ 2147483647 w 1214"/>
                <a:gd name="T17" fmla="*/ 2147483647 h 1238"/>
                <a:gd name="T18" fmla="*/ 2147483647 w 1214"/>
                <a:gd name="T19" fmla="*/ 2147483647 h 1238"/>
                <a:gd name="T20" fmla="*/ 2147483647 w 1214"/>
                <a:gd name="T21" fmla="*/ 2147483647 h 1238"/>
                <a:gd name="T22" fmla="*/ 2147483647 w 1214"/>
                <a:gd name="T23" fmla="*/ 2147483647 h 1238"/>
                <a:gd name="T24" fmla="*/ 2147483647 w 1214"/>
                <a:gd name="T25" fmla="*/ 2147483647 h 1238"/>
                <a:gd name="T26" fmla="*/ 2147483647 w 1214"/>
                <a:gd name="T27" fmla="*/ 2147483647 h 1238"/>
                <a:gd name="T28" fmla="*/ 2147483647 w 1214"/>
                <a:gd name="T29" fmla="*/ 2147483647 h 1238"/>
                <a:gd name="T30" fmla="*/ 2147483647 w 1214"/>
                <a:gd name="T31" fmla="*/ 2147483647 h 1238"/>
                <a:gd name="T32" fmla="*/ 2147483647 w 1214"/>
                <a:gd name="T33" fmla="*/ 2147483647 h 1238"/>
                <a:gd name="T34" fmla="*/ 2147483647 w 1214"/>
                <a:gd name="T35" fmla="*/ 2147483647 h 1238"/>
                <a:gd name="T36" fmla="*/ 2147483647 w 1214"/>
                <a:gd name="T37" fmla="*/ 2147483647 h 1238"/>
                <a:gd name="T38" fmla="*/ 2147483647 w 1214"/>
                <a:gd name="T39" fmla="*/ 2147483647 h 1238"/>
                <a:gd name="T40" fmla="*/ 2147483647 w 1214"/>
                <a:gd name="T41" fmla="*/ 2147483647 h 1238"/>
                <a:gd name="T42" fmla="*/ 2147483647 w 1214"/>
                <a:gd name="T43" fmla="*/ 2147483647 h 1238"/>
                <a:gd name="T44" fmla="*/ 2147483647 w 1214"/>
                <a:gd name="T45" fmla="*/ 2147483647 h 1238"/>
                <a:gd name="T46" fmla="*/ 2147483647 w 1214"/>
                <a:gd name="T47" fmla="*/ 2147483647 h 1238"/>
                <a:gd name="T48" fmla="*/ 2147483647 w 1214"/>
                <a:gd name="T49" fmla="*/ 2147483647 h 1238"/>
                <a:gd name="T50" fmla="*/ 2147483647 w 1214"/>
                <a:gd name="T51" fmla="*/ 2147483647 h 1238"/>
                <a:gd name="T52" fmla="*/ 2147483647 w 1214"/>
                <a:gd name="T53" fmla="*/ 2147483647 h 1238"/>
                <a:gd name="T54" fmla="*/ 2147483647 w 1214"/>
                <a:gd name="T55" fmla="*/ 2147483647 h 1238"/>
                <a:gd name="T56" fmla="*/ 2147483647 w 1214"/>
                <a:gd name="T57" fmla="*/ 2147483647 h 1238"/>
                <a:gd name="T58" fmla="*/ 2147483647 w 1214"/>
                <a:gd name="T59" fmla="*/ 2147483647 h 1238"/>
                <a:gd name="T60" fmla="*/ 2147483647 w 1214"/>
                <a:gd name="T61" fmla="*/ 2147483647 h 1238"/>
                <a:gd name="T62" fmla="*/ 2147483647 w 1214"/>
                <a:gd name="T63" fmla="*/ 2147483647 h 1238"/>
                <a:gd name="T64" fmla="*/ 2147483647 w 1214"/>
                <a:gd name="T65" fmla="*/ 2147483647 h 1238"/>
                <a:gd name="T66" fmla="*/ 2147483647 w 1214"/>
                <a:gd name="T67" fmla="*/ 2147483647 h 1238"/>
                <a:gd name="T68" fmla="*/ 2147483647 w 1214"/>
                <a:gd name="T69" fmla="*/ 2147483647 h 1238"/>
                <a:gd name="T70" fmla="*/ 2147483647 w 1214"/>
                <a:gd name="T71" fmla="*/ 2147483647 h 1238"/>
                <a:gd name="T72" fmla="*/ 2147483647 w 1214"/>
                <a:gd name="T73" fmla="*/ 2147483647 h 1238"/>
                <a:gd name="T74" fmla="*/ 2147483647 w 1214"/>
                <a:gd name="T75" fmla="*/ 2147483647 h 1238"/>
                <a:gd name="T76" fmla="*/ 2147483647 w 1214"/>
                <a:gd name="T77" fmla="*/ 2147483647 h 1238"/>
                <a:gd name="T78" fmla="*/ 2147483647 w 1214"/>
                <a:gd name="T79" fmla="*/ 2147483647 h 1238"/>
                <a:gd name="T80" fmla="*/ 2147483647 w 1214"/>
                <a:gd name="T81" fmla="*/ 2147483647 h 1238"/>
                <a:gd name="T82" fmla="*/ 2147483647 w 1214"/>
                <a:gd name="T83" fmla="*/ 2147483647 h 1238"/>
                <a:gd name="T84" fmla="*/ 2147483647 w 1214"/>
                <a:gd name="T85" fmla="*/ 2147483647 h 1238"/>
                <a:gd name="T86" fmla="*/ 2147483647 w 1214"/>
                <a:gd name="T87" fmla="*/ 2147483647 h 1238"/>
                <a:gd name="T88" fmla="*/ 2147483647 w 1214"/>
                <a:gd name="T89" fmla="*/ 2147483647 h 1238"/>
                <a:gd name="T90" fmla="*/ 2147483647 w 1214"/>
                <a:gd name="T91" fmla="*/ 2147483647 h 1238"/>
                <a:gd name="T92" fmla="*/ 2147483647 w 1214"/>
                <a:gd name="T93" fmla="*/ 2147483647 h 1238"/>
                <a:gd name="T94" fmla="*/ 2147483647 w 1214"/>
                <a:gd name="T95" fmla="*/ 2147483647 h 1238"/>
                <a:gd name="T96" fmla="*/ 2147483647 w 1214"/>
                <a:gd name="T97" fmla="*/ 2147483647 h 1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14" h="1238">
                  <a:moveTo>
                    <a:pt x="1" y="866"/>
                  </a:moveTo>
                  <a:lnTo>
                    <a:pt x="106" y="878"/>
                  </a:lnTo>
                  <a:lnTo>
                    <a:pt x="122" y="870"/>
                  </a:lnTo>
                  <a:lnTo>
                    <a:pt x="212" y="878"/>
                  </a:lnTo>
                  <a:lnTo>
                    <a:pt x="226" y="900"/>
                  </a:lnTo>
                  <a:lnTo>
                    <a:pt x="248" y="906"/>
                  </a:lnTo>
                  <a:lnTo>
                    <a:pt x="278" y="920"/>
                  </a:lnTo>
                  <a:lnTo>
                    <a:pt x="336" y="922"/>
                  </a:lnTo>
                  <a:lnTo>
                    <a:pt x="340" y="938"/>
                  </a:lnTo>
                  <a:lnTo>
                    <a:pt x="352" y="942"/>
                  </a:lnTo>
                  <a:lnTo>
                    <a:pt x="390" y="912"/>
                  </a:lnTo>
                  <a:lnTo>
                    <a:pt x="478" y="876"/>
                  </a:lnTo>
                  <a:lnTo>
                    <a:pt x="500" y="874"/>
                  </a:lnTo>
                  <a:lnTo>
                    <a:pt x="552" y="870"/>
                  </a:lnTo>
                  <a:lnTo>
                    <a:pt x="600" y="846"/>
                  </a:lnTo>
                  <a:lnTo>
                    <a:pt x="632" y="796"/>
                  </a:lnTo>
                  <a:lnTo>
                    <a:pt x="650" y="786"/>
                  </a:lnTo>
                  <a:lnTo>
                    <a:pt x="680" y="764"/>
                  </a:lnTo>
                  <a:lnTo>
                    <a:pt x="648" y="724"/>
                  </a:lnTo>
                  <a:lnTo>
                    <a:pt x="652" y="698"/>
                  </a:lnTo>
                  <a:lnTo>
                    <a:pt x="658" y="684"/>
                  </a:lnTo>
                  <a:lnTo>
                    <a:pt x="678" y="662"/>
                  </a:lnTo>
                  <a:lnTo>
                    <a:pt x="690" y="672"/>
                  </a:lnTo>
                  <a:lnTo>
                    <a:pt x="706" y="672"/>
                  </a:lnTo>
                  <a:lnTo>
                    <a:pt x="738" y="684"/>
                  </a:lnTo>
                  <a:lnTo>
                    <a:pt x="758" y="668"/>
                  </a:lnTo>
                  <a:lnTo>
                    <a:pt x="788" y="628"/>
                  </a:lnTo>
                  <a:lnTo>
                    <a:pt x="808" y="626"/>
                  </a:lnTo>
                  <a:lnTo>
                    <a:pt x="850" y="596"/>
                  </a:lnTo>
                  <a:lnTo>
                    <a:pt x="850" y="574"/>
                  </a:lnTo>
                  <a:lnTo>
                    <a:pt x="866" y="546"/>
                  </a:lnTo>
                  <a:lnTo>
                    <a:pt x="890" y="544"/>
                  </a:lnTo>
                  <a:lnTo>
                    <a:pt x="904" y="526"/>
                  </a:lnTo>
                  <a:lnTo>
                    <a:pt x="916" y="524"/>
                  </a:lnTo>
                  <a:lnTo>
                    <a:pt x="934" y="504"/>
                  </a:lnTo>
                  <a:lnTo>
                    <a:pt x="984" y="506"/>
                  </a:lnTo>
                  <a:lnTo>
                    <a:pt x="998" y="502"/>
                  </a:lnTo>
                  <a:lnTo>
                    <a:pt x="994" y="484"/>
                  </a:lnTo>
                  <a:lnTo>
                    <a:pt x="950" y="430"/>
                  </a:lnTo>
                  <a:lnTo>
                    <a:pt x="916" y="418"/>
                  </a:lnTo>
                  <a:lnTo>
                    <a:pt x="892" y="420"/>
                  </a:lnTo>
                  <a:lnTo>
                    <a:pt x="886" y="438"/>
                  </a:lnTo>
                  <a:lnTo>
                    <a:pt x="844" y="442"/>
                  </a:lnTo>
                  <a:lnTo>
                    <a:pt x="822" y="456"/>
                  </a:lnTo>
                  <a:lnTo>
                    <a:pt x="806" y="438"/>
                  </a:lnTo>
                  <a:lnTo>
                    <a:pt x="796" y="420"/>
                  </a:lnTo>
                  <a:lnTo>
                    <a:pt x="810" y="410"/>
                  </a:lnTo>
                  <a:lnTo>
                    <a:pt x="834" y="308"/>
                  </a:lnTo>
                  <a:lnTo>
                    <a:pt x="834" y="290"/>
                  </a:lnTo>
                  <a:lnTo>
                    <a:pt x="850" y="302"/>
                  </a:lnTo>
                  <a:lnTo>
                    <a:pt x="882" y="304"/>
                  </a:lnTo>
                  <a:lnTo>
                    <a:pt x="934" y="262"/>
                  </a:lnTo>
                  <a:lnTo>
                    <a:pt x="934" y="250"/>
                  </a:lnTo>
                  <a:lnTo>
                    <a:pt x="930" y="230"/>
                  </a:lnTo>
                  <a:lnTo>
                    <a:pt x="960" y="126"/>
                  </a:lnTo>
                  <a:lnTo>
                    <a:pt x="976" y="98"/>
                  </a:lnTo>
                  <a:lnTo>
                    <a:pt x="958" y="60"/>
                  </a:lnTo>
                  <a:lnTo>
                    <a:pt x="946" y="60"/>
                  </a:lnTo>
                  <a:lnTo>
                    <a:pt x="936" y="54"/>
                  </a:lnTo>
                  <a:lnTo>
                    <a:pt x="956" y="22"/>
                  </a:lnTo>
                  <a:lnTo>
                    <a:pt x="982" y="0"/>
                  </a:lnTo>
                  <a:lnTo>
                    <a:pt x="994" y="0"/>
                  </a:lnTo>
                  <a:lnTo>
                    <a:pt x="1004" y="16"/>
                  </a:lnTo>
                  <a:lnTo>
                    <a:pt x="994" y="58"/>
                  </a:lnTo>
                  <a:lnTo>
                    <a:pt x="1016" y="80"/>
                  </a:lnTo>
                  <a:lnTo>
                    <a:pt x="1030" y="56"/>
                  </a:lnTo>
                  <a:lnTo>
                    <a:pt x="1052" y="72"/>
                  </a:lnTo>
                  <a:lnTo>
                    <a:pt x="1052" y="88"/>
                  </a:lnTo>
                  <a:lnTo>
                    <a:pt x="1060" y="110"/>
                  </a:lnTo>
                  <a:lnTo>
                    <a:pt x="1074" y="130"/>
                  </a:lnTo>
                  <a:lnTo>
                    <a:pt x="1106" y="136"/>
                  </a:lnTo>
                  <a:lnTo>
                    <a:pt x="1112" y="125"/>
                  </a:lnTo>
                  <a:lnTo>
                    <a:pt x="1129" y="125"/>
                  </a:lnTo>
                  <a:lnTo>
                    <a:pt x="1162" y="96"/>
                  </a:lnTo>
                  <a:lnTo>
                    <a:pt x="1206" y="130"/>
                  </a:lnTo>
                  <a:lnTo>
                    <a:pt x="1192" y="196"/>
                  </a:lnTo>
                  <a:lnTo>
                    <a:pt x="1194" y="266"/>
                  </a:lnTo>
                  <a:lnTo>
                    <a:pt x="1184" y="278"/>
                  </a:lnTo>
                  <a:lnTo>
                    <a:pt x="1180" y="348"/>
                  </a:lnTo>
                  <a:lnTo>
                    <a:pt x="1164" y="330"/>
                  </a:lnTo>
                  <a:lnTo>
                    <a:pt x="1106" y="420"/>
                  </a:lnTo>
                  <a:lnTo>
                    <a:pt x="1112" y="430"/>
                  </a:lnTo>
                  <a:lnTo>
                    <a:pt x="1142" y="458"/>
                  </a:lnTo>
                  <a:cubicBezTo>
                    <a:pt x="1149" y="455"/>
                    <a:pt x="1152" y="451"/>
                    <a:pt x="1160" y="453"/>
                  </a:cubicBezTo>
                  <a:cubicBezTo>
                    <a:pt x="1165" y="454"/>
                    <a:pt x="1164" y="458"/>
                    <a:pt x="1162" y="462"/>
                  </a:cubicBezTo>
                  <a:cubicBezTo>
                    <a:pt x="1161" y="464"/>
                    <a:pt x="1156" y="464"/>
                    <a:pt x="1156" y="464"/>
                  </a:cubicBezTo>
                  <a:lnTo>
                    <a:pt x="1140" y="474"/>
                  </a:lnTo>
                  <a:lnTo>
                    <a:pt x="1139" y="495"/>
                  </a:lnTo>
                  <a:lnTo>
                    <a:pt x="1153" y="504"/>
                  </a:lnTo>
                  <a:lnTo>
                    <a:pt x="1136" y="516"/>
                  </a:lnTo>
                  <a:lnTo>
                    <a:pt x="1136" y="540"/>
                  </a:lnTo>
                  <a:lnTo>
                    <a:pt x="1098" y="526"/>
                  </a:lnTo>
                  <a:lnTo>
                    <a:pt x="1094" y="546"/>
                  </a:lnTo>
                  <a:lnTo>
                    <a:pt x="1116" y="564"/>
                  </a:lnTo>
                  <a:lnTo>
                    <a:pt x="1116" y="608"/>
                  </a:lnTo>
                  <a:lnTo>
                    <a:pt x="1132" y="632"/>
                  </a:lnTo>
                  <a:lnTo>
                    <a:pt x="1130" y="644"/>
                  </a:lnTo>
                  <a:lnTo>
                    <a:pt x="1142" y="658"/>
                  </a:lnTo>
                  <a:lnTo>
                    <a:pt x="1166" y="624"/>
                  </a:lnTo>
                  <a:lnTo>
                    <a:pt x="1198" y="666"/>
                  </a:lnTo>
                  <a:lnTo>
                    <a:pt x="1196" y="684"/>
                  </a:lnTo>
                  <a:lnTo>
                    <a:pt x="1198" y="692"/>
                  </a:lnTo>
                  <a:lnTo>
                    <a:pt x="1214" y="700"/>
                  </a:lnTo>
                  <a:lnTo>
                    <a:pt x="1212" y="712"/>
                  </a:lnTo>
                  <a:lnTo>
                    <a:pt x="1182" y="752"/>
                  </a:lnTo>
                  <a:lnTo>
                    <a:pt x="1164" y="748"/>
                  </a:lnTo>
                  <a:lnTo>
                    <a:pt x="1154" y="764"/>
                  </a:lnTo>
                  <a:lnTo>
                    <a:pt x="1140" y="760"/>
                  </a:lnTo>
                  <a:lnTo>
                    <a:pt x="1132" y="782"/>
                  </a:lnTo>
                  <a:lnTo>
                    <a:pt x="1118" y="782"/>
                  </a:lnTo>
                  <a:lnTo>
                    <a:pt x="1103" y="797"/>
                  </a:lnTo>
                  <a:lnTo>
                    <a:pt x="1092" y="804"/>
                  </a:lnTo>
                  <a:lnTo>
                    <a:pt x="1064" y="844"/>
                  </a:lnTo>
                  <a:lnTo>
                    <a:pt x="1052" y="820"/>
                  </a:lnTo>
                  <a:lnTo>
                    <a:pt x="1034" y="809"/>
                  </a:lnTo>
                  <a:lnTo>
                    <a:pt x="1021" y="822"/>
                  </a:lnTo>
                  <a:lnTo>
                    <a:pt x="1034" y="870"/>
                  </a:lnTo>
                  <a:lnTo>
                    <a:pt x="1026" y="892"/>
                  </a:lnTo>
                  <a:lnTo>
                    <a:pt x="990" y="888"/>
                  </a:lnTo>
                  <a:lnTo>
                    <a:pt x="976" y="864"/>
                  </a:lnTo>
                  <a:lnTo>
                    <a:pt x="976" y="848"/>
                  </a:lnTo>
                  <a:lnTo>
                    <a:pt x="949" y="807"/>
                  </a:lnTo>
                  <a:lnTo>
                    <a:pt x="930" y="820"/>
                  </a:lnTo>
                  <a:lnTo>
                    <a:pt x="906" y="840"/>
                  </a:lnTo>
                  <a:lnTo>
                    <a:pt x="912" y="852"/>
                  </a:lnTo>
                  <a:lnTo>
                    <a:pt x="910" y="866"/>
                  </a:lnTo>
                  <a:lnTo>
                    <a:pt x="888" y="868"/>
                  </a:lnTo>
                  <a:lnTo>
                    <a:pt x="874" y="878"/>
                  </a:lnTo>
                  <a:lnTo>
                    <a:pt x="866" y="868"/>
                  </a:lnTo>
                  <a:lnTo>
                    <a:pt x="856" y="887"/>
                  </a:lnTo>
                  <a:lnTo>
                    <a:pt x="828" y="902"/>
                  </a:lnTo>
                  <a:lnTo>
                    <a:pt x="821" y="897"/>
                  </a:lnTo>
                  <a:lnTo>
                    <a:pt x="824" y="870"/>
                  </a:lnTo>
                  <a:lnTo>
                    <a:pt x="811" y="864"/>
                  </a:lnTo>
                  <a:lnTo>
                    <a:pt x="802" y="872"/>
                  </a:lnTo>
                  <a:lnTo>
                    <a:pt x="794" y="894"/>
                  </a:lnTo>
                  <a:lnTo>
                    <a:pt x="784" y="910"/>
                  </a:lnTo>
                  <a:lnTo>
                    <a:pt x="782" y="938"/>
                  </a:lnTo>
                  <a:lnTo>
                    <a:pt x="794" y="980"/>
                  </a:lnTo>
                  <a:lnTo>
                    <a:pt x="762" y="1000"/>
                  </a:lnTo>
                  <a:lnTo>
                    <a:pt x="752" y="993"/>
                  </a:lnTo>
                  <a:lnTo>
                    <a:pt x="734" y="1014"/>
                  </a:lnTo>
                  <a:lnTo>
                    <a:pt x="718" y="1006"/>
                  </a:lnTo>
                  <a:lnTo>
                    <a:pt x="689" y="1061"/>
                  </a:lnTo>
                  <a:lnTo>
                    <a:pt x="682" y="1059"/>
                  </a:lnTo>
                  <a:lnTo>
                    <a:pt x="662" y="1074"/>
                  </a:lnTo>
                  <a:lnTo>
                    <a:pt x="652" y="1066"/>
                  </a:lnTo>
                  <a:lnTo>
                    <a:pt x="642" y="1082"/>
                  </a:lnTo>
                  <a:lnTo>
                    <a:pt x="616" y="1086"/>
                  </a:lnTo>
                  <a:lnTo>
                    <a:pt x="600" y="1110"/>
                  </a:lnTo>
                  <a:lnTo>
                    <a:pt x="598" y="1126"/>
                  </a:lnTo>
                  <a:lnTo>
                    <a:pt x="596" y="1138"/>
                  </a:lnTo>
                  <a:lnTo>
                    <a:pt x="584" y="1138"/>
                  </a:lnTo>
                  <a:lnTo>
                    <a:pt x="538" y="1216"/>
                  </a:lnTo>
                  <a:lnTo>
                    <a:pt x="520" y="1204"/>
                  </a:lnTo>
                  <a:lnTo>
                    <a:pt x="493" y="1209"/>
                  </a:lnTo>
                  <a:lnTo>
                    <a:pt x="487" y="1196"/>
                  </a:lnTo>
                  <a:lnTo>
                    <a:pt x="478" y="1194"/>
                  </a:lnTo>
                  <a:lnTo>
                    <a:pt x="444" y="1174"/>
                  </a:lnTo>
                  <a:lnTo>
                    <a:pt x="446" y="1154"/>
                  </a:lnTo>
                  <a:lnTo>
                    <a:pt x="463" y="1134"/>
                  </a:lnTo>
                  <a:lnTo>
                    <a:pt x="457" y="1116"/>
                  </a:lnTo>
                  <a:lnTo>
                    <a:pt x="454" y="1098"/>
                  </a:lnTo>
                  <a:lnTo>
                    <a:pt x="446" y="1094"/>
                  </a:lnTo>
                  <a:lnTo>
                    <a:pt x="416" y="1114"/>
                  </a:lnTo>
                  <a:lnTo>
                    <a:pt x="400" y="1168"/>
                  </a:lnTo>
                  <a:lnTo>
                    <a:pt x="400" y="1200"/>
                  </a:lnTo>
                  <a:lnTo>
                    <a:pt x="378" y="1222"/>
                  </a:lnTo>
                  <a:lnTo>
                    <a:pt x="352" y="1230"/>
                  </a:lnTo>
                  <a:lnTo>
                    <a:pt x="328" y="1238"/>
                  </a:lnTo>
                  <a:lnTo>
                    <a:pt x="296" y="1212"/>
                  </a:lnTo>
                  <a:lnTo>
                    <a:pt x="296" y="1196"/>
                  </a:lnTo>
                  <a:lnTo>
                    <a:pt x="290" y="1182"/>
                  </a:lnTo>
                  <a:lnTo>
                    <a:pt x="322" y="1160"/>
                  </a:lnTo>
                  <a:lnTo>
                    <a:pt x="317" y="1145"/>
                  </a:lnTo>
                  <a:lnTo>
                    <a:pt x="326" y="1126"/>
                  </a:lnTo>
                  <a:lnTo>
                    <a:pt x="310" y="1102"/>
                  </a:lnTo>
                  <a:lnTo>
                    <a:pt x="274" y="1100"/>
                  </a:lnTo>
                  <a:lnTo>
                    <a:pt x="248" y="1130"/>
                  </a:lnTo>
                  <a:lnTo>
                    <a:pt x="230" y="1134"/>
                  </a:lnTo>
                  <a:lnTo>
                    <a:pt x="180" y="1130"/>
                  </a:lnTo>
                  <a:lnTo>
                    <a:pt x="162" y="1108"/>
                  </a:lnTo>
                  <a:lnTo>
                    <a:pt x="161" y="1097"/>
                  </a:lnTo>
                  <a:lnTo>
                    <a:pt x="148" y="1098"/>
                  </a:lnTo>
                  <a:lnTo>
                    <a:pt x="112" y="1064"/>
                  </a:lnTo>
                  <a:lnTo>
                    <a:pt x="110" y="1052"/>
                  </a:lnTo>
                  <a:lnTo>
                    <a:pt x="148" y="1020"/>
                  </a:lnTo>
                  <a:lnTo>
                    <a:pt x="140" y="1002"/>
                  </a:lnTo>
                  <a:lnTo>
                    <a:pt x="120" y="992"/>
                  </a:lnTo>
                  <a:lnTo>
                    <a:pt x="70" y="994"/>
                  </a:lnTo>
                  <a:lnTo>
                    <a:pt x="54" y="1016"/>
                  </a:lnTo>
                  <a:lnTo>
                    <a:pt x="40" y="1008"/>
                  </a:lnTo>
                  <a:lnTo>
                    <a:pt x="6" y="960"/>
                  </a:lnTo>
                  <a:lnTo>
                    <a:pt x="10" y="908"/>
                  </a:lnTo>
                  <a:lnTo>
                    <a:pt x="0" y="878"/>
                  </a:lnTo>
                  <a:lnTo>
                    <a:pt x="1" y="866"/>
                  </a:lnTo>
                  <a:close/>
                </a:path>
              </a:pathLst>
            </a:custGeom>
            <a:grpFill/>
            <a:ln w="3175" cmpd="sng">
              <a:solidFill>
                <a:schemeClr val="accent1">
                  <a:lumMod val="20000"/>
                  <a:lumOff val="80000"/>
                </a:schemeClr>
              </a:solidFill>
              <a:round/>
              <a:headEnd/>
              <a:tailEnd/>
            </a:ln>
            <a:effectLst/>
          </p:spPr>
          <p:txBody>
            <a:bodyPr/>
            <a:lstStyle/>
            <a:p>
              <a:endParaRPr lang="en-US">
                <a:solidFill>
                  <a:schemeClr val="bg1">
                    <a:lumMod val="85000"/>
                  </a:schemeClr>
                </a:solidFill>
                <a:latin typeface="+mn-lt"/>
              </a:endParaRPr>
            </a:p>
          </p:txBody>
        </p:sp>
      </p:grpSp>
      <p:pic>
        <p:nvPicPr>
          <p:cNvPr id="42" name="图片 20">
            <a:extLst>
              <a:ext uri="{FF2B5EF4-FFF2-40B4-BE49-F238E27FC236}">
                <a16:creationId xmlns:a16="http://schemas.microsoft.com/office/drawing/2014/main" id="{C927DB8D-A56F-1E43-9BA5-9E97E561A856}"/>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6904794" y="2008076"/>
            <a:ext cx="834495" cy="445064"/>
          </a:xfrm>
          <a:prstGeom prst="rect">
            <a:avLst/>
          </a:prstGeom>
        </p:spPr>
      </p:pic>
      <p:sp>
        <p:nvSpPr>
          <p:cNvPr id="45" name="Rectangle 44"/>
          <p:cNvSpPr/>
          <p:nvPr/>
        </p:nvSpPr>
        <p:spPr bwMode="gray">
          <a:xfrm>
            <a:off x="8181707" y="1997566"/>
            <a:ext cx="3409164" cy="482605"/>
          </a:xfrm>
          <a:prstGeom prst="rect">
            <a:avLst/>
          </a:prstGeom>
          <a:no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640080" tIns="46800" rIns="91440" rtlCol="0" anchor="ctr" anchorCtr="0"/>
          <a:lstStyle/>
          <a:p>
            <a:pPr algn="l"/>
            <a:r>
              <a:rPr lang="zh-CN" altLang="en-US" sz="1100" b="1" dirty="0">
                <a:solidFill>
                  <a:schemeClr val="tx1"/>
                </a:solidFill>
              </a:rPr>
              <a:t>持续巩固拖把冠军地位，</a:t>
            </a:r>
            <a:r>
              <a:rPr lang="en-US" altLang="zh-CN" sz="1100" b="1" dirty="0">
                <a:solidFill>
                  <a:schemeClr val="tx1"/>
                </a:solidFill>
              </a:rPr>
              <a:t>2020</a:t>
            </a:r>
            <a:r>
              <a:rPr lang="zh-CN" altLang="en-US" sz="1100" b="1" dirty="0">
                <a:solidFill>
                  <a:schemeClr val="tx1"/>
                </a:solidFill>
              </a:rPr>
              <a:t>年</a:t>
            </a:r>
          </a:p>
          <a:p>
            <a:pPr algn="l"/>
            <a:r>
              <a:rPr lang="zh-CN" altLang="en-US" sz="1400" b="1" dirty="0">
                <a:solidFill>
                  <a:schemeClr val="tx2"/>
                </a:solidFill>
              </a:rPr>
              <a:t>双十一</a:t>
            </a:r>
            <a:r>
              <a:rPr lang="zh-CN" altLang="en-US" sz="1100" b="1" dirty="0">
                <a:solidFill>
                  <a:schemeClr val="tx1"/>
                </a:solidFill>
              </a:rPr>
              <a:t>期间实现</a:t>
            </a:r>
            <a:r>
              <a:rPr lang="zh-CN" altLang="en-US" sz="1400" b="1" dirty="0">
                <a:solidFill>
                  <a:schemeClr val="tx2"/>
                </a:solidFill>
              </a:rPr>
              <a:t>天猫</a:t>
            </a:r>
            <a:r>
              <a:rPr lang="zh-CN" altLang="en-US" sz="1100" b="1" dirty="0">
                <a:solidFill>
                  <a:schemeClr val="tx1"/>
                </a:solidFill>
              </a:rPr>
              <a:t>、</a:t>
            </a:r>
            <a:r>
              <a:rPr lang="zh-CN" altLang="en-US" sz="1400" b="1" dirty="0">
                <a:solidFill>
                  <a:schemeClr val="tx2"/>
                </a:solidFill>
              </a:rPr>
              <a:t>京东</a:t>
            </a:r>
            <a:r>
              <a:rPr lang="zh-CN" altLang="en-US" sz="1100" b="1" dirty="0">
                <a:solidFill>
                  <a:schemeClr val="tx1"/>
                </a:solidFill>
              </a:rPr>
              <a:t>两大平台的</a:t>
            </a:r>
          </a:p>
          <a:p>
            <a:pPr algn="l"/>
            <a:r>
              <a:rPr lang="zh-CN" altLang="en-US" sz="1400" b="1" dirty="0">
                <a:solidFill>
                  <a:schemeClr val="tx2"/>
                </a:solidFill>
              </a:rPr>
              <a:t>拖把品类第一</a:t>
            </a:r>
            <a:endParaRPr lang="en-US" altLang="zh-CN" sz="1400" b="1" dirty="0">
              <a:solidFill>
                <a:schemeClr val="tx2"/>
              </a:solidFill>
            </a:endParaRPr>
          </a:p>
        </p:txBody>
      </p:sp>
      <p:grpSp>
        <p:nvGrpSpPr>
          <p:cNvPr id="5" name="Group 4"/>
          <p:cNvGrpSpPr/>
          <p:nvPr/>
        </p:nvGrpSpPr>
        <p:grpSpPr>
          <a:xfrm>
            <a:off x="8192589" y="2014785"/>
            <a:ext cx="414012" cy="468442"/>
            <a:chOff x="8869133" y="2014785"/>
            <a:chExt cx="414012" cy="468442"/>
          </a:xfrm>
        </p:grpSpPr>
        <p:pic>
          <p:nvPicPr>
            <p:cNvPr id="46" name="Picture 45" descr="AQAAAAAQAJMUN7Dz145AvggjQm2EsjgMfURFBsyCEY3RkwbSJLonL+Lnns/b+ltasBhXrt/i1h5blnLXzaAeoQEeGfj69Adj2Wm92WS/wYGcuJPP+r/KXbo0y6ZtivfuW2ZdaiHckaP0iRygo6Pr2b83aQ9IVS8zmdTvg3t4IwOWjcz1UE6T6XhYkOFmnUbANgli6PpiAXLnrahwWt7wT87z/1ySgpPjrZhLSdY7zEG6ZoTPS71CDLxuLpOqV/HLgeg52vuevQ=="/>
            <p:cNvPicPr>
              <a:picLocks noChangeAspect="1" noChangeArrowheads="1"/>
            </p:cNvPicPr>
            <p:nvPr/>
          </p:nvPicPr>
          <p:blipFill>
            <a:blip r:embed="rId44" cstate="print">
              <a:extLst>
                <a:ext uri="{28A0092B-C50C-407E-A947-70E740481C1C}">
                  <a14:useLocalDpi xmlns:a14="http://schemas.microsoft.com/office/drawing/2010/main"/>
                </a:ext>
              </a:extLst>
            </a:blip>
            <a:srcRect/>
            <a:stretch>
              <a:fillRect/>
            </a:stretch>
          </p:blipFill>
          <p:spPr bwMode="auto">
            <a:xfrm>
              <a:off x="8869133" y="2014785"/>
              <a:ext cx="414012" cy="46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图片 20">
              <a:extLst>
                <a:ext uri="{FF2B5EF4-FFF2-40B4-BE49-F238E27FC236}">
                  <a16:creationId xmlns:a16="http://schemas.microsoft.com/office/drawing/2014/main" id="{C927DB8D-A56F-1E43-9BA5-9E97E561A856}"/>
                </a:ext>
              </a:extLst>
            </p:cNvPr>
            <p:cNvPicPr>
              <a:picLocks noChangeAspect="1"/>
            </p:cNvPicPr>
            <p:nvPr/>
          </p:nvPicPr>
          <p:blipFill>
            <a:blip r:embed="rId45" cstate="print">
              <a:extLst>
                <a:ext uri="{28A0092B-C50C-407E-A947-70E740481C1C}">
                  <a14:useLocalDpi xmlns:a14="http://schemas.microsoft.com/office/drawing/2010/main"/>
                </a:ext>
              </a:extLst>
            </a:blip>
            <a:stretch>
              <a:fillRect/>
            </a:stretch>
          </p:blipFill>
          <p:spPr>
            <a:xfrm>
              <a:off x="8999223" y="2348688"/>
              <a:ext cx="149758" cy="96212"/>
            </a:xfrm>
            <a:prstGeom prst="rect">
              <a:avLst/>
            </a:prstGeom>
          </p:spPr>
        </p:pic>
      </p:grpSp>
      <p:sp>
        <p:nvSpPr>
          <p:cNvPr id="44" name="Rounded Rectangle 43"/>
          <p:cNvSpPr/>
          <p:nvPr/>
        </p:nvSpPr>
        <p:spPr bwMode="gray">
          <a:xfrm>
            <a:off x="6256105" y="1539248"/>
            <a:ext cx="5334766" cy="1294687"/>
          </a:xfrm>
          <a:prstGeom prst="roundRect">
            <a:avLst/>
          </a:prstGeom>
          <a:noFill/>
          <a:ln w="25400" cap="flat" cmpd="sng" algn="ctr">
            <a:solidFill>
              <a:srgbClr val="FFC00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03" name="Rectangle 102"/>
          <p:cNvSpPr/>
          <p:nvPr/>
        </p:nvSpPr>
        <p:spPr bwMode="gray">
          <a:xfrm>
            <a:off x="9065122" y="4188729"/>
            <a:ext cx="2185417" cy="299378"/>
          </a:xfrm>
          <a:prstGeom prst="rect">
            <a:avLst/>
          </a:prstGeom>
          <a:no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zh-CN" altLang="en-US" sz="1000" b="1" dirty="0">
                <a:solidFill>
                  <a:schemeClr val="tx1"/>
                </a:solidFill>
              </a:rPr>
              <a:t>建立首个行业折叠吸尘器技术规范</a:t>
            </a:r>
          </a:p>
        </p:txBody>
      </p:sp>
      <p:sp>
        <p:nvSpPr>
          <p:cNvPr id="104" name="Rectangle 103"/>
          <p:cNvSpPr/>
          <p:nvPr/>
        </p:nvSpPr>
        <p:spPr bwMode="gray">
          <a:xfrm>
            <a:off x="6756750" y="6007786"/>
            <a:ext cx="1806130" cy="299378"/>
          </a:xfrm>
          <a:prstGeom prst="rect">
            <a:avLst/>
          </a:prstGeom>
          <a:no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zh-CN" altLang="en-US" sz="1000" b="1" dirty="0">
                <a:solidFill>
                  <a:schemeClr val="tx1"/>
                </a:solidFill>
              </a:rPr>
              <a:t>品牌传播聚焦核心城市及渠道</a:t>
            </a:r>
          </a:p>
        </p:txBody>
      </p:sp>
      <p:sp>
        <p:nvSpPr>
          <p:cNvPr id="105" name="Rectangle 104"/>
          <p:cNvSpPr/>
          <p:nvPr/>
        </p:nvSpPr>
        <p:spPr bwMode="gray">
          <a:xfrm>
            <a:off x="9300671" y="6007786"/>
            <a:ext cx="1806130" cy="299378"/>
          </a:xfrm>
          <a:prstGeom prst="rect">
            <a:avLst/>
          </a:prstGeom>
          <a:no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zh-CN" altLang="en-US" sz="1000" b="1" dirty="0">
                <a:solidFill>
                  <a:schemeClr val="tx1"/>
                </a:solidFill>
              </a:rPr>
              <a:t>导购演示，增强购物体验</a:t>
            </a:r>
          </a:p>
        </p:txBody>
      </p:sp>
      <p:pic>
        <p:nvPicPr>
          <p:cNvPr id="4" name="Picture 3"/>
          <p:cNvPicPr>
            <a:picLocks noChangeAspect="1"/>
          </p:cNvPicPr>
          <p:nvPr/>
        </p:nvPicPr>
        <p:blipFill>
          <a:blip r:embed="rId46" cstate="print">
            <a:extLst>
              <a:ext uri="{28A0092B-C50C-407E-A947-70E740481C1C}">
                <a14:useLocalDpi xmlns:a14="http://schemas.microsoft.com/office/drawing/2010/main"/>
              </a:ext>
            </a:extLst>
          </a:blip>
          <a:stretch>
            <a:fillRect/>
          </a:stretch>
        </p:blipFill>
        <p:spPr>
          <a:xfrm>
            <a:off x="6754153" y="3024649"/>
            <a:ext cx="455539" cy="1037303"/>
          </a:xfrm>
          <a:prstGeom prst="rect">
            <a:avLst/>
          </a:prstGeom>
        </p:spPr>
      </p:pic>
      <p:pic>
        <p:nvPicPr>
          <p:cNvPr id="7" name="Picture 6"/>
          <p:cNvPicPr>
            <a:picLocks noChangeAspect="1"/>
          </p:cNvPicPr>
          <p:nvPr/>
        </p:nvPicPr>
        <p:blipFill>
          <a:blip r:embed="rId47" cstate="print">
            <a:extLst>
              <a:ext uri="{28A0092B-C50C-407E-A947-70E740481C1C}">
                <a14:useLocalDpi xmlns:a14="http://schemas.microsoft.com/office/drawing/2010/main"/>
              </a:ext>
            </a:extLst>
          </a:blip>
          <a:stretch>
            <a:fillRect/>
          </a:stretch>
        </p:blipFill>
        <p:spPr>
          <a:xfrm>
            <a:off x="7237037" y="3036858"/>
            <a:ext cx="1092427" cy="626022"/>
          </a:xfrm>
          <a:prstGeom prst="rect">
            <a:avLst/>
          </a:prstGeom>
        </p:spPr>
      </p:pic>
      <p:grpSp>
        <p:nvGrpSpPr>
          <p:cNvPr id="11" name="Group 10"/>
          <p:cNvGrpSpPr/>
          <p:nvPr/>
        </p:nvGrpSpPr>
        <p:grpSpPr>
          <a:xfrm>
            <a:off x="7273519" y="3720375"/>
            <a:ext cx="1029832" cy="312853"/>
            <a:chOff x="7287381" y="3855311"/>
            <a:chExt cx="1246097" cy="378552"/>
          </a:xfrm>
        </p:grpSpPr>
        <p:pic>
          <p:nvPicPr>
            <p:cNvPr id="8" name="Picture 7"/>
            <p:cNvPicPr>
              <a:picLocks noChangeAspect="1"/>
            </p:cNvPicPr>
            <p:nvPr/>
          </p:nvPicPr>
          <p:blipFill>
            <a:blip r:embed="rId48" cstate="print">
              <a:extLst>
                <a:ext uri="{28A0092B-C50C-407E-A947-70E740481C1C}">
                  <a14:useLocalDpi xmlns:a14="http://schemas.microsoft.com/office/drawing/2010/main"/>
                </a:ext>
              </a:extLst>
            </a:blip>
            <a:stretch>
              <a:fillRect/>
            </a:stretch>
          </p:blipFill>
          <p:spPr>
            <a:xfrm>
              <a:off x="7287546" y="3855311"/>
              <a:ext cx="1245932" cy="109405"/>
            </a:xfrm>
            <a:prstGeom prst="rect">
              <a:avLst/>
            </a:prstGeom>
          </p:spPr>
        </p:pic>
        <p:pic>
          <p:nvPicPr>
            <p:cNvPr id="10" name="Picture 9"/>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7287381" y="3963784"/>
              <a:ext cx="1239843" cy="270079"/>
            </a:xfrm>
            <a:prstGeom prst="rect">
              <a:avLst/>
            </a:prstGeom>
          </p:spPr>
        </p:pic>
      </p:grpSp>
    </p:spTree>
    <p:extLst>
      <p:ext uri="{BB962C8B-B14F-4D97-AF65-F5344CB8AC3E}">
        <p14:creationId xmlns:p14="http://schemas.microsoft.com/office/powerpoint/2010/main" val="182409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5482B9-D11D-4067-B360-F1AA9B4F5826}" type="slidenum">
              <a:rPr lang="en-US" noProof="1" smtClean="0"/>
              <a:pPr/>
              <a:t>22</a:t>
            </a:fld>
            <a:endParaRPr lang="en-US" noProof="1"/>
          </a:p>
        </p:txBody>
      </p:sp>
      <p:sp>
        <p:nvSpPr>
          <p:cNvPr id="5" name="Title 3"/>
          <p:cNvSpPr txBox="1">
            <a:spLocks/>
          </p:cNvSpPr>
          <p:nvPr/>
        </p:nvSpPr>
        <p:spPr bwMode="gray">
          <a:xfrm>
            <a:off x="3462890" y="2994774"/>
            <a:ext cx="5979281" cy="38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6000" numCol="1" anchor="ctr" anchorCtr="0" compatLnSpc="1">
            <a:prstTxWarp prst="textNoShape">
              <a:avLst/>
            </a:prstTxWarp>
            <a:spAutoFit/>
          </a:bodyPr>
          <a:lstStyle>
            <a:lvl1pPr algn="l" defTabSz="914400" rtl="0" eaLnBrk="1" latinLnBrk="0" hangingPunct="1">
              <a:lnSpc>
                <a:spcPct val="95000"/>
              </a:lnSpc>
              <a:spcBef>
                <a:spcPct val="0"/>
              </a:spcBef>
              <a:buNone/>
              <a:defRPr sz="2400" b="1" kern="1200" spc="100" baseline="0">
                <a:solidFill>
                  <a:schemeClr val="accent1"/>
                </a:solidFill>
                <a:latin typeface="+mj-lt"/>
                <a:ea typeface="+mj-ea"/>
                <a:cs typeface="+mn-cs"/>
              </a:defRPr>
            </a:lvl1pPr>
          </a:lstStyle>
          <a:p>
            <a:pPr fontAlgn="auto">
              <a:spcAft>
                <a:spcPts val="0"/>
              </a:spcAft>
              <a:buClrTx/>
            </a:pPr>
            <a:r>
              <a:rPr lang="en-US" altLang="zh-TW" dirty="0"/>
              <a:t>3. </a:t>
            </a:r>
            <a:r>
              <a:rPr lang="zh-TW" altLang="en-US" dirty="0"/>
              <a:t>策略及展望</a:t>
            </a:r>
            <a:endParaRPr lang="en-US" altLang="zh-TW" dirty="0"/>
          </a:p>
        </p:txBody>
      </p:sp>
    </p:spTree>
    <p:custDataLst>
      <p:tags r:id="rId1"/>
    </p:custDataLst>
    <p:extLst>
      <p:ext uri="{BB962C8B-B14F-4D97-AF65-F5344CB8AC3E}">
        <p14:creationId xmlns:p14="http://schemas.microsoft.com/office/powerpoint/2010/main" val="387367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23</a:t>
            </a:fld>
            <a:endParaRPr lang="en-US" noProof="1"/>
          </a:p>
        </p:txBody>
      </p:sp>
      <p:sp>
        <p:nvSpPr>
          <p:cNvPr id="86" name="Rectangle 85"/>
          <p:cNvSpPr/>
          <p:nvPr/>
        </p:nvSpPr>
        <p:spPr bwMode="gray">
          <a:xfrm>
            <a:off x="0" y="946504"/>
            <a:ext cx="12192000" cy="5390506"/>
          </a:xfrm>
          <a:prstGeom prst="rect">
            <a:avLst/>
          </a:prstGeom>
          <a:gradFill flip="none" rotWithShape="1">
            <a:gsLst>
              <a:gs pos="0">
                <a:schemeClr val="accent1">
                  <a:lumMod val="20000"/>
                  <a:lumOff val="80000"/>
                  <a:alpha val="20000"/>
                </a:schemeClr>
              </a:gs>
              <a:gs pos="100000">
                <a:schemeClr val="bg1"/>
              </a:gs>
            </a:gsLst>
            <a:lin ang="5400000" scaled="1"/>
            <a:tileRect/>
          </a:gra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sz="1050" dirty="0">
              <a:solidFill>
                <a:schemeClr val="accent3"/>
              </a:solidFill>
            </a:endParaRPr>
          </a:p>
        </p:txBody>
      </p:sp>
      <p:sp>
        <p:nvSpPr>
          <p:cNvPr id="87" name="Freeform 86"/>
          <p:cNvSpPr/>
          <p:nvPr/>
        </p:nvSpPr>
        <p:spPr bwMode="auto">
          <a:xfrm>
            <a:off x="1037405" y="3321476"/>
            <a:ext cx="7873973" cy="2750231"/>
          </a:xfrm>
          <a:custGeom>
            <a:avLst/>
            <a:gdLst>
              <a:gd name="connsiteX0" fmla="*/ 0 w 5126181"/>
              <a:gd name="connsiteY0" fmla="*/ 2512291 h 2521527"/>
              <a:gd name="connsiteX1" fmla="*/ 4414981 w 5126181"/>
              <a:gd name="connsiteY1" fmla="*/ 0 h 2521527"/>
              <a:gd name="connsiteX2" fmla="*/ 5126181 w 5126181"/>
              <a:gd name="connsiteY2" fmla="*/ 0 h 2521527"/>
              <a:gd name="connsiteX3" fmla="*/ 2142836 w 5126181"/>
              <a:gd name="connsiteY3" fmla="*/ 2521527 h 2521527"/>
              <a:gd name="connsiteX4" fmla="*/ 0 w 5126181"/>
              <a:gd name="connsiteY4" fmla="*/ 2512291 h 252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181" h="2521527">
                <a:moveTo>
                  <a:pt x="0" y="2512291"/>
                </a:moveTo>
                <a:lnTo>
                  <a:pt x="4414981" y="0"/>
                </a:lnTo>
                <a:lnTo>
                  <a:pt x="5126181" y="0"/>
                </a:lnTo>
                <a:lnTo>
                  <a:pt x="2142836" y="2521527"/>
                </a:lnTo>
                <a:lnTo>
                  <a:pt x="0" y="2512291"/>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noAutofit/>
          </a:bodyPr>
          <a:lstStyle/>
          <a:p>
            <a:pPr algn="l" defTabSz="822960" eaLnBrk="1" hangingPunct="1">
              <a:buClr>
                <a:srgbClr val="362E62"/>
              </a:buClr>
            </a:pPr>
            <a:endParaRPr lang="en-US" sz="1400" dirty="0">
              <a:solidFill>
                <a:srgbClr val="A5A7AC"/>
              </a:solidFill>
              <a:latin typeface="+mn-lt"/>
            </a:endParaRPr>
          </a:p>
        </p:txBody>
      </p:sp>
      <p:sp>
        <p:nvSpPr>
          <p:cNvPr id="88" name="Freeform 87"/>
          <p:cNvSpPr/>
          <p:nvPr/>
        </p:nvSpPr>
        <p:spPr bwMode="auto">
          <a:xfrm>
            <a:off x="7936238" y="1029507"/>
            <a:ext cx="1984721" cy="2304012"/>
          </a:xfrm>
          <a:custGeom>
            <a:avLst/>
            <a:gdLst>
              <a:gd name="connsiteX0" fmla="*/ 0 w 1450109"/>
              <a:gd name="connsiteY0" fmla="*/ 1902691 h 1930400"/>
              <a:gd name="connsiteX1" fmla="*/ 803564 w 1450109"/>
              <a:gd name="connsiteY1" fmla="*/ 387927 h 1930400"/>
              <a:gd name="connsiteX2" fmla="*/ 581891 w 1450109"/>
              <a:gd name="connsiteY2" fmla="*/ 387927 h 1930400"/>
              <a:gd name="connsiteX3" fmla="*/ 1200727 w 1450109"/>
              <a:gd name="connsiteY3" fmla="*/ 0 h 1930400"/>
              <a:gd name="connsiteX4" fmla="*/ 1450109 w 1450109"/>
              <a:gd name="connsiteY4" fmla="*/ 397164 h 1930400"/>
              <a:gd name="connsiteX5" fmla="*/ 1219200 w 1450109"/>
              <a:gd name="connsiteY5" fmla="*/ 397164 h 1930400"/>
              <a:gd name="connsiteX6" fmla="*/ 701964 w 1450109"/>
              <a:gd name="connsiteY6" fmla="*/ 1930400 h 1930400"/>
              <a:gd name="connsiteX7" fmla="*/ 0 w 1450109"/>
              <a:gd name="connsiteY7" fmla="*/ 1902691 h 1930400"/>
              <a:gd name="connsiteX0-1" fmla="*/ 0 w 1437409"/>
              <a:gd name="connsiteY0-2" fmla="*/ 1918566 h 1930400"/>
              <a:gd name="connsiteX1-3" fmla="*/ 790864 w 1437409"/>
              <a:gd name="connsiteY1-4" fmla="*/ 387927 h 1930400"/>
              <a:gd name="connsiteX2-5" fmla="*/ 569191 w 1437409"/>
              <a:gd name="connsiteY2-6" fmla="*/ 387927 h 1930400"/>
              <a:gd name="connsiteX3-7" fmla="*/ 1188027 w 1437409"/>
              <a:gd name="connsiteY3-8" fmla="*/ 0 h 1930400"/>
              <a:gd name="connsiteX4-9" fmla="*/ 1437409 w 1437409"/>
              <a:gd name="connsiteY4-10" fmla="*/ 397164 h 1930400"/>
              <a:gd name="connsiteX5-11" fmla="*/ 1206500 w 1437409"/>
              <a:gd name="connsiteY5-12" fmla="*/ 397164 h 1930400"/>
              <a:gd name="connsiteX6-13" fmla="*/ 689264 w 1437409"/>
              <a:gd name="connsiteY6-14" fmla="*/ 1930400 h 1930400"/>
              <a:gd name="connsiteX7-15" fmla="*/ 0 w 1437409"/>
              <a:gd name="connsiteY7-16" fmla="*/ 1918566 h 1930400"/>
              <a:gd name="connsiteX0-17" fmla="*/ 0 w 1446934"/>
              <a:gd name="connsiteY0-18" fmla="*/ 1918566 h 1930400"/>
              <a:gd name="connsiteX1-19" fmla="*/ 800389 w 1446934"/>
              <a:gd name="connsiteY1-20" fmla="*/ 387927 h 1930400"/>
              <a:gd name="connsiteX2-21" fmla="*/ 578716 w 1446934"/>
              <a:gd name="connsiteY2-22" fmla="*/ 387927 h 1930400"/>
              <a:gd name="connsiteX3-23" fmla="*/ 1197552 w 1446934"/>
              <a:gd name="connsiteY3-24" fmla="*/ 0 h 1930400"/>
              <a:gd name="connsiteX4-25" fmla="*/ 1446934 w 1446934"/>
              <a:gd name="connsiteY4-26" fmla="*/ 397164 h 1930400"/>
              <a:gd name="connsiteX5-27" fmla="*/ 1216025 w 1446934"/>
              <a:gd name="connsiteY5-28" fmla="*/ 397164 h 1930400"/>
              <a:gd name="connsiteX6-29" fmla="*/ 698789 w 1446934"/>
              <a:gd name="connsiteY6-30" fmla="*/ 1930400 h 1930400"/>
              <a:gd name="connsiteX7-31" fmla="*/ 0 w 1446934"/>
              <a:gd name="connsiteY7-32" fmla="*/ 1918566 h 1930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446934" h="1930400">
                <a:moveTo>
                  <a:pt x="0" y="1918566"/>
                </a:moveTo>
                <a:lnTo>
                  <a:pt x="800389" y="387927"/>
                </a:lnTo>
                <a:lnTo>
                  <a:pt x="578716" y="387927"/>
                </a:lnTo>
                <a:lnTo>
                  <a:pt x="1197552" y="0"/>
                </a:lnTo>
                <a:lnTo>
                  <a:pt x="1446934" y="397164"/>
                </a:lnTo>
                <a:lnTo>
                  <a:pt x="1216025" y="397164"/>
                </a:lnTo>
                <a:lnTo>
                  <a:pt x="698789" y="1930400"/>
                </a:lnTo>
                <a:lnTo>
                  <a:pt x="0" y="191856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noAutofit/>
          </a:bodyPr>
          <a:lstStyle/>
          <a:p>
            <a:pPr algn="l" defTabSz="822960" eaLnBrk="1" hangingPunct="1">
              <a:buClr>
                <a:srgbClr val="362E62"/>
              </a:buClr>
            </a:pPr>
            <a:endParaRPr lang="en-US" sz="1400" dirty="0">
              <a:solidFill>
                <a:srgbClr val="A5A7AC"/>
              </a:solidFill>
              <a:latin typeface="+mn-lt"/>
            </a:endParaRPr>
          </a:p>
        </p:txBody>
      </p:sp>
      <p:sp>
        <p:nvSpPr>
          <p:cNvPr id="89" name="Oval 88"/>
          <p:cNvSpPr/>
          <p:nvPr/>
        </p:nvSpPr>
        <p:spPr>
          <a:xfrm>
            <a:off x="2941503" y="5479991"/>
            <a:ext cx="1405027" cy="419264"/>
          </a:xfrm>
          <a:prstGeom prst="ellipse">
            <a:avLst/>
          </a:prstGeom>
          <a:gradFill flip="none" rotWithShape="1">
            <a:gsLst>
              <a:gs pos="0">
                <a:schemeClr val="accent1">
                  <a:lumMod val="20000"/>
                  <a:lumOff val="80000"/>
                </a:schemeClr>
              </a:gs>
              <a:gs pos="0">
                <a:schemeClr val="accent1">
                  <a:lumMod val="50000"/>
                </a:schemeClr>
              </a:gs>
              <a:gs pos="100000">
                <a:schemeClr val="bg1">
                  <a:alpha val="0"/>
                </a:schemeClr>
              </a:gs>
            </a:gsLst>
            <a:path path="shape">
              <a:fillToRect l="50000" t="50000" r="50000" b="50000"/>
            </a:path>
            <a:tileRect/>
          </a:gradFill>
          <a:ln>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endParaRPr lang="en-US" sz="1050" dirty="0"/>
          </a:p>
        </p:txBody>
      </p:sp>
      <p:sp>
        <p:nvSpPr>
          <p:cNvPr id="90" name="Oval 89"/>
          <p:cNvSpPr/>
          <p:nvPr/>
        </p:nvSpPr>
        <p:spPr>
          <a:xfrm>
            <a:off x="2941503" y="4213102"/>
            <a:ext cx="1405027" cy="140323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endParaRPr lang="en-US" sz="1050" dirty="0"/>
          </a:p>
        </p:txBody>
      </p:sp>
      <p:sp>
        <p:nvSpPr>
          <p:cNvPr id="91" name="Oval 90"/>
          <p:cNvSpPr/>
          <p:nvPr/>
        </p:nvSpPr>
        <p:spPr>
          <a:xfrm>
            <a:off x="6041222" y="4163051"/>
            <a:ext cx="828793" cy="247312"/>
          </a:xfrm>
          <a:prstGeom prst="ellipse">
            <a:avLst/>
          </a:prstGeom>
          <a:gradFill flip="none" rotWithShape="1">
            <a:gsLst>
              <a:gs pos="0">
                <a:schemeClr val="accent1">
                  <a:lumMod val="20000"/>
                  <a:lumOff val="80000"/>
                </a:schemeClr>
              </a:gs>
              <a:gs pos="0">
                <a:schemeClr val="accent4">
                  <a:lumMod val="50000"/>
                </a:schemeClr>
              </a:gs>
              <a:gs pos="100000">
                <a:schemeClr val="bg1">
                  <a:alpha val="0"/>
                </a:schemeClr>
              </a:gs>
            </a:gsLst>
            <a:path path="shape">
              <a:fillToRect l="50000" t="50000" r="50000" b="50000"/>
            </a:path>
            <a:tileRect/>
          </a:gradFill>
          <a:ln>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050" dirty="0"/>
          </a:p>
        </p:txBody>
      </p:sp>
      <p:sp>
        <p:nvSpPr>
          <p:cNvPr id="96" name="Oval 10701"/>
          <p:cNvSpPr>
            <a:spLocks noChangeArrowheads="1"/>
          </p:cNvSpPr>
          <p:nvPr/>
        </p:nvSpPr>
        <p:spPr bwMode="auto">
          <a:xfrm>
            <a:off x="5916122" y="3165953"/>
            <a:ext cx="1078993" cy="1075811"/>
          </a:xfrm>
          <a:prstGeom prst="ellipse">
            <a:avLst/>
          </a:prstGeom>
          <a:solidFill>
            <a:schemeClr val="accent3"/>
          </a:solidFill>
          <a:ln w="38100">
            <a:solidFill>
              <a:schemeClr val="bg1"/>
            </a:solidFill>
          </a:ln>
        </p:spPr>
        <p:txBody>
          <a:bodyPr vert="horz" wrap="square" lIns="91440" tIns="45720" rIns="91440" bIns="45720" numCol="1" anchor="t" anchorCtr="0" compatLnSpc="1"/>
          <a:lstStyle/>
          <a:p>
            <a:pPr algn="l" eaLnBrk="1" hangingPunct="1"/>
            <a:endParaRPr lang="en-US" sz="1050" dirty="0">
              <a:latin typeface="+mn-lt"/>
            </a:endParaRPr>
          </a:p>
        </p:txBody>
      </p:sp>
      <p:sp>
        <p:nvSpPr>
          <p:cNvPr id="143" name="Freeform 142"/>
          <p:cNvSpPr/>
          <p:nvPr/>
        </p:nvSpPr>
        <p:spPr bwMode="gray">
          <a:xfrm>
            <a:off x="1037405" y="3703858"/>
            <a:ext cx="2647300" cy="800580"/>
          </a:xfrm>
          <a:custGeom>
            <a:avLst/>
            <a:gdLst>
              <a:gd name="connsiteX0" fmla="*/ 0 w 2070100"/>
              <a:gd name="connsiteY0" fmla="*/ 0 h 762000"/>
              <a:gd name="connsiteX1" fmla="*/ 0 w 2070100"/>
              <a:gd name="connsiteY1" fmla="*/ 0 h 762000"/>
              <a:gd name="connsiteX2" fmla="*/ 1587500 w 2070100"/>
              <a:gd name="connsiteY2" fmla="*/ 0 h 762000"/>
              <a:gd name="connsiteX3" fmla="*/ 2070100 w 20701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2070100" h="762000">
                <a:moveTo>
                  <a:pt x="0" y="0"/>
                </a:moveTo>
                <a:lnTo>
                  <a:pt x="0" y="0"/>
                </a:lnTo>
                <a:lnTo>
                  <a:pt x="1587500" y="0"/>
                </a:lnTo>
                <a:lnTo>
                  <a:pt x="2070100" y="762000"/>
                </a:lnTo>
              </a:path>
            </a:pathLst>
          </a:cu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en-US" sz="1050" dirty="0"/>
          </a:p>
        </p:txBody>
      </p:sp>
      <p:sp>
        <p:nvSpPr>
          <p:cNvPr id="144" name="Oval 143"/>
          <p:cNvSpPr/>
          <p:nvPr/>
        </p:nvSpPr>
        <p:spPr>
          <a:xfrm>
            <a:off x="4604024" y="4732468"/>
            <a:ext cx="1054605" cy="314695"/>
          </a:xfrm>
          <a:prstGeom prst="ellipse">
            <a:avLst/>
          </a:prstGeom>
          <a:gradFill flip="none" rotWithShape="1">
            <a:gsLst>
              <a:gs pos="0">
                <a:schemeClr val="accent1">
                  <a:lumMod val="20000"/>
                  <a:lumOff val="80000"/>
                </a:schemeClr>
              </a:gs>
              <a:gs pos="0">
                <a:schemeClr val="accent2">
                  <a:lumMod val="50000"/>
                </a:schemeClr>
              </a:gs>
              <a:gs pos="100000">
                <a:schemeClr val="bg1">
                  <a:alpha val="0"/>
                </a:schemeClr>
              </a:gs>
            </a:gsLst>
            <a:path path="shape">
              <a:fillToRect l="50000" t="50000" r="50000" b="50000"/>
            </a:path>
            <a:tileRect/>
          </a:gradFill>
          <a:ln>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050" dirty="0"/>
          </a:p>
        </p:txBody>
      </p:sp>
      <p:sp>
        <p:nvSpPr>
          <p:cNvPr id="145" name="Oval 201"/>
          <p:cNvSpPr>
            <a:spLocks noChangeArrowheads="1"/>
          </p:cNvSpPr>
          <p:nvPr/>
        </p:nvSpPr>
        <p:spPr bwMode="auto">
          <a:xfrm>
            <a:off x="4466828" y="3506610"/>
            <a:ext cx="1328996" cy="1333070"/>
          </a:xfrm>
          <a:prstGeom prst="ellipse">
            <a:avLst/>
          </a:prstGeom>
          <a:solidFill>
            <a:schemeClr val="accent2"/>
          </a:solidFill>
          <a:ln w="38100">
            <a:solidFill>
              <a:schemeClr val="bg1"/>
            </a:solidFill>
          </a:ln>
        </p:spPr>
        <p:txBody>
          <a:bodyPr vert="horz" wrap="square" lIns="91440" tIns="45720" rIns="91440" bIns="45720" numCol="1" anchor="t" anchorCtr="0" compatLnSpc="1"/>
          <a:lstStyle/>
          <a:p>
            <a:pPr algn="l" eaLnBrk="1" hangingPunct="1"/>
            <a:endParaRPr lang="en-US" sz="1050" dirty="0">
              <a:latin typeface="+mn-lt"/>
            </a:endParaRPr>
          </a:p>
        </p:txBody>
      </p:sp>
      <p:grpSp>
        <p:nvGrpSpPr>
          <p:cNvPr id="146" name="Group 145"/>
          <p:cNvGrpSpPr/>
          <p:nvPr/>
        </p:nvGrpSpPr>
        <p:grpSpPr>
          <a:xfrm>
            <a:off x="3242639" y="4544113"/>
            <a:ext cx="786786" cy="779535"/>
            <a:chOff x="5326063" y="4265613"/>
            <a:chExt cx="344487" cy="341312"/>
          </a:xfrm>
          <a:solidFill>
            <a:schemeClr val="bg1"/>
          </a:solidFill>
        </p:grpSpPr>
        <p:sp>
          <p:nvSpPr>
            <p:cNvPr id="147" name="Freeform 204"/>
            <p:cNvSpPr/>
            <p:nvPr/>
          </p:nvSpPr>
          <p:spPr bwMode="auto">
            <a:xfrm>
              <a:off x="5326063" y="4265613"/>
              <a:ext cx="341313" cy="341312"/>
            </a:xfrm>
            <a:custGeom>
              <a:avLst/>
              <a:gdLst>
                <a:gd name="T0" fmla="*/ 7 w 215"/>
                <a:gd name="T1" fmla="*/ 0 h 215"/>
                <a:gd name="T2" fmla="*/ 0 w 215"/>
                <a:gd name="T3" fmla="*/ 0 h 215"/>
                <a:gd name="T4" fmla="*/ 0 w 215"/>
                <a:gd name="T5" fmla="*/ 215 h 215"/>
                <a:gd name="T6" fmla="*/ 215 w 215"/>
                <a:gd name="T7" fmla="*/ 215 h 215"/>
                <a:gd name="T8" fmla="*/ 215 w 215"/>
                <a:gd name="T9" fmla="*/ 206 h 215"/>
                <a:gd name="T10" fmla="*/ 7 w 215"/>
                <a:gd name="T11" fmla="*/ 206 h 215"/>
                <a:gd name="T12" fmla="*/ 7 w 215"/>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215" h="215">
                  <a:moveTo>
                    <a:pt x="7" y="0"/>
                  </a:moveTo>
                  <a:lnTo>
                    <a:pt x="0" y="0"/>
                  </a:lnTo>
                  <a:lnTo>
                    <a:pt x="0" y="215"/>
                  </a:lnTo>
                  <a:lnTo>
                    <a:pt x="215" y="215"/>
                  </a:lnTo>
                  <a:lnTo>
                    <a:pt x="215" y="206"/>
                  </a:lnTo>
                  <a:lnTo>
                    <a:pt x="7" y="206"/>
                  </a:lnTo>
                  <a:lnTo>
                    <a:pt x="7" y="0"/>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48" name="Freeform 205"/>
            <p:cNvSpPr/>
            <p:nvPr/>
          </p:nvSpPr>
          <p:spPr bwMode="auto">
            <a:xfrm>
              <a:off x="5362576" y="4483100"/>
              <a:ext cx="57150" cy="79375"/>
            </a:xfrm>
            <a:custGeom>
              <a:avLst/>
              <a:gdLst>
                <a:gd name="T0" fmla="*/ 0 w 36"/>
                <a:gd name="T1" fmla="*/ 26 h 50"/>
                <a:gd name="T2" fmla="*/ 0 w 36"/>
                <a:gd name="T3" fmla="*/ 26 h 50"/>
                <a:gd name="T4" fmla="*/ 0 w 36"/>
                <a:gd name="T5" fmla="*/ 50 h 50"/>
                <a:gd name="T6" fmla="*/ 36 w 36"/>
                <a:gd name="T7" fmla="*/ 50 h 50"/>
                <a:gd name="T8" fmla="*/ 36 w 36"/>
                <a:gd name="T9" fmla="*/ 0 h 50"/>
                <a:gd name="T10" fmla="*/ 0 w 36"/>
                <a:gd name="T11" fmla="*/ 26 h 50"/>
              </a:gdLst>
              <a:ahLst/>
              <a:cxnLst>
                <a:cxn ang="0">
                  <a:pos x="T0" y="T1"/>
                </a:cxn>
                <a:cxn ang="0">
                  <a:pos x="T2" y="T3"/>
                </a:cxn>
                <a:cxn ang="0">
                  <a:pos x="T4" y="T5"/>
                </a:cxn>
                <a:cxn ang="0">
                  <a:pos x="T6" y="T7"/>
                </a:cxn>
                <a:cxn ang="0">
                  <a:pos x="T8" y="T9"/>
                </a:cxn>
                <a:cxn ang="0">
                  <a:pos x="T10" y="T11"/>
                </a:cxn>
              </a:cxnLst>
              <a:rect l="0" t="0" r="r" b="b"/>
              <a:pathLst>
                <a:path w="36" h="50">
                  <a:moveTo>
                    <a:pt x="0" y="26"/>
                  </a:moveTo>
                  <a:lnTo>
                    <a:pt x="0" y="26"/>
                  </a:lnTo>
                  <a:lnTo>
                    <a:pt x="0" y="50"/>
                  </a:lnTo>
                  <a:lnTo>
                    <a:pt x="36" y="50"/>
                  </a:lnTo>
                  <a:lnTo>
                    <a:pt x="36" y="0"/>
                  </a:lnTo>
                  <a:lnTo>
                    <a:pt x="0" y="26"/>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49" name="Freeform 207"/>
            <p:cNvSpPr/>
            <p:nvPr/>
          </p:nvSpPr>
          <p:spPr bwMode="auto">
            <a:xfrm>
              <a:off x="5445125" y="4441825"/>
              <a:ext cx="57150" cy="120650"/>
            </a:xfrm>
            <a:custGeom>
              <a:avLst/>
              <a:gdLst>
                <a:gd name="T0" fmla="*/ 17 w 36"/>
                <a:gd name="T1" fmla="*/ 0 h 76"/>
                <a:gd name="T2" fmla="*/ 0 w 36"/>
                <a:gd name="T3" fmla="*/ 12 h 76"/>
                <a:gd name="T4" fmla="*/ 0 w 36"/>
                <a:gd name="T5" fmla="*/ 76 h 76"/>
                <a:gd name="T6" fmla="*/ 36 w 36"/>
                <a:gd name="T7" fmla="*/ 76 h 76"/>
                <a:gd name="T8" fmla="*/ 36 w 36"/>
                <a:gd name="T9" fmla="*/ 19 h 76"/>
                <a:gd name="T10" fmla="*/ 17 w 36"/>
                <a:gd name="T11" fmla="*/ 0 h 76"/>
              </a:gdLst>
              <a:ahLst/>
              <a:cxnLst>
                <a:cxn ang="0">
                  <a:pos x="T0" y="T1"/>
                </a:cxn>
                <a:cxn ang="0">
                  <a:pos x="T2" y="T3"/>
                </a:cxn>
                <a:cxn ang="0">
                  <a:pos x="T4" y="T5"/>
                </a:cxn>
                <a:cxn ang="0">
                  <a:pos x="T6" y="T7"/>
                </a:cxn>
                <a:cxn ang="0">
                  <a:pos x="T8" y="T9"/>
                </a:cxn>
                <a:cxn ang="0">
                  <a:pos x="T10" y="T11"/>
                </a:cxn>
              </a:cxnLst>
              <a:rect l="0" t="0" r="r" b="b"/>
              <a:pathLst>
                <a:path w="36" h="76">
                  <a:moveTo>
                    <a:pt x="17" y="0"/>
                  </a:moveTo>
                  <a:lnTo>
                    <a:pt x="0" y="12"/>
                  </a:lnTo>
                  <a:lnTo>
                    <a:pt x="0" y="76"/>
                  </a:lnTo>
                  <a:lnTo>
                    <a:pt x="36" y="76"/>
                  </a:lnTo>
                  <a:lnTo>
                    <a:pt x="36" y="19"/>
                  </a:lnTo>
                  <a:lnTo>
                    <a:pt x="17" y="0"/>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50" name="Freeform 208"/>
            <p:cNvSpPr/>
            <p:nvPr/>
          </p:nvSpPr>
          <p:spPr bwMode="auto">
            <a:xfrm>
              <a:off x="5527675" y="4479925"/>
              <a:ext cx="57150" cy="82550"/>
            </a:xfrm>
            <a:custGeom>
              <a:avLst/>
              <a:gdLst>
                <a:gd name="T0" fmla="*/ 12 w 36"/>
                <a:gd name="T1" fmla="*/ 23 h 52"/>
                <a:gd name="T2" fmla="*/ 0 w 36"/>
                <a:gd name="T3" fmla="*/ 12 h 52"/>
                <a:gd name="T4" fmla="*/ 0 w 36"/>
                <a:gd name="T5" fmla="*/ 52 h 52"/>
                <a:gd name="T6" fmla="*/ 36 w 36"/>
                <a:gd name="T7" fmla="*/ 52 h 52"/>
                <a:gd name="T8" fmla="*/ 36 w 36"/>
                <a:gd name="T9" fmla="*/ 0 h 52"/>
                <a:gd name="T10" fmla="*/ 12 w 36"/>
                <a:gd name="T11" fmla="*/ 23 h 52"/>
              </a:gdLst>
              <a:ahLst/>
              <a:cxnLst>
                <a:cxn ang="0">
                  <a:pos x="T0" y="T1"/>
                </a:cxn>
                <a:cxn ang="0">
                  <a:pos x="T2" y="T3"/>
                </a:cxn>
                <a:cxn ang="0">
                  <a:pos x="T4" y="T5"/>
                </a:cxn>
                <a:cxn ang="0">
                  <a:pos x="T6" y="T7"/>
                </a:cxn>
                <a:cxn ang="0">
                  <a:pos x="T8" y="T9"/>
                </a:cxn>
                <a:cxn ang="0">
                  <a:pos x="T10" y="T11"/>
                </a:cxn>
              </a:cxnLst>
              <a:rect l="0" t="0" r="r" b="b"/>
              <a:pathLst>
                <a:path w="36" h="52">
                  <a:moveTo>
                    <a:pt x="12" y="23"/>
                  </a:moveTo>
                  <a:lnTo>
                    <a:pt x="0" y="12"/>
                  </a:lnTo>
                  <a:lnTo>
                    <a:pt x="0" y="52"/>
                  </a:lnTo>
                  <a:lnTo>
                    <a:pt x="36" y="52"/>
                  </a:lnTo>
                  <a:lnTo>
                    <a:pt x="36" y="0"/>
                  </a:lnTo>
                  <a:lnTo>
                    <a:pt x="12" y="23"/>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51" name="Freeform 209"/>
            <p:cNvSpPr/>
            <p:nvPr/>
          </p:nvSpPr>
          <p:spPr bwMode="auto">
            <a:xfrm>
              <a:off x="5610225" y="4411663"/>
              <a:ext cx="57150" cy="150812"/>
            </a:xfrm>
            <a:custGeom>
              <a:avLst/>
              <a:gdLst>
                <a:gd name="T0" fmla="*/ 10 w 36"/>
                <a:gd name="T1" fmla="*/ 17 h 95"/>
                <a:gd name="T2" fmla="*/ 0 w 36"/>
                <a:gd name="T3" fmla="*/ 26 h 95"/>
                <a:gd name="T4" fmla="*/ 0 w 36"/>
                <a:gd name="T5" fmla="*/ 95 h 95"/>
                <a:gd name="T6" fmla="*/ 36 w 36"/>
                <a:gd name="T7" fmla="*/ 95 h 95"/>
                <a:gd name="T8" fmla="*/ 36 w 36"/>
                <a:gd name="T9" fmla="*/ 0 h 95"/>
                <a:gd name="T10" fmla="*/ 17 w 36"/>
                <a:gd name="T11" fmla="*/ 45 h 95"/>
                <a:gd name="T12" fmla="*/ 10 w 36"/>
                <a:gd name="T13" fmla="*/ 17 h 95"/>
              </a:gdLst>
              <a:ahLst/>
              <a:cxnLst>
                <a:cxn ang="0">
                  <a:pos x="T0" y="T1"/>
                </a:cxn>
                <a:cxn ang="0">
                  <a:pos x="T2" y="T3"/>
                </a:cxn>
                <a:cxn ang="0">
                  <a:pos x="T4" y="T5"/>
                </a:cxn>
                <a:cxn ang="0">
                  <a:pos x="T6" y="T7"/>
                </a:cxn>
                <a:cxn ang="0">
                  <a:pos x="T8" y="T9"/>
                </a:cxn>
                <a:cxn ang="0">
                  <a:pos x="T10" y="T11"/>
                </a:cxn>
                <a:cxn ang="0">
                  <a:pos x="T12" y="T13"/>
                </a:cxn>
              </a:cxnLst>
              <a:rect l="0" t="0" r="r" b="b"/>
              <a:pathLst>
                <a:path w="36" h="95">
                  <a:moveTo>
                    <a:pt x="10" y="17"/>
                  </a:moveTo>
                  <a:lnTo>
                    <a:pt x="0" y="26"/>
                  </a:lnTo>
                  <a:lnTo>
                    <a:pt x="0" y="95"/>
                  </a:lnTo>
                  <a:lnTo>
                    <a:pt x="36" y="95"/>
                  </a:lnTo>
                  <a:lnTo>
                    <a:pt x="36" y="0"/>
                  </a:lnTo>
                  <a:lnTo>
                    <a:pt x="17" y="45"/>
                  </a:lnTo>
                  <a:lnTo>
                    <a:pt x="10" y="17"/>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52" name="Freeform 210"/>
            <p:cNvSpPr/>
            <p:nvPr/>
          </p:nvSpPr>
          <p:spPr bwMode="auto">
            <a:xfrm>
              <a:off x="5359400" y="4356100"/>
              <a:ext cx="311150" cy="138112"/>
            </a:xfrm>
            <a:custGeom>
              <a:avLst/>
              <a:gdLst>
                <a:gd name="T0" fmla="*/ 168 w 196"/>
                <a:gd name="T1" fmla="*/ 21 h 87"/>
                <a:gd name="T2" fmla="*/ 118 w 196"/>
                <a:gd name="T3" fmla="*/ 71 h 87"/>
                <a:gd name="T4" fmla="*/ 73 w 196"/>
                <a:gd name="T5" fmla="*/ 26 h 87"/>
                <a:gd name="T6" fmla="*/ 0 w 196"/>
                <a:gd name="T7" fmla="*/ 82 h 87"/>
                <a:gd name="T8" fmla="*/ 5 w 196"/>
                <a:gd name="T9" fmla="*/ 87 h 87"/>
                <a:gd name="T10" fmla="*/ 73 w 196"/>
                <a:gd name="T11" fmla="*/ 38 h 87"/>
                <a:gd name="T12" fmla="*/ 118 w 196"/>
                <a:gd name="T13" fmla="*/ 82 h 87"/>
                <a:gd name="T14" fmla="*/ 175 w 196"/>
                <a:gd name="T15" fmla="*/ 26 h 87"/>
                <a:gd name="T16" fmla="*/ 180 w 196"/>
                <a:gd name="T17" fmla="*/ 40 h 87"/>
                <a:gd name="T18" fmla="*/ 196 w 196"/>
                <a:gd name="T19" fmla="*/ 0 h 87"/>
                <a:gd name="T20" fmla="*/ 154 w 196"/>
                <a:gd name="T21" fmla="*/ 16 h 87"/>
                <a:gd name="T22" fmla="*/ 168 w 196"/>
                <a:gd name="T2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87">
                  <a:moveTo>
                    <a:pt x="168" y="21"/>
                  </a:moveTo>
                  <a:lnTo>
                    <a:pt x="118" y="71"/>
                  </a:lnTo>
                  <a:lnTo>
                    <a:pt x="73" y="26"/>
                  </a:lnTo>
                  <a:lnTo>
                    <a:pt x="0" y="82"/>
                  </a:lnTo>
                  <a:lnTo>
                    <a:pt x="5" y="87"/>
                  </a:lnTo>
                  <a:lnTo>
                    <a:pt x="73" y="38"/>
                  </a:lnTo>
                  <a:lnTo>
                    <a:pt x="118" y="82"/>
                  </a:lnTo>
                  <a:lnTo>
                    <a:pt x="175" y="26"/>
                  </a:lnTo>
                  <a:lnTo>
                    <a:pt x="180" y="40"/>
                  </a:lnTo>
                  <a:lnTo>
                    <a:pt x="196" y="0"/>
                  </a:lnTo>
                  <a:lnTo>
                    <a:pt x="154" y="16"/>
                  </a:lnTo>
                  <a:lnTo>
                    <a:pt x="168" y="21"/>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grpSp>
      <p:sp>
        <p:nvSpPr>
          <p:cNvPr id="153" name="Oval 152"/>
          <p:cNvSpPr/>
          <p:nvPr/>
        </p:nvSpPr>
        <p:spPr>
          <a:xfrm>
            <a:off x="7227495" y="3561730"/>
            <a:ext cx="792341" cy="236436"/>
          </a:xfrm>
          <a:prstGeom prst="ellipse">
            <a:avLst/>
          </a:prstGeom>
          <a:gradFill flip="none" rotWithShape="1">
            <a:gsLst>
              <a:gs pos="0">
                <a:schemeClr val="accent1">
                  <a:lumMod val="20000"/>
                  <a:lumOff val="80000"/>
                </a:schemeClr>
              </a:gs>
              <a:gs pos="0">
                <a:schemeClr val="accent3">
                  <a:lumMod val="50000"/>
                </a:schemeClr>
              </a:gs>
              <a:gs pos="100000">
                <a:schemeClr val="bg1">
                  <a:alpha val="0"/>
                </a:schemeClr>
              </a:gs>
            </a:gsLst>
            <a:path path="shape">
              <a:fillToRect l="50000" t="50000" r="50000" b="50000"/>
            </a:path>
            <a:tileRect/>
          </a:gradFill>
          <a:ln>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050" dirty="0"/>
          </a:p>
        </p:txBody>
      </p:sp>
      <p:sp>
        <p:nvSpPr>
          <p:cNvPr id="154" name="Oval 153"/>
          <p:cNvSpPr/>
          <p:nvPr/>
        </p:nvSpPr>
        <p:spPr>
          <a:xfrm>
            <a:off x="7115413" y="2623908"/>
            <a:ext cx="1016507" cy="1017343"/>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endParaRPr lang="en-US" sz="1050" dirty="0"/>
          </a:p>
        </p:txBody>
      </p:sp>
      <p:sp>
        <p:nvSpPr>
          <p:cNvPr id="155" name="Freeform 154"/>
          <p:cNvSpPr/>
          <p:nvPr/>
        </p:nvSpPr>
        <p:spPr bwMode="gray">
          <a:xfrm>
            <a:off x="2261271" y="2006045"/>
            <a:ext cx="2813856" cy="1483326"/>
          </a:xfrm>
          <a:custGeom>
            <a:avLst/>
            <a:gdLst>
              <a:gd name="connsiteX0" fmla="*/ 1724025 w 1724025"/>
              <a:gd name="connsiteY0" fmla="*/ 1362075 h 1362075"/>
              <a:gd name="connsiteX1" fmla="*/ 1362075 w 1724025"/>
              <a:gd name="connsiteY1" fmla="*/ 0 h 1362075"/>
              <a:gd name="connsiteX2" fmla="*/ 0 w 1724025"/>
              <a:gd name="connsiteY2" fmla="*/ 0 h 1362075"/>
              <a:gd name="connsiteX0-1" fmla="*/ 1724025 w 1724025"/>
              <a:gd name="connsiteY0-2" fmla="*/ 1362075 h 1362075"/>
              <a:gd name="connsiteX1-3" fmla="*/ 1558628 w 1724025"/>
              <a:gd name="connsiteY1-4" fmla="*/ 0 h 1362075"/>
              <a:gd name="connsiteX2-5" fmla="*/ 0 w 1724025"/>
              <a:gd name="connsiteY2-6" fmla="*/ 0 h 1362075"/>
            </a:gdLst>
            <a:ahLst/>
            <a:cxnLst>
              <a:cxn ang="0">
                <a:pos x="connsiteX0-1" y="connsiteY0-2"/>
              </a:cxn>
              <a:cxn ang="0">
                <a:pos x="connsiteX1-3" y="connsiteY1-4"/>
              </a:cxn>
              <a:cxn ang="0">
                <a:pos x="connsiteX2-5" y="connsiteY2-6"/>
              </a:cxn>
            </a:cxnLst>
            <a:rect l="l" t="t" r="r" b="b"/>
            <a:pathLst>
              <a:path w="1724025" h="1362075">
                <a:moveTo>
                  <a:pt x="1724025" y="1362075"/>
                </a:moveTo>
                <a:lnTo>
                  <a:pt x="1558628" y="0"/>
                </a:lnTo>
                <a:lnTo>
                  <a:pt x="0" y="0"/>
                </a:lnTo>
              </a:path>
            </a:pathLst>
          </a:cu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en-US" sz="1050" dirty="0"/>
          </a:p>
        </p:txBody>
      </p:sp>
      <p:sp>
        <p:nvSpPr>
          <p:cNvPr id="156" name="Freeform 155"/>
          <p:cNvSpPr/>
          <p:nvPr/>
        </p:nvSpPr>
        <p:spPr bwMode="gray">
          <a:xfrm>
            <a:off x="6455707" y="4272852"/>
            <a:ext cx="3811157" cy="1343481"/>
          </a:xfrm>
          <a:custGeom>
            <a:avLst/>
            <a:gdLst>
              <a:gd name="connsiteX0" fmla="*/ 0 w 1981200"/>
              <a:gd name="connsiteY0" fmla="*/ 0 h 647700"/>
              <a:gd name="connsiteX1" fmla="*/ 219075 w 1981200"/>
              <a:gd name="connsiteY1" fmla="*/ 647700 h 647700"/>
              <a:gd name="connsiteX2" fmla="*/ 1981200 w 1981200"/>
              <a:gd name="connsiteY2" fmla="*/ 647700 h 647700"/>
            </a:gdLst>
            <a:ahLst/>
            <a:cxnLst>
              <a:cxn ang="0">
                <a:pos x="connsiteX0" y="connsiteY0"/>
              </a:cxn>
              <a:cxn ang="0">
                <a:pos x="connsiteX1" y="connsiteY1"/>
              </a:cxn>
              <a:cxn ang="0">
                <a:pos x="connsiteX2" y="connsiteY2"/>
              </a:cxn>
            </a:cxnLst>
            <a:rect l="l" t="t" r="r" b="b"/>
            <a:pathLst>
              <a:path w="1981200" h="647700">
                <a:moveTo>
                  <a:pt x="0" y="0"/>
                </a:moveTo>
                <a:lnTo>
                  <a:pt x="219075" y="647700"/>
                </a:lnTo>
                <a:lnTo>
                  <a:pt x="1981200" y="647700"/>
                </a:lnTo>
              </a:path>
            </a:pathLst>
          </a:cu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en-US" sz="1050" dirty="0"/>
          </a:p>
        </p:txBody>
      </p:sp>
      <p:sp>
        <p:nvSpPr>
          <p:cNvPr id="157" name="Freeform 156"/>
          <p:cNvSpPr/>
          <p:nvPr/>
        </p:nvSpPr>
        <p:spPr bwMode="gray">
          <a:xfrm>
            <a:off x="7681076" y="3672135"/>
            <a:ext cx="3267462" cy="572448"/>
          </a:xfrm>
          <a:custGeom>
            <a:avLst/>
            <a:gdLst>
              <a:gd name="connsiteX0" fmla="*/ 0 w 2705100"/>
              <a:gd name="connsiteY0" fmla="*/ 0 h 361950"/>
              <a:gd name="connsiteX1" fmla="*/ 266700 w 2705100"/>
              <a:gd name="connsiteY1" fmla="*/ 361950 h 361950"/>
              <a:gd name="connsiteX2" fmla="*/ 2705100 w 2705100"/>
              <a:gd name="connsiteY2" fmla="*/ 361950 h 361950"/>
            </a:gdLst>
            <a:ahLst/>
            <a:cxnLst>
              <a:cxn ang="0">
                <a:pos x="connsiteX0" y="connsiteY0"/>
              </a:cxn>
              <a:cxn ang="0">
                <a:pos x="connsiteX1" y="connsiteY1"/>
              </a:cxn>
              <a:cxn ang="0">
                <a:pos x="connsiteX2" y="connsiteY2"/>
              </a:cxn>
            </a:cxnLst>
            <a:rect l="l" t="t" r="r" b="b"/>
            <a:pathLst>
              <a:path w="2705100" h="361950">
                <a:moveTo>
                  <a:pt x="0" y="0"/>
                </a:moveTo>
                <a:lnTo>
                  <a:pt x="266700" y="361950"/>
                </a:lnTo>
                <a:lnTo>
                  <a:pt x="2705100" y="361950"/>
                </a:lnTo>
              </a:path>
            </a:pathLst>
          </a:custGeom>
          <a:noFill/>
          <a:ln w="127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en-US" sz="1050" dirty="0"/>
          </a:p>
        </p:txBody>
      </p:sp>
      <p:sp>
        <p:nvSpPr>
          <p:cNvPr id="158" name="Oval 157"/>
          <p:cNvSpPr/>
          <p:nvPr/>
        </p:nvSpPr>
        <p:spPr bwMode="gray">
          <a:xfrm>
            <a:off x="1021164" y="3166200"/>
            <a:ext cx="420404" cy="415760"/>
          </a:xfrm>
          <a:prstGeom prst="ellipse">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ctr" anchorCtr="0"/>
          <a:lstStyle/>
          <a:p>
            <a:r>
              <a:rPr lang="en-US" sz="1600" b="1" dirty="0">
                <a:solidFill>
                  <a:schemeClr val="bg1"/>
                </a:solidFill>
              </a:rPr>
              <a:t>1</a:t>
            </a:r>
          </a:p>
        </p:txBody>
      </p:sp>
      <p:sp>
        <p:nvSpPr>
          <p:cNvPr id="159" name="Oval 158"/>
          <p:cNvSpPr/>
          <p:nvPr/>
        </p:nvSpPr>
        <p:spPr bwMode="gray">
          <a:xfrm>
            <a:off x="2192531" y="1455934"/>
            <a:ext cx="420404" cy="415760"/>
          </a:xfrm>
          <a:prstGeom prst="ellipse">
            <a:avLst/>
          </a:prstGeom>
          <a:solidFill>
            <a:schemeClr val="accent2"/>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ctr" anchorCtr="0"/>
          <a:lstStyle/>
          <a:p>
            <a:r>
              <a:rPr lang="en-US" sz="1600" b="1" dirty="0">
                <a:solidFill>
                  <a:schemeClr val="bg1"/>
                </a:solidFill>
              </a:rPr>
              <a:t>2</a:t>
            </a:r>
          </a:p>
        </p:txBody>
      </p:sp>
      <p:sp>
        <p:nvSpPr>
          <p:cNvPr id="160" name="Oval 159"/>
          <p:cNvSpPr/>
          <p:nvPr/>
        </p:nvSpPr>
        <p:spPr bwMode="gray">
          <a:xfrm>
            <a:off x="7048797" y="5067163"/>
            <a:ext cx="420404" cy="415760"/>
          </a:xfrm>
          <a:prstGeom prst="ellipse">
            <a:avLst/>
          </a:prstGeom>
          <a:solidFill>
            <a:schemeClr val="accent3"/>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ctr" anchorCtr="0"/>
          <a:lstStyle/>
          <a:p>
            <a:r>
              <a:rPr lang="en-US" sz="1600" b="1" dirty="0">
                <a:solidFill>
                  <a:schemeClr val="bg1"/>
                </a:solidFill>
              </a:rPr>
              <a:t>3</a:t>
            </a:r>
          </a:p>
        </p:txBody>
      </p:sp>
      <p:sp>
        <p:nvSpPr>
          <p:cNvPr id="161" name="Oval 160"/>
          <p:cNvSpPr/>
          <p:nvPr/>
        </p:nvSpPr>
        <p:spPr bwMode="gray">
          <a:xfrm>
            <a:off x="8149387" y="3761760"/>
            <a:ext cx="420404" cy="415760"/>
          </a:xfrm>
          <a:prstGeom prst="ellipse">
            <a:avLst/>
          </a:prstGeom>
          <a:solidFill>
            <a:schemeClr val="accent4"/>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ctr" anchorCtr="0"/>
          <a:lstStyle/>
          <a:p>
            <a:r>
              <a:rPr lang="en-US" sz="1600" b="1" dirty="0">
                <a:solidFill>
                  <a:schemeClr val="bg1"/>
                </a:solidFill>
              </a:rPr>
              <a:t>4</a:t>
            </a:r>
          </a:p>
        </p:txBody>
      </p:sp>
      <p:sp>
        <p:nvSpPr>
          <p:cNvPr id="162" name="Rectangle 161"/>
          <p:cNvSpPr/>
          <p:nvPr/>
        </p:nvSpPr>
        <p:spPr>
          <a:xfrm>
            <a:off x="2649479" y="1349070"/>
            <a:ext cx="4945121"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1148" tIns="41148" rIns="41148" bIns="41148" rtlCol="0" anchor="ctr" anchorCtr="0">
            <a:spAutoFit/>
          </a:bodyPr>
          <a:lstStyle/>
          <a:p>
            <a:pPr algn="l" eaLnBrk="1" hangingPunct="1">
              <a:spcBef>
                <a:spcPts val="0"/>
              </a:spcBef>
            </a:pPr>
            <a:r>
              <a:rPr lang="zh-CN" altLang="en-US" sz="1400" b="1" dirty="0">
                <a:solidFill>
                  <a:schemeClr val="accent2"/>
                </a:solidFill>
              </a:rPr>
              <a:t>持续拓展新品类，并透过对速感科技的收购，深度整合智能家电定位导航尖端科技，持续实现产品创新</a:t>
            </a:r>
          </a:p>
        </p:txBody>
      </p:sp>
      <p:sp>
        <p:nvSpPr>
          <p:cNvPr id="163" name="Rectangle 162"/>
          <p:cNvSpPr/>
          <p:nvPr/>
        </p:nvSpPr>
        <p:spPr>
          <a:xfrm>
            <a:off x="1489910" y="3148826"/>
            <a:ext cx="3336090" cy="50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chorCtr="0">
            <a:spAutoFit/>
          </a:bodyPr>
          <a:lstStyle/>
          <a:p>
            <a:pPr algn="l" eaLnBrk="1" hangingPunct="1">
              <a:spcBef>
                <a:spcPts val="0"/>
              </a:spcBef>
            </a:pPr>
            <a:r>
              <a:rPr lang="zh-CN" altLang="en-US" sz="1400" b="1" dirty="0">
                <a:solidFill>
                  <a:schemeClr val="accent1"/>
                </a:solidFill>
              </a:rPr>
              <a:t>通过不断优化渠道和产品组合，赋能现有品类增长</a:t>
            </a:r>
            <a:endParaRPr lang="en-US" altLang="zh-CN" sz="1400" b="1" dirty="0">
              <a:solidFill>
                <a:schemeClr val="accent1"/>
              </a:solidFill>
            </a:endParaRPr>
          </a:p>
        </p:txBody>
      </p:sp>
      <p:sp>
        <p:nvSpPr>
          <p:cNvPr id="164" name="Rectangle 163"/>
          <p:cNvSpPr/>
          <p:nvPr/>
        </p:nvSpPr>
        <p:spPr>
          <a:xfrm>
            <a:off x="7563246" y="5049789"/>
            <a:ext cx="4082654" cy="50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chorCtr="0">
            <a:spAutoFit/>
          </a:bodyPr>
          <a:lstStyle/>
          <a:p>
            <a:pPr algn="l" eaLnBrk="1" hangingPunct="1">
              <a:spcBef>
                <a:spcPts val="0"/>
              </a:spcBef>
            </a:pPr>
            <a:r>
              <a:rPr lang="zh-CN" altLang="en-US" sz="1400" b="1" dirty="0">
                <a:solidFill>
                  <a:schemeClr val="accent3"/>
                </a:solidFill>
              </a:rPr>
              <a:t>利用过往开拓新市场的成功经验和策略实现进一步的国际扩张</a:t>
            </a:r>
            <a:endParaRPr lang="en-US" altLang="zh-CN" sz="1400" b="1" dirty="0">
              <a:solidFill>
                <a:schemeClr val="accent3"/>
              </a:solidFill>
            </a:endParaRPr>
          </a:p>
        </p:txBody>
      </p:sp>
      <p:sp>
        <p:nvSpPr>
          <p:cNvPr id="165" name="Rectangle 164"/>
          <p:cNvSpPr/>
          <p:nvPr/>
        </p:nvSpPr>
        <p:spPr>
          <a:xfrm>
            <a:off x="8599621" y="3733422"/>
            <a:ext cx="2571215" cy="50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spAutoFit/>
          </a:bodyPr>
          <a:lstStyle/>
          <a:p>
            <a:pPr algn="l" eaLnBrk="1" hangingPunct="1">
              <a:spcBef>
                <a:spcPts val="0"/>
              </a:spcBef>
            </a:pPr>
            <a:r>
              <a:rPr lang="zh-CN" altLang="en-US" sz="1400" b="1" dirty="0">
                <a:solidFill>
                  <a:schemeClr val="accent4"/>
                </a:solidFill>
              </a:rPr>
              <a:t>最大化九阳和</a:t>
            </a:r>
            <a:r>
              <a:rPr lang="en-US" altLang="zh-CN" sz="1400" b="1" dirty="0">
                <a:solidFill>
                  <a:schemeClr val="accent4"/>
                </a:solidFill>
              </a:rPr>
              <a:t>SharkNinja</a:t>
            </a:r>
            <a:r>
              <a:rPr lang="zh-CN" altLang="en-US" sz="1400" b="1" dirty="0">
                <a:solidFill>
                  <a:schemeClr val="accent4"/>
                </a:solidFill>
              </a:rPr>
              <a:t>的协同效应</a:t>
            </a:r>
            <a:endParaRPr lang="en-US" altLang="zh-CN" sz="1400" b="1" dirty="0">
              <a:solidFill>
                <a:schemeClr val="accent4"/>
              </a:solidFill>
            </a:endParaRPr>
          </a:p>
        </p:txBody>
      </p:sp>
      <p:grpSp>
        <p:nvGrpSpPr>
          <p:cNvPr id="166" name="Group 165"/>
          <p:cNvGrpSpPr/>
          <p:nvPr/>
        </p:nvGrpSpPr>
        <p:grpSpPr>
          <a:xfrm>
            <a:off x="4650396" y="3739875"/>
            <a:ext cx="980327" cy="866537"/>
            <a:chOff x="3462338" y="5614988"/>
            <a:chExt cx="355601" cy="314325"/>
          </a:xfrm>
          <a:solidFill>
            <a:schemeClr val="bg1"/>
          </a:solidFill>
        </p:grpSpPr>
        <p:sp>
          <p:nvSpPr>
            <p:cNvPr id="167" name="Rectangle 8"/>
            <p:cNvSpPr>
              <a:spLocks noChangeArrowheads="1"/>
            </p:cNvSpPr>
            <p:nvPr/>
          </p:nvSpPr>
          <p:spPr bwMode="auto">
            <a:xfrm>
              <a:off x="3603626" y="5881688"/>
              <a:ext cx="71438" cy="19050"/>
            </a:xfrm>
            <a:prstGeom prst="rect">
              <a:avLst/>
            </a:prstGeom>
            <a:grpFill/>
            <a:ln>
              <a:noFill/>
            </a:ln>
          </p:spPr>
          <p:txBody>
            <a:bodyPr vert="horz" wrap="square" lIns="91440" tIns="45720" rIns="91440" bIns="45720" numCol="1" anchor="t" anchorCtr="0" compatLnSpc="1"/>
            <a:lstStyle/>
            <a:p>
              <a:endParaRPr lang="en-US" sz="1050" dirty="0">
                <a:latin typeface="+mn-lt"/>
              </a:endParaRPr>
            </a:p>
          </p:txBody>
        </p:sp>
        <p:sp>
          <p:nvSpPr>
            <p:cNvPr id="168" name="Freeform 9"/>
            <p:cNvSpPr/>
            <p:nvPr/>
          </p:nvSpPr>
          <p:spPr bwMode="auto">
            <a:xfrm>
              <a:off x="3603626" y="5907088"/>
              <a:ext cx="71438" cy="22225"/>
            </a:xfrm>
            <a:custGeom>
              <a:avLst/>
              <a:gdLst>
                <a:gd name="T0" fmla="*/ 10 w 19"/>
                <a:gd name="T1" fmla="*/ 6 h 6"/>
                <a:gd name="T2" fmla="*/ 19 w 19"/>
                <a:gd name="T3" fmla="*/ 0 h 6"/>
                <a:gd name="T4" fmla="*/ 0 w 19"/>
                <a:gd name="T5" fmla="*/ 0 h 6"/>
                <a:gd name="T6" fmla="*/ 10 w 19"/>
                <a:gd name="T7" fmla="*/ 6 h 6"/>
              </a:gdLst>
              <a:ahLst/>
              <a:cxnLst>
                <a:cxn ang="0">
                  <a:pos x="T0" y="T1"/>
                </a:cxn>
                <a:cxn ang="0">
                  <a:pos x="T2" y="T3"/>
                </a:cxn>
                <a:cxn ang="0">
                  <a:pos x="T4" y="T5"/>
                </a:cxn>
                <a:cxn ang="0">
                  <a:pos x="T6" y="T7"/>
                </a:cxn>
              </a:cxnLst>
              <a:rect l="0" t="0" r="r" b="b"/>
              <a:pathLst>
                <a:path w="19" h="6">
                  <a:moveTo>
                    <a:pt x="10" y="6"/>
                  </a:moveTo>
                  <a:cubicBezTo>
                    <a:pt x="15" y="6"/>
                    <a:pt x="19" y="3"/>
                    <a:pt x="19" y="0"/>
                  </a:cubicBezTo>
                  <a:cubicBezTo>
                    <a:pt x="0" y="0"/>
                    <a:pt x="0" y="0"/>
                    <a:pt x="0" y="0"/>
                  </a:cubicBezTo>
                  <a:cubicBezTo>
                    <a:pt x="0" y="3"/>
                    <a:pt x="4" y="6"/>
                    <a:pt x="10" y="6"/>
                  </a:cubicBez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69" name="Freeform 10"/>
            <p:cNvSpPr>
              <a:spLocks noEditPoints="1"/>
            </p:cNvSpPr>
            <p:nvPr/>
          </p:nvSpPr>
          <p:spPr bwMode="auto">
            <a:xfrm>
              <a:off x="3575051" y="5711825"/>
              <a:ext cx="130175" cy="161925"/>
            </a:xfrm>
            <a:custGeom>
              <a:avLst/>
              <a:gdLst>
                <a:gd name="T0" fmla="*/ 18 w 35"/>
                <a:gd name="T1" fmla="*/ 0 h 43"/>
                <a:gd name="T2" fmla="*/ 16 w 35"/>
                <a:gd name="T3" fmla="*/ 0 h 43"/>
                <a:gd name="T4" fmla="*/ 0 w 35"/>
                <a:gd name="T5" fmla="*/ 15 h 43"/>
                <a:gd name="T6" fmla="*/ 3 w 35"/>
                <a:gd name="T7" fmla="*/ 27 h 43"/>
                <a:gd name="T8" fmla="*/ 8 w 35"/>
                <a:gd name="T9" fmla="*/ 43 h 43"/>
                <a:gd name="T10" fmla="*/ 8 w 35"/>
                <a:gd name="T11" fmla="*/ 43 h 43"/>
                <a:gd name="T12" fmla="*/ 27 w 35"/>
                <a:gd name="T13" fmla="*/ 43 h 43"/>
                <a:gd name="T14" fmla="*/ 27 w 35"/>
                <a:gd name="T15" fmla="*/ 43 h 43"/>
                <a:gd name="T16" fmla="*/ 32 w 35"/>
                <a:gd name="T17" fmla="*/ 27 h 43"/>
                <a:gd name="T18" fmla="*/ 35 w 35"/>
                <a:gd name="T19" fmla="*/ 17 h 43"/>
                <a:gd name="T20" fmla="*/ 18 w 35"/>
                <a:gd name="T21" fmla="*/ 0 h 43"/>
                <a:gd name="T22" fmla="*/ 16 w 35"/>
                <a:gd name="T23" fmla="*/ 41 h 43"/>
                <a:gd name="T24" fmla="*/ 12 w 35"/>
                <a:gd name="T25" fmla="*/ 24 h 43"/>
                <a:gd name="T26" fmla="*/ 13 w 35"/>
                <a:gd name="T27" fmla="*/ 24 h 43"/>
                <a:gd name="T28" fmla="*/ 13 w 35"/>
                <a:gd name="T29" fmla="*/ 26 h 43"/>
                <a:gd name="T30" fmla="*/ 15 w 35"/>
                <a:gd name="T31" fmla="*/ 22 h 43"/>
                <a:gd name="T32" fmla="*/ 16 w 35"/>
                <a:gd name="T33" fmla="*/ 26 h 43"/>
                <a:gd name="T34" fmla="*/ 18 w 35"/>
                <a:gd name="T35" fmla="*/ 22 h 43"/>
                <a:gd name="T36" fmla="*/ 19 w 35"/>
                <a:gd name="T37" fmla="*/ 26 h 43"/>
                <a:gd name="T38" fmla="*/ 20 w 35"/>
                <a:gd name="T39" fmla="*/ 22 h 43"/>
                <a:gd name="T40" fmla="*/ 22 w 35"/>
                <a:gd name="T41" fmla="*/ 26 h 43"/>
                <a:gd name="T42" fmla="*/ 22 w 35"/>
                <a:gd name="T43" fmla="*/ 24 h 43"/>
                <a:gd name="T44" fmla="*/ 23 w 35"/>
                <a:gd name="T45" fmla="*/ 24 h 43"/>
                <a:gd name="T46" fmla="*/ 19 w 35"/>
                <a:gd name="T47" fmla="*/ 41 h 43"/>
                <a:gd name="T48" fmla="*/ 16 w 35"/>
                <a:gd name="T49" fmla="*/ 41 h 43"/>
                <a:gd name="T50" fmla="*/ 31 w 35"/>
                <a:gd name="T51" fmla="*/ 26 h 43"/>
                <a:gd name="T52" fmla="*/ 25 w 35"/>
                <a:gd name="T53" fmla="*/ 41 h 43"/>
                <a:gd name="T54" fmla="*/ 20 w 35"/>
                <a:gd name="T55" fmla="*/ 41 h 43"/>
                <a:gd name="T56" fmla="*/ 23 w 35"/>
                <a:gd name="T57" fmla="*/ 25 h 43"/>
                <a:gd name="T58" fmla="*/ 24 w 35"/>
                <a:gd name="T59" fmla="*/ 24 h 43"/>
                <a:gd name="T60" fmla="*/ 24 w 35"/>
                <a:gd name="T61" fmla="*/ 22 h 43"/>
                <a:gd name="T62" fmla="*/ 22 w 35"/>
                <a:gd name="T63" fmla="*/ 23 h 43"/>
                <a:gd name="T64" fmla="*/ 22 w 35"/>
                <a:gd name="T65" fmla="*/ 24 h 43"/>
                <a:gd name="T66" fmla="*/ 22 w 35"/>
                <a:gd name="T67" fmla="*/ 25 h 43"/>
                <a:gd name="T68" fmla="*/ 20 w 35"/>
                <a:gd name="T69" fmla="*/ 21 h 43"/>
                <a:gd name="T70" fmla="*/ 19 w 35"/>
                <a:gd name="T71" fmla="*/ 25 h 43"/>
                <a:gd name="T72" fmla="*/ 18 w 35"/>
                <a:gd name="T73" fmla="*/ 21 h 43"/>
                <a:gd name="T74" fmla="*/ 16 w 35"/>
                <a:gd name="T75" fmla="*/ 25 h 43"/>
                <a:gd name="T76" fmla="*/ 15 w 35"/>
                <a:gd name="T77" fmla="*/ 21 h 43"/>
                <a:gd name="T78" fmla="*/ 13 w 35"/>
                <a:gd name="T79" fmla="*/ 25 h 43"/>
                <a:gd name="T80" fmla="*/ 13 w 35"/>
                <a:gd name="T81" fmla="*/ 24 h 43"/>
                <a:gd name="T82" fmla="*/ 13 w 35"/>
                <a:gd name="T83" fmla="*/ 23 h 43"/>
                <a:gd name="T84" fmla="*/ 12 w 35"/>
                <a:gd name="T85" fmla="*/ 22 h 43"/>
                <a:gd name="T86" fmla="*/ 11 w 35"/>
                <a:gd name="T87" fmla="*/ 24 h 43"/>
                <a:gd name="T88" fmla="*/ 12 w 35"/>
                <a:gd name="T89" fmla="*/ 25 h 43"/>
                <a:gd name="T90" fmla="*/ 15 w 35"/>
                <a:gd name="T91" fmla="*/ 41 h 43"/>
                <a:gd name="T92" fmla="*/ 10 w 35"/>
                <a:gd name="T93" fmla="*/ 41 h 43"/>
                <a:gd name="T94" fmla="*/ 4 w 35"/>
                <a:gd name="T95" fmla="*/ 26 h 43"/>
                <a:gd name="T96" fmla="*/ 2 w 35"/>
                <a:gd name="T97" fmla="*/ 16 h 43"/>
                <a:gd name="T98" fmla="*/ 16 w 35"/>
                <a:gd name="T99" fmla="*/ 2 h 43"/>
                <a:gd name="T100" fmla="*/ 18 w 35"/>
                <a:gd name="T101" fmla="*/ 2 h 43"/>
                <a:gd name="T102" fmla="*/ 33 w 35"/>
                <a:gd name="T103" fmla="*/ 17 h 43"/>
                <a:gd name="T104" fmla="*/ 31 w 35"/>
                <a:gd name="T105"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43">
                  <a:moveTo>
                    <a:pt x="18" y="0"/>
                  </a:moveTo>
                  <a:cubicBezTo>
                    <a:pt x="17" y="0"/>
                    <a:pt x="16" y="0"/>
                    <a:pt x="16" y="0"/>
                  </a:cubicBezTo>
                  <a:cubicBezTo>
                    <a:pt x="8" y="1"/>
                    <a:pt x="1" y="7"/>
                    <a:pt x="0" y="15"/>
                  </a:cubicBezTo>
                  <a:cubicBezTo>
                    <a:pt x="0" y="20"/>
                    <a:pt x="1" y="24"/>
                    <a:pt x="3" y="27"/>
                  </a:cubicBezTo>
                  <a:cubicBezTo>
                    <a:pt x="6" y="32"/>
                    <a:pt x="8" y="37"/>
                    <a:pt x="8" y="43"/>
                  </a:cubicBezTo>
                  <a:cubicBezTo>
                    <a:pt x="8" y="43"/>
                    <a:pt x="8" y="43"/>
                    <a:pt x="8" y="43"/>
                  </a:cubicBezTo>
                  <a:cubicBezTo>
                    <a:pt x="27" y="43"/>
                    <a:pt x="27" y="43"/>
                    <a:pt x="27" y="43"/>
                  </a:cubicBezTo>
                  <a:cubicBezTo>
                    <a:pt x="27" y="43"/>
                    <a:pt x="27" y="43"/>
                    <a:pt x="27" y="43"/>
                  </a:cubicBezTo>
                  <a:cubicBezTo>
                    <a:pt x="27" y="37"/>
                    <a:pt x="29" y="32"/>
                    <a:pt x="32" y="27"/>
                  </a:cubicBezTo>
                  <a:cubicBezTo>
                    <a:pt x="34" y="24"/>
                    <a:pt x="35" y="21"/>
                    <a:pt x="35" y="17"/>
                  </a:cubicBezTo>
                  <a:cubicBezTo>
                    <a:pt x="35" y="8"/>
                    <a:pt x="27" y="0"/>
                    <a:pt x="18" y="0"/>
                  </a:cubicBezTo>
                  <a:close/>
                  <a:moveTo>
                    <a:pt x="16" y="41"/>
                  </a:moveTo>
                  <a:cubicBezTo>
                    <a:pt x="12" y="24"/>
                    <a:pt x="12" y="24"/>
                    <a:pt x="12" y="24"/>
                  </a:cubicBezTo>
                  <a:cubicBezTo>
                    <a:pt x="13" y="24"/>
                    <a:pt x="13" y="24"/>
                    <a:pt x="13" y="24"/>
                  </a:cubicBezTo>
                  <a:cubicBezTo>
                    <a:pt x="13" y="26"/>
                    <a:pt x="13" y="26"/>
                    <a:pt x="13" y="26"/>
                  </a:cubicBezTo>
                  <a:cubicBezTo>
                    <a:pt x="15" y="22"/>
                    <a:pt x="15" y="22"/>
                    <a:pt x="15" y="22"/>
                  </a:cubicBezTo>
                  <a:cubicBezTo>
                    <a:pt x="16" y="26"/>
                    <a:pt x="16" y="26"/>
                    <a:pt x="16" y="26"/>
                  </a:cubicBezTo>
                  <a:cubicBezTo>
                    <a:pt x="18" y="22"/>
                    <a:pt x="18" y="22"/>
                    <a:pt x="18" y="22"/>
                  </a:cubicBezTo>
                  <a:cubicBezTo>
                    <a:pt x="19" y="26"/>
                    <a:pt x="19" y="26"/>
                    <a:pt x="19" y="26"/>
                  </a:cubicBezTo>
                  <a:cubicBezTo>
                    <a:pt x="20" y="22"/>
                    <a:pt x="20" y="22"/>
                    <a:pt x="20" y="22"/>
                  </a:cubicBezTo>
                  <a:cubicBezTo>
                    <a:pt x="22" y="26"/>
                    <a:pt x="22" y="26"/>
                    <a:pt x="22" y="26"/>
                  </a:cubicBezTo>
                  <a:cubicBezTo>
                    <a:pt x="22" y="24"/>
                    <a:pt x="22" y="24"/>
                    <a:pt x="22" y="24"/>
                  </a:cubicBezTo>
                  <a:cubicBezTo>
                    <a:pt x="23" y="24"/>
                    <a:pt x="23" y="24"/>
                    <a:pt x="23" y="24"/>
                  </a:cubicBezTo>
                  <a:cubicBezTo>
                    <a:pt x="19" y="41"/>
                    <a:pt x="19" y="41"/>
                    <a:pt x="19" y="41"/>
                  </a:cubicBezTo>
                  <a:lnTo>
                    <a:pt x="16" y="41"/>
                  </a:lnTo>
                  <a:close/>
                  <a:moveTo>
                    <a:pt x="31" y="26"/>
                  </a:moveTo>
                  <a:cubicBezTo>
                    <a:pt x="27" y="31"/>
                    <a:pt x="26" y="36"/>
                    <a:pt x="25" y="41"/>
                  </a:cubicBezTo>
                  <a:cubicBezTo>
                    <a:pt x="20" y="41"/>
                    <a:pt x="20" y="41"/>
                    <a:pt x="20" y="41"/>
                  </a:cubicBezTo>
                  <a:cubicBezTo>
                    <a:pt x="23" y="25"/>
                    <a:pt x="23" y="25"/>
                    <a:pt x="23" y="25"/>
                  </a:cubicBezTo>
                  <a:cubicBezTo>
                    <a:pt x="24" y="25"/>
                    <a:pt x="24" y="24"/>
                    <a:pt x="24" y="24"/>
                  </a:cubicBezTo>
                  <a:cubicBezTo>
                    <a:pt x="25" y="23"/>
                    <a:pt x="24" y="22"/>
                    <a:pt x="24" y="22"/>
                  </a:cubicBezTo>
                  <a:cubicBezTo>
                    <a:pt x="23" y="22"/>
                    <a:pt x="22" y="23"/>
                    <a:pt x="22" y="23"/>
                  </a:cubicBezTo>
                  <a:cubicBezTo>
                    <a:pt x="22" y="23"/>
                    <a:pt x="22" y="24"/>
                    <a:pt x="22" y="24"/>
                  </a:cubicBezTo>
                  <a:cubicBezTo>
                    <a:pt x="22" y="25"/>
                    <a:pt x="22" y="25"/>
                    <a:pt x="22" y="25"/>
                  </a:cubicBezTo>
                  <a:cubicBezTo>
                    <a:pt x="20" y="21"/>
                    <a:pt x="20" y="21"/>
                    <a:pt x="20" y="21"/>
                  </a:cubicBezTo>
                  <a:cubicBezTo>
                    <a:pt x="19" y="25"/>
                    <a:pt x="19" y="25"/>
                    <a:pt x="19" y="25"/>
                  </a:cubicBezTo>
                  <a:cubicBezTo>
                    <a:pt x="18" y="21"/>
                    <a:pt x="18" y="21"/>
                    <a:pt x="18" y="21"/>
                  </a:cubicBezTo>
                  <a:cubicBezTo>
                    <a:pt x="16" y="25"/>
                    <a:pt x="16" y="25"/>
                    <a:pt x="16" y="25"/>
                  </a:cubicBezTo>
                  <a:cubicBezTo>
                    <a:pt x="15" y="21"/>
                    <a:pt x="15" y="21"/>
                    <a:pt x="15" y="21"/>
                  </a:cubicBezTo>
                  <a:cubicBezTo>
                    <a:pt x="13" y="25"/>
                    <a:pt x="13" y="25"/>
                    <a:pt x="13" y="25"/>
                  </a:cubicBezTo>
                  <a:cubicBezTo>
                    <a:pt x="13" y="24"/>
                    <a:pt x="13" y="24"/>
                    <a:pt x="13" y="24"/>
                  </a:cubicBezTo>
                  <a:cubicBezTo>
                    <a:pt x="13" y="24"/>
                    <a:pt x="13" y="23"/>
                    <a:pt x="13" y="23"/>
                  </a:cubicBezTo>
                  <a:cubicBezTo>
                    <a:pt x="13" y="23"/>
                    <a:pt x="12" y="22"/>
                    <a:pt x="12" y="22"/>
                  </a:cubicBezTo>
                  <a:cubicBezTo>
                    <a:pt x="11" y="22"/>
                    <a:pt x="11" y="23"/>
                    <a:pt x="11" y="24"/>
                  </a:cubicBezTo>
                  <a:cubicBezTo>
                    <a:pt x="11" y="24"/>
                    <a:pt x="11" y="25"/>
                    <a:pt x="12" y="25"/>
                  </a:cubicBezTo>
                  <a:cubicBezTo>
                    <a:pt x="15" y="41"/>
                    <a:pt x="15" y="41"/>
                    <a:pt x="15" y="41"/>
                  </a:cubicBezTo>
                  <a:cubicBezTo>
                    <a:pt x="10" y="41"/>
                    <a:pt x="10" y="41"/>
                    <a:pt x="10" y="41"/>
                  </a:cubicBezTo>
                  <a:cubicBezTo>
                    <a:pt x="10" y="36"/>
                    <a:pt x="8" y="31"/>
                    <a:pt x="4" y="26"/>
                  </a:cubicBezTo>
                  <a:cubicBezTo>
                    <a:pt x="2" y="23"/>
                    <a:pt x="2" y="19"/>
                    <a:pt x="2" y="16"/>
                  </a:cubicBezTo>
                  <a:cubicBezTo>
                    <a:pt x="3" y="8"/>
                    <a:pt x="9" y="3"/>
                    <a:pt x="16" y="2"/>
                  </a:cubicBezTo>
                  <a:cubicBezTo>
                    <a:pt x="16" y="2"/>
                    <a:pt x="17" y="2"/>
                    <a:pt x="18" y="2"/>
                  </a:cubicBezTo>
                  <a:cubicBezTo>
                    <a:pt x="26" y="2"/>
                    <a:pt x="33" y="9"/>
                    <a:pt x="33" y="17"/>
                  </a:cubicBezTo>
                  <a:cubicBezTo>
                    <a:pt x="33" y="20"/>
                    <a:pt x="32" y="23"/>
                    <a:pt x="31" y="26"/>
                  </a:cubicBez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70" name="Freeform 11"/>
            <p:cNvSpPr/>
            <p:nvPr/>
          </p:nvSpPr>
          <p:spPr bwMode="auto">
            <a:xfrm>
              <a:off x="3462338" y="5788025"/>
              <a:ext cx="74613" cy="6350"/>
            </a:xfrm>
            <a:custGeom>
              <a:avLst/>
              <a:gdLst>
                <a:gd name="T0" fmla="*/ 0 w 47"/>
                <a:gd name="T1" fmla="*/ 4 h 4"/>
                <a:gd name="T2" fmla="*/ 47 w 47"/>
                <a:gd name="T3" fmla="*/ 2 h 4"/>
                <a:gd name="T4" fmla="*/ 0 w 47"/>
                <a:gd name="T5" fmla="*/ 0 h 4"/>
                <a:gd name="T6" fmla="*/ 0 w 47"/>
                <a:gd name="T7" fmla="*/ 4 h 4"/>
              </a:gdLst>
              <a:ahLst/>
              <a:cxnLst>
                <a:cxn ang="0">
                  <a:pos x="T0" y="T1"/>
                </a:cxn>
                <a:cxn ang="0">
                  <a:pos x="T2" y="T3"/>
                </a:cxn>
                <a:cxn ang="0">
                  <a:pos x="T4" y="T5"/>
                </a:cxn>
                <a:cxn ang="0">
                  <a:pos x="T6" y="T7"/>
                </a:cxn>
              </a:cxnLst>
              <a:rect l="0" t="0" r="r" b="b"/>
              <a:pathLst>
                <a:path w="47" h="4">
                  <a:moveTo>
                    <a:pt x="0" y="4"/>
                  </a:moveTo>
                  <a:lnTo>
                    <a:pt x="47" y="2"/>
                  </a:lnTo>
                  <a:lnTo>
                    <a:pt x="0" y="0"/>
                  </a:lnTo>
                  <a:lnTo>
                    <a:pt x="0" y="4"/>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71" name="Freeform 12"/>
            <p:cNvSpPr/>
            <p:nvPr/>
          </p:nvSpPr>
          <p:spPr bwMode="auto">
            <a:xfrm>
              <a:off x="3509963" y="5664200"/>
              <a:ext cx="57150" cy="55563"/>
            </a:xfrm>
            <a:custGeom>
              <a:avLst/>
              <a:gdLst>
                <a:gd name="T0" fmla="*/ 0 w 36"/>
                <a:gd name="T1" fmla="*/ 2 h 35"/>
                <a:gd name="T2" fmla="*/ 36 w 36"/>
                <a:gd name="T3" fmla="*/ 35 h 35"/>
                <a:gd name="T4" fmla="*/ 5 w 36"/>
                <a:gd name="T5" fmla="*/ 0 h 35"/>
                <a:gd name="T6" fmla="*/ 0 w 36"/>
                <a:gd name="T7" fmla="*/ 2 h 35"/>
              </a:gdLst>
              <a:ahLst/>
              <a:cxnLst>
                <a:cxn ang="0">
                  <a:pos x="T0" y="T1"/>
                </a:cxn>
                <a:cxn ang="0">
                  <a:pos x="T2" y="T3"/>
                </a:cxn>
                <a:cxn ang="0">
                  <a:pos x="T4" y="T5"/>
                </a:cxn>
                <a:cxn ang="0">
                  <a:pos x="T6" y="T7"/>
                </a:cxn>
              </a:cxnLst>
              <a:rect l="0" t="0" r="r" b="b"/>
              <a:pathLst>
                <a:path w="36" h="35">
                  <a:moveTo>
                    <a:pt x="0" y="2"/>
                  </a:moveTo>
                  <a:lnTo>
                    <a:pt x="36" y="35"/>
                  </a:lnTo>
                  <a:lnTo>
                    <a:pt x="5" y="0"/>
                  </a:lnTo>
                  <a:lnTo>
                    <a:pt x="0" y="2"/>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72" name="Freeform 13"/>
            <p:cNvSpPr/>
            <p:nvPr/>
          </p:nvSpPr>
          <p:spPr bwMode="auto">
            <a:xfrm>
              <a:off x="3633788" y="5614988"/>
              <a:ext cx="11113" cy="74613"/>
            </a:xfrm>
            <a:custGeom>
              <a:avLst/>
              <a:gdLst>
                <a:gd name="T0" fmla="*/ 7 w 7"/>
                <a:gd name="T1" fmla="*/ 0 h 47"/>
                <a:gd name="T2" fmla="*/ 0 w 7"/>
                <a:gd name="T3" fmla="*/ 0 h 47"/>
                <a:gd name="T4" fmla="*/ 5 w 7"/>
                <a:gd name="T5" fmla="*/ 47 h 47"/>
                <a:gd name="T6" fmla="*/ 7 w 7"/>
                <a:gd name="T7" fmla="*/ 0 h 47"/>
              </a:gdLst>
              <a:ahLst/>
              <a:cxnLst>
                <a:cxn ang="0">
                  <a:pos x="T0" y="T1"/>
                </a:cxn>
                <a:cxn ang="0">
                  <a:pos x="T2" y="T3"/>
                </a:cxn>
                <a:cxn ang="0">
                  <a:pos x="T4" y="T5"/>
                </a:cxn>
                <a:cxn ang="0">
                  <a:pos x="T6" y="T7"/>
                </a:cxn>
              </a:cxnLst>
              <a:rect l="0" t="0" r="r" b="b"/>
              <a:pathLst>
                <a:path w="7" h="47">
                  <a:moveTo>
                    <a:pt x="7" y="0"/>
                  </a:moveTo>
                  <a:lnTo>
                    <a:pt x="0" y="0"/>
                  </a:lnTo>
                  <a:lnTo>
                    <a:pt x="5" y="47"/>
                  </a:lnTo>
                  <a:lnTo>
                    <a:pt x="7" y="0"/>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73" name="Freeform 14"/>
            <p:cNvSpPr/>
            <p:nvPr/>
          </p:nvSpPr>
          <p:spPr bwMode="auto">
            <a:xfrm>
              <a:off x="3713163" y="5664200"/>
              <a:ext cx="55563" cy="55563"/>
            </a:xfrm>
            <a:custGeom>
              <a:avLst/>
              <a:gdLst>
                <a:gd name="T0" fmla="*/ 31 w 35"/>
                <a:gd name="T1" fmla="*/ 0 h 35"/>
                <a:gd name="T2" fmla="*/ 0 w 35"/>
                <a:gd name="T3" fmla="*/ 35 h 35"/>
                <a:gd name="T4" fmla="*/ 35 w 35"/>
                <a:gd name="T5" fmla="*/ 2 h 35"/>
                <a:gd name="T6" fmla="*/ 31 w 35"/>
                <a:gd name="T7" fmla="*/ 0 h 35"/>
              </a:gdLst>
              <a:ahLst/>
              <a:cxnLst>
                <a:cxn ang="0">
                  <a:pos x="T0" y="T1"/>
                </a:cxn>
                <a:cxn ang="0">
                  <a:pos x="T2" y="T3"/>
                </a:cxn>
                <a:cxn ang="0">
                  <a:pos x="T4" y="T5"/>
                </a:cxn>
                <a:cxn ang="0">
                  <a:pos x="T6" y="T7"/>
                </a:cxn>
              </a:cxnLst>
              <a:rect l="0" t="0" r="r" b="b"/>
              <a:pathLst>
                <a:path w="35" h="35">
                  <a:moveTo>
                    <a:pt x="31" y="0"/>
                  </a:moveTo>
                  <a:lnTo>
                    <a:pt x="0" y="35"/>
                  </a:lnTo>
                  <a:lnTo>
                    <a:pt x="35" y="2"/>
                  </a:lnTo>
                  <a:lnTo>
                    <a:pt x="31" y="0"/>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74" name="Freeform 15"/>
            <p:cNvSpPr/>
            <p:nvPr/>
          </p:nvSpPr>
          <p:spPr bwMode="auto">
            <a:xfrm>
              <a:off x="3743326" y="5788025"/>
              <a:ext cx="74613" cy="6350"/>
            </a:xfrm>
            <a:custGeom>
              <a:avLst/>
              <a:gdLst>
                <a:gd name="T0" fmla="*/ 0 w 47"/>
                <a:gd name="T1" fmla="*/ 2 h 4"/>
                <a:gd name="T2" fmla="*/ 47 w 47"/>
                <a:gd name="T3" fmla="*/ 4 h 4"/>
                <a:gd name="T4" fmla="*/ 47 w 47"/>
                <a:gd name="T5" fmla="*/ 0 h 4"/>
                <a:gd name="T6" fmla="*/ 0 w 47"/>
                <a:gd name="T7" fmla="*/ 2 h 4"/>
              </a:gdLst>
              <a:ahLst/>
              <a:cxnLst>
                <a:cxn ang="0">
                  <a:pos x="T0" y="T1"/>
                </a:cxn>
                <a:cxn ang="0">
                  <a:pos x="T2" y="T3"/>
                </a:cxn>
                <a:cxn ang="0">
                  <a:pos x="T4" y="T5"/>
                </a:cxn>
                <a:cxn ang="0">
                  <a:pos x="T6" y="T7"/>
                </a:cxn>
              </a:cxnLst>
              <a:rect l="0" t="0" r="r" b="b"/>
              <a:pathLst>
                <a:path w="47" h="4">
                  <a:moveTo>
                    <a:pt x="0" y="2"/>
                  </a:moveTo>
                  <a:lnTo>
                    <a:pt x="47" y="4"/>
                  </a:lnTo>
                  <a:lnTo>
                    <a:pt x="47" y="0"/>
                  </a:lnTo>
                  <a:lnTo>
                    <a:pt x="0" y="2"/>
                  </a:lnTo>
                  <a:close/>
                </a:path>
              </a:pathLst>
            </a:custGeom>
            <a:grpFill/>
            <a:ln>
              <a:noFill/>
            </a:ln>
          </p:spPr>
          <p:txBody>
            <a:bodyPr vert="horz" wrap="square" lIns="91440" tIns="45720" rIns="91440" bIns="45720" numCol="1" anchor="t" anchorCtr="0" compatLnSpc="1"/>
            <a:lstStyle/>
            <a:p>
              <a:endParaRPr lang="en-US" sz="1050" dirty="0">
                <a:latin typeface="+mn-lt"/>
              </a:endParaRPr>
            </a:p>
          </p:txBody>
        </p:sp>
      </p:grpSp>
      <p:grpSp>
        <p:nvGrpSpPr>
          <p:cNvPr id="175" name="Group 174"/>
          <p:cNvGrpSpPr/>
          <p:nvPr/>
        </p:nvGrpSpPr>
        <p:grpSpPr>
          <a:xfrm>
            <a:off x="7326694" y="2799809"/>
            <a:ext cx="682126" cy="730025"/>
            <a:chOff x="13191477" y="3097279"/>
            <a:chExt cx="549417" cy="587997"/>
          </a:xfrm>
          <a:solidFill>
            <a:schemeClr val="bg1"/>
          </a:solidFill>
        </p:grpSpPr>
        <p:sp>
          <p:nvSpPr>
            <p:cNvPr id="176" name="Freeform 374"/>
            <p:cNvSpPr>
              <a:spLocks noEditPoints="1"/>
            </p:cNvSpPr>
            <p:nvPr/>
          </p:nvSpPr>
          <p:spPr bwMode="auto">
            <a:xfrm>
              <a:off x="13226544" y="3355076"/>
              <a:ext cx="315913" cy="330200"/>
            </a:xfrm>
            <a:custGeom>
              <a:avLst/>
              <a:gdLst>
                <a:gd name="T0" fmla="*/ 74 w 84"/>
                <a:gd name="T1" fmla="*/ 44 h 88"/>
                <a:gd name="T2" fmla="*/ 84 w 84"/>
                <a:gd name="T3" fmla="*/ 31 h 88"/>
                <a:gd name="T4" fmla="*/ 76 w 84"/>
                <a:gd name="T5" fmla="*/ 16 h 88"/>
                <a:gd name="T6" fmla="*/ 66 w 84"/>
                <a:gd name="T7" fmla="*/ 20 h 88"/>
                <a:gd name="T8" fmla="*/ 53 w 84"/>
                <a:gd name="T9" fmla="*/ 7 h 88"/>
                <a:gd name="T10" fmla="*/ 54 w 84"/>
                <a:gd name="T11" fmla="*/ 2 h 88"/>
                <a:gd name="T12" fmla="*/ 42 w 84"/>
                <a:gd name="T13" fmla="*/ 0 h 88"/>
                <a:gd name="T14" fmla="*/ 31 w 84"/>
                <a:gd name="T15" fmla="*/ 2 h 88"/>
                <a:gd name="T16" fmla="*/ 32 w 84"/>
                <a:gd name="T17" fmla="*/ 7 h 88"/>
                <a:gd name="T18" fmla="*/ 19 w 84"/>
                <a:gd name="T19" fmla="*/ 20 h 88"/>
                <a:gd name="T20" fmla="*/ 9 w 84"/>
                <a:gd name="T21" fmla="*/ 16 h 88"/>
                <a:gd name="T22" fmla="*/ 0 w 84"/>
                <a:gd name="T23" fmla="*/ 31 h 88"/>
                <a:gd name="T24" fmla="*/ 12 w 84"/>
                <a:gd name="T25" fmla="*/ 44 h 88"/>
                <a:gd name="T26" fmla="*/ 0 w 84"/>
                <a:gd name="T27" fmla="*/ 57 h 88"/>
                <a:gd name="T28" fmla="*/ 9 w 84"/>
                <a:gd name="T29" fmla="*/ 72 h 88"/>
                <a:gd name="T30" fmla="*/ 19 w 84"/>
                <a:gd name="T31" fmla="*/ 68 h 88"/>
                <a:gd name="T32" fmla="*/ 32 w 84"/>
                <a:gd name="T33" fmla="*/ 81 h 88"/>
                <a:gd name="T34" fmla="*/ 31 w 84"/>
                <a:gd name="T35" fmla="*/ 86 h 88"/>
                <a:gd name="T36" fmla="*/ 42 w 84"/>
                <a:gd name="T37" fmla="*/ 88 h 88"/>
                <a:gd name="T38" fmla="*/ 54 w 84"/>
                <a:gd name="T39" fmla="*/ 86 h 88"/>
                <a:gd name="T40" fmla="*/ 53 w 84"/>
                <a:gd name="T41" fmla="*/ 81 h 88"/>
                <a:gd name="T42" fmla="*/ 66 w 84"/>
                <a:gd name="T43" fmla="*/ 68 h 88"/>
                <a:gd name="T44" fmla="*/ 76 w 84"/>
                <a:gd name="T45" fmla="*/ 72 h 88"/>
                <a:gd name="T46" fmla="*/ 84 w 84"/>
                <a:gd name="T47" fmla="*/ 57 h 88"/>
                <a:gd name="T48" fmla="*/ 74 w 84"/>
                <a:gd name="T49" fmla="*/ 44 h 88"/>
                <a:gd name="T50" fmla="*/ 42 w 84"/>
                <a:gd name="T51" fmla="*/ 62 h 88"/>
                <a:gd name="T52" fmla="*/ 24 w 84"/>
                <a:gd name="T53" fmla="*/ 44 h 88"/>
                <a:gd name="T54" fmla="*/ 42 w 84"/>
                <a:gd name="T55" fmla="*/ 25 h 88"/>
                <a:gd name="T56" fmla="*/ 61 w 84"/>
                <a:gd name="T57" fmla="*/ 44 h 88"/>
                <a:gd name="T58" fmla="*/ 42 w 84"/>
                <a:gd name="T59"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8">
                  <a:moveTo>
                    <a:pt x="74" y="44"/>
                  </a:moveTo>
                  <a:cubicBezTo>
                    <a:pt x="74" y="38"/>
                    <a:pt x="78" y="33"/>
                    <a:pt x="84" y="31"/>
                  </a:cubicBezTo>
                  <a:cubicBezTo>
                    <a:pt x="82" y="26"/>
                    <a:pt x="79" y="20"/>
                    <a:pt x="76" y="16"/>
                  </a:cubicBezTo>
                  <a:cubicBezTo>
                    <a:pt x="73" y="18"/>
                    <a:pt x="70" y="20"/>
                    <a:pt x="66" y="20"/>
                  </a:cubicBezTo>
                  <a:cubicBezTo>
                    <a:pt x="59" y="20"/>
                    <a:pt x="53" y="14"/>
                    <a:pt x="53" y="7"/>
                  </a:cubicBezTo>
                  <a:cubicBezTo>
                    <a:pt x="53" y="5"/>
                    <a:pt x="53" y="3"/>
                    <a:pt x="54" y="2"/>
                  </a:cubicBezTo>
                  <a:cubicBezTo>
                    <a:pt x="50" y="1"/>
                    <a:pt x="46" y="0"/>
                    <a:pt x="42" y="0"/>
                  </a:cubicBezTo>
                  <a:cubicBezTo>
                    <a:pt x="38" y="0"/>
                    <a:pt x="34" y="1"/>
                    <a:pt x="31" y="2"/>
                  </a:cubicBezTo>
                  <a:cubicBezTo>
                    <a:pt x="31" y="3"/>
                    <a:pt x="32" y="5"/>
                    <a:pt x="32" y="7"/>
                  </a:cubicBezTo>
                  <a:cubicBezTo>
                    <a:pt x="32" y="14"/>
                    <a:pt x="26" y="20"/>
                    <a:pt x="19" y="20"/>
                  </a:cubicBezTo>
                  <a:cubicBezTo>
                    <a:pt x="15" y="20"/>
                    <a:pt x="11" y="18"/>
                    <a:pt x="9" y="16"/>
                  </a:cubicBezTo>
                  <a:cubicBezTo>
                    <a:pt x="5" y="20"/>
                    <a:pt x="2" y="25"/>
                    <a:pt x="0" y="31"/>
                  </a:cubicBezTo>
                  <a:cubicBezTo>
                    <a:pt x="7" y="32"/>
                    <a:pt x="12" y="37"/>
                    <a:pt x="12" y="44"/>
                  </a:cubicBezTo>
                  <a:cubicBezTo>
                    <a:pt x="12" y="51"/>
                    <a:pt x="7" y="56"/>
                    <a:pt x="0" y="57"/>
                  </a:cubicBezTo>
                  <a:cubicBezTo>
                    <a:pt x="2" y="63"/>
                    <a:pt x="5" y="68"/>
                    <a:pt x="9" y="72"/>
                  </a:cubicBezTo>
                  <a:cubicBezTo>
                    <a:pt x="11" y="69"/>
                    <a:pt x="15" y="68"/>
                    <a:pt x="19" y="68"/>
                  </a:cubicBezTo>
                  <a:cubicBezTo>
                    <a:pt x="26" y="68"/>
                    <a:pt x="32" y="73"/>
                    <a:pt x="32" y="81"/>
                  </a:cubicBezTo>
                  <a:cubicBezTo>
                    <a:pt x="32" y="83"/>
                    <a:pt x="31" y="84"/>
                    <a:pt x="31" y="86"/>
                  </a:cubicBezTo>
                  <a:cubicBezTo>
                    <a:pt x="34" y="87"/>
                    <a:pt x="38" y="88"/>
                    <a:pt x="42" y="88"/>
                  </a:cubicBezTo>
                  <a:cubicBezTo>
                    <a:pt x="46" y="88"/>
                    <a:pt x="50" y="87"/>
                    <a:pt x="54" y="86"/>
                  </a:cubicBezTo>
                  <a:cubicBezTo>
                    <a:pt x="53" y="84"/>
                    <a:pt x="53" y="83"/>
                    <a:pt x="53" y="81"/>
                  </a:cubicBezTo>
                  <a:cubicBezTo>
                    <a:pt x="53" y="73"/>
                    <a:pt x="59" y="68"/>
                    <a:pt x="66" y="68"/>
                  </a:cubicBezTo>
                  <a:cubicBezTo>
                    <a:pt x="70" y="68"/>
                    <a:pt x="73" y="69"/>
                    <a:pt x="76" y="72"/>
                  </a:cubicBezTo>
                  <a:cubicBezTo>
                    <a:pt x="79" y="67"/>
                    <a:pt x="82" y="62"/>
                    <a:pt x="84" y="57"/>
                  </a:cubicBezTo>
                  <a:cubicBezTo>
                    <a:pt x="78" y="55"/>
                    <a:pt x="74" y="50"/>
                    <a:pt x="74" y="44"/>
                  </a:cubicBezTo>
                  <a:close/>
                  <a:moveTo>
                    <a:pt x="42" y="62"/>
                  </a:moveTo>
                  <a:cubicBezTo>
                    <a:pt x="32" y="62"/>
                    <a:pt x="24" y="54"/>
                    <a:pt x="24" y="44"/>
                  </a:cubicBezTo>
                  <a:cubicBezTo>
                    <a:pt x="24" y="34"/>
                    <a:pt x="32" y="25"/>
                    <a:pt x="42" y="25"/>
                  </a:cubicBezTo>
                  <a:cubicBezTo>
                    <a:pt x="52" y="25"/>
                    <a:pt x="61" y="34"/>
                    <a:pt x="61" y="44"/>
                  </a:cubicBezTo>
                  <a:cubicBezTo>
                    <a:pt x="61" y="54"/>
                    <a:pt x="52" y="62"/>
                    <a:pt x="42" y="62"/>
                  </a:cubicBez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77" name="Freeform 374"/>
            <p:cNvSpPr>
              <a:spLocks noEditPoints="1"/>
            </p:cNvSpPr>
            <p:nvPr/>
          </p:nvSpPr>
          <p:spPr bwMode="auto">
            <a:xfrm>
              <a:off x="13466257" y="3190728"/>
              <a:ext cx="274637" cy="253781"/>
            </a:xfrm>
            <a:custGeom>
              <a:avLst/>
              <a:gdLst>
                <a:gd name="T0" fmla="*/ 74 w 84"/>
                <a:gd name="T1" fmla="*/ 44 h 88"/>
                <a:gd name="T2" fmla="*/ 84 w 84"/>
                <a:gd name="T3" fmla="*/ 31 h 88"/>
                <a:gd name="T4" fmla="*/ 76 w 84"/>
                <a:gd name="T5" fmla="*/ 16 h 88"/>
                <a:gd name="T6" fmla="*/ 66 w 84"/>
                <a:gd name="T7" fmla="*/ 20 h 88"/>
                <a:gd name="T8" fmla="*/ 53 w 84"/>
                <a:gd name="T9" fmla="*/ 7 h 88"/>
                <a:gd name="T10" fmla="*/ 54 w 84"/>
                <a:gd name="T11" fmla="*/ 2 h 88"/>
                <a:gd name="T12" fmla="*/ 42 w 84"/>
                <a:gd name="T13" fmla="*/ 0 h 88"/>
                <a:gd name="T14" fmla="*/ 31 w 84"/>
                <a:gd name="T15" fmla="*/ 2 h 88"/>
                <a:gd name="T16" fmla="*/ 32 w 84"/>
                <a:gd name="T17" fmla="*/ 7 h 88"/>
                <a:gd name="T18" fmla="*/ 19 w 84"/>
                <a:gd name="T19" fmla="*/ 20 h 88"/>
                <a:gd name="T20" fmla="*/ 9 w 84"/>
                <a:gd name="T21" fmla="*/ 16 h 88"/>
                <a:gd name="T22" fmla="*/ 0 w 84"/>
                <a:gd name="T23" fmla="*/ 31 h 88"/>
                <a:gd name="T24" fmla="*/ 12 w 84"/>
                <a:gd name="T25" fmla="*/ 44 h 88"/>
                <a:gd name="T26" fmla="*/ 0 w 84"/>
                <a:gd name="T27" fmla="*/ 57 h 88"/>
                <a:gd name="T28" fmla="*/ 9 w 84"/>
                <a:gd name="T29" fmla="*/ 72 h 88"/>
                <a:gd name="T30" fmla="*/ 19 w 84"/>
                <a:gd name="T31" fmla="*/ 68 h 88"/>
                <a:gd name="T32" fmla="*/ 32 w 84"/>
                <a:gd name="T33" fmla="*/ 81 h 88"/>
                <a:gd name="T34" fmla="*/ 31 w 84"/>
                <a:gd name="T35" fmla="*/ 86 h 88"/>
                <a:gd name="T36" fmla="*/ 42 w 84"/>
                <a:gd name="T37" fmla="*/ 88 h 88"/>
                <a:gd name="T38" fmla="*/ 54 w 84"/>
                <a:gd name="T39" fmla="*/ 86 h 88"/>
                <a:gd name="T40" fmla="*/ 53 w 84"/>
                <a:gd name="T41" fmla="*/ 81 h 88"/>
                <a:gd name="T42" fmla="*/ 66 w 84"/>
                <a:gd name="T43" fmla="*/ 68 h 88"/>
                <a:gd name="T44" fmla="*/ 76 w 84"/>
                <a:gd name="T45" fmla="*/ 72 h 88"/>
                <a:gd name="T46" fmla="*/ 84 w 84"/>
                <a:gd name="T47" fmla="*/ 57 h 88"/>
                <a:gd name="T48" fmla="*/ 74 w 84"/>
                <a:gd name="T49" fmla="*/ 44 h 88"/>
                <a:gd name="T50" fmla="*/ 42 w 84"/>
                <a:gd name="T51" fmla="*/ 62 h 88"/>
                <a:gd name="T52" fmla="*/ 24 w 84"/>
                <a:gd name="T53" fmla="*/ 44 h 88"/>
                <a:gd name="T54" fmla="*/ 42 w 84"/>
                <a:gd name="T55" fmla="*/ 25 h 88"/>
                <a:gd name="T56" fmla="*/ 61 w 84"/>
                <a:gd name="T57" fmla="*/ 44 h 88"/>
                <a:gd name="T58" fmla="*/ 42 w 84"/>
                <a:gd name="T59"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8">
                  <a:moveTo>
                    <a:pt x="74" y="44"/>
                  </a:moveTo>
                  <a:cubicBezTo>
                    <a:pt x="74" y="38"/>
                    <a:pt x="78" y="33"/>
                    <a:pt x="84" y="31"/>
                  </a:cubicBezTo>
                  <a:cubicBezTo>
                    <a:pt x="82" y="26"/>
                    <a:pt x="79" y="20"/>
                    <a:pt x="76" y="16"/>
                  </a:cubicBezTo>
                  <a:cubicBezTo>
                    <a:pt x="73" y="18"/>
                    <a:pt x="70" y="20"/>
                    <a:pt x="66" y="20"/>
                  </a:cubicBezTo>
                  <a:cubicBezTo>
                    <a:pt x="59" y="20"/>
                    <a:pt x="53" y="14"/>
                    <a:pt x="53" y="7"/>
                  </a:cubicBezTo>
                  <a:cubicBezTo>
                    <a:pt x="53" y="5"/>
                    <a:pt x="53" y="3"/>
                    <a:pt x="54" y="2"/>
                  </a:cubicBezTo>
                  <a:cubicBezTo>
                    <a:pt x="50" y="1"/>
                    <a:pt x="46" y="0"/>
                    <a:pt x="42" y="0"/>
                  </a:cubicBezTo>
                  <a:cubicBezTo>
                    <a:pt x="38" y="0"/>
                    <a:pt x="34" y="1"/>
                    <a:pt x="31" y="2"/>
                  </a:cubicBezTo>
                  <a:cubicBezTo>
                    <a:pt x="31" y="3"/>
                    <a:pt x="32" y="5"/>
                    <a:pt x="32" y="7"/>
                  </a:cubicBezTo>
                  <a:cubicBezTo>
                    <a:pt x="32" y="14"/>
                    <a:pt x="26" y="20"/>
                    <a:pt x="19" y="20"/>
                  </a:cubicBezTo>
                  <a:cubicBezTo>
                    <a:pt x="15" y="20"/>
                    <a:pt x="11" y="18"/>
                    <a:pt x="9" y="16"/>
                  </a:cubicBezTo>
                  <a:cubicBezTo>
                    <a:pt x="5" y="20"/>
                    <a:pt x="2" y="25"/>
                    <a:pt x="0" y="31"/>
                  </a:cubicBezTo>
                  <a:cubicBezTo>
                    <a:pt x="7" y="32"/>
                    <a:pt x="12" y="37"/>
                    <a:pt x="12" y="44"/>
                  </a:cubicBezTo>
                  <a:cubicBezTo>
                    <a:pt x="12" y="51"/>
                    <a:pt x="7" y="56"/>
                    <a:pt x="0" y="57"/>
                  </a:cubicBezTo>
                  <a:cubicBezTo>
                    <a:pt x="2" y="63"/>
                    <a:pt x="5" y="68"/>
                    <a:pt x="9" y="72"/>
                  </a:cubicBezTo>
                  <a:cubicBezTo>
                    <a:pt x="11" y="69"/>
                    <a:pt x="15" y="68"/>
                    <a:pt x="19" y="68"/>
                  </a:cubicBezTo>
                  <a:cubicBezTo>
                    <a:pt x="26" y="68"/>
                    <a:pt x="32" y="73"/>
                    <a:pt x="32" y="81"/>
                  </a:cubicBezTo>
                  <a:cubicBezTo>
                    <a:pt x="32" y="83"/>
                    <a:pt x="31" y="84"/>
                    <a:pt x="31" y="86"/>
                  </a:cubicBezTo>
                  <a:cubicBezTo>
                    <a:pt x="34" y="87"/>
                    <a:pt x="38" y="88"/>
                    <a:pt x="42" y="88"/>
                  </a:cubicBezTo>
                  <a:cubicBezTo>
                    <a:pt x="46" y="88"/>
                    <a:pt x="50" y="87"/>
                    <a:pt x="54" y="86"/>
                  </a:cubicBezTo>
                  <a:cubicBezTo>
                    <a:pt x="53" y="84"/>
                    <a:pt x="53" y="83"/>
                    <a:pt x="53" y="81"/>
                  </a:cubicBezTo>
                  <a:cubicBezTo>
                    <a:pt x="53" y="73"/>
                    <a:pt x="59" y="68"/>
                    <a:pt x="66" y="68"/>
                  </a:cubicBezTo>
                  <a:cubicBezTo>
                    <a:pt x="70" y="68"/>
                    <a:pt x="73" y="69"/>
                    <a:pt x="76" y="72"/>
                  </a:cubicBezTo>
                  <a:cubicBezTo>
                    <a:pt x="79" y="67"/>
                    <a:pt x="82" y="62"/>
                    <a:pt x="84" y="57"/>
                  </a:cubicBezTo>
                  <a:cubicBezTo>
                    <a:pt x="78" y="55"/>
                    <a:pt x="74" y="50"/>
                    <a:pt x="74" y="44"/>
                  </a:cubicBezTo>
                  <a:close/>
                  <a:moveTo>
                    <a:pt x="42" y="62"/>
                  </a:moveTo>
                  <a:cubicBezTo>
                    <a:pt x="32" y="62"/>
                    <a:pt x="24" y="54"/>
                    <a:pt x="24" y="44"/>
                  </a:cubicBezTo>
                  <a:cubicBezTo>
                    <a:pt x="24" y="34"/>
                    <a:pt x="32" y="25"/>
                    <a:pt x="42" y="25"/>
                  </a:cubicBezTo>
                  <a:cubicBezTo>
                    <a:pt x="52" y="25"/>
                    <a:pt x="61" y="34"/>
                    <a:pt x="61" y="44"/>
                  </a:cubicBezTo>
                  <a:cubicBezTo>
                    <a:pt x="61" y="54"/>
                    <a:pt x="52" y="62"/>
                    <a:pt x="42" y="62"/>
                  </a:cubicBezTo>
                  <a:close/>
                </a:path>
              </a:pathLst>
            </a:custGeom>
            <a:grpFill/>
            <a:ln>
              <a:noFill/>
            </a:ln>
          </p:spPr>
          <p:txBody>
            <a:bodyPr vert="horz" wrap="square" lIns="91440" tIns="45720" rIns="91440" bIns="45720" numCol="1" anchor="t" anchorCtr="0" compatLnSpc="1"/>
            <a:lstStyle/>
            <a:p>
              <a:endParaRPr lang="en-US" sz="1050" dirty="0">
                <a:latin typeface="+mn-lt"/>
              </a:endParaRPr>
            </a:p>
          </p:txBody>
        </p:sp>
        <p:sp>
          <p:nvSpPr>
            <p:cNvPr id="178" name="Freeform 374"/>
            <p:cNvSpPr>
              <a:spLocks noEditPoints="1"/>
            </p:cNvSpPr>
            <p:nvPr/>
          </p:nvSpPr>
          <p:spPr bwMode="auto">
            <a:xfrm rot="1003118">
              <a:off x="13191477" y="3097279"/>
              <a:ext cx="274637" cy="253781"/>
            </a:xfrm>
            <a:custGeom>
              <a:avLst/>
              <a:gdLst>
                <a:gd name="T0" fmla="*/ 74 w 84"/>
                <a:gd name="T1" fmla="*/ 44 h 88"/>
                <a:gd name="T2" fmla="*/ 84 w 84"/>
                <a:gd name="T3" fmla="*/ 31 h 88"/>
                <a:gd name="T4" fmla="*/ 76 w 84"/>
                <a:gd name="T5" fmla="*/ 16 h 88"/>
                <a:gd name="T6" fmla="*/ 66 w 84"/>
                <a:gd name="T7" fmla="*/ 20 h 88"/>
                <a:gd name="T8" fmla="*/ 53 w 84"/>
                <a:gd name="T9" fmla="*/ 7 h 88"/>
                <a:gd name="T10" fmla="*/ 54 w 84"/>
                <a:gd name="T11" fmla="*/ 2 h 88"/>
                <a:gd name="T12" fmla="*/ 42 w 84"/>
                <a:gd name="T13" fmla="*/ 0 h 88"/>
                <a:gd name="T14" fmla="*/ 31 w 84"/>
                <a:gd name="T15" fmla="*/ 2 h 88"/>
                <a:gd name="T16" fmla="*/ 32 w 84"/>
                <a:gd name="T17" fmla="*/ 7 h 88"/>
                <a:gd name="T18" fmla="*/ 19 w 84"/>
                <a:gd name="T19" fmla="*/ 20 h 88"/>
                <a:gd name="T20" fmla="*/ 9 w 84"/>
                <a:gd name="T21" fmla="*/ 16 h 88"/>
                <a:gd name="T22" fmla="*/ 0 w 84"/>
                <a:gd name="T23" fmla="*/ 31 h 88"/>
                <a:gd name="T24" fmla="*/ 12 w 84"/>
                <a:gd name="T25" fmla="*/ 44 h 88"/>
                <a:gd name="T26" fmla="*/ 0 w 84"/>
                <a:gd name="T27" fmla="*/ 57 h 88"/>
                <a:gd name="T28" fmla="*/ 9 w 84"/>
                <a:gd name="T29" fmla="*/ 72 h 88"/>
                <a:gd name="T30" fmla="*/ 19 w 84"/>
                <a:gd name="T31" fmla="*/ 68 h 88"/>
                <a:gd name="T32" fmla="*/ 32 w 84"/>
                <a:gd name="T33" fmla="*/ 81 h 88"/>
                <a:gd name="T34" fmla="*/ 31 w 84"/>
                <a:gd name="T35" fmla="*/ 86 h 88"/>
                <a:gd name="T36" fmla="*/ 42 w 84"/>
                <a:gd name="T37" fmla="*/ 88 h 88"/>
                <a:gd name="T38" fmla="*/ 54 w 84"/>
                <a:gd name="T39" fmla="*/ 86 h 88"/>
                <a:gd name="T40" fmla="*/ 53 w 84"/>
                <a:gd name="T41" fmla="*/ 81 h 88"/>
                <a:gd name="T42" fmla="*/ 66 w 84"/>
                <a:gd name="T43" fmla="*/ 68 h 88"/>
                <a:gd name="T44" fmla="*/ 76 w 84"/>
                <a:gd name="T45" fmla="*/ 72 h 88"/>
                <a:gd name="T46" fmla="*/ 84 w 84"/>
                <a:gd name="T47" fmla="*/ 57 h 88"/>
                <a:gd name="T48" fmla="*/ 74 w 84"/>
                <a:gd name="T49" fmla="*/ 44 h 88"/>
                <a:gd name="T50" fmla="*/ 42 w 84"/>
                <a:gd name="T51" fmla="*/ 62 h 88"/>
                <a:gd name="T52" fmla="*/ 24 w 84"/>
                <a:gd name="T53" fmla="*/ 44 h 88"/>
                <a:gd name="T54" fmla="*/ 42 w 84"/>
                <a:gd name="T55" fmla="*/ 25 h 88"/>
                <a:gd name="T56" fmla="*/ 61 w 84"/>
                <a:gd name="T57" fmla="*/ 44 h 88"/>
                <a:gd name="T58" fmla="*/ 42 w 84"/>
                <a:gd name="T59"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8">
                  <a:moveTo>
                    <a:pt x="74" y="44"/>
                  </a:moveTo>
                  <a:cubicBezTo>
                    <a:pt x="74" y="38"/>
                    <a:pt x="78" y="33"/>
                    <a:pt x="84" y="31"/>
                  </a:cubicBezTo>
                  <a:cubicBezTo>
                    <a:pt x="82" y="26"/>
                    <a:pt x="79" y="20"/>
                    <a:pt x="76" y="16"/>
                  </a:cubicBezTo>
                  <a:cubicBezTo>
                    <a:pt x="73" y="18"/>
                    <a:pt x="70" y="20"/>
                    <a:pt x="66" y="20"/>
                  </a:cubicBezTo>
                  <a:cubicBezTo>
                    <a:pt x="59" y="20"/>
                    <a:pt x="53" y="14"/>
                    <a:pt x="53" y="7"/>
                  </a:cubicBezTo>
                  <a:cubicBezTo>
                    <a:pt x="53" y="5"/>
                    <a:pt x="53" y="3"/>
                    <a:pt x="54" y="2"/>
                  </a:cubicBezTo>
                  <a:cubicBezTo>
                    <a:pt x="50" y="1"/>
                    <a:pt x="46" y="0"/>
                    <a:pt x="42" y="0"/>
                  </a:cubicBezTo>
                  <a:cubicBezTo>
                    <a:pt x="38" y="0"/>
                    <a:pt x="34" y="1"/>
                    <a:pt x="31" y="2"/>
                  </a:cubicBezTo>
                  <a:cubicBezTo>
                    <a:pt x="31" y="3"/>
                    <a:pt x="32" y="5"/>
                    <a:pt x="32" y="7"/>
                  </a:cubicBezTo>
                  <a:cubicBezTo>
                    <a:pt x="32" y="14"/>
                    <a:pt x="26" y="20"/>
                    <a:pt x="19" y="20"/>
                  </a:cubicBezTo>
                  <a:cubicBezTo>
                    <a:pt x="15" y="20"/>
                    <a:pt x="11" y="18"/>
                    <a:pt x="9" y="16"/>
                  </a:cubicBezTo>
                  <a:cubicBezTo>
                    <a:pt x="5" y="20"/>
                    <a:pt x="2" y="25"/>
                    <a:pt x="0" y="31"/>
                  </a:cubicBezTo>
                  <a:cubicBezTo>
                    <a:pt x="7" y="32"/>
                    <a:pt x="12" y="37"/>
                    <a:pt x="12" y="44"/>
                  </a:cubicBezTo>
                  <a:cubicBezTo>
                    <a:pt x="12" y="51"/>
                    <a:pt x="7" y="56"/>
                    <a:pt x="0" y="57"/>
                  </a:cubicBezTo>
                  <a:cubicBezTo>
                    <a:pt x="2" y="63"/>
                    <a:pt x="5" y="68"/>
                    <a:pt x="9" y="72"/>
                  </a:cubicBezTo>
                  <a:cubicBezTo>
                    <a:pt x="11" y="69"/>
                    <a:pt x="15" y="68"/>
                    <a:pt x="19" y="68"/>
                  </a:cubicBezTo>
                  <a:cubicBezTo>
                    <a:pt x="26" y="68"/>
                    <a:pt x="32" y="73"/>
                    <a:pt x="32" y="81"/>
                  </a:cubicBezTo>
                  <a:cubicBezTo>
                    <a:pt x="32" y="83"/>
                    <a:pt x="31" y="84"/>
                    <a:pt x="31" y="86"/>
                  </a:cubicBezTo>
                  <a:cubicBezTo>
                    <a:pt x="34" y="87"/>
                    <a:pt x="38" y="88"/>
                    <a:pt x="42" y="88"/>
                  </a:cubicBezTo>
                  <a:cubicBezTo>
                    <a:pt x="46" y="88"/>
                    <a:pt x="50" y="87"/>
                    <a:pt x="54" y="86"/>
                  </a:cubicBezTo>
                  <a:cubicBezTo>
                    <a:pt x="53" y="84"/>
                    <a:pt x="53" y="83"/>
                    <a:pt x="53" y="81"/>
                  </a:cubicBezTo>
                  <a:cubicBezTo>
                    <a:pt x="53" y="73"/>
                    <a:pt x="59" y="68"/>
                    <a:pt x="66" y="68"/>
                  </a:cubicBezTo>
                  <a:cubicBezTo>
                    <a:pt x="70" y="68"/>
                    <a:pt x="73" y="69"/>
                    <a:pt x="76" y="72"/>
                  </a:cubicBezTo>
                  <a:cubicBezTo>
                    <a:pt x="79" y="67"/>
                    <a:pt x="82" y="62"/>
                    <a:pt x="84" y="57"/>
                  </a:cubicBezTo>
                  <a:cubicBezTo>
                    <a:pt x="78" y="55"/>
                    <a:pt x="74" y="50"/>
                    <a:pt x="74" y="44"/>
                  </a:cubicBezTo>
                  <a:close/>
                  <a:moveTo>
                    <a:pt x="42" y="62"/>
                  </a:moveTo>
                  <a:cubicBezTo>
                    <a:pt x="32" y="62"/>
                    <a:pt x="24" y="54"/>
                    <a:pt x="24" y="44"/>
                  </a:cubicBezTo>
                  <a:cubicBezTo>
                    <a:pt x="24" y="34"/>
                    <a:pt x="32" y="25"/>
                    <a:pt x="42" y="25"/>
                  </a:cubicBezTo>
                  <a:cubicBezTo>
                    <a:pt x="52" y="25"/>
                    <a:pt x="61" y="34"/>
                    <a:pt x="61" y="44"/>
                  </a:cubicBezTo>
                  <a:cubicBezTo>
                    <a:pt x="61" y="54"/>
                    <a:pt x="52" y="62"/>
                    <a:pt x="42" y="62"/>
                  </a:cubicBezTo>
                  <a:close/>
                </a:path>
              </a:pathLst>
            </a:custGeom>
            <a:grpFill/>
            <a:ln>
              <a:noFill/>
            </a:ln>
          </p:spPr>
          <p:txBody>
            <a:bodyPr vert="horz" wrap="square" lIns="91440" tIns="45720" rIns="91440" bIns="45720" numCol="1" anchor="t" anchorCtr="0" compatLnSpc="1"/>
            <a:lstStyle/>
            <a:p>
              <a:endParaRPr lang="en-US" sz="1050" dirty="0">
                <a:latin typeface="+mn-lt"/>
              </a:endParaRPr>
            </a:p>
          </p:txBody>
        </p:sp>
      </p:grpSp>
      <p:grpSp>
        <p:nvGrpSpPr>
          <p:cNvPr id="179" name="Group 178"/>
          <p:cNvGrpSpPr>
            <a:grpSpLocks noChangeAspect="1"/>
          </p:cNvGrpSpPr>
          <p:nvPr/>
        </p:nvGrpSpPr>
        <p:grpSpPr>
          <a:xfrm>
            <a:off x="6146577" y="3397463"/>
            <a:ext cx="648780" cy="684825"/>
            <a:chOff x="4191000" y="417513"/>
            <a:chExt cx="685800" cy="723901"/>
          </a:xfrm>
          <a:solidFill>
            <a:schemeClr val="bg1"/>
          </a:solidFill>
        </p:grpSpPr>
        <p:sp>
          <p:nvSpPr>
            <p:cNvPr id="180" name="Freeform 7"/>
            <p:cNvSpPr>
              <a:spLocks/>
            </p:cNvSpPr>
            <p:nvPr/>
          </p:nvSpPr>
          <p:spPr bwMode="auto">
            <a:xfrm>
              <a:off x="4584700" y="684213"/>
              <a:ext cx="52388" cy="79375"/>
            </a:xfrm>
            <a:custGeom>
              <a:avLst/>
              <a:gdLst>
                <a:gd name="T0" fmla="*/ 33 w 33"/>
                <a:gd name="T1" fmla="*/ 21 h 50"/>
                <a:gd name="T2" fmla="*/ 0 w 33"/>
                <a:gd name="T3" fmla="*/ 0 h 50"/>
                <a:gd name="T4" fmla="*/ 2 w 33"/>
                <a:gd name="T5" fmla="*/ 50 h 50"/>
                <a:gd name="T6" fmla="*/ 33 w 33"/>
                <a:gd name="T7" fmla="*/ 21 h 50"/>
              </a:gdLst>
              <a:ahLst/>
              <a:cxnLst>
                <a:cxn ang="0">
                  <a:pos x="T0" y="T1"/>
                </a:cxn>
                <a:cxn ang="0">
                  <a:pos x="T2" y="T3"/>
                </a:cxn>
                <a:cxn ang="0">
                  <a:pos x="T4" y="T5"/>
                </a:cxn>
                <a:cxn ang="0">
                  <a:pos x="T6" y="T7"/>
                </a:cxn>
              </a:cxnLst>
              <a:rect l="0" t="0" r="r" b="b"/>
              <a:pathLst>
                <a:path w="33" h="50">
                  <a:moveTo>
                    <a:pt x="33" y="21"/>
                  </a:moveTo>
                  <a:lnTo>
                    <a:pt x="0" y="0"/>
                  </a:lnTo>
                  <a:lnTo>
                    <a:pt x="2" y="50"/>
                  </a:lnTo>
                  <a:lnTo>
                    <a:pt x="3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11"/>
            <p:cNvSpPr>
              <a:spLocks/>
            </p:cNvSpPr>
            <p:nvPr/>
          </p:nvSpPr>
          <p:spPr bwMode="auto">
            <a:xfrm>
              <a:off x="4408488" y="681038"/>
              <a:ext cx="52388" cy="82550"/>
            </a:xfrm>
            <a:custGeom>
              <a:avLst/>
              <a:gdLst>
                <a:gd name="T0" fmla="*/ 30 w 33"/>
                <a:gd name="T1" fmla="*/ 52 h 52"/>
                <a:gd name="T2" fmla="*/ 33 w 33"/>
                <a:gd name="T3" fmla="*/ 0 h 52"/>
                <a:gd name="T4" fmla="*/ 0 w 33"/>
                <a:gd name="T5" fmla="*/ 23 h 52"/>
                <a:gd name="T6" fmla="*/ 30 w 33"/>
                <a:gd name="T7" fmla="*/ 52 h 52"/>
              </a:gdLst>
              <a:ahLst/>
              <a:cxnLst>
                <a:cxn ang="0">
                  <a:pos x="T0" y="T1"/>
                </a:cxn>
                <a:cxn ang="0">
                  <a:pos x="T2" y="T3"/>
                </a:cxn>
                <a:cxn ang="0">
                  <a:pos x="T4" y="T5"/>
                </a:cxn>
                <a:cxn ang="0">
                  <a:pos x="T6" y="T7"/>
                </a:cxn>
              </a:cxnLst>
              <a:rect l="0" t="0" r="r" b="b"/>
              <a:pathLst>
                <a:path w="33" h="52">
                  <a:moveTo>
                    <a:pt x="30" y="52"/>
                  </a:moveTo>
                  <a:lnTo>
                    <a:pt x="33" y="0"/>
                  </a:lnTo>
                  <a:lnTo>
                    <a:pt x="0" y="23"/>
                  </a:lnTo>
                  <a:lnTo>
                    <a:pt x="3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2"/>
            <p:cNvSpPr>
              <a:spLocks noEditPoints="1"/>
            </p:cNvSpPr>
            <p:nvPr/>
          </p:nvSpPr>
          <p:spPr bwMode="auto">
            <a:xfrm>
              <a:off x="4191000" y="417513"/>
              <a:ext cx="685800" cy="641350"/>
            </a:xfrm>
            <a:custGeom>
              <a:avLst/>
              <a:gdLst>
                <a:gd name="T0" fmla="*/ 173 w 183"/>
                <a:gd name="T1" fmla="*/ 84 h 171"/>
                <a:gd name="T2" fmla="*/ 153 w 183"/>
                <a:gd name="T3" fmla="*/ 137 h 171"/>
                <a:gd name="T4" fmla="*/ 143 w 183"/>
                <a:gd name="T5" fmla="*/ 91 h 171"/>
                <a:gd name="T6" fmla="*/ 153 w 183"/>
                <a:gd name="T7" fmla="*/ 137 h 171"/>
                <a:gd name="T8" fmla="*/ 110 w 183"/>
                <a:gd name="T9" fmla="*/ 10 h 171"/>
                <a:gd name="T10" fmla="*/ 132 w 183"/>
                <a:gd name="T11" fmla="*/ 36 h 171"/>
                <a:gd name="T12" fmla="*/ 132 w 183"/>
                <a:gd name="T13" fmla="*/ 42 h 171"/>
                <a:gd name="T14" fmla="*/ 169 w 183"/>
                <a:gd name="T15" fmla="*/ 79 h 171"/>
                <a:gd name="T16" fmla="*/ 138 w 183"/>
                <a:gd name="T17" fmla="*/ 53 h 171"/>
                <a:gd name="T18" fmla="*/ 153 w 183"/>
                <a:gd name="T19" fmla="*/ 39 h 171"/>
                <a:gd name="T20" fmla="*/ 33 w 183"/>
                <a:gd name="T21" fmla="*/ 37 h 171"/>
                <a:gd name="T22" fmla="*/ 67 w 183"/>
                <a:gd name="T23" fmla="*/ 10 h 171"/>
                <a:gd name="T24" fmla="*/ 7 w 183"/>
                <a:gd name="T25" fmla="*/ 85 h 171"/>
                <a:gd name="T26" fmla="*/ 29 w 183"/>
                <a:gd name="T27" fmla="*/ 42 h 171"/>
                <a:gd name="T28" fmla="*/ 40 w 183"/>
                <a:gd name="T29" fmla="*/ 128 h 171"/>
                <a:gd name="T30" fmla="*/ 20 w 183"/>
                <a:gd name="T31" fmla="*/ 132 h 171"/>
                <a:gd name="T32" fmla="*/ 40 w 183"/>
                <a:gd name="T33" fmla="*/ 128 h 171"/>
                <a:gd name="T34" fmla="*/ 23 w 183"/>
                <a:gd name="T35" fmla="*/ 138 h 171"/>
                <a:gd name="T36" fmla="*/ 23 w 183"/>
                <a:gd name="T37" fmla="*/ 30 h 171"/>
                <a:gd name="T38" fmla="*/ 20 w 183"/>
                <a:gd name="T39" fmla="*/ 34 h 171"/>
                <a:gd name="T40" fmla="*/ 88 w 183"/>
                <a:gd name="T41" fmla="*/ 0 h 171"/>
                <a:gd name="T42" fmla="*/ 14 w 183"/>
                <a:gd name="T43" fmla="*/ 34 h 171"/>
                <a:gd name="T44" fmla="*/ 14 w 183"/>
                <a:gd name="T45" fmla="*/ 137 h 171"/>
                <a:gd name="T46" fmla="*/ 25 w 183"/>
                <a:gd name="T47" fmla="*/ 151 h 171"/>
                <a:gd name="T48" fmla="*/ 59 w 183"/>
                <a:gd name="T49" fmla="*/ 168 h 171"/>
                <a:gd name="T50" fmla="*/ 33 w 183"/>
                <a:gd name="T51" fmla="*/ 142 h 171"/>
                <a:gd name="T52" fmla="*/ 55 w 183"/>
                <a:gd name="T53" fmla="*/ 156 h 171"/>
                <a:gd name="T54" fmla="*/ 48 w 183"/>
                <a:gd name="T55" fmla="*/ 132 h 171"/>
                <a:gd name="T56" fmla="*/ 60 w 183"/>
                <a:gd name="T57" fmla="*/ 123 h 171"/>
                <a:gd name="T58" fmla="*/ 42 w 183"/>
                <a:gd name="T59" fmla="*/ 91 h 171"/>
                <a:gd name="T60" fmla="*/ 40 w 183"/>
                <a:gd name="T61" fmla="*/ 85 h 171"/>
                <a:gd name="T62" fmla="*/ 66 w 183"/>
                <a:gd name="T63" fmla="*/ 54 h 171"/>
                <a:gd name="T64" fmla="*/ 48 w 183"/>
                <a:gd name="T65" fmla="*/ 44 h 171"/>
                <a:gd name="T66" fmla="*/ 88 w 183"/>
                <a:gd name="T67" fmla="*/ 19 h 171"/>
                <a:gd name="T68" fmla="*/ 126 w 183"/>
                <a:gd name="T69" fmla="*/ 38 h 171"/>
                <a:gd name="T70" fmla="*/ 108 w 183"/>
                <a:gd name="T71" fmla="*/ 49 h 171"/>
                <a:gd name="T72" fmla="*/ 109 w 183"/>
                <a:gd name="T73" fmla="*/ 54 h 171"/>
                <a:gd name="T74" fmla="*/ 133 w 183"/>
                <a:gd name="T75" fmla="*/ 55 h 171"/>
                <a:gd name="T76" fmla="*/ 132 w 183"/>
                <a:gd name="T77" fmla="*/ 88 h 171"/>
                <a:gd name="T78" fmla="*/ 131 w 183"/>
                <a:gd name="T79" fmla="*/ 126 h 171"/>
                <a:gd name="T80" fmla="*/ 116 w 183"/>
                <a:gd name="T81" fmla="*/ 128 h 171"/>
                <a:gd name="T82" fmla="*/ 117 w 183"/>
                <a:gd name="T83" fmla="*/ 157 h 171"/>
                <a:gd name="T84" fmla="*/ 134 w 183"/>
                <a:gd name="T85" fmla="*/ 134 h 171"/>
                <a:gd name="T86" fmla="*/ 118 w 183"/>
                <a:gd name="T87" fmla="*/ 168 h 171"/>
                <a:gd name="T88" fmla="*/ 183 w 183"/>
                <a:gd name="T89" fmla="*/ 8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3" h="171">
                  <a:moveTo>
                    <a:pt x="173" y="92"/>
                  </a:moveTo>
                  <a:cubicBezTo>
                    <a:pt x="171" y="92"/>
                    <a:pt x="169" y="90"/>
                    <a:pt x="169" y="88"/>
                  </a:cubicBezTo>
                  <a:cubicBezTo>
                    <a:pt x="169" y="86"/>
                    <a:pt x="171" y="84"/>
                    <a:pt x="173" y="84"/>
                  </a:cubicBezTo>
                  <a:cubicBezTo>
                    <a:pt x="175" y="84"/>
                    <a:pt x="177" y="86"/>
                    <a:pt x="177" y="88"/>
                  </a:cubicBezTo>
                  <a:cubicBezTo>
                    <a:pt x="177" y="90"/>
                    <a:pt x="175" y="92"/>
                    <a:pt x="173" y="92"/>
                  </a:cubicBezTo>
                  <a:moveTo>
                    <a:pt x="153" y="137"/>
                  </a:moveTo>
                  <a:cubicBezTo>
                    <a:pt x="153" y="137"/>
                    <a:pt x="153" y="137"/>
                    <a:pt x="153" y="137"/>
                  </a:cubicBezTo>
                  <a:cubicBezTo>
                    <a:pt x="148" y="134"/>
                    <a:pt x="143" y="131"/>
                    <a:pt x="136" y="128"/>
                  </a:cubicBezTo>
                  <a:cubicBezTo>
                    <a:pt x="140" y="117"/>
                    <a:pt x="143" y="104"/>
                    <a:pt x="143" y="91"/>
                  </a:cubicBezTo>
                  <a:cubicBezTo>
                    <a:pt x="164" y="91"/>
                    <a:pt x="164" y="91"/>
                    <a:pt x="164" y="91"/>
                  </a:cubicBezTo>
                  <a:cubicBezTo>
                    <a:pt x="165" y="94"/>
                    <a:pt x="167" y="96"/>
                    <a:pt x="169" y="97"/>
                  </a:cubicBezTo>
                  <a:cubicBezTo>
                    <a:pt x="168" y="112"/>
                    <a:pt x="162" y="126"/>
                    <a:pt x="153" y="137"/>
                  </a:cubicBezTo>
                  <a:moveTo>
                    <a:pt x="132" y="36"/>
                  </a:moveTo>
                  <a:cubicBezTo>
                    <a:pt x="132" y="36"/>
                    <a:pt x="131" y="36"/>
                    <a:pt x="131" y="36"/>
                  </a:cubicBezTo>
                  <a:cubicBezTo>
                    <a:pt x="126" y="25"/>
                    <a:pt x="118" y="16"/>
                    <a:pt x="110" y="10"/>
                  </a:cubicBezTo>
                  <a:cubicBezTo>
                    <a:pt x="125" y="15"/>
                    <a:pt x="139" y="23"/>
                    <a:pt x="149" y="35"/>
                  </a:cubicBezTo>
                  <a:cubicBezTo>
                    <a:pt x="146" y="36"/>
                    <a:pt x="143" y="38"/>
                    <a:pt x="140" y="40"/>
                  </a:cubicBezTo>
                  <a:cubicBezTo>
                    <a:pt x="138" y="37"/>
                    <a:pt x="135" y="36"/>
                    <a:pt x="132" y="36"/>
                  </a:cubicBezTo>
                  <a:moveTo>
                    <a:pt x="132" y="49"/>
                  </a:moveTo>
                  <a:cubicBezTo>
                    <a:pt x="130" y="49"/>
                    <a:pt x="128" y="48"/>
                    <a:pt x="128" y="45"/>
                  </a:cubicBezTo>
                  <a:cubicBezTo>
                    <a:pt x="128" y="43"/>
                    <a:pt x="130" y="42"/>
                    <a:pt x="132" y="42"/>
                  </a:cubicBezTo>
                  <a:cubicBezTo>
                    <a:pt x="134" y="42"/>
                    <a:pt x="136" y="43"/>
                    <a:pt x="136" y="45"/>
                  </a:cubicBezTo>
                  <a:cubicBezTo>
                    <a:pt x="136" y="48"/>
                    <a:pt x="134" y="49"/>
                    <a:pt x="132" y="49"/>
                  </a:cubicBezTo>
                  <a:moveTo>
                    <a:pt x="169" y="79"/>
                  </a:moveTo>
                  <a:cubicBezTo>
                    <a:pt x="167" y="81"/>
                    <a:pt x="165" y="83"/>
                    <a:pt x="164" y="85"/>
                  </a:cubicBezTo>
                  <a:cubicBezTo>
                    <a:pt x="143" y="85"/>
                    <a:pt x="143" y="85"/>
                    <a:pt x="143" y="85"/>
                  </a:cubicBezTo>
                  <a:cubicBezTo>
                    <a:pt x="143" y="74"/>
                    <a:pt x="141" y="63"/>
                    <a:pt x="138" y="53"/>
                  </a:cubicBezTo>
                  <a:cubicBezTo>
                    <a:pt x="140" y="51"/>
                    <a:pt x="142" y="48"/>
                    <a:pt x="142" y="45"/>
                  </a:cubicBezTo>
                  <a:cubicBezTo>
                    <a:pt x="142" y="45"/>
                    <a:pt x="142" y="45"/>
                    <a:pt x="142" y="45"/>
                  </a:cubicBezTo>
                  <a:cubicBezTo>
                    <a:pt x="145" y="43"/>
                    <a:pt x="149" y="41"/>
                    <a:pt x="153" y="39"/>
                  </a:cubicBezTo>
                  <a:cubicBezTo>
                    <a:pt x="161" y="51"/>
                    <a:pt x="167" y="64"/>
                    <a:pt x="169" y="79"/>
                  </a:cubicBezTo>
                  <a:moveTo>
                    <a:pt x="43" y="42"/>
                  </a:moveTo>
                  <a:cubicBezTo>
                    <a:pt x="39" y="41"/>
                    <a:pt x="36" y="39"/>
                    <a:pt x="33" y="37"/>
                  </a:cubicBezTo>
                  <a:cubicBezTo>
                    <a:pt x="33" y="36"/>
                    <a:pt x="33" y="35"/>
                    <a:pt x="33" y="34"/>
                  </a:cubicBezTo>
                  <a:cubicBezTo>
                    <a:pt x="33" y="33"/>
                    <a:pt x="33" y="31"/>
                    <a:pt x="32" y="30"/>
                  </a:cubicBezTo>
                  <a:cubicBezTo>
                    <a:pt x="42" y="21"/>
                    <a:pt x="54" y="14"/>
                    <a:pt x="67" y="10"/>
                  </a:cubicBezTo>
                  <a:cubicBezTo>
                    <a:pt x="57" y="17"/>
                    <a:pt x="49" y="28"/>
                    <a:pt x="43" y="42"/>
                  </a:cubicBezTo>
                  <a:moveTo>
                    <a:pt x="34" y="85"/>
                  </a:moveTo>
                  <a:cubicBezTo>
                    <a:pt x="7" y="85"/>
                    <a:pt x="7" y="85"/>
                    <a:pt x="7" y="85"/>
                  </a:cubicBezTo>
                  <a:cubicBezTo>
                    <a:pt x="8" y="70"/>
                    <a:pt x="13" y="56"/>
                    <a:pt x="21" y="43"/>
                  </a:cubicBezTo>
                  <a:cubicBezTo>
                    <a:pt x="22" y="44"/>
                    <a:pt x="23" y="44"/>
                    <a:pt x="23" y="44"/>
                  </a:cubicBezTo>
                  <a:cubicBezTo>
                    <a:pt x="26" y="44"/>
                    <a:pt x="27" y="43"/>
                    <a:pt x="29" y="42"/>
                  </a:cubicBezTo>
                  <a:cubicBezTo>
                    <a:pt x="33" y="44"/>
                    <a:pt x="36" y="46"/>
                    <a:pt x="41" y="47"/>
                  </a:cubicBezTo>
                  <a:cubicBezTo>
                    <a:pt x="37" y="59"/>
                    <a:pt x="34" y="72"/>
                    <a:pt x="34" y="85"/>
                  </a:cubicBezTo>
                  <a:moveTo>
                    <a:pt x="40" y="128"/>
                  </a:moveTo>
                  <a:cubicBezTo>
                    <a:pt x="36" y="130"/>
                    <a:pt x="32" y="132"/>
                    <a:pt x="29" y="134"/>
                  </a:cubicBezTo>
                  <a:cubicBezTo>
                    <a:pt x="27" y="133"/>
                    <a:pt x="25" y="132"/>
                    <a:pt x="23" y="132"/>
                  </a:cubicBezTo>
                  <a:cubicBezTo>
                    <a:pt x="22" y="132"/>
                    <a:pt x="21" y="132"/>
                    <a:pt x="20" y="132"/>
                  </a:cubicBezTo>
                  <a:cubicBezTo>
                    <a:pt x="12" y="120"/>
                    <a:pt x="8" y="106"/>
                    <a:pt x="7" y="91"/>
                  </a:cubicBezTo>
                  <a:cubicBezTo>
                    <a:pt x="34" y="91"/>
                    <a:pt x="34" y="91"/>
                    <a:pt x="34" y="91"/>
                  </a:cubicBezTo>
                  <a:cubicBezTo>
                    <a:pt x="34" y="104"/>
                    <a:pt x="36" y="117"/>
                    <a:pt x="40" y="128"/>
                  </a:cubicBezTo>
                  <a:moveTo>
                    <a:pt x="23" y="145"/>
                  </a:moveTo>
                  <a:cubicBezTo>
                    <a:pt x="21" y="145"/>
                    <a:pt x="19" y="144"/>
                    <a:pt x="19" y="142"/>
                  </a:cubicBezTo>
                  <a:cubicBezTo>
                    <a:pt x="19" y="139"/>
                    <a:pt x="21" y="138"/>
                    <a:pt x="23" y="138"/>
                  </a:cubicBezTo>
                  <a:cubicBezTo>
                    <a:pt x="25" y="138"/>
                    <a:pt x="27" y="139"/>
                    <a:pt x="27" y="142"/>
                  </a:cubicBezTo>
                  <a:cubicBezTo>
                    <a:pt x="27" y="144"/>
                    <a:pt x="25" y="145"/>
                    <a:pt x="23" y="145"/>
                  </a:cubicBezTo>
                  <a:moveTo>
                    <a:pt x="23" y="30"/>
                  </a:moveTo>
                  <a:cubicBezTo>
                    <a:pt x="26" y="30"/>
                    <a:pt x="27" y="32"/>
                    <a:pt x="27" y="34"/>
                  </a:cubicBezTo>
                  <a:cubicBezTo>
                    <a:pt x="27" y="36"/>
                    <a:pt x="26" y="38"/>
                    <a:pt x="23" y="38"/>
                  </a:cubicBezTo>
                  <a:cubicBezTo>
                    <a:pt x="21" y="38"/>
                    <a:pt x="20" y="36"/>
                    <a:pt x="20" y="34"/>
                  </a:cubicBezTo>
                  <a:cubicBezTo>
                    <a:pt x="20" y="32"/>
                    <a:pt x="21" y="30"/>
                    <a:pt x="23" y="30"/>
                  </a:cubicBezTo>
                  <a:moveTo>
                    <a:pt x="177" y="79"/>
                  </a:moveTo>
                  <a:cubicBezTo>
                    <a:pt x="172" y="35"/>
                    <a:pt x="134" y="0"/>
                    <a:pt x="88" y="0"/>
                  </a:cubicBezTo>
                  <a:cubicBezTo>
                    <a:pt x="64" y="0"/>
                    <a:pt x="42" y="9"/>
                    <a:pt x="26" y="25"/>
                  </a:cubicBezTo>
                  <a:cubicBezTo>
                    <a:pt x="26" y="25"/>
                    <a:pt x="25" y="24"/>
                    <a:pt x="23" y="24"/>
                  </a:cubicBezTo>
                  <a:cubicBezTo>
                    <a:pt x="18" y="24"/>
                    <a:pt x="14" y="29"/>
                    <a:pt x="14" y="34"/>
                  </a:cubicBezTo>
                  <a:cubicBezTo>
                    <a:pt x="14" y="36"/>
                    <a:pt x="14" y="37"/>
                    <a:pt x="15" y="39"/>
                  </a:cubicBezTo>
                  <a:cubicBezTo>
                    <a:pt x="5" y="53"/>
                    <a:pt x="0" y="70"/>
                    <a:pt x="0" y="89"/>
                  </a:cubicBezTo>
                  <a:cubicBezTo>
                    <a:pt x="0" y="106"/>
                    <a:pt x="5" y="123"/>
                    <a:pt x="14" y="137"/>
                  </a:cubicBezTo>
                  <a:cubicBezTo>
                    <a:pt x="14" y="139"/>
                    <a:pt x="13" y="140"/>
                    <a:pt x="13" y="142"/>
                  </a:cubicBezTo>
                  <a:cubicBezTo>
                    <a:pt x="13" y="147"/>
                    <a:pt x="18" y="151"/>
                    <a:pt x="23" y="151"/>
                  </a:cubicBezTo>
                  <a:cubicBezTo>
                    <a:pt x="24" y="151"/>
                    <a:pt x="24" y="151"/>
                    <a:pt x="25" y="151"/>
                  </a:cubicBezTo>
                  <a:cubicBezTo>
                    <a:pt x="33" y="159"/>
                    <a:pt x="43" y="166"/>
                    <a:pt x="54" y="171"/>
                  </a:cubicBezTo>
                  <a:cubicBezTo>
                    <a:pt x="55" y="171"/>
                    <a:pt x="55" y="171"/>
                    <a:pt x="56" y="171"/>
                  </a:cubicBezTo>
                  <a:cubicBezTo>
                    <a:pt x="57" y="171"/>
                    <a:pt x="59" y="170"/>
                    <a:pt x="59" y="168"/>
                  </a:cubicBezTo>
                  <a:cubicBezTo>
                    <a:pt x="60" y="167"/>
                    <a:pt x="59" y="164"/>
                    <a:pt x="57" y="163"/>
                  </a:cubicBezTo>
                  <a:cubicBezTo>
                    <a:pt x="47" y="159"/>
                    <a:pt x="39" y="153"/>
                    <a:pt x="31" y="146"/>
                  </a:cubicBezTo>
                  <a:cubicBezTo>
                    <a:pt x="32" y="145"/>
                    <a:pt x="33" y="143"/>
                    <a:pt x="33" y="142"/>
                  </a:cubicBezTo>
                  <a:cubicBezTo>
                    <a:pt x="33" y="141"/>
                    <a:pt x="32" y="140"/>
                    <a:pt x="32" y="139"/>
                  </a:cubicBezTo>
                  <a:cubicBezTo>
                    <a:pt x="35" y="137"/>
                    <a:pt x="39" y="135"/>
                    <a:pt x="42" y="134"/>
                  </a:cubicBezTo>
                  <a:cubicBezTo>
                    <a:pt x="46" y="142"/>
                    <a:pt x="50" y="149"/>
                    <a:pt x="55" y="156"/>
                  </a:cubicBezTo>
                  <a:cubicBezTo>
                    <a:pt x="56" y="157"/>
                    <a:pt x="58" y="157"/>
                    <a:pt x="59" y="156"/>
                  </a:cubicBezTo>
                  <a:cubicBezTo>
                    <a:pt x="61" y="155"/>
                    <a:pt x="61" y="153"/>
                    <a:pt x="60" y="152"/>
                  </a:cubicBezTo>
                  <a:cubicBezTo>
                    <a:pt x="55" y="146"/>
                    <a:pt x="51" y="140"/>
                    <a:pt x="48" y="132"/>
                  </a:cubicBezTo>
                  <a:cubicBezTo>
                    <a:pt x="52" y="131"/>
                    <a:pt x="56" y="129"/>
                    <a:pt x="61" y="128"/>
                  </a:cubicBezTo>
                  <a:cubicBezTo>
                    <a:pt x="62" y="128"/>
                    <a:pt x="63" y="127"/>
                    <a:pt x="63" y="125"/>
                  </a:cubicBezTo>
                  <a:cubicBezTo>
                    <a:pt x="63" y="123"/>
                    <a:pt x="61" y="122"/>
                    <a:pt x="60" y="123"/>
                  </a:cubicBezTo>
                  <a:cubicBezTo>
                    <a:pt x="55" y="124"/>
                    <a:pt x="50" y="125"/>
                    <a:pt x="46" y="126"/>
                  </a:cubicBezTo>
                  <a:cubicBezTo>
                    <a:pt x="42" y="116"/>
                    <a:pt x="40" y="104"/>
                    <a:pt x="40" y="91"/>
                  </a:cubicBezTo>
                  <a:cubicBezTo>
                    <a:pt x="42" y="91"/>
                    <a:pt x="42" y="91"/>
                    <a:pt x="42" y="91"/>
                  </a:cubicBezTo>
                  <a:cubicBezTo>
                    <a:pt x="44" y="91"/>
                    <a:pt x="45" y="90"/>
                    <a:pt x="45" y="88"/>
                  </a:cubicBezTo>
                  <a:cubicBezTo>
                    <a:pt x="45" y="87"/>
                    <a:pt x="44" y="85"/>
                    <a:pt x="42" y="85"/>
                  </a:cubicBezTo>
                  <a:cubicBezTo>
                    <a:pt x="40" y="85"/>
                    <a:pt x="40" y="85"/>
                    <a:pt x="40" y="85"/>
                  </a:cubicBezTo>
                  <a:cubicBezTo>
                    <a:pt x="40" y="72"/>
                    <a:pt x="42" y="60"/>
                    <a:pt x="46" y="49"/>
                  </a:cubicBezTo>
                  <a:cubicBezTo>
                    <a:pt x="52" y="51"/>
                    <a:pt x="59" y="53"/>
                    <a:pt x="66" y="54"/>
                  </a:cubicBezTo>
                  <a:cubicBezTo>
                    <a:pt x="66" y="54"/>
                    <a:pt x="66" y="54"/>
                    <a:pt x="66" y="54"/>
                  </a:cubicBezTo>
                  <a:cubicBezTo>
                    <a:pt x="68" y="54"/>
                    <a:pt x="69" y="53"/>
                    <a:pt x="69" y="52"/>
                  </a:cubicBezTo>
                  <a:cubicBezTo>
                    <a:pt x="69" y="50"/>
                    <a:pt x="68" y="49"/>
                    <a:pt x="67" y="48"/>
                  </a:cubicBezTo>
                  <a:cubicBezTo>
                    <a:pt x="60" y="47"/>
                    <a:pt x="54" y="46"/>
                    <a:pt x="48" y="44"/>
                  </a:cubicBezTo>
                  <a:cubicBezTo>
                    <a:pt x="56" y="24"/>
                    <a:pt x="70" y="11"/>
                    <a:pt x="85" y="10"/>
                  </a:cubicBezTo>
                  <a:cubicBezTo>
                    <a:pt x="85" y="16"/>
                    <a:pt x="85" y="16"/>
                    <a:pt x="85" y="16"/>
                  </a:cubicBezTo>
                  <a:cubicBezTo>
                    <a:pt x="85" y="18"/>
                    <a:pt x="87" y="19"/>
                    <a:pt x="88" y="19"/>
                  </a:cubicBezTo>
                  <a:cubicBezTo>
                    <a:pt x="90" y="19"/>
                    <a:pt x="91" y="18"/>
                    <a:pt x="91" y="16"/>
                  </a:cubicBezTo>
                  <a:cubicBezTo>
                    <a:pt x="91" y="10"/>
                    <a:pt x="91" y="10"/>
                    <a:pt x="91" y="10"/>
                  </a:cubicBezTo>
                  <a:cubicBezTo>
                    <a:pt x="105" y="11"/>
                    <a:pt x="118" y="22"/>
                    <a:pt x="126" y="38"/>
                  </a:cubicBezTo>
                  <a:cubicBezTo>
                    <a:pt x="124" y="40"/>
                    <a:pt x="122" y="42"/>
                    <a:pt x="122" y="45"/>
                  </a:cubicBezTo>
                  <a:cubicBezTo>
                    <a:pt x="122" y="46"/>
                    <a:pt x="122" y="46"/>
                    <a:pt x="122" y="46"/>
                  </a:cubicBezTo>
                  <a:cubicBezTo>
                    <a:pt x="118" y="47"/>
                    <a:pt x="113" y="48"/>
                    <a:pt x="108" y="49"/>
                  </a:cubicBezTo>
                  <a:cubicBezTo>
                    <a:pt x="107" y="49"/>
                    <a:pt x="106" y="50"/>
                    <a:pt x="106" y="52"/>
                  </a:cubicBezTo>
                  <a:cubicBezTo>
                    <a:pt x="106" y="53"/>
                    <a:pt x="107" y="54"/>
                    <a:pt x="109" y="54"/>
                  </a:cubicBezTo>
                  <a:cubicBezTo>
                    <a:pt x="109" y="54"/>
                    <a:pt x="109" y="54"/>
                    <a:pt x="109" y="54"/>
                  </a:cubicBezTo>
                  <a:cubicBezTo>
                    <a:pt x="115" y="54"/>
                    <a:pt x="120" y="53"/>
                    <a:pt x="124" y="51"/>
                  </a:cubicBezTo>
                  <a:cubicBezTo>
                    <a:pt x="126" y="54"/>
                    <a:pt x="129" y="55"/>
                    <a:pt x="132" y="55"/>
                  </a:cubicBezTo>
                  <a:cubicBezTo>
                    <a:pt x="132" y="55"/>
                    <a:pt x="132" y="55"/>
                    <a:pt x="133" y="55"/>
                  </a:cubicBezTo>
                  <a:cubicBezTo>
                    <a:pt x="135" y="64"/>
                    <a:pt x="137" y="75"/>
                    <a:pt x="137" y="85"/>
                  </a:cubicBezTo>
                  <a:cubicBezTo>
                    <a:pt x="135" y="85"/>
                    <a:pt x="135" y="85"/>
                    <a:pt x="135" y="85"/>
                  </a:cubicBezTo>
                  <a:cubicBezTo>
                    <a:pt x="133" y="85"/>
                    <a:pt x="132" y="87"/>
                    <a:pt x="132" y="88"/>
                  </a:cubicBezTo>
                  <a:cubicBezTo>
                    <a:pt x="132" y="90"/>
                    <a:pt x="133" y="91"/>
                    <a:pt x="135" y="91"/>
                  </a:cubicBezTo>
                  <a:cubicBezTo>
                    <a:pt x="137" y="91"/>
                    <a:pt x="137" y="91"/>
                    <a:pt x="137" y="91"/>
                  </a:cubicBezTo>
                  <a:cubicBezTo>
                    <a:pt x="137" y="104"/>
                    <a:pt x="135" y="116"/>
                    <a:pt x="131" y="126"/>
                  </a:cubicBezTo>
                  <a:cubicBezTo>
                    <a:pt x="127" y="125"/>
                    <a:pt x="122" y="124"/>
                    <a:pt x="117" y="123"/>
                  </a:cubicBezTo>
                  <a:cubicBezTo>
                    <a:pt x="115" y="122"/>
                    <a:pt x="114" y="123"/>
                    <a:pt x="114" y="125"/>
                  </a:cubicBezTo>
                  <a:cubicBezTo>
                    <a:pt x="113" y="127"/>
                    <a:pt x="114" y="128"/>
                    <a:pt x="116" y="128"/>
                  </a:cubicBezTo>
                  <a:cubicBezTo>
                    <a:pt x="120" y="129"/>
                    <a:pt x="125" y="131"/>
                    <a:pt x="129" y="132"/>
                  </a:cubicBezTo>
                  <a:cubicBezTo>
                    <a:pt x="126" y="140"/>
                    <a:pt x="121" y="147"/>
                    <a:pt x="117" y="152"/>
                  </a:cubicBezTo>
                  <a:cubicBezTo>
                    <a:pt x="115" y="154"/>
                    <a:pt x="116" y="156"/>
                    <a:pt x="117" y="157"/>
                  </a:cubicBezTo>
                  <a:cubicBezTo>
                    <a:pt x="117" y="157"/>
                    <a:pt x="118" y="157"/>
                    <a:pt x="119" y="157"/>
                  </a:cubicBezTo>
                  <a:cubicBezTo>
                    <a:pt x="120" y="157"/>
                    <a:pt x="120" y="157"/>
                    <a:pt x="121" y="156"/>
                  </a:cubicBezTo>
                  <a:cubicBezTo>
                    <a:pt x="126" y="150"/>
                    <a:pt x="131" y="142"/>
                    <a:pt x="134" y="134"/>
                  </a:cubicBezTo>
                  <a:cubicBezTo>
                    <a:pt x="140" y="136"/>
                    <a:pt x="145" y="139"/>
                    <a:pt x="150" y="142"/>
                  </a:cubicBezTo>
                  <a:cubicBezTo>
                    <a:pt x="142" y="151"/>
                    <a:pt x="132" y="158"/>
                    <a:pt x="120" y="163"/>
                  </a:cubicBezTo>
                  <a:cubicBezTo>
                    <a:pt x="118" y="164"/>
                    <a:pt x="117" y="166"/>
                    <a:pt x="118" y="168"/>
                  </a:cubicBezTo>
                  <a:cubicBezTo>
                    <a:pt x="119" y="170"/>
                    <a:pt x="121" y="171"/>
                    <a:pt x="123" y="170"/>
                  </a:cubicBezTo>
                  <a:cubicBezTo>
                    <a:pt x="153" y="157"/>
                    <a:pt x="174" y="129"/>
                    <a:pt x="177" y="97"/>
                  </a:cubicBezTo>
                  <a:cubicBezTo>
                    <a:pt x="180" y="96"/>
                    <a:pt x="183" y="92"/>
                    <a:pt x="183" y="88"/>
                  </a:cubicBezTo>
                  <a:cubicBezTo>
                    <a:pt x="183" y="84"/>
                    <a:pt x="180" y="80"/>
                    <a:pt x="177"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Oval 13"/>
            <p:cNvSpPr>
              <a:spLocks noChangeArrowheads="1"/>
            </p:cNvSpPr>
            <p:nvPr/>
          </p:nvSpPr>
          <p:spPr bwMode="auto">
            <a:xfrm>
              <a:off x="4483100" y="504826"/>
              <a:ext cx="79375" cy="1127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14"/>
            <p:cNvSpPr>
              <a:spLocks noEditPoints="1"/>
            </p:cNvSpPr>
            <p:nvPr/>
          </p:nvSpPr>
          <p:spPr bwMode="auto">
            <a:xfrm>
              <a:off x="4362450" y="628651"/>
              <a:ext cx="323850" cy="512763"/>
            </a:xfrm>
            <a:custGeom>
              <a:avLst/>
              <a:gdLst>
                <a:gd name="T0" fmla="*/ 25 w 86"/>
                <a:gd name="T1" fmla="*/ 36 h 137"/>
                <a:gd name="T2" fmla="*/ 12 w 86"/>
                <a:gd name="T3" fmla="*/ 24 h 137"/>
                <a:gd name="T4" fmla="*/ 26 w 86"/>
                <a:gd name="T5" fmla="*/ 14 h 137"/>
                <a:gd name="T6" fmla="*/ 25 w 86"/>
                <a:gd name="T7" fmla="*/ 36 h 137"/>
                <a:gd name="T8" fmla="*/ 73 w 86"/>
                <a:gd name="T9" fmla="*/ 24 h 137"/>
                <a:gd name="T10" fmla="*/ 60 w 86"/>
                <a:gd name="T11" fmla="*/ 36 h 137"/>
                <a:gd name="T12" fmla="*/ 59 w 86"/>
                <a:gd name="T13" fmla="*/ 15 h 137"/>
                <a:gd name="T14" fmla="*/ 73 w 86"/>
                <a:gd name="T15" fmla="*/ 24 h 137"/>
                <a:gd name="T16" fmla="*/ 62 w 86"/>
                <a:gd name="T17" fmla="*/ 64 h 137"/>
                <a:gd name="T18" fmla="*/ 61 w 86"/>
                <a:gd name="T19" fmla="*/ 49 h 137"/>
                <a:gd name="T20" fmla="*/ 62 w 86"/>
                <a:gd name="T21" fmla="*/ 49 h 137"/>
                <a:gd name="T22" fmla="*/ 84 w 86"/>
                <a:gd name="T23" fmla="*/ 27 h 137"/>
                <a:gd name="T24" fmla="*/ 85 w 86"/>
                <a:gd name="T25" fmla="*/ 23 h 137"/>
                <a:gd name="T26" fmla="*/ 83 w 86"/>
                <a:gd name="T27" fmla="*/ 19 h 137"/>
                <a:gd name="T28" fmla="*/ 57 w 86"/>
                <a:gd name="T29" fmla="*/ 2 h 137"/>
                <a:gd name="T30" fmla="*/ 55 w 86"/>
                <a:gd name="T31" fmla="*/ 1 h 137"/>
                <a:gd name="T32" fmla="*/ 52 w 86"/>
                <a:gd name="T33" fmla="*/ 0 h 137"/>
                <a:gd name="T34" fmla="*/ 47 w 86"/>
                <a:gd name="T35" fmla="*/ 12 h 137"/>
                <a:gd name="T36" fmla="*/ 44 w 86"/>
                <a:gd name="T37" fmla="*/ 3 h 137"/>
                <a:gd name="T38" fmla="*/ 41 w 86"/>
                <a:gd name="T39" fmla="*/ 3 h 137"/>
                <a:gd name="T40" fmla="*/ 39 w 86"/>
                <a:gd name="T41" fmla="*/ 12 h 137"/>
                <a:gd name="T42" fmla="*/ 34 w 86"/>
                <a:gd name="T43" fmla="*/ 0 h 137"/>
                <a:gd name="T44" fmla="*/ 30 w 86"/>
                <a:gd name="T45" fmla="*/ 1 h 137"/>
                <a:gd name="T46" fmla="*/ 28 w 86"/>
                <a:gd name="T47" fmla="*/ 2 h 137"/>
                <a:gd name="T48" fmla="*/ 2 w 86"/>
                <a:gd name="T49" fmla="*/ 19 h 137"/>
                <a:gd name="T50" fmla="*/ 0 w 86"/>
                <a:gd name="T51" fmla="*/ 23 h 137"/>
                <a:gd name="T52" fmla="*/ 1 w 86"/>
                <a:gd name="T53" fmla="*/ 27 h 137"/>
                <a:gd name="T54" fmla="*/ 24 w 86"/>
                <a:gd name="T55" fmla="*/ 49 h 137"/>
                <a:gd name="T56" fmla="*/ 24 w 86"/>
                <a:gd name="T57" fmla="*/ 49 h 137"/>
                <a:gd name="T58" fmla="*/ 23 w 86"/>
                <a:gd name="T59" fmla="*/ 64 h 137"/>
                <a:gd name="T60" fmla="*/ 27 w 86"/>
                <a:gd name="T61" fmla="*/ 64 h 137"/>
                <a:gd name="T62" fmla="*/ 20 w 86"/>
                <a:gd name="T63" fmla="*/ 136 h 137"/>
                <a:gd name="T64" fmla="*/ 28 w 86"/>
                <a:gd name="T65" fmla="*/ 137 h 137"/>
                <a:gd name="T66" fmla="*/ 41 w 86"/>
                <a:gd name="T67" fmla="*/ 64 h 137"/>
                <a:gd name="T68" fmla="*/ 45 w 86"/>
                <a:gd name="T69" fmla="*/ 64 h 137"/>
                <a:gd name="T70" fmla="*/ 57 w 86"/>
                <a:gd name="T71" fmla="*/ 137 h 137"/>
                <a:gd name="T72" fmla="*/ 66 w 86"/>
                <a:gd name="T73" fmla="*/ 136 h 137"/>
                <a:gd name="T74" fmla="*/ 59 w 86"/>
                <a:gd name="T75" fmla="*/ 64 h 137"/>
                <a:gd name="T76" fmla="*/ 62 w 86"/>
                <a:gd name="T77" fmla="*/ 6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137">
                  <a:moveTo>
                    <a:pt x="25" y="36"/>
                  </a:moveTo>
                  <a:cubicBezTo>
                    <a:pt x="12" y="24"/>
                    <a:pt x="12" y="24"/>
                    <a:pt x="12" y="24"/>
                  </a:cubicBezTo>
                  <a:cubicBezTo>
                    <a:pt x="26" y="14"/>
                    <a:pt x="26" y="14"/>
                    <a:pt x="26" y="14"/>
                  </a:cubicBezTo>
                  <a:lnTo>
                    <a:pt x="25" y="36"/>
                  </a:lnTo>
                  <a:close/>
                  <a:moveTo>
                    <a:pt x="73" y="24"/>
                  </a:moveTo>
                  <a:cubicBezTo>
                    <a:pt x="60" y="36"/>
                    <a:pt x="60" y="36"/>
                    <a:pt x="60" y="36"/>
                  </a:cubicBezTo>
                  <a:cubicBezTo>
                    <a:pt x="59" y="15"/>
                    <a:pt x="59" y="15"/>
                    <a:pt x="59" y="15"/>
                  </a:cubicBezTo>
                  <a:lnTo>
                    <a:pt x="73" y="24"/>
                  </a:lnTo>
                  <a:close/>
                  <a:moveTo>
                    <a:pt x="62" y="64"/>
                  </a:moveTo>
                  <a:cubicBezTo>
                    <a:pt x="61" y="49"/>
                    <a:pt x="61" y="49"/>
                    <a:pt x="61" y="49"/>
                  </a:cubicBezTo>
                  <a:cubicBezTo>
                    <a:pt x="61" y="49"/>
                    <a:pt x="61" y="49"/>
                    <a:pt x="62" y="49"/>
                  </a:cubicBezTo>
                  <a:cubicBezTo>
                    <a:pt x="84" y="27"/>
                    <a:pt x="84" y="27"/>
                    <a:pt x="84" y="27"/>
                  </a:cubicBezTo>
                  <a:cubicBezTo>
                    <a:pt x="85" y="26"/>
                    <a:pt x="86" y="24"/>
                    <a:pt x="85" y="23"/>
                  </a:cubicBezTo>
                  <a:cubicBezTo>
                    <a:pt x="85" y="21"/>
                    <a:pt x="85" y="20"/>
                    <a:pt x="83" y="19"/>
                  </a:cubicBezTo>
                  <a:cubicBezTo>
                    <a:pt x="57" y="2"/>
                    <a:pt x="57" y="2"/>
                    <a:pt x="57" y="2"/>
                  </a:cubicBezTo>
                  <a:cubicBezTo>
                    <a:pt x="57" y="1"/>
                    <a:pt x="56" y="1"/>
                    <a:pt x="55" y="1"/>
                  </a:cubicBezTo>
                  <a:cubicBezTo>
                    <a:pt x="54" y="0"/>
                    <a:pt x="53" y="0"/>
                    <a:pt x="52" y="0"/>
                  </a:cubicBezTo>
                  <a:cubicBezTo>
                    <a:pt x="47" y="12"/>
                    <a:pt x="47" y="12"/>
                    <a:pt x="47" y="12"/>
                  </a:cubicBezTo>
                  <a:cubicBezTo>
                    <a:pt x="44" y="3"/>
                    <a:pt x="44" y="3"/>
                    <a:pt x="44" y="3"/>
                  </a:cubicBezTo>
                  <a:cubicBezTo>
                    <a:pt x="41" y="3"/>
                    <a:pt x="41" y="3"/>
                    <a:pt x="41" y="3"/>
                  </a:cubicBezTo>
                  <a:cubicBezTo>
                    <a:pt x="39" y="12"/>
                    <a:pt x="39" y="12"/>
                    <a:pt x="39" y="12"/>
                  </a:cubicBezTo>
                  <a:cubicBezTo>
                    <a:pt x="34" y="0"/>
                    <a:pt x="34" y="0"/>
                    <a:pt x="34" y="0"/>
                  </a:cubicBezTo>
                  <a:cubicBezTo>
                    <a:pt x="32" y="0"/>
                    <a:pt x="31" y="0"/>
                    <a:pt x="30" y="1"/>
                  </a:cubicBezTo>
                  <a:cubicBezTo>
                    <a:pt x="29" y="1"/>
                    <a:pt x="28" y="1"/>
                    <a:pt x="28" y="2"/>
                  </a:cubicBezTo>
                  <a:cubicBezTo>
                    <a:pt x="2" y="19"/>
                    <a:pt x="2" y="19"/>
                    <a:pt x="2" y="19"/>
                  </a:cubicBezTo>
                  <a:cubicBezTo>
                    <a:pt x="1" y="20"/>
                    <a:pt x="0" y="21"/>
                    <a:pt x="0" y="23"/>
                  </a:cubicBezTo>
                  <a:cubicBezTo>
                    <a:pt x="0" y="24"/>
                    <a:pt x="0" y="26"/>
                    <a:pt x="1" y="27"/>
                  </a:cubicBezTo>
                  <a:cubicBezTo>
                    <a:pt x="24" y="49"/>
                    <a:pt x="24" y="49"/>
                    <a:pt x="24" y="49"/>
                  </a:cubicBezTo>
                  <a:cubicBezTo>
                    <a:pt x="24" y="49"/>
                    <a:pt x="24" y="49"/>
                    <a:pt x="24" y="49"/>
                  </a:cubicBezTo>
                  <a:cubicBezTo>
                    <a:pt x="23" y="64"/>
                    <a:pt x="23" y="64"/>
                    <a:pt x="23" y="64"/>
                  </a:cubicBezTo>
                  <a:cubicBezTo>
                    <a:pt x="23" y="64"/>
                    <a:pt x="25" y="64"/>
                    <a:pt x="27" y="64"/>
                  </a:cubicBezTo>
                  <a:cubicBezTo>
                    <a:pt x="20" y="136"/>
                    <a:pt x="20" y="136"/>
                    <a:pt x="20" y="136"/>
                  </a:cubicBezTo>
                  <a:cubicBezTo>
                    <a:pt x="28" y="137"/>
                    <a:pt x="28" y="137"/>
                    <a:pt x="28" y="137"/>
                  </a:cubicBezTo>
                  <a:cubicBezTo>
                    <a:pt x="41" y="64"/>
                    <a:pt x="41" y="64"/>
                    <a:pt x="41" y="64"/>
                  </a:cubicBezTo>
                  <a:cubicBezTo>
                    <a:pt x="45" y="64"/>
                    <a:pt x="45" y="64"/>
                    <a:pt x="45" y="64"/>
                  </a:cubicBezTo>
                  <a:cubicBezTo>
                    <a:pt x="57" y="137"/>
                    <a:pt x="57" y="137"/>
                    <a:pt x="57" y="137"/>
                  </a:cubicBezTo>
                  <a:cubicBezTo>
                    <a:pt x="66" y="136"/>
                    <a:pt x="66" y="136"/>
                    <a:pt x="66" y="136"/>
                  </a:cubicBezTo>
                  <a:cubicBezTo>
                    <a:pt x="59" y="64"/>
                    <a:pt x="59" y="64"/>
                    <a:pt x="59" y="64"/>
                  </a:cubicBezTo>
                  <a:cubicBezTo>
                    <a:pt x="60" y="64"/>
                    <a:pt x="62" y="64"/>
                    <a:pt x="62"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4" name="Title 2"/>
          <p:cNvSpPr txBox="1">
            <a:spLocks/>
          </p:cNvSpPr>
          <p:nvPr/>
        </p:nvSpPr>
        <p:spPr bwMode="gray">
          <a:xfrm>
            <a:off x="599017" y="190504"/>
            <a:ext cx="10997184"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4400" rtl="0" eaLnBrk="1" latinLnBrk="0" hangingPunct="1">
              <a:lnSpc>
                <a:spcPct val="95000"/>
              </a:lnSpc>
              <a:spcBef>
                <a:spcPct val="0"/>
              </a:spcBef>
              <a:buNone/>
              <a:defRPr sz="2400" b="1" kern="1200">
                <a:solidFill>
                  <a:schemeClr val="tx1">
                    <a:lumMod val="75000"/>
                    <a:lumOff val="25000"/>
                  </a:schemeClr>
                </a:solidFill>
                <a:latin typeface="+mj-lt"/>
                <a:ea typeface="+mn-ea"/>
                <a:cs typeface="+mn-cs"/>
              </a:defRPr>
            </a:lvl1pPr>
          </a:lstStyle>
          <a:p>
            <a:pPr fontAlgn="auto">
              <a:spcAft>
                <a:spcPts val="0"/>
              </a:spcAft>
              <a:buClrTx/>
            </a:pPr>
            <a:r>
              <a:rPr lang="zh-CN" altLang="en-US" dirty="0">
                <a:ea typeface="+mj-ea"/>
              </a:rPr>
              <a:t>主要增长策略</a:t>
            </a:r>
            <a:endParaRPr lang="en-US" altLang="zh-CN" dirty="0">
              <a:ea typeface="+mj-ea"/>
            </a:endParaRPr>
          </a:p>
        </p:txBody>
      </p:sp>
    </p:spTree>
    <p:extLst>
      <p:ext uri="{BB962C8B-B14F-4D97-AF65-F5344CB8AC3E}">
        <p14:creationId xmlns:p14="http://schemas.microsoft.com/office/powerpoint/2010/main" val="119138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zh-CN" altLang="en-US" dirty="0">
                <a:ea typeface="+mj-ea"/>
              </a:rPr>
              <a:t>新冠疫情对于业务的影响</a:t>
            </a: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24</a:t>
            </a:fld>
            <a:endParaRPr lang="en-US" noProof="1"/>
          </a:p>
        </p:txBody>
      </p:sp>
      <p:sp>
        <p:nvSpPr>
          <p:cNvPr id="54" name="HeadingBox1" descr="AQAAAAAQACN+TgQxlTNAlVyJvpPqf1y/mqizIQ3JMNO5uaXDdw8leHw6BXANzz2JqlFd0hU4iQvteOnV2xVLmUS38JxXBAbGBqoun3cJWlPkRsxpE0R78y7KwZdFB4u3smAOJOQl+xOGCBcwQ5RKABq4lo7q6UsV2INP0lGQXX8SjMSYly5cbMh8UzD9ArxkV+MOxBS9CydvRL4Ugf9BQ7wO954zNqeggcfVo0l4rJG7KMT7Pv0hdDbJrwb248YmCEBids+B972cWLGhv6+S/QuZxoKe0Q3ktsW0GauQNf32WGItTny9kMFzvUWjeVUJu+rP6o09Ra9KhAQx39JejckRbfTrLQ04seKuC0ultWw3H6l9wUWK4XrqJZBQnUWafAlzkB/qtg=="/>
          <p:cNvSpPr>
            <a:spLocks noChangeArrowheads="1"/>
          </p:cNvSpPr>
          <p:nvPr/>
        </p:nvSpPr>
        <p:spPr bwMode="gray">
          <a:xfrm>
            <a:off x="599016" y="1407030"/>
            <a:ext cx="5340096" cy="4553195"/>
          </a:xfrm>
          <a:prstGeom prst="roundRect">
            <a:avLst>
              <a:gd name="adj" fmla="val 10829"/>
            </a:avLst>
          </a:prstGeom>
          <a:noFill/>
          <a:ln w="19050" cap="flat" cmpd="sng" algn="ctr">
            <a:solidFill>
              <a:schemeClr val="accent1"/>
            </a:solidFill>
            <a:prstDash val="solid"/>
            <a:round/>
            <a:headEnd type="none" w="med" len="med"/>
            <a:tailEnd type="none" w="med" len="med"/>
          </a:ln>
          <a:effectLst/>
        </p:spPr>
        <p:txBody>
          <a:bodyPr vert="horz" wrap="square" lIns="36576" tIns="45720" rIns="36576" bIns="45720" numCol="1" rtlCol="0" anchor="t" anchorCtr="0" compatLnSpc="1">
            <a:prstTxWarp prst="textNoShape">
              <a:avLst/>
            </a:prstTxWarp>
          </a:bodyPr>
          <a:lstStyle/>
          <a:p>
            <a:pPr marL="187325" lvl="2" indent="-184150" algn="l">
              <a:spcBef>
                <a:spcPct val="20000"/>
              </a:spcBef>
              <a:buClr>
                <a:schemeClr val="tx2"/>
              </a:buClr>
              <a:buSzPct val="80000"/>
              <a:buFont typeface="Wingdings" panose="05000000000000000000" pitchFamily="2" charset="2"/>
              <a:buChar char="n"/>
            </a:pPr>
            <a:r>
              <a:rPr lang="zh-CN" altLang="en-US" dirty="0">
                <a:solidFill>
                  <a:srgbClr val="000000"/>
                </a:solidFill>
              </a:rPr>
              <a:t>产能方面，公司及上下游供应商的产能均已于第二季度完全恢复</a:t>
            </a:r>
            <a:endParaRPr lang="en-US" altLang="zh-CN" dirty="0">
              <a:solidFill>
                <a:srgbClr val="000000"/>
              </a:solidFill>
            </a:endParaRPr>
          </a:p>
          <a:p>
            <a:pPr marL="187325" lvl="2" indent="-184150" algn="l">
              <a:spcBef>
                <a:spcPct val="20000"/>
              </a:spcBef>
              <a:buClr>
                <a:schemeClr val="tx2"/>
              </a:buClr>
              <a:buSzPct val="80000"/>
              <a:buFont typeface="Wingdings" panose="05000000000000000000" pitchFamily="2" charset="2"/>
              <a:buChar char="n"/>
            </a:pPr>
            <a:endParaRPr lang="en-US" altLang="zh-CN" dirty="0">
              <a:solidFill>
                <a:srgbClr val="000000"/>
              </a:solidFill>
              <a:latin typeface="+mn-lt"/>
            </a:endParaRPr>
          </a:p>
          <a:p>
            <a:pPr marL="187325" lvl="2" indent="-184150" algn="l">
              <a:spcBef>
                <a:spcPct val="20000"/>
              </a:spcBef>
              <a:buClr>
                <a:schemeClr val="tx2"/>
              </a:buClr>
              <a:buSzPct val="80000"/>
              <a:buFont typeface="Wingdings" panose="05000000000000000000" pitchFamily="2" charset="2"/>
              <a:buChar char="n"/>
            </a:pPr>
            <a:r>
              <a:rPr lang="zh-CN" altLang="en-US" dirty="0">
                <a:solidFill>
                  <a:srgbClr val="000000"/>
                </a:solidFill>
                <a:latin typeface="+mn-lt"/>
              </a:rPr>
              <a:t>销售方面，九阳线下门店已恢复营业，然而消费习惯的改变因疫情有所提速，目前线下客流主要聚集于</a:t>
            </a:r>
            <a:r>
              <a:rPr lang="en-US" altLang="zh-CN" dirty="0">
                <a:solidFill>
                  <a:srgbClr val="000000"/>
                </a:solidFill>
                <a:latin typeface="+mn-lt"/>
              </a:rPr>
              <a:t>Mall</a:t>
            </a:r>
            <a:r>
              <a:rPr lang="zh-CN" altLang="en-US" dirty="0">
                <a:solidFill>
                  <a:srgbClr val="000000"/>
                </a:solidFill>
                <a:latin typeface="+mn-lt"/>
              </a:rPr>
              <a:t>店，九阳是小家电行业中领先入驻购物中心的品牌之一；此外，公司通过全民直播矩阵（包括明星、达人、导购、</a:t>
            </a:r>
            <a:r>
              <a:rPr lang="en-US" altLang="zh-CN" dirty="0">
                <a:solidFill>
                  <a:srgbClr val="000000"/>
                </a:solidFill>
                <a:latin typeface="+mn-lt"/>
              </a:rPr>
              <a:t>Boss</a:t>
            </a:r>
            <a:r>
              <a:rPr lang="zh-CN" altLang="en-US" dirty="0">
                <a:solidFill>
                  <a:srgbClr val="000000"/>
                </a:solidFill>
                <a:latin typeface="+mn-lt"/>
              </a:rPr>
              <a:t>（经销商）等），有效促进品牌营销及全渠道发展</a:t>
            </a:r>
            <a:endParaRPr lang="en-US" altLang="zh-CN" dirty="0">
              <a:solidFill>
                <a:srgbClr val="000000"/>
              </a:solidFill>
              <a:latin typeface="+mn-lt"/>
            </a:endParaRPr>
          </a:p>
          <a:p>
            <a:pPr marL="187325" lvl="2" indent="-184150" algn="l">
              <a:spcBef>
                <a:spcPct val="20000"/>
              </a:spcBef>
              <a:buClr>
                <a:schemeClr val="tx2"/>
              </a:buClr>
              <a:buSzPct val="80000"/>
              <a:buFont typeface="Wingdings" panose="05000000000000000000" pitchFamily="2" charset="2"/>
              <a:buChar char="n"/>
            </a:pPr>
            <a:endParaRPr lang="en-US" altLang="zh-CN" dirty="0">
              <a:solidFill>
                <a:srgbClr val="000000"/>
              </a:solidFill>
              <a:latin typeface="+mn-lt"/>
            </a:endParaRPr>
          </a:p>
          <a:p>
            <a:pPr marL="187325" lvl="2" indent="-184150" algn="l">
              <a:spcBef>
                <a:spcPct val="20000"/>
              </a:spcBef>
              <a:buClr>
                <a:schemeClr val="tx2"/>
              </a:buClr>
              <a:buSzPct val="80000"/>
              <a:buFont typeface="Wingdings" panose="05000000000000000000" pitchFamily="2" charset="2"/>
              <a:buChar char="n"/>
            </a:pPr>
            <a:r>
              <a:rPr lang="zh-CN" altLang="en-US" dirty="0">
                <a:solidFill>
                  <a:srgbClr val="000000"/>
                </a:solidFill>
              </a:rPr>
              <a:t>需求方面，在“后疫情时代”的背景下，消费者对于厨房电器的需求及兴趣有所提升。此外，强化的卫生意识使消费者对深度清洁产品的需求增加</a:t>
            </a:r>
            <a:endParaRPr lang="en-US" altLang="zh-CN" dirty="0">
              <a:solidFill>
                <a:srgbClr val="000000"/>
              </a:solidFill>
              <a:latin typeface="+mn-lt"/>
            </a:endParaRPr>
          </a:p>
        </p:txBody>
      </p:sp>
      <p:sp>
        <p:nvSpPr>
          <p:cNvPr id="55" name="HeadingBox1" descr="AQAAAAAQACgocneLvDFAoFfK+uKXYq2WIDiyVqdwOCk1u8Nxk5jEWSVuKaDPkDOdjv8omqbccWV9lIiNEGoDc+uqnRHjXpO3v2IzEyXcz6lEGSdJVLdDeBX9jG+zwt6xZpyo9hglq4EkIxDa0zR6fzOHgNn2G8qcastHB8r2B7zXUtb3HQYBLZ0uPh9i+mKvXRKHBXArR+LeWfxI/xWDhxruy9opolSvnbfoltxRHkGlLN2YS3WrbnwfHatlFdkxVZXwh4OKsfKtlZ2TJ8wZsac+dk6X1C9AmfM/sDLqt1uqiZaqT97OodCl1F9Bm9wNNq3gpC/1vyXzLq/zW1HZ7K67yNc5IRIB6xsS31bjLkdT3gWNU6er0UiFbgFNOUDAPUbgimnFbQ=="/>
          <p:cNvSpPr>
            <a:spLocks noChangeArrowheads="1"/>
          </p:cNvSpPr>
          <p:nvPr/>
        </p:nvSpPr>
        <p:spPr bwMode="gray">
          <a:xfrm>
            <a:off x="6256105" y="1407030"/>
            <a:ext cx="5340096" cy="4553195"/>
          </a:xfrm>
          <a:prstGeom prst="roundRect">
            <a:avLst>
              <a:gd name="adj" fmla="val 10829"/>
            </a:avLst>
          </a:prstGeom>
          <a:noFill/>
          <a:ln w="19050" cap="flat" cmpd="sng" algn="ctr">
            <a:solidFill>
              <a:schemeClr val="accent2"/>
            </a:solidFill>
            <a:prstDash val="solid"/>
            <a:round/>
            <a:headEnd type="none" w="med" len="med"/>
            <a:tailEnd type="none" w="med" len="med"/>
          </a:ln>
          <a:effectLst/>
        </p:spPr>
        <p:txBody>
          <a:bodyPr vert="horz" wrap="square" lIns="36576" tIns="45720" rIns="36576" bIns="45720" numCol="1" rtlCol="0" anchor="t" anchorCtr="0" compatLnSpc="1">
            <a:prstTxWarp prst="textNoShape">
              <a:avLst/>
            </a:prstTxWarp>
          </a:bodyPr>
          <a:lstStyle/>
          <a:p>
            <a:pPr marL="187325" lvl="2" indent="-184150" algn="l">
              <a:spcBef>
                <a:spcPct val="20000"/>
              </a:spcBef>
              <a:buClr>
                <a:schemeClr val="accent2"/>
              </a:buClr>
              <a:buSzPct val="80000"/>
              <a:buFont typeface="Wingdings" panose="05000000000000000000" pitchFamily="2" charset="2"/>
              <a:buChar char="n"/>
            </a:pPr>
            <a:r>
              <a:rPr lang="zh-TW" altLang="en-US" dirty="0">
                <a:solidFill>
                  <a:srgbClr val="000000"/>
                </a:solidFill>
                <a:latin typeface="+mn-lt"/>
              </a:rPr>
              <a:t>我们</a:t>
            </a:r>
            <a:r>
              <a:rPr lang="zh-CN" altLang="en-US" dirty="0">
                <a:solidFill>
                  <a:srgbClr val="000000"/>
                </a:solidFill>
                <a:latin typeface="+mn-lt"/>
              </a:rPr>
              <a:t>的供应链</a:t>
            </a:r>
            <a:r>
              <a:rPr lang="zh-TW" altLang="en-US" dirty="0">
                <a:solidFill>
                  <a:srgbClr val="000000"/>
                </a:solidFill>
                <a:latin typeface="+mn-lt"/>
              </a:rPr>
              <a:t>因疫情影响</a:t>
            </a:r>
            <a:r>
              <a:rPr lang="zh-CN" altLang="en-US" dirty="0">
                <a:solidFill>
                  <a:srgbClr val="000000"/>
                </a:solidFill>
                <a:latin typeface="+mn-lt"/>
              </a:rPr>
              <a:t>于上半年</a:t>
            </a:r>
            <a:r>
              <a:rPr lang="zh-TW" altLang="en-US" dirty="0">
                <a:solidFill>
                  <a:srgbClr val="000000"/>
                </a:solidFill>
                <a:latin typeface="+mn-lt"/>
              </a:rPr>
              <a:t>平均</a:t>
            </a:r>
            <a:r>
              <a:rPr lang="zh-TW" altLang="en-US" dirty="0">
                <a:solidFill>
                  <a:srgbClr val="000000"/>
                </a:solidFill>
              </a:rPr>
              <a:t>有</a:t>
            </a:r>
            <a:r>
              <a:rPr lang="en-US" altLang="zh-TW" dirty="0">
                <a:solidFill>
                  <a:srgbClr val="000000"/>
                </a:solidFill>
                <a:latin typeface="+mn-lt"/>
              </a:rPr>
              <a:t>4-6</a:t>
            </a:r>
            <a:r>
              <a:rPr lang="zh-TW" altLang="en-US" dirty="0">
                <a:solidFill>
                  <a:srgbClr val="000000"/>
                </a:solidFill>
                <a:latin typeface="+mn-lt"/>
              </a:rPr>
              <a:t>周的中断，</a:t>
            </a:r>
            <a:r>
              <a:rPr lang="zh-CN" altLang="en-US" dirty="0">
                <a:solidFill>
                  <a:srgbClr val="000000"/>
                </a:solidFill>
                <a:latin typeface="+mn-lt"/>
              </a:rPr>
              <a:t>但于第二季度已回复疫情前水平，且后续新品皆如期推出；</a:t>
            </a:r>
            <a:r>
              <a:rPr lang="en-US" altLang="zh-CN" dirty="0">
                <a:solidFill>
                  <a:srgbClr val="000000"/>
                </a:solidFill>
                <a:latin typeface="+mn-lt"/>
              </a:rPr>
              <a:t>2020</a:t>
            </a:r>
            <a:r>
              <a:rPr lang="zh-CN" altLang="en-US" dirty="0">
                <a:solidFill>
                  <a:srgbClr val="000000"/>
                </a:solidFill>
                <a:latin typeface="+mn-lt"/>
              </a:rPr>
              <a:t>年下半年，由于全球对集装箱的需求量过大，产品入库略有延迟，但我们成功地控制了风险，满足了客户的需求，在</a:t>
            </a:r>
            <a:r>
              <a:rPr lang="en-US" altLang="zh-CN" dirty="0">
                <a:solidFill>
                  <a:srgbClr val="000000"/>
                </a:solidFill>
                <a:latin typeface="+mn-lt"/>
              </a:rPr>
              <a:t>2020</a:t>
            </a:r>
            <a:r>
              <a:rPr lang="zh-CN" altLang="en-US" dirty="0">
                <a:solidFill>
                  <a:srgbClr val="000000"/>
                </a:solidFill>
                <a:latin typeface="+mn-lt"/>
              </a:rPr>
              <a:t>年下半年实现了业务的强劲增长</a:t>
            </a:r>
            <a:endParaRPr lang="en-US" altLang="zh-CN" dirty="0">
              <a:solidFill>
                <a:srgbClr val="000000"/>
              </a:solidFill>
              <a:latin typeface="+mn-lt"/>
            </a:endParaRPr>
          </a:p>
          <a:p>
            <a:pPr marL="187325" lvl="2" indent="-184150" algn="l">
              <a:spcBef>
                <a:spcPct val="20000"/>
              </a:spcBef>
              <a:buClr>
                <a:schemeClr val="accent2"/>
              </a:buClr>
              <a:buSzPct val="80000"/>
              <a:buFont typeface="Wingdings" panose="05000000000000000000" pitchFamily="2" charset="2"/>
              <a:buChar char="n"/>
            </a:pPr>
            <a:endParaRPr lang="en-US" altLang="zh-CN" dirty="0">
              <a:solidFill>
                <a:srgbClr val="000000"/>
              </a:solidFill>
              <a:latin typeface="+mn-lt"/>
            </a:endParaRPr>
          </a:p>
          <a:p>
            <a:pPr marL="187325" lvl="2" indent="-184150" algn="l">
              <a:spcBef>
                <a:spcPct val="20000"/>
              </a:spcBef>
              <a:buClr>
                <a:schemeClr val="accent2"/>
              </a:buClr>
              <a:buSzPct val="80000"/>
              <a:buFont typeface="Wingdings" panose="05000000000000000000" pitchFamily="2" charset="2"/>
              <a:buChar char="n"/>
            </a:pPr>
            <a:endParaRPr lang="en-US" altLang="zh-TW" dirty="0">
              <a:solidFill>
                <a:srgbClr val="000000"/>
              </a:solidFill>
              <a:latin typeface="+mn-lt"/>
            </a:endParaRPr>
          </a:p>
          <a:p>
            <a:pPr marL="187325" lvl="2" indent="-184150" algn="l">
              <a:spcBef>
                <a:spcPct val="20000"/>
              </a:spcBef>
              <a:buClr>
                <a:schemeClr val="accent2"/>
              </a:buClr>
              <a:buSzPct val="80000"/>
              <a:buFont typeface="Wingdings" panose="05000000000000000000" pitchFamily="2" charset="2"/>
              <a:buChar char="n"/>
            </a:pPr>
            <a:r>
              <a:rPr lang="zh-CN" altLang="en-US" dirty="0">
                <a:solidFill>
                  <a:srgbClr val="000000"/>
                </a:solidFill>
                <a:latin typeface="+mn-lt"/>
              </a:rPr>
              <a:t>我们有效发挥全渠道的分销能力，在部分销售由线下</a:t>
            </a:r>
            <a:r>
              <a:rPr lang="zh-TW" altLang="en-US" dirty="0">
                <a:solidFill>
                  <a:srgbClr val="000000"/>
                </a:solidFill>
                <a:latin typeface="+mn-lt"/>
              </a:rPr>
              <a:t>转移到线上渠道</a:t>
            </a:r>
            <a:r>
              <a:rPr lang="zh-CN" altLang="en-US" dirty="0">
                <a:solidFill>
                  <a:srgbClr val="000000"/>
                </a:solidFill>
                <a:latin typeface="+mn-lt"/>
              </a:rPr>
              <a:t>的背景下，借助我们与北美各大零售商（如沃尔玛、亚马逊和塔吉特）的良好关系针对此消费行为变化快速做出零售策略的调整</a:t>
            </a:r>
            <a:endParaRPr lang="en-US" altLang="zh-CN" dirty="0">
              <a:solidFill>
                <a:srgbClr val="000000"/>
              </a:solidFill>
              <a:latin typeface="+mn-lt"/>
            </a:endParaRPr>
          </a:p>
          <a:p>
            <a:pPr marL="3175" lvl="2" algn="l">
              <a:spcBef>
                <a:spcPct val="20000"/>
              </a:spcBef>
              <a:buClr>
                <a:schemeClr val="accent2"/>
              </a:buClr>
              <a:buSzPct val="80000"/>
            </a:pPr>
            <a:endParaRPr lang="en-US" altLang="zh-CN" dirty="0">
              <a:solidFill>
                <a:srgbClr val="000000"/>
              </a:solidFill>
              <a:latin typeface="+mn-lt"/>
            </a:endParaRPr>
          </a:p>
          <a:p>
            <a:pPr marL="187325" lvl="2" indent="-184150" algn="l">
              <a:spcBef>
                <a:spcPct val="20000"/>
              </a:spcBef>
              <a:buClr>
                <a:schemeClr val="accent2"/>
              </a:buClr>
              <a:buSzPct val="80000"/>
              <a:buFont typeface="Wingdings" panose="05000000000000000000" pitchFamily="2" charset="2"/>
              <a:buChar char="n"/>
            </a:pPr>
            <a:r>
              <a:rPr lang="zh-CN" altLang="en-US" dirty="0">
                <a:solidFill>
                  <a:srgbClr val="000000"/>
                </a:solidFill>
                <a:latin typeface="+mn-lt"/>
              </a:rPr>
              <a:t>在疫情背景下，</a:t>
            </a:r>
            <a:r>
              <a:rPr lang="zh-TW" altLang="en-US" dirty="0">
                <a:solidFill>
                  <a:srgbClr val="000000"/>
                </a:solidFill>
                <a:latin typeface="+mn-lt"/>
              </a:rPr>
              <a:t>消费者</a:t>
            </a:r>
            <a:r>
              <a:rPr lang="zh-CN" altLang="en-US" dirty="0">
                <a:solidFill>
                  <a:srgbClr val="000000"/>
                </a:solidFill>
                <a:latin typeface="+mn-lt"/>
              </a:rPr>
              <a:t>在家的时间增加，且对卫生条件的要求提升，并有更多的机会在家做饭，</a:t>
            </a:r>
            <a:r>
              <a:rPr lang="zh-TW" altLang="en-US" dirty="0">
                <a:solidFill>
                  <a:srgbClr val="000000"/>
                </a:solidFill>
                <a:latin typeface="+mn-lt"/>
              </a:rPr>
              <a:t>而公司许多的产品线（如烹饪电器</a:t>
            </a:r>
            <a:r>
              <a:rPr lang="zh-CN" altLang="en-US" dirty="0">
                <a:solidFill>
                  <a:srgbClr val="000000"/>
                </a:solidFill>
                <a:latin typeface="+mn-lt"/>
              </a:rPr>
              <a:t>、清洁电器等</a:t>
            </a:r>
            <a:r>
              <a:rPr lang="zh-TW" altLang="en-US" dirty="0">
                <a:solidFill>
                  <a:srgbClr val="000000"/>
                </a:solidFill>
                <a:latin typeface="+mn-lt"/>
              </a:rPr>
              <a:t>）</a:t>
            </a:r>
            <a:r>
              <a:rPr lang="zh-CN" altLang="en-US" dirty="0">
                <a:solidFill>
                  <a:srgbClr val="000000"/>
                </a:solidFill>
                <a:latin typeface="+mn-lt"/>
              </a:rPr>
              <a:t>皆</a:t>
            </a:r>
            <a:r>
              <a:rPr lang="zh-TW" altLang="en-US" dirty="0">
                <a:solidFill>
                  <a:srgbClr val="000000"/>
                </a:solidFill>
                <a:latin typeface="+mn-lt"/>
              </a:rPr>
              <a:t>能</a:t>
            </a:r>
            <a:r>
              <a:rPr lang="zh-CN" altLang="en-US" dirty="0">
                <a:solidFill>
                  <a:srgbClr val="000000"/>
                </a:solidFill>
                <a:latin typeface="+mn-lt"/>
              </a:rPr>
              <a:t>精准对接消费者需求。虽然新冠肺炎对全球市场的影响仍存在不确定性，但我们能够通过现有品类及新品类拓张、以及强大的研发储备实现持续</a:t>
            </a:r>
            <a:r>
              <a:rPr lang="zh-CN" altLang="en-US">
                <a:solidFill>
                  <a:srgbClr val="000000"/>
                </a:solidFill>
                <a:latin typeface="+mn-lt"/>
              </a:rPr>
              <a:t>稳定增长</a:t>
            </a:r>
            <a:endParaRPr lang="en-US" altLang="zh-CN" dirty="0">
              <a:solidFill>
                <a:srgbClr val="000000"/>
              </a:solidFill>
              <a:latin typeface="+mn-lt"/>
            </a:endParaRPr>
          </a:p>
        </p:txBody>
      </p:sp>
      <p:grpSp>
        <p:nvGrpSpPr>
          <p:cNvPr id="5" name="Group 4"/>
          <p:cNvGrpSpPr/>
          <p:nvPr/>
        </p:nvGrpSpPr>
        <p:grpSpPr>
          <a:xfrm>
            <a:off x="2431273" y="1240505"/>
            <a:ext cx="1675583" cy="333051"/>
            <a:chOff x="1578607" y="1240505"/>
            <a:chExt cx="1675583" cy="333051"/>
          </a:xfrm>
        </p:grpSpPr>
        <p:sp>
          <p:nvSpPr>
            <p:cNvPr id="58" name="HeadingBox1" descr="&lt;tags&gt;&lt;tag n=&quot;TagName&quot; v=&quot;HeadingBox1&quot; /&gt;&lt;tag n=&quot;Top&quot; v=&quot;82.20087&quot; /&gt;&lt;tag n=&quot;Left&quot; v=&quot;35.62512&quot; /&gt;&lt;tag n=&quot;Height&quot; v=&quot;23.76&quot; /&gt;&lt;tag n=&quot;Width&quot; v=&quot;314.64&quot; /&gt;&lt;tag n=&quot;ShadowSize&quot; v=&quot;99.899&quot; /&gt;&lt;tag n=&quot;Format&quot; v=&quot;1&quot; /&gt;&lt;/tags&gt;"/>
            <p:cNvSpPr>
              <a:spLocks noChangeArrowheads="1"/>
            </p:cNvSpPr>
            <p:nvPr/>
          </p:nvSpPr>
          <p:spPr bwMode="gray">
            <a:xfrm>
              <a:off x="1578607" y="1240505"/>
              <a:ext cx="1675583" cy="333051"/>
            </a:xfrm>
            <a:prstGeom prst="rect">
              <a:avLst/>
            </a:prstGeom>
            <a:solidFill>
              <a:schemeClr val="bg1"/>
            </a:solidFill>
            <a:ln w="6350" cap="flat" cmpd="sng" algn="ctr">
              <a:noFill/>
              <a:prstDash val="solid"/>
              <a:round/>
              <a:headEnd type="none" w="med" len="med"/>
              <a:tailEnd type="none" w="med" len="med"/>
            </a:ln>
            <a:effectLst/>
          </p:spPr>
          <p:txBody>
            <a:bodyPr vert="horz" wrap="square" lIns="52800" tIns="73107" rIns="52800" bIns="73107" numCol="1" rtlCol="0" anchor="ctr" anchorCtr="0" compatLnSpc="1">
              <a:prstTxWarp prst="textNoShape">
                <a:avLst/>
              </a:prstTxWarp>
            </a:bodyPr>
            <a:lstStyle/>
            <a:p>
              <a:pPr defTabSz="822078">
                <a:buClr>
                  <a:prstClr val="white"/>
                </a:buClr>
                <a:tabLst>
                  <a:tab pos="4835747" algn="l"/>
                </a:tabLst>
              </a:pPr>
              <a:endParaRPr lang="en-US" altLang="ja-JP" sz="1400" b="1" dirty="0">
                <a:solidFill>
                  <a:schemeClr val="accent1"/>
                </a:solidFill>
                <a:latin typeface="+mn-lt"/>
                <a:cs typeface="Arial" pitchFamily="34" charset="0"/>
              </a:endParaRPr>
            </a:p>
          </p:txBody>
        </p:sp>
        <p:pic>
          <p:nvPicPr>
            <p:cNvPr id="59" name="Picture 2" descr="O:\IBD_Regional_Documents_Repository_NASIA_Groups\2_Custom Templates\Joyoung and SharkNinja_Yulanda Cai\Logo\Joyoun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4755" y="1306591"/>
              <a:ext cx="1383286" cy="248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7983301" y="1240505"/>
            <a:ext cx="1885704" cy="333051"/>
            <a:chOff x="5837869" y="1240505"/>
            <a:chExt cx="1885704" cy="333051"/>
          </a:xfrm>
        </p:grpSpPr>
        <p:sp>
          <p:nvSpPr>
            <p:cNvPr id="57" name="HeadingBox1" descr="&lt;tags&gt;&lt;tag n=&quot;TagName&quot; v=&quot;HeadingBox1&quot; /&gt;&lt;tag n=&quot;Top&quot; v=&quot;82.20087&quot; /&gt;&lt;tag n=&quot;Left&quot; v=&quot;35.62512&quot; /&gt;&lt;tag n=&quot;Height&quot; v=&quot;23.76&quot; /&gt;&lt;tag n=&quot;Width&quot; v=&quot;314.64&quot; /&gt;&lt;tag n=&quot;ShadowSize&quot; v=&quot;99.899&quot; /&gt;&lt;tag n=&quot;Format&quot; v=&quot;1&quot; /&gt;&lt;/tags&gt;"/>
            <p:cNvSpPr>
              <a:spLocks noChangeArrowheads="1"/>
            </p:cNvSpPr>
            <p:nvPr/>
          </p:nvSpPr>
          <p:spPr bwMode="gray">
            <a:xfrm>
              <a:off x="5837869" y="1240505"/>
              <a:ext cx="1885704" cy="333051"/>
            </a:xfrm>
            <a:prstGeom prst="rect">
              <a:avLst/>
            </a:prstGeom>
            <a:solidFill>
              <a:schemeClr val="bg1"/>
            </a:solidFill>
            <a:ln w="6350" cap="flat" cmpd="sng" algn="ctr">
              <a:noFill/>
              <a:prstDash val="solid"/>
              <a:round/>
              <a:headEnd type="none" w="med" len="med"/>
              <a:tailEnd type="none" w="med" len="med"/>
            </a:ln>
            <a:effectLst/>
          </p:spPr>
          <p:txBody>
            <a:bodyPr vert="horz" wrap="square" lIns="52800" tIns="73107" rIns="52800" bIns="73107" numCol="1" rtlCol="0" anchor="ctr" anchorCtr="0" compatLnSpc="1">
              <a:prstTxWarp prst="textNoShape">
                <a:avLst/>
              </a:prstTxWarp>
            </a:bodyPr>
            <a:lstStyle/>
            <a:p>
              <a:pPr defTabSz="822078">
                <a:buClr>
                  <a:prstClr val="white"/>
                </a:buClr>
                <a:tabLst>
                  <a:tab pos="4835747" algn="l"/>
                </a:tabLst>
              </a:pPr>
              <a:endParaRPr lang="en-US" altLang="ja-JP" sz="1400" b="1" dirty="0">
                <a:solidFill>
                  <a:schemeClr val="accent2"/>
                </a:solidFill>
                <a:latin typeface="+mn-lt"/>
                <a:cs typeface="Arial" pitchFamily="34" charset="0"/>
              </a:endParaRPr>
            </a:p>
          </p:txBody>
        </p:sp>
        <p:pic>
          <p:nvPicPr>
            <p:cNvPr id="60" name="Picture 5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33434" y="1240505"/>
              <a:ext cx="1294575" cy="304310"/>
            </a:xfrm>
            <a:prstGeom prst="rect">
              <a:avLst/>
            </a:prstGeom>
          </p:spPr>
        </p:pic>
      </p:grpSp>
    </p:spTree>
    <p:extLst>
      <p:ext uri="{BB962C8B-B14F-4D97-AF65-F5344CB8AC3E}">
        <p14:creationId xmlns:p14="http://schemas.microsoft.com/office/powerpoint/2010/main" val="2859553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zh-CN" altLang="en-US" dirty="0">
                <a:ea typeface="+mj-ea"/>
              </a:rPr>
              <a:t>业务协同及中国合资企业</a:t>
            </a: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25</a:t>
            </a:fld>
            <a:endParaRPr lang="en-US" noProof="1"/>
          </a:p>
        </p:txBody>
      </p:sp>
      <p:grpSp>
        <p:nvGrpSpPr>
          <p:cNvPr id="4" name="Group 3"/>
          <p:cNvGrpSpPr>
            <a:grpSpLocks noChangeAspect="1"/>
          </p:cNvGrpSpPr>
          <p:nvPr/>
        </p:nvGrpSpPr>
        <p:grpSpPr>
          <a:xfrm>
            <a:off x="599017" y="1522772"/>
            <a:ext cx="11000232" cy="3911454"/>
            <a:chOff x="449263" y="1772800"/>
            <a:chExt cx="8464824" cy="3009917"/>
          </a:xfrm>
        </p:grpSpPr>
        <p:pic>
          <p:nvPicPr>
            <p:cNvPr id="12" name="Picture 3"/>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27265" y="2178761"/>
              <a:ext cx="2284251" cy="2319338"/>
            </a:xfrm>
            <a:prstGeom prst="rect">
              <a:avLst/>
            </a:prstGeom>
            <a:noFill/>
            <a:ln w="63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AQAAAAAQACoeUhDbBONPlN6zwE3JDDWOfcrdqajxg7BdZzkgGudPJO5WbFQexoxEkqipZUyt6PBdkGR2q+GexHFW1I1fb372KxIZJGbEZcpZhLZOOdf1qQyv89VzTVeP8WvboZXDML8bXWEwO5qb6fVbO/oiUaI2miPr6HGVzCCClkGc0pKh37oaNEO3bsApXN1U1rDMUPDx8xpnROKK8FGEGJgM1JdiGPyt6H2OPJrOxVy3/a/mFt99FPa4snCUgRNa8X3ANw=="/>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99777" y="3564229"/>
              <a:ext cx="1535916" cy="2760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QAAAAAQAKbVaeGoub9BoqT6xzeuZPsmxv3SkVeKlyUiUHgteIDBdniC9FQ2K9SpiEIrI4UXzcwhTsg88nXcE2/WqkAnxvY85xjbCHacXFnloNXWhZS9O8xRy11llPBEEMAwSx3UkpF8vIYb6SNCf+nd8jb+v7Mgxhgd3KnqJCIP1chDuMRZyygc9IxbRkofzeOMbNwUGyZMYUgrE/P/OmounyxOrjq9TdFpwwo66ihlwzTitCpxrNS8/fgt7CBVgj4zwzB/kQ=="/>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67871" y="2943640"/>
              <a:ext cx="1294575" cy="304310"/>
            </a:xfrm>
            <a:prstGeom prst="rect">
              <a:avLst/>
            </a:prstGeom>
          </p:spPr>
        </p:pic>
        <p:sp>
          <p:nvSpPr>
            <p:cNvPr id="15" name="Plus 14"/>
            <p:cNvSpPr/>
            <p:nvPr/>
          </p:nvSpPr>
          <p:spPr bwMode="gray">
            <a:xfrm>
              <a:off x="4457630" y="3274203"/>
              <a:ext cx="220209" cy="220209"/>
            </a:xfrm>
            <a:prstGeom prst="mathPlus">
              <a:avLst/>
            </a:prstGeom>
            <a:solidFill>
              <a:schemeClr val="accent4"/>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16" name="Group 15"/>
            <p:cNvGrpSpPr>
              <a:grpSpLocks noChangeAspect="1"/>
            </p:cNvGrpSpPr>
            <p:nvPr/>
          </p:nvGrpSpPr>
          <p:grpSpPr>
            <a:xfrm>
              <a:off x="449263" y="1772800"/>
              <a:ext cx="1202128" cy="1059458"/>
              <a:chOff x="4397333" y="2647667"/>
              <a:chExt cx="2334088" cy="2057079"/>
            </a:xfrm>
          </p:grpSpPr>
          <p:sp>
            <p:nvSpPr>
              <p:cNvPr id="17" name="Freeform 18"/>
              <p:cNvSpPr>
                <a:spLocks noEditPoints="1"/>
              </p:cNvSpPr>
              <p:nvPr/>
            </p:nvSpPr>
            <p:spPr bwMode="auto">
              <a:xfrm>
                <a:off x="4397333" y="2647667"/>
                <a:ext cx="2334088" cy="2057079"/>
              </a:xfrm>
              <a:custGeom>
                <a:avLst/>
                <a:gdLst>
                  <a:gd name="T0" fmla="*/ 1593 w 1939"/>
                  <a:gd name="T1" fmla="*/ 168 h 1708"/>
                  <a:gd name="T2" fmla="*/ 1412 w 1939"/>
                  <a:gd name="T3" fmla="*/ 65 h 1708"/>
                  <a:gd name="T4" fmla="*/ 1212 w 1939"/>
                  <a:gd name="T5" fmla="*/ 9 h 1708"/>
                  <a:gd name="T6" fmla="*/ 1051 w 1939"/>
                  <a:gd name="T7" fmla="*/ 2 h 1708"/>
                  <a:gd name="T8" fmla="*/ 885 w 1939"/>
                  <a:gd name="T9" fmla="*/ 25 h 1708"/>
                  <a:gd name="T10" fmla="*/ 729 w 1939"/>
                  <a:gd name="T11" fmla="*/ 78 h 1708"/>
                  <a:gd name="T12" fmla="*/ 584 w 1939"/>
                  <a:gd name="T13" fmla="*/ 162 h 1708"/>
                  <a:gd name="T14" fmla="*/ 551 w 1939"/>
                  <a:gd name="T15" fmla="*/ 131 h 1708"/>
                  <a:gd name="T16" fmla="*/ 490 w 1939"/>
                  <a:gd name="T17" fmla="*/ 248 h 1708"/>
                  <a:gd name="T18" fmla="*/ 504 w 1939"/>
                  <a:gd name="T19" fmla="*/ 259 h 1708"/>
                  <a:gd name="T20" fmla="*/ 626 w 1939"/>
                  <a:gd name="T21" fmla="*/ 225 h 1708"/>
                  <a:gd name="T22" fmla="*/ 601 w 1939"/>
                  <a:gd name="T23" fmla="*/ 183 h 1708"/>
                  <a:gd name="T24" fmla="*/ 740 w 1939"/>
                  <a:gd name="T25" fmla="*/ 101 h 1708"/>
                  <a:gd name="T26" fmla="*/ 893 w 1939"/>
                  <a:gd name="T27" fmla="*/ 49 h 1708"/>
                  <a:gd name="T28" fmla="*/ 1053 w 1939"/>
                  <a:gd name="T29" fmla="*/ 27 h 1708"/>
                  <a:gd name="T30" fmla="*/ 1212 w 1939"/>
                  <a:gd name="T31" fmla="*/ 36 h 1708"/>
                  <a:gd name="T32" fmla="*/ 1406 w 1939"/>
                  <a:gd name="T33" fmla="*/ 91 h 1708"/>
                  <a:gd name="T34" fmla="*/ 1580 w 1939"/>
                  <a:gd name="T35" fmla="*/ 191 h 1708"/>
                  <a:gd name="T36" fmla="*/ 1723 w 1939"/>
                  <a:gd name="T37" fmla="*/ 328 h 1708"/>
                  <a:gd name="T38" fmla="*/ 1830 w 1939"/>
                  <a:gd name="T39" fmla="*/ 496 h 1708"/>
                  <a:gd name="T40" fmla="*/ 1895 w 1939"/>
                  <a:gd name="T41" fmla="*/ 687 h 1708"/>
                  <a:gd name="T42" fmla="*/ 1912 w 1939"/>
                  <a:gd name="T43" fmla="*/ 853 h 1708"/>
                  <a:gd name="T44" fmla="*/ 1887 w 1939"/>
                  <a:gd name="T45" fmla="*/ 1061 h 1708"/>
                  <a:gd name="T46" fmla="*/ 1813 w 1939"/>
                  <a:gd name="T47" fmla="*/ 1248 h 1708"/>
                  <a:gd name="T48" fmla="*/ 1698 w 1939"/>
                  <a:gd name="T49" fmla="*/ 1410 h 1708"/>
                  <a:gd name="T50" fmla="*/ 1547 w 1939"/>
                  <a:gd name="T51" fmla="*/ 1540 h 1708"/>
                  <a:gd name="T52" fmla="*/ 1370 w 1939"/>
                  <a:gd name="T53" fmla="*/ 1631 h 1708"/>
                  <a:gd name="T54" fmla="*/ 1170 w 1939"/>
                  <a:gd name="T55" fmla="*/ 1677 h 1708"/>
                  <a:gd name="T56" fmla="*/ 992 w 1939"/>
                  <a:gd name="T57" fmla="*/ 1675 h 1708"/>
                  <a:gd name="T58" fmla="*/ 769 w 1939"/>
                  <a:gd name="T59" fmla="*/ 1618 h 1708"/>
                  <a:gd name="T60" fmla="*/ 572 w 1939"/>
                  <a:gd name="T61" fmla="*/ 1502 h 1708"/>
                  <a:gd name="T62" fmla="*/ 439 w 1939"/>
                  <a:gd name="T63" fmla="*/ 328 h 1708"/>
                  <a:gd name="T64" fmla="*/ 427 w 1939"/>
                  <a:gd name="T65" fmla="*/ 315 h 1708"/>
                  <a:gd name="T66" fmla="*/ 2 w 1939"/>
                  <a:gd name="T67" fmla="*/ 507 h 1708"/>
                  <a:gd name="T68" fmla="*/ 8 w 1939"/>
                  <a:gd name="T69" fmla="*/ 525 h 1708"/>
                  <a:gd name="T70" fmla="*/ 206 w 1939"/>
                  <a:gd name="T71" fmla="*/ 1374 h 1708"/>
                  <a:gd name="T72" fmla="*/ 191 w 1939"/>
                  <a:gd name="T73" fmla="*/ 1416 h 1708"/>
                  <a:gd name="T74" fmla="*/ 216 w 1939"/>
                  <a:gd name="T75" fmla="*/ 1446 h 1708"/>
                  <a:gd name="T76" fmla="*/ 248 w 1939"/>
                  <a:gd name="T77" fmla="*/ 1446 h 1708"/>
                  <a:gd name="T78" fmla="*/ 275 w 1939"/>
                  <a:gd name="T79" fmla="*/ 1416 h 1708"/>
                  <a:gd name="T80" fmla="*/ 269 w 1939"/>
                  <a:gd name="T81" fmla="*/ 1387 h 1708"/>
                  <a:gd name="T82" fmla="*/ 242 w 1939"/>
                  <a:gd name="T83" fmla="*/ 515 h 1708"/>
                  <a:gd name="T84" fmla="*/ 229 w 1939"/>
                  <a:gd name="T85" fmla="*/ 502 h 1708"/>
                  <a:gd name="T86" fmla="*/ 414 w 1939"/>
                  <a:gd name="T87" fmla="*/ 1374 h 1708"/>
                  <a:gd name="T88" fmla="*/ 416 w 1939"/>
                  <a:gd name="T89" fmla="*/ 1383 h 1708"/>
                  <a:gd name="T90" fmla="*/ 591 w 1939"/>
                  <a:gd name="T91" fmla="*/ 1549 h 1708"/>
                  <a:gd name="T92" fmla="*/ 801 w 1939"/>
                  <a:gd name="T93" fmla="*/ 1658 h 1708"/>
                  <a:gd name="T94" fmla="*/ 1036 w 1939"/>
                  <a:gd name="T95" fmla="*/ 1706 h 1708"/>
                  <a:gd name="T96" fmla="*/ 1212 w 1939"/>
                  <a:gd name="T97" fmla="*/ 1698 h 1708"/>
                  <a:gd name="T98" fmla="*/ 1412 w 1939"/>
                  <a:gd name="T99" fmla="*/ 1643 h 1708"/>
                  <a:gd name="T100" fmla="*/ 1593 w 1939"/>
                  <a:gd name="T101" fmla="*/ 1540 h 1708"/>
                  <a:gd name="T102" fmla="*/ 1717 w 1939"/>
                  <a:gd name="T103" fmla="*/ 1425 h 1708"/>
                  <a:gd name="T104" fmla="*/ 1839 w 1939"/>
                  <a:gd name="T105" fmla="*/ 1255 h 1708"/>
                  <a:gd name="T106" fmla="*/ 1914 w 1939"/>
                  <a:gd name="T107" fmla="*/ 1063 h 1708"/>
                  <a:gd name="T108" fmla="*/ 1939 w 1939"/>
                  <a:gd name="T109" fmla="*/ 853 h 1708"/>
                  <a:gd name="T110" fmla="*/ 1921 w 1939"/>
                  <a:gd name="T111" fmla="*/ 687 h 1708"/>
                  <a:gd name="T112" fmla="*/ 1857 w 1939"/>
                  <a:gd name="T113" fmla="*/ 488 h 1708"/>
                  <a:gd name="T114" fmla="*/ 1746 w 1939"/>
                  <a:gd name="T115" fmla="*/ 313 h 1708"/>
                  <a:gd name="T116" fmla="*/ 555 w 1939"/>
                  <a:gd name="T117" fmla="*/ 168 h 1708"/>
                  <a:gd name="T118" fmla="*/ 248 w 1939"/>
                  <a:gd name="T119" fmla="*/ 1414 h 1708"/>
                  <a:gd name="T120" fmla="*/ 225 w 1939"/>
                  <a:gd name="T121" fmla="*/ 1423 h 1708"/>
                  <a:gd name="T122" fmla="*/ 216 w 1939"/>
                  <a:gd name="T123" fmla="*/ 1400 h 1708"/>
                  <a:gd name="T124" fmla="*/ 239 w 1939"/>
                  <a:gd name="T125" fmla="*/ 1393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39" h="1708">
                    <a:moveTo>
                      <a:pt x="1689" y="250"/>
                    </a:moveTo>
                    <a:lnTo>
                      <a:pt x="1689" y="250"/>
                    </a:lnTo>
                    <a:lnTo>
                      <a:pt x="1658" y="221"/>
                    </a:lnTo>
                    <a:lnTo>
                      <a:pt x="1626" y="193"/>
                    </a:lnTo>
                    <a:lnTo>
                      <a:pt x="1593" y="168"/>
                    </a:lnTo>
                    <a:lnTo>
                      <a:pt x="1559" y="143"/>
                    </a:lnTo>
                    <a:lnTo>
                      <a:pt x="1523" y="122"/>
                    </a:lnTo>
                    <a:lnTo>
                      <a:pt x="1486" y="101"/>
                    </a:lnTo>
                    <a:lnTo>
                      <a:pt x="1450" y="82"/>
                    </a:lnTo>
                    <a:lnTo>
                      <a:pt x="1412" y="65"/>
                    </a:lnTo>
                    <a:lnTo>
                      <a:pt x="1374" y="49"/>
                    </a:lnTo>
                    <a:lnTo>
                      <a:pt x="1334" y="38"/>
                    </a:lnTo>
                    <a:lnTo>
                      <a:pt x="1294" y="27"/>
                    </a:lnTo>
                    <a:lnTo>
                      <a:pt x="1254" y="17"/>
                    </a:lnTo>
                    <a:lnTo>
                      <a:pt x="1212" y="9"/>
                    </a:lnTo>
                    <a:lnTo>
                      <a:pt x="1170" y="6"/>
                    </a:lnTo>
                    <a:lnTo>
                      <a:pt x="1128" y="2"/>
                    </a:lnTo>
                    <a:lnTo>
                      <a:pt x="1086" y="0"/>
                    </a:lnTo>
                    <a:lnTo>
                      <a:pt x="1086" y="0"/>
                    </a:lnTo>
                    <a:lnTo>
                      <a:pt x="1051" y="2"/>
                    </a:lnTo>
                    <a:lnTo>
                      <a:pt x="1017" y="4"/>
                    </a:lnTo>
                    <a:lnTo>
                      <a:pt x="985" y="6"/>
                    </a:lnTo>
                    <a:lnTo>
                      <a:pt x="950" y="11"/>
                    </a:lnTo>
                    <a:lnTo>
                      <a:pt x="918" y="17"/>
                    </a:lnTo>
                    <a:lnTo>
                      <a:pt x="885" y="25"/>
                    </a:lnTo>
                    <a:lnTo>
                      <a:pt x="853" y="32"/>
                    </a:lnTo>
                    <a:lnTo>
                      <a:pt x="822" y="42"/>
                    </a:lnTo>
                    <a:lnTo>
                      <a:pt x="790" y="53"/>
                    </a:lnTo>
                    <a:lnTo>
                      <a:pt x="759" y="65"/>
                    </a:lnTo>
                    <a:lnTo>
                      <a:pt x="729" y="78"/>
                    </a:lnTo>
                    <a:lnTo>
                      <a:pt x="698" y="93"/>
                    </a:lnTo>
                    <a:lnTo>
                      <a:pt x="670" y="109"/>
                    </a:lnTo>
                    <a:lnTo>
                      <a:pt x="641" y="126"/>
                    </a:lnTo>
                    <a:lnTo>
                      <a:pt x="612" y="143"/>
                    </a:lnTo>
                    <a:lnTo>
                      <a:pt x="584" y="162"/>
                    </a:lnTo>
                    <a:lnTo>
                      <a:pt x="563" y="135"/>
                    </a:lnTo>
                    <a:lnTo>
                      <a:pt x="563" y="135"/>
                    </a:lnTo>
                    <a:lnTo>
                      <a:pt x="557" y="131"/>
                    </a:lnTo>
                    <a:lnTo>
                      <a:pt x="551" y="131"/>
                    </a:lnTo>
                    <a:lnTo>
                      <a:pt x="551" y="131"/>
                    </a:lnTo>
                    <a:lnTo>
                      <a:pt x="546" y="133"/>
                    </a:lnTo>
                    <a:lnTo>
                      <a:pt x="540" y="137"/>
                    </a:lnTo>
                    <a:lnTo>
                      <a:pt x="490" y="240"/>
                    </a:lnTo>
                    <a:lnTo>
                      <a:pt x="490" y="240"/>
                    </a:lnTo>
                    <a:lnTo>
                      <a:pt x="490" y="248"/>
                    </a:lnTo>
                    <a:lnTo>
                      <a:pt x="492" y="254"/>
                    </a:lnTo>
                    <a:lnTo>
                      <a:pt x="492" y="254"/>
                    </a:lnTo>
                    <a:lnTo>
                      <a:pt x="498" y="257"/>
                    </a:lnTo>
                    <a:lnTo>
                      <a:pt x="504" y="259"/>
                    </a:lnTo>
                    <a:lnTo>
                      <a:pt x="504" y="259"/>
                    </a:lnTo>
                    <a:lnTo>
                      <a:pt x="506" y="259"/>
                    </a:lnTo>
                    <a:lnTo>
                      <a:pt x="616" y="233"/>
                    </a:lnTo>
                    <a:lnTo>
                      <a:pt x="616" y="233"/>
                    </a:lnTo>
                    <a:lnTo>
                      <a:pt x="622" y="231"/>
                    </a:lnTo>
                    <a:lnTo>
                      <a:pt x="626" y="225"/>
                    </a:lnTo>
                    <a:lnTo>
                      <a:pt x="626" y="225"/>
                    </a:lnTo>
                    <a:lnTo>
                      <a:pt x="626" y="217"/>
                    </a:lnTo>
                    <a:lnTo>
                      <a:pt x="624" y="212"/>
                    </a:lnTo>
                    <a:lnTo>
                      <a:pt x="601" y="183"/>
                    </a:lnTo>
                    <a:lnTo>
                      <a:pt x="601" y="183"/>
                    </a:lnTo>
                    <a:lnTo>
                      <a:pt x="628" y="164"/>
                    </a:lnTo>
                    <a:lnTo>
                      <a:pt x="654" y="147"/>
                    </a:lnTo>
                    <a:lnTo>
                      <a:pt x="683" y="131"/>
                    </a:lnTo>
                    <a:lnTo>
                      <a:pt x="712" y="116"/>
                    </a:lnTo>
                    <a:lnTo>
                      <a:pt x="740" y="101"/>
                    </a:lnTo>
                    <a:lnTo>
                      <a:pt x="771" y="90"/>
                    </a:lnTo>
                    <a:lnTo>
                      <a:pt x="799" y="76"/>
                    </a:lnTo>
                    <a:lnTo>
                      <a:pt x="830" y="67"/>
                    </a:lnTo>
                    <a:lnTo>
                      <a:pt x="861" y="57"/>
                    </a:lnTo>
                    <a:lnTo>
                      <a:pt x="893" y="49"/>
                    </a:lnTo>
                    <a:lnTo>
                      <a:pt x="923" y="42"/>
                    </a:lnTo>
                    <a:lnTo>
                      <a:pt x="956" y="36"/>
                    </a:lnTo>
                    <a:lnTo>
                      <a:pt x="988" y="32"/>
                    </a:lnTo>
                    <a:lnTo>
                      <a:pt x="1021" y="28"/>
                    </a:lnTo>
                    <a:lnTo>
                      <a:pt x="1053" y="27"/>
                    </a:lnTo>
                    <a:lnTo>
                      <a:pt x="1086" y="27"/>
                    </a:lnTo>
                    <a:lnTo>
                      <a:pt x="1086" y="27"/>
                    </a:lnTo>
                    <a:lnTo>
                      <a:pt x="1128" y="28"/>
                    </a:lnTo>
                    <a:lnTo>
                      <a:pt x="1170" y="30"/>
                    </a:lnTo>
                    <a:lnTo>
                      <a:pt x="1212" y="36"/>
                    </a:lnTo>
                    <a:lnTo>
                      <a:pt x="1252" y="44"/>
                    </a:lnTo>
                    <a:lnTo>
                      <a:pt x="1292" y="53"/>
                    </a:lnTo>
                    <a:lnTo>
                      <a:pt x="1332" y="65"/>
                    </a:lnTo>
                    <a:lnTo>
                      <a:pt x="1370" y="76"/>
                    </a:lnTo>
                    <a:lnTo>
                      <a:pt x="1406" y="91"/>
                    </a:lnTo>
                    <a:lnTo>
                      <a:pt x="1444" y="109"/>
                    </a:lnTo>
                    <a:lnTo>
                      <a:pt x="1479" y="126"/>
                    </a:lnTo>
                    <a:lnTo>
                      <a:pt x="1513" y="147"/>
                    </a:lnTo>
                    <a:lnTo>
                      <a:pt x="1547" y="168"/>
                    </a:lnTo>
                    <a:lnTo>
                      <a:pt x="1580" y="191"/>
                    </a:lnTo>
                    <a:lnTo>
                      <a:pt x="1610" y="215"/>
                    </a:lnTo>
                    <a:lnTo>
                      <a:pt x="1641" y="242"/>
                    </a:lnTo>
                    <a:lnTo>
                      <a:pt x="1670" y="269"/>
                    </a:lnTo>
                    <a:lnTo>
                      <a:pt x="1698" y="297"/>
                    </a:lnTo>
                    <a:lnTo>
                      <a:pt x="1723" y="328"/>
                    </a:lnTo>
                    <a:lnTo>
                      <a:pt x="1748" y="359"/>
                    </a:lnTo>
                    <a:lnTo>
                      <a:pt x="1771" y="391"/>
                    </a:lnTo>
                    <a:lnTo>
                      <a:pt x="1792" y="425"/>
                    </a:lnTo>
                    <a:lnTo>
                      <a:pt x="1813" y="460"/>
                    </a:lnTo>
                    <a:lnTo>
                      <a:pt x="1830" y="496"/>
                    </a:lnTo>
                    <a:lnTo>
                      <a:pt x="1847" y="532"/>
                    </a:lnTo>
                    <a:lnTo>
                      <a:pt x="1862" y="570"/>
                    </a:lnTo>
                    <a:lnTo>
                      <a:pt x="1876" y="609"/>
                    </a:lnTo>
                    <a:lnTo>
                      <a:pt x="1887" y="647"/>
                    </a:lnTo>
                    <a:lnTo>
                      <a:pt x="1895" y="687"/>
                    </a:lnTo>
                    <a:lnTo>
                      <a:pt x="1902" y="729"/>
                    </a:lnTo>
                    <a:lnTo>
                      <a:pt x="1908" y="769"/>
                    </a:lnTo>
                    <a:lnTo>
                      <a:pt x="1912" y="811"/>
                    </a:lnTo>
                    <a:lnTo>
                      <a:pt x="1912" y="853"/>
                    </a:lnTo>
                    <a:lnTo>
                      <a:pt x="1912" y="853"/>
                    </a:lnTo>
                    <a:lnTo>
                      <a:pt x="1912" y="897"/>
                    </a:lnTo>
                    <a:lnTo>
                      <a:pt x="1908" y="939"/>
                    </a:lnTo>
                    <a:lnTo>
                      <a:pt x="1902" y="979"/>
                    </a:lnTo>
                    <a:lnTo>
                      <a:pt x="1895" y="1021"/>
                    </a:lnTo>
                    <a:lnTo>
                      <a:pt x="1887" y="1061"/>
                    </a:lnTo>
                    <a:lnTo>
                      <a:pt x="1876" y="1099"/>
                    </a:lnTo>
                    <a:lnTo>
                      <a:pt x="1862" y="1137"/>
                    </a:lnTo>
                    <a:lnTo>
                      <a:pt x="1847" y="1175"/>
                    </a:lnTo>
                    <a:lnTo>
                      <a:pt x="1830" y="1212"/>
                    </a:lnTo>
                    <a:lnTo>
                      <a:pt x="1813" y="1248"/>
                    </a:lnTo>
                    <a:lnTo>
                      <a:pt x="1792" y="1282"/>
                    </a:lnTo>
                    <a:lnTo>
                      <a:pt x="1771" y="1316"/>
                    </a:lnTo>
                    <a:lnTo>
                      <a:pt x="1748" y="1349"/>
                    </a:lnTo>
                    <a:lnTo>
                      <a:pt x="1723" y="1379"/>
                    </a:lnTo>
                    <a:lnTo>
                      <a:pt x="1698" y="1410"/>
                    </a:lnTo>
                    <a:lnTo>
                      <a:pt x="1670" y="1439"/>
                    </a:lnTo>
                    <a:lnTo>
                      <a:pt x="1641" y="1465"/>
                    </a:lnTo>
                    <a:lnTo>
                      <a:pt x="1610" y="1492"/>
                    </a:lnTo>
                    <a:lnTo>
                      <a:pt x="1580" y="1517"/>
                    </a:lnTo>
                    <a:lnTo>
                      <a:pt x="1547" y="1540"/>
                    </a:lnTo>
                    <a:lnTo>
                      <a:pt x="1513" y="1561"/>
                    </a:lnTo>
                    <a:lnTo>
                      <a:pt x="1479" y="1582"/>
                    </a:lnTo>
                    <a:lnTo>
                      <a:pt x="1444" y="1599"/>
                    </a:lnTo>
                    <a:lnTo>
                      <a:pt x="1406" y="1616"/>
                    </a:lnTo>
                    <a:lnTo>
                      <a:pt x="1370" y="1631"/>
                    </a:lnTo>
                    <a:lnTo>
                      <a:pt x="1332" y="1643"/>
                    </a:lnTo>
                    <a:lnTo>
                      <a:pt x="1292" y="1654"/>
                    </a:lnTo>
                    <a:lnTo>
                      <a:pt x="1252" y="1664"/>
                    </a:lnTo>
                    <a:lnTo>
                      <a:pt x="1212" y="1671"/>
                    </a:lnTo>
                    <a:lnTo>
                      <a:pt x="1170" y="1677"/>
                    </a:lnTo>
                    <a:lnTo>
                      <a:pt x="1128" y="1679"/>
                    </a:lnTo>
                    <a:lnTo>
                      <a:pt x="1086" y="1681"/>
                    </a:lnTo>
                    <a:lnTo>
                      <a:pt x="1086" y="1681"/>
                    </a:lnTo>
                    <a:lnTo>
                      <a:pt x="1038" y="1679"/>
                    </a:lnTo>
                    <a:lnTo>
                      <a:pt x="992" y="1675"/>
                    </a:lnTo>
                    <a:lnTo>
                      <a:pt x="946" y="1669"/>
                    </a:lnTo>
                    <a:lnTo>
                      <a:pt x="901" y="1660"/>
                    </a:lnTo>
                    <a:lnTo>
                      <a:pt x="855" y="1648"/>
                    </a:lnTo>
                    <a:lnTo>
                      <a:pt x="811" y="1635"/>
                    </a:lnTo>
                    <a:lnTo>
                      <a:pt x="769" y="1618"/>
                    </a:lnTo>
                    <a:lnTo>
                      <a:pt x="727" y="1599"/>
                    </a:lnTo>
                    <a:lnTo>
                      <a:pt x="687" y="1578"/>
                    </a:lnTo>
                    <a:lnTo>
                      <a:pt x="647" y="1555"/>
                    </a:lnTo>
                    <a:lnTo>
                      <a:pt x="609" y="1530"/>
                    </a:lnTo>
                    <a:lnTo>
                      <a:pt x="572" y="1502"/>
                    </a:lnTo>
                    <a:lnTo>
                      <a:pt x="536" y="1473"/>
                    </a:lnTo>
                    <a:lnTo>
                      <a:pt x="502" y="1440"/>
                    </a:lnTo>
                    <a:lnTo>
                      <a:pt x="469" y="1406"/>
                    </a:lnTo>
                    <a:lnTo>
                      <a:pt x="439" y="1370"/>
                    </a:lnTo>
                    <a:lnTo>
                      <a:pt x="439" y="328"/>
                    </a:lnTo>
                    <a:lnTo>
                      <a:pt x="439" y="328"/>
                    </a:lnTo>
                    <a:lnTo>
                      <a:pt x="439" y="322"/>
                    </a:lnTo>
                    <a:lnTo>
                      <a:pt x="435" y="318"/>
                    </a:lnTo>
                    <a:lnTo>
                      <a:pt x="431" y="315"/>
                    </a:lnTo>
                    <a:lnTo>
                      <a:pt x="427" y="315"/>
                    </a:lnTo>
                    <a:lnTo>
                      <a:pt x="130" y="315"/>
                    </a:lnTo>
                    <a:lnTo>
                      <a:pt x="130" y="315"/>
                    </a:lnTo>
                    <a:lnTo>
                      <a:pt x="122" y="317"/>
                    </a:lnTo>
                    <a:lnTo>
                      <a:pt x="118" y="320"/>
                    </a:lnTo>
                    <a:lnTo>
                      <a:pt x="2" y="507"/>
                    </a:lnTo>
                    <a:lnTo>
                      <a:pt x="2" y="507"/>
                    </a:lnTo>
                    <a:lnTo>
                      <a:pt x="0" y="513"/>
                    </a:lnTo>
                    <a:lnTo>
                      <a:pt x="2" y="521"/>
                    </a:lnTo>
                    <a:lnTo>
                      <a:pt x="2" y="521"/>
                    </a:lnTo>
                    <a:lnTo>
                      <a:pt x="8" y="525"/>
                    </a:lnTo>
                    <a:lnTo>
                      <a:pt x="13" y="526"/>
                    </a:lnTo>
                    <a:lnTo>
                      <a:pt x="216" y="526"/>
                    </a:lnTo>
                    <a:lnTo>
                      <a:pt x="216" y="1368"/>
                    </a:lnTo>
                    <a:lnTo>
                      <a:pt x="216" y="1368"/>
                    </a:lnTo>
                    <a:lnTo>
                      <a:pt x="206" y="1374"/>
                    </a:lnTo>
                    <a:lnTo>
                      <a:pt x="197" y="1383"/>
                    </a:lnTo>
                    <a:lnTo>
                      <a:pt x="191" y="1395"/>
                    </a:lnTo>
                    <a:lnTo>
                      <a:pt x="189" y="1408"/>
                    </a:lnTo>
                    <a:lnTo>
                      <a:pt x="189" y="1408"/>
                    </a:lnTo>
                    <a:lnTo>
                      <a:pt x="191" y="1416"/>
                    </a:lnTo>
                    <a:lnTo>
                      <a:pt x="193" y="1423"/>
                    </a:lnTo>
                    <a:lnTo>
                      <a:pt x="197" y="1431"/>
                    </a:lnTo>
                    <a:lnTo>
                      <a:pt x="202" y="1439"/>
                    </a:lnTo>
                    <a:lnTo>
                      <a:pt x="208" y="1442"/>
                    </a:lnTo>
                    <a:lnTo>
                      <a:pt x="216" y="1446"/>
                    </a:lnTo>
                    <a:lnTo>
                      <a:pt x="223" y="1450"/>
                    </a:lnTo>
                    <a:lnTo>
                      <a:pt x="233" y="1450"/>
                    </a:lnTo>
                    <a:lnTo>
                      <a:pt x="233" y="1450"/>
                    </a:lnTo>
                    <a:lnTo>
                      <a:pt x="240" y="1450"/>
                    </a:lnTo>
                    <a:lnTo>
                      <a:pt x="248" y="1446"/>
                    </a:lnTo>
                    <a:lnTo>
                      <a:pt x="256" y="1442"/>
                    </a:lnTo>
                    <a:lnTo>
                      <a:pt x="261" y="1439"/>
                    </a:lnTo>
                    <a:lnTo>
                      <a:pt x="267" y="1431"/>
                    </a:lnTo>
                    <a:lnTo>
                      <a:pt x="271" y="1423"/>
                    </a:lnTo>
                    <a:lnTo>
                      <a:pt x="275" y="1416"/>
                    </a:lnTo>
                    <a:lnTo>
                      <a:pt x="275" y="1408"/>
                    </a:lnTo>
                    <a:lnTo>
                      <a:pt x="275" y="1408"/>
                    </a:lnTo>
                    <a:lnTo>
                      <a:pt x="275" y="1400"/>
                    </a:lnTo>
                    <a:lnTo>
                      <a:pt x="273" y="1393"/>
                    </a:lnTo>
                    <a:lnTo>
                      <a:pt x="269" y="1387"/>
                    </a:lnTo>
                    <a:lnTo>
                      <a:pt x="265" y="1381"/>
                    </a:lnTo>
                    <a:lnTo>
                      <a:pt x="256" y="1372"/>
                    </a:lnTo>
                    <a:lnTo>
                      <a:pt x="248" y="1368"/>
                    </a:lnTo>
                    <a:lnTo>
                      <a:pt x="242" y="1366"/>
                    </a:lnTo>
                    <a:lnTo>
                      <a:pt x="242" y="515"/>
                    </a:lnTo>
                    <a:lnTo>
                      <a:pt x="242" y="515"/>
                    </a:lnTo>
                    <a:lnTo>
                      <a:pt x="240" y="509"/>
                    </a:lnTo>
                    <a:lnTo>
                      <a:pt x="239" y="505"/>
                    </a:lnTo>
                    <a:lnTo>
                      <a:pt x="235" y="502"/>
                    </a:lnTo>
                    <a:lnTo>
                      <a:pt x="229" y="502"/>
                    </a:lnTo>
                    <a:lnTo>
                      <a:pt x="36" y="502"/>
                    </a:lnTo>
                    <a:lnTo>
                      <a:pt x="135" y="339"/>
                    </a:lnTo>
                    <a:lnTo>
                      <a:pt x="414" y="339"/>
                    </a:lnTo>
                    <a:lnTo>
                      <a:pt x="414" y="1374"/>
                    </a:lnTo>
                    <a:lnTo>
                      <a:pt x="414" y="1374"/>
                    </a:lnTo>
                    <a:lnTo>
                      <a:pt x="414" y="1376"/>
                    </a:lnTo>
                    <a:lnTo>
                      <a:pt x="414" y="1376"/>
                    </a:lnTo>
                    <a:lnTo>
                      <a:pt x="414" y="1379"/>
                    </a:lnTo>
                    <a:lnTo>
                      <a:pt x="416" y="1383"/>
                    </a:lnTo>
                    <a:lnTo>
                      <a:pt x="416" y="1383"/>
                    </a:lnTo>
                    <a:lnTo>
                      <a:pt x="448" y="1421"/>
                    </a:lnTo>
                    <a:lnTo>
                      <a:pt x="481" y="1456"/>
                    </a:lnTo>
                    <a:lnTo>
                      <a:pt x="517" y="1490"/>
                    </a:lnTo>
                    <a:lnTo>
                      <a:pt x="553" y="1521"/>
                    </a:lnTo>
                    <a:lnTo>
                      <a:pt x="591" y="1549"/>
                    </a:lnTo>
                    <a:lnTo>
                      <a:pt x="632" y="1576"/>
                    </a:lnTo>
                    <a:lnTo>
                      <a:pt x="672" y="1601"/>
                    </a:lnTo>
                    <a:lnTo>
                      <a:pt x="714" y="1622"/>
                    </a:lnTo>
                    <a:lnTo>
                      <a:pt x="757" y="1641"/>
                    </a:lnTo>
                    <a:lnTo>
                      <a:pt x="801" y="1658"/>
                    </a:lnTo>
                    <a:lnTo>
                      <a:pt x="847" y="1673"/>
                    </a:lnTo>
                    <a:lnTo>
                      <a:pt x="893" y="1685"/>
                    </a:lnTo>
                    <a:lnTo>
                      <a:pt x="941" y="1694"/>
                    </a:lnTo>
                    <a:lnTo>
                      <a:pt x="988" y="1702"/>
                    </a:lnTo>
                    <a:lnTo>
                      <a:pt x="1036" y="1706"/>
                    </a:lnTo>
                    <a:lnTo>
                      <a:pt x="1086" y="1708"/>
                    </a:lnTo>
                    <a:lnTo>
                      <a:pt x="1086" y="1708"/>
                    </a:lnTo>
                    <a:lnTo>
                      <a:pt x="1128" y="1706"/>
                    </a:lnTo>
                    <a:lnTo>
                      <a:pt x="1170" y="1702"/>
                    </a:lnTo>
                    <a:lnTo>
                      <a:pt x="1212" y="1698"/>
                    </a:lnTo>
                    <a:lnTo>
                      <a:pt x="1254" y="1690"/>
                    </a:lnTo>
                    <a:lnTo>
                      <a:pt x="1294" y="1681"/>
                    </a:lnTo>
                    <a:lnTo>
                      <a:pt x="1334" y="1669"/>
                    </a:lnTo>
                    <a:lnTo>
                      <a:pt x="1374" y="1658"/>
                    </a:lnTo>
                    <a:lnTo>
                      <a:pt x="1412" y="1643"/>
                    </a:lnTo>
                    <a:lnTo>
                      <a:pt x="1450" y="1626"/>
                    </a:lnTo>
                    <a:lnTo>
                      <a:pt x="1486" y="1606"/>
                    </a:lnTo>
                    <a:lnTo>
                      <a:pt x="1523" y="1586"/>
                    </a:lnTo>
                    <a:lnTo>
                      <a:pt x="1559" y="1565"/>
                    </a:lnTo>
                    <a:lnTo>
                      <a:pt x="1593" y="1540"/>
                    </a:lnTo>
                    <a:lnTo>
                      <a:pt x="1626" y="1515"/>
                    </a:lnTo>
                    <a:lnTo>
                      <a:pt x="1658" y="1486"/>
                    </a:lnTo>
                    <a:lnTo>
                      <a:pt x="1689" y="1458"/>
                    </a:lnTo>
                    <a:lnTo>
                      <a:pt x="1689" y="1458"/>
                    </a:lnTo>
                    <a:lnTo>
                      <a:pt x="1717" y="1425"/>
                    </a:lnTo>
                    <a:lnTo>
                      <a:pt x="1746" y="1395"/>
                    </a:lnTo>
                    <a:lnTo>
                      <a:pt x="1771" y="1360"/>
                    </a:lnTo>
                    <a:lnTo>
                      <a:pt x="1795" y="1326"/>
                    </a:lnTo>
                    <a:lnTo>
                      <a:pt x="1818" y="1292"/>
                    </a:lnTo>
                    <a:lnTo>
                      <a:pt x="1839" y="1255"/>
                    </a:lnTo>
                    <a:lnTo>
                      <a:pt x="1857" y="1219"/>
                    </a:lnTo>
                    <a:lnTo>
                      <a:pt x="1874" y="1181"/>
                    </a:lnTo>
                    <a:lnTo>
                      <a:pt x="1889" y="1141"/>
                    </a:lnTo>
                    <a:lnTo>
                      <a:pt x="1902" y="1103"/>
                    </a:lnTo>
                    <a:lnTo>
                      <a:pt x="1914" y="1063"/>
                    </a:lnTo>
                    <a:lnTo>
                      <a:pt x="1921" y="1021"/>
                    </a:lnTo>
                    <a:lnTo>
                      <a:pt x="1929" y="981"/>
                    </a:lnTo>
                    <a:lnTo>
                      <a:pt x="1935" y="939"/>
                    </a:lnTo>
                    <a:lnTo>
                      <a:pt x="1937" y="897"/>
                    </a:lnTo>
                    <a:lnTo>
                      <a:pt x="1939" y="853"/>
                    </a:lnTo>
                    <a:lnTo>
                      <a:pt x="1939" y="853"/>
                    </a:lnTo>
                    <a:lnTo>
                      <a:pt x="1937" y="811"/>
                    </a:lnTo>
                    <a:lnTo>
                      <a:pt x="1935" y="769"/>
                    </a:lnTo>
                    <a:lnTo>
                      <a:pt x="1929" y="727"/>
                    </a:lnTo>
                    <a:lnTo>
                      <a:pt x="1921" y="687"/>
                    </a:lnTo>
                    <a:lnTo>
                      <a:pt x="1914" y="645"/>
                    </a:lnTo>
                    <a:lnTo>
                      <a:pt x="1902" y="605"/>
                    </a:lnTo>
                    <a:lnTo>
                      <a:pt x="1889" y="567"/>
                    </a:lnTo>
                    <a:lnTo>
                      <a:pt x="1874" y="526"/>
                    </a:lnTo>
                    <a:lnTo>
                      <a:pt x="1857" y="488"/>
                    </a:lnTo>
                    <a:lnTo>
                      <a:pt x="1839" y="452"/>
                    </a:lnTo>
                    <a:lnTo>
                      <a:pt x="1818" y="416"/>
                    </a:lnTo>
                    <a:lnTo>
                      <a:pt x="1795" y="381"/>
                    </a:lnTo>
                    <a:lnTo>
                      <a:pt x="1771" y="347"/>
                    </a:lnTo>
                    <a:lnTo>
                      <a:pt x="1746" y="313"/>
                    </a:lnTo>
                    <a:lnTo>
                      <a:pt x="1717" y="280"/>
                    </a:lnTo>
                    <a:lnTo>
                      <a:pt x="1689" y="250"/>
                    </a:lnTo>
                    <a:lnTo>
                      <a:pt x="1689" y="250"/>
                    </a:lnTo>
                    <a:close/>
                    <a:moveTo>
                      <a:pt x="527" y="227"/>
                    </a:moveTo>
                    <a:lnTo>
                      <a:pt x="555" y="168"/>
                    </a:lnTo>
                    <a:lnTo>
                      <a:pt x="591" y="212"/>
                    </a:lnTo>
                    <a:lnTo>
                      <a:pt x="527" y="227"/>
                    </a:lnTo>
                    <a:close/>
                    <a:moveTo>
                      <a:pt x="248" y="1408"/>
                    </a:moveTo>
                    <a:lnTo>
                      <a:pt x="248" y="1408"/>
                    </a:lnTo>
                    <a:lnTo>
                      <a:pt x="248" y="1414"/>
                    </a:lnTo>
                    <a:lnTo>
                      <a:pt x="244" y="1419"/>
                    </a:lnTo>
                    <a:lnTo>
                      <a:pt x="239" y="1423"/>
                    </a:lnTo>
                    <a:lnTo>
                      <a:pt x="233" y="1425"/>
                    </a:lnTo>
                    <a:lnTo>
                      <a:pt x="233" y="1425"/>
                    </a:lnTo>
                    <a:lnTo>
                      <a:pt x="225" y="1423"/>
                    </a:lnTo>
                    <a:lnTo>
                      <a:pt x="219" y="1419"/>
                    </a:lnTo>
                    <a:lnTo>
                      <a:pt x="216" y="1414"/>
                    </a:lnTo>
                    <a:lnTo>
                      <a:pt x="216" y="1408"/>
                    </a:lnTo>
                    <a:lnTo>
                      <a:pt x="216" y="1408"/>
                    </a:lnTo>
                    <a:lnTo>
                      <a:pt x="216" y="1400"/>
                    </a:lnTo>
                    <a:lnTo>
                      <a:pt x="219" y="1395"/>
                    </a:lnTo>
                    <a:lnTo>
                      <a:pt x="225" y="1393"/>
                    </a:lnTo>
                    <a:lnTo>
                      <a:pt x="233" y="1391"/>
                    </a:lnTo>
                    <a:lnTo>
                      <a:pt x="233" y="1391"/>
                    </a:lnTo>
                    <a:lnTo>
                      <a:pt x="239" y="1393"/>
                    </a:lnTo>
                    <a:lnTo>
                      <a:pt x="244" y="1395"/>
                    </a:lnTo>
                    <a:lnTo>
                      <a:pt x="248" y="1400"/>
                    </a:lnTo>
                    <a:lnTo>
                      <a:pt x="248" y="1408"/>
                    </a:lnTo>
                    <a:lnTo>
                      <a:pt x="248" y="140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8" name="Rectangle 17"/>
              <p:cNvSpPr/>
              <p:nvPr/>
            </p:nvSpPr>
            <p:spPr>
              <a:xfrm>
                <a:off x="4987167" y="3463241"/>
                <a:ext cx="1555787" cy="385416"/>
              </a:xfrm>
              <a:prstGeom prst="rect">
                <a:avLst/>
              </a:prstGeom>
            </p:spPr>
            <p:txBody>
              <a:bodyPr wrap="square" lIns="0" tIns="0" rIns="0" bIns="0" anchor="ctr" anchorCtr="0">
                <a:spAutoFit/>
              </a:bodyPr>
              <a:lstStyle/>
              <a:p>
                <a:pPr>
                  <a:lnSpc>
                    <a:spcPct val="110000"/>
                  </a:lnSpc>
                </a:pPr>
                <a:r>
                  <a:rPr lang="zh-TW" altLang="en-US" sz="1600" b="1" dirty="0">
                    <a:solidFill>
                      <a:schemeClr val="accent1"/>
                    </a:solidFill>
                    <a:latin typeface="+mn-lt"/>
                    <a:cs typeface="Arial" panose="020B0604020202020204" pitchFamily="34" charset="0"/>
                  </a:rPr>
                  <a:t>业务协同</a:t>
                </a:r>
                <a:endParaRPr lang="en-US" altLang="zh-TW" sz="1600" b="1" dirty="0">
                  <a:solidFill>
                    <a:schemeClr val="accent1"/>
                  </a:solidFill>
                  <a:latin typeface="+mn-lt"/>
                  <a:cs typeface="Arial" panose="020B0604020202020204" pitchFamily="34" charset="0"/>
                </a:endParaRPr>
              </a:p>
            </p:txBody>
          </p:sp>
        </p:grpSp>
        <p:sp>
          <p:nvSpPr>
            <p:cNvPr id="19" name="Freeform 18"/>
            <p:cNvSpPr/>
            <p:nvPr/>
          </p:nvSpPr>
          <p:spPr bwMode="gray">
            <a:xfrm>
              <a:off x="5161227" y="4242166"/>
              <a:ext cx="3025512" cy="511866"/>
            </a:xfrm>
            <a:custGeom>
              <a:avLst/>
              <a:gdLst>
                <a:gd name="connsiteX0" fmla="*/ 0 w 2857500"/>
                <a:gd name="connsiteY0" fmla="*/ 0 h 361950"/>
                <a:gd name="connsiteX1" fmla="*/ 276225 w 2857500"/>
                <a:gd name="connsiteY1" fmla="*/ 361950 h 361950"/>
                <a:gd name="connsiteX2" fmla="*/ 2857500 w 2857500"/>
                <a:gd name="connsiteY2" fmla="*/ 361950 h 361950"/>
              </a:gdLst>
              <a:ahLst/>
              <a:cxnLst>
                <a:cxn ang="0">
                  <a:pos x="connsiteX0" y="connsiteY0"/>
                </a:cxn>
                <a:cxn ang="0">
                  <a:pos x="connsiteX1" y="connsiteY1"/>
                </a:cxn>
                <a:cxn ang="0">
                  <a:pos x="connsiteX2" y="connsiteY2"/>
                </a:cxn>
              </a:cxnLst>
              <a:rect l="l" t="t" r="r" b="b"/>
              <a:pathLst>
                <a:path w="2857500" h="361950">
                  <a:moveTo>
                    <a:pt x="0" y="0"/>
                  </a:moveTo>
                  <a:lnTo>
                    <a:pt x="276225" y="361950"/>
                  </a:lnTo>
                  <a:lnTo>
                    <a:pt x="2857500" y="361950"/>
                  </a:lnTo>
                </a:path>
              </a:pathLst>
            </a:custGeom>
            <a:noFill/>
            <a:ln w="12700" cap="flat" cmpd="sng" algn="ctr">
              <a:solidFill>
                <a:schemeClr val="accent2"/>
              </a:solidFill>
              <a:prstDash val="solid"/>
              <a:round/>
              <a:headEnd type="oval"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20" name="Group 19"/>
            <p:cNvGrpSpPr>
              <a:grpSpLocks noChangeAspect="1"/>
            </p:cNvGrpSpPr>
            <p:nvPr/>
          </p:nvGrpSpPr>
          <p:grpSpPr>
            <a:xfrm>
              <a:off x="7682001" y="3722395"/>
              <a:ext cx="1232086" cy="1039542"/>
              <a:chOff x="7081686" y="2003164"/>
              <a:chExt cx="3145449" cy="2688899"/>
            </a:xfrm>
          </p:grpSpPr>
          <p:sp>
            <p:nvSpPr>
              <p:cNvPr id="21" name="Freeform 23"/>
              <p:cNvSpPr>
                <a:spLocks noEditPoints="1"/>
              </p:cNvSpPr>
              <p:nvPr/>
            </p:nvSpPr>
            <p:spPr bwMode="auto">
              <a:xfrm>
                <a:off x="7081686" y="2003164"/>
                <a:ext cx="3145449" cy="2688899"/>
              </a:xfrm>
              <a:custGeom>
                <a:avLst/>
                <a:gdLst>
                  <a:gd name="T0" fmla="*/ 1509 w 1997"/>
                  <a:gd name="T1" fmla="*/ 82 h 1708"/>
                  <a:gd name="T2" fmla="*/ 1145 w 1997"/>
                  <a:gd name="T3" fmla="*/ 0 h 1708"/>
                  <a:gd name="T4" fmla="*/ 877 w 1997"/>
                  <a:gd name="T5" fmla="*/ 44 h 1708"/>
                  <a:gd name="T6" fmla="*/ 614 w 1997"/>
                  <a:gd name="T7" fmla="*/ 139 h 1708"/>
                  <a:gd name="T8" fmla="*/ 542 w 1997"/>
                  <a:gd name="T9" fmla="*/ 252 h 1708"/>
                  <a:gd name="T10" fmla="*/ 673 w 1997"/>
                  <a:gd name="T11" fmla="*/ 235 h 1708"/>
                  <a:gd name="T12" fmla="*/ 736 w 1997"/>
                  <a:gd name="T13" fmla="*/ 134 h 1708"/>
                  <a:gd name="T14" fmla="*/ 1013 w 1997"/>
                  <a:gd name="T15" fmla="*/ 36 h 1708"/>
                  <a:gd name="T16" fmla="*/ 1311 w 1997"/>
                  <a:gd name="T17" fmla="*/ 44 h 1708"/>
                  <a:gd name="T18" fmla="*/ 1639 w 1997"/>
                  <a:gd name="T19" fmla="*/ 191 h 1708"/>
                  <a:gd name="T20" fmla="*/ 1871 w 1997"/>
                  <a:gd name="T21" fmla="*/ 460 h 1708"/>
                  <a:gd name="T22" fmla="*/ 1971 w 1997"/>
                  <a:gd name="T23" fmla="*/ 811 h 1708"/>
                  <a:gd name="T24" fmla="*/ 1921 w 1997"/>
                  <a:gd name="T25" fmla="*/ 1137 h 1708"/>
                  <a:gd name="T26" fmla="*/ 1728 w 1997"/>
                  <a:gd name="T27" fmla="*/ 1439 h 1708"/>
                  <a:gd name="T28" fmla="*/ 1429 w 1997"/>
                  <a:gd name="T29" fmla="*/ 1631 h 1708"/>
                  <a:gd name="T30" fmla="*/ 1099 w 1997"/>
                  <a:gd name="T31" fmla="*/ 1679 h 1708"/>
                  <a:gd name="T32" fmla="*/ 711 w 1997"/>
                  <a:gd name="T33" fmla="*/ 1559 h 1708"/>
                  <a:gd name="T34" fmla="*/ 498 w 1997"/>
                  <a:gd name="T35" fmla="*/ 1376 h 1708"/>
                  <a:gd name="T36" fmla="*/ 481 w 1997"/>
                  <a:gd name="T37" fmla="*/ 821 h 1708"/>
                  <a:gd name="T38" fmla="*/ 545 w 1997"/>
                  <a:gd name="T39" fmla="*/ 643 h 1708"/>
                  <a:gd name="T40" fmla="*/ 502 w 1997"/>
                  <a:gd name="T41" fmla="*/ 534 h 1708"/>
                  <a:gd name="T42" fmla="*/ 389 w 1997"/>
                  <a:gd name="T43" fmla="*/ 490 h 1708"/>
                  <a:gd name="T44" fmla="*/ 273 w 1997"/>
                  <a:gd name="T45" fmla="*/ 544 h 1708"/>
                  <a:gd name="T46" fmla="*/ 55 w 1997"/>
                  <a:gd name="T47" fmla="*/ 668 h 1708"/>
                  <a:gd name="T48" fmla="*/ 158 w 1997"/>
                  <a:gd name="T49" fmla="*/ 424 h 1708"/>
                  <a:gd name="T50" fmla="*/ 400 w 1997"/>
                  <a:gd name="T51" fmla="*/ 330 h 1708"/>
                  <a:gd name="T52" fmla="*/ 563 w 1997"/>
                  <a:gd name="T53" fmla="*/ 370 h 1708"/>
                  <a:gd name="T54" fmla="*/ 675 w 1997"/>
                  <a:gd name="T55" fmla="*/ 481 h 1708"/>
                  <a:gd name="T56" fmla="*/ 717 w 1997"/>
                  <a:gd name="T57" fmla="*/ 628 h 1708"/>
                  <a:gd name="T58" fmla="*/ 664 w 1997"/>
                  <a:gd name="T59" fmla="*/ 822 h 1708"/>
                  <a:gd name="T60" fmla="*/ 473 w 1997"/>
                  <a:gd name="T61" fmla="*/ 1072 h 1708"/>
                  <a:gd name="T62" fmla="*/ 635 w 1997"/>
                  <a:gd name="T63" fmla="*/ 1219 h 1708"/>
                  <a:gd name="T64" fmla="*/ 700 w 1997"/>
                  <a:gd name="T65" fmla="*/ 1242 h 1708"/>
                  <a:gd name="T66" fmla="*/ 711 w 1997"/>
                  <a:gd name="T67" fmla="*/ 1183 h 1708"/>
                  <a:gd name="T68" fmla="*/ 641 w 1997"/>
                  <a:gd name="T69" fmla="*/ 1181 h 1708"/>
                  <a:gd name="T70" fmla="*/ 635 w 1997"/>
                  <a:gd name="T71" fmla="*/ 922 h 1708"/>
                  <a:gd name="T72" fmla="*/ 734 w 1997"/>
                  <a:gd name="T73" fmla="*/ 702 h 1708"/>
                  <a:gd name="T74" fmla="*/ 725 w 1997"/>
                  <a:gd name="T75" fmla="*/ 527 h 1708"/>
                  <a:gd name="T76" fmla="*/ 627 w 1997"/>
                  <a:gd name="T77" fmla="*/ 384 h 1708"/>
                  <a:gd name="T78" fmla="*/ 471 w 1997"/>
                  <a:gd name="T79" fmla="*/ 311 h 1708"/>
                  <a:gd name="T80" fmla="*/ 223 w 1997"/>
                  <a:gd name="T81" fmla="*/ 345 h 1708"/>
                  <a:gd name="T82" fmla="*/ 47 w 1997"/>
                  <a:gd name="T83" fmla="*/ 561 h 1708"/>
                  <a:gd name="T84" fmla="*/ 42 w 1997"/>
                  <a:gd name="T85" fmla="*/ 695 h 1708"/>
                  <a:gd name="T86" fmla="*/ 253 w 1997"/>
                  <a:gd name="T87" fmla="*/ 645 h 1708"/>
                  <a:gd name="T88" fmla="*/ 313 w 1997"/>
                  <a:gd name="T89" fmla="*/ 542 h 1708"/>
                  <a:gd name="T90" fmla="*/ 416 w 1997"/>
                  <a:gd name="T91" fmla="*/ 519 h 1708"/>
                  <a:gd name="T92" fmla="*/ 498 w 1997"/>
                  <a:gd name="T93" fmla="*/ 572 h 1708"/>
                  <a:gd name="T94" fmla="*/ 509 w 1997"/>
                  <a:gd name="T95" fmla="*/ 702 h 1708"/>
                  <a:gd name="T96" fmla="*/ 4 w 1997"/>
                  <a:gd name="T97" fmla="*/ 1286 h 1708"/>
                  <a:gd name="T98" fmla="*/ 13 w 1997"/>
                  <a:gd name="T99" fmla="*/ 1403 h 1708"/>
                  <a:gd name="T100" fmla="*/ 742 w 1997"/>
                  <a:gd name="T101" fmla="*/ 1607 h 1708"/>
                  <a:gd name="T102" fmla="*/ 1145 w 1997"/>
                  <a:gd name="T103" fmla="*/ 1708 h 1708"/>
                  <a:gd name="T104" fmla="*/ 1471 w 1997"/>
                  <a:gd name="T105" fmla="*/ 1643 h 1708"/>
                  <a:gd name="T106" fmla="*/ 1747 w 1997"/>
                  <a:gd name="T107" fmla="*/ 1458 h 1708"/>
                  <a:gd name="T108" fmla="*/ 1948 w 1997"/>
                  <a:gd name="T109" fmla="*/ 1141 h 1708"/>
                  <a:gd name="T110" fmla="*/ 1995 w 1997"/>
                  <a:gd name="T111" fmla="*/ 811 h 1708"/>
                  <a:gd name="T112" fmla="*/ 1898 w 1997"/>
                  <a:gd name="T113" fmla="*/ 452 h 1708"/>
                  <a:gd name="T114" fmla="*/ 606 w 1997"/>
                  <a:gd name="T115" fmla="*/ 172 h 1708"/>
                  <a:gd name="T116" fmla="*/ 692 w 1997"/>
                  <a:gd name="T117" fmla="*/ 1206 h 1708"/>
                  <a:gd name="T118" fmla="*/ 660 w 1997"/>
                  <a:gd name="T119" fmla="*/ 1206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7" h="1708">
                    <a:moveTo>
                      <a:pt x="1747" y="250"/>
                    </a:moveTo>
                    <a:lnTo>
                      <a:pt x="1747" y="250"/>
                    </a:lnTo>
                    <a:lnTo>
                      <a:pt x="1717" y="221"/>
                    </a:lnTo>
                    <a:lnTo>
                      <a:pt x="1684" y="195"/>
                    </a:lnTo>
                    <a:lnTo>
                      <a:pt x="1652" y="168"/>
                    </a:lnTo>
                    <a:lnTo>
                      <a:pt x="1618" y="143"/>
                    </a:lnTo>
                    <a:lnTo>
                      <a:pt x="1581" y="122"/>
                    </a:lnTo>
                    <a:lnTo>
                      <a:pt x="1545" y="101"/>
                    </a:lnTo>
                    <a:lnTo>
                      <a:pt x="1509" y="82"/>
                    </a:lnTo>
                    <a:lnTo>
                      <a:pt x="1471" y="65"/>
                    </a:lnTo>
                    <a:lnTo>
                      <a:pt x="1433" y="50"/>
                    </a:lnTo>
                    <a:lnTo>
                      <a:pt x="1393" y="38"/>
                    </a:lnTo>
                    <a:lnTo>
                      <a:pt x="1352" y="27"/>
                    </a:lnTo>
                    <a:lnTo>
                      <a:pt x="1312" y="17"/>
                    </a:lnTo>
                    <a:lnTo>
                      <a:pt x="1270" y="10"/>
                    </a:lnTo>
                    <a:lnTo>
                      <a:pt x="1228" y="6"/>
                    </a:lnTo>
                    <a:lnTo>
                      <a:pt x="1186" y="2"/>
                    </a:lnTo>
                    <a:lnTo>
                      <a:pt x="1145" y="0"/>
                    </a:lnTo>
                    <a:lnTo>
                      <a:pt x="1145" y="0"/>
                    </a:lnTo>
                    <a:lnTo>
                      <a:pt x="1110" y="2"/>
                    </a:lnTo>
                    <a:lnTo>
                      <a:pt x="1076" y="4"/>
                    </a:lnTo>
                    <a:lnTo>
                      <a:pt x="1041" y="8"/>
                    </a:lnTo>
                    <a:lnTo>
                      <a:pt x="1007" y="11"/>
                    </a:lnTo>
                    <a:lnTo>
                      <a:pt x="975" y="17"/>
                    </a:lnTo>
                    <a:lnTo>
                      <a:pt x="942" y="25"/>
                    </a:lnTo>
                    <a:lnTo>
                      <a:pt x="908" y="34"/>
                    </a:lnTo>
                    <a:lnTo>
                      <a:pt x="877" y="44"/>
                    </a:lnTo>
                    <a:lnTo>
                      <a:pt x="845" y="55"/>
                    </a:lnTo>
                    <a:lnTo>
                      <a:pt x="814" y="67"/>
                    </a:lnTo>
                    <a:lnTo>
                      <a:pt x="782" y="80"/>
                    </a:lnTo>
                    <a:lnTo>
                      <a:pt x="753" y="95"/>
                    </a:lnTo>
                    <a:lnTo>
                      <a:pt x="723" y="113"/>
                    </a:lnTo>
                    <a:lnTo>
                      <a:pt x="694" y="130"/>
                    </a:lnTo>
                    <a:lnTo>
                      <a:pt x="666" y="149"/>
                    </a:lnTo>
                    <a:lnTo>
                      <a:pt x="637" y="168"/>
                    </a:lnTo>
                    <a:lnTo>
                      <a:pt x="614" y="139"/>
                    </a:lnTo>
                    <a:lnTo>
                      <a:pt x="614" y="139"/>
                    </a:lnTo>
                    <a:lnTo>
                      <a:pt x="608" y="135"/>
                    </a:lnTo>
                    <a:lnTo>
                      <a:pt x="603" y="135"/>
                    </a:lnTo>
                    <a:lnTo>
                      <a:pt x="603" y="135"/>
                    </a:lnTo>
                    <a:lnTo>
                      <a:pt x="597" y="137"/>
                    </a:lnTo>
                    <a:lnTo>
                      <a:pt x="593" y="141"/>
                    </a:lnTo>
                    <a:lnTo>
                      <a:pt x="543" y="244"/>
                    </a:lnTo>
                    <a:lnTo>
                      <a:pt x="543" y="244"/>
                    </a:lnTo>
                    <a:lnTo>
                      <a:pt x="542" y="252"/>
                    </a:lnTo>
                    <a:lnTo>
                      <a:pt x="543" y="258"/>
                    </a:lnTo>
                    <a:lnTo>
                      <a:pt x="543" y="258"/>
                    </a:lnTo>
                    <a:lnTo>
                      <a:pt x="549" y="261"/>
                    </a:lnTo>
                    <a:lnTo>
                      <a:pt x="555" y="263"/>
                    </a:lnTo>
                    <a:lnTo>
                      <a:pt x="555" y="263"/>
                    </a:lnTo>
                    <a:lnTo>
                      <a:pt x="557" y="263"/>
                    </a:lnTo>
                    <a:lnTo>
                      <a:pt x="668" y="237"/>
                    </a:lnTo>
                    <a:lnTo>
                      <a:pt x="668" y="237"/>
                    </a:lnTo>
                    <a:lnTo>
                      <a:pt x="673" y="235"/>
                    </a:lnTo>
                    <a:lnTo>
                      <a:pt x="677" y="229"/>
                    </a:lnTo>
                    <a:lnTo>
                      <a:pt x="677" y="229"/>
                    </a:lnTo>
                    <a:lnTo>
                      <a:pt x="679" y="221"/>
                    </a:lnTo>
                    <a:lnTo>
                      <a:pt x="675" y="216"/>
                    </a:lnTo>
                    <a:lnTo>
                      <a:pt x="652" y="189"/>
                    </a:lnTo>
                    <a:lnTo>
                      <a:pt x="652" y="189"/>
                    </a:lnTo>
                    <a:lnTo>
                      <a:pt x="681" y="170"/>
                    </a:lnTo>
                    <a:lnTo>
                      <a:pt x="708" y="151"/>
                    </a:lnTo>
                    <a:lnTo>
                      <a:pt x="736" y="134"/>
                    </a:lnTo>
                    <a:lnTo>
                      <a:pt x="765" y="118"/>
                    </a:lnTo>
                    <a:lnTo>
                      <a:pt x="793" y="105"/>
                    </a:lnTo>
                    <a:lnTo>
                      <a:pt x="824" y="92"/>
                    </a:lnTo>
                    <a:lnTo>
                      <a:pt x="854" y="78"/>
                    </a:lnTo>
                    <a:lnTo>
                      <a:pt x="885" y="69"/>
                    </a:lnTo>
                    <a:lnTo>
                      <a:pt x="916" y="59"/>
                    </a:lnTo>
                    <a:lnTo>
                      <a:pt x="948" y="50"/>
                    </a:lnTo>
                    <a:lnTo>
                      <a:pt x="980" y="44"/>
                    </a:lnTo>
                    <a:lnTo>
                      <a:pt x="1013" y="36"/>
                    </a:lnTo>
                    <a:lnTo>
                      <a:pt x="1045" y="32"/>
                    </a:lnTo>
                    <a:lnTo>
                      <a:pt x="1078" y="29"/>
                    </a:lnTo>
                    <a:lnTo>
                      <a:pt x="1110" y="27"/>
                    </a:lnTo>
                    <a:lnTo>
                      <a:pt x="1145" y="27"/>
                    </a:lnTo>
                    <a:lnTo>
                      <a:pt x="1145" y="27"/>
                    </a:lnTo>
                    <a:lnTo>
                      <a:pt x="1186" y="29"/>
                    </a:lnTo>
                    <a:lnTo>
                      <a:pt x="1228" y="31"/>
                    </a:lnTo>
                    <a:lnTo>
                      <a:pt x="1270" y="36"/>
                    </a:lnTo>
                    <a:lnTo>
                      <a:pt x="1311" y="44"/>
                    </a:lnTo>
                    <a:lnTo>
                      <a:pt x="1351" y="53"/>
                    </a:lnTo>
                    <a:lnTo>
                      <a:pt x="1391" y="65"/>
                    </a:lnTo>
                    <a:lnTo>
                      <a:pt x="1429" y="76"/>
                    </a:lnTo>
                    <a:lnTo>
                      <a:pt x="1465" y="92"/>
                    </a:lnTo>
                    <a:lnTo>
                      <a:pt x="1503" y="109"/>
                    </a:lnTo>
                    <a:lnTo>
                      <a:pt x="1538" y="126"/>
                    </a:lnTo>
                    <a:lnTo>
                      <a:pt x="1572" y="147"/>
                    </a:lnTo>
                    <a:lnTo>
                      <a:pt x="1606" y="168"/>
                    </a:lnTo>
                    <a:lnTo>
                      <a:pt x="1639" y="191"/>
                    </a:lnTo>
                    <a:lnTo>
                      <a:pt x="1669" y="216"/>
                    </a:lnTo>
                    <a:lnTo>
                      <a:pt x="1700" y="242"/>
                    </a:lnTo>
                    <a:lnTo>
                      <a:pt x="1728" y="269"/>
                    </a:lnTo>
                    <a:lnTo>
                      <a:pt x="1757" y="298"/>
                    </a:lnTo>
                    <a:lnTo>
                      <a:pt x="1782" y="328"/>
                    </a:lnTo>
                    <a:lnTo>
                      <a:pt x="1807" y="359"/>
                    </a:lnTo>
                    <a:lnTo>
                      <a:pt x="1829" y="391"/>
                    </a:lnTo>
                    <a:lnTo>
                      <a:pt x="1850" y="426"/>
                    </a:lnTo>
                    <a:lnTo>
                      <a:pt x="1871" y="460"/>
                    </a:lnTo>
                    <a:lnTo>
                      <a:pt x="1889" y="496"/>
                    </a:lnTo>
                    <a:lnTo>
                      <a:pt x="1906" y="532"/>
                    </a:lnTo>
                    <a:lnTo>
                      <a:pt x="1921" y="571"/>
                    </a:lnTo>
                    <a:lnTo>
                      <a:pt x="1934" y="609"/>
                    </a:lnTo>
                    <a:lnTo>
                      <a:pt x="1946" y="647"/>
                    </a:lnTo>
                    <a:lnTo>
                      <a:pt x="1954" y="687"/>
                    </a:lnTo>
                    <a:lnTo>
                      <a:pt x="1961" y="729"/>
                    </a:lnTo>
                    <a:lnTo>
                      <a:pt x="1967" y="769"/>
                    </a:lnTo>
                    <a:lnTo>
                      <a:pt x="1971" y="811"/>
                    </a:lnTo>
                    <a:lnTo>
                      <a:pt x="1971" y="855"/>
                    </a:lnTo>
                    <a:lnTo>
                      <a:pt x="1971" y="855"/>
                    </a:lnTo>
                    <a:lnTo>
                      <a:pt x="1971" y="897"/>
                    </a:lnTo>
                    <a:lnTo>
                      <a:pt x="1967" y="939"/>
                    </a:lnTo>
                    <a:lnTo>
                      <a:pt x="1961" y="979"/>
                    </a:lnTo>
                    <a:lnTo>
                      <a:pt x="1954" y="1021"/>
                    </a:lnTo>
                    <a:lnTo>
                      <a:pt x="1946" y="1061"/>
                    </a:lnTo>
                    <a:lnTo>
                      <a:pt x="1934" y="1099"/>
                    </a:lnTo>
                    <a:lnTo>
                      <a:pt x="1921" y="1137"/>
                    </a:lnTo>
                    <a:lnTo>
                      <a:pt x="1906" y="1175"/>
                    </a:lnTo>
                    <a:lnTo>
                      <a:pt x="1889" y="1212"/>
                    </a:lnTo>
                    <a:lnTo>
                      <a:pt x="1871" y="1248"/>
                    </a:lnTo>
                    <a:lnTo>
                      <a:pt x="1850" y="1282"/>
                    </a:lnTo>
                    <a:lnTo>
                      <a:pt x="1829" y="1317"/>
                    </a:lnTo>
                    <a:lnTo>
                      <a:pt x="1807" y="1349"/>
                    </a:lnTo>
                    <a:lnTo>
                      <a:pt x="1782" y="1380"/>
                    </a:lnTo>
                    <a:lnTo>
                      <a:pt x="1757" y="1410"/>
                    </a:lnTo>
                    <a:lnTo>
                      <a:pt x="1728" y="1439"/>
                    </a:lnTo>
                    <a:lnTo>
                      <a:pt x="1700" y="1465"/>
                    </a:lnTo>
                    <a:lnTo>
                      <a:pt x="1669" y="1492"/>
                    </a:lnTo>
                    <a:lnTo>
                      <a:pt x="1639" y="1517"/>
                    </a:lnTo>
                    <a:lnTo>
                      <a:pt x="1606" y="1540"/>
                    </a:lnTo>
                    <a:lnTo>
                      <a:pt x="1572" y="1561"/>
                    </a:lnTo>
                    <a:lnTo>
                      <a:pt x="1538" y="1582"/>
                    </a:lnTo>
                    <a:lnTo>
                      <a:pt x="1503" y="1599"/>
                    </a:lnTo>
                    <a:lnTo>
                      <a:pt x="1465" y="1616"/>
                    </a:lnTo>
                    <a:lnTo>
                      <a:pt x="1429" y="1631"/>
                    </a:lnTo>
                    <a:lnTo>
                      <a:pt x="1391" y="1645"/>
                    </a:lnTo>
                    <a:lnTo>
                      <a:pt x="1351" y="1654"/>
                    </a:lnTo>
                    <a:lnTo>
                      <a:pt x="1311" y="1664"/>
                    </a:lnTo>
                    <a:lnTo>
                      <a:pt x="1270" y="1672"/>
                    </a:lnTo>
                    <a:lnTo>
                      <a:pt x="1228" y="1677"/>
                    </a:lnTo>
                    <a:lnTo>
                      <a:pt x="1186" y="1679"/>
                    </a:lnTo>
                    <a:lnTo>
                      <a:pt x="1145" y="1681"/>
                    </a:lnTo>
                    <a:lnTo>
                      <a:pt x="1145" y="1681"/>
                    </a:lnTo>
                    <a:lnTo>
                      <a:pt x="1099" y="1679"/>
                    </a:lnTo>
                    <a:lnTo>
                      <a:pt x="1053" y="1675"/>
                    </a:lnTo>
                    <a:lnTo>
                      <a:pt x="1007" y="1670"/>
                    </a:lnTo>
                    <a:lnTo>
                      <a:pt x="961" y="1660"/>
                    </a:lnTo>
                    <a:lnTo>
                      <a:pt x="917" y="1651"/>
                    </a:lnTo>
                    <a:lnTo>
                      <a:pt x="875" y="1637"/>
                    </a:lnTo>
                    <a:lnTo>
                      <a:pt x="834" y="1620"/>
                    </a:lnTo>
                    <a:lnTo>
                      <a:pt x="792" y="1603"/>
                    </a:lnTo>
                    <a:lnTo>
                      <a:pt x="751" y="1582"/>
                    </a:lnTo>
                    <a:lnTo>
                      <a:pt x="711" y="1559"/>
                    </a:lnTo>
                    <a:lnTo>
                      <a:pt x="673" y="1534"/>
                    </a:lnTo>
                    <a:lnTo>
                      <a:pt x="637" y="1507"/>
                    </a:lnTo>
                    <a:lnTo>
                      <a:pt x="603" y="1479"/>
                    </a:lnTo>
                    <a:lnTo>
                      <a:pt x="568" y="1448"/>
                    </a:lnTo>
                    <a:lnTo>
                      <a:pt x="536" y="1416"/>
                    </a:lnTo>
                    <a:lnTo>
                      <a:pt x="505" y="1380"/>
                    </a:lnTo>
                    <a:lnTo>
                      <a:pt x="505" y="1380"/>
                    </a:lnTo>
                    <a:lnTo>
                      <a:pt x="502" y="1378"/>
                    </a:lnTo>
                    <a:lnTo>
                      <a:pt x="498" y="1376"/>
                    </a:lnTo>
                    <a:lnTo>
                      <a:pt x="494" y="1376"/>
                    </a:lnTo>
                    <a:lnTo>
                      <a:pt x="490" y="1378"/>
                    </a:lnTo>
                    <a:lnTo>
                      <a:pt x="26" y="1378"/>
                    </a:lnTo>
                    <a:lnTo>
                      <a:pt x="26" y="1299"/>
                    </a:lnTo>
                    <a:lnTo>
                      <a:pt x="347" y="973"/>
                    </a:lnTo>
                    <a:lnTo>
                      <a:pt x="347" y="973"/>
                    </a:lnTo>
                    <a:lnTo>
                      <a:pt x="400" y="918"/>
                    </a:lnTo>
                    <a:lnTo>
                      <a:pt x="444" y="866"/>
                    </a:lnTo>
                    <a:lnTo>
                      <a:pt x="481" y="821"/>
                    </a:lnTo>
                    <a:lnTo>
                      <a:pt x="494" y="800"/>
                    </a:lnTo>
                    <a:lnTo>
                      <a:pt x="503" y="780"/>
                    </a:lnTo>
                    <a:lnTo>
                      <a:pt x="503" y="780"/>
                    </a:lnTo>
                    <a:lnTo>
                      <a:pt x="522" y="744"/>
                    </a:lnTo>
                    <a:lnTo>
                      <a:pt x="534" y="708"/>
                    </a:lnTo>
                    <a:lnTo>
                      <a:pt x="542" y="675"/>
                    </a:lnTo>
                    <a:lnTo>
                      <a:pt x="543" y="658"/>
                    </a:lnTo>
                    <a:lnTo>
                      <a:pt x="545" y="643"/>
                    </a:lnTo>
                    <a:lnTo>
                      <a:pt x="545" y="643"/>
                    </a:lnTo>
                    <a:lnTo>
                      <a:pt x="543" y="628"/>
                    </a:lnTo>
                    <a:lnTo>
                      <a:pt x="542" y="613"/>
                    </a:lnTo>
                    <a:lnTo>
                      <a:pt x="538" y="597"/>
                    </a:lnTo>
                    <a:lnTo>
                      <a:pt x="534" y="584"/>
                    </a:lnTo>
                    <a:lnTo>
                      <a:pt x="528" y="571"/>
                    </a:lnTo>
                    <a:lnTo>
                      <a:pt x="521" y="557"/>
                    </a:lnTo>
                    <a:lnTo>
                      <a:pt x="511" y="546"/>
                    </a:lnTo>
                    <a:lnTo>
                      <a:pt x="502" y="534"/>
                    </a:lnTo>
                    <a:lnTo>
                      <a:pt x="502" y="534"/>
                    </a:lnTo>
                    <a:lnTo>
                      <a:pt x="490" y="525"/>
                    </a:lnTo>
                    <a:lnTo>
                      <a:pt x="477" y="515"/>
                    </a:lnTo>
                    <a:lnTo>
                      <a:pt x="463" y="508"/>
                    </a:lnTo>
                    <a:lnTo>
                      <a:pt x="450" y="502"/>
                    </a:lnTo>
                    <a:lnTo>
                      <a:pt x="437" y="498"/>
                    </a:lnTo>
                    <a:lnTo>
                      <a:pt x="421" y="494"/>
                    </a:lnTo>
                    <a:lnTo>
                      <a:pt x="404" y="492"/>
                    </a:lnTo>
                    <a:lnTo>
                      <a:pt x="389" y="490"/>
                    </a:lnTo>
                    <a:lnTo>
                      <a:pt x="389" y="490"/>
                    </a:lnTo>
                    <a:lnTo>
                      <a:pt x="372" y="492"/>
                    </a:lnTo>
                    <a:lnTo>
                      <a:pt x="355" y="494"/>
                    </a:lnTo>
                    <a:lnTo>
                      <a:pt x="339" y="498"/>
                    </a:lnTo>
                    <a:lnTo>
                      <a:pt x="324" y="504"/>
                    </a:lnTo>
                    <a:lnTo>
                      <a:pt x="311" y="511"/>
                    </a:lnTo>
                    <a:lnTo>
                      <a:pt x="297" y="521"/>
                    </a:lnTo>
                    <a:lnTo>
                      <a:pt x="284" y="530"/>
                    </a:lnTo>
                    <a:lnTo>
                      <a:pt x="273" y="544"/>
                    </a:lnTo>
                    <a:lnTo>
                      <a:pt x="273" y="544"/>
                    </a:lnTo>
                    <a:lnTo>
                      <a:pt x="261" y="555"/>
                    </a:lnTo>
                    <a:lnTo>
                      <a:pt x="253" y="569"/>
                    </a:lnTo>
                    <a:lnTo>
                      <a:pt x="246" y="584"/>
                    </a:lnTo>
                    <a:lnTo>
                      <a:pt x="238" y="597"/>
                    </a:lnTo>
                    <a:lnTo>
                      <a:pt x="232" y="614"/>
                    </a:lnTo>
                    <a:lnTo>
                      <a:pt x="229" y="632"/>
                    </a:lnTo>
                    <a:lnTo>
                      <a:pt x="225" y="649"/>
                    </a:lnTo>
                    <a:lnTo>
                      <a:pt x="223" y="668"/>
                    </a:lnTo>
                    <a:lnTo>
                      <a:pt x="55" y="668"/>
                    </a:lnTo>
                    <a:lnTo>
                      <a:pt x="55" y="668"/>
                    </a:lnTo>
                    <a:lnTo>
                      <a:pt x="59" y="632"/>
                    </a:lnTo>
                    <a:lnTo>
                      <a:pt x="66" y="595"/>
                    </a:lnTo>
                    <a:lnTo>
                      <a:pt x="76" y="561"/>
                    </a:lnTo>
                    <a:lnTo>
                      <a:pt x="87" y="530"/>
                    </a:lnTo>
                    <a:lnTo>
                      <a:pt x="101" y="500"/>
                    </a:lnTo>
                    <a:lnTo>
                      <a:pt x="116" y="473"/>
                    </a:lnTo>
                    <a:lnTo>
                      <a:pt x="135" y="448"/>
                    </a:lnTo>
                    <a:lnTo>
                      <a:pt x="158" y="424"/>
                    </a:lnTo>
                    <a:lnTo>
                      <a:pt x="158" y="424"/>
                    </a:lnTo>
                    <a:lnTo>
                      <a:pt x="181" y="403"/>
                    </a:lnTo>
                    <a:lnTo>
                      <a:pt x="208" y="384"/>
                    </a:lnTo>
                    <a:lnTo>
                      <a:pt x="236" y="368"/>
                    </a:lnTo>
                    <a:lnTo>
                      <a:pt x="265" y="355"/>
                    </a:lnTo>
                    <a:lnTo>
                      <a:pt x="297" y="343"/>
                    </a:lnTo>
                    <a:lnTo>
                      <a:pt x="330" y="338"/>
                    </a:lnTo>
                    <a:lnTo>
                      <a:pt x="364" y="332"/>
                    </a:lnTo>
                    <a:lnTo>
                      <a:pt x="400" y="330"/>
                    </a:lnTo>
                    <a:lnTo>
                      <a:pt x="400" y="330"/>
                    </a:lnTo>
                    <a:lnTo>
                      <a:pt x="423" y="332"/>
                    </a:lnTo>
                    <a:lnTo>
                      <a:pt x="446" y="334"/>
                    </a:lnTo>
                    <a:lnTo>
                      <a:pt x="467" y="336"/>
                    </a:lnTo>
                    <a:lnTo>
                      <a:pt x="488" y="342"/>
                    </a:lnTo>
                    <a:lnTo>
                      <a:pt x="507" y="345"/>
                    </a:lnTo>
                    <a:lnTo>
                      <a:pt x="526" y="353"/>
                    </a:lnTo>
                    <a:lnTo>
                      <a:pt x="545" y="361"/>
                    </a:lnTo>
                    <a:lnTo>
                      <a:pt x="563" y="370"/>
                    </a:lnTo>
                    <a:lnTo>
                      <a:pt x="563" y="370"/>
                    </a:lnTo>
                    <a:lnTo>
                      <a:pt x="580" y="380"/>
                    </a:lnTo>
                    <a:lnTo>
                      <a:pt x="595" y="391"/>
                    </a:lnTo>
                    <a:lnTo>
                      <a:pt x="610" y="403"/>
                    </a:lnTo>
                    <a:lnTo>
                      <a:pt x="626" y="416"/>
                    </a:lnTo>
                    <a:lnTo>
                      <a:pt x="639" y="431"/>
                    </a:lnTo>
                    <a:lnTo>
                      <a:pt x="652" y="447"/>
                    </a:lnTo>
                    <a:lnTo>
                      <a:pt x="664" y="464"/>
                    </a:lnTo>
                    <a:lnTo>
                      <a:pt x="675" y="481"/>
                    </a:lnTo>
                    <a:lnTo>
                      <a:pt x="675" y="481"/>
                    </a:lnTo>
                    <a:lnTo>
                      <a:pt x="685" y="498"/>
                    </a:lnTo>
                    <a:lnTo>
                      <a:pt x="692" y="517"/>
                    </a:lnTo>
                    <a:lnTo>
                      <a:pt x="700" y="536"/>
                    </a:lnTo>
                    <a:lnTo>
                      <a:pt x="706" y="553"/>
                    </a:lnTo>
                    <a:lnTo>
                      <a:pt x="709" y="572"/>
                    </a:lnTo>
                    <a:lnTo>
                      <a:pt x="713" y="592"/>
                    </a:lnTo>
                    <a:lnTo>
                      <a:pt x="715" y="609"/>
                    </a:lnTo>
                    <a:lnTo>
                      <a:pt x="717" y="628"/>
                    </a:lnTo>
                    <a:lnTo>
                      <a:pt x="717" y="628"/>
                    </a:lnTo>
                    <a:lnTo>
                      <a:pt x="715" y="651"/>
                    </a:lnTo>
                    <a:lnTo>
                      <a:pt x="713" y="674"/>
                    </a:lnTo>
                    <a:lnTo>
                      <a:pt x="709" y="698"/>
                    </a:lnTo>
                    <a:lnTo>
                      <a:pt x="704" y="721"/>
                    </a:lnTo>
                    <a:lnTo>
                      <a:pt x="696" y="746"/>
                    </a:lnTo>
                    <a:lnTo>
                      <a:pt x="687" y="771"/>
                    </a:lnTo>
                    <a:lnTo>
                      <a:pt x="677" y="798"/>
                    </a:lnTo>
                    <a:lnTo>
                      <a:pt x="664" y="822"/>
                    </a:lnTo>
                    <a:lnTo>
                      <a:pt x="664" y="822"/>
                    </a:lnTo>
                    <a:lnTo>
                      <a:pt x="650" y="849"/>
                    </a:lnTo>
                    <a:lnTo>
                      <a:pt x="633" y="878"/>
                    </a:lnTo>
                    <a:lnTo>
                      <a:pt x="614" y="906"/>
                    </a:lnTo>
                    <a:lnTo>
                      <a:pt x="591" y="939"/>
                    </a:lnTo>
                    <a:lnTo>
                      <a:pt x="564" y="969"/>
                    </a:lnTo>
                    <a:lnTo>
                      <a:pt x="538" y="1004"/>
                    </a:lnTo>
                    <a:lnTo>
                      <a:pt x="507" y="1038"/>
                    </a:lnTo>
                    <a:lnTo>
                      <a:pt x="473" y="1072"/>
                    </a:lnTo>
                    <a:lnTo>
                      <a:pt x="356" y="1196"/>
                    </a:lnTo>
                    <a:lnTo>
                      <a:pt x="356" y="1196"/>
                    </a:lnTo>
                    <a:lnTo>
                      <a:pt x="353" y="1204"/>
                    </a:lnTo>
                    <a:lnTo>
                      <a:pt x="353" y="1212"/>
                    </a:lnTo>
                    <a:lnTo>
                      <a:pt x="353" y="1212"/>
                    </a:lnTo>
                    <a:lnTo>
                      <a:pt x="358" y="1217"/>
                    </a:lnTo>
                    <a:lnTo>
                      <a:pt x="366" y="1219"/>
                    </a:lnTo>
                    <a:lnTo>
                      <a:pt x="635" y="1219"/>
                    </a:lnTo>
                    <a:lnTo>
                      <a:pt x="635" y="1219"/>
                    </a:lnTo>
                    <a:lnTo>
                      <a:pt x="641" y="1231"/>
                    </a:lnTo>
                    <a:lnTo>
                      <a:pt x="650" y="1240"/>
                    </a:lnTo>
                    <a:lnTo>
                      <a:pt x="662" y="1246"/>
                    </a:lnTo>
                    <a:lnTo>
                      <a:pt x="669" y="1248"/>
                    </a:lnTo>
                    <a:lnTo>
                      <a:pt x="675" y="1250"/>
                    </a:lnTo>
                    <a:lnTo>
                      <a:pt x="675" y="1250"/>
                    </a:lnTo>
                    <a:lnTo>
                      <a:pt x="685" y="1248"/>
                    </a:lnTo>
                    <a:lnTo>
                      <a:pt x="692" y="1246"/>
                    </a:lnTo>
                    <a:lnTo>
                      <a:pt x="700" y="1242"/>
                    </a:lnTo>
                    <a:lnTo>
                      <a:pt x="706" y="1236"/>
                    </a:lnTo>
                    <a:lnTo>
                      <a:pt x="711" y="1231"/>
                    </a:lnTo>
                    <a:lnTo>
                      <a:pt x="715" y="1223"/>
                    </a:lnTo>
                    <a:lnTo>
                      <a:pt x="717" y="1216"/>
                    </a:lnTo>
                    <a:lnTo>
                      <a:pt x="719" y="1206"/>
                    </a:lnTo>
                    <a:lnTo>
                      <a:pt x="719" y="1206"/>
                    </a:lnTo>
                    <a:lnTo>
                      <a:pt x="717" y="1198"/>
                    </a:lnTo>
                    <a:lnTo>
                      <a:pt x="715" y="1189"/>
                    </a:lnTo>
                    <a:lnTo>
                      <a:pt x="711" y="1183"/>
                    </a:lnTo>
                    <a:lnTo>
                      <a:pt x="706" y="1175"/>
                    </a:lnTo>
                    <a:lnTo>
                      <a:pt x="700" y="1170"/>
                    </a:lnTo>
                    <a:lnTo>
                      <a:pt x="692" y="1166"/>
                    </a:lnTo>
                    <a:lnTo>
                      <a:pt x="685" y="1164"/>
                    </a:lnTo>
                    <a:lnTo>
                      <a:pt x="675" y="1164"/>
                    </a:lnTo>
                    <a:lnTo>
                      <a:pt x="675" y="1164"/>
                    </a:lnTo>
                    <a:lnTo>
                      <a:pt x="662" y="1166"/>
                    </a:lnTo>
                    <a:lnTo>
                      <a:pt x="650" y="1172"/>
                    </a:lnTo>
                    <a:lnTo>
                      <a:pt x="641" y="1181"/>
                    </a:lnTo>
                    <a:lnTo>
                      <a:pt x="635" y="1193"/>
                    </a:lnTo>
                    <a:lnTo>
                      <a:pt x="395" y="1193"/>
                    </a:lnTo>
                    <a:lnTo>
                      <a:pt x="492" y="1091"/>
                    </a:lnTo>
                    <a:lnTo>
                      <a:pt x="492" y="1091"/>
                    </a:lnTo>
                    <a:lnTo>
                      <a:pt x="526" y="1055"/>
                    </a:lnTo>
                    <a:lnTo>
                      <a:pt x="557" y="1019"/>
                    </a:lnTo>
                    <a:lnTo>
                      <a:pt x="585" y="987"/>
                    </a:lnTo>
                    <a:lnTo>
                      <a:pt x="612" y="952"/>
                    </a:lnTo>
                    <a:lnTo>
                      <a:pt x="635" y="922"/>
                    </a:lnTo>
                    <a:lnTo>
                      <a:pt x="656" y="891"/>
                    </a:lnTo>
                    <a:lnTo>
                      <a:pt x="673" y="862"/>
                    </a:lnTo>
                    <a:lnTo>
                      <a:pt x="688" y="834"/>
                    </a:lnTo>
                    <a:lnTo>
                      <a:pt x="688" y="834"/>
                    </a:lnTo>
                    <a:lnTo>
                      <a:pt x="700" y="807"/>
                    </a:lnTo>
                    <a:lnTo>
                      <a:pt x="711" y="780"/>
                    </a:lnTo>
                    <a:lnTo>
                      <a:pt x="721" y="754"/>
                    </a:lnTo>
                    <a:lnTo>
                      <a:pt x="729" y="727"/>
                    </a:lnTo>
                    <a:lnTo>
                      <a:pt x="734" y="702"/>
                    </a:lnTo>
                    <a:lnTo>
                      <a:pt x="738" y="677"/>
                    </a:lnTo>
                    <a:lnTo>
                      <a:pt x="742" y="653"/>
                    </a:lnTo>
                    <a:lnTo>
                      <a:pt x="742" y="628"/>
                    </a:lnTo>
                    <a:lnTo>
                      <a:pt x="742" y="628"/>
                    </a:lnTo>
                    <a:lnTo>
                      <a:pt x="742" y="607"/>
                    </a:lnTo>
                    <a:lnTo>
                      <a:pt x="740" y="588"/>
                    </a:lnTo>
                    <a:lnTo>
                      <a:pt x="736" y="567"/>
                    </a:lnTo>
                    <a:lnTo>
                      <a:pt x="730" y="548"/>
                    </a:lnTo>
                    <a:lnTo>
                      <a:pt x="725" y="527"/>
                    </a:lnTo>
                    <a:lnTo>
                      <a:pt x="717" y="508"/>
                    </a:lnTo>
                    <a:lnTo>
                      <a:pt x="708" y="487"/>
                    </a:lnTo>
                    <a:lnTo>
                      <a:pt x="696" y="468"/>
                    </a:lnTo>
                    <a:lnTo>
                      <a:pt x="696" y="468"/>
                    </a:lnTo>
                    <a:lnTo>
                      <a:pt x="685" y="448"/>
                    </a:lnTo>
                    <a:lnTo>
                      <a:pt x="671" y="431"/>
                    </a:lnTo>
                    <a:lnTo>
                      <a:pt x="658" y="414"/>
                    </a:lnTo>
                    <a:lnTo>
                      <a:pt x="643" y="399"/>
                    </a:lnTo>
                    <a:lnTo>
                      <a:pt x="627" y="384"/>
                    </a:lnTo>
                    <a:lnTo>
                      <a:pt x="612" y="370"/>
                    </a:lnTo>
                    <a:lnTo>
                      <a:pt x="593" y="359"/>
                    </a:lnTo>
                    <a:lnTo>
                      <a:pt x="576" y="347"/>
                    </a:lnTo>
                    <a:lnTo>
                      <a:pt x="576" y="347"/>
                    </a:lnTo>
                    <a:lnTo>
                      <a:pt x="557" y="338"/>
                    </a:lnTo>
                    <a:lnTo>
                      <a:pt x="536" y="328"/>
                    </a:lnTo>
                    <a:lnTo>
                      <a:pt x="515" y="321"/>
                    </a:lnTo>
                    <a:lnTo>
                      <a:pt x="494" y="315"/>
                    </a:lnTo>
                    <a:lnTo>
                      <a:pt x="471" y="311"/>
                    </a:lnTo>
                    <a:lnTo>
                      <a:pt x="448" y="307"/>
                    </a:lnTo>
                    <a:lnTo>
                      <a:pt x="425" y="305"/>
                    </a:lnTo>
                    <a:lnTo>
                      <a:pt x="400" y="305"/>
                    </a:lnTo>
                    <a:lnTo>
                      <a:pt x="400" y="305"/>
                    </a:lnTo>
                    <a:lnTo>
                      <a:pt x="362" y="307"/>
                    </a:lnTo>
                    <a:lnTo>
                      <a:pt x="324" y="311"/>
                    </a:lnTo>
                    <a:lnTo>
                      <a:pt x="290" y="319"/>
                    </a:lnTo>
                    <a:lnTo>
                      <a:pt x="255" y="330"/>
                    </a:lnTo>
                    <a:lnTo>
                      <a:pt x="223" y="345"/>
                    </a:lnTo>
                    <a:lnTo>
                      <a:pt x="194" y="363"/>
                    </a:lnTo>
                    <a:lnTo>
                      <a:pt x="166" y="382"/>
                    </a:lnTo>
                    <a:lnTo>
                      <a:pt x="139" y="406"/>
                    </a:lnTo>
                    <a:lnTo>
                      <a:pt x="139" y="406"/>
                    </a:lnTo>
                    <a:lnTo>
                      <a:pt x="114" y="431"/>
                    </a:lnTo>
                    <a:lnTo>
                      <a:pt x="93" y="460"/>
                    </a:lnTo>
                    <a:lnTo>
                      <a:pt x="76" y="492"/>
                    </a:lnTo>
                    <a:lnTo>
                      <a:pt x="61" y="525"/>
                    </a:lnTo>
                    <a:lnTo>
                      <a:pt x="47" y="561"/>
                    </a:lnTo>
                    <a:lnTo>
                      <a:pt x="40" y="599"/>
                    </a:lnTo>
                    <a:lnTo>
                      <a:pt x="32" y="639"/>
                    </a:lnTo>
                    <a:lnTo>
                      <a:pt x="28" y="681"/>
                    </a:lnTo>
                    <a:lnTo>
                      <a:pt x="28" y="681"/>
                    </a:lnTo>
                    <a:lnTo>
                      <a:pt x="30" y="685"/>
                    </a:lnTo>
                    <a:lnTo>
                      <a:pt x="32" y="691"/>
                    </a:lnTo>
                    <a:lnTo>
                      <a:pt x="32" y="691"/>
                    </a:lnTo>
                    <a:lnTo>
                      <a:pt x="36" y="693"/>
                    </a:lnTo>
                    <a:lnTo>
                      <a:pt x="42" y="695"/>
                    </a:lnTo>
                    <a:lnTo>
                      <a:pt x="236" y="695"/>
                    </a:lnTo>
                    <a:lnTo>
                      <a:pt x="236" y="695"/>
                    </a:lnTo>
                    <a:lnTo>
                      <a:pt x="240" y="693"/>
                    </a:lnTo>
                    <a:lnTo>
                      <a:pt x="246" y="691"/>
                    </a:lnTo>
                    <a:lnTo>
                      <a:pt x="248" y="687"/>
                    </a:lnTo>
                    <a:lnTo>
                      <a:pt x="250" y="681"/>
                    </a:lnTo>
                    <a:lnTo>
                      <a:pt x="250" y="681"/>
                    </a:lnTo>
                    <a:lnTo>
                      <a:pt x="250" y="662"/>
                    </a:lnTo>
                    <a:lnTo>
                      <a:pt x="253" y="645"/>
                    </a:lnTo>
                    <a:lnTo>
                      <a:pt x="255" y="628"/>
                    </a:lnTo>
                    <a:lnTo>
                      <a:pt x="261" y="613"/>
                    </a:lnTo>
                    <a:lnTo>
                      <a:pt x="267" y="599"/>
                    </a:lnTo>
                    <a:lnTo>
                      <a:pt x="274" y="584"/>
                    </a:lnTo>
                    <a:lnTo>
                      <a:pt x="282" y="572"/>
                    </a:lnTo>
                    <a:lnTo>
                      <a:pt x="292" y="561"/>
                    </a:lnTo>
                    <a:lnTo>
                      <a:pt x="292" y="561"/>
                    </a:lnTo>
                    <a:lnTo>
                      <a:pt x="301" y="550"/>
                    </a:lnTo>
                    <a:lnTo>
                      <a:pt x="313" y="542"/>
                    </a:lnTo>
                    <a:lnTo>
                      <a:pt x="322" y="534"/>
                    </a:lnTo>
                    <a:lnTo>
                      <a:pt x="336" y="529"/>
                    </a:lnTo>
                    <a:lnTo>
                      <a:pt x="347" y="523"/>
                    </a:lnTo>
                    <a:lnTo>
                      <a:pt x="360" y="519"/>
                    </a:lnTo>
                    <a:lnTo>
                      <a:pt x="374" y="517"/>
                    </a:lnTo>
                    <a:lnTo>
                      <a:pt x="389" y="517"/>
                    </a:lnTo>
                    <a:lnTo>
                      <a:pt x="389" y="517"/>
                    </a:lnTo>
                    <a:lnTo>
                      <a:pt x="402" y="517"/>
                    </a:lnTo>
                    <a:lnTo>
                      <a:pt x="416" y="519"/>
                    </a:lnTo>
                    <a:lnTo>
                      <a:pt x="429" y="523"/>
                    </a:lnTo>
                    <a:lnTo>
                      <a:pt x="440" y="527"/>
                    </a:lnTo>
                    <a:lnTo>
                      <a:pt x="452" y="530"/>
                    </a:lnTo>
                    <a:lnTo>
                      <a:pt x="463" y="538"/>
                    </a:lnTo>
                    <a:lnTo>
                      <a:pt x="473" y="544"/>
                    </a:lnTo>
                    <a:lnTo>
                      <a:pt x="482" y="553"/>
                    </a:lnTo>
                    <a:lnTo>
                      <a:pt x="482" y="553"/>
                    </a:lnTo>
                    <a:lnTo>
                      <a:pt x="490" y="563"/>
                    </a:lnTo>
                    <a:lnTo>
                      <a:pt x="498" y="572"/>
                    </a:lnTo>
                    <a:lnTo>
                      <a:pt x="505" y="582"/>
                    </a:lnTo>
                    <a:lnTo>
                      <a:pt x="509" y="593"/>
                    </a:lnTo>
                    <a:lnTo>
                      <a:pt x="513" y="605"/>
                    </a:lnTo>
                    <a:lnTo>
                      <a:pt x="517" y="616"/>
                    </a:lnTo>
                    <a:lnTo>
                      <a:pt x="519" y="630"/>
                    </a:lnTo>
                    <a:lnTo>
                      <a:pt x="519" y="643"/>
                    </a:lnTo>
                    <a:lnTo>
                      <a:pt x="519" y="643"/>
                    </a:lnTo>
                    <a:lnTo>
                      <a:pt x="517" y="672"/>
                    </a:lnTo>
                    <a:lnTo>
                      <a:pt x="509" y="702"/>
                    </a:lnTo>
                    <a:lnTo>
                      <a:pt x="498" y="735"/>
                    </a:lnTo>
                    <a:lnTo>
                      <a:pt x="481" y="767"/>
                    </a:lnTo>
                    <a:lnTo>
                      <a:pt x="481" y="767"/>
                    </a:lnTo>
                    <a:lnTo>
                      <a:pt x="471" y="786"/>
                    </a:lnTo>
                    <a:lnTo>
                      <a:pt x="458" y="805"/>
                    </a:lnTo>
                    <a:lnTo>
                      <a:pt x="423" y="851"/>
                    </a:lnTo>
                    <a:lnTo>
                      <a:pt x="381" y="901"/>
                    </a:lnTo>
                    <a:lnTo>
                      <a:pt x="328" y="956"/>
                    </a:lnTo>
                    <a:lnTo>
                      <a:pt x="4" y="1286"/>
                    </a:lnTo>
                    <a:lnTo>
                      <a:pt x="4" y="1286"/>
                    </a:lnTo>
                    <a:lnTo>
                      <a:pt x="2" y="1290"/>
                    </a:lnTo>
                    <a:lnTo>
                      <a:pt x="0" y="1296"/>
                    </a:lnTo>
                    <a:lnTo>
                      <a:pt x="0" y="1389"/>
                    </a:lnTo>
                    <a:lnTo>
                      <a:pt x="0" y="1389"/>
                    </a:lnTo>
                    <a:lnTo>
                      <a:pt x="2" y="1395"/>
                    </a:lnTo>
                    <a:lnTo>
                      <a:pt x="4" y="1399"/>
                    </a:lnTo>
                    <a:lnTo>
                      <a:pt x="9" y="1403"/>
                    </a:lnTo>
                    <a:lnTo>
                      <a:pt x="13" y="1403"/>
                    </a:lnTo>
                    <a:lnTo>
                      <a:pt x="492" y="1403"/>
                    </a:lnTo>
                    <a:lnTo>
                      <a:pt x="492" y="1403"/>
                    </a:lnTo>
                    <a:lnTo>
                      <a:pt x="522" y="1439"/>
                    </a:lnTo>
                    <a:lnTo>
                      <a:pt x="555" y="1471"/>
                    </a:lnTo>
                    <a:lnTo>
                      <a:pt x="589" y="1504"/>
                    </a:lnTo>
                    <a:lnTo>
                      <a:pt x="626" y="1532"/>
                    </a:lnTo>
                    <a:lnTo>
                      <a:pt x="664" y="1559"/>
                    </a:lnTo>
                    <a:lnTo>
                      <a:pt x="702" y="1584"/>
                    </a:lnTo>
                    <a:lnTo>
                      <a:pt x="742" y="1607"/>
                    </a:lnTo>
                    <a:lnTo>
                      <a:pt x="784" y="1628"/>
                    </a:lnTo>
                    <a:lnTo>
                      <a:pt x="826" y="1647"/>
                    </a:lnTo>
                    <a:lnTo>
                      <a:pt x="870" y="1662"/>
                    </a:lnTo>
                    <a:lnTo>
                      <a:pt x="914" y="1675"/>
                    </a:lnTo>
                    <a:lnTo>
                      <a:pt x="958" y="1687"/>
                    </a:lnTo>
                    <a:lnTo>
                      <a:pt x="1003" y="1696"/>
                    </a:lnTo>
                    <a:lnTo>
                      <a:pt x="1051" y="1702"/>
                    </a:lnTo>
                    <a:lnTo>
                      <a:pt x="1097" y="1706"/>
                    </a:lnTo>
                    <a:lnTo>
                      <a:pt x="1145" y="1708"/>
                    </a:lnTo>
                    <a:lnTo>
                      <a:pt x="1145" y="1708"/>
                    </a:lnTo>
                    <a:lnTo>
                      <a:pt x="1186" y="1706"/>
                    </a:lnTo>
                    <a:lnTo>
                      <a:pt x="1228" y="1704"/>
                    </a:lnTo>
                    <a:lnTo>
                      <a:pt x="1270" y="1698"/>
                    </a:lnTo>
                    <a:lnTo>
                      <a:pt x="1312" y="1691"/>
                    </a:lnTo>
                    <a:lnTo>
                      <a:pt x="1352" y="1681"/>
                    </a:lnTo>
                    <a:lnTo>
                      <a:pt x="1393" y="1670"/>
                    </a:lnTo>
                    <a:lnTo>
                      <a:pt x="1433" y="1658"/>
                    </a:lnTo>
                    <a:lnTo>
                      <a:pt x="1471" y="1643"/>
                    </a:lnTo>
                    <a:lnTo>
                      <a:pt x="1509" y="1626"/>
                    </a:lnTo>
                    <a:lnTo>
                      <a:pt x="1545" y="1607"/>
                    </a:lnTo>
                    <a:lnTo>
                      <a:pt x="1581" y="1588"/>
                    </a:lnTo>
                    <a:lnTo>
                      <a:pt x="1618" y="1565"/>
                    </a:lnTo>
                    <a:lnTo>
                      <a:pt x="1652" y="1540"/>
                    </a:lnTo>
                    <a:lnTo>
                      <a:pt x="1684" y="1515"/>
                    </a:lnTo>
                    <a:lnTo>
                      <a:pt x="1717" y="1486"/>
                    </a:lnTo>
                    <a:lnTo>
                      <a:pt x="1747" y="1458"/>
                    </a:lnTo>
                    <a:lnTo>
                      <a:pt x="1747" y="1458"/>
                    </a:lnTo>
                    <a:lnTo>
                      <a:pt x="1776" y="1427"/>
                    </a:lnTo>
                    <a:lnTo>
                      <a:pt x="1805" y="1395"/>
                    </a:lnTo>
                    <a:lnTo>
                      <a:pt x="1829" y="1361"/>
                    </a:lnTo>
                    <a:lnTo>
                      <a:pt x="1854" y="1326"/>
                    </a:lnTo>
                    <a:lnTo>
                      <a:pt x="1877" y="1292"/>
                    </a:lnTo>
                    <a:lnTo>
                      <a:pt x="1898" y="1256"/>
                    </a:lnTo>
                    <a:lnTo>
                      <a:pt x="1915" y="1219"/>
                    </a:lnTo>
                    <a:lnTo>
                      <a:pt x="1933" y="1181"/>
                    </a:lnTo>
                    <a:lnTo>
                      <a:pt x="1948" y="1141"/>
                    </a:lnTo>
                    <a:lnTo>
                      <a:pt x="1961" y="1103"/>
                    </a:lnTo>
                    <a:lnTo>
                      <a:pt x="1973" y="1063"/>
                    </a:lnTo>
                    <a:lnTo>
                      <a:pt x="1980" y="1021"/>
                    </a:lnTo>
                    <a:lnTo>
                      <a:pt x="1988" y="981"/>
                    </a:lnTo>
                    <a:lnTo>
                      <a:pt x="1994" y="939"/>
                    </a:lnTo>
                    <a:lnTo>
                      <a:pt x="1995" y="897"/>
                    </a:lnTo>
                    <a:lnTo>
                      <a:pt x="1997" y="855"/>
                    </a:lnTo>
                    <a:lnTo>
                      <a:pt x="1997" y="855"/>
                    </a:lnTo>
                    <a:lnTo>
                      <a:pt x="1995" y="811"/>
                    </a:lnTo>
                    <a:lnTo>
                      <a:pt x="1994" y="769"/>
                    </a:lnTo>
                    <a:lnTo>
                      <a:pt x="1988" y="727"/>
                    </a:lnTo>
                    <a:lnTo>
                      <a:pt x="1980" y="687"/>
                    </a:lnTo>
                    <a:lnTo>
                      <a:pt x="1973" y="645"/>
                    </a:lnTo>
                    <a:lnTo>
                      <a:pt x="1961" y="605"/>
                    </a:lnTo>
                    <a:lnTo>
                      <a:pt x="1948" y="567"/>
                    </a:lnTo>
                    <a:lnTo>
                      <a:pt x="1933" y="527"/>
                    </a:lnTo>
                    <a:lnTo>
                      <a:pt x="1915" y="488"/>
                    </a:lnTo>
                    <a:lnTo>
                      <a:pt x="1898" y="452"/>
                    </a:lnTo>
                    <a:lnTo>
                      <a:pt x="1877" y="416"/>
                    </a:lnTo>
                    <a:lnTo>
                      <a:pt x="1854" y="382"/>
                    </a:lnTo>
                    <a:lnTo>
                      <a:pt x="1829" y="347"/>
                    </a:lnTo>
                    <a:lnTo>
                      <a:pt x="1805" y="313"/>
                    </a:lnTo>
                    <a:lnTo>
                      <a:pt x="1776" y="282"/>
                    </a:lnTo>
                    <a:lnTo>
                      <a:pt x="1747" y="250"/>
                    </a:lnTo>
                    <a:lnTo>
                      <a:pt x="1747" y="250"/>
                    </a:lnTo>
                    <a:close/>
                    <a:moveTo>
                      <a:pt x="578" y="231"/>
                    </a:moveTo>
                    <a:lnTo>
                      <a:pt x="606" y="172"/>
                    </a:lnTo>
                    <a:lnTo>
                      <a:pt x="643" y="216"/>
                    </a:lnTo>
                    <a:lnTo>
                      <a:pt x="578" y="231"/>
                    </a:lnTo>
                    <a:close/>
                    <a:moveTo>
                      <a:pt x="675" y="1189"/>
                    </a:moveTo>
                    <a:lnTo>
                      <a:pt x="675" y="1189"/>
                    </a:lnTo>
                    <a:lnTo>
                      <a:pt x="683" y="1191"/>
                    </a:lnTo>
                    <a:lnTo>
                      <a:pt x="688" y="1195"/>
                    </a:lnTo>
                    <a:lnTo>
                      <a:pt x="690" y="1200"/>
                    </a:lnTo>
                    <a:lnTo>
                      <a:pt x="692" y="1206"/>
                    </a:lnTo>
                    <a:lnTo>
                      <a:pt x="692" y="1206"/>
                    </a:lnTo>
                    <a:lnTo>
                      <a:pt x="690" y="1214"/>
                    </a:lnTo>
                    <a:lnTo>
                      <a:pt x="688" y="1217"/>
                    </a:lnTo>
                    <a:lnTo>
                      <a:pt x="683" y="1221"/>
                    </a:lnTo>
                    <a:lnTo>
                      <a:pt x="675" y="1223"/>
                    </a:lnTo>
                    <a:lnTo>
                      <a:pt x="675" y="1223"/>
                    </a:lnTo>
                    <a:lnTo>
                      <a:pt x="669" y="1221"/>
                    </a:lnTo>
                    <a:lnTo>
                      <a:pt x="664" y="1217"/>
                    </a:lnTo>
                    <a:lnTo>
                      <a:pt x="660" y="1214"/>
                    </a:lnTo>
                    <a:lnTo>
                      <a:pt x="660" y="1206"/>
                    </a:lnTo>
                    <a:lnTo>
                      <a:pt x="660" y="1206"/>
                    </a:lnTo>
                    <a:lnTo>
                      <a:pt x="660" y="1200"/>
                    </a:lnTo>
                    <a:lnTo>
                      <a:pt x="664" y="1195"/>
                    </a:lnTo>
                    <a:lnTo>
                      <a:pt x="669" y="1191"/>
                    </a:lnTo>
                    <a:lnTo>
                      <a:pt x="675" y="1189"/>
                    </a:lnTo>
                    <a:lnTo>
                      <a:pt x="675" y="118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latin typeface="+mn-lt"/>
                </a:endParaRPr>
              </a:p>
            </p:txBody>
          </p:sp>
          <p:sp>
            <p:nvSpPr>
              <p:cNvPr id="22" name="Rectangle 21"/>
              <p:cNvSpPr/>
              <p:nvPr/>
            </p:nvSpPr>
            <p:spPr>
              <a:xfrm>
                <a:off x="8266126" y="2802793"/>
                <a:ext cx="1633908" cy="1078195"/>
              </a:xfrm>
              <a:prstGeom prst="rect">
                <a:avLst/>
              </a:prstGeom>
            </p:spPr>
            <p:txBody>
              <a:bodyPr wrap="square" lIns="0" tIns="0" rIns="0" bIns="0" anchor="ctr" anchorCtr="0">
                <a:spAutoFit/>
              </a:bodyPr>
              <a:lstStyle/>
              <a:p>
                <a:pPr>
                  <a:lnSpc>
                    <a:spcPct val="110000"/>
                  </a:lnSpc>
                </a:pPr>
                <a:r>
                  <a:rPr lang="zh-CN" altLang="en-US" sz="1600" b="1" dirty="0">
                    <a:solidFill>
                      <a:schemeClr val="accent2"/>
                    </a:solidFill>
                    <a:latin typeface="+mn-lt"/>
                    <a:cs typeface="Arial" panose="020B0604020202020204" pitchFamily="34" charset="0"/>
                  </a:rPr>
                  <a:t>中国合资企业</a:t>
                </a:r>
                <a:endParaRPr lang="en-US" altLang="zh-CN" sz="1600" b="1" dirty="0">
                  <a:solidFill>
                    <a:schemeClr val="accent2"/>
                  </a:solidFill>
                  <a:latin typeface="+mn-lt"/>
                  <a:cs typeface="Arial" panose="020B0604020202020204" pitchFamily="34" charset="0"/>
                </a:endParaRPr>
              </a:p>
            </p:txBody>
          </p:sp>
        </p:grpSp>
        <p:sp>
          <p:nvSpPr>
            <p:cNvPr id="23" name="Freeform 22"/>
            <p:cNvSpPr/>
            <p:nvPr/>
          </p:nvSpPr>
          <p:spPr bwMode="gray">
            <a:xfrm flipV="1">
              <a:off x="1109663" y="2819829"/>
              <a:ext cx="2628056" cy="635598"/>
            </a:xfrm>
            <a:custGeom>
              <a:avLst/>
              <a:gdLst>
                <a:gd name="connsiteX0" fmla="*/ 3209925 w 3209925"/>
                <a:gd name="connsiteY0" fmla="*/ 0 h 314325"/>
                <a:gd name="connsiteX1" fmla="*/ 2981325 w 3209925"/>
                <a:gd name="connsiteY1" fmla="*/ 314325 h 314325"/>
                <a:gd name="connsiteX2" fmla="*/ 0 w 3209925"/>
                <a:gd name="connsiteY2" fmla="*/ 314325 h 314325"/>
              </a:gdLst>
              <a:ahLst/>
              <a:cxnLst>
                <a:cxn ang="0">
                  <a:pos x="connsiteX0" y="connsiteY0"/>
                </a:cxn>
                <a:cxn ang="0">
                  <a:pos x="connsiteX1" y="connsiteY1"/>
                </a:cxn>
                <a:cxn ang="0">
                  <a:pos x="connsiteX2" y="connsiteY2"/>
                </a:cxn>
              </a:cxnLst>
              <a:rect l="l" t="t" r="r" b="b"/>
              <a:pathLst>
                <a:path w="3209925" h="314325">
                  <a:moveTo>
                    <a:pt x="3209925" y="0"/>
                  </a:moveTo>
                  <a:lnTo>
                    <a:pt x="2981325" y="314325"/>
                  </a:lnTo>
                  <a:lnTo>
                    <a:pt x="0" y="314325"/>
                  </a:lnTo>
                </a:path>
              </a:pathLst>
            </a:custGeom>
            <a:noFill/>
            <a:ln w="12700" cap="flat" cmpd="sng" algn="ctr">
              <a:solidFill>
                <a:schemeClr val="accent1"/>
              </a:solidFill>
              <a:prstDash val="solid"/>
              <a:round/>
              <a:headEnd type="oval"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TextBox 23" descr="AQAAAAAQAKggDwdTEfNCuQPDHSJYw17HAolgjOm7fOV4JOjnrDBXXXqtsCK3iw8XcHS5igXvOXe7DgKhzs2lp7uPiznOj5WNCVTwSIsnUHPwfjbRB+QV"/>
            <p:cNvSpPr txBox="1"/>
            <p:nvPr/>
          </p:nvSpPr>
          <p:spPr>
            <a:xfrm>
              <a:off x="5793365" y="3354582"/>
              <a:ext cx="1902623" cy="1428135"/>
            </a:xfrm>
            <a:prstGeom prst="rect">
              <a:avLst/>
            </a:prstGeom>
            <a:noFill/>
          </p:spPr>
          <p:txBody>
            <a:bodyPr wrap="square" lIns="0" tIns="64008" rIns="0" bIns="64008" rtlCol="0" anchor="b">
              <a:spAutoFit/>
            </a:bodyPr>
            <a:lstStyle/>
            <a:p>
              <a:pPr marL="187325" lvl="2" indent="-184150" algn="l">
                <a:spcBef>
                  <a:spcPct val="20000"/>
                </a:spcBef>
                <a:buClr>
                  <a:schemeClr val="accent2"/>
                </a:buClr>
                <a:buSzPct val="80000"/>
                <a:buFont typeface="Wingdings" panose="05000000000000000000" pitchFamily="2" charset="2"/>
                <a:buChar char="n"/>
              </a:pPr>
              <a:r>
                <a:rPr lang="zh-CN" altLang="en-US" dirty="0">
                  <a:latin typeface="+mn-lt"/>
                </a:rPr>
                <a:t>产品以用户为中心更加本土化、系列化和轻量化</a:t>
              </a:r>
              <a:endParaRPr lang="en-US" altLang="zh-CN" dirty="0">
                <a:latin typeface="+mn-lt"/>
              </a:endParaRPr>
            </a:p>
            <a:p>
              <a:pPr marL="187325" lvl="2" indent="-184150" algn="l">
                <a:spcBef>
                  <a:spcPct val="20000"/>
                </a:spcBef>
                <a:buClr>
                  <a:schemeClr val="accent2"/>
                </a:buClr>
                <a:buSzPct val="80000"/>
                <a:buFont typeface="Wingdings" panose="05000000000000000000" pitchFamily="2" charset="2"/>
                <a:buChar char="n"/>
              </a:pPr>
              <a:r>
                <a:rPr lang="zh-CN" altLang="en-US" dirty="0">
                  <a:latin typeface="+mn-lt"/>
                </a:rPr>
                <a:t>巩固拖把行业的冠军地位</a:t>
              </a:r>
              <a:endParaRPr lang="en-US" altLang="zh-CN" dirty="0">
                <a:latin typeface="+mn-lt"/>
              </a:endParaRPr>
            </a:p>
            <a:p>
              <a:pPr marL="187325" lvl="2" indent="-184150" algn="l">
                <a:spcBef>
                  <a:spcPct val="20000"/>
                </a:spcBef>
                <a:buClr>
                  <a:schemeClr val="accent2"/>
                </a:buClr>
                <a:buSzPct val="80000"/>
                <a:buFont typeface="Wingdings" panose="05000000000000000000" pitchFamily="2" charset="2"/>
                <a:buChar char="n"/>
              </a:pPr>
              <a:r>
                <a:rPr lang="zh-CN" altLang="en-US" dirty="0">
                  <a:latin typeface="+mn-lt"/>
                </a:rPr>
                <a:t>品牌渠道双驱动，线上线下融合发展</a:t>
              </a:r>
              <a:endParaRPr lang="en-US" altLang="zh-CN" dirty="0">
                <a:latin typeface="+mn-lt"/>
              </a:endParaRPr>
            </a:p>
            <a:p>
              <a:pPr marL="187325" lvl="2" indent="-184150" algn="l">
                <a:spcBef>
                  <a:spcPct val="20000"/>
                </a:spcBef>
                <a:buClr>
                  <a:schemeClr val="accent2"/>
                </a:buClr>
                <a:buSzPct val="80000"/>
                <a:buFont typeface="Wingdings" panose="05000000000000000000" pitchFamily="2" charset="2"/>
                <a:buChar char="n"/>
              </a:pPr>
              <a:r>
                <a:rPr lang="zh-CN" altLang="en-US" dirty="0">
                  <a:latin typeface="+mn-lt"/>
                </a:rPr>
                <a:t>打造数字化全域营销，把握直播风口</a:t>
              </a:r>
              <a:endParaRPr lang="en-US" altLang="zh-CN" dirty="0">
                <a:latin typeface="+mn-lt"/>
              </a:endParaRPr>
            </a:p>
            <a:p>
              <a:pPr marL="187325" lvl="2" indent="-184150" algn="l">
                <a:spcBef>
                  <a:spcPct val="20000"/>
                </a:spcBef>
                <a:buClr>
                  <a:schemeClr val="accent2"/>
                </a:buClr>
                <a:buSzPct val="80000"/>
                <a:buFont typeface="Wingdings" panose="05000000000000000000" pitchFamily="2" charset="2"/>
                <a:buChar char="n"/>
              </a:pPr>
              <a:r>
                <a:rPr lang="zh-CN" altLang="en-US" dirty="0">
                  <a:latin typeface="+mn-lt"/>
                </a:rPr>
                <a:t>线下以终端为核心，导购为第一生产力，整合商圈实现样板突破</a:t>
              </a:r>
              <a:endParaRPr lang="en-US" altLang="zh-CN" dirty="0">
                <a:latin typeface="+mn-lt"/>
              </a:endParaRPr>
            </a:p>
          </p:txBody>
        </p:sp>
        <p:sp>
          <p:nvSpPr>
            <p:cNvPr id="25" name="TextBox 24" descr="AQAAAAAQAKggDwdTEfNCuQPDHSJYw17HAolgjOm7fOV4JOjnrDBXXXqtsCK3iw8XcHS5igXvOXe7DgKhzs2lp7uPiznOj5WNCVTwSIsnUHPwfjbRB+QV"/>
            <p:cNvSpPr txBox="1"/>
            <p:nvPr/>
          </p:nvSpPr>
          <p:spPr>
            <a:xfrm>
              <a:off x="1688723" y="1924970"/>
              <a:ext cx="2062123" cy="802882"/>
            </a:xfrm>
            <a:prstGeom prst="rect">
              <a:avLst/>
            </a:prstGeom>
            <a:noFill/>
          </p:spPr>
          <p:txBody>
            <a:bodyPr wrap="square" lIns="0" tIns="64008" rIns="0" bIns="64008" rtlCol="0" anchor="b">
              <a:spAutoFit/>
            </a:bodyPr>
            <a:lstStyle/>
            <a:p>
              <a:pPr marL="187325" lvl="2" indent="-184150" algn="l">
                <a:spcBef>
                  <a:spcPct val="20000"/>
                </a:spcBef>
                <a:buClr>
                  <a:schemeClr val="tx2"/>
                </a:buClr>
                <a:buSzPct val="80000"/>
                <a:buFont typeface="Wingdings" panose="05000000000000000000" pitchFamily="2" charset="2"/>
                <a:buChar char="n"/>
              </a:pPr>
              <a:r>
                <a:rPr lang="zh-CN" altLang="en-US" dirty="0">
                  <a:latin typeface="+mn-lt"/>
                </a:rPr>
                <a:t>有效利用跨部门团队发掘的节流契机，利用合并采购和供应商共享增加议价能力</a:t>
              </a:r>
              <a:endParaRPr lang="en-US" altLang="zh-CN" dirty="0">
                <a:latin typeface="+mn-lt"/>
              </a:endParaRPr>
            </a:p>
            <a:p>
              <a:pPr marL="187325" lvl="2" indent="-184150" algn="l">
                <a:spcBef>
                  <a:spcPct val="20000"/>
                </a:spcBef>
                <a:buClr>
                  <a:schemeClr val="tx2"/>
                </a:buClr>
                <a:buSzPct val="80000"/>
                <a:buFont typeface="Wingdings" panose="05000000000000000000" pitchFamily="2" charset="2"/>
                <a:buChar char="n"/>
              </a:pPr>
              <a:r>
                <a:rPr lang="zh-CN" altLang="en-US" dirty="0">
                  <a:latin typeface="+mn-lt"/>
                </a:rPr>
                <a:t>强化工程团队协同，以有效达成设计标准化及额外的规模效应</a:t>
              </a:r>
              <a:endParaRPr lang="en-US" altLang="zh-CN" dirty="0">
                <a:latin typeface="+mn-lt"/>
              </a:endParaRPr>
            </a:p>
          </p:txBody>
        </p:sp>
      </p:grpSp>
    </p:spTree>
    <p:extLst>
      <p:ext uri="{BB962C8B-B14F-4D97-AF65-F5344CB8AC3E}">
        <p14:creationId xmlns:p14="http://schemas.microsoft.com/office/powerpoint/2010/main" val="1988559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zh-TW" altLang="en-US" dirty="0">
                <a:ea typeface="+mj-ea"/>
              </a:rPr>
              <a:t>我们的使命</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26</a:t>
            </a:fld>
            <a:endParaRPr lang="en-US" noProof="1"/>
          </a:p>
        </p:txBody>
      </p:sp>
      <p:sp>
        <p:nvSpPr>
          <p:cNvPr id="55" name="Rectangle 54"/>
          <p:cNvSpPr/>
          <p:nvPr/>
        </p:nvSpPr>
        <p:spPr>
          <a:xfrm>
            <a:off x="599017" y="1014348"/>
            <a:ext cx="11000232" cy="350289"/>
          </a:xfrm>
          <a:prstGeom prst="rect">
            <a:avLst/>
          </a:prstGeom>
        </p:spPr>
        <p:txBody>
          <a:bodyPr wrap="square">
            <a:spAutoFit/>
          </a:bodyPr>
          <a:lstStyle/>
          <a:p>
            <a:pPr>
              <a:lnSpc>
                <a:spcPct val="110000"/>
              </a:lnSpc>
              <a:spcBef>
                <a:spcPts val="0"/>
              </a:spcBef>
              <a:buClr>
                <a:srgbClr val="DC0230"/>
              </a:buClr>
            </a:pPr>
            <a:r>
              <a:rPr lang="zh-CN" altLang="en-US" sz="1600" b="1" dirty="0">
                <a:latin typeface="+mn-lt"/>
              </a:rPr>
              <a:t>通过革命性创新及设计驱动型智能家居产品提高全球家庭每日生活品质</a:t>
            </a:r>
            <a:endParaRPr lang="en-US" altLang="zh-CN" sz="1600" b="1" dirty="0">
              <a:latin typeface="+mn-lt"/>
            </a:endParaRPr>
          </a:p>
        </p:txBody>
      </p:sp>
      <p:sp>
        <p:nvSpPr>
          <p:cNvPr id="56" name="Rectangle 55"/>
          <p:cNvSpPr/>
          <p:nvPr/>
        </p:nvSpPr>
        <p:spPr>
          <a:xfrm>
            <a:off x="2153969" y="657476"/>
            <a:ext cx="737381" cy="1681229"/>
          </a:xfrm>
          <a:prstGeom prst="rect">
            <a:avLst/>
          </a:prstGeom>
        </p:spPr>
        <p:txBody>
          <a:bodyPr wrap="none" lIns="0" tIns="0" rIns="0" bIns="0" anchor="ctr">
            <a:spAutoFit/>
          </a:bodyPr>
          <a:lstStyle/>
          <a:p>
            <a:pPr algn="ctr"/>
            <a:r>
              <a:rPr lang="en-US" sz="11500" b="1" dirty="0">
                <a:solidFill>
                  <a:schemeClr val="accent1"/>
                </a:solidFill>
                <a:latin typeface="+mn-lt"/>
                <a:cs typeface="Arial" panose="020B0604020202020204" pitchFamily="34" charset="0"/>
              </a:rPr>
              <a:t>“</a:t>
            </a:r>
            <a:endParaRPr lang="en-US" sz="11500" dirty="0">
              <a:solidFill>
                <a:schemeClr val="accent1"/>
              </a:solidFill>
              <a:latin typeface="+mn-lt"/>
              <a:cs typeface="Arial" panose="020B0604020202020204" pitchFamily="34" charset="0"/>
            </a:endParaRPr>
          </a:p>
        </p:txBody>
      </p:sp>
      <p:sp>
        <p:nvSpPr>
          <p:cNvPr id="57" name="Rectangle 56"/>
          <p:cNvSpPr/>
          <p:nvPr/>
        </p:nvSpPr>
        <p:spPr>
          <a:xfrm>
            <a:off x="9296401" y="771776"/>
            <a:ext cx="737381" cy="1681229"/>
          </a:xfrm>
          <a:prstGeom prst="rect">
            <a:avLst/>
          </a:prstGeom>
        </p:spPr>
        <p:txBody>
          <a:bodyPr wrap="none" lIns="0" tIns="0" rIns="0" bIns="0" anchor="ctr">
            <a:spAutoFit/>
          </a:bodyPr>
          <a:lstStyle/>
          <a:p>
            <a:pPr algn="ctr"/>
            <a:r>
              <a:rPr lang="en-US" sz="11500" b="1" dirty="0">
                <a:solidFill>
                  <a:schemeClr val="accent1"/>
                </a:solidFill>
                <a:latin typeface="+mn-lt"/>
                <a:cs typeface="Arial" panose="020B0604020202020204" pitchFamily="34" charset="0"/>
              </a:rPr>
              <a:t>”</a:t>
            </a:r>
            <a:endParaRPr lang="en-US" sz="11500" dirty="0">
              <a:solidFill>
                <a:schemeClr val="accent1"/>
              </a:solidFill>
              <a:latin typeface="+mn-lt"/>
              <a:cs typeface="Arial" panose="020B0604020202020204" pitchFamily="34" charset="0"/>
            </a:endParaRPr>
          </a:p>
        </p:txBody>
      </p:sp>
      <p:sp>
        <p:nvSpPr>
          <p:cNvPr id="58" name="Rectangle 29"/>
          <p:cNvSpPr>
            <a:spLocks noChangeArrowheads="1"/>
          </p:cNvSpPr>
          <p:nvPr/>
        </p:nvSpPr>
        <p:spPr bwMode="auto">
          <a:xfrm>
            <a:off x="9537695" y="1719782"/>
            <a:ext cx="6351" cy="2851150"/>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9" name="Group 58"/>
          <p:cNvGrpSpPr/>
          <p:nvPr/>
        </p:nvGrpSpPr>
        <p:grpSpPr>
          <a:xfrm>
            <a:off x="2027714" y="1731511"/>
            <a:ext cx="7509981" cy="3088565"/>
            <a:chOff x="503712" y="2111553"/>
            <a:chExt cx="7509981" cy="3088565"/>
          </a:xfrm>
        </p:grpSpPr>
        <p:sp>
          <p:nvSpPr>
            <p:cNvPr id="60" name="Freeform 21"/>
            <p:cNvSpPr>
              <a:spLocks/>
            </p:cNvSpPr>
            <p:nvPr/>
          </p:nvSpPr>
          <p:spPr bwMode="auto">
            <a:xfrm>
              <a:off x="3167056" y="3909372"/>
              <a:ext cx="284949" cy="1288364"/>
            </a:xfrm>
            <a:custGeom>
              <a:avLst/>
              <a:gdLst>
                <a:gd name="T0" fmla="*/ 178 w 178"/>
                <a:gd name="T1" fmla="*/ 875 h 875"/>
                <a:gd name="T2" fmla="*/ 0 w 178"/>
                <a:gd name="T3" fmla="*/ 875 h 875"/>
                <a:gd name="T4" fmla="*/ 0 w 178"/>
                <a:gd name="T5" fmla="*/ 0 h 875"/>
                <a:gd name="T6" fmla="*/ 178 w 178"/>
                <a:gd name="T7" fmla="*/ 0 h 875"/>
                <a:gd name="T8" fmla="*/ 178 w 178"/>
                <a:gd name="T9" fmla="*/ 422 h 875"/>
                <a:gd name="T10" fmla="*/ 174 w 178"/>
                <a:gd name="T11" fmla="*/ 422 h 875"/>
                <a:gd name="T12" fmla="*/ 174 w 178"/>
                <a:gd name="T13" fmla="*/ 3 h 875"/>
                <a:gd name="T14" fmla="*/ 3 w 178"/>
                <a:gd name="T15" fmla="*/ 3 h 875"/>
                <a:gd name="T16" fmla="*/ 3 w 178"/>
                <a:gd name="T17" fmla="*/ 872 h 875"/>
                <a:gd name="T18" fmla="*/ 174 w 178"/>
                <a:gd name="T19" fmla="*/ 872 h 875"/>
                <a:gd name="T20" fmla="*/ 174 w 178"/>
                <a:gd name="T21" fmla="*/ 820 h 875"/>
                <a:gd name="T22" fmla="*/ 178 w 178"/>
                <a:gd name="T23" fmla="*/ 820 h 875"/>
                <a:gd name="T24" fmla="*/ 178 w 178"/>
                <a:gd name="T25" fmla="*/ 875 h 875"/>
                <a:gd name="connsiteX0" fmla="*/ 10000 w 10000"/>
                <a:gd name="connsiteY0" fmla="*/ 10000 h 10000"/>
                <a:gd name="connsiteX1" fmla="*/ 0 w 10000"/>
                <a:gd name="connsiteY1" fmla="*/ 10000 h 10000"/>
                <a:gd name="connsiteX2" fmla="*/ 0 w 10000"/>
                <a:gd name="connsiteY2" fmla="*/ 0 h 10000"/>
                <a:gd name="connsiteX3" fmla="*/ 10000 w 10000"/>
                <a:gd name="connsiteY3" fmla="*/ 0 h 10000"/>
                <a:gd name="connsiteX4" fmla="*/ 10000 w 10000"/>
                <a:gd name="connsiteY4" fmla="*/ 4823 h 10000"/>
                <a:gd name="connsiteX5" fmla="*/ 9775 w 10000"/>
                <a:gd name="connsiteY5" fmla="*/ 9776 h 10000"/>
                <a:gd name="connsiteX6" fmla="*/ 9775 w 10000"/>
                <a:gd name="connsiteY6" fmla="*/ 34 h 10000"/>
                <a:gd name="connsiteX7" fmla="*/ 169 w 10000"/>
                <a:gd name="connsiteY7" fmla="*/ 34 h 10000"/>
                <a:gd name="connsiteX8" fmla="*/ 169 w 10000"/>
                <a:gd name="connsiteY8" fmla="*/ 9966 h 10000"/>
                <a:gd name="connsiteX9" fmla="*/ 9775 w 10000"/>
                <a:gd name="connsiteY9" fmla="*/ 9966 h 10000"/>
                <a:gd name="connsiteX10" fmla="*/ 9775 w 10000"/>
                <a:gd name="connsiteY10" fmla="*/ 9371 h 10000"/>
                <a:gd name="connsiteX11" fmla="*/ 10000 w 10000"/>
                <a:gd name="connsiteY11" fmla="*/ 9371 h 10000"/>
                <a:gd name="connsiteX12" fmla="*/ 10000 w 10000"/>
                <a:gd name="connsiteY12" fmla="*/ 10000 h 10000"/>
                <a:gd name="connsiteX0" fmla="*/ 10000 w 10084"/>
                <a:gd name="connsiteY0" fmla="*/ 10000 h 10000"/>
                <a:gd name="connsiteX1" fmla="*/ 0 w 10084"/>
                <a:gd name="connsiteY1" fmla="*/ 10000 h 10000"/>
                <a:gd name="connsiteX2" fmla="*/ 0 w 10084"/>
                <a:gd name="connsiteY2" fmla="*/ 0 h 10000"/>
                <a:gd name="connsiteX3" fmla="*/ 10000 w 10084"/>
                <a:gd name="connsiteY3" fmla="*/ 0 h 10000"/>
                <a:gd name="connsiteX4" fmla="*/ 10084 w 10084"/>
                <a:gd name="connsiteY4" fmla="*/ 9832 h 10000"/>
                <a:gd name="connsiteX5" fmla="*/ 9775 w 10084"/>
                <a:gd name="connsiteY5" fmla="*/ 9776 h 10000"/>
                <a:gd name="connsiteX6" fmla="*/ 9775 w 10084"/>
                <a:gd name="connsiteY6" fmla="*/ 34 h 10000"/>
                <a:gd name="connsiteX7" fmla="*/ 169 w 10084"/>
                <a:gd name="connsiteY7" fmla="*/ 34 h 10000"/>
                <a:gd name="connsiteX8" fmla="*/ 169 w 10084"/>
                <a:gd name="connsiteY8" fmla="*/ 9966 h 10000"/>
                <a:gd name="connsiteX9" fmla="*/ 9775 w 10084"/>
                <a:gd name="connsiteY9" fmla="*/ 9966 h 10000"/>
                <a:gd name="connsiteX10" fmla="*/ 9775 w 10084"/>
                <a:gd name="connsiteY10" fmla="*/ 9371 h 10000"/>
                <a:gd name="connsiteX11" fmla="*/ 10000 w 10084"/>
                <a:gd name="connsiteY11" fmla="*/ 9371 h 10000"/>
                <a:gd name="connsiteX12" fmla="*/ 10000 w 10084"/>
                <a:gd name="connsiteY1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84" h="10000">
                  <a:moveTo>
                    <a:pt x="10000" y="10000"/>
                  </a:moveTo>
                  <a:lnTo>
                    <a:pt x="0" y="10000"/>
                  </a:lnTo>
                  <a:lnTo>
                    <a:pt x="0" y="0"/>
                  </a:lnTo>
                  <a:lnTo>
                    <a:pt x="10000" y="0"/>
                  </a:lnTo>
                  <a:cubicBezTo>
                    <a:pt x="10028" y="3277"/>
                    <a:pt x="10056" y="6555"/>
                    <a:pt x="10084" y="9832"/>
                  </a:cubicBezTo>
                  <a:lnTo>
                    <a:pt x="9775" y="9776"/>
                  </a:lnTo>
                  <a:lnTo>
                    <a:pt x="9775" y="34"/>
                  </a:lnTo>
                  <a:lnTo>
                    <a:pt x="169" y="34"/>
                  </a:lnTo>
                  <a:lnTo>
                    <a:pt x="169" y="9966"/>
                  </a:lnTo>
                  <a:lnTo>
                    <a:pt x="9775" y="9966"/>
                  </a:lnTo>
                  <a:lnTo>
                    <a:pt x="9775" y="9371"/>
                  </a:lnTo>
                  <a:lnTo>
                    <a:pt x="10000" y="9371"/>
                  </a:lnTo>
                  <a:lnTo>
                    <a:pt x="10000" y="1000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1" name="Freeform 22"/>
            <p:cNvSpPr>
              <a:spLocks noEditPoints="1"/>
            </p:cNvSpPr>
            <p:nvPr/>
          </p:nvSpPr>
          <p:spPr bwMode="auto">
            <a:xfrm>
              <a:off x="2613019" y="3882869"/>
              <a:ext cx="836613" cy="30921"/>
            </a:xfrm>
            <a:custGeom>
              <a:avLst/>
              <a:gdLst>
                <a:gd name="T0" fmla="*/ 527 w 527"/>
                <a:gd name="T1" fmla="*/ 21 h 21"/>
                <a:gd name="T2" fmla="*/ 0 w 527"/>
                <a:gd name="T3" fmla="*/ 21 h 21"/>
                <a:gd name="T4" fmla="*/ 0 w 527"/>
                <a:gd name="T5" fmla="*/ 0 h 21"/>
                <a:gd name="T6" fmla="*/ 527 w 527"/>
                <a:gd name="T7" fmla="*/ 0 h 21"/>
                <a:gd name="T8" fmla="*/ 527 w 527"/>
                <a:gd name="T9" fmla="*/ 21 h 21"/>
                <a:gd name="T10" fmla="*/ 4 w 527"/>
                <a:gd name="T11" fmla="*/ 18 h 21"/>
                <a:gd name="T12" fmla="*/ 523 w 527"/>
                <a:gd name="T13" fmla="*/ 18 h 21"/>
                <a:gd name="T14" fmla="*/ 523 w 527"/>
                <a:gd name="T15" fmla="*/ 4 h 21"/>
                <a:gd name="T16" fmla="*/ 4 w 527"/>
                <a:gd name="T17" fmla="*/ 4 h 21"/>
                <a:gd name="T18" fmla="*/ 4 w 527"/>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21">
                  <a:moveTo>
                    <a:pt x="527" y="21"/>
                  </a:moveTo>
                  <a:lnTo>
                    <a:pt x="0" y="21"/>
                  </a:lnTo>
                  <a:lnTo>
                    <a:pt x="0" y="0"/>
                  </a:lnTo>
                  <a:lnTo>
                    <a:pt x="527" y="0"/>
                  </a:lnTo>
                  <a:lnTo>
                    <a:pt x="527" y="21"/>
                  </a:lnTo>
                  <a:close/>
                  <a:moveTo>
                    <a:pt x="4" y="18"/>
                  </a:moveTo>
                  <a:lnTo>
                    <a:pt x="523" y="18"/>
                  </a:lnTo>
                  <a:lnTo>
                    <a:pt x="523" y="4"/>
                  </a:lnTo>
                  <a:lnTo>
                    <a:pt x="4" y="4"/>
                  </a:lnTo>
                  <a:lnTo>
                    <a:pt x="4" y="1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Freeform 23"/>
            <p:cNvSpPr>
              <a:spLocks noEditPoints="1"/>
            </p:cNvSpPr>
            <p:nvPr/>
          </p:nvSpPr>
          <p:spPr bwMode="auto">
            <a:xfrm>
              <a:off x="2613019" y="3909372"/>
              <a:ext cx="558800" cy="1288364"/>
            </a:xfrm>
            <a:custGeom>
              <a:avLst/>
              <a:gdLst>
                <a:gd name="T0" fmla="*/ 352 w 352"/>
                <a:gd name="T1" fmla="*/ 875 h 875"/>
                <a:gd name="T2" fmla="*/ 0 w 352"/>
                <a:gd name="T3" fmla="*/ 875 h 875"/>
                <a:gd name="T4" fmla="*/ 0 w 352"/>
                <a:gd name="T5" fmla="*/ 0 h 875"/>
                <a:gd name="T6" fmla="*/ 352 w 352"/>
                <a:gd name="T7" fmla="*/ 0 h 875"/>
                <a:gd name="T8" fmla="*/ 352 w 352"/>
                <a:gd name="T9" fmla="*/ 875 h 875"/>
                <a:gd name="T10" fmla="*/ 4 w 352"/>
                <a:gd name="T11" fmla="*/ 872 h 875"/>
                <a:gd name="T12" fmla="*/ 349 w 352"/>
                <a:gd name="T13" fmla="*/ 872 h 875"/>
                <a:gd name="T14" fmla="*/ 349 w 352"/>
                <a:gd name="T15" fmla="*/ 3 h 875"/>
                <a:gd name="T16" fmla="*/ 4 w 352"/>
                <a:gd name="T17" fmla="*/ 3 h 875"/>
                <a:gd name="T18" fmla="*/ 4 w 352"/>
                <a:gd name="T19" fmla="*/ 872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875">
                  <a:moveTo>
                    <a:pt x="352" y="875"/>
                  </a:moveTo>
                  <a:lnTo>
                    <a:pt x="0" y="875"/>
                  </a:lnTo>
                  <a:lnTo>
                    <a:pt x="0" y="0"/>
                  </a:lnTo>
                  <a:lnTo>
                    <a:pt x="352" y="0"/>
                  </a:lnTo>
                  <a:lnTo>
                    <a:pt x="352" y="875"/>
                  </a:lnTo>
                  <a:close/>
                  <a:moveTo>
                    <a:pt x="4" y="872"/>
                  </a:moveTo>
                  <a:lnTo>
                    <a:pt x="349" y="872"/>
                  </a:lnTo>
                  <a:lnTo>
                    <a:pt x="349" y="3"/>
                  </a:lnTo>
                  <a:lnTo>
                    <a:pt x="4" y="3"/>
                  </a:lnTo>
                  <a:lnTo>
                    <a:pt x="4" y="872"/>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Freeform 24"/>
            <p:cNvSpPr>
              <a:spLocks noEditPoints="1"/>
            </p:cNvSpPr>
            <p:nvPr/>
          </p:nvSpPr>
          <p:spPr bwMode="auto">
            <a:xfrm>
              <a:off x="2613019" y="4324594"/>
              <a:ext cx="558800" cy="30921"/>
            </a:xfrm>
            <a:custGeom>
              <a:avLst/>
              <a:gdLst>
                <a:gd name="T0" fmla="*/ 352 w 352"/>
                <a:gd name="T1" fmla="*/ 21 h 21"/>
                <a:gd name="T2" fmla="*/ 0 w 352"/>
                <a:gd name="T3" fmla="*/ 21 h 21"/>
                <a:gd name="T4" fmla="*/ 0 w 352"/>
                <a:gd name="T5" fmla="*/ 0 h 21"/>
                <a:gd name="T6" fmla="*/ 352 w 352"/>
                <a:gd name="T7" fmla="*/ 0 h 21"/>
                <a:gd name="T8" fmla="*/ 352 w 352"/>
                <a:gd name="T9" fmla="*/ 21 h 21"/>
                <a:gd name="T10" fmla="*/ 4 w 352"/>
                <a:gd name="T11" fmla="*/ 18 h 21"/>
                <a:gd name="T12" fmla="*/ 349 w 352"/>
                <a:gd name="T13" fmla="*/ 18 h 21"/>
                <a:gd name="T14" fmla="*/ 349 w 352"/>
                <a:gd name="T15" fmla="*/ 4 h 21"/>
                <a:gd name="T16" fmla="*/ 4 w 352"/>
                <a:gd name="T17" fmla="*/ 4 h 21"/>
                <a:gd name="T18" fmla="*/ 4 w 352"/>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1">
                  <a:moveTo>
                    <a:pt x="352" y="21"/>
                  </a:moveTo>
                  <a:lnTo>
                    <a:pt x="0" y="21"/>
                  </a:lnTo>
                  <a:lnTo>
                    <a:pt x="0" y="0"/>
                  </a:lnTo>
                  <a:lnTo>
                    <a:pt x="352" y="0"/>
                  </a:lnTo>
                  <a:lnTo>
                    <a:pt x="352" y="21"/>
                  </a:lnTo>
                  <a:close/>
                  <a:moveTo>
                    <a:pt x="4" y="18"/>
                  </a:moveTo>
                  <a:lnTo>
                    <a:pt x="349" y="18"/>
                  </a:lnTo>
                  <a:lnTo>
                    <a:pt x="349" y="4"/>
                  </a:lnTo>
                  <a:lnTo>
                    <a:pt x="4" y="4"/>
                  </a:lnTo>
                  <a:lnTo>
                    <a:pt x="4" y="1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Freeform 25"/>
            <p:cNvSpPr>
              <a:spLocks noEditPoints="1"/>
            </p:cNvSpPr>
            <p:nvPr/>
          </p:nvSpPr>
          <p:spPr bwMode="auto">
            <a:xfrm>
              <a:off x="2613019" y="4747177"/>
              <a:ext cx="558800" cy="30921"/>
            </a:xfrm>
            <a:custGeom>
              <a:avLst/>
              <a:gdLst>
                <a:gd name="T0" fmla="*/ 352 w 352"/>
                <a:gd name="T1" fmla="*/ 21 h 21"/>
                <a:gd name="T2" fmla="*/ 0 w 352"/>
                <a:gd name="T3" fmla="*/ 21 h 21"/>
                <a:gd name="T4" fmla="*/ 0 w 352"/>
                <a:gd name="T5" fmla="*/ 0 h 21"/>
                <a:gd name="T6" fmla="*/ 352 w 352"/>
                <a:gd name="T7" fmla="*/ 0 h 21"/>
                <a:gd name="T8" fmla="*/ 352 w 352"/>
                <a:gd name="T9" fmla="*/ 21 h 21"/>
                <a:gd name="T10" fmla="*/ 4 w 352"/>
                <a:gd name="T11" fmla="*/ 17 h 21"/>
                <a:gd name="T12" fmla="*/ 349 w 352"/>
                <a:gd name="T13" fmla="*/ 17 h 21"/>
                <a:gd name="T14" fmla="*/ 349 w 352"/>
                <a:gd name="T15" fmla="*/ 4 h 21"/>
                <a:gd name="T16" fmla="*/ 4 w 352"/>
                <a:gd name="T17" fmla="*/ 4 h 21"/>
                <a:gd name="T18" fmla="*/ 4 w 35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1">
                  <a:moveTo>
                    <a:pt x="352" y="21"/>
                  </a:moveTo>
                  <a:lnTo>
                    <a:pt x="0" y="21"/>
                  </a:lnTo>
                  <a:lnTo>
                    <a:pt x="0" y="0"/>
                  </a:lnTo>
                  <a:lnTo>
                    <a:pt x="352" y="0"/>
                  </a:lnTo>
                  <a:lnTo>
                    <a:pt x="352" y="21"/>
                  </a:lnTo>
                  <a:close/>
                  <a:moveTo>
                    <a:pt x="4" y="17"/>
                  </a:moveTo>
                  <a:lnTo>
                    <a:pt x="349" y="17"/>
                  </a:lnTo>
                  <a:lnTo>
                    <a:pt x="349" y="4"/>
                  </a:lnTo>
                  <a:lnTo>
                    <a:pt x="4" y="4"/>
                  </a:lnTo>
                  <a:lnTo>
                    <a:pt x="4" y="17"/>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Freeform 26"/>
            <p:cNvSpPr>
              <a:spLocks noEditPoints="1"/>
            </p:cNvSpPr>
            <p:nvPr/>
          </p:nvSpPr>
          <p:spPr bwMode="auto">
            <a:xfrm>
              <a:off x="3498043" y="2989113"/>
              <a:ext cx="1586714" cy="57425"/>
            </a:xfrm>
            <a:custGeom>
              <a:avLst/>
              <a:gdLst>
                <a:gd name="T0" fmla="*/ 876 w 876"/>
                <a:gd name="T1" fmla="*/ 39 h 39"/>
                <a:gd name="T2" fmla="*/ 0 w 876"/>
                <a:gd name="T3" fmla="*/ 39 h 39"/>
                <a:gd name="T4" fmla="*/ 0 w 876"/>
                <a:gd name="T5" fmla="*/ 0 h 39"/>
                <a:gd name="T6" fmla="*/ 876 w 876"/>
                <a:gd name="T7" fmla="*/ 0 h 39"/>
                <a:gd name="T8" fmla="*/ 876 w 876"/>
                <a:gd name="T9" fmla="*/ 39 h 39"/>
                <a:gd name="T10" fmla="*/ 4 w 876"/>
                <a:gd name="T11" fmla="*/ 35 h 39"/>
                <a:gd name="T12" fmla="*/ 872 w 876"/>
                <a:gd name="T13" fmla="*/ 35 h 39"/>
                <a:gd name="T14" fmla="*/ 872 w 876"/>
                <a:gd name="T15" fmla="*/ 4 h 39"/>
                <a:gd name="T16" fmla="*/ 4 w 876"/>
                <a:gd name="T17" fmla="*/ 4 h 39"/>
                <a:gd name="T18" fmla="*/ 4 w 876"/>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6" h="39">
                  <a:moveTo>
                    <a:pt x="876" y="39"/>
                  </a:moveTo>
                  <a:lnTo>
                    <a:pt x="0" y="39"/>
                  </a:lnTo>
                  <a:lnTo>
                    <a:pt x="0" y="0"/>
                  </a:lnTo>
                  <a:lnTo>
                    <a:pt x="876" y="0"/>
                  </a:lnTo>
                  <a:lnTo>
                    <a:pt x="876" y="39"/>
                  </a:lnTo>
                  <a:close/>
                  <a:moveTo>
                    <a:pt x="4" y="35"/>
                  </a:moveTo>
                  <a:lnTo>
                    <a:pt x="872" y="35"/>
                  </a:lnTo>
                  <a:lnTo>
                    <a:pt x="872" y="4"/>
                  </a:lnTo>
                  <a:lnTo>
                    <a:pt x="4" y="4"/>
                  </a:lnTo>
                  <a:lnTo>
                    <a:pt x="4" y="3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6" name="Freeform 27"/>
            <p:cNvSpPr>
              <a:spLocks noEditPoints="1"/>
            </p:cNvSpPr>
            <p:nvPr/>
          </p:nvSpPr>
          <p:spPr bwMode="auto">
            <a:xfrm>
              <a:off x="3498043" y="2845920"/>
              <a:ext cx="1586714" cy="149082"/>
            </a:xfrm>
            <a:prstGeom prst="trapezoid">
              <a:avLst>
                <a:gd name="adj" fmla="val 329448"/>
              </a:avLst>
            </a:prstGeom>
            <a:noFill/>
            <a:ln w="19050">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Freeform 28"/>
            <p:cNvSpPr>
              <a:spLocks noEditPoints="1"/>
            </p:cNvSpPr>
            <p:nvPr/>
          </p:nvSpPr>
          <p:spPr bwMode="auto">
            <a:xfrm>
              <a:off x="3987702" y="2351507"/>
              <a:ext cx="596991" cy="488428"/>
            </a:xfrm>
            <a:custGeom>
              <a:avLst/>
              <a:gdLst>
                <a:gd name="T0" fmla="*/ 248 w 248"/>
                <a:gd name="T1" fmla="*/ 196 h 196"/>
                <a:gd name="T2" fmla="*/ 0 w 248"/>
                <a:gd name="T3" fmla="*/ 196 h 196"/>
                <a:gd name="T4" fmla="*/ 0 w 248"/>
                <a:gd name="T5" fmla="*/ 0 h 196"/>
                <a:gd name="T6" fmla="*/ 248 w 248"/>
                <a:gd name="T7" fmla="*/ 0 h 196"/>
                <a:gd name="T8" fmla="*/ 248 w 248"/>
                <a:gd name="T9" fmla="*/ 196 h 196"/>
                <a:gd name="T10" fmla="*/ 4 w 248"/>
                <a:gd name="T11" fmla="*/ 193 h 196"/>
                <a:gd name="T12" fmla="*/ 244 w 248"/>
                <a:gd name="T13" fmla="*/ 193 h 196"/>
                <a:gd name="T14" fmla="*/ 244 w 248"/>
                <a:gd name="T15" fmla="*/ 3 h 196"/>
                <a:gd name="T16" fmla="*/ 4 w 248"/>
                <a:gd name="T17" fmla="*/ 3 h 196"/>
                <a:gd name="T18" fmla="*/ 4 w 248"/>
                <a:gd name="T19" fmla="*/ 19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96">
                  <a:moveTo>
                    <a:pt x="248" y="196"/>
                  </a:moveTo>
                  <a:lnTo>
                    <a:pt x="0" y="196"/>
                  </a:lnTo>
                  <a:lnTo>
                    <a:pt x="0" y="0"/>
                  </a:lnTo>
                  <a:lnTo>
                    <a:pt x="248" y="0"/>
                  </a:lnTo>
                  <a:lnTo>
                    <a:pt x="248" y="196"/>
                  </a:lnTo>
                  <a:close/>
                  <a:moveTo>
                    <a:pt x="4" y="193"/>
                  </a:moveTo>
                  <a:lnTo>
                    <a:pt x="244" y="193"/>
                  </a:lnTo>
                  <a:lnTo>
                    <a:pt x="244" y="3"/>
                  </a:lnTo>
                  <a:lnTo>
                    <a:pt x="4" y="3"/>
                  </a:lnTo>
                  <a:lnTo>
                    <a:pt x="4" y="19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Freeform 30"/>
            <p:cNvSpPr>
              <a:spLocks noEditPoints="1"/>
            </p:cNvSpPr>
            <p:nvPr/>
          </p:nvSpPr>
          <p:spPr bwMode="auto">
            <a:xfrm>
              <a:off x="2613019" y="2111553"/>
              <a:ext cx="836613" cy="774491"/>
            </a:xfrm>
            <a:custGeom>
              <a:avLst/>
              <a:gdLst>
                <a:gd name="T0" fmla="*/ 527 w 527"/>
                <a:gd name="T1" fmla="*/ 526 h 526"/>
                <a:gd name="T2" fmla="*/ 0 w 527"/>
                <a:gd name="T3" fmla="*/ 526 h 526"/>
                <a:gd name="T4" fmla="*/ 0 w 527"/>
                <a:gd name="T5" fmla="*/ 0 h 526"/>
                <a:gd name="T6" fmla="*/ 527 w 527"/>
                <a:gd name="T7" fmla="*/ 0 h 526"/>
                <a:gd name="T8" fmla="*/ 527 w 527"/>
                <a:gd name="T9" fmla="*/ 526 h 526"/>
                <a:gd name="T10" fmla="*/ 4 w 527"/>
                <a:gd name="T11" fmla="*/ 523 h 526"/>
                <a:gd name="T12" fmla="*/ 523 w 527"/>
                <a:gd name="T13" fmla="*/ 523 h 526"/>
                <a:gd name="T14" fmla="*/ 523 w 527"/>
                <a:gd name="T15" fmla="*/ 3 h 526"/>
                <a:gd name="T16" fmla="*/ 4 w 527"/>
                <a:gd name="T17" fmla="*/ 3 h 526"/>
                <a:gd name="T18" fmla="*/ 4 w 527"/>
                <a:gd name="T19" fmla="*/ 52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526">
                  <a:moveTo>
                    <a:pt x="527" y="526"/>
                  </a:moveTo>
                  <a:lnTo>
                    <a:pt x="0" y="526"/>
                  </a:lnTo>
                  <a:lnTo>
                    <a:pt x="0" y="0"/>
                  </a:lnTo>
                  <a:lnTo>
                    <a:pt x="527" y="0"/>
                  </a:lnTo>
                  <a:lnTo>
                    <a:pt x="527" y="526"/>
                  </a:lnTo>
                  <a:close/>
                  <a:moveTo>
                    <a:pt x="4" y="523"/>
                  </a:moveTo>
                  <a:lnTo>
                    <a:pt x="523" y="523"/>
                  </a:lnTo>
                  <a:lnTo>
                    <a:pt x="523" y="3"/>
                  </a:lnTo>
                  <a:lnTo>
                    <a:pt x="4" y="3"/>
                  </a:lnTo>
                  <a:lnTo>
                    <a:pt x="4" y="52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Freeform 31"/>
            <p:cNvSpPr>
              <a:spLocks noEditPoints="1"/>
            </p:cNvSpPr>
            <p:nvPr/>
          </p:nvSpPr>
          <p:spPr bwMode="auto">
            <a:xfrm>
              <a:off x="3443281" y="2111553"/>
              <a:ext cx="1666875" cy="239953"/>
            </a:xfrm>
            <a:custGeom>
              <a:avLst/>
              <a:gdLst>
                <a:gd name="T0" fmla="*/ 1050 w 1050"/>
                <a:gd name="T1" fmla="*/ 247 h 247"/>
                <a:gd name="T2" fmla="*/ 0 w 1050"/>
                <a:gd name="T3" fmla="*/ 247 h 247"/>
                <a:gd name="T4" fmla="*/ 0 w 1050"/>
                <a:gd name="T5" fmla="*/ 0 h 247"/>
                <a:gd name="T6" fmla="*/ 1050 w 1050"/>
                <a:gd name="T7" fmla="*/ 0 h 247"/>
                <a:gd name="T8" fmla="*/ 1050 w 1050"/>
                <a:gd name="T9" fmla="*/ 247 h 247"/>
                <a:gd name="T10" fmla="*/ 4 w 1050"/>
                <a:gd name="T11" fmla="*/ 244 h 247"/>
                <a:gd name="T12" fmla="*/ 1046 w 1050"/>
                <a:gd name="T13" fmla="*/ 244 h 247"/>
                <a:gd name="T14" fmla="*/ 1046 w 1050"/>
                <a:gd name="T15" fmla="*/ 3 h 247"/>
                <a:gd name="T16" fmla="*/ 4 w 1050"/>
                <a:gd name="T17" fmla="*/ 3 h 247"/>
                <a:gd name="T18" fmla="*/ 4 w 1050"/>
                <a:gd name="T19" fmla="*/ 24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247">
                  <a:moveTo>
                    <a:pt x="1050" y="247"/>
                  </a:moveTo>
                  <a:lnTo>
                    <a:pt x="0" y="247"/>
                  </a:lnTo>
                  <a:lnTo>
                    <a:pt x="0" y="0"/>
                  </a:lnTo>
                  <a:lnTo>
                    <a:pt x="1050" y="0"/>
                  </a:lnTo>
                  <a:lnTo>
                    <a:pt x="1050" y="247"/>
                  </a:lnTo>
                  <a:close/>
                  <a:moveTo>
                    <a:pt x="4" y="244"/>
                  </a:moveTo>
                  <a:lnTo>
                    <a:pt x="1046" y="244"/>
                  </a:lnTo>
                  <a:lnTo>
                    <a:pt x="1046" y="3"/>
                  </a:lnTo>
                  <a:lnTo>
                    <a:pt x="4" y="3"/>
                  </a:lnTo>
                  <a:lnTo>
                    <a:pt x="4" y="24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Freeform 32"/>
            <p:cNvSpPr>
              <a:spLocks noEditPoints="1"/>
            </p:cNvSpPr>
            <p:nvPr/>
          </p:nvSpPr>
          <p:spPr bwMode="auto">
            <a:xfrm>
              <a:off x="5103806" y="2111553"/>
              <a:ext cx="560388" cy="774491"/>
            </a:xfrm>
            <a:custGeom>
              <a:avLst/>
              <a:gdLst>
                <a:gd name="T0" fmla="*/ 353 w 353"/>
                <a:gd name="T1" fmla="*/ 526 h 526"/>
                <a:gd name="T2" fmla="*/ 0 w 353"/>
                <a:gd name="T3" fmla="*/ 526 h 526"/>
                <a:gd name="T4" fmla="*/ 0 w 353"/>
                <a:gd name="T5" fmla="*/ 0 h 526"/>
                <a:gd name="T6" fmla="*/ 353 w 353"/>
                <a:gd name="T7" fmla="*/ 0 h 526"/>
                <a:gd name="T8" fmla="*/ 353 w 353"/>
                <a:gd name="T9" fmla="*/ 526 h 526"/>
                <a:gd name="T10" fmla="*/ 4 w 353"/>
                <a:gd name="T11" fmla="*/ 523 h 526"/>
                <a:gd name="T12" fmla="*/ 349 w 353"/>
                <a:gd name="T13" fmla="*/ 523 h 526"/>
                <a:gd name="T14" fmla="*/ 349 w 353"/>
                <a:gd name="T15" fmla="*/ 3 h 526"/>
                <a:gd name="T16" fmla="*/ 4 w 353"/>
                <a:gd name="T17" fmla="*/ 3 h 526"/>
                <a:gd name="T18" fmla="*/ 4 w 353"/>
                <a:gd name="T19" fmla="*/ 52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526">
                  <a:moveTo>
                    <a:pt x="353" y="526"/>
                  </a:moveTo>
                  <a:lnTo>
                    <a:pt x="0" y="526"/>
                  </a:lnTo>
                  <a:lnTo>
                    <a:pt x="0" y="0"/>
                  </a:lnTo>
                  <a:lnTo>
                    <a:pt x="353" y="0"/>
                  </a:lnTo>
                  <a:lnTo>
                    <a:pt x="353" y="526"/>
                  </a:lnTo>
                  <a:close/>
                  <a:moveTo>
                    <a:pt x="4" y="523"/>
                  </a:moveTo>
                  <a:lnTo>
                    <a:pt x="349" y="523"/>
                  </a:lnTo>
                  <a:lnTo>
                    <a:pt x="349" y="3"/>
                  </a:lnTo>
                  <a:lnTo>
                    <a:pt x="4" y="3"/>
                  </a:lnTo>
                  <a:lnTo>
                    <a:pt x="4" y="52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Freeform 33"/>
            <p:cNvSpPr>
              <a:spLocks noEditPoints="1"/>
            </p:cNvSpPr>
            <p:nvPr/>
          </p:nvSpPr>
          <p:spPr bwMode="auto">
            <a:xfrm>
              <a:off x="5657843" y="2111553"/>
              <a:ext cx="1112838" cy="774491"/>
            </a:xfrm>
            <a:custGeom>
              <a:avLst/>
              <a:gdLst>
                <a:gd name="T0" fmla="*/ 701 w 701"/>
                <a:gd name="T1" fmla="*/ 526 h 526"/>
                <a:gd name="T2" fmla="*/ 0 w 701"/>
                <a:gd name="T3" fmla="*/ 526 h 526"/>
                <a:gd name="T4" fmla="*/ 0 w 701"/>
                <a:gd name="T5" fmla="*/ 0 h 526"/>
                <a:gd name="T6" fmla="*/ 701 w 701"/>
                <a:gd name="T7" fmla="*/ 0 h 526"/>
                <a:gd name="T8" fmla="*/ 701 w 701"/>
                <a:gd name="T9" fmla="*/ 526 h 526"/>
                <a:gd name="T10" fmla="*/ 4 w 701"/>
                <a:gd name="T11" fmla="*/ 523 h 526"/>
                <a:gd name="T12" fmla="*/ 698 w 701"/>
                <a:gd name="T13" fmla="*/ 523 h 526"/>
                <a:gd name="T14" fmla="*/ 698 w 701"/>
                <a:gd name="T15" fmla="*/ 3 h 526"/>
                <a:gd name="T16" fmla="*/ 4 w 701"/>
                <a:gd name="T17" fmla="*/ 3 h 526"/>
                <a:gd name="T18" fmla="*/ 4 w 701"/>
                <a:gd name="T19" fmla="*/ 52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526">
                  <a:moveTo>
                    <a:pt x="701" y="526"/>
                  </a:moveTo>
                  <a:lnTo>
                    <a:pt x="0" y="526"/>
                  </a:lnTo>
                  <a:lnTo>
                    <a:pt x="0" y="0"/>
                  </a:lnTo>
                  <a:lnTo>
                    <a:pt x="701" y="0"/>
                  </a:lnTo>
                  <a:lnTo>
                    <a:pt x="701" y="526"/>
                  </a:lnTo>
                  <a:close/>
                  <a:moveTo>
                    <a:pt x="4" y="523"/>
                  </a:moveTo>
                  <a:lnTo>
                    <a:pt x="698" y="523"/>
                  </a:lnTo>
                  <a:lnTo>
                    <a:pt x="698" y="3"/>
                  </a:lnTo>
                  <a:lnTo>
                    <a:pt x="4" y="3"/>
                  </a:lnTo>
                  <a:lnTo>
                    <a:pt x="4" y="52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Freeform 34"/>
            <p:cNvSpPr>
              <a:spLocks noEditPoints="1"/>
            </p:cNvSpPr>
            <p:nvPr/>
          </p:nvSpPr>
          <p:spPr bwMode="auto">
            <a:xfrm>
              <a:off x="5657843" y="2111553"/>
              <a:ext cx="1112838" cy="774491"/>
            </a:xfrm>
            <a:custGeom>
              <a:avLst/>
              <a:gdLst>
                <a:gd name="T0" fmla="*/ 701 w 701"/>
                <a:gd name="T1" fmla="*/ 526 h 526"/>
                <a:gd name="T2" fmla="*/ 0 w 701"/>
                <a:gd name="T3" fmla="*/ 526 h 526"/>
                <a:gd name="T4" fmla="*/ 0 w 701"/>
                <a:gd name="T5" fmla="*/ 0 h 526"/>
                <a:gd name="T6" fmla="*/ 701 w 701"/>
                <a:gd name="T7" fmla="*/ 0 h 526"/>
                <a:gd name="T8" fmla="*/ 701 w 701"/>
                <a:gd name="T9" fmla="*/ 526 h 526"/>
                <a:gd name="T10" fmla="*/ 4 w 701"/>
                <a:gd name="T11" fmla="*/ 523 h 526"/>
                <a:gd name="T12" fmla="*/ 698 w 701"/>
                <a:gd name="T13" fmla="*/ 523 h 526"/>
                <a:gd name="T14" fmla="*/ 698 w 701"/>
                <a:gd name="T15" fmla="*/ 3 h 526"/>
                <a:gd name="T16" fmla="*/ 4 w 701"/>
                <a:gd name="T17" fmla="*/ 3 h 526"/>
                <a:gd name="T18" fmla="*/ 4 w 701"/>
                <a:gd name="T19" fmla="*/ 52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526">
                  <a:moveTo>
                    <a:pt x="701" y="526"/>
                  </a:moveTo>
                  <a:lnTo>
                    <a:pt x="0" y="526"/>
                  </a:lnTo>
                  <a:lnTo>
                    <a:pt x="0" y="0"/>
                  </a:lnTo>
                  <a:lnTo>
                    <a:pt x="701" y="0"/>
                  </a:lnTo>
                  <a:lnTo>
                    <a:pt x="701" y="526"/>
                  </a:lnTo>
                  <a:moveTo>
                    <a:pt x="4" y="523"/>
                  </a:moveTo>
                  <a:lnTo>
                    <a:pt x="698" y="523"/>
                  </a:lnTo>
                  <a:lnTo>
                    <a:pt x="698" y="3"/>
                  </a:lnTo>
                  <a:lnTo>
                    <a:pt x="4" y="3"/>
                  </a:lnTo>
                  <a:lnTo>
                    <a:pt x="4" y="523"/>
                  </a:ln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Freeform 35"/>
            <p:cNvSpPr>
              <a:spLocks noEditPoints="1"/>
            </p:cNvSpPr>
            <p:nvPr/>
          </p:nvSpPr>
          <p:spPr bwMode="auto">
            <a:xfrm>
              <a:off x="6765917" y="2111553"/>
              <a:ext cx="1112838" cy="774491"/>
            </a:xfrm>
            <a:custGeom>
              <a:avLst/>
              <a:gdLst>
                <a:gd name="T0" fmla="*/ 701 w 701"/>
                <a:gd name="T1" fmla="*/ 526 h 526"/>
                <a:gd name="T2" fmla="*/ 0 w 701"/>
                <a:gd name="T3" fmla="*/ 526 h 526"/>
                <a:gd name="T4" fmla="*/ 0 w 701"/>
                <a:gd name="T5" fmla="*/ 0 h 526"/>
                <a:gd name="T6" fmla="*/ 701 w 701"/>
                <a:gd name="T7" fmla="*/ 0 h 526"/>
                <a:gd name="T8" fmla="*/ 701 w 701"/>
                <a:gd name="T9" fmla="*/ 526 h 526"/>
                <a:gd name="T10" fmla="*/ 3 w 701"/>
                <a:gd name="T11" fmla="*/ 523 h 526"/>
                <a:gd name="T12" fmla="*/ 697 w 701"/>
                <a:gd name="T13" fmla="*/ 523 h 526"/>
                <a:gd name="T14" fmla="*/ 697 w 701"/>
                <a:gd name="T15" fmla="*/ 3 h 526"/>
                <a:gd name="T16" fmla="*/ 3 w 701"/>
                <a:gd name="T17" fmla="*/ 3 h 526"/>
                <a:gd name="T18" fmla="*/ 3 w 701"/>
                <a:gd name="T19" fmla="*/ 52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526">
                  <a:moveTo>
                    <a:pt x="701" y="526"/>
                  </a:moveTo>
                  <a:lnTo>
                    <a:pt x="0" y="526"/>
                  </a:lnTo>
                  <a:lnTo>
                    <a:pt x="0" y="0"/>
                  </a:lnTo>
                  <a:lnTo>
                    <a:pt x="701" y="0"/>
                  </a:lnTo>
                  <a:lnTo>
                    <a:pt x="701" y="526"/>
                  </a:lnTo>
                  <a:close/>
                  <a:moveTo>
                    <a:pt x="3" y="523"/>
                  </a:moveTo>
                  <a:lnTo>
                    <a:pt x="697" y="523"/>
                  </a:lnTo>
                  <a:lnTo>
                    <a:pt x="697" y="3"/>
                  </a:lnTo>
                  <a:lnTo>
                    <a:pt x="3" y="3"/>
                  </a:lnTo>
                  <a:lnTo>
                    <a:pt x="3" y="52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Freeform 36"/>
            <p:cNvSpPr>
              <a:spLocks noEditPoints="1"/>
            </p:cNvSpPr>
            <p:nvPr/>
          </p:nvSpPr>
          <p:spPr bwMode="auto">
            <a:xfrm>
              <a:off x="6765917" y="2111553"/>
              <a:ext cx="1112838" cy="774491"/>
            </a:xfrm>
            <a:custGeom>
              <a:avLst/>
              <a:gdLst>
                <a:gd name="T0" fmla="*/ 701 w 701"/>
                <a:gd name="T1" fmla="*/ 526 h 526"/>
                <a:gd name="T2" fmla="*/ 0 w 701"/>
                <a:gd name="T3" fmla="*/ 526 h 526"/>
                <a:gd name="T4" fmla="*/ 0 w 701"/>
                <a:gd name="T5" fmla="*/ 0 h 526"/>
                <a:gd name="T6" fmla="*/ 701 w 701"/>
                <a:gd name="T7" fmla="*/ 0 h 526"/>
                <a:gd name="T8" fmla="*/ 701 w 701"/>
                <a:gd name="T9" fmla="*/ 526 h 526"/>
                <a:gd name="T10" fmla="*/ 3 w 701"/>
                <a:gd name="T11" fmla="*/ 523 h 526"/>
                <a:gd name="T12" fmla="*/ 697 w 701"/>
                <a:gd name="T13" fmla="*/ 523 h 526"/>
                <a:gd name="T14" fmla="*/ 697 w 701"/>
                <a:gd name="T15" fmla="*/ 3 h 526"/>
                <a:gd name="T16" fmla="*/ 3 w 701"/>
                <a:gd name="T17" fmla="*/ 3 h 526"/>
                <a:gd name="T18" fmla="*/ 3 w 701"/>
                <a:gd name="T19" fmla="*/ 52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526">
                  <a:moveTo>
                    <a:pt x="701" y="526"/>
                  </a:moveTo>
                  <a:lnTo>
                    <a:pt x="0" y="526"/>
                  </a:lnTo>
                  <a:lnTo>
                    <a:pt x="0" y="0"/>
                  </a:lnTo>
                  <a:lnTo>
                    <a:pt x="701" y="0"/>
                  </a:lnTo>
                  <a:lnTo>
                    <a:pt x="701" y="526"/>
                  </a:lnTo>
                  <a:moveTo>
                    <a:pt x="3" y="523"/>
                  </a:moveTo>
                  <a:lnTo>
                    <a:pt x="697" y="523"/>
                  </a:lnTo>
                  <a:lnTo>
                    <a:pt x="697" y="3"/>
                  </a:lnTo>
                  <a:lnTo>
                    <a:pt x="3" y="3"/>
                  </a:lnTo>
                  <a:lnTo>
                    <a:pt x="3" y="523"/>
                  </a:ln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Freeform 37"/>
            <p:cNvSpPr>
              <a:spLocks/>
            </p:cNvSpPr>
            <p:nvPr/>
          </p:nvSpPr>
          <p:spPr bwMode="auto">
            <a:xfrm>
              <a:off x="6765917" y="2111553"/>
              <a:ext cx="577850" cy="774491"/>
            </a:xfrm>
            <a:custGeom>
              <a:avLst/>
              <a:gdLst>
                <a:gd name="T0" fmla="*/ 364 w 364"/>
                <a:gd name="T1" fmla="*/ 0 h 526"/>
                <a:gd name="T2" fmla="*/ 0 w 364"/>
                <a:gd name="T3" fmla="*/ 0 h 526"/>
                <a:gd name="T4" fmla="*/ 0 w 364"/>
                <a:gd name="T5" fmla="*/ 526 h 526"/>
                <a:gd name="T6" fmla="*/ 364 w 364"/>
                <a:gd name="T7" fmla="*/ 526 h 526"/>
                <a:gd name="T8" fmla="*/ 364 w 364"/>
                <a:gd name="T9" fmla="*/ 523 h 526"/>
                <a:gd name="T10" fmla="*/ 3 w 364"/>
                <a:gd name="T11" fmla="*/ 523 h 526"/>
                <a:gd name="T12" fmla="*/ 3 w 364"/>
                <a:gd name="T13" fmla="*/ 3 h 526"/>
                <a:gd name="T14" fmla="*/ 364 w 364"/>
                <a:gd name="T15" fmla="*/ 3 h 526"/>
                <a:gd name="T16" fmla="*/ 364 w 364"/>
                <a:gd name="T17"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526">
                  <a:moveTo>
                    <a:pt x="364" y="0"/>
                  </a:moveTo>
                  <a:lnTo>
                    <a:pt x="0" y="0"/>
                  </a:lnTo>
                  <a:lnTo>
                    <a:pt x="0" y="526"/>
                  </a:lnTo>
                  <a:lnTo>
                    <a:pt x="364" y="526"/>
                  </a:lnTo>
                  <a:lnTo>
                    <a:pt x="364" y="523"/>
                  </a:lnTo>
                  <a:lnTo>
                    <a:pt x="3" y="523"/>
                  </a:lnTo>
                  <a:lnTo>
                    <a:pt x="3" y="3"/>
                  </a:lnTo>
                  <a:lnTo>
                    <a:pt x="364" y="3"/>
                  </a:lnTo>
                  <a:lnTo>
                    <a:pt x="364" y="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Freeform 38"/>
            <p:cNvSpPr>
              <a:spLocks/>
            </p:cNvSpPr>
            <p:nvPr/>
          </p:nvSpPr>
          <p:spPr bwMode="auto">
            <a:xfrm>
              <a:off x="6765917" y="2111553"/>
              <a:ext cx="577850" cy="774491"/>
            </a:xfrm>
            <a:custGeom>
              <a:avLst/>
              <a:gdLst>
                <a:gd name="T0" fmla="*/ 364 w 364"/>
                <a:gd name="T1" fmla="*/ 0 h 526"/>
                <a:gd name="T2" fmla="*/ 0 w 364"/>
                <a:gd name="T3" fmla="*/ 0 h 526"/>
                <a:gd name="T4" fmla="*/ 0 w 364"/>
                <a:gd name="T5" fmla="*/ 526 h 526"/>
                <a:gd name="T6" fmla="*/ 364 w 364"/>
                <a:gd name="T7" fmla="*/ 526 h 526"/>
                <a:gd name="T8" fmla="*/ 364 w 364"/>
                <a:gd name="T9" fmla="*/ 523 h 526"/>
                <a:gd name="T10" fmla="*/ 3 w 364"/>
                <a:gd name="T11" fmla="*/ 523 h 526"/>
                <a:gd name="T12" fmla="*/ 3 w 364"/>
                <a:gd name="T13" fmla="*/ 3 h 526"/>
                <a:gd name="T14" fmla="*/ 364 w 364"/>
                <a:gd name="T15" fmla="*/ 3 h 526"/>
                <a:gd name="T16" fmla="*/ 364 w 364"/>
                <a:gd name="T17"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526">
                  <a:moveTo>
                    <a:pt x="364" y="0"/>
                  </a:moveTo>
                  <a:lnTo>
                    <a:pt x="0" y="0"/>
                  </a:lnTo>
                  <a:lnTo>
                    <a:pt x="0" y="526"/>
                  </a:lnTo>
                  <a:lnTo>
                    <a:pt x="364" y="526"/>
                  </a:lnTo>
                  <a:lnTo>
                    <a:pt x="364" y="523"/>
                  </a:lnTo>
                  <a:lnTo>
                    <a:pt x="3" y="523"/>
                  </a:lnTo>
                  <a:lnTo>
                    <a:pt x="3" y="3"/>
                  </a:lnTo>
                  <a:lnTo>
                    <a:pt x="364" y="3"/>
                  </a:lnTo>
                  <a:lnTo>
                    <a:pt x="364" y="0"/>
                  </a:ln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7" name="Freeform 39"/>
            <p:cNvSpPr>
              <a:spLocks/>
            </p:cNvSpPr>
            <p:nvPr/>
          </p:nvSpPr>
          <p:spPr bwMode="auto">
            <a:xfrm>
              <a:off x="4584693" y="3377831"/>
              <a:ext cx="61913" cy="45645"/>
            </a:xfrm>
            <a:custGeom>
              <a:avLst/>
              <a:gdLst>
                <a:gd name="T0" fmla="*/ 39 w 44"/>
                <a:gd name="T1" fmla="*/ 36 h 36"/>
                <a:gd name="T2" fmla="*/ 36 w 44"/>
                <a:gd name="T3" fmla="*/ 33 h 36"/>
                <a:gd name="T4" fmla="*/ 40 w 44"/>
                <a:gd name="T5" fmla="*/ 22 h 36"/>
                <a:gd name="T6" fmla="*/ 22 w 44"/>
                <a:gd name="T7" fmla="*/ 4 h 36"/>
                <a:gd name="T8" fmla="*/ 4 w 44"/>
                <a:gd name="T9" fmla="*/ 22 h 36"/>
                <a:gd name="T10" fmla="*/ 8 w 44"/>
                <a:gd name="T11" fmla="*/ 33 h 36"/>
                <a:gd name="T12" fmla="*/ 5 w 44"/>
                <a:gd name="T13" fmla="*/ 36 h 36"/>
                <a:gd name="T14" fmla="*/ 0 w 44"/>
                <a:gd name="T15" fmla="*/ 22 h 36"/>
                <a:gd name="T16" fmla="*/ 22 w 44"/>
                <a:gd name="T17" fmla="*/ 0 h 36"/>
                <a:gd name="T18" fmla="*/ 44 w 44"/>
                <a:gd name="T19" fmla="*/ 22 h 36"/>
                <a:gd name="T20" fmla="*/ 39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39" y="36"/>
                  </a:moveTo>
                  <a:cubicBezTo>
                    <a:pt x="36" y="33"/>
                    <a:pt x="36" y="33"/>
                    <a:pt x="36" y="33"/>
                  </a:cubicBezTo>
                  <a:cubicBezTo>
                    <a:pt x="39" y="30"/>
                    <a:pt x="40" y="26"/>
                    <a:pt x="40" y="22"/>
                  </a:cubicBezTo>
                  <a:cubicBezTo>
                    <a:pt x="40" y="12"/>
                    <a:pt x="32" y="4"/>
                    <a:pt x="22" y="4"/>
                  </a:cubicBezTo>
                  <a:cubicBezTo>
                    <a:pt x="12" y="4"/>
                    <a:pt x="4" y="12"/>
                    <a:pt x="4" y="22"/>
                  </a:cubicBezTo>
                  <a:cubicBezTo>
                    <a:pt x="4" y="26"/>
                    <a:pt x="5" y="30"/>
                    <a:pt x="8" y="33"/>
                  </a:cubicBezTo>
                  <a:cubicBezTo>
                    <a:pt x="5" y="36"/>
                    <a:pt x="5" y="36"/>
                    <a:pt x="5" y="36"/>
                  </a:cubicBezTo>
                  <a:cubicBezTo>
                    <a:pt x="2" y="32"/>
                    <a:pt x="0" y="27"/>
                    <a:pt x="0" y="22"/>
                  </a:cubicBezTo>
                  <a:cubicBezTo>
                    <a:pt x="0" y="10"/>
                    <a:pt x="10" y="0"/>
                    <a:pt x="22" y="0"/>
                  </a:cubicBezTo>
                  <a:cubicBezTo>
                    <a:pt x="34" y="0"/>
                    <a:pt x="44" y="10"/>
                    <a:pt x="44" y="22"/>
                  </a:cubicBezTo>
                  <a:cubicBezTo>
                    <a:pt x="44" y="27"/>
                    <a:pt x="42" y="32"/>
                    <a:pt x="39" y="36"/>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8" name="Freeform 40"/>
            <p:cNvSpPr>
              <a:spLocks noEditPoints="1"/>
            </p:cNvSpPr>
            <p:nvPr/>
          </p:nvSpPr>
          <p:spPr bwMode="auto">
            <a:xfrm>
              <a:off x="4337043" y="3417585"/>
              <a:ext cx="558800" cy="51535"/>
            </a:xfrm>
            <a:custGeom>
              <a:avLst/>
              <a:gdLst>
                <a:gd name="T0" fmla="*/ 404 w 404"/>
                <a:gd name="T1" fmla="*/ 40 h 40"/>
                <a:gd name="T2" fmla="*/ 0 w 404"/>
                <a:gd name="T3" fmla="*/ 40 h 40"/>
                <a:gd name="T4" fmla="*/ 0 w 404"/>
                <a:gd name="T5" fmla="*/ 23 h 40"/>
                <a:gd name="T6" fmla="*/ 14 w 404"/>
                <a:gd name="T7" fmla="*/ 12 h 40"/>
                <a:gd name="T8" fmla="*/ 202 w 404"/>
                <a:gd name="T9" fmla="*/ 0 h 40"/>
                <a:gd name="T10" fmla="*/ 390 w 404"/>
                <a:gd name="T11" fmla="*/ 12 h 40"/>
                <a:gd name="T12" fmla="*/ 390 w 404"/>
                <a:gd name="T13" fmla="*/ 12 h 40"/>
                <a:gd name="T14" fmla="*/ 404 w 404"/>
                <a:gd name="T15" fmla="*/ 23 h 40"/>
                <a:gd name="T16" fmla="*/ 404 w 404"/>
                <a:gd name="T17" fmla="*/ 40 h 40"/>
                <a:gd name="T18" fmla="*/ 4 w 404"/>
                <a:gd name="T19" fmla="*/ 36 h 40"/>
                <a:gd name="T20" fmla="*/ 400 w 404"/>
                <a:gd name="T21" fmla="*/ 36 h 40"/>
                <a:gd name="T22" fmla="*/ 400 w 404"/>
                <a:gd name="T23" fmla="*/ 23 h 40"/>
                <a:gd name="T24" fmla="*/ 390 w 404"/>
                <a:gd name="T25" fmla="*/ 16 h 40"/>
                <a:gd name="T26" fmla="*/ 202 w 404"/>
                <a:gd name="T27" fmla="*/ 4 h 40"/>
                <a:gd name="T28" fmla="*/ 14 w 404"/>
                <a:gd name="T29" fmla="*/ 16 h 40"/>
                <a:gd name="T30" fmla="*/ 4 w 404"/>
                <a:gd name="T31" fmla="*/ 23 h 40"/>
                <a:gd name="T32" fmla="*/ 4 w 404"/>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40">
                  <a:moveTo>
                    <a:pt x="404" y="40"/>
                  </a:moveTo>
                  <a:cubicBezTo>
                    <a:pt x="0" y="40"/>
                    <a:pt x="0" y="40"/>
                    <a:pt x="0" y="40"/>
                  </a:cubicBezTo>
                  <a:cubicBezTo>
                    <a:pt x="0" y="23"/>
                    <a:pt x="0" y="23"/>
                    <a:pt x="0" y="23"/>
                  </a:cubicBezTo>
                  <a:cubicBezTo>
                    <a:pt x="0" y="17"/>
                    <a:pt x="6" y="12"/>
                    <a:pt x="14" y="12"/>
                  </a:cubicBezTo>
                  <a:cubicBezTo>
                    <a:pt x="202" y="0"/>
                    <a:pt x="202" y="0"/>
                    <a:pt x="202" y="0"/>
                  </a:cubicBezTo>
                  <a:cubicBezTo>
                    <a:pt x="390" y="12"/>
                    <a:pt x="390" y="12"/>
                    <a:pt x="390" y="12"/>
                  </a:cubicBezTo>
                  <a:cubicBezTo>
                    <a:pt x="390" y="12"/>
                    <a:pt x="390" y="12"/>
                    <a:pt x="390" y="12"/>
                  </a:cubicBezTo>
                  <a:cubicBezTo>
                    <a:pt x="398" y="12"/>
                    <a:pt x="404" y="17"/>
                    <a:pt x="404" y="23"/>
                  </a:cubicBezTo>
                  <a:lnTo>
                    <a:pt x="404" y="40"/>
                  </a:lnTo>
                  <a:close/>
                  <a:moveTo>
                    <a:pt x="4" y="36"/>
                  </a:moveTo>
                  <a:cubicBezTo>
                    <a:pt x="400" y="36"/>
                    <a:pt x="400" y="36"/>
                    <a:pt x="400" y="36"/>
                  </a:cubicBezTo>
                  <a:cubicBezTo>
                    <a:pt x="400" y="23"/>
                    <a:pt x="400" y="23"/>
                    <a:pt x="400" y="23"/>
                  </a:cubicBezTo>
                  <a:cubicBezTo>
                    <a:pt x="400" y="19"/>
                    <a:pt x="395" y="16"/>
                    <a:pt x="390" y="16"/>
                  </a:cubicBezTo>
                  <a:cubicBezTo>
                    <a:pt x="202" y="4"/>
                    <a:pt x="202" y="4"/>
                    <a:pt x="202" y="4"/>
                  </a:cubicBezTo>
                  <a:cubicBezTo>
                    <a:pt x="14" y="16"/>
                    <a:pt x="14" y="16"/>
                    <a:pt x="14" y="16"/>
                  </a:cubicBezTo>
                  <a:cubicBezTo>
                    <a:pt x="8" y="16"/>
                    <a:pt x="4" y="19"/>
                    <a:pt x="4" y="23"/>
                  </a:cubicBezTo>
                  <a:lnTo>
                    <a:pt x="4" y="36"/>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9" name="Freeform 41"/>
            <p:cNvSpPr>
              <a:spLocks/>
            </p:cNvSpPr>
            <p:nvPr/>
          </p:nvSpPr>
          <p:spPr bwMode="auto">
            <a:xfrm>
              <a:off x="4337043" y="3464703"/>
              <a:ext cx="558800" cy="36811"/>
            </a:xfrm>
            <a:custGeom>
              <a:avLst/>
              <a:gdLst>
                <a:gd name="T0" fmla="*/ 352 w 352"/>
                <a:gd name="T1" fmla="*/ 25 h 25"/>
                <a:gd name="T2" fmla="*/ 348 w 352"/>
                <a:gd name="T3" fmla="*/ 25 h 25"/>
                <a:gd name="T4" fmla="*/ 348 w 352"/>
                <a:gd name="T5" fmla="*/ 3 h 25"/>
                <a:gd name="T6" fmla="*/ 3 w 352"/>
                <a:gd name="T7" fmla="*/ 3 h 25"/>
                <a:gd name="T8" fmla="*/ 3 w 352"/>
                <a:gd name="T9" fmla="*/ 25 h 25"/>
                <a:gd name="T10" fmla="*/ 0 w 352"/>
                <a:gd name="T11" fmla="*/ 25 h 25"/>
                <a:gd name="T12" fmla="*/ 0 w 352"/>
                <a:gd name="T13" fmla="*/ 0 h 25"/>
                <a:gd name="T14" fmla="*/ 352 w 352"/>
                <a:gd name="T15" fmla="*/ 0 h 25"/>
                <a:gd name="T16" fmla="*/ 352 w 3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25">
                  <a:moveTo>
                    <a:pt x="352" y="25"/>
                  </a:moveTo>
                  <a:lnTo>
                    <a:pt x="348" y="25"/>
                  </a:lnTo>
                  <a:lnTo>
                    <a:pt x="348" y="3"/>
                  </a:lnTo>
                  <a:lnTo>
                    <a:pt x="3" y="3"/>
                  </a:lnTo>
                  <a:lnTo>
                    <a:pt x="3" y="25"/>
                  </a:lnTo>
                  <a:lnTo>
                    <a:pt x="0" y="25"/>
                  </a:lnTo>
                  <a:lnTo>
                    <a:pt x="0" y="0"/>
                  </a:lnTo>
                  <a:lnTo>
                    <a:pt x="352" y="0"/>
                  </a:lnTo>
                  <a:lnTo>
                    <a:pt x="352" y="2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0" name="Freeform 42"/>
            <p:cNvSpPr>
              <a:spLocks/>
            </p:cNvSpPr>
            <p:nvPr/>
          </p:nvSpPr>
          <p:spPr bwMode="auto">
            <a:xfrm>
              <a:off x="4337043" y="3538324"/>
              <a:ext cx="558800" cy="310680"/>
            </a:xfrm>
            <a:custGeom>
              <a:avLst/>
              <a:gdLst>
                <a:gd name="T0" fmla="*/ 390 w 404"/>
                <a:gd name="T1" fmla="*/ 243 h 243"/>
                <a:gd name="T2" fmla="*/ 14 w 404"/>
                <a:gd name="T3" fmla="*/ 243 h 243"/>
                <a:gd name="T4" fmla="*/ 0 w 404"/>
                <a:gd name="T5" fmla="*/ 231 h 243"/>
                <a:gd name="T6" fmla="*/ 0 w 404"/>
                <a:gd name="T7" fmla="*/ 0 h 243"/>
                <a:gd name="T8" fmla="*/ 4 w 404"/>
                <a:gd name="T9" fmla="*/ 0 h 243"/>
                <a:gd name="T10" fmla="*/ 4 w 404"/>
                <a:gd name="T11" fmla="*/ 231 h 243"/>
                <a:gd name="T12" fmla="*/ 14 w 404"/>
                <a:gd name="T13" fmla="*/ 239 h 243"/>
                <a:gd name="T14" fmla="*/ 390 w 404"/>
                <a:gd name="T15" fmla="*/ 239 h 243"/>
                <a:gd name="T16" fmla="*/ 400 w 404"/>
                <a:gd name="T17" fmla="*/ 231 h 243"/>
                <a:gd name="T18" fmla="*/ 400 w 404"/>
                <a:gd name="T19" fmla="*/ 0 h 243"/>
                <a:gd name="T20" fmla="*/ 404 w 404"/>
                <a:gd name="T21" fmla="*/ 0 h 243"/>
                <a:gd name="T22" fmla="*/ 404 w 404"/>
                <a:gd name="T23" fmla="*/ 231 h 243"/>
                <a:gd name="T24" fmla="*/ 390 w 404"/>
                <a:gd name="T25"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43">
                  <a:moveTo>
                    <a:pt x="390" y="243"/>
                  </a:moveTo>
                  <a:cubicBezTo>
                    <a:pt x="14" y="243"/>
                    <a:pt x="14" y="243"/>
                    <a:pt x="14" y="243"/>
                  </a:cubicBezTo>
                  <a:cubicBezTo>
                    <a:pt x="6" y="243"/>
                    <a:pt x="0" y="237"/>
                    <a:pt x="0" y="231"/>
                  </a:cubicBezTo>
                  <a:cubicBezTo>
                    <a:pt x="0" y="0"/>
                    <a:pt x="0" y="0"/>
                    <a:pt x="0" y="0"/>
                  </a:cubicBezTo>
                  <a:cubicBezTo>
                    <a:pt x="4" y="0"/>
                    <a:pt x="4" y="0"/>
                    <a:pt x="4" y="0"/>
                  </a:cubicBezTo>
                  <a:cubicBezTo>
                    <a:pt x="4" y="231"/>
                    <a:pt x="4" y="231"/>
                    <a:pt x="4" y="231"/>
                  </a:cubicBezTo>
                  <a:cubicBezTo>
                    <a:pt x="4" y="235"/>
                    <a:pt x="8" y="239"/>
                    <a:pt x="14" y="239"/>
                  </a:cubicBezTo>
                  <a:cubicBezTo>
                    <a:pt x="390" y="239"/>
                    <a:pt x="390" y="239"/>
                    <a:pt x="390" y="239"/>
                  </a:cubicBezTo>
                  <a:cubicBezTo>
                    <a:pt x="395" y="239"/>
                    <a:pt x="400" y="235"/>
                    <a:pt x="400" y="231"/>
                  </a:cubicBezTo>
                  <a:cubicBezTo>
                    <a:pt x="400" y="0"/>
                    <a:pt x="400" y="0"/>
                    <a:pt x="400" y="0"/>
                  </a:cubicBezTo>
                  <a:cubicBezTo>
                    <a:pt x="404" y="0"/>
                    <a:pt x="404" y="0"/>
                    <a:pt x="404" y="0"/>
                  </a:cubicBezTo>
                  <a:cubicBezTo>
                    <a:pt x="404" y="231"/>
                    <a:pt x="404" y="231"/>
                    <a:pt x="404" y="231"/>
                  </a:cubicBezTo>
                  <a:cubicBezTo>
                    <a:pt x="404" y="237"/>
                    <a:pt x="398" y="243"/>
                    <a:pt x="390" y="243"/>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1" name="Freeform 43"/>
            <p:cNvSpPr>
              <a:spLocks noEditPoints="1"/>
            </p:cNvSpPr>
            <p:nvPr/>
          </p:nvSpPr>
          <p:spPr bwMode="auto">
            <a:xfrm>
              <a:off x="4811706" y="3498569"/>
              <a:ext cx="161925" cy="41228"/>
            </a:xfrm>
            <a:custGeom>
              <a:avLst/>
              <a:gdLst>
                <a:gd name="T0" fmla="*/ 100 w 116"/>
                <a:gd name="T1" fmla="*/ 32 h 32"/>
                <a:gd name="T2" fmla="*/ 16 w 116"/>
                <a:gd name="T3" fmla="*/ 32 h 32"/>
                <a:gd name="T4" fmla="*/ 0 w 116"/>
                <a:gd name="T5" fmla="*/ 16 h 32"/>
                <a:gd name="T6" fmla="*/ 16 w 116"/>
                <a:gd name="T7" fmla="*/ 0 h 32"/>
                <a:gd name="T8" fmla="*/ 100 w 116"/>
                <a:gd name="T9" fmla="*/ 0 h 32"/>
                <a:gd name="T10" fmla="*/ 116 w 116"/>
                <a:gd name="T11" fmla="*/ 16 h 32"/>
                <a:gd name="T12" fmla="*/ 100 w 116"/>
                <a:gd name="T13" fmla="*/ 32 h 32"/>
                <a:gd name="T14" fmla="*/ 16 w 116"/>
                <a:gd name="T15" fmla="*/ 4 h 32"/>
                <a:gd name="T16" fmla="*/ 4 w 116"/>
                <a:gd name="T17" fmla="*/ 16 h 32"/>
                <a:gd name="T18" fmla="*/ 16 w 116"/>
                <a:gd name="T19" fmla="*/ 28 h 32"/>
                <a:gd name="T20" fmla="*/ 100 w 116"/>
                <a:gd name="T21" fmla="*/ 28 h 32"/>
                <a:gd name="T22" fmla="*/ 112 w 116"/>
                <a:gd name="T23" fmla="*/ 16 h 32"/>
                <a:gd name="T24" fmla="*/ 100 w 116"/>
                <a:gd name="T25" fmla="*/ 4 h 32"/>
                <a:gd name="T26" fmla="*/ 16 w 116"/>
                <a:gd name="T2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32">
                  <a:moveTo>
                    <a:pt x="100" y="32"/>
                  </a:moveTo>
                  <a:cubicBezTo>
                    <a:pt x="16" y="32"/>
                    <a:pt x="16" y="32"/>
                    <a:pt x="16" y="32"/>
                  </a:cubicBezTo>
                  <a:cubicBezTo>
                    <a:pt x="7" y="32"/>
                    <a:pt x="0" y="25"/>
                    <a:pt x="0" y="16"/>
                  </a:cubicBezTo>
                  <a:cubicBezTo>
                    <a:pt x="0" y="7"/>
                    <a:pt x="7" y="0"/>
                    <a:pt x="16" y="0"/>
                  </a:cubicBezTo>
                  <a:cubicBezTo>
                    <a:pt x="100" y="0"/>
                    <a:pt x="100" y="0"/>
                    <a:pt x="100" y="0"/>
                  </a:cubicBezTo>
                  <a:cubicBezTo>
                    <a:pt x="109" y="0"/>
                    <a:pt x="116" y="7"/>
                    <a:pt x="116" y="16"/>
                  </a:cubicBezTo>
                  <a:cubicBezTo>
                    <a:pt x="116" y="25"/>
                    <a:pt x="109" y="32"/>
                    <a:pt x="100" y="32"/>
                  </a:cubicBezTo>
                  <a:close/>
                  <a:moveTo>
                    <a:pt x="16" y="4"/>
                  </a:moveTo>
                  <a:cubicBezTo>
                    <a:pt x="9" y="4"/>
                    <a:pt x="4" y="9"/>
                    <a:pt x="4" y="16"/>
                  </a:cubicBezTo>
                  <a:cubicBezTo>
                    <a:pt x="4" y="23"/>
                    <a:pt x="9" y="28"/>
                    <a:pt x="16" y="28"/>
                  </a:cubicBezTo>
                  <a:cubicBezTo>
                    <a:pt x="100" y="28"/>
                    <a:pt x="100" y="28"/>
                    <a:pt x="100" y="28"/>
                  </a:cubicBezTo>
                  <a:cubicBezTo>
                    <a:pt x="107" y="28"/>
                    <a:pt x="112" y="23"/>
                    <a:pt x="112" y="16"/>
                  </a:cubicBezTo>
                  <a:cubicBezTo>
                    <a:pt x="112" y="9"/>
                    <a:pt x="107" y="4"/>
                    <a:pt x="100" y="4"/>
                  </a:cubicBezTo>
                  <a:lnTo>
                    <a:pt x="1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2" name="Freeform 44"/>
            <p:cNvSpPr>
              <a:spLocks noEditPoints="1"/>
            </p:cNvSpPr>
            <p:nvPr/>
          </p:nvSpPr>
          <p:spPr bwMode="auto">
            <a:xfrm>
              <a:off x="4259256" y="3498569"/>
              <a:ext cx="160338" cy="41228"/>
            </a:xfrm>
            <a:custGeom>
              <a:avLst/>
              <a:gdLst>
                <a:gd name="T0" fmla="*/ 100 w 116"/>
                <a:gd name="T1" fmla="*/ 32 h 32"/>
                <a:gd name="T2" fmla="*/ 16 w 116"/>
                <a:gd name="T3" fmla="*/ 32 h 32"/>
                <a:gd name="T4" fmla="*/ 0 w 116"/>
                <a:gd name="T5" fmla="*/ 16 h 32"/>
                <a:gd name="T6" fmla="*/ 16 w 116"/>
                <a:gd name="T7" fmla="*/ 0 h 32"/>
                <a:gd name="T8" fmla="*/ 100 w 116"/>
                <a:gd name="T9" fmla="*/ 0 h 32"/>
                <a:gd name="T10" fmla="*/ 116 w 116"/>
                <a:gd name="T11" fmla="*/ 16 h 32"/>
                <a:gd name="T12" fmla="*/ 100 w 116"/>
                <a:gd name="T13" fmla="*/ 32 h 32"/>
                <a:gd name="T14" fmla="*/ 16 w 116"/>
                <a:gd name="T15" fmla="*/ 4 h 32"/>
                <a:gd name="T16" fmla="*/ 4 w 116"/>
                <a:gd name="T17" fmla="*/ 16 h 32"/>
                <a:gd name="T18" fmla="*/ 16 w 116"/>
                <a:gd name="T19" fmla="*/ 28 h 32"/>
                <a:gd name="T20" fmla="*/ 100 w 116"/>
                <a:gd name="T21" fmla="*/ 28 h 32"/>
                <a:gd name="T22" fmla="*/ 112 w 116"/>
                <a:gd name="T23" fmla="*/ 16 h 32"/>
                <a:gd name="T24" fmla="*/ 100 w 116"/>
                <a:gd name="T25" fmla="*/ 4 h 32"/>
                <a:gd name="T26" fmla="*/ 16 w 116"/>
                <a:gd name="T2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32">
                  <a:moveTo>
                    <a:pt x="100" y="32"/>
                  </a:moveTo>
                  <a:cubicBezTo>
                    <a:pt x="16" y="32"/>
                    <a:pt x="16" y="32"/>
                    <a:pt x="16" y="32"/>
                  </a:cubicBezTo>
                  <a:cubicBezTo>
                    <a:pt x="7" y="32"/>
                    <a:pt x="0" y="25"/>
                    <a:pt x="0" y="16"/>
                  </a:cubicBezTo>
                  <a:cubicBezTo>
                    <a:pt x="0" y="7"/>
                    <a:pt x="7" y="0"/>
                    <a:pt x="16" y="0"/>
                  </a:cubicBezTo>
                  <a:cubicBezTo>
                    <a:pt x="100" y="0"/>
                    <a:pt x="100" y="0"/>
                    <a:pt x="100" y="0"/>
                  </a:cubicBezTo>
                  <a:cubicBezTo>
                    <a:pt x="109" y="0"/>
                    <a:pt x="116" y="7"/>
                    <a:pt x="116" y="16"/>
                  </a:cubicBezTo>
                  <a:cubicBezTo>
                    <a:pt x="116" y="25"/>
                    <a:pt x="109" y="32"/>
                    <a:pt x="100" y="32"/>
                  </a:cubicBezTo>
                  <a:close/>
                  <a:moveTo>
                    <a:pt x="16" y="4"/>
                  </a:moveTo>
                  <a:cubicBezTo>
                    <a:pt x="9" y="4"/>
                    <a:pt x="4" y="9"/>
                    <a:pt x="4" y="16"/>
                  </a:cubicBezTo>
                  <a:cubicBezTo>
                    <a:pt x="4" y="23"/>
                    <a:pt x="9" y="28"/>
                    <a:pt x="16" y="28"/>
                  </a:cubicBezTo>
                  <a:cubicBezTo>
                    <a:pt x="100" y="28"/>
                    <a:pt x="100" y="28"/>
                    <a:pt x="100" y="28"/>
                  </a:cubicBezTo>
                  <a:cubicBezTo>
                    <a:pt x="107" y="28"/>
                    <a:pt x="112" y="23"/>
                    <a:pt x="112" y="16"/>
                  </a:cubicBezTo>
                  <a:cubicBezTo>
                    <a:pt x="112" y="9"/>
                    <a:pt x="107" y="4"/>
                    <a:pt x="100" y="4"/>
                  </a:cubicBezTo>
                  <a:lnTo>
                    <a:pt x="1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3" name="Freeform 45"/>
            <p:cNvSpPr>
              <a:spLocks/>
            </p:cNvSpPr>
            <p:nvPr/>
          </p:nvSpPr>
          <p:spPr bwMode="auto">
            <a:xfrm>
              <a:off x="5103806" y="3189361"/>
              <a:ext cx="65088" cy="57425"/>
            </a:xfrm>
            <a:custGeom>
              <a:avLst/>
              <a:gdLst>
                <a:gd name="T0" fmla="*/ 41 w 41"/>
                <a:gd name="T1" fmla="*/ 39 h 39"/>
                <a:gd name="T2" fmla="*/ 0 w 41"/>
                <a:gd name="T3" fmla="*/ 39 h 39"/>
                <a:gd name="T4" fmla="*/ 0 w 41"/>
                <a:gd name="T5" fmla="*/ 0 h 39"/>
                <a:gd name="T6" fmla="*/ 40 w 41"/>
                <a:gd name="T7" fmla="*/ 0 h 39"/>
                <a:gd name="T8" fmla="*/ 40 w 41"/>
                <a:gd name="T9" fmla="*/ 4 h 39"/>
                <a:gd name="T10" fmla="*/ 4 w 41"/>
                <a:gd name="T11" fmla="*/ 4 h 39"/>
                <a:gd name="T12" fmla="*/ 4 w 41"/>
                <a:gd name="T13" fmla="*/ 35 h 39"/>
                <a:gd name="T14" fmla="*/ 41 w 41"/>
                <a:gd name="T15" fmla="*/ 35 h 39"/>
                <a:gd name="T16" fmla="*/ 41 w 41"/>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9">
                  <a:moveTo>
                    <a:pt x="41" y="39"/>
                  </a:moveTo>
                  <a:lnTo>
                    <a:pt x="0" y="39"/>
                  </a:lnTo>
                  <a:lnTo>
                    <a:pt x="0" y="0"/>
                  </a:lnTo>
                  <a:lnTo>
                    <a:pt x="40" y="0"/>
                  </a:lnTo>
                  <a:lnTo>
                    <a:pt x="40" y="4"/>
                  </a:lnTo>
                  <a:lnTo>
                    <a:pt x="4" y="4"/>
                  </a:lnTo>
                  <a:lnTo>
                    <a:pt x="4" y="35"/>
                  </a:lnTo>
                  <a:lnTo>
                    <a:pt x="41" y="35"/>
                  </a:lnTo>
                  <a:lnTo>
                    <a:pt x="41" y="39"/>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4" name="Rectangle 46"/>
            <p:cNvSpPr>
              <a:spLocks noChangeArrowheads="1"/>
            </p:cNvSpPr>
            <p:nvPr/>
          </p:nvSpPr>
          <p:spPr bwMode="auto">
            <a:xfrm>
              <a:off x="5197468" y="3240896"/>
              <a:ext cx="69850" cy="5890"/>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5" name="Rectangle 47"/>
            <p:cNvSpPr>
              <a:spLocks noChangeArrowheads="1"/>
            </p:cNvSpPr>
            <p:nvPr/>
          </p:nvSpPr>
          <p:spPr bwMode="auto">
            <a:xfrm>
              <a:off x="5297481" y="3240896"/>
              <a:ext cx="71438" cy="5890"/>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6" name="Rectangle 48"/>
            <p:cNvSpPr>
              <a:spLocks noChangeArrowheads="1"/>
            </p:cNvSpPr>
            <p:nvPr/>
          </p:nvSpPr>
          <p:spPr bwMode="auto">
            <a:xfrm>
              <a:off x="5386381" y="3240896"/>
              <a:ext cx="77788" cy="5890"/>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7" name="Rectangle 49"/>
            <p:cNvSpPr>
              <a:spLocks noChangeArrowheads="1"/>
            </p:cNvSpPr>
            <p:nvPr/>
          </p:nvSpPr>
          <p:spPr bwMode="auto">
            <a:xfrm>
              <a:off x="5481631" y="3240896"/>
              <a:ext cx="57150" cy="5890"/>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8" name="Freeform 50"/>
            <p:cNvSpPr>
              <a:spLocks/>
            </p:cNvSpPr>
            <p:nvPr/>
          </p:nvSpPr>
          <p:spPr bwMode="auto">
            <a:xfrm>
              <a:off x="5600693" y="3189361"/>
              <a:ext cx="63500" cy="57425"/>
            </a:xfrm>
            <a:custGeom>
              <a:avLst/>
              <a:gdLst>
                <a:gd name="T0" fmla="*/ 40 w 40"/>
                <a:gd name="T1" fmla="*/ 39 h 39"/>
                <a:gd name="T2" fmla="*/ 0 w 40"/>
                <a:gd name="T3" fmla="*/ 39 h 39"/>
                <a:gd name="T4" fmla="*/ 0 w 40"/>
                <a:gd name="T5" fmla="*/ 35 h 39"/>
                <a:gd name="T6" fmla="*/ 36 w 40"/>
                <a:gd name="T7" fmla="*/ 35 h 39"/>
                <a:gd name="T8" fmla="*/ 36 w 40"/>
                <a:gd name="T9" fmla="*/ 4 h 39"/>
                <a:gd name="T10" fmla="*/ 0 w 40"/>
                <a:gd name="T11" fmla="*/ 4 h 39"/>
                <a:gd name="T12" fmla="*/ 0 w 40"/>
                <a:gd name="T13" fmla="*/ 0 h 39"/>
                <a:gd name="T14" fmla="*/ 40 w 40"/>
                <a:gd name="T15" fmla="*/ 0 h 39"/>
                <a:gd name="T16" fmla="*/ 40 w 40"/>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40" y="39"/>
                  </a:moveTo>
                  <a:lnTo>
                    <a:pt x="0" y="39"/>
                  </a:lnTo>
                  <a:lnTo>
                    <a:pt x="0" y="35"/>
                  </a:lnTo>
                  <a:lnTo>
                    <a:pt x="36" y="35"/>
                  </a:lnTo>
                  <a:lnTo>
                    <a:pt x="36" y="4"/>
                  </a:lnTo>
                  <a:lnTo>
                    <a:pt x="0" y="4"/>
                  </a:lnTo>
                  <a:lnTo>
                    <a:pt x="0" y="0"/>
                  </a:lnTo>
                  <a:lnTo>
                    <a:pt x="40" y="0"/>
                  </a:lnTo>
                  <a:lnTo>
                    <a:pt x="40" y="39"/>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9" name="Rectangle 51"/>
            <p:cNvSpPr>
              <a:spLocks noChangeArrowheads="1"/>
            </p:cNvSpPr>
            <p:nvPr/>
          </p:nvSpPr>
          <p:spPr bwMode="auto">
            <a:xfrm>
              <a:off x="5486393" y="3189361"/>
              <a:ext cx="52388" cy="5890"/>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0" name="Rectangle 52"/>
            <p:cNvSpPr>
              <a:spLocks noChangeArrowheads="1"/>
            </p:cNvSpPr>
            <p:nvPr/>
          </p:nvSpPr>
          <p:spPr bwMode="auto">
            <a:xfrm>
              <a:off x="5384793" y="3189361"/>
              <a:ext cx="76200" cy="5890"/>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1" name="Rectangle 53"/>
            <p:cNvSpPr>
              <a:spLocks noChangeArrowheads="1"/>
            </p:cNvSpPr>
            <p:nvPr/>
          </p:nvSpPr>
          <p:spPr bwMode="auto">
            <a:xfrm>
              <a:off x="5299068" y="3189361"/>
              <a:ext cx="68263" cy="5890"/>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2" name="Rectangle 54"/>
            <p:cNvSpPr>
              <a:spLocks noChangeArrowheads="1"/>
            </p:cNvSpPr>
            <p:nvPr/>
          </p:nvSpPr>
          <p:spPr bwMode="auto">
            <a:xfrm>
              <a:off x="5202231" y="3189361"/>
              <a:ext cx="63500" cy="5890"/>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3" name="Freeform 55"/>
            <p:cNvSpPr>
              <a:spLocks/>
            </p:cNvSpPr>
            <p:nvPr/>
          </p:nvSpPr>
          <p:spPr bwMode="auto">
            <a:xfrm>
              <a:off x="5160956" y="3068623"/>
              <a:ext cx="50800" cy="200249"/>
            </a:xfrm>
            <a:custGeom>
              <a:avLst/>
              <a:gdLst>
                <a:gd name="T0" fmla="*/ 26 w 37"/>
                <a:gd name="T1" fmla="*/ 156 h 156"/>
                <a:gd name="T2" fmla="*/ 22 w 37"/>
                <a:gd name="T3" fmla="*/ 155 h 156"/>
                <a:gd name="T4" fmla="*/ 28 w 37"/>
                <a:gd name="T5" fmla="*/ 96 h 156"/>
                <a:gd name="T6" fmla="*/ 18 w 37"/>
                <a:gd name="T7" fmla="*/ 5 h 156"/>
                <a:gd name="T8" fmla="*/ 4 w 37"/>
                <a:gd name="T9" fmla="*/ 56 h 156"/>
                <a:gd name="T10" fmla="*/ 6 w 37"/>
                <a:gd name="T11" fmla="*/ 96 h 156"/>
                <a:gd name="T12" fmla="*/ 8 w 37"/>
                <a:gd name="T13" fmla="*/ 155 h 156"/>
                <a:gd name="T14" fmla="*/ 4 w 37"/>
                <a:gd name="T15" fmla="*/ 155 h 156"/>
                <a:gd name="T16" fmla="*/ 2 w 37"/>
                <a:gd name="T17" fmla="*/ 96 h 156"/>
                <a:gd name="T18" fmla="*/ 0 w 37"/>
                <a:gd name="T19" fmla="*/ 56 h 156"/>
                <a:gd name="T20" fmla="*/ 15 w 37"/>
                <a:gd name="T21" fmla="*/ 2 h 156"/>
                <a:gd name="T22" fmla="*/ 15 w 37"/>
                <a:gd name="T23" fmla="*/ 0 h 156"/>
                <a:gd name="T24" fmla="*/ 17 w 37"/>
                <a:gd name="T25" fmla="*/ 0 h 156"/>
                <a:gd name="T26" fmla="*/ 32 w 37"/>
                <a:gd name="T27" fmla="*/ 96 h 156"/>
                <a:gd name="T28" fmla="*/ 26 w 37"/>
                <a:gd name="T2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156">
                  <a:moveTo>
                    <a:pt x="26" y="156"/>
                  </a:moveTo>
                  <a:cubicBezTo>
                    <a:pt x="22" y="155"/>
                    <a:pt x="22" y="155"/>
                    <a:pt x="22" y="155"/>
                  </a:cubicBezTo>
                  <a:cubicBezTo>
                    <a:pt x="24" y="141"/>
                    <a:pt x="27" y="118"/>
                    <a:pt x="28" y="96"/>
                  </a:cubicBezTo>
                  <a:cubicBezTo>
                    <a:pt x="34" y="25"/>
                    <a:pt x="25" y="8"/>
                    <a:pt x="18" y="5"/>
                  </a:cubicBezTo>
                  <a:cubicBezTo>
                    <a:pt x="15" y="13"/>
                    <a:pt x="4" y="45"/>
                    <a:pt x="4" y="56"/>
                  </a:cubicBezTo>
                  <a:cubicBezTo>
                    <a:pt x="5" y="65"/>
                    <a:pt x="5" y="79"/>
                    <a:pt x="6" y="96"/>
                  </a:cubicBezTo>
                  <a:cubicBezTo>
                    <a:pt x="6" y="117"/>
                    <a:pt x="7" y="139"/>
                    <a:pt x="8" y="155"/>
                  </a:cubicBezTo>
                  <a:cubicBezTo>
                    <a:pt x="4" y="155"/>
                    <a:pt x="4" y="155"/>
                    <a:pt x="4" y="155"/>
                  </a:cubicBezTo>
                  <a:cubicBezTo>
                    <a:pt x="3" y="139"/>
                    <a:pt x="2" y="117"/>
                    <a:pt x="2" y="96"/>
                  </a:cubicBezTo>
                  <a:cubicBezTo>
                    <a:pt x="1" y="79"/>
                    <a:pt x="1" y="65"/>
                    <a:pt x="0" y="56"/>
                  </a:cubicBezTo>
                  <a:cubicBezTo>
                    <a:pt x="0" y="42"/>
                    <a:pt x="14" y="3"/>
                    <a:pt x="15" y="2"/>
                  </a:cubicBezTo>
                  <a:cubicBezTo>
                    <a:pt x="15" y="0"/>
                    <a:pt x="15" y="0"/>
                    <a:pt x="15" y="0"/>
                  </a:cubicBezTo>
                  <a:cubicBezTo>
                    <a:pt x="17" y="0"/>
                    <a:pt x="17" y="0"/>
                    <a:pt x="17" y="0"/>
                  </a:cubicBezTo>
                  <a:cubicBezTo>
                    <a:pt x="32" y="3"/>
                    <a:pt x="37" y="35"/>
                    <a:pt x="32" y="96"/>
                  </a:cubicBezTo>
                  <a:cubicBezTo>
                    <a:pt x="31" y="119"/>
                    <a:pt x="28" y="141"/>
                    <a:pt x="26" y="156"/>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4" name="Freeform 56"/>
            <p:cNvSpPr>
              <a:spLocks noEditPoints="1"/>
            </p:cNvSpPr>
            <p:nvPr/>
          </p:nvSpPr>
          <p:spPr bwMode="auto">
            <a:xfrm>
              <a:off x="5160956" y="3262982"/>
              <a:ext cx="39688" cy="159021"/>
            </a:xfrm>
            <a:custGeom>
              <a:avLst/>
              <a:gdLst>
                <a:gd name="T0" fmla="*/ 18 w 28"/>
                <a:gd name="T1" fmla="*/ 124 h 124"/>
                <a:gd name="T2" fmla="*/ 11 w 28"/>
                <a:gd name="T3" fmla="*/ 124 h 124"/>
                <a:gd name="T4" fmla="*/ 0 w 28"/>
                <a:gd name="T5" fmla="*/ 110 h 124"/>
                <a:gd name="T6" fmla="*/ 0 w 28"/>
                <a:gd name="T7" fmla="*/ 13 h 124"/>
                <a:gd name="T8" fmla="*/ 11 w 28"/>
                <a:gd name="T9" fmla="*/ 0 h 124"/>
                <a:gd name="T10" fmla="*/ 18 w 28"/>
                <a:gd name="T11" fmla="*/ 0 h 124"/>
                <a:gd name="T12" fmla="*/ 28 w 28"/>
                <a:gd name="T13" fmla="*/ 13 h 124"/>
                <a:gd name="T14" fmla="*/ 28 w 28"/>
                <a:gd name="T15" fmla="*/ 110 h 124"/>
                <a:gd name="T16" fmla="*/ 18 w 28"/>
                <a:gd name="T17" fmla="*/ 124 h 124"/>
                <a:gd name="T18" fmla="*/ 11 w 28"/>
                <a:gd name="T19" fmla="*/ 4 h 124"/>
                <a:gd name="T20" fmla="*/ 4 w 28"/>
                <a:gd name="T21" fmla="*/ 13 h 124"/>
                <a:gd name="T22" fmla="*/ 4 w 28"/>
                <a:gd name="T23" fmla="*/ 110 h 124"/>
                <a:gd name="T24" fmla="*/ 11 w 28"/>
                <a:gd name="T25" fmla="*/ 120 h 124"/>
                <a:gd name="T26" fmla="*/ 18 w 28"/>
                <a:gd name="T27" fmla="*/ 120 h 124"/>
                <a:gd name="T28" fmla="*/ 24 w 28"/>
                <a:gd name="T29" fmla="*/ 110 h 124"/>
                <a:gd name="T30" fmla="*/ 24 w 28"/>
                <a:gd name="T31" fmla="*/ 13 h 124"/>
                <a:gd name="T32" fmla="*/ 18 w 28"/>
                <a:gd name="T33" fmla="*/ 4 h 124"/>
                <a:gd name="T34" fmla="*/ 11 w 28"/>
                <a:gd name="T35"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24">
                  <a:moveTo>
                    <a:pt x="18" y="124"/>
                  </a:moveTo>
                  <a:cubicBezTo>
                    <a:pt x="11" y="124"/>
                    <a:pt x="11" y="124"/>
                    <a:pt x="11" y="124"/>
                  </a:cubicBezTo>
                  <a:cubicBezTo>
                    <a:pt x="5" y="124"/>
                    <a:pt x="0" y="117"/>
                    <a:pt x="0" y="110"/>
                  </a:cubicBezTo>
                  <a:cubicBezTo>
                    <a:pt x="0" y="13"/>
                    <a:pt x="0" y="13"/>
                    <a:pt x="0" y="13"/>
                  </a:cubicBezTo>
                  <a:cubicBezTo>
                    <a:pt x="0" y="6"/>
                    <a:pt x="5" y="0"/>
                    <a:pt x="11" y="0"/>
                  </a:cubicBezTo>
                  <a:cubicBezTo>
                    <a:pt x="18" y="0"/>
                    <a:pt x="18" y="0"/>
                    <a:pt x="18" y="0"/>
                  </a:cubicBezTo>
                  <a:cubicBezTo>
                    <a:pt x="24" y="0"/>
                    <a:pt x="28" y="6"/>
                    <a:pt x="28" y="13"/>
                  </a:cubicBezTo>
                  <a:cubicBezTo>
                    <a:pt x="28" y="110"/>
                    <a:pt x="28" y="110"/>
                    <a:pt x="28" y="110"/>
                  </a:cubicBezTo>
                  <a:cubicBezTo>
                    <a:pt x="28" y="117"/>
                    <a:pt x="24" y="124"/>
                    <a:pt x="18" y="124"/>
                  </a:cubicBezTo>
                  <a:close/>
                  <a:moveTo>
                    <a:pt x="11" y="4"/>
                  </a:moveTo>
                  <a:cubicBezTo>
                    <a:pt x="7" y="4"/>
                    <a:pt x="4" y="8"/>
                    <a:pt x="4" y="13"/>
                  </a:cubicBezTo>
                  <a:cubicBezTo>
                    <a:pt x="4" y="110"/>
                    <a:pt x="4" y="110"/>
                    <a:pt x="4" y="110"/>
                  </a:cubicBezTo>
                  <a:cubicBezTo>
                    <a:pt x="4" y="115"/>
                    <a:pt x="7" y="120"/>
                    <a:pt x="11" y="120"/>
                  </a:cubicBezTo>
                  <a:cubicBezTo>
                    <a:pt x="18" y="120"/>
                    <a:pt x="18" y="120"/>
                    <a:pt x="18" y="120"/>
                  </a:cubicBezTo>
                  <a:cubicBezTo>
                    <a:pt x="22" y="120"/>
                    <a:pt x="24" y="115"/>
                    <a:pt x="24" y="110"/>
                  </a:cubicBezTo>
                  <a:cubicBezTo>
                    <a:pt x="24" y="13"/>
                    <a:pt x="24" y="13"/>
                    <a:pt x="24" y="13"/>
                  </a:cubicBezTo>
                  <a:cubicBezTo>
                    <a:pt x="24" y="8"/>
                    <a:pt x="22" y="4"/>
                    <a:pt x="18" y="4"/>
                  </a:cubicBezTo>
                  <a:lnTo>
                    <a:pt x="11"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5" name="Freeform 57"/>
            <p:cNvSpPr>
              <a:spLocks noEditPoints="1"/>
            </p:cNvSpPr>
            <p:nvPr/>
          </p:nvSpPr>
          <p:spPr bwMode="auto">
            <a:xfrm>
              <a:off x="5172068" y="3304210"/>
              <a:ext cx="17463" cy="14724"/>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10"/>
                    <a:pt x="0" y="6"/>
                  </a:cubicBezTo>
                  <a:cubicBezTo>
                    <a:pt x="0" y="3"/>
                    <a:pt x="3" y="0"/>
                    <a:pt x="6" y="0"/>
                  </a:cubicBezTo>
                  <a:cubicBezTo>
                    <a:pt x="10" y="0"/>
                    <a:pt x="12" y="3"/>
                    <a:pt x="12" y="6"/>
                  </a:cubicBezTo>
                  <a:cubicBezTo>
                    <a:pt x="12" y="10"/>
                    <a:pt x="10" y="12"/>
                    <a:pt x="6" y="12"/>
                  </a:cubicBezTo>
                  <a:close/>
                  <a:moveTo>
                    <a:pt x="6" y="4"/>
                  </a:moveTo>
                  <a:cubicBezTo>
                    <a:pt x="5" y="4"/>
                    <a:pt x="4" y="5"/>
                    <a:pt x="4" y="6"/>
                  </a:cubicBezTo>
                  <a:cubicBezTo>
                    <a:pt x="4" y="7"/>
                    <a:pt x="5" y="8"/>
                    <a:pt x="6" y="8"/>
                  </a:cubicBezTo>
                  <a:cubicBezTo>
                    <a:pt x="8" y="8"/>
                    <a:pt x="8" y="7"/>
                    <a:pt x="8" y="6"/>
                  </a:cubicBezTo>
                  <a:cubicBezTo>
                    <a:pt x="8" y="5"/>
                    <a:pt x="8" y="4"/>
                    <a:pt x="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6" name="Freeform 58"/>
            <p:cNvSpPr>
              <a:spLocks noEditPoints="1"/>
            </p:cNvSpPr>
            <p:nvPr/>
          </p:nvSpPr>
          <p:spPr bwMode="auto">
            <a:xfrm>
              <a:off x="5172068" y="3363107"/>
              <a:ext cx="17463" cy="14724"/>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close/>
                  <a:moveTo>
                    <a:pt x="6" y="4"/>
                  </a:moveTo>
                  <a:cubicBezTo>
                    <a:pt x="5" y="4"/>
                    <a:pt x="4" y="5"/>
                    <a:pt x="4" y="6"/>
                  </a:cubicBezTo>
                  <a:cubicBezTo>
                    <a:pt x="4" y="7"/>
                    <a:pt x="5" y="8"/>
                    <a:pt x="6" y="8"/>
                  </a:cubicBezTo>
                  <a:cubicBezTo>
                    <a:pt x="8" y="8"/>
                    <a:pt x="8" y="7"/>
                    <a:pt x="8" y="6"/>
                  </a:cubicBezTo>
                  <a:cubicBezTo>
                    <a:pt x="8" y="5"/>
                    <a:pt x="8" y="4"/>
                    <a:pt x="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7" name="Freeform 59"/>
            <p:cNvSpPr>
              <a:spLocks noEditPoints="1"/>
            </p:cNvSpPr>
            <p:nvPr/>
          </p:nvSpPr>
          <p:spPr bwMode="auto">
            <a:xfrm>
              <a:off x="5172068" y="3304210"/>
              <a:ext cx="17463" cy="14724"/>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10"/>
                    <a:pt x="0" y="6"/>
                  </a:cubicBezTo>
                  <a:cubicBezTo>
                    <a:pt x="0" y="3"/>
                    <a:pt x="3" y="0"/>
                    <a:pt x="6" y="0"/>
                  </a:cubicBezTo>
                  <a:cubicBezTo>
                    <a:pt x="10" y="0"/>
                    <a:pt x="12" y="3"/>
                    <a:pt x="12" y="6"/>
                  </a:cubicBezTo>
                  <a:cubicBezTo>
                    <a:pt x="12" y="10"/>
                    <a:pt x="10" y="12"/>
                    <a:pt x="6" y="12"/>
                  </a:cubicBezTo>
                  <a:close/>
                  <a:moveTo>
                    <a:pt x="6" y="4"/>
                  </a:moveTo>
                  <a:cubicBezTo>
                    <a:pt x="5" y="4"/>
                    <a:pt x="4" y="5"/>
                    <a:pt x="4" y="6"/>
                  </a:cubicBezTo>
                  <a:cubicBezTo>
                    <a:pt x="4" y="7"/>
                    <a:pt x="5" y="8"/>
                    <a:pt x="6" y="8"/>
                  </a:cubicBezTo>
                  <a:cubicBezTo>
                    <a:pt x="8" y="8"/>
                    <a:pt x="8" y="7"/>
                    <a:pt x="8" y="6"/>
                  </a:cubicBezTo>
                  <a:cubicBezTo>
                    <a:pt x="8" y="5"/>
                    <a:pt x="8" y="4"/>
                    <a:pt x="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8" name="Freeform 60"/>
            <p:cNvSpPr>
              <a:spLocks noEditPoints="1"/>
            </p:cNvSpPr>
            <p:nvPr/>
          </p:nvSpPr>
          <p:spPr bwMode="auto">
            <a:xfrm>
              <a:off x="5172068" y="3363107"/>
              <a:ext cx="17463" cy="14724"/>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close/>
                  <a:moveTo>
                    <a:pt x="6" y="4"/>
                  </a:moveTo>
                  <a:cubicBezTo>
                    <a:pt x="5" y="4"/>
                    <a:pt x="4" y="5"/>
                    <a:pt x="4" y="6"/>
                  </a:cubicBezTo>
                  <a:cubicBezTo>
                    <a:pt x="4" y="7"/>
                    <a:pt x="5" y="8"/>
                    <a:pt x="6" y="8"/>
                  </a:cubicBezTo>
                  <a:cubicBezTo>
                    <a:pt x="8" y="8"/>
                    <a:pt x="8" y="7"/>
                    <a:pt x="8" y="6"/>
                  </a:cubicBezTo>
                  <a:cubicBezTo>
                    <a:pt x="8" y="5"/>
                    <a:pt x="8" y="4"/>
                    <a:pt x="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9" name="Freeform 61"/>
            <p:cNvSpPr>
              <a:spLocks/>
            </p:cNvSpPr>
            <p:nvPr/>
          </p:nvSpPr>
          <p:spPr bwMode="auto">
            <a:xfrm>
              <a:off x="5459406" y="3140771"/>
              <a:ext cx="34925" cy="122211"/>
            </a:xfrm>
            <a:custGeom>
              <a:avLst/>
              <a:gdLst>
                <a:gd name="T0" fmla="*/ 17 w 26"/>
                <a:gd name="T1" fmla="*/ 95 h 95"/>
                <a:gd name="T2" fmla="*/ 13 w 26"/>
                <a:gd name="T3" fmla="*/ 94 h 95"/>
                <a:gd name="T4" fmla="*/ 12 w 26"/>
                <a:gd name="T5" fmla="*/ 5 h 95"/>
                <a:gd name="T6" fmla="*/ 4 w 26"/>
                <a:gd name="T7" fmla="*/ 35 h 95"/>
                <a:gd name="T8" fmla="*/ 6 w 26"/>
                <a:gd name="T9" fmla="*/ 94 h 95"/>
                <a:gd name="T10" fmla="*/ 2 w 26"/>
                <a:gd name="T11" fmla="*/ 94 h 95"/>
                <a:gd name="T12" fmla="*/ 0 w 26"/>
                <a:gd name="T13" fmla="*/ 35 h 95"/>
                <a:gd name="T14" fmla="*/ 9 w 26"/>
                <a:gd name="T15" fmla="*/ 2 h 95"/>
                <a:gd name="T16" fmla="*/ 9 w 26"/>
                <a:gd name="T17" fmla="*/ 0 h 95"/>
                <a:gd name="T18" fmla="*/ 11 w 26"/>
                <a:gd name="T19" fmla="*/ 1 h 95"/>
                <a:gd name="T20" fmla="*/ 17 w 26"/>
                <a:gd name="T2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95">
                  <a:moveTo>
                    <a:pt x="17" y="95"/>
                  </a:moveTo>
                  <a:cubicBezTo>
                    <a:pt x="13" y="94"/>
                    <a:pt x="13" y="94"/>
                    <a:pt x="13" y="94"/>
                  </a:cubicBezTo>
                  <a:cubicBezTo>
                    <a:pt x="20" y="44"/>
                    <a:pt x="19" y="11"/>
                    <a:pt x="12" y="5"/>
                  </a:cubicBezTo>
                  <a:cubicBezTo>
                    <a:pt x="10" y="11"/>
                    <a:pt x="4" y="29"/>
                    <a:pt x="4" y="35"/>
                  </a:cubicBezTo>
                  <a:cubicBezTo>
                    <a:pt x="4" y="49"/>
                    <a:pt x="6" y="78"/>
                    <a:pt x="6" y="94"/>
                  </a:cubicBezTo>
                  <a:cubicBezTo>
                    <a:pt x="2" y="94"/>
                    <a:pt x="2" y="94"/>
                    <a:pt x="2" y="94"/>
                  </a:cubicBezTo>
                  <a:cubicBezTo>
                    <a:pt x="2" y="78"/>
                    <a:pt x="0" y="49"/>
                    <a:pt x="0" y="35"/>
                  </a:cubicBezTo>
                  <a:cubicBezTo>
                    <a:pt x="0" y="27"/>
                    <a:pt x="8" y="3"/>
                    <a:pt x="9" y="2"/>
                  </a:cubicBezTo>
                  <a:cubicBezTo>
                    <a:pt x="9" y="0"/>
                    <a:pt x="9" y="0"/>
                    <a:pt x="9" y="0"/>
                  </a:cubicBezTo>
                  <a:cubicBezTo>
                    <a:pt x="11" y="1"/>
                    <a:pt x="11" y="1"/>
                    <a:pt x="11" y="1"/>
                  </a:cubicBezTo>
                  <a:cubicBezTo>
                    <a:pt x="26" y="4"/>
                    <a:pt x="23" y="54"/>
                    <a:pt x="17" y="95"/>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0" name="Freeform 62"/>
            <p:cNvSpPr>
              <a:spLocks noEditPoints="1"/>
            </p:cNvSpPr>
            <p:nvPr/>
          </p:nvSpPr>
          <p:spPr bwMode="auto">
            <a:xfrm>
              <a:off x="5459406" y="3257093"/>
              <a:ext cx="23813" cy="98652"/>
            </a:xfrm>
            <a:custGeom>
              <a:avLst/>
              <a:gdLst>
                <a:gd name="T0" fmla="*/ 11 w 18"/>
                <a:gd name="T1" fmla="*/ 76 h 76"/>
                <a:gd name="T2" fmla="*/ 7 w 18"/>
                <a:gd name="T3" fmla="*/ 76 h 76"/>
                <a:gd name="T4" fmla="*/ 0 w 18"/>
                <a:gd name="T5" fmla="*/ 67 h 76"/>
                <a:gd name="T6" fmla="*/ 0 w 18"/>
                <a:gd name="T7" fmla="*/ 9 h 76"/>
                <a:gd name="T8" fmla="*/ 7 w 18"/>
                <a:gd name="T9" fmla="*/ 0 h 76"/>
                <a:gd name="T10" fmla="*/ 11 w 18"/>
                <a:gd name="T11" fmla="*/ 0 h 76"/>
                <a:gd name="T12" fmla="*/ 18 w 18"/>
                <a:gd name="T13" fmla="*/ 9 h 76"/>
                <a:gd name="T14" fmla="*/ 18 w 18"/>
                <a:gd name="T15" fmla="*/ 67 h 76"/>
                <a:gd name="T16" fmla="*/ 11 w 18"/>
                <a:gd name="T17" fmla="*/ 76 h 76"/>
                <a:gd name="T18" fmla="*/ 7 w 18"/>
                <a:gd name="T19" fmla="*/ 4 h 76"/>
                <a:gd name="T20" fmla="*/ 4 w 18"/>
                <a:gd name="T21" fmla="*/ 9 h 76"/>
                <a:gd name="T22" fmla="*/ 4 w 18"/>
                <a:gd name="T23" fmla="*/ 67 h 76"/>
                <a:gd name="T24" fmla="*/ 7 w 18"/>
                <a:gd name="T25" fmla="*/ 72 h 76"/>
                <a:gd name="T26" fmla="*/ 11 w 18"/>
                <a:gd name="T27" fmla="*/ 72 h 76"/>
                <a:gd name="T28" fmla="*/ 14 w 18"/>
                <a:gd name="T29" fmla="*/ 67 h 76"/>
                <a:gd name="T30" fmla="*/ 14 w 18"/>
                <a:gd name="T31" fmla="*/ 9 h 76"/>
                <a:gd name="T32" fmla="*/ 11 w 18"/>
                <a:gd name="T33" fmla="*/ 4 h 76"/>
                <a:gd name="T34" fmla="*/ 7 w 18"/>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11" y="76"/>
                  </a:moveTo>
                  <a:cubicBezTo>
                    <a:pt x="7" y="76"/>
                    <a:pt x="7" y="76"/>
                    <a:pt x="7" y="76"/>
                  </a:cubicBezTo>
                  <a:cubicBezTo>
                    <a:pt x="3" y="76"/>
                    <a:pt x="0" y="72"/>
                    <a:pt x="0" y="67"/>
                  </a:cubicBezTo>
                  <a:cubicBezTo>
                    <a:pt x="0" y="9"/>
                    <a:pt x="0" y="9"/>
                    <a:pt x="0" y="9"/>
                  </a:cubicBezTo>
                  <a:cubicBezTo>
                    <a:pt x="0" y="4"/>
                    <a:pt x="3" y="0"/>
                    <a:pt x="7" y="0"/>
                  </a:cubicBezTo>
                  <a:cubicBezTo>
                    <a:pt x="11" y="0"/>
                    <a:pt x="11" y="0"/>
                    <a:pt x="11" y="0"/>
                  </a:cubicBezTo>
                  <a:cubicBezTo>
                    <a:pt x="15" y="0"/>
                    <a:pt x="18" y="4"/>
                    <a:pt x="18" y="9"/>
                  </a:cubicBezTo>
                  <a:cubicBezTo>
                    <a:pt x="18" y="67"/>
                    <a:pt x="18" y="67"/>
                    <a:pt x="18" y="67"/>
                  </a:cubicBezTo>
                  <a:cubicBezTo>
                    <a:pt x="18" y="72"/>
                    <a:pt x="15" y="76"/>
                    <a:pt x="11" y="76"/>
                  </a:cubicBezTo>
                  <a:close/>
                  <a:moveTo>
                    <a:pt x="7" y="4"/>
                  </a:moveTo>
                  <a:cubicBezTo>
                    <a:pt x="6" y="4"/>
                    <a:pt x="4" y="6"/>
                    <a:pt x="4" y="9"/>
                  </a:cubicBezTo>
                  <a:cubicBezTo>
                    <a:pt x="4" y="67"/>
                    <a:pt x="4" y="67"/>
                    <a:pt x="4" y="67"/>
                  </a:cubicBezTo>
                  <a:cubicBezTo>
                    <a:pt x="4" y="70"/>
                    <a:pt x="6" y="72"/>
                    <a:pt x="7" y="72"/>
                  </a:cubicBezTo>
                  <a:cubicBezTo>
                    <a:pt x="11" y="72"/>
                    <a:pt x="11" y="72"/>
                    <a:pt x="11" y="72"/>
                  </a:cubicBezTo>
                  <a:cubicBezTo>
                    <a:pt x="13" y="72"/>
                    <a:pt x="14" y="70"/>
                    <a:pt x="14" y="67"/>
                  </a:cubicBezTo>
                  <a:cubicBezTo>
                    <a:pt x="14" y="9"/>
                    <a:pt x="14" y="9"/>
                    <a:pt x="14" y="9"/>
                  </a:cubicBezTo>
                  <a:cubicBezTo>
                    <a:pt x="14" y="6"/>
                    <a:pt x="13" y="4"/>
                    <a:pt x="11" y="4"/>
                  </a:cubicBezTo>
                  <a:lnTo>
                    <a:pt x="7"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1" name="Oval 63"/>
            <p:cNvSpPr>
              <a:spLocks noChangeArrowheads="1"/>
            </p:cNvSpPr>
            <p:nvPr/>
          </p:nvSpPr>
          <p:spPr bwMode="auto">
            <a:xfrm>
              <a:off x="5465756" y="3282123"/>
              <a:ext cx="12700" cy="11779"/>
            </a:xfrm>
            <a:prstGeom prst="ellipse">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2" name="Oval 64"/>
            <p:cNvSpPr>
              <a:spLocks noChangeArrowheads="1"/>
            </p:cNvSpPr>
            <p:nvPr/>
          </p:nvSpPr>
          <p:spPr bwMode="auto">
            <a:xfrm>
              <a:off x="5465756" y="3317461"/>
              <a:ext cx="12700" cy="11779"/>
            </a:xfrm>
            <a:prstGeom prst="ellipse">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3" name="Freeform 65"/>
            <p:cNvSpPr>
              <a:spLocks/>
            </p:cNvSpPr>
            <p:nvPr/>
          </p:nvSpPr>
          <p:spPr bwMode="auto">
            <a:xfrm>
              <a:off x="5260968" y="3096599"/>
              <a:ext cx="44450" cy="173745"/>
            </a:xfrm>
            <a:custGeom>
              <a:avLst/>
              <a:gdLst>
                <a:gd name="T0" fmla="*/ 26 w 32"/>
                <a:gd name="T1" fmla="*/ 135 h 135"/>
                <a:gd name="T2" fmla="*/ 22 w 32"/>
                <a:gd name="T3" fmla="*/ 135 h 135"/>
                <a:gd name="T4" fmla="*/ 24 w 32"/>
                <a:gd name="T5" fmla="*/ 47 h 135"/>
                <a:gd name="T6" fmla="*/ 4 w 32"/>
                <a:gd name="T7" fmla="*/ 6 h 135"/>
                <a:gd name="T8" fmla="*/ 7 w 32"/>
                <a:gd name="T9" fmla="*/ 133 h 135"/>
                <a:gd name="T10" fmla="*/ 3 w 32"/>
                <a:gd name="T11" fmla="*/ 133 h 135"/>
                <a:gd name="T12" fmla="*/ 0 w 32"/>
                <a:gd name="T13" fmla="*/ 0 h 135"/>
                <a:gd name="T14" fmla="*/ 3 w 32"/>
                <a:gd name="T15" fmla="*/ 1 h 135"/>
                <a:gd name="T16" fmla="*/ 28 w 32"/>
                <a:gd name="T17" fmla="*/ 47 h 135"/>
                <a:gd name="T18" fmla="*/ 26 w 32"/>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35">
                  <a:moveTo>
                    <a:pt x="26" y="135"/>
                  </a:moveTo>
                  <a:cubicBezTo>
                    <a:pt x="22" y="135"/>
                    <a:pt x="22" y="135"/>
                    <a:pt x="22" y="135"/>
                  </a:cubicBezTo>
                  <a:cubicBezTo>
                    <a:pt x="24" y="113"/>
                    <a:pt x="28" y="74"/>
                    <a:pt x="24" y="47"/>
                  </a:cubicBezTo>
                  <a:cubicBezTo>
                    <a:pt x="20" y="21"/>
                    <a:pt x="9" y="10"/>
                    <a:pt x="4" y="6"/>
                  </a:cubicBezTo>
                  <a:cubicBezTo>
                    <a:pt x="7" y="133"/>
                    <a:pt x="7" y="133"/>
                    <a:pt x="7" y="133"/>
                  </a:cubicBezTo>
                  <a:cubicBezTo>
                    <a:pt x="3" y="133"/>
                    <a:pt x="3" y="133"/>
                    <a:pt x="3" y="133"/>
                  </a:cubicBezTo>
                  <a:cubicBezTo>
                    <a:pt x="0" y="0"/>
                    <a:pt x="0" y="0"/>
                    <a:pt x="0" y="0"/>
                  </a:cubicBezTo>
                  <a:cubicBezTo>
                    <a:pt x="3" y="1"/>
                    <a:pt x="3" y="1"/>
                    <a:pt x="3" y="1"/>
                  </a:cubicBezTo>
                  <a:cubicBezTo>
                    <a:pt x="4" y="1"/>
                    <a:pt x="23" y="9"/>
                    <a:pt x="28" y="47"/>
                  </a:cubicBezTo>
                  <a:cubicBezTo>
                    <a:pt x="32" y="73"/>
                    <a:pt x="28" y="114"/>
                    <a:pt x="26" y="135"/>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4" name="Freeform 66"/>
            <p:cNvSpPr>
              <a:spLocks noEditPoints="1"/>
            </p:cNvSpPr>
            <p:nvPr/>
          </p:nvSpPr>
          <p:spPr bwMode="auto">
            <a:xfrm>
              <a:off x="5260968" y="3262982"/>
              <a:ext cx="38100" cy="159021"/>
            </a:xfrm>
            <a:custGeom>
              <a:avLst/>
              <a:gdLst>
                <a:gd name="T0" fmla="*/ 18 w 28"/>
                <a:gd name="T1" fmla="*/ 124 h 124"/>
                <a:gd name="T2" fmla="*/ 10 w 28"/>
                <a:gd name="T3" fmla="*/ 124 h 124"/>
                <a:gd name="T4" fmla="*/ 0 w 28"/>
                <a:gd name="T5" fmla="*/ 110 h 124"/>
                <a:gd name="T6" fmla="*/ 0 w 28"/>
                <a:gd name="T7" fmla="*/ 13 h 124"/>
                <a:gd name="T8" fmla="*/ 10 w 28"/>
                <a:gd name="T9" fmla="*/ 0 h 124"/>
                <a:gd name="T10" fmla="*/ 18 w 28"/>
                <a:gd name="T11" fmla="*/ 0 h 124"/>
                <a:gd name="T12" fmla="*/ 28 w 28"/>
                <a:gd name="T13" fmla="*/ 13 h 124"/>
                <a:gd name="T14" fmla="*/ 28 w 28"/>
                <a:gd name="T15" fmla="*/ 110 h 124"/>
                <a:gd name="T16" fmla="*/ 18 w 28"/>
                <a:gd name="T17" fmla="*/ 124 h 124"/>
                <a:gd name="T18" fmla="*/ 10 w 28"/>
                <a:gd name="T19" fmla="*/ 4 h 124"/>
                <a:gd name="T20" fmla="*/ 4 w 28"/>
                <a:gd name="T21" fmla="*/ 13 h 124"/>
                <a:gd name="T22" fmla="*/ 4 w 28"/>
                <a:gd name="T23" fmla="*/ 110 h 124"/>
                <a:gd name="T24" fmla="*/ 10 w 28"/>
                <a:gd name="T25" fmla="*/ 120 h 124"/>
                <a:gd name="T26" fmla="*/ 18 w 28"/>
                <a:gd name="T27" fmla="*/ 120 h 124"/>
                <a:gd name="T28" fmla="*/ 24 w 28"/>
                <a:gd name="T29" fmla="*/ 110 h 124"/>
                <a:gd name="T30" fmla="*/ 24 w 28"/>
                <a:gd name="T31" fmla="*/ 13 h 124"/>
                <a:gd name="T32" fmla="*/ 18 w 28"/>
                <a:gd name="T33" fmla="*/ 4 h 124"/>
                <a:gd name="T34" fmla="*/ 10 w 28"/>
                <a:gd name="T35"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24">
                  <a:moveTo>
                    <a:pt x="18" y="124"/>
                  </a:moveTo>
                  <a:cubicBezTo>
                    <a:pt x="10" y="124"/>
                    <a:pt x="10" y="124"/>
                    <a:pt x="10" y="124"/>
                  </a:cubicBezTo>
                  <a:cubicBezTo>
                    <a:pt x="5" y="124"/>
                    <a:pt x="0" y="117"/>
                    <a:pt x="0" y="110"/>
                  </a:cubicBezTo>
                  <a:cubicBezTo>
                    <a:pt x="0" y="13"/>
                    <a:pt x="0" y="13"/>
                    <a:pt x="0" y="13"/>
                  </a:cubicBezTo>
                  <a:cubicBezTo>
                    <a:pt x="0" y="6"/>
                    <a:pt x="5" y="0"/>
                    <a:pt x="10" y="0"/>
                  </a:cubicBezTo>
                  <a:cubicBezTo>
                    <a:pt x="18" y="0"/>
                    <a:pt x="18" y="0"/>
                    <a:pt x="18" y="0"/>
                  </a:cubicBezTo>
                  <a:cubicBezTo>
                    <a:pt x="23" y="0"/>
                    <a:pt x="28" y="6"/>
                    <a:pt x="28" y="13"/>
                  </a:cubicBezTo>
                  <a:cubicBezTo>
                    <a:pt x="28" y="110"/>
                    <a:pt x="28" y="110"/>
                    <a:pt x="28" y="110"/>
                  </a:cubicBezTo>
                  <a:cubicBezTo>
                    <a:pt x="28" y="117"/>
                    <a:pt x="23" y="124"/>
                    <a:pt x="18" y="124"/>
                  </a:cubicBezTo>
                  <a:close/>
                  <a:moveTo>
                    <a:pt x="10" y="4"/>
                  </a:moveTo>
                  <a:cubicBezTo>
                    <a:pt x="7" y="4"/>
                    <a:pt x="4" y="8"/>
                    <a:pt x="4" y="13"/>
                  </a:cubicBezTo>
                  <a:cubicBezTo>
                    <a:pt x="4" y="110"/>
                    <a:pt x="4" y="110"/>
                    <a:pt x="4" y="110"/>
                  </a:cubicBezTo>
                  <a:cubicBezTo>
                    <a:pt x="4" y="115"/>
                    <a:pt x="7" y="120"/>
                    <a:pt x="10" y="120"/>
                  </a:cubicBezTo>
                  <a:cubicBezTo>
                    <a:pt x="18" y="120"/>
                    <a:pt x="18" y="120"/>
                    <a:pt x="18" y="120"/>
                  </a:cubicBezTo>
                  <a:cubicBezTo>
                    <a:pt x="21" y="120"/>
                    <a:pt x="24" y="115"/>
                    <a:pt x="24" y="110"/>
                  </a:cubicBezTo>
                  <a:cubicBezTo>
                    <a:pt x="24" y="13"/>
                    <a:pt x="24" y="13"/>
                    <a:pt x="24" y="13"/>
                  </a:cubicBezTo>
                  <a:cubicBezTo>
                    <a:pt x="24" y="8"/>
                    <a:pt x="21" y="4"/>
                    <a:pt x="18" y="4"/>
                  </a:cubicBezTo>
                  <a:lnTo>
                    <a:pt x="10"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5" name="Freeform 67"/>
            <p:cNvSpPr>
              <a:spLocks noEditPoints="1"/>
            </p:cNvSpPr>
            <p:nvPr/>
          </p:nvSpPr>
          <p:spPr bwMode="auto">
            <a:xfrm>
              <a:off x="5272081" y="3304210"/>
              <a:ext cx="15875" cy="14724"/>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10"/>
                    <a:pt x="0" y="6"/>
                  </a:cubicBezTo>
                  <a:cubicBezTo>
                    <a:pt x="0" y="3"/>
                    <a:pt x="3" y="0"/>
                    <a:pt x="6" y="0"/>
                  </a:cubicBezTo>
                  <a:cubicBezTo>
                    <a:pt x="9" y="0"/>
                    <a:pt x="12" y="3"/>
                    <a:pt x="12" y="6"/>
                  </a:cubicBezTo>
                  <a:cubicBezTo>
                    <a:pt x="12" y="10"/>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6" name="Freeform 68"/>
            <p:cNvSpPr>
              <a:spLocks noEditPoints="1"/>
            </p:cNvSpPr>
            <p:nvPr/>
          </p:nvSpPr>
          <p:spPr bwMode="auto">
            <a:xfrm>
              <a:off x="5272081" y="3363107"/>
              <a:ext cx="15875" cy="14724"/>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7" name="Freeform 69"/>
            <p:cNvSpPr>
              <a:spLocks/>
            </p:cNvSpPr>
            <p:nvPr/>
          </p:nvSpPr>
          <p:spPr bwMode="auto">
            <a:xfrm>
              <a:off x="5364156" y="3164330"/>
              <a:ext cx="28575" cy="103069"/>
            </a:xfrm>
            <a:custGeom>
              <a:avLst/>
              <a:gdLst>
                <a:gd name="T0" fmla="*/ 17 w 20"/>
                <a:gd name="T1" fmla="*/ 80 h 80"/>
                <a:gd name="T2" fmla="*/ 13 w 20"/>
                <a:gd name="T3" fmla="*/ 79 h 80"/>
                <a:gd name="T4" fmla="*/ 14 w 20"/>
                <a:gd name="T5" fmla="*/ 29 h 80"/>
                <a:gd name="T6" fmla="*/ 4 w 20"/>
                <a:gd name="T7" fmla="*/ 7 h 80"/>
                <a:gd name="T8" fmla="*/ 6 w 20"/>
                <a:gd name="T9" fmla="*/ 79 h 80"/>
                <a:gd name="T10" fmla="*/ 2 w 20"/>
                <a:gd name="T11" fmla="*/ 79 h 80"/>
                <a:gd name="T12" fmla="*/ 0 w 20"/>
                <a:gd name="T13" fmla="*/ 0 h 80"/>
                <a:gd name="T14" fmla="*/ 3 w 20"/>
                <a:gd name="T15" fmla="*/ 1 h 80"/>
                <a:gd name="T16" fmla="*/ 18 w 20"/>
                <a:gd name="T17" fmla="*/ 28 h 80"/>
                <a:gd name="T18" fmla="*/ 17 w 2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0">
                  <a:moveTo>
                    <a:pt x="17" y="80"/>
                  </a:moveTo>
                  <a:cubicBezTo>
                    <a:pt x="13" y="79"/>
                    <a:pt x="13" y="79"/>
                    <a:pt x="13" y="79"/>
                  </a:cubicBezTo>
                  <a:cubicBezTo>
                    <a:pt x="14" y="67"/>
                    <a:pt x="16" y="44"/>
                    <a:pt x="14" y="29"/>
                  </a:cubicBezTo>
                  <a:cubicBezTo>
                    <a:pt x="12" y="16"/>
                    <a:pt x="7" y="9"/>
                    <a:pt x="4" y="7"/>
                  </a:cubicBezTo>
                  <a:cubicBezTo>
                    <a:pt x="6" y="79"/>
                    <a:pt x="6" y="79"/>
                    <a:pt x="6" y="79"/>
                  </a:cubicBezTo>
                  <a:cubicBezTo>
                    <a:pt x="2" y="79"/>
                    <a:pt x="2" y="79"/>
                    <a:pt x="2" y="79"/>
                  </a:cubicBezTo>
                  <a:cubicBezTo>
                    <a:pt x="0" y="0"/>
                    <a:pt x="0" y="0"/>
                    <a:pt x="0" y="0"/>
                  </a:cubicBezTo>
                  <a:cubicBezTo>
                    <a:pt x="3" y="1"/>
                    <a:pt x="3" y="1"/>
                    <a:pt x="3" y="1"/>
                  </a:cubicBezTo>
                  <a:cubicBezTo>
                    <a:pt x="3" y="1"/>
                    <a:pt x="15" y="6"/>
                    <a:pt x="18" y="28"/>
                  </a:cubicBezTo>
                  <a:cubicBezTo>
                    <a:pt x="20" y="44"/>
                    <a:pt x="18" y="67"/>
                    <a:pt x="17" y="80"/>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8" name="Freeform 70"/>
            <p:cNvSpPr>
              <a:spLocks noEditPoints="1"/>
            </p:cNvSpPr>
            <p:nvPr/>
          </p:nvSpPr>
          <p:spPr bwMode="auto">
            <a:xfrm>
              <a:off x="5364156" y="3260037"/>
              <a:ext cx="25400" cy="95707"/>
            </a:xfrm>
            <a:custGeom>
              <a:avLst/>
              <a:gdLst>
                <a:gd name="T0" fmla="*/ 11 w 18"/>
                <a:gd name="T1" fmla="*/ 74 h 74"/>
                <a:gd name="T2" fmla="*/ 7 w 18"/>
                <a:gd name="T3" fmla="*/ 74 h 74"/>
                <a:gd name="T4" fmla="*/ 0 w 18"/>
                <a:gd name="T5" fmla="*/ 65 h 74"/>
                <a:gd name="T6" fmla="*/ 0 w 18"/>
                <a:gd name="T7" fmla="*/ 9 h 74"/>
                <a:gd name="T8" fmla="*/ 7 w 18"/>
                <a:gd name="T9" fmla="*/ 0 h 74"/>
                <a:gd name="T10" fmla="*/ 11 w 18"/>
                <a:gd name="T11" fmla="*/ 0 h 74"/>
                <a:gd name="T12" fmla="*/ 18 w 18"/>
                <a:gd name="T13" fmla="*/ 9 h 74"/>
                <a:gd name="T14" fmla="*/ 18 w 18"/>
                <a:gd name="T15" fmla="*/ 65 h 74"/>
                <a:gd name="T16" fmla="*/ 11 w 18"/>
                <a:gd name="T17" fmla="*/ 74 h 74"/>
                <a:gd name="T18" fmla="*/ 7 w 18"/>
                <a:gd name="T19" fmla="*/ 4 h 74"/>
                <a:gd name="T20" fmla="*/ 4 w 18"/>
                <a:gd name="T21" fmla="*/ 9 h 74"/>
                <a:gd name="T22" fmla="*/ 4 w 18"/>
                <a:gd name="T23" fmla="*/ 65 h 74"/>
                <a:gd name="T24" fmla="*/ 7 w 18"/>
                <a:gd name="T25" fmla="*/ 70 h 74"/>
                <a:gd name="T26" fmla="*/ 11 w 18"/>
                <a:gd name="T27" fmla="*/ 70 h 74"/>
                <a:gd name="T28" fmla="*/ 14 w 18"/>
                <a:gd name="T29" fmla="*/ 65 h 74"/>
                <a:gd name="T30" fmla="*/ 14 w 18"/>
                <a:gd name="T31" fmla="*/ 9 h 74"/>
                <a:gd name="T32" fmla="*/ 11 w 18"/>
                <a:gd name="T33" fmla="*/ 4 h 74"/>
                <a:gd name="T34" fmla="*/ 7 w 18"/>
                <a:gd name="T35"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4">
                  <a:moveTo>
                    <a:pt x="11" y="74"/>
                  </a:moveTo>
                  <a:cubicBezTo>
                    <a:pt x="7" y="74"/>
                    <a:pt x="7" y="74"/>
                    <a:pt x="7" y="74"/>
                  </a:cubicBezTo>
                  <a:cubicBezTo>
                    <a:pt x="3" y="74"/>
                    <a:pt x="0" y="70"/>
                    <a:pt x="0" y="65"/>
                  </a:cubicBezTo>
                  <a:cubicBezTo>
                    <a:pt x="0" y="9"/>
                    <a:pt x="0" y="9"/>
                    <a:pt x="0" y="9"/>
                  </a:cubicBezTo>
                  <a:cubicBezTo>
                    <a:pt x="0" y="4"/>
                    <a:pt x="3" y="0"/>
                    <a:pt x="7" y="0"/>
                  </a:cubicBezTo>
                  <a:cubicBezTo>
                    <a:pt x="11" y="0"/>
                    <a:pt x="11" y="0"/>
                    <a:pt x="11" y="0"/>
                  </a:cubicBezTo>
                  <a:cubicBezTo>
                    <a:pt x="15" y="0"/>
                    <a:pt x="18" y="4"/>
                    <a:pt x="18" y="9"/>
                  </a:cubicBezTo>
                  <a:cubicBezTo>
                    <a:pt x="18" y="65"/>
                    <a:pt x="18" y="65"/>
                    <a:pt x="18" y="65"/>
                  </a:cubicBezTo>
                  <a:cubicBezTo>
                    <a:pt x="18" y="70"/>
                    <a:pt x="15" y="74"/>
                    <a:pt x="11" y="74"/>
                  </a:cubicBezTo>
                  <a:close/>
                  <a:moveTo>
                    <a:pt x="7" y="4"/>
                  </a:moveTo>
                  <a:cubicBezTo>
                    <a:pt x="5" y="4"/>
                    <a:pt x="4" y="6"/>
                    <a:pt x="4" y="9"/>
                  </a:cubicBezTo>
                  <a:cubicBezTo>
                    <a:pt x="4" y="65"/>
                    <a:pt x="4" y="65"/>
                    <a:pt x="4" y="65"/>
                  </a:cubicBezTo>
                  <a:cubicBezTo>
                    <a:pt x="4" y="68"/>
                    <a:pt x="5" y="70"/>
                    <a:pt x="7" y="70"/>
                  </a:cubicBezTo>
                  <a:cubicBezTo>
                    <a:pt x="11" y="70"/>
                    <a:pt x="11" y="70"/>
                    <a:pt x="11" y="70"/>
                  </a:cubicBezTo>
                  <a:cubicBezTo>
                    <a:pt x="12" y="70"/>
                    <a:pt x="14" y="68"/>
                    <a:pt x="14" y="65"/>
                  </a:cubicBezTo>
                  <a:cubicBezTo>
                    <a:pt x="14" y="9"/>
                    <a:pt x="14" y="9"/>
                    <a:pt x="14" y="9"/>
                  </a:cubicBezTo>
                  <a:cubicBezTo>
                    <a:pt x="14" y="6"/>
                    <a:pt x="12" y="4"/>
                    <a:pt x="11" y="4"/>
                  </a:cubicBezTo>
                  <a:lnTo>
                    <a:pt x="7"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9" name="Oval 71"/>
            <p:cNvSpPr>
              <a:spLocks noChangeArrowheads="1"/>
            </p:cNvSpPr>
            <p:nvPr/>
          </p:nvSpPr>
          <p:spPr bwMode="auto">
            <a:xfrm>
              <a:off x="5372093" y="3285068"/>
              <a:ext cx="11113" cy="11779"/>
            </a:xfrm>
            <a:prstGeom prst="ellipse">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0" name="Oval 72"/>
            <p:cNvSpPr>
              <a:spLocks noChangeArrowheads="1"/>
            </p:cNvSpPr>
            <p:nvPr/>
          </p:nvSpPr>
          <p:spPr bwMode="auto">
            <a:xfrm>
              <a:off x="5372093" y="3318934"/>
              <a:ext cx="11113" cy="10307"/>
            </a:xfrm>
            <a:prstGeom prst="ellipse">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1" name="Freeform 73"/>
            <p:cNvSpPr>
              <a:spLocks/>
            </p:cNvSpPr>
            <p:nvPr/>
          </p:nvSpPr>
          <p:spPr bwMode="auto">
            <a:xfrm>
              <a:off x="5535606" y="3118685"/>
              <a:ext cx="68263" cy="179635"/>
            </a:xfrm>
            <a:custGeom>
              <a:avLst/>
              <a:gdLst>
                <a:gd name="T0" fmla="*/ 41 w 49"/>
                <a:gd name="T1" fmla="*/ 139 h 139"/>
                <a:gd name="T2" fmla="*/ 27 w 49"/>
                <a:gd name="T3" fmla="*/ 139 h 139"/>
                <a:gd name="T4" fmla="*/ 27 w 49"/>
                <a:gd name="T5" fmla="*/ 135 h 139"/>
                <a:gd name="T6" fmla="*/ 41 w 49"/>
                <a:gd name="T7" fmla="*/ 135 h 139"/>
                <a:gd name="T8" fmla="*/ 41 w 49"/>
                <a:gd name="T9" fmla="*/ 4 h 139"/>
                <a:gd name="T10" fmla="*/ 16 w 49"/>
                <a:gd name="T11" fmla="*/ 4 h 139"/>
                <a:gd name="T12" fmla="*/ 4 w 49"/>
                <a:gd name="T13" fmla="*/ 14 h 139"/>
                <a:gd name="T14" fmla="*/ 4 w 49"/>
                <a:gd name="T15" fmla="*/ 125 h 139"/>
                <a:gd name="T16" fmla="*/ 8 w 49"/>
                <a:gd name="T17" fmla="*/ 132 h 139"/>
                <a:gd name="T18" fmla="*/ 6 w 49"/>
                <a:gd name="T19" fmla="*/ 136 h 139"/>
                <a:gd name="T20" fmla="*/ 0 w 49"/>
                <a:gd name="T21" fmla="*/ 125 h 139"/>
                <a:gd name="T22" fmla="*/ 0 w 49"/>
                <a:gd name="T23" fmla="*/ 14 h 139"/>
                <a:gd name="T24" fmla="*/ 16 w 49"/>
                <a:gd name="T25" fmla="*/ 0 h 139"/>
                <a:gd name="T26" fmla="*/ 41 w 49"/>
                <a:gd name="T27" fmla="*/ 0 h 139"/>
                <a:gd name="T28" fmla="*/ 49 w 49"/>
                <a:gd name="T29" fmla="*/ 69 h 139"/>
                <a:gd name="T30" fmla="*/ 48 w 49"/>
                <a:gd name="T31" fmla="*/ 116 h 139"/>
                <a:gd name="T32" fmla="*/ 41 w 49"/>
                <a:gd name="T33"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39">
                  <a:moveTo>
                    <a:pt x="41" y="139"/>
                  </a:moveTo>
                  <a:cubicBezTo>
                    <a:pt x="27" y="139"/>
                    <a:pt x="27" y="139"/>
                    <a:pt x="27" y="139"/>
                  </a:cubicBezTo>
                  <a:cubicBezTo>
                    <a:pt x="27" y="135"/>
                    <a:pt x="27" y="135"/>
                    <a:pt x="27" y="135"/>
                  </a:cubicBezTo>
                  <a:cubicBezTo>
                    <a:pt x="41" y="135"/>
                    <a:pt x="41" y="135"/>
                    <a:pt x="41" y="135"/>
                  </a:cubicBezTo>
                  <a:cubicBezTo>
                    <a:pt x="47" y="125"/>
                    <a:pt x="47" y="13"/>
                    <a:pt x="41" y="4"/>
                  </a:cubicBezTo>
                  <a:cubicBezTo>
                    <a:pt x="16" y="4"/>
                    <a:pt x="16" y="4"/>
                    <a:pt x="16" y="4"/>
                  </a:cubicBezTo>
                  <a:cubicBezTo>
                    <a:pt x="9" y="4"/>
                    <a:pt x="4" y="8"/>
                    <a:pt x="4" y="14"/>
                  </a:cubicBezTo>
                  <a:cubicBezTo>
                    <a:pt x="4" y="125"/>
                    <a:pt x="4" y="125"/>
                    <a:pt x="4" y="125"/>
                  </a:cubicBezTo>
                  <a:cubicBezTo>
                    <a:pt x="4" y="128"/>
                    <a:pt x="5" y="130"/>
                    <a:pt x="8" y="132"/>
                  </a:cubicBezTo>
                  <a:cubicBezTo>
                    <a:pt x="6" y="136"/>
                    <a:pt x="6" y="136"/>
                    <a:pt x="6" y="136"/>
                  </a:cubicBezTo>
                  <a:cubicBezTo>
                    <a:pt x="2" y="133"/>
                    <a:pt x="0" y="129"/>
                    <a:pt x="0" y="125"/>
                  </a:cubicBezTo>
                  <a:cubicBezTo>
                    <a:pt x="0" y="14"/>
                    <a:pt x="0" y="14"/>
                    <a:pt x="0" y="14"/>
                  </a:cubicBezTo>
                  <a:cubicBezTo>
                    <a:pt x="0" y="6"/>
                    <a:pt x="7" y="0"/>
                    <a:pt x="16" y="0"/>
                  </a:cubicBezTo>
                  <a:cubicBezTo>
                    <a:pt x="41" y="0"/>
                    <a:pt x="41" y="0"/>
                    <a:pt x="41" y="0"/>
                  </a:cubicBezTo>
                  <a:cubicBezTo>
                    <a:pt x="43" y="0"/>
                    <a:pt x="49" y="0"/>
                    <a:pt x="49" y="69"/>
                  </a:cubicBezTo>
                  <a:cubicBezTo>
                    <a:pt x="49" y="87"/>
                    <a:pt x="49" y="103"/>
                    <a:pt x="48" y="116"/>
                  </a:cubicBezTo>
                  <a:cubicBezTo>
                    <a:pt x="46" y="137"/>
                    <a:pt x="44" y="139"/>
                    <a:pt x="41" y="139"/>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2" name="Freeform 74"/>
            <p:cNvSpPr>
              <a:spLocks noEditPoints="1"/>
            </p:cNvSpPr>
            <p:nvPr/>
          </p:nvSpPr>
          <p:spPr bwMode="auto">
            <a:xfrm>
              <a:off x="5543543" y="3265927"/>
              <a:ext cx="33338" cy="132517"/>
            </a:xfrm>
            <a:custGeom>
              <a:avLst/>
              <a:gdLst>
                <a:gd name="T0" fmla="*/ 15 w 24"/>
                <a:gd name="T1" fmla="*/ 104 h 104"/>
                <a:gd name="T2" fmla="*/ 9 w 24"/>
                <a:gd name="T3" fmla="*/ 104 h 104"/>
                <a:gd name="T4" fmla="*/ 0 w 24"/>
                <a:gd name="T5" fmla="*/ 92 h 104"/>
                <a:gd name="T6" fmla="*/ 0 w 24"/>
                <a:gd name="T7" fmla="*/ 12 h 104"/>
                <a:gd name="T8" fmla="*/ 9 w 24"/>
                <a:gd name="T9" fmla="*/ 0 h 104"/>
                <a:gd name="T10" fmla="*/ 15 w 24"/>
                <a:gd name="T11" fmla="*/ 0 h 104"/>
                <a:gd name="T12" fmla="*/ 24 w 24"/>
                <a:gd name="T13" fmla="*/ 12 h 104"/>
                <a:gd name="T14" fmla="*/ 24 w 24"/>
                <a:gd name="T15" fmla="*/ 92 h 104"/>
                <a:gd name="T16" fmla="*/ 15 w 24"/>
                <a:gd name="T17" fmla="*/ 104 h 104"/>
                <a:gd name="T18" fmla="*/ 9 w 24"/>
                <a:gd name="T19" fmla="*/ 4 h 104"/>
                <a:gd name="T20" fmla="*/ 4 w 24"/>
                <a:gd name="T21" fmla="*/ 12 h 104"/>
                <a:gd name="T22" fmla="*/ 4 w 24"/>
                <a:gd name="T23" fmla="*/ 92 h 104"/>
                <a:gd name="T24" fmla="*/ 9 w 24"/>
                <a:gd name="T25" fmla="*/ 100 h 104"/>
                <a:gd name="T26" fmla="*/ 15 w 24"/>
                <a:gd name="T27" fmla="*/ 100 h 104"/>
                <a:gd name="T28" fmla="*/ 20 w 24"/>
                <a:gd name="T29" fmla="*/ 92 h 104"/>
                <a:gd name="T30" fmla="*/ 20 w 24"/>
                <a:gd name="T31" fmla="*/ 12 h 104"/>
                <a:gd name="T32" fmla="*/ 15 w 24"/>
                <a:gd name="T33" fmla="*/ 4 h 104"/>
                <a:gd name="T34" fmla="*/ 9 w 24"/>
                <a:gd name="T3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04">
                  <a:moveTo>
                    <a:pt x="15" y="104"/>
                  </a:moveTo>
                  <a:cubicBezTo>
                    <a:pt x="9" y="104"/>
                    <a:pt x="9" y="104"/>
                    <a:pt x="9" y="104"/>
                  </a:cubicBezTo>
                  <a:cubicBezTo>
                    <a:pt x="4" y="104"/>
                    <a:pt x="0" y="98"/>
                    <a:pt x="0" y="92"/>
                  </a:cubicBezTo>
                  <a:cubicBezTo>
                    <a:pt x="0" y="12"/>
                    <a:pt x="0" y="12"/>
                    <a:pt x="0" y="12"/>
                  </a:cubicBezTo>
                  <a:cubicBezTo>
                    <a:pt x="0" y="6"/>
                    <a:pt x="4" y="0"/>
                    <a:pt x="9" y="0"/>
                  </a:cubicBezTo>
                  <a:cubicBezTo>
                    <a:pt x="15" y="0"/>
                    <a:pt x="15" y="0"/>
                    <a:pt x="15" y="0"/>
                  </a:cubicBezTo>
                  <a:cubicBezTo>
                    <a:pt x="20" y="0"/>
                    <a:pt x="24" y="6"/>
                    <a:pt x="24" y="12"/>
                  </a:cubicBezTo>
                  <a:cubicBezTo>
                    <a:pt x="24" y="92"/>
                    <a:pt x="24" y="92"/>
                    <a:pt x="24" y="92"/>
                  </a:cubicBezTo>
                  <a:cubicBezTo>
                    <a:pt x="24" y="98"/>
                    <a:pt x="20" y="104"/>
                    <a:pt x="15" y="104"/>
                  </a:cubicBezTo>
                  <a:close/>
                  <a:moveTo>
                    <a:pt x="9" y="4"/>
                  </a:moveTo>
                  <a:cubicBezTo>
                    <a:pt x="7" y="4"/>
                    <a:pt x="4" y="8"/>
                    <a:pt x="4" y="12"/>
                  </a:cubicBezTo>
                  <a:cubicBezTo>
                    <a:pt x="4" y="92"/>
                    <a:pt x="4" y="92"/>
                    <a:pt x="4" y="92"/>
                  </a:cubicBezTo>
                  <a:cubicBezTo>
                    <a:pt x="4" y="96"/>
                    <a:pt x="7" y="100"/>
                    <a:pt x="9" y="100"/>
                  </a:cubicBezTo>
                  <a:cubicBezTo>
                    <a:pt x="15" y="100"/>
                    <a:pt x="15" y="100"/>
                    <a:pt x="15" y="100"/>
                  </a:cubicBezTo>
                  <a:cubicBezTo>
                    <a:pt x="18" y="100"/>
                    <a:pt x="20" y="96"/>
                    <a:pt x="20" y="92"/>
                  </a:cubicBezTo>
                  <a:cubicBezTo>
                    <a:pt x="20" y="12"/>
                    <a:pt x="20" y="12"/>
                    <a:pt x="20" y="12"/>
                  </a:cubicBezTo>
                  <a:cubicBezTo>
                    <a:pt x="20" y="8"/>
                    <a:pt x="18" y="4"/>
                    <a:pt x="15" y="4"/>
                  </a:cubicBezTo>
                  <a:lnTo>
                    <a:pt x="9"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3" name="Freeform 75"/>
            <p:cNvSpPr>
              <a:spLocks noEditPoints="1"/>
            </p:cNvSpPr>
            <p:nvPr/>
          </p:nvSpPr>
          <p:spPr bwMode="auto">
            <a:xfrm>
              <a:off x="5553068" y="3299792"/>
              <a:ext cx="14288" cy="14724"/>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4 h 11"/>
                <a:gd name="T12" fmla="*/ 4 w 11"/>
                <a:gd name="T13" fmla="*/ 6 h 11"/>
                <a:gd name="T14" fmla="*/ 5 w 11"/>
                <a:gd name="T15" fmla="*/ 7 h 11"/>
                <a:gd name="T16" fmla="*/ 7 w 11"/>
                <a:gd name="T17" fmla="*/ 6 h 11"/>
                <a:gd name="T18" fmla="*/ 5 w 11"/>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9"/>
                    <a:pt x="0" y="6"/>
                  </a:cubicBezTo>
                  <a:cubicBezTo>
                    <a:pt x="0" y="3"/>
                    <a:pt x="2" y="0"/>
                    <a:pt x="5" y="0"/>
                  </a:cubicBezTo>
                  <a:cubicBezTo>
                    <a:pt x="8" y="0"/>
                    <a:pt x="11" y="3"/>
                    <a:pt x="11" y="6"/>
                  </a:cubicBezTo>
                  <a:cubicBezTo>
                    <a:pt x="11" y="9"/>
                    <a:pt x="8" y="11"/>
                    <a:pt x="5" y="11"/>
                  </a:cubicBezTo>
                  <a:close/>
                  <a:moveTo>
                    <a:pt x="5" y="4"/>
                  </a:moveTo>
                  <a:cubicBezTo>
                    <a:pt x="5" y="4"/>
                    <a:pt x="4" y="5"/>
                    <a:pt x="4" y="6"/>
                  </a:cubicBezTo>
                  <a:cubicBezTo>
                    <a:pt x="4" y="6"/>
                    <a:pt x="5" y="7"/>
                    <a:pt x="5" y="7"/>
                  </a:cubicBezTo>
                  <a:cubicBezTo>
                    <a:pt x="6" y="7"/>
                    <a:pt x="7" y="6"/>
                    <a:pt x="7" y="6"/>
                  </a:cubicBezTo>
                  <a:cubicBezTo>
                    <a:pt x="7" y="5"/>
                    <a:pt x="6" y="4"/>
                    <a:pt x="5"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4" name="Freeform 76"/>
            <p:cNvSpPr>
              <a:spLocks noEditPoints="1"/>
            </p:cNvSpPr>
            <p:nvPr/>
          </p:nvSpPr>
          <p:spPr bwMode="auto">
            <a:xfrm>
              <a:off x="5553068" y="3348382"/>
              <a:ext cx="14288" cy="14724"/>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4 h 11"/>
                <a:gd name="T12" fmla="*/ 4 w 11"/>
                <a:gd name="T13" fmla="*/ 6 h 11"/>
                <a:gd name="T14" fmla="*/ 5 w 11"/>
                <a:gd name="T15" fmla="*/ 7 h 11"/>
                <a:gd name="T16" fmla="*/ 7 w 11"/>
                <a:gd name="T17" fmla="*/ 6 h 11"/>
                <a:gd name="T18" fmla="*/ 5 w 11"/>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8"/>
                    <a:pt x="0" y="6"/>
                  </a:cubicBezTo>
                  <a:cubicBezTo>
                    <a:pt x="0" y="3"/>
                    <a:pt x="2" y="0"/>
                    <a:pt x="5" y="0"/>
                  </a:cubicBezTo>
                  <a:cubicBezTo>
                    <a:pt x="8" y="0"/>
                    <a:pt x="11" y="3"/>
                    <a:pt x="11" y="6"/>
                  </a:cubicBezTo>
                  <a:cubicBezTo>
                    <a:pt x="11" y="8"/>
                    <a:pt x="8" y="11"/>
                    <a:pt x="5" y="11"/>
                  </a:cubicBezTo>
                  <a:close/>
                  <a:moveTo>
                    <a:pt x="5" y="4"/>
                  </a:moveTo>
                  <a:cubicBezTo>
                    <a:pt x="5" y="4"/>
                    <a:pt x="4" y="5"/>
                    <a:pt x="4" y="6"/>
                  </a:cubicBezTo>
                  <a:cubicBezTo>
                    <a:pt x="4" y="6"/>
                    <a:pt x="5" y="7"/>
                    <a:pt x="5" y="7"/>
                  </a:cubicBezTo>
                  <a:cubicBezTo>
                    <a:pt x="6" y="7"/>
                    <a:pt x="7" y="6"/>
                    <a:pt x="7" y="6"/>
                  </a:cubicBezTo>
                  <a:cubicBezTo>
                    <a:pt x="7" y="5"/>
                    <a:pt x="6" y="4"/>
                    <a:pt x="5"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5" name="Freeform 77"/>
            <p:cNvSpPr>
              <a:spLocks noEditPoints="1"/>
            </p:cNvSpPr>
            <p:nvPr/>
          </p:nvSpPr>
          <p:spPr bwMode="auto">
            <a:xfrm>
              <a:off x="5208581" y="3763604"/>
              <a:ext cx="60325" cy="125156"/>
            </a:xfrm>
            <a:custGeom>
              <a:avLst/>
              <a:gdLst>
                <a:gd name="T0" fmla="*/ 34 w 44"/>
                <a:gd name="T1" fmla="*/ 97 h 97"/>
                <a:gd name="T2" fmla="*/ 10 w 44"/>
                <a:gd name="T3" fmla="*/ 97 h 97"/>
                <a:gd name="T4" fmla="*/ 0 w 44"/>
                <a:gd name="T5" fmla="*/ 87 h 97"/>
                <a:gd name="T6" fmla="*/ 6 w 44"/>
                <a:gd name="T7" fmla="*/ 32 h 97"/>
                <a:gd name="T8" fmla="*/ 0 w 44"/>
                <a:gd name="T9" fmla="*/ 10 h 97"/>
                <a:gd name="T10" fmla="*/ 10 w 44"/>
                <a:gd name="T11" fmla="*/ 0 h 97"/>
                <a:gd name="T12" fmla="*/ 34 w 44"/>
                <a:gd name="T13" fmla="*/ 0 h 97"/>
                <a:gd name="T14" fmla="*/ 44 w 44"/>
                <a:gd name="T15" fmla="*/ 10 h 97"/>
                <a:gd name="T16" fmla="*/ 44 w 44"/>
                <a:gd name="T17" fmla="*/ 10 h 97"/>
                <a:gd name="T18" fmla="*/ 39 w 44"/>
                <a:gd name="T19" fmla="*/ 32 h 97"/>
                <a:gd name="T20" fmla="*/ 44 w 44"/>
                <a:gd name="T21" fmla="*/ 87 h 97"/>
                <a:gd name="T22" fmla="*/ 34 w 44"/>
                <a:gd name="T23" fmla="*/ 97 h 97"/>
                <a:gd name="T24" fmla="*/ 4 w 44"/>
                <a:gd name="T25" fmla="*/ 9 h 97"/>
                <a:gd name="T26" fmla="*/ 10 w 44"/>
                <a:gd name="T27" fmla="*/ 32 h 97"/>
                <a:gd name="T28" fmla="*/ 4 w 44"/>
                <a:gd name="T29" fmla="*/ 87 h 97"/>
                <a:gd name="T30" fmla="*/ 10 w 44"/>
                <a:gd name="T31" fmla="*/ 93 h 97"/>
                <a:gd name="T32" fmla="*/ 34 w 44"/>
                <a:gd name="T33" fmla="*/ 93 h 97"/>
                <a:gd name="T34" fmla="*/ 40 w 44"/>
                <a:gd name="T35" fmla="*/ 87 h 97"/>
                <a:gd name="T36" fmla="*/ 35 w 44"/>
                <a:gd name="T37" fmla="*/ 32 h 97"/>
                <a:gd name="T38" fmla="*/ 40 w 44"/>
                <a:gd name="T39" fmla="*/ 9 h 97"/>
                <a:gd name="T40" fmla="*/ 34 w 44"/>
                <a:gd name="T41" fmla="*/ 4 h 97"/>
                <a:gd name="T42" fmla="*/ 10 w 44"/>
                <a:gd name="T43" fmla="*/ 4 h 97"/>
                <a:gd name="T44" fmla="*/ 4 w 44"/>
                <a:gd name="T45"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97">
                  <a:moveTo>
                    <a:pt x="34" y="97"/>
                  </a:moveTo>
                  <a:cubicBezTo>
                    <a:pt x="10" y="97"/>
                    <a:pt x="10" y="97"/>
                    <a:pt x="10" y="97"/>
                  </a:cubicBezTo>
                  <a:cubicBezTo>
                    <a:pt x="5" y="97"/>
                    <a:pt x="0" y="93"/>
                    <a:pt x="0" y="87"/>
                  </a:cubicBezTo>
                  <a:cubicBezTo>
                    <a:pt x="6" y="32"/>
                    <a:pt x="6" y="32"/>
                    <a:pt x="6" y="32"/>
                  </a:cubicBezTo>
                  <a:cubicBezTo>
                    <a:pt x="0" y="10"/>
                    <a:pt x="0" y="10"/>
                    <a:pt x="0" y="10"/>
                  </a:cubicBezTo>
                  <a:cubicBezTo>
                    <a:pt x="0" y="4"/>
                    <a:pt x="5" y="0"/>
                    <a:pt x="10" y="0"/>
                  </a:cubicBezTo>
                  <a:cubicBezTo>
                    <a:pt x="34" y="0"/>
                    <a:pt x="34" y="0"/>
                    <a:pt x="34" y="0"/>
                  </a:cubicBezTo>
                  <a:cubicBezTo>
                    <a:pt x="40" y="0"/>
                    <a:pt x="44" y="4"/>
                    <a:pt x="44" y="10"/>
                  </a:cubicBezTo>
                  <a:cubicBezTo>
                    <a:pt x="44" y="10"/>
                    <a:pt x="44" y="10"/>
                    <a:pt x="44" y="10"/>
                  </a:cubicBezTo>
                  <a:cubicBezTo>
                    <a:pt x="39" y="32"/>
                    <a:pt x="39" y="32"/>
                    <a:pt x="39" y="32"/>
                  </a:cubicBezTo>
                  <a:cubicBezTo>
                    <a:pt x="44" y="87"/>
                    <a:pt x="44" y="87"/>
                    <a:pt x="44" y="87"/>
                  </a:cubicBezTo>
                  <a:cubicBezTo>
                    <a:pt x="44" y="93"/>
                    <a:pt x="40" y="97"/>
                    <a:pt x="34" y="97"/>
                  </a:cubicBezTo>
                  <a:close/>
                  <a:moveTo>
                    <a:pt x="4" y="9"/>
                  </a:moveTo>
                  <a:cubicBezTo>
                    <a:pt x="10" y="32"/>
                    <a:pt x="10" y="32"/>
                    <a:pt x="10" y="32"/>
                  </a:cubicBezTo>
                  <a:cubicBezTo>
                    <a:pt x="4" y="87"/>
                    <a:pt x="4" y="87"/>
                    <a:pt x="4" y="87"/>
                  </a:cubicBezTo>
                  <a:cubicBezTo>
                    <a:pt x="4" y="90"/>
                    <a:pt x="7" y="93"/>
                    <a:pt x="10" y="93"/>
                  </a:cubicBezTo>
                  <a:cubicBezTo>
                    <a:pt x="34" y="93"/>
                    <a:pt x="34" y="93"/>
                    <a:pt x="34" y="93"/>
                  </a:cubicBezTo>
                  <a:cubicBezTo>
                    <a:pt x="38" y="93"/>
                    <a:pt x="40" y="90"/>
                    <a:pt x="40" y="87"/>
                  </a:cubicBezTo>
                  <a:cubicBezTo>
                    <a:pt x="35" y="32"/>
                    <a:pt x="35" y="32"/>
                    <a:pt x="35" y="32"/>
                  </a:cubicBezTo>
                  <a:cubicBezTo>
                    <a:pt x="40" y="9"/>
                    <a:pt x="40" y="9"/>
                    <a:pt x="40" y="9"/>
                  </a:cubicBezTo>
                  <a:cubicBezTo>
                    <a:pt x="40" y="6"/>
                    <a:pt x="38" y="4"/>
                    <a:pt x="34" y="4"/>
                  </a:cubicBezTo>
                  <a:cubicBezTo>
                    <a:pt x="10" y="4"/>
                    <a:pt x="10" y="4"/>
                    <a:pt x="10" y="4"/>
                  </a:cubicBezTo>
                  <a:cubicBezTo>
                    <a:pt x="7" y="4"/>
                    <a:pt x="5" y="6"/>
                    <a:pt x="4" y="9"/>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6" name="Freeform 78"/>
            <p:cNvSpPr>
              <a:spLocks noEditPoints="1"/>
            </p:cNvSpPr>
            <p:nvPr/>
          </p:nvSpPr>
          <p:spPr bwMode="auto">
            <a:xfrm>
              <a:off x="5294306" y="3763604"/>
              <a:ext cx="60325" cy="125156"/>
            </a:xfrm>
            <a:custGeom>
              <a:avLst/>
              <a:gdLst>
                <a:gd name="T0" fmla="*/ 34 w 44"/>
                <a:gd name="T1" fmla="*/ 97 h 97"/>
                <a:gd name="T2" fmla="*/ 10 w 44"/>
                <a:gd name="T3" fmla="*/ 97 h 97"/>
                <a:gd name="T4" fmla="*/ 0 w 44"/>
                <a:gd name="T5" fmla="*/ 87 h 97"/>
                <a:gd name="T6" fmla="*/ 5 w 44"/>
                <a:gd name="T7" fmla="*/ 32 h 97"/>
                <a:gd name="T8" fmla="*/ 0 w 44"/>
                <a:gd name="T9" fmla="*/ 10 h 97"/>
                <a:gd name="T10" fmla="*/ 10 w 44"/>
                <a:gd name="T11" fmla="*/ 0 h 97"/>
                <a:gd name="T12" fmla="*/ 34 w 44"/>
                <a:gd name="T13" fmla="*/ 0 h 97"/>
                <a:gd name="T14" fmla="*/ 44 w 44"/>
                <a:gd name="T15" fmla="*/ 10 h 97"/>
                <a:gd name="T16" fmla="*/ 44 w 44"/>
                <a:gd name="T17" fmla="*/ 10 h 97"/>
                <a:gd name="T18" fmla="*/ 39 w 44"/>
                <a:gd name="T19" fmla="*/ 32 h 97"/>
                <a:gd name="T20" fmla="*/ 44 w 44"/>
                <a:gd name="T21" fmla="*/ 87 h 97"/>
                <a:gd name="T22" fmla="*/ 34 w 44"/>
                <a:gd name="T23" fmla="*/ 97 h 97"/>
                <a:gd name="T24" fmla="*/ 4 w 44"/>
                <a:gd name="T25" fmla="*/ 9 h 97"/>
                <a:gd name="T26" fmla="*/ 9 w 44"/>
                <a:gd name="T27" fmla="*/ 32 h 97"/>
                <a:gd name="T28" fmla="*/ 4 w 44"/>
                <a:gd name="T29" fmla="*/ 87 h 97"/>
                <a:gd name="T30" fmla="*/ 10 w 44"/>
                <a:gd name="T31" fmla="*/ 93 h 97"/>
                <a:gd name="T32" fmla="*/ 34 w 44"/>
                <a:gd name="T33" fmla="*/ 93 h 97"/>
                <a:gd name="T34" fmla="*/ 40 w 44"/>
                <a:gd name="T35" fmla="*/ 87 h 97"/>
                <a:gd name="T36" fmla="*/ 35 w 44"/>
                <a:gd name="T37" fmla="*/ 32 h 97"/>
                <a:gd name="T38" fmla="*/ 40 w 44"/>
                <a:gd name="T39" fmla="*/ 9 h 97"/>
                <a:gd name="T40" fmla="*/ 34 w 44"/>
                <a:gd name="T41" fmla="*/ 4 h 97"/>
                <a:gd name="T42" fmla="*/ 10 w 44"/>
                <a:gd name="T43" fmla="*/ 4 h 97"/>
                <a:gd name="T44" fmla="*/ 4 w 44"/>
                <a:gd name="T45"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97">
                  <a:moveTo>
                    <a:pt x="34" y="97"/>
                  </a:moveTo>
                  <a:cubicBezTo>
                    <a:pt x="10" y="97"/>
                    <a:pt x="10" y="97"/>
                    <a:pt x="10" y="97"/>
                  </a:cubicBezTo>
                  <a:cubicBezTo>
                    <a:pt x="4" y="97"/>
                    <a:pt x="0" y="93"/>
                    <a:pt x="0" y="87"/>
                  </a:cubicBezTo>
                  <a:cubicBezTo>
                    <a:pt x="5" y="32"/>
                    <a:pt x="5" y="32"/>
                    <a:pt x="5" y="32"/>
                  </a:cubicBezTo>
                  <a:cubicBezTo>
                    <a:pt x="0" y="10"/>
                    <a:pt x="0" y="10"/>
                    <a:pt x="0" y="10"/>
                  </a:cubicBezTo>
                  <a:cubicBezTo>
                    <a:pt x="0" y="4"/>
                    <a:pt x="4" y="0"/>
                    <a:pt x="10" y="0"/>
                  </a:cubicBezTo>
                  <a:cubicBezTo>
                    <a:pt x="34" y="0"/>
                    <a:pt x="34" y="0"/>
                    <a:pt x="34" y="0"/>
                  </a:cubicBezTo>
                  <a:cubicBezTo>
                    <a:pt x="40" y="0"/>
                    <a:pt x="44" y="4"/>
                    <a:pt x="44" y="10"/>
                  </a:cubicBezTo>
                  <a:cubicBezTo>
                    <a:pt x="44" y="10"/>
                    <a:pt x="44" y="10"/>
                    <a:pt x="44" y="10"/>
                  </a:cubicBezTo>
                  <a:cubicBezTo>
                    <a:pt x="39" y="32"/>
                    <a:pt x="39" y="32"/>
                    <a:pt x="39" y="32"/>
                  </a:cubicBezTo>
                  <a:cubicBezTo>
                    <a:pt x="44" y="87"/>
                    <a:pt x="44" y="87"/>
                    <a:pt x="44" y="87"/>
                  </a:cubicBezTo>
                  <a:cubicBezTo>
                    <a:pt x="44" y="93"/>
                    <a:pt x="40" y="97"/>
                    <a:pt x="34" y="97"/>
                  </a:cubicBezTo>
                  <a:close/>
                  <a:moveTo>
                    <a:pt x="4" y="9"/>
                  </a:moveTo>
                  <a:cubicBezTo>
                    <a:pt x="9" y="32"/>
                    <a:pt x="9" y="32"/>
                    <a:pt x="9" y="32"/>
                  </a:cubicBezTo>
                  <a:cubicBezTo>
                    <a:pt x="4" y="87"/>
                    <a:pt x="4" y="87"/>
                    <a:pt x="4" y="87"/>
                  </a:cubicBezTo>
                  <a:cubicBezTo>
                    <a:pt x="4" y="90"/>
                    <a:pt x="7" y="93"/>
                    <a:pt x="10" y="93"/>
                  </a:cubicBezTo>
                  <a:cubicBezTo>
                    <a:pt x="34" y="93"/>
                    <a:pt x="34" y="93"/>
                    <a:pt x="34" y="93"/>
                  </a:cubicBezTo>
                  <a:cubicBezTo>
                    <a:pt x="37" y="93"/>
                    <a:pt x="40" y="90"/>
                    <a:pt x="40" y="87"/>
                  </a:cubicBezTo>
                  <a:cubicBezTo>
                    <a:pt x="35" y="32"/>
                    <a:pt x="35" y="32"/>
                    <a:pt x="35" y="32"/>
                  </a:cubicBezTo>
                  <a:cubicBezTo>
                    <a:pt x="40" y="9"/>
                    <a:pt x="40" y="9"/>
                    <a:pt x="40" y="9"/>
                  </a:cubicBezTo>
                  <a:cubicBezTo>
                    <a:pt x="40" y="6"/>
                    <a:pt x="37" y="4"/>
                    <a:pt x="34" y="4"/>
                  </a:cubicBezTo>
                  <a:cubicBezTo>
                    <a:pt x="10" y="4"/>
                    <a:pt x="10" y="4"/>
                    <a:pt x="10" y="4"/>
                  </a:cubicBezTo>
                  <a:cubicBezTo>
                    <a:pt x="7" y="4"/>
                    <a:pt x="4" y="6"/>
                    <a:pt x="4" y="9"/>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7" name="Freeform 79"/>
            <p:cNvSpPr>
              <a:spLocks noEditPoints="1"/>
            </p:cNvSpPr>
            <p:nvPr/>
          </p:nvSpPr>
          <p:spPr bwMode="auto">
            <a:xfrm>
              <a:off x="1782757" y="2111553"/>
              <a:ext cx="836613" cy="3086184"/>
            </a:xfrm>
            <a:custGeom>
              <a:avLst/>
              <a:gdLst>
                <a:gd name="T0" fmla="*/ 580 w 604"/>
                <a:gd name="T1" fmla="*/ 2404 h 2404"/>
                <a:gd name="T2" fmla="*/ 0 w 604"/>
                <a:gd name="T3" fmla="*/ 2404 h 2404"/>
                <a:gd name="T4" fmla="*/ 0 w 604"/>
                <a:gd name="T5" fmla="*/ 0 h 2404"/>
                <a:gd name="T6" fmla="*/ 580 w 604"/>
                <a:gd name="T7" fmla="*/ 0 h 2404"/>
                <a:gd name="T8" fmla="*/ 604 w 604"/>
                <a:gd name="T9" fmla="*/ 20 h 2404"/>
                <a:gd name="T10" fmla="*/ 604 w 604"/>
                <a:gd name="T11" fmla="*/ 2384 h 2404"/>
                <a:gd name="T12" fmla="*/ 580 w 604"/>
                <a:gd name="T13" fmla="*/ 2404 h 2404"/>
                <a:gd name="T14" fmla="*/ 4 w 604"/>
                <a:gd name="T15" fmla="*/ 2400 h 2404"/>
                <a:gd name="T16" fmla="*/ 580 w 604"/>
                <a:gd name="T17" fmla="*/ 2400 h 2404"/>
                <a:gd name="T18" fmla="*/ 600 w 604"/>
                <a:gd name="T19" fmla="*/ 2384 h 2404"/>
                <a:gd name="T20" fmla="*/ 600 w 604"/>
                <a:gd name="T21" fmla="*/ 20 h 2404"/>
                <a:gd name="T22" fmla="*/ 580 w 604"/>
                <a:gd name="T23" fmla="*/ 4 h 2404"/>
                <a:gd name="T24" fmla="*/ 4 w 604"/>
                <a:gd name="T25" fmla="*/ 4 h 2404"/>
                <a:gd name="T26" fmla="*/ 4 w 604"/>
                <a:gd name="T27" fmla="*/ 240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4" h="2404">
                  <a:moveTo>
                    <a:pt x="580" y="2404"/>
                  </a:moveTo>
                  <a:cubicBezTo>
                    <a:pt x="0" y="2404"/>
                    <a:pt x="0" y="2404"/>
                    <a:pt x="0" y="2404"/>
                  </a:cubicBezTo>
                  <a:cubicBezTo>
                    <a:pt x="0" y="0"/>
                    <a:pt x="0" y="0"/>
                    <a:pt x="0" y="0"/>
                  </a:cubicBezTo>
                  <a:cubicBezTo>
                    <a:pt x="580" y="0"/>
                    <a:pt x="580" y="0"/>
                    <a:pt x="580" y="0"/>
                  </a:cubicBezTo>
                  <a:cubicBezTo>
                    <a:pt x="593" y="0"/>
                    <a:pt x="604" y="9"/>
                    <a:pt x="604" y="20"/>
                  </a:cubicBezTo>
                  <a:cubicBezTo>
                    <a:pt x="604" y="2384"/>
                    <a:pt x="604" y="2384"/>
                    <a:pt x="604" y="2384"/>
                  </a:cubicBezTo>
                  <a:cubicBezTo>
                    <a:pt x="604" y="2395"/>
                    <a:pt x="593" y="2404"/>
                    <a:pt x="580" y="2404"/>
                  </a:cubicBezTo>
                  <a:close/>
                  <a:moveTo>
                    <a:pt x="4" y="2400"/>
                  </a:moveTo>
                  <a:cubicBezTo>
                    <a:pt x="580" y="2400"/>
                    <a:pt x="580" y="2400"/>
                    <a:pt x="580" y="2400"/>
                  </a:cubicBezTo>
                  <a:cubicBezTo>
                    <a:pt x="591" y="2400"/>
                    <a:pt x="600" y="2393"/>
                    <a:pt x="600" y="2384"/>
                  </a:cubicBezTo>
                  <a:cubicBezTo>
                    <a:pt x="600" y="20"/>
                    <a:pt x="600" y="20"/>
                    <a:pt x="600" y="20"/>
                  </a:cubicBezTo>
                  <a:cubicBezTo>
                    <a:pt x="600" y="11"/>
                    <a:pt x="591" y="4"/>
                    <a:pt x="580" y="4"/>
                  </a:cubicBezTo>
                  <a:cubicBezTo>
                    <a:pt x="4" y="4"/>
                    <a:pt x="4" y="4"/>
                    <a:pt x="4" y="4"/>
                  </a:cubicBezTo>
                  <a:lnTo>
                    <a:pt x="4" y="240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8" name="Freeform 81"/>
            <p:cNvSpPr>
              <a:spLocks noEditPoints="1"/>
            </p:cNvSpPr>
            <p:nvPr/>
          </p:nvSpPr>
          <p:spPr bwMode="auto">
            <a:xfrm>
              <a:off x="1228719" y="2111553"/>
              <a:ext cx="560388" cy="3086184"/>
            </a:xfrm>
            <a:custGeom>
              <a:avLst/>
              <a:gdLst>
                <a:gd name="T0" fmla="*/ 404 w 404"/>
                <a:gd name="T1" fmla="*/ 2404 h 2404"/>
                <a:gd name="T2" fmla="*/ 17 w 404"/>
                <a:gd name="T3" fmla="*/ 2404 h 2404"/>
                <a:gd name="T4" fmla="*/ 0 w 404"/>
                <a:gd name="T5" fmla="*/ 2384 h 2404"/>
                <a:gd name="T6" fmla="*/ 0 w 404"/>
                <a:gd name="T7" fmla="*/ 20 h 2404"/>
                <a:gd name="T8" fmla="*/ 17 w 404"/>
                <a:gd name="T9" fmla="*/ 0 h 2404"/>
                <a:gd name="T10" fmla="*/ 404 w 404"/>
                <a:gd name="T11" fmla="*/ 0 h 2404"/>
                <a:gd name="T12" fmla="*/ 404 w 404"/>
                <a:gd name="T13" fmla="*/ 2404 h 2404"/>
                <a:gd name="T14" fmla="*/ 17 w 404"/>
                <a:gd name="T15" fmla="*/ 4 h 2404"/>
                <a:gd name="T16" fmla="*/ 4 w 404"/>
                <a:gd name="T17" fmla="*/ 20 h 2404"/>
                <a:gd name="T18" fmla="*/ 4 w 404"/>
                <a:gd name="T19" fmla="*/ 2384 h 2404"/>
                <a:gd name="T20" fmla="*/ 17 w 404"/>
                <a:gd name="T21" fmla="*/ 2400 h 2404"/>
                <a:gd name="T22" fmla="*/ 400 w 404"/>
                <a:gd name="T23" fmla="*/ 2400 h 2404"/>
                <a:gd name="T24" fmla="*/ 400 w 404"/>
                <a:gd name="T25" fmla="*/ 4 h 2404"/>
                <a:gd name="T26" fmla="*/ 17 w 404"/>
                <a:gd name="T27" fmla="*/ 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4" h="2404">
                  <a:moveTo>
                    <a:pt x="404" y="2404"/>
                  </a:moveTo>
                  <a:cubicBezTo>
                    <a:pt x="17" y="2404"/>
                    <a:pt x="17" y="2404"/>
                    <a:pt x="17" y="2404"/>
                  </a:cubicBezTo>
                  <a:cubicBezTo>
                    <a:pt x="8" y="2404"/>
                    <a:pt x="0" y="2395"/>
                    <a:pt x="0" y="2384"/>
                  </a:cubicBezTo>
                  <a:cubicBezTo>
                    <a:pt x="0" y="20"/>
                    <a:pt x="0" y="20"/>
                    <a:pt x="0" y="20"/>
                  </a:cubicBezTo>
                  <a:cubicBezTo>
                    <a:pt x="0" y="9"/>
                    <a:pt x="8" y="0"/>
                    <a:pt x="17" y="0"/>
                  </a:cubicBezTo>
                  <a:cubicBezTo>
                    <a:pt x="404" y="0"/>
                    <a:pt x="404" y="0"/>
                    <a:pt x="404" y="0"/>
                  </a:cubicBezTo>
                  <a:lnTo>
                    <a:pt x="404" y="2404"/>
                  </a:lnTo>
                  <a:close/>
                  <a:moveTo>
                    <a:pt x="17" y="4"/>
                  </a:moveTo>
                  <a:cubicBezTo>
                    <a:pt x="10" y="4"/>
                    <a:pt x="4" y="11"/>
                    <a:pt x="4" y="20"/>
                  </a:cubicBezTo>
                  <a:cubicBezTo>
                    <a:pt x="4" y="2384"/>
                    <a:pt x="4" y="2384"/>
                    <a:pt x="4" y="2384"/>
                  </a:cubicBezTo>
                  <a:cubicBezTo>
                    <a:pt x="4" y="2393"/>
                    <a:pt x="10" y="2400"/>
                    <a:pt x="17" y="2400"/>
                  </a:cubicBezTo>
                  <a:cubicBezTo>
                    <a:pt x="400" y="2400"/>
                    <a:pt x="400" y="2400"/>
                    <a:pt x="400" y="2400"/>
                  </a:cubicBezTo>
                  <a:cubicBezTo>
                    <a:pt x="400" y="4"/>
                    <a:pt x="400" y="4"/>
                    <a:pt x="400" y="4"/>
                  </a:cubicBezTo>
                  <a:lnTo>
                    <a:pt x="17"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9" name="Freeform 82"/>
            <p:cNvSpPr>
              <a:spLocks noEditPoints="1"/>
            </p:cNvSpPr>
            <p:nvPr/>
          </p:nvSpPr>
          <p:spPr bwMode="auto">
            <a:xfrm>
              <a:off x="1228719" y="2111553"/>
              <a:ext cx="560388" cy="3086184"/>
            </a:xfrm>
            <a:custGeom>
              <a:avLst/>
              <a:gdLst>
                <a:gd name="T0" fmla="*/ 404 w 404"/>
                <a:gd name="T1" fmla="*/ 2404 h 2404"/>
                <a:gd name="T2" fmla="*/ 17 w 404"/>
                <a:gd name="T3" fmla="*/ 2404 h 2404"/>
                <a:gd name="T4" fmla="*/ 0 w 404"/>
                <a:gd name="T5" fmla="*/ 2384 h 2404"/>
                <a:gd name="T6" fmla="*/ 0 w 404"/>
                <a:gd name="T7" fmla="*/ 20 h 2404"/>
                <a:gd name="T8" fmla="*/ 17 w 404"/>
                <a:gd name="T9" fmla="*/ 0 h 2404"/>
                <a:gd name="T10" fmla="*/ 404 w 404"/>
                <a:gd name="T11" fmla="*/ 0 h 2404"/>
                <a:gd name="T12" fmla="*/ 404 w 404"/>
                <a:gd name="T13" fmla="*/ 2404 h 2404"/>
                <a:gd name="T14" fmla="*/ 17 w 404"/>
                <a:gd name="T15" fmla="*/ 4 h 2404"/>
                <a:gd name="T16" fmla="*/ 4 w 404"/>
                <a:gd name="T17" fmla="*/ 20 h 2404"/>
                <a:gd name="T18" fmla="*/ 4 w 404"/>
                <a:gd name="T19" fmla="*/ 2384 h 2404"/>
                <a:gd name="T20" fmla="*/ 17 w 404"/>
                <a:gd name="T21" fmla="*/ 2400 h 2404"/>
                <a:gd name="T22" fmla="*/ 400 w 404"/>
                <a:gd name="T23" fmla="*/ 2400 h 2404"/>
                <a:gd name="T24" fmla="*/ 400 w 404"/>
                <a:gd name="T25" fmla="*/ 4 h 2404"/>
                <a:gd name="T26" fmla="*/ 17 w 404"/>
                <a:gd name="T27" fmla="*/ 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4" h="2404">
                  <a:moveTo>
                    <a:pt x="404" y="2404"/>
                  </a:moveTo>
                  <a:cubicBezTo>
                    <a:pt x="17" y="2404"/>
                    <a:pt x="17" y="2404"/>
                    <a:pt x="17" y="2404"/>
                  </a:cubicBezTo>
                  <a:cubicBezTo>
                    <a:pt x="8" y="2404"/>
                    <a:pt x="0" y="2395"/>
                    <a:pt x="0" y="2384"/>
                  </a:cubicBezTo>
                  <a:cubicBezTo>
                    <a:pt x="0" y="20"/>
                    <a:pt x="0" y="20"/>
                    <a:pt x="0" y="20"/>
                  </a:cubicBezTo>
                  <a:cubicBezTo>
                    <a:pt x="0" y="9"/>
                    <a:pt x="8" y="0"/>
                    <a:pt x="17" y="0"/>
                  </a:cubicBezTo>
                  <a:cubicBezTo>
                    <a:pt x="404" y="0"/>
                    <a:pt x="404" y="0"/>
                    <a:pt x="404" y="0"/>
                  </a:cubicBezTo>
                  <a:lnTo>
                    <a:pt x="404" y="2404"/>
                  </a:lnTo>
                  <a:close/>
                  <a:moveTo>
                    <a:pt x="17" y="4"/>
                  </a:moveTo>
                  <a:cubicBezTo>
                    <a:pt x="10" y="4"/>
                    <a:pt x="4" y="11"/>
                    <a:pt x="4" y="20"/>
                  </a:cubicBezTo>
                  <a:cubicBezTo>
                    <a:pt x="4" y="2384"/>
                    <a:pt x="4" y="2384"/>
                    <a:pt x="4" y="2384"/>
                  </a:cubicBezTo>
                  <a:cubicBezTo>
                    <a:pt x="4" y="2393"/>
                    <a:pt x="10" y="2400"/>
                    <a:pt x="17" y="2400"/>
                  </a:cubicBezTo>
                  <a:cubicBezTo>
                    <a:pt x="400" y="2400"/>
                    <a:pt x="400" y="2400"/>
                    <a:pt x="400" y="2400"/>
                  </a:cubicBezTo>
                  <a:cubicBezTo>
                    <a:pt x="400" y="4"/>
                    <a:pt x="400" y="4"/>
                    <a:pt x="400" y="4"/>
                  </a:cubicBezTo>
                  <a:lnTo>
                    <a:pt x="17"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0" name="Freeform 83"/>
            <p:cNvSpPr>
              <a:spLocks noEditPoints="1"/>
            </p:cNvSpPr>
            <p:nvPr/>
          </p:nvSpPr>
          <p:spPr bwMode="auto">
            <a:xfrm>
              <a:off x="1693857" y="3096599"/>
              <a:ext cx="44450" cy="811302"/>
            </a:xfrm>
            <a:custGeom>
              <a:avLst/>
              <a:gdLst>
                <a:gd name="T0" fmla="*/ 16 w 32"/>
                <a:gd name="T1" fmla="*/ 632 h 632"/>
                <a:gd name="T2" fmla="*/ 0 w 32"/>
                <a:gd name="T3" fmla="*/ 616 h 632"/>
                <a:gd name="T4" fmla="*/ 0 w 32"/>
                <a:gd name="T5" fmla="*/ 16 h 632"/>
                <a:gd name="T6" fmla="*/ 16 w 32"/>
                <a:gd name="T7" fmla="*/ 0 h 632"/>
                <a:gd name="T8" fmla="*/ 32 w 32"/>
                <a:gd name="T9" fmla="*/ 16 h 632"/>
                <a:gd name="T10" fmla="*/ 32 w 32"/>
                <a:gd name="T11" fmla="*/ 616 h 632"/>
                <a:gd name="T12" fmla="*/ 16 w 32"/>
                <a:gd name="T13" fmla="*/ 632 h 632"/>
                <a:gd name="T14" fmla="*/ 16 w 32"/>
                <a:gd name="T15" fmla="*/ 4 h 632"/>
                <a:gd name="T16" fmla="*/ 4 w 32"/>
                <a:gd name="T17" fmla="*/ 16 h 632"/>
                <a:gd name="T18" fmla="*/ 4 w 32"/>
                <a:gd name="T19" fmla="*/ 616 h 632"/>
                <a:gd name="T20" fmla="*/ 16 w 32"/>
                <a:gd name="T21" fmla="*/ 628 h 632"/>
                <a:gd name="T22" fmla="*/ 28 w 32"/>
                <a:gd name="T23" fmla="*/ 616 h 632"/>
                <a:gd name="T24" fmla="*/ 28 w 32"/>
                <a:gd name="T25" fmla="*/ 16 h 632"/>
                <a:gd name="T26" fmla="*/ 16 w 32"/>
                <a:gd name="T27" fmla="*/ 4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32">
                  <a:moveTo>
                    <a:pt x="16" y="632"/>
                  </a:moveTo>
                  <a:cubicBezTo>
                    <a:pt x="7" y="632"/>
                    <a:pt x="0" y="625"/>
                    <a:pt x="0" y="616"/>
                  </a:cubicBezTo>
                  <a:cubicBezTo>
                    <a:pt x="0" y="16"/>
                    <a:pt x="0" y="16"/>
                    <a:pt x="0" y="16"/>
                  </a:cubicBezTo>
                  <a:cubicBezTo>
                    <a:pt x="0" y="8"/>
                    <a:pt x="7" y="0"/>
                    <a:pt x="16" y="0"/>
                  </a:cubicBezTo>
                  <a:cubicBezTo>
                    <a:pt x="25" y="0"/>
                    <a:pt x="32" y="8"/>
                    <a:pt x="32" y="16"/>
                  </a:cubicBezTo>
                  <a:cubicBezTo>
                    <a:pt x="32" y="616"/>
                    <a:pt x="32" y="616"/>
                    <a:pt x="32" y="616"/>
                  </a:cubicBezTo>
                  <a:cubicBezTo>
                    <a:pt x="32" y="625"/>
                    <a:pt x="25" y="632"/>
                    <a:pt x="16" y="632"/>
                  </a:cubicBezTo>
                  <a:close/>
                  <a:moveTo>
                    <a:pt x="16" y="4"/>
                  </a:moveTo>
                  <a:cubicBezTo>
                    <a:pt x="9" y="4"/>
                    <a:pt x="4" y="10"/>
                    <a:pt x="4" y="16"/>
                  </a:cubicBezTo>
                  <a:cubicBezTo>
                    <a:pt x="4" y="616"/>
                    <a:pt x="4" y="616"/>
                    <a:pt x="4" y="616"/>
                  </a:cubicBezTo>
                  <a:cubicBezTo>
                    <a:pt x="4" y="623"/>
                    <a:pt x="9" y="628"/>
                    <a:pt x="16" y="628"/>
                  </a:cubicBezTo>
                  <a:cubicBezTo>
                    <a:pt x="23" y="628"/>
                    <a:pt x="28" y="623"/>
                    <a:pt x="28" y="616"/>
                  </a:cubicBezTo>
                  <a:cubicBezTo>
                    <a:pt x="28" y="16"/>
                    <a:pt x="28" y="16"/>
                    <a:pt x="28" y="16"/>
                  </a:cubicBezTo>
                  <a:cubicBezTo>
                    <a:pt x="28" y="10"/>
                    <a:pt x="23" y="4"/>
                    <a:pt x="1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1" name="Freeform 84"/>
            <p:cNvSpPr>
              <a:spLocks noEditPoints="1"/>
            </p:cNvSpPr>
            <p:nvPr/>
          </p:nvSpPr>
          <p:spPr bwMode="auto">
            <a:xfrm>
              <a:off x="1304919" y="3040647"/>
              <a:ext cx="338138" cy="365159"/>
            </a:xfrm>
            <a:custGeom>
              <a:avLst/>
              <a:gdLst>
                <a:gd name="T0" fmla="*/ 244 w 244"/>
                <a:gd name="T1" fmla="*/ 284 h 284"/>
                <a:gd name="T2" fmla="*/ 12 w 244"/>
                <a:gd name="T3" fmla="*/ 284 h 284"/>
                <a:gd name="T4" fmla="*/ 0 w 244"/>
                <a:gd name="T5" fmla="*/ 262 h 284"/>
                <a:gd name="T6" fmla="*/ 0 w 244"/>
                <a:gd name="T7" fmla="*/ 0 h 284"/>
                <a:gd name="T8" fmla="*/ 244 w 244"/>
                <a:gd name="T9" fmla="*/ 0 h 284"/>
                <a:gd name="T10" fmla="*/ 244 w 244"/>
                <a:gd name="T11" fmla="*/ 284 h 284"/>
                <a:gd name="T12" fmla="*/ 4 w 244"/>
                <a:gd name="T13" fmla="*/ 4 h 284"/>
                <a:gd name="T14" fmla="*/ 4 w 244"/>
                <a:gd name="T15" fmla="*/ 262 h 284"/>
                <a:gd name="T16" fmla="*/ 12 w 244"/>
                <a:gd name="T17" fmla="*/ 280 h 284"/>
                <a:gd name="T18" fmla="*/ 240 w 244"/>
                <a:gd name="T19" fmla="*/ 280 h 284"/>
                <a:gd name="T20" fmla="*/ 240 w 244"/>
                <a:gd name="T21" fmla="*/ 4 h 284"/>
                <a:gd name="T22" fmla="*/ 4 w 244"/>
                <a:gd name="T23" fmla="*/ 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84">
                  <a:moveTo>
                    <a:pt x="244" y="284"/>
                  </a:moveTo>
                  <a:cubicBezTo>
                    <a:pt x="12" y="284"/>
                    <a:pt x="12" y="284"/>
                    <a:pt x="12" y="284"/>
                  </a:cubicBezTo>
                  <a:cubicBezTo>
                    <a:pt x="5" y="284"/>
                    <a:pt x="0" y="274"/>
                    <a:pt x="0" y="262"/>
                  </a:cubicBezTo>
                  <a:cubicBezTo>
                    <a:pt x="0" y="0"/>
                    <a:pt x="0" y="0"/>
                    <a:pt x="0" y="0"/>
                  </a:cubicBezTo>
                  <a:cubicBezTo>
                    <a:pt x="244" y="0"/>
                    <a:pt x="244" y="0"/>
                    <a:pt x="244" y="0"/>
                  </a:cubicBezTo>
                  <a:lnTo>
                    <a:pt x="244" y="284"/>
                  </a:lnTo>
                  <a:close/>
                  <a:moveTo>
                    <a:pt x="4" y="4"/>
                  </a:moveTo>
                  <a:cubicBezTo>
                    <a:pt x="4" y="262"/>
                    <a:pt x="4" y="262"/>
                    <a:pt x="4" y="262"/>
                  </a:cubicBezTo>
                  <a:cubicBezTo>
                    <a:pt x="4" y="273"/>
                    <a:pt x="8" y="280"/>
                    <a:pt x="12" y="280"/>
                  </a:cubicBezTo>
                  <a:cubicBezTo>
                    <a:pt x="240" y="280"/>
                    <a:pt x="240" y="280"/>
                    <a:pt x="240" y="280"/>
                  </a:cubicBezTo>
                  <a:cubicBezTo>
                    <a:pt x="240" y="4"/>
                    <a:pt x="240" y="4"/>
                    <a:pt x="240" y="4"/>
                  </a:cubicBezTo>
                  <a:lnTo>
                    <a:pt x="4"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2" name="Freeform 85"/>
            <p:cNvSpPr>
              <a:spLocks/>
            </p:cNvSpPr>
            <p:nvPr/>
          </p:nvSpPr>
          <p:spPr bwMode="auto">
            <a:xfrm>
              <a:off x="1423982" y="3043592"/>
              <a:ext cx="100013" cy="104542"/>
            </a:xfrm>
            <a:custGeom>
              <a:avLst/>
              <a:gdLst>
                <a:gd name="T0" fmla="*/ 59 w 72"/>
                <a:gd name="T1" fmla="*/ 82 h 82"/>
                <a:gd name="T2" fmla="*/ 13 w 72"/>
                <a:gd name="T3" fmla="*/ 82 h 82"/>
                <a:gd name="T4" fmla="*/ 0 w 72"/>
                <a:gd name="T5" fmla="*/ 65 h 82"/>
                <a:gd name="T6" fmla="*/ 0 w 72"/>
                <a:gd name="T7" fmla="*/ 0 h 82"/>
                <a:gd name="T8" fmla="*/ 4 w 72"/>
                <a:gd name="T9" fmla="*/ 0 h 82"/>
                <a:gd name="T10" fmla="*/ 4 w 72"/>
                <a:gd name="T11" fmla="*/ 65 h 82"/>
                <a:gd name="T12" fmla="*/ 13 w 72"/>
                <a:gd name="T13" fmla="*/ 78 h 82"/>
                <a:gd name="T14" fmla="*/ 59 w 72"/>
                <a:gd name="T15" fmla="*/ 78 h 82"/>
                <a:gd name="T16" fmla="*/ 68 w 72"/>
                <a:gd name="T17" fmla="*/ 65 h 82"/>
                <a:gd name="T18" fmla="*/ 68 w 72"/>
                <a:gd name="T19" fmla="*/ 0 h 82"/>
                <a:gd name="T20" fmla="*/ 72 w 72"/>
                <a:gd name="T21" fmla="*/ 0 h 82"/>
                <a:gd name="T22" fmla="*/ 72 w 72"/>
                <a:gd name="T23" fmla="*/ 65 h 82"/>
                <a:gd name="T24" fmla="*/ 59 w 7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82">
                  <a:moveTo>
                    <a:pt x="59" y="82"/>
                  </a:moveTo>
                  <a:cubicBezTo>
                    <a:pt x="13" y="82"/>
                    <a:pt x="13" y="82"/>
                    <a:pt x="13" y="82"/>
                  </a:cubicBezTo>
                  <a:cubicBezTo>
                    <a:pt x="6" y="82"/>
                    <a:pt x="0" y="74"/>
                    <a:pt x="0" y="65"/>
                  </a:cubicBezTo>
                  <a:cubicBezTo>
                    <a:pt x="0" y="0"/>
                    <a:pt x="0" y="0"/>
                    <a:pt x="0" y="0"/>
                  </a:cubicBezTo>
                  <a:cubicBezTo>
                    <a:pt x="4" y="0"/>
                    <a:pt x="4" y="0"/>
                    <a:pt x="4" y="0"/>
                  </a:cubicBezTo>
                  <a:cubicBezTo>
                    <a:pt x="4" y="65"/>
                    <a:pt x="4" y="65"/>
                    <a:pt x="4" y="65"/>
                  </a:cubicBezTo>
                  <a:cubicBezTo>
                    <a:pt x="4" y="72"/>
                    <a:pt x="8" y="78"/>
                    <a:pt x="13" y="78"/>
                  </a:cubicBezTo>
                  <a:cubicBezTo>
                    <a:pt x="59" y="78"/>
                    <a:pt x="59" y="78"/>
                    <a:pt x="59" y="78"/>
                  </a:cubicBezTo>
                  <a:cubicBezTo>
                    <a:pt x="64" y="78"/>
                    <a:pt x="68" y="72"/>
                    <a:pt x="68" y="65"/>
                  </a:cubicBezTo>
                  <a:cubicBezTo>
                    <a:pt x="68" y="0"/>
                    <a:pt x="68" y="0"/>
                    <a:pt x="68" y="0"/>
                  </a:cubicBezTo>
                  <a:cubicBezTo>
                    <a:pt x="72" y="0"/>
                    <a:pt x="72" y="0"/>
                    <a:pt x="72" y="0"/>
                  </a:cubicBezTo>
                  <a:cubicBezTo>
                    <a:pt x="72" y="65"/>
                    <a:pt x="72" y="65"/>
                    <a:pt x="72" y="65"/>
                  </a:cubicBezTo>
                  <a:cubicBezTo>
                    <a:pt x="72" y="74"/>
                    <a:pt x="66" y="82"/>
                    <a:pt x="59" y="82"/>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3" name="Freeform 86"/>
            <p:cNvSpPr>
              <a:spLocks noEditPoints="1"/>
            </p:cNvSpPr>
            <p:nvPr/>
          </p:nvSpPr>
          <p:spPr bwMode="auto">
            <a:xfrm>
              <a:off x="1389057" y="3209975"/>
              <a:ext cx="174625" cy="185524"/>
            </a:xfrm>
            <a:custGeom>
              <a:avLst/>
              <a:gdLst>
                <a:gd name="T0" fmla="*/ 83 w 127"/>
                <a:gd name="T1" fmla="*/ 144 h 144"/>
                <a:gd name="T2" fmla="*/ 42 w 127"/>
                <a:gd name="T3" fmla="*/ 144 h 144"/>
                <a:gd name="T4" fmla="*/ 20 w 127"/>
                <a:gd name="T5" fmla="*/ 122 h 144"/>
                <a:gd name="T6" fmla="*/ 0 w 127"/>
                <a:gd name="T7" fmla="*/ 10 h 144"/>
                <a:gd name="T8" fmla="*/ 59 w 127"/>
                <a:gd name="T9" fmla="*/ 0 h 144"/>
                <a:gd name="T10" fmla="*/ 127 w 127"/>
                <a:gd name="T11" fmla="*/ 11 h 144"/>
                <a:gd name="T12" fmla="*/ 104 w 127"/>
                <a:gd name="T13" fmla="*/ 122 h 144"/>
                <a:gd name="T14" fmla="*/ 83 w 127"/>
                <a:gd name="T15" fmla="*/ 144 h 144"/>
                <a:gd name="T16" fmla="*/ 4 w 127"/>
                <a:gd name="T17" fmla="*/ 10 h 144"/>
                <a:gd name="T18" fmla="*/ 23 w 127"/>
                <a:gd name="T19" fmla="*/ 121 h 144"/>
                <a:gd name="T20" fmla="*/ 42 w 127"/>
                <a:gd name="T21" fmla="*/ 140 h 144"/>
                <a:gd name="T22" fmla="*/ 83 w 127"/>
                <a:gd name="T23" fmla="*/ 140 h 144"/>
                <a:gd name="T24" fmla="*/ 101 w 127"/>
                <a:gd name="T25" fmla="*/ 122 h 144"/>
                <a:gd name="T26" fmla="*/ 122 w 127"/>
                <a:gd name="T27" fmla="*/ 11 h 144"/>
                <a:gd name="T28" fmla="*/ 59 w 127"/>
                <a:gd name="T29" fmla="*/ 4 h 144"/>
                <a:gd name="T30" fmla="*/ 4 w 127"/>
                <a:gd name="T31"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44">
                  <a:moveTo>
                    <a:pt x="83" y="144"/>
                  </a:moveTo>
                  <a:cubicBezTo>
                    <a:pt x="42" y="144"/>
                    <a:pt x="42" y="144"/>
                    <a:pt x="42" y="144"/>
                  </a:cubicBezTo>
                  <a:cubicBezTo>
                    <a:pt x="29" y="144"/>
                    <a:pt x="20" y="134"/>
                    <a:pt x="20" y="122"/>
                  </a:cubicBezTo>
                  <a:cubicBezTo>
                    <a:pt x="0" y="10"/>
                    <a:pt x="0" y="10"/>
                    <a:pt x="0" y="10"/>
                  </a:cubicBezTo>
                  <a:cubicBezTo>
                    <a:pt x="0" y="2"/>
                    <a:pt x="32" y="0"/>
                    <a:pt x="59" y="0"/>
                  </a:cubicBezTo>
                  <a:cubicBezTo>
                    <a:pt x="75" y="0"/>
                    <a:pt x="127" y="1"/>
                    <a:pt x="127" y="11"/>
                  </a:cubicBezTo>
                  <a:cubicBezTo>
                    <a:pt x="104" y="122"/>
                    <a:pt x="104" y="122"/>
                    <a:pt x="104" y="122"/>
                  </a:cubicBezTo>
                  <a:cubicBezTo>
                    <a:pt x="105" y="134"/>
                    <a:pt x="95" y="144"/>
                    <a:pt x="83" y="144"/>
                  </a:cubicBezTo>
                  <a:close/>
                  <a:moveTo>
                    <a:pt x="4" y="10"/>
                  </a:moveTo>
                  <a:cubicBezTo>
                    <a:pt x="23" y="121"/>
                    <a:pt x="23" y="121"/>
                    <a:pt x="23" y="121"/>
                  </a:cubicBezTo>
                  <a:cubicBezTo>
                    <a:pt x="24" y="131"/>
                    <a:pt x="32" y="140"/>
                    <a:pt x="42" y="140"/>
                  </a:cubicBezTo>
                  <a:cubicBezTo>
                    <a:pt x="83" y="140"/>
                    <a:pt x="83" y="140"/>
                    <a:pt x="83" y="140"/>
                  </a:cubicBezTo>
                  <a:cubicBezTo>
                    <a:pt x="92" y="140"/>
                    <a:pt x="101" y="131"/>
                    <a:pt x="101" y="122"/>
                  </a:cubicBezTo>
                  <a:cubicBezTo>
                    <a:pt x="122" y="11"/>
                    <a:pt x="122" y="11"/>
                    <a:pt x="122" y="11"/>
                  </a:cubicBezTo>
                  <a:cubicBezTo>
                    <a:pt x="120" y="8"/>
                    <a:pt x="97" y="4"/>
                    <a:pt x="59" y="4"/>
                  </a:cubicBezTo>
                  <a:cubicBezTo>
                    <a:pt x="24" y="4"/>
                    <a:pt x="6" y="8"/>
                    <a:pt x="4" y="10"/>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4" name="Freeform 87"/>
            <p:cNvSpPr>
              <a:spLocks noEditPoints="1"/>
            </p:cNvSpPr>
            <p:nvPr/>
          </p:nvSpPr>
          <p:spPr bwMode="auto">
            <a:xfrm>
              <a:off x="1304919" y="2886043"/>
              <a:ext cx="338138" cy="160494"/>
            </a:xfrm>
            <a:custGeom>
              <a:avLst/>
              <a:gdLst>
                <a:gd name="T0" fmla="*/ 244 w 244"/>
                <a:gd name="T1" fmla="*/ 124 h 124"/>
                <a:gd name="T2" fmla="*/ 0 w 244"/>
                <a:gd name="T3" fmla="*/ 124 h 124"/>
                <a:gd name="T4" fmla="*/ 0 w 244"/>
                <a:gd name="T5" fmla="*/ 22 h 124"/>
                <a:gd name="T6" fmla="*/ 12 w 244"/>
                <a:gd name="T7" fmla="*/ 0 h 124"/>
                <a:gd name="T8" fmla="*/ 244 w 244"/>
                <a:gd name="T9" fmla="*/ 0 h 124"/>
                <a:gd name="T10" fmla="*/ 244 w 244"/>
                <a:gd name="T11" fmla="*/ 124 h 124"/>
                <a:gd name="T12" fmla="*/ 4 w 244"/>
                <a:gd name="T13" fmla="*/ 120 h 124"/>
                <a:gd name="T14" fmla="*/ 240 w 244"/>
                <a:gd name="T15" fmla="*/ 120 h 124"/>
                <a:gd name="T16" fmla="*/ 240 w 244"/>
                <a:gd name="T17" fmla="*/ 4 h 124"/>
                <a:gd name="T18" fmla="*/ 12 w 244"/>
                <a:gd name="T19" fmla="*/ 4 h 124"/>
                <a:gd name="T20" fmla="*/ 4 w 244"/>
                <a:gd name="T21" fmla="*/ 22 h 124"/>
                <a:gd name="T22" fmla="*/ 4 w 244"/>
                <a:gd name="T23" fmla="*/ 1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124">
                  <a:moveTo>
                    <a:pt x="244" y="124"/>
                  </a:moveTo>
                  <a:cubicBezTo>
                    <a:pt x="0" y="124"/>
                    <a:pt x="0" y="124"/>
                    <a:pt x="0" y="124"/>
                  </a:cubicBezTo>
                  <a:cubicBezTo>
                    <a:pt x="0" y="22"/>
                    <a:pt x="0" y="22"/>
                    <a:pt x="0" y="22"/>
                  </a:cubicBezTo>
                  <a:cubicBezTo>
                    <a:pt x="0" y="10"/>
                    <a:pt x="5" y="0"/>
                    <a:pt x="12" y="0"/>
                  </a:cubicBezTo>
                  <a:cubicBezTo>
                    <a:pt x="244" y="0"/>
                    <a:pt x="244" y="0"/>
                    <a:pt x="244" y="0"/>
                  </a:cubicBezTo>
                  <a:lnTo>
                    <a:pt x="244" y="124"/>
                  </a:lnTo>
                  <a:close/>
                  <a:moveTo>
                    <a:pt x="4" y="120"/>
                  </a:moveTo>
                  <a:cubicBezTo>
                    <a:pt x="240" y="120"/>
                    <a:pt x="240" y="120"/>
                    <a:pt x="240" y="120"/>
                  </a:cubicBezTo>
                  <a:cubicBezTo>
                    <a:pt x="240" y="4"/>
                    <a:pt x="240" y="4"/>
                    <a:pt x="240" y="4"/>
                  </a:cubicBezTo>
                  <a:cubicBezTo>
                    <a:pt x="12" y="4"/>
                    <a:pt x="12" y="4"/>
                    <a:pt x="12" y="4"/>
                  </a:cubicBezTo>
                  <a:cubicBezTo>
                    <a:pt x="8" y="4"/>
                    <a:pt x="4" y="11"/>
                    <a:pt x="4" y="22"/>
                  </a:cubicBezTo>
                  <a:lnTo>
                    <a:pt x="4" y="12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5" name="Freeform 88"/>
            <p:cNvSpPr>
              <a:spLocks noEditPoints="1"/>
            </p:cNvSpPr>
            <p:nvPr/>
          </p:nvSpPr>
          <p:spPr bwMode="auto">
            <a:xfrm>
              <a:off x="1382707" y="2922854"/>
              <a:ext cx="182563" cy="97179"/>
            </a:xfrm>
            <a:custGeom>
              <a:avLst/>
              <a:gdLst>
                <a:gd name="T0" fmla="*/ 115 w 115"/>
                <a:gd name="T1" fmla="*/ 66 h 66"/>
                <a:gd name="T2" fmla="*/ 0 w 115"/>
                <a:gd name="T3" fmla="*/ 66 h 66"/>
                <a:gd name="T4" fmla="*/ 0 w 115"/>
                <a:gd name="T5" fmla="*/ 0 h 66"/>
                <a:gd name="T6" fmla="*/ 115 w 115"/>
                <a:gd name="T7" fmla="*/ 0 h 66"/>
                <a:gd name="T8" fmla="*/ 115 w 115"/>
                <a:gd name="T9" fmla="*/ 66 h 66"/>
                <a:gd name="T10" fmla="*/ 4 w 115"/>
                <a:gd name="T11" fmla="*/ 63 h 66"/>
                <a:gd name="T12" fmla="*/ 112 w 115"/>
                <a:gd name="T13" fmla="*/ 63 h 66"/>
                <a:gd name="T14" fmla="*/ 112 w 115"/>
                <a:gd name="T15" fmla="*/ 3 h 66"/>
                <a:gd name="T16" fmla="*/ 4 w 115"/>
                <a:gd name="T17" fmla="*/ 3 h 66"/>
                <a:gd name="T18" fmla="*/ 4 w 115"/>
                <a:gd name="T19"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66">
                  <a:moveTo>
                    <a:pt x="115" y="66"/>
                  </a:moveTo>
                  <a:lnTo>
                    <a:pt x="0" y="66"/>
                  </a:lnTo>
                  <a:lnTo>
                    <a:pt x="0" y="0"/>
                  </a:lnTo>
                  <a:lnTo>
                    <a:pt x="115" y="0"/>
                  </a:lnTo>
                  <a:lnTo>
                    <a:pt x="115" y="66"/>
                  </a:lnTo>
                  <a:close/>
                  <a:moveTo>
                    <a:pt x="4" y="63"/>
                  </a:moveTo>
                  <a:lnTo>
                    <a:pt x="112" y="63"/>
                  </a:lnTo>
                  <a:lnTo>
                    <a:pt x="112" y="3"/>
                  </a:lnTo>
                  <a:lnTo>
                    <a:pt x="4" y="3"/>
                  </a:lnTo>
                  <a:lnTo>
                    <a:pt x="4" y="6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6" name="Rectangle 89"/>
            <p:cNvSpPr>
              <a:spLocks noChangeArrowheads="1"/>
            </p:cNvSpPr>
            <p:nvPr/>
          </p:nvSpPr>
          <p:spPr bwMode="auto">
            <a:xfrm>
              <a:off x="1431919" y="2950830"/>
              <a:ext cx="6350" cy="41228"/>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7" name="Freeform 90"/>
            <p:cNvSpPr>
              <a:spLocks/>
            </p:cNvSpPr>
            <p:nvPr/>
          </p:nvSpPr>
          <p:spPr bwMode="auto">
            <a:xfrm>
              <a:off x="1444619" y="2949357"/>
              <a:ext cx="34925" cy="42701"/>
            </a:xfrm>
            <a:custGeom>
              <a:avLst/>
              <a:gdLst>
                <a:gd name="T0" fmla="*/ 25 w 25"/>
                <a:gd name="T1" fmla="*/ 32 h 33"/>
                <a:gd name="T2" fmla="*/ 16 w 25"/>
                <a:gd name="T3" fmla="*/ 33 h 33"/>
                <a:gd name="T4" fmla="*/ 0 w 25"/>
                <a:gd name="T5" fmla="*/ 17 h 33"/>
                <a:gd name="T6" fmla="*/ 17 w 25"/>
                <a:gd name="T7" fmla="*/ 0 h 33"/>
                <a:gd name="T8" fmla="*/ 25 w 25"/>
                <a:gd name="T9" fmla="*/ 2 h 33"/>
                <a:gd name="T10" fmla="*/ 24 w 25"/>
                <a:gd name="T11" fmla="*/ 5 h 33"/>
                <a:gd name="T12" fmla="*/ 18 w 25"/>
                <a:gd name="T13" fmla="*/ 4 h 33"/>
                <a:gd name="T14" fmla="*/ 5 w 25"/>
                <a:gd name="T15" fmla="*/ 17 h 33"/>
                <a:gd name="T16" fmla="*/ 17 w 25"/>
                <a:gd name="T17" fmla="*/ 30 h 33"/>
                <a:gd name="T18" fmla="*/ 24 w 25"/>
                <a:gd name="T19" fmla="*/ 29 h 33"/>
                <a:gd name="T20" fmla="*/ 25 w 25"/>
                <a:gd name="T2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3">
                  <a:moveTo>
                    <a:pt x="25" y="32"/>
                  </a:moveTo>
                  <a:cubicBezTo>
                    <a:pt x="23" y="33"/>
                    <a:pt x="20" y="33"/>
                    <a:pt x="16" y="33"/>
                  </a:cubicBezTo>
                  <a:cubicBezTo>
                    <a:pt x="7" y="33"/>
                    <a:pt x="0" y="28"/>
                    <a:pt x="0" y="17"/>
                  </a:cubicBezTo>
                  <a:cubicBezTo>
                    <a:pt x="0" y="7"/>
                    <a:pt x="7" y="0"/>
                    <a:pt x="17" y="0"/>
                  </a:cubicBezTo>
                  <a:cubicBezTo>
                    <a:pt x="21" y="0"/>
                    <a:pt x="24" y="1"/>
                    <a:pt x="25" y="2"/>
                  </a:cubicBezTo>
                  <a:cubicBezTo>
                    <a:pt x="24" y="5"/>
                    <a:pt x="24" y="5"/>
                    <a:pt x="24" y="5"/>
                  </a:cubicBezTo>
                  <a:cubicBezTo>
                    <a:pt x="22" y="4"/>
                    <a:pt x="20" y="4"/>
                    <a:pt x="18" y="4"/>
                  </a:cubicBezTo>
                  <a:cubicBezTo>
                    <a:pt x="10" y="4"/>
                    <a:pt x="5" y="8"/>
                    <a:pt x="5" y="17"/>
                  </a:cubicBezTo>
                  <a:cubicBezTo>
                    <a:pt x="5" y="25"/>
                    <a:pt x="9" y="30"/>
                    <a:pt x="17" y="30"/>
                  </a:cubicBezTo>
                  <a:cubicBezTo>
                    <a:pt x="20" y="30"/>
                    <a:pt x="22" y="29"/>
                    <a:pt x="24" y="29"/>
                  </a:cubicBezTo>
                  <a:lnTo>
                    <a:pt x="25" y="32"/>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8" name="Freeform 91"/>
            <p:cNvSpPr>
              <a:spLocks/>
            </p:cNvSpPr>
            <p:nvPr/>
          </p:nvSpPr>
          <p:spPr bwMode="auto">
            <a:xfrm>
              <a:off x="1485894" y="2950830"/>
              <a:ext cx="25400" cy="41228"/>
            </a:xfrm>
            <a:custGeom>
              <a:avLst/>
              <a:gdLst>
                <a:gd name="T0" fmla="*/ 15 w 16"/>
                <a:gd name="T1" fmla="*/ 15 h 28"/>
                <a:gd name="T2" fmla="*/ 4 w 16"/>
                <a:gd name="T3" fmla="*/ 15 h 28"/>
                <a:gd name="T4" fmla="*/ 4 w 16"/>
                <a:gd name="T5" fmla="*/ 24 h 28"/>
                <a:gd name="T6" fmla="*/ 16 w 16"/>
                <a:gd name="T7" fmla="*/ 24 h 28"/>
                <a:gd name="T8" fmla="*/ 16 w 16"/>
                <a:gd name="T9" fmla="*/ 28 h 28"/>
                <a:gd name="T10" fmla="*/ 0 w 16"/>
                <a:gd name="T11" fmla="*/ 28 h 28"/>
                <a:gd name="T12" fmla="*/ 0 w 16"/>
                <a:gd name="T13" fmla="*/ 0 h 28"/>
                <a:gd name="T14" fmla="*/ 16 w 16"/>
                <a:gd name="T15" fmla="*/ 0 h 28"/>
                <a:gd name="T16" fmla="*/ 16 w 16"/>
                <a:gd name="T17" fmla="*/ 3 h 28"/>
                <a:gd name="T18" fmla="*/ 4 w 16"/>
                <a:gd name="T19" fmla="*/ 3 h 28"/>
                <a:gd name="T20" fmla="*/ 4 w 16"/>
                <a:gd name="T21" fmla="*/ 11 h 28"/>
                <a:gd name="T22" fmla="*/ 15 w 16"/>
                <a:gd name="T23" fmla="*/ 11 h 28"/>
                <a:gd name="T24" fmla="*/ 15 w 16"/>
                <a:gd name="T2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8">
                  <a:moveTo>
                    <a:pt x="15" y="15"/>
                  </a:moveTo>
                  <a:lnTo>
                    <a:pt x="4" y="15"/>
                  </a:lnTo>
                  <a:lnTo>
                    <a:pt x="4" y="24"/>
                  </a:lnTo>
                  <a:lnTo>
                    <a:pt x="16" y="24"/>
                  </a:lnTo>
                  <a:lnTo>
                    <a:pt x="16" y="28"/>
                  </a:lnTo>
                  <a:lnTo>
                    <a:pt x="0" y="28"/>
                  </a:lnTo>
                  <a:lnTo>
                    <a:pt x="0" y="0"/>
                  </a:lnTo>
                  <a:lnTo>
                    <a:pt x="16" y="0"/>
                  </a:lnTo>
                  <a:lnTo>
                    <a:pt x="16" y="3"/>
                  </a:lnTo>
                  <a:lnTo>
                    <a:pt x="4" y="3"/>
                  </a:lnTo>
                  <a:lnTo>
                    <a:pt x="4" y="11"/>
                  </a:lnTo>
                  <a:lnTo>
                    <a:pt x="15" y="11"/>
                  </a:lnTo>
                  <a:lnTo>
                    <a:pt x="15" y="1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9" name="Freeform 93"/>
            <p:cNvSpPr>
              <a:spLocks/>
            </p:cNvSpPr>
            <p:nvPr/>
          </p:nvSpPr>
          <p:spPr bwMode="auto">
            <a:xfrm>
              <a:off x="4633906" y="4499812"/>
              <a:ext cx="3379787" cy="55952"/>
            </a:xfrm>
            <a:custGeom>
              <a:avLst/>
              <a:gdLst>
                <a:gd name="T0" fmla="*/ 2442 w 2442"/>
                <a:gd name="T1" fmla="*/ 44 h 44"/>
                <a:gd name="T2" fmla="*/ 22 w 2442"/>
                <a:gd name="T3" fmla="*/ 44 h 44"/>
                <a:gd name="T4" fmla="*/ 0 w 2442"/>
                <a:gd name="T5" fmla="*/ 22 h 44"/>
                <a:gd name="T6" fmla="*/ 22 w 2442"/>
                <a:gd name="T7" fmla="*/ 0 h 44"/>
                <a:gd name="T8" fmla="*/ 2442 w 2442"/>
                <a:gd name="T9" fmla="*/ 0 h 44"/>
                <a:gd name="T10" fmla="*/ 2442 w 2442"/>
                <a:gd name="T11" fmla="*/ 4 h 44"/>
                <a:gd name="T12" fmla="*/ 22 w 2442"/>
                <a:gd name="T13" fmla="*/ 4 h 44"/>
                <a:gd name="T14" fmla="*/ 4 w 2442"/>
                <a:gd name="T15" fmla="*/ 22 h 44"/>
                <a:gd name="T16" fmla="*/ 22 w 2442"/>
                <a:gd name="T17" fmla="*/ 40 h 44"/>
                <a:gd name="T18" fmla="*/ 2442 w 2442"/>
                <a:gd name="T19" fmla="*/ 40 h 44"/>
                <a:gd name="T20" fmla="*/ 2442 w 244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2" h="44">
                  <a:moveTo>
                    <a:pt x="2442" y="44"/>
                  </a:moveTo>
                  <a:cubicBezTo>
                    <a:pt x="22" y="44"/>
                    <a:pt x="22" y="44"/>
                    <a:pt x="22" y="44"/>
                  </a:cubicBezTo>
                  <a:cubicBezTo>
                    <a:pt x="10" y="44"/>
                    <a:pt x="0" y="34"/>
                    <a:pt x="0" y="22"/>
                  </a:cubicBezTo>
                  <a:cubicBezTo>
                    <a:pt x="0" y="10"/>
                    <a:pt x="10" y="0"/>
                    <a:pt x="22" y="0"/>
                  </a:cubicBezTo>
                  <a:cubicBezTo>
                    <a:pt x="2442" y="0"/>
                    <a:pt x="2442" y="0"/>
                    <a:pt x="2442" y="0"/>
                  </a:cubicBezTo>
                  <a:cubicBezTo>
                    <a:pt x="2442" y="4"/>
                    <a:pt x="2442" y="4"/>
                    <a:pt x="2442" y="4"/>
                  </a:cubicBezTo>
                  <a:cubicBezTo>
                    <a:pt x="22" y="4"/>
                    <a:pt x="22" y="4"/>
                    <a:pt x="22" y="4"/>
                  </a:cubicBezTo>
                  <a:cubicBezTo>
                    <a:pt x="12" y="4"/>
                    <a:pt x="4" y="12"/>
                    <a:pt x="4" y="22"/>
                  </a:cubicBezTo>
                  <a:cubicBezTo>
                    <a:pt x="4" y="32"/>
                    <a:pt x="12" y="40"/>
                    <a:pt x="22" y="40"/>
                  </a:cubicBezTo>
                  <a:cubicBezTo>
                    <a:pt x="2442" y="40"/>
                    <a:pt x="2442" y="40"/>
                    <a:pt x="2442" y="40"/>
                  </a:cubicBezTo>
                  <a:lnTo>
                    <a:pt x="2442" y="4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0" name="Freeform 119"/>
            <p:cNvSpPr>
              <a:spLocks noEditPoints="1"/>
            </p:cNvSpPr>
            <p:nvPr/>
          </p:nvSpPr>
          <p:spPr bwMode="auto">
            <a:xfrm>
              <a:off x="3584568" y="3392554"/>
              <a:ext cx="519113" cy="240004"/>
            </a:xfrm>
            <a:custGeom>
              <a:avLst/>
              <a:gdLst>
                <a:gd name="T0" fmla="*/ 296 w 375"/>
                <a:gd name="T1" fmla="*/ 187 h 187"/>
                <a:gd name="T2" fmla="*/ 285 w 375"/>
                <a:gd name="T3" fmla="*/ 182 h 187"/>
                <a:gd name="T4" fmla="*/ 280 w 375"/>
                <a:gd name="T5" fmla="*/ 171 h 187"/>
                <a:gd name="T6" fmla="*/ 285 w 375"/>
                <a:gd name="T7" fmla="*/ 160 h 187"/>
                <a:gd name="T8" fmla="*/ 320 w 375"/>
                <a:gd name="T9" fmla="*/ 69 h 187"/>
                <a:gd name="T10" fmla="*/ 238 w 375"/>
                <a:gd name="T11" fmla="*/ 35 h 187"/>
                <a:gd name="T12" fmla="*/ 233 w 375"/>
                <a:gd name="T13" fmla="*/ 35 h 187"/>
                <a:gd name="T14" fmla="*/ 142 w 375"/>
                <a:gd name="T15" fmla="*/ 35 h 187"/>
                <a:gd name="T16" fmla="*/ 138 w 375"/>
                <a:gd name="T17" fmla="*/ 35 h 187"/>
                <a:gd name="T18" fmla="*/ 55 w 375"/>
                <a:gd name="T19" fmla="*/ 69 h 187"/>
                <a:gd name="T20" fmla="*/ 91 w 375"/>
                <a:gd name="T21" fmla="*/ 160 h 187"/>
                <a:gd name="T22" fmla="*/ 95 w 375"/>
                <a:gd name="T23" fmla="*/ 171 h 187"/>
                <a:gd name="T24" fmla="*/ 90 w 375"/>
                <a:gd name="T25" fmla="*/ 182 h 187"/>
                <a:gd name="T26" fmla="*/ 79 w 375"/>
                <a:gd name="T27" fmla="*/ 187 h 187"/>
                <a:gd name="T28" fmla="*/ 67 w 375"/>
                <a:gd name="T29" fmla="*/ 182 h 187"/>
                <a:gd name="T30" fmla="*/ 26 w 375"/>
                <a:gd name="T31" fmla="*/ 55 h 187"/>
                <a:gd name="T32" fmla="*/ 188 w 375"/>
                <a:gd name="T33" fmla="*/ 1 h 187"/>
                <a:gd name="T34" fmla="*/ 198 w 375"/>
                <a:gd name="T35" fmla="*/ 1 h 187"/>
                <a:gd name="T36" fmla="*/ 349 w 375"/>
                <a:gd name="T37" fmla="*/ 55 h 187"/>
                <a:gd name="T38" fmla="*/ 308 w 375"/>
                <a:gd name="T39" fmla="*/ 182 h 187"/>
                <a:gd name="T40" fmla="*/ 296 w 375"/>
                <a:gd name="T41" fmla="*/ 187 h 187"/>
                <a:gd name="T42" fmla="*/ 237 w 375"/>
                <a:gd name="T43" fmla="*/ 31 h 187"/>
                <a:gd name="T44" fmla="*/ 238 w 375"/>
                <a:gd name="T45" fmla="*/ 31 h 187"/>
                <a:gd name="T46" fmla="*/ 324 w 375"/>
                <a:gd name="T47" fmla="*/ 67 h 187"/>
                <a:gd name="T48" fmla="*/ 288 w 375"/>
                <a:gd name="T49" fmla="*/ 162 h 187"/>
                <a:gd name="T50" fmla="*/ 284 w 375"/>
                <a:gd name="T51" fmla="*/ 171 h 187"/>
                <a:gd name="T52" fmla="*/ 288 w 375"/>
                <a:gd name="T53" fmla="*/ 179 h 187"/>
                <a:gd name="T54" fmla="*/ 305 w 375"/>
                <a:gd name="T55" fmla="*/ 179 h 187"/>
                <a:gd name="T56" fmla="*/ 345 w 375"/>
                <a:gd name="T57" fmla="*/ 57 h 187"/>
                <a:gd name="T58" fmla="*/ 188 w 375"/>
                <a:gd name="T59" fmla="*/ 5 h 187"/>
                <a:gd name="T60" fmla="*/ 177 w 375"/>
                <a:gd name="T61" fmla="*/ 5 h 187"/>
                <a:gd name="T62" fmla="*/ 30 w 375"/>
                <a:gd name="T63" fmla="*/ 57 h 187"/>
                <a:gd name="T64" fmla="*/ 70 w 375"/>
                <a:gd name="T65" fmla="*/ 179 h 187"/>
                <a:gd name="T66" fmla="*/ 87 w 375"/>
                <a:gd name="T67" fmla="*/ 179 h 187"/>
                <a:gd name="T68" fmla="*/ 91 w 375"/>
                <a:gd name="T69" fmla="*/ 171 h 187"/>
                <a:gd name="T70" fmla="*/ 88 w 375"/>
                <a:gd name="T71" fmla="*/ 162 h 187"/>
                <a:gd name="T72" fmla="*/ 52 w 375"/>
                <a:gd name="T73" fmla="*/ 67 h 187"/>
                <a:gd name="T74" fmla="*/ 138 w 375"/>
                <a:gd name="T75" fmla="*/ 31 h 187"/>
                <a:gd name="T76" fmla="*/ 138 w 375"/>
                <a:gd name="T77" fmla="*/ 31 h 187"/>
                <a:gd name="T78" fmla="*/ 139 w 375"/>
                <a:gd name="T79" fmla="*/ 31 h 187"/>
                <a:gd name="T80" fmla="*/ 142 w 375"/>
                <a:gd name="T81" fmla="*/ 31 h 187"/>
                <a:gd name="T82" fmla="*/ 233 w 375"/>
                <a:gd name="T83" fmla="*/ 31 h 187"/>
                <a:gd name="T84" fmla="*/ 237 w 375"/>
                <a:gd name="T85" fmla="*/ 3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187">
                  <a:moveTo>
                    <a:pt x="296" y="187"/>
                  </a:moveTo>
                  <a:cubicBezTo>
                    <a:pt x="292" y="187"/>
                    <a:pt x="288" y="185"/>
                    <a:pt x="285" y="182"/>
                  </a:cubicBezTo>
                  <a:cubicBezTo>
                    <a:pt x="282" y="179"/>
                    <a:pt x="281" y="175"/>
                    <a:pt x="280" y="171"/>
                  </a:cubicBezTo>
                  <a:cubicBezTo>
                    <a:pt x="280" y="167"/>
                    <a:pt x="282" y="163"/>
                    <a:pt x="285" y="160"/>
                  </a:cubicBezTo>
                  <a:cubicBezTo>
                    <a:pt x="299" y="144"/>
                    <a:pt x="334" y="98"/>
                    <a:pt x="320" y="69"/>
                  </a:cubicBezTo>
                  <a:cubicBezTo>
                    <a:pt x="315" y="59"/>
                    <a:pt x="298" y="40"/>
                    <a:pt x="238" y="35"/>
                  </a:cubicBezTo>
                  <a:cubicBezTo>
                    <a:pt x="236" y="35"/>
                    <a:pt x="235" y="35"/>
                    <a:pt x="233" y="35"/>
                  </a:cubicBezTo>
                  <a:cubicBezTo>
                    <a:pt x="142" y="35"/>
                    <a:pt x="142" y="35"/>
                    <a:pt x="142" y="35"/>
                  </a:cubicBezTo>
                  <a:cubicBezTo>
                    <a:pt x="141" y="35"/>
                    <a:pt x="139" y="35"/>
                    <a:pt x="138" y="35"/>
                  </a:cubicBezTo>
                  <a:cubicBezTo>
                    <a:pt x="77" y="40"/>
                    <a:pt x="60" y="59"/>
                    <a:pt x="55" y="69"/>
                  </a:cubicBezTo>
                  <a:cubicBezTo>
                    <a:pt x="41" y="98"/>
                    <a:pt x="76" y="144"/>
                    <a:pt x="91" y="160"/>
                  </a:cubicBezTo>
                  <a:cubicBezTo>
                    <a:pt x="93" y="163"/>
                    <a:pt x="95" y="167"/>
                    <a:pt x="95" y="171"/>
                  </a:cubicBezTo>
                  <a:cubicBezTo>
                    <a:pt x="95" y="175"/>
                    <a:pt x="93" y="179"/>
                    <a:pt x="90" y="182"/>
                  </a:cubicBezTo>
                  <a:cubicBezTo>
                    <a:pt x="87" y="185"/>
                    <a:pt x="83" y="187"/>
                    <a:pt x="79" y="187"/>
                  </a:cubicBezTo>
                  <a:cubicBezTo>
                    <a:pt x="74" y="187"/>
                    <a:pt x="70" y="185"/>
                    <a:pt x="67" y="182"/>
                  </a:cubicBezTo>
                  <a:cubicBezTo>
                    <a:pt x="65" y="179"/>
                    <a:pt x="0" y="110"/>
                    <a:pt x="26" y="55"/>
                  </a:cubicBezTo>
                  <a:cubicBezTo>
                    <a:pt x="44" y="17"/>
                    <a:pt x="97" y="0"/>
                    <a:pt x="188" y="1"/>
                  </a:cubicBezTo>
                  <a:cubicBezTo>
                    <a:pt x="191" y="1"/>
                    <a:pt x="195" y="1"/>
                    <a:pt x="198" y="1"/>
                  </a:cubicBezTo>
                  <a:cubicBezTo>
                    <a:pt x="282" y="1"/>
                    <a:pt x="332" y="19"/>
                    <a:pt x="349" y="55"/>
                  </a:cubicBezTo>
                  <a:cubicBezTo>
                    <a:pt x="375" y="110"/>
                    <a:pt x="311" y="179"/>
                    <a:pt x="308" y="182"/>
                  </a:cubicBezTo>
                  <a:cubicBezTo>
                    <a:pt x="305" y="185"/>
                    <a:pt x="301" y="187"/>
                    <a:pt x="296" y="187"/>
                  </a:cubicBezTo>
                  <a:close/>
                  <a:moveTo>
                    <a:pt x="237" y="31"/>
                  </a:moveTo>
                  <a:cubicBezTo>
                    <a:pt x="238" y="31"/>
                    <a:pt x="238" y="31"/>
                    <a:pt x="238" y="31"/>
                  </a:cubicBezTo>
                  <a:cubicBezTo>
                    <a:pt x="297" y="36"/>
                    <a:pt x="317" y="54"/>
                    <a:pt x="324" y="67"/>
                  </a:cubicBezTo>
                  <a:cubicBezTo>
                    <a:pt x="339" y="98"/>
                    <a:pt x="303" y="146"/>
                    <a:pt x="288" y="162"/>
                  </a:cubicBezTo>
                  <a:cubicBezTo>
                    <a:pt x="286" y="165"/>
                    <a:pt x="284" y="168"/>
                    <a:pt x="284" y="171"/>
                  </a:cubicBezTo>
                  <a:cubicBezTo>
                    <a:pt x="285" y="174"/>
                    <a:pt x="286" y="177"/>
                    <a:pt x="288" y="179"/>
                  </a:cubicBezTo>
                  <a:cubicBezTo>
                    <a:pt x="293" y="184"/>
                    <a:pt x="301" y="184"/>
                    <a:pt x="305" y="179"/>
                  </a:cubicBezTo>
                  <a:cubicBezTo>
                    <a:pt x="308" y="176"/>
                    <a:pt x="370" y="109"/>
                    <a:pt x="345" y="57"/>
                  </a:cubicBezTo>
                  <a:cubicBezTo>
                    <a:pt x="328" y="21"/>
                    <a:pt x="277" y="4"/>
                    <a:pt x="188" y="5"/>
                  </a:cubicBezTo>
                  <a:cubicBezTo>
                    <a:pt x="184" y="5"/>
                    <a:pt x="181" y="5"/>
                    <a:pt x="177" y="5"/>
                  </a:cubicBezTo>
                  <a:cubicBezTo>
                    <a:pt x="95" y="5"/>
                    <a:pt x="47" y="22"/>
                    <a:pt x="30" y="57"/>
                  </a:cubicBezTo>
                  <a:cubicBezTo>
                    <a:pt x="5" y="109"/>
                    <a:pt x="68" y="176"/>
                    <a:pt x="70" y="179"/>
                  </a:cubicBezTo>
                  <a:cubicBezTo>
                    <a:pt x="75" y="184"/>
                    <a:pt x="82" y="184"/>
                    <a:pt x="87" y="179"/>
                  </a:cubicBezTo>
                  <a:cubicBezTo>
                    <a:pt x="89" y="177"/>
                    <a:pt x="91" y="174"/>
                    <a:pt x="91" y="171"/>
                  </a:cubicBezTo>
                  <a:cubicBezTo>
                    <a:pt x="91" y="168"/>
                    <a:pt x="90" y="165"/>
                    <a:pt x="88" y="162"/>
                  </a:cubicBezTo>
                  <a:cubicBezTo>
                    <a:pt x="73" y="147"/>
                    <a:pt x="37" y="98"/>
                    <a:pt x="52" y="67"/>
                  </a:cubicBezTo>
                  <a:cubicBezTo>
                    <a:pt x="58" y="54"/>
                    <a:pt x="78" y="36"/>
                    <a:pt x="138" y="31"/>
                  </a:cubicBezTo>
                  <a:cubicBezTo>
                    <a:pt x="138" y="31"/>
                    <a:pt x="138" y="31"/>
                    <a:pt x="138" y="31"/>
                  </a:cubicBezTo>
                  <a:cubicBezTo>
                    <a:pt x="139" y="31"/>
                    <a:pt x="139" y="31"/>
                    <a:pt x="139" y="31"/>
                  </a:cubicBezTo>
                  <a:cubicBezTo>
                    <a:pt x="140" y="31"/>
                    <a:pt x="141" y="31"/>
                    <a:pt x="142" y="31"/>
                  </a:cubicBezTo>
                  <a:cubicBezTo>
                    <a:pt x="233" y="31"/>
                    <a:pt x="233" y="31"/>
                    <a:pt x="233" y="31"/>
                  </a:cubicBezTo>
                  <a:cubicBezTo>
                    <a:pt x="234" y="31"/>
                    <a:pt x="236" y="31"/>
                    <a:pt x="237" y="31"/>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1" name="Freeform 120"/>
            <p:cNvSpPr>
              <a:spLocks/>
            </p:cNvSpPr>
            <p:nvPr/>
          </p:nvSpPr>
          <p:spPr bwMode="auto">
            <a:xfrm>
              <a:off x="4038593" y="3573662"/>
              <a:ext cx="112713" cy="151659"/>
            </a:xfrm>
            <a:custGeom>
              <a:avLst/>
              <a:gdLst>
                <a:gd name="T0" fmla="*/ 25 w 71"/>
                <a:gd name="T1" fmla="*/ 103 h 103"/>
                <a:gd name="T2" fmla="*/ 23 w 71"/>
                <a:gd name="T3" fmla="*/ 101 h 103"/>
                <a:gd name="T4" fmla="*/ 66 w 71"/>
                <a:gd name="T5" fmla="*/ 18 h 103"/>
                <a:gd name="T6" fmla="*/ 49 w 71"/>
                <a:gd name="T7" fmla="*/ 5 h 103"/>
                <a:gd name="T8" fmla="*/ 3 w 71"/>
                <a:gd name="T9" fmla="*/ 49 h 103"/>
                <a:gd name="T10" fmla="*/ 0 w 71"/>
                <a:gd name="T11" fmla="*/ 46 h 103"/>
                <a:gd name="T12" fmla="*/ 49 w 71"/>
                <a:gd name="T13" fmla="*/ 0 h 103"/>
                <a:gd name="T14" fmla="*/ 71 w 71"/>
                <a:gd name="T15" fmla="*/ 17 h 103"/>
                <a:gd name="T16" fmla="*/ 25 w 71"/>
                <a:gd name="T1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03">
                  <a:moveTo>
                    <a:pt x="25" y="103"/>
                  </a:moveTo>
                  <a:lnTo>
                    <a:pt x="23" y="101"/>
                  </a:lnTo>
                  <a:lnTo>
                    <a:pt x="66" y="18"/>
                  </a:lnTo>
                  <a:lnTo>
                    <a:pt x="49" y="5"/>
                  </a:lnTo>
                  <a:lnTo>
                    <a:pt x="3" y="49"/>
                  </a:lnTo>
                  <a:lnTo>
                    <a:pt x="0" y="46"/>
                  </a:lnTo>
                  <a:lnTo>
                    <a:pt x="49" y="0"/>
                  </a:lnTo>
                  <a:lnTo>
                    <a:pt x="71" y="17"/>
                  </a:lnTo>
                  <a:lnTo>
                    <a:pt x="25" y="10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2" name="Freeform 121"/>
            <p:cNvSpPr>
              <a:spLocks/>
            </p:cNvSpPr>
            <p:nvPr/>
          </p:nvSpPr>
          <p:spPr bwMode="auto">
            <a:xfrm>
              <a:off x="3698868" y="3576606"/>
              <a:ext cx="296863" cy="16197"/>
            </a:xfrm>
            <a:custGeom>
              <a:avLst/>
              <a:gdLst>
                <a:gd name="T0" fmla="*/ 3 w 215"/>
                <a:gd name="T1" fmla="*/ 13 h 13"/>
                <a:gd name="T2" fmla="*/ 0 w 215"/>
                <a:gd name="T3" fmla="*/ 10 h 13"/>
                <a:gd name="T4" fmla="*/ 9 w 215"/>
                <a:gd name="T5" fmla="*/ 1 h 13"/>
                <a:gd name="T6" fmla="*/ 10 w 215"/>
                <a:gd name="T7" fmla="*/ 0 h 13"/>
                <a:gd name="T8" fmla="*/ 210 w 215"/>
                <a:gd name="T9" fmla="*/ 0 h 13"/>
                <a:gd name="T10" fmla="*/ 211 w 215"/>
                <a:gd name="T11" fmla="*/ 1 h 13"/>
                <a:gd name="T12" fmla="*/ 215 w 215"/>
                <a:gd name="T13" fmla="*/ 5 h 13"/>
                <a:gd name="T14" fmla="*/ 212 w 215"/>
                <a:gd name="T15" fmla="*/ 8 h 13"/>
                <a:gd name="T16" fmla="*/ 209 w 215"/>
                <a:gd name="T17" fmla="*/ 4 h 13"/>
                <a:gd name="T18" fmla="*/ 11 w 215"/>
                <a:gd name="T19" fmla="*/ 4 h 13"/>
                <a:gd name="T20" fmla="*/ 3 w 215"/>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13">
                  <a:moveTo>
                    <a:pt x="3" y="13"/>
                  </a:moveTo>
                  <a:cubicBezTo>
                    <a:pt x="0" y="10"/>
                    <a:pt x="0" y="10"/>
                    <a:pt x="0" y="10"/>
                  </a:cubicBezTo>
                  <a:cubicBezTo>
                    <a:pt x="3" y="7"/>
                    <a:pt x="6" y="4"/>
                    <a:pt x="9" y="1"/>
                  </a:cubicBezTo>
                  <a:cubicBezTo>
                    <a:pt x="10" y="0"/>
                    <a:pt x="10" y="0"/>
                    <a:pt x="10" y="0"/>
                  </a:cubicBezTo>
                  <a:cubicBezTo>
                    <a:pt x="210" y="0"/>
                    <a:pt x="210" y="0"/>
                    <a:pt x="210" y="0"/>
                  </a:cubicBezTo>
                  <a:cubicBezTo>
                    <a:pt x="211" y="1"/>
                    <a:pt x="211" y="1"/>
                    <a:pt x="211" y="1"/>
                  </a:cubicBezTo>
                  <a:cubicBezTo>
                    <a:pt x="212" y="2"/>
                    <a:pt x="214" y="4"/>
                    <a:pt x="215" y="5"/>
                  </a:cubicBezTo>
                  <a:cubicBezTo>
                    <a:pt x="212" y="8"/>
                    <a:pt x="212" y="8"/>
                    <a:pt x="212" y="8"/>
                  </a:cubicBezTo>
                  <a:cubicBezTo>
                    <a:pt x="211" y="7"/>
                    <a:pt x="210" y="6"/>
                    <a:pt x="209" y="4"/>
                  </a:cubicBezTo>
                  <a:cubicBezTo>
                    <a:pt x="11" y="4"/>
                    <a:pt x="11" y="4"/>
                    <a:pt x="11" y="4"/>
                  </a:cubicBezTo>
                  <a:cubicBezTo>
                    <a:pt x="9" y="7"/>
                    <a:pt x="6" y="10"/>
                    <a:pt x="3" y="13"/>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3" name="Freeform 122"/>
            <p:cNvSpPr>
              <a:spLocks/>
            </p:cNvSpPr>
            <p:nvPr/>
          </p:nvSpPr>
          <p:spPr bwMode="auto">
            <a:xfrm>
              <a:off x="3603618" y="3611943"/>
              <a:ext cx="495300" cy="237059"/>
            </a:xfrm>
            <a:custGeom>
              <a:avLst/>
              <a:gdLst>
                <a:gd name="T0" fmla="*/ 357 w 357"/>
                <a:gd name="T1" fmla="*/ 185 h 185"/>
                <a:gd name="T2" fmla="*/ 0 w 357"/>
                <a:gd name="T3" fmla="*/ 185 h 185"/>
                <a:gd name="T4" fmla="*/ 0 w 357"/>
                <a:gd name="T5" fmla="*/ 183 h 185"/>
                <a:gd name="T6" fmla="*/ 50 w 357"/>
                <a:gd name="T7" fmla="*/ 5 h 185"/>
                <a:gd name="T8" fmla="*/ 54 w 357"/>
                <a:gd name="T9" fmla="*/ 7 h 185"/>
                <a:gd name="T10" fmla="*/ 4 w 357"/>
                <a:gd name="T11" fmla="*/ 181 h 185"/>
                <a:gd name="T12" fmla="*/ 352 w 357"/>
                <a:gd name="T13" fmla="*/ 181 h 185"/>
                <a:gd name="T14" fmla="*/ 298 w 357"/>
                <a:gd name="T15" fmla="*/ 2 h 185"/>
                <a:gd name="T16" fmla="*/ 302 w 357"/>
                <a:gd name="T17" fmla="*/ 0 h 185"/>
                <a:gd name="T18" fmla="*/ 357 w 357"/>
                <a:gd name="T19" fmla="*/ 183 h 185"/>
                <a:gd name="T20" fmla="*/ 357 w 357"/>
                <a:gd name="T2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 h="185">
                  <a:moveTo>
                    <a:pt x="357" y="185"/>
                  </a:moveTo>
                  <a:cubicBezTo>
                    <a:pt x="0" y="185"/>
                    <a:pt x="0" y="185"/>
                    <a:pt x="0" y="185"/>
                  </a:cubicBezTo>
                  <a:cubicBezTo>
                    <a:pt x="0" y="183"/>
                    <a:pt x="0" y="183"/>
                    <a:pt x="0" y="183"/>
                  </a:cubicBezTo>
                  <a:cubicBezTo>
                    <a:pt x="0" y="116"/>
                    <a:pt x="18" y="53"/>
                    <a:pt x="50" y="5"/>
                  </a:cubicBezTo>
                  <a:cubicBezTo>
                    <a:pt x="54" y="7"/>
                    <a:pt x="54" y="7"/>
                    <a:pt x="54" y="7"/>
                  </a:cubicBezTo>
                  <a:cubicBezTo>
                    <a:pt x="22" y="54"/>
                    <a:pt x="4" y="116"/>
                    <a:pt x="4" y="181"/>
                  </a:cubicBezTo>
                  <a:cubicBezTo>
                    <a:pt x="352" y="181"/>
                    <a:pt x="352" y="181"/>
                    <a:pt x="352" y="181"/>
                  </a:cubicBezTo>
                  <a:cubicBezTo>
                    <a:pt x="352" y="113"/>
                    <a:pt x="333" y="49"/>
                    <a:pt x="298" y="2"/>
                  </a:cubicBezTo>
                  <a:cubicBezTo>
                    <a:pt x="302" y="0"/>
                    <a:pt x="302" y="0"/>
                    <a:pt x="302" y="0"/>
                  </a:cubicBezTo>
                  <a:cubicBezTo>
                    <a:pt x="337" y="48"/>
                    <a:pt x="357" y="113"/>
                    <a:pt x="357" y="183"/>
                  </a:cubicBezTo>
                  <a:lnTo>
                    <a:pt x="357" y="18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4" name="Freeform 123"/>
            <p:cNvSpPr>
              <a:spLocks noEditPoints="1"/>
            </p:cNvSpPr>
            <p:nvPr/>
          </p:nvSpPr>
          <p:spPr bwMode="auto">
            <a:xfrm>
              <a:off x="3776656" y="3679674"/>
              <a:ext cx="144463" cy="133990"/>
            </a:xfrm>
            <a:custGeom>
              <a:avLst/>
              <a:gdLst>
                <a:gd name="T0" fmla="*/ 52 w 104"/>
                <a:gd name="T1" fmla="*/ 104 h 104"/>
                <a:gd name="T2" fmla="*/ 0 w 104"/>
                <a:gd name="T3" fmla="*/ 52 h 104"/>
                <a:gd name="T4" fmla="*/ 52 w 104"/>
                <a:gd name="T5" fmla="*/ 0 h 104"/>
                <a:gd name="T6" fmla="*/ 104 w 104"/>
                <a:gd name="T7" fmla="*/ 52 h 104"/>
                <a:gd name="T8" fmla="*/ 52 w 104"/>
                <a:gd name="T9" fmla="*/ 104 h 104"/>
                <a:gd name="T10" fmla="*/ 52 w 104"/>
                <a:gd name="T11" fmla="*/ 4 h 104"/>
                <a:gd name="T12" fmla="*/ 4 w 104"/>
                <a:gd name="T13" fmla="*/ 52 h 104"/>
                <a:gd name="T14" fmla="*/ 52 w 104"/>
                <a:gd name="T15" fmla="*/ 100 h 104"/>
                <a:gd name="T16" fmla="*/ 100 w 104"/>
                <a:gd name="T17" fmla="*/ 52 h 104"/>
                <a:gd name="T18" fmla="*/ 52 w 104"/>
                <a:gd name="T19"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104"/>
                  </a:moveTo>
                  <a:cubicBezTo>
                    <a:pt x="23" y="104"/>
                    <a:pt x="0" y="81"/>
                    <a:pt x="0" y="52"/>
                  </a:cubicBezTo>
                  <a:cubicBezTo>
                    <a:pt x="0" y="24"/>
                    <a:pt x="23" y="0"/>
                    <a:pt x="52" y="0"/>
                  </a:cubicBezTo>
                  <a:cubicBezTo>
                    <a:pt x="80" y="0"/>
                    <a:pt x="104" y="24"/>
                    <a:pt x="104" y="52"/>
                  </a:cubicBezTo>
                  <a:cubicBezTo>
                    <a:pt x="104" y="81"/>
                    <a:pt x="80" y="104"/>
                    <a:pt x="52" y="104"/>
                  </a:cubicBezTo>
                  <a:close/>
                  <a:moveTo>
                    <a:pt x="52" y="4"/>
                  </a:moveTo>
                  <a:cubicBezTo>
                    <a:pt x="25" y="4"/>
                    <a:pt x="4" y="26"/>
                    <a:pt x="4" y="52"/>
                  </a:cubicBezTo>
                  <a:cubicBezTo>
                    <a:pt x="4" y="79"/>
                    <a:pt x="25" y="100"/>
                    <a:pt x="52" y="100"/>
                  </a:cubicBezTo>
                  <a:cubicBezTo>
                    <a:pt x="78" y="100"/>
                    <a:pt x="100" y="79"/>
                    <a:pt x="100" y="52"/>
                  </a:cubicBezTo>
                  <a:cubicBezTo>
                    <a:pt x="100" y="26"/>
                    <a:pt x="78" y="4"/>
                    <a:pt x="52"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5" name="Freeform 124"/>
            <p:cNvSpPr>
              <a:spLocks noEditPoints="1"/>
            </p:cNvSpPr>
            <p:nvPr/>
          </p:nvSpPr>
          <p:spPr bwMode="auto">
            <a:xfrm>
              <a:off x="3798881" y="3700289"/>
              <a:ext cx="100013" cy="9276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7"/>
                    <a:pt x="16" y="0"/>
                    <a:pt x="36" y="0"/>
                  </a:cubicBezTo>
                  <a:cubicBezTo>
                    <a:pt x="56" y="0"/>
                    <a:pt x="72" y="17"/>
                    <a:pt x="72" y="36"/>
                  </a:cubicBezTo>
                  <a:cubicBezTo>
                    <a:pt x="72" y="56"/>
                    <a:pt x="56" y="72"/>
                    <a:pt x="36" y="72"/>
                  </a:cubicBezTo>
                  <a:close/>
                  <a:moveTo>
                    <a:pt x="36" y="4"/>
                  </a:moveTo>
                  <a:cubicBezTo>
                    <a:pt x="18" y="4"/>
                    <a:pt x="4" y="19"/>
                    <a:pt x="4" y="36"/>
                  </a:cubicBezTo>
                  <a:cubicBezTo>
                    <a:pt x="4" y="54"/>
                    <a:pt x="18" y="68"/>
                    <a:pt x="36" y="68"/>
                  </a:cubicBezTo>
                  <a:cubicBezTo>
                    <a:pt x="53" y="68"/>
                    <a:pt x="68" y="54"/>
                    <a:pt x="68" y="36"/>
                  </a:cubicBezTo>
                  <a:cubicBezTo>
                    <a:pt x="68" y="19"/>
                    <a:pt x="53" y="4"/>
                    <a:pt x="3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6" name="Freeform 125"/>
            <p:cNvSpPr>
              <a:spLocks noEditPoints="1"/>
            </p:cNvSpPr>
            <p:nvPr/>
          </p:nvSpPr>
          <p:spPr bwMode="auto">
            <a:xfrm>
              <a:off x="3706806" y="3520655"/>
              <a:ext cx="287338" cy="60370"/>
            </a:xfrm>
            <a:custGeom>
              <a:avLst/>
              <a:gdLst>
                <a:gd name="T0" fmla="*/ 208 w 208"/>
                <a:gd name="T1" fmla="*/ 47 h 47"/>
                <a:gd name="T2" fmla="*/ 0 w 208"/>
                <a:gd name="T3" fmla="*/ 47 h 47"/>
                <a:gd name="T4" fmla="*/ 3 w 208"/>
                <a:gd name="T5" fmla="*/ 44 h 47"/>
                <a:gd name="T6" fmla="*/ 104 w 208"/>
                <a:gd name="T7" fmla="*/ 0 h 47"/>
                <a:gd name="T8" fmla="*/ 205 w 208"/>
                <a:gd name="T9" fmla="*/ 44 h 47"/>
                <a:gd name="T10" fmla="*/ 208 w 208"/>
                <a:gd name="T11" fmla="*/ 47 h 47"/>
                <a:gd name="T12" fmla="*/ 10 w 208"/>
                <a:gd name="T13" fmla="*/ 43 h 47"/>
                <a:gd name="T14" fmla="*/ 198 w 208"/>
                <a:gd name="T15" fmla="*/ 43 h 47"/>
                <a:gd name="T16" fmla="*/ 104 w 208"/>
                <a:gd name="T17" fmla="*/ 4 h 47"/>
                <a:gd name="T18" fmla="*/ 10 w 208"/>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47">
                  <a:moveTo>
                    <a:pt x="208" y="47"/>
                  </a:moveTo>
                  <a:cubicBezTo>
                    <a:pt x="0" y="47"/>
                    <a:pt x="0" y="47"/>
                    <a:pt x="0" y="47"/>
                  </a:cubicBezTo>
                  <a:cubicBezTo>
                    <a:pt x="3" y="44"/>
                    <a:pt x="3" y="44"/>
                    <a:pt x="3" y="44"/>
                  </a:cubicBezTo>
                  <a:cubicBezTo>
                    <a:pt x="33" y="15"/>
                    <a:pt x="68" y="0"/>
                    <a:pt x="104" y="0"/>
                  </a:cubicBezTo>
                  <a:cubicBezTo>
                    <a:pt x="140" y="0"/>
                    <a:pt x="175" y="15"/>
                    <a:pt x="205" y="44"/>
                  </a:cubicBezTo>
                  <a:lnTo>
                    <a:pt x="208" y="47"/>
                  </a:lnTo>
                  <a:close/>
                  <a:moveTo>
                    <a:pt x="10" y="43"/>
                  </a:moveTo>
                  <a:cubicBezTo>
                    <a:pt x="198" y="43"/>
                    <a:pt x="198" y="43"/>
                    <a:pt x="198" y="43"/>
                  </a:cubicBezTo>
                  <a:cubicBezTo>
                    <a:pt x="170" y="17"/>
                    <a:pt x="138" y="4"/>
                    <a:pt x="104" y="4"/>
                  </a:cubicBezTo>
                  <a:cubicBezTo>
                    <a:pt x="70" y="4"/>
                    <a:pt x="38" y="17"/>
                    <a:pt x="10" y="43"/>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7" name="Freeform 126"/>
            <p:cNvSpPr>
              <a:spLocks/>
            </p:cNvSpPr>
            <p:nvPr/>
          </p:nvSpPr>
          <p:spPr bwMode="auto">
            <a:xfrm>
              <a:off x="3819518" y="3485317"/>
              <a:ext cx="61913" cy="41228"/>
            </a:xfrm>
            <a:custGeom>
              <a:avLst/>
              <a:gdLst>
                <a:gd name="T0" fmla="*/ 2 w 44"/>
                <a:gd name="T1" fmla="*/ 32 h 32"/>
                <a:gd name="T2" fmla="*/ 0 w 44"/>
                <a:gd name="T3" fmla="*/ 22 h 32"/>
                <a:gd name="T4" fmla="*/ 22 w 44"/>
                <a:gd name="T5" fmla="*/ 0 h 32"/>
                <a:gd name="T6" fmla="*/ 44 w 44"/>
                <a:gd name="T7" fmla="*/ 22 h 32"/>
                <a:gd name="T8" fmla="*/ 42 w 44"/>
                <a:gd name="T9" fmla="*/ 30 h 32"/>
                <a:gd name="T10" fmla="*/ 39 w 44"/>
                <a:gd name="T11" fmla="*/ 29 h 32"/>
                <a:gd name="T12" fmla="*/ 40 w 44"/>
                <a:gd name="T13" fmla="*/ 22 h 32"/>
                <a:gd name="T14" fmla="*/ 22 w 44"/>
                <a:gd name="T15" fmla="*/ 4 h 32"/>
                <a:gd name="T16" fmla="*/ 4 w 44"/>
                <a:gd name="T17" fmla="*/ 22 h 32"/>
                <a:gd name="T18" fmla="*/ 6 w 44"/>
                <a:gd name="T19" fmla="*/ 30 h 32"/>
                <a:gd name="T20" fmla="*/ 2 w 44"/>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2">
                  <a:moveTo>
                    <a:pt x="2" y="32"/>
                  </a:moveTo>
                  <a:cubicBezTo>
                    <a:pt x="1" y="29"/>
                    <a:pt x="0" y="25"/>
                    <a:pt x="0" y="22"/>
                  </a:cubicBezTo>
                  <a:cubicBezTo>
                    <a:pt x="0" y="10"/>
                    <a:pt x="10" y="0"/>
                    <a:pt x="22" y="0"/>
                  </a:cubicBezTo>
                  <a:cubicBezTo>
                    <a:pt x="34" y="0"/>
                    <a:pt x="44" y="10"/>
                    <a:pt x="44" y="22"/>
                  </a:cubicBezTo>
                  <a:cubicBezTo>
                    <a:pt x="44" y="25"/>
                    <a:pt x="43" y="28"/>
                    <a:pt x="42" y="30"/>
                  </a:cubicBezTo>
                  <a:cubicBezTo>
                    <a:pt x="39" y="29"/>
                    <a:pt x="39" y="29"/>
                    <a:pt x="39" y="29"/>
                  </a:cubicBezTo>
                  <a:cubicBezTo>
                    <a:pt x="40" y="27"/>
                    <a:pt x="40" y="24"/>
                    <a:pt x="40" y="22"/>
                  </a:cubicBezTo>
                  <a:cubicBezTo>
                    <a:pt x="40" y="12"/>
                    <a:pt x="32" y="4"/>
                    <a:pt x="22" y="4"/>
                  </a:cubicBezTo>
                  <a:cubicBezTo>
                    <a:pt x="12" y="4"/>
                    <a:pt x="4" y="12"/>
                    <a:pt x="4" y="22"/>
                  </a:cubicBezTo>
                  <a:cubicBezTo>
                    <a:pt x="4" y="25"/>
                    <a:pt x="5" y="27"/>
                    <a:pt x="6" y="30"/>
                  </a:cubicBezTo>
                  <a:lnTo>
                    <a:pt x="2" y="32"/>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8" name="Freeform 127"/>
            <p:cNvSpPr>
              <a:spLocks/>
            </p:cNvSpPr>
            <p:nvPr/>
          </p:nvSpPr>
          <p:spPr bwMode="auto">
            <a:xfrm>
              <a:off x="3817931" y="3738572"/>
              <a:ext cx="6350" cy="19142"/>
            </a:xfrm>
            <a:custGeom>
              <a:avLst/>
              <a:gdLst>
                <a:gd name="T0" fmla="*/ 2 w 4"/>
                <a:gd name="T1" fmla="*/ 1 h 13"/>
                <a:gd name="T2" fmla="*/ 2 w 4"/>
                <a:gd name="T3" fmla="*/ 1 h 13"/>
                <a:gd name="T4" fmla="*/ 0 w 4"/>
                <a:gd name="T5" fmla="*/ 2 h 13"/>
                <a:gd name="T6" fmla="*/ 0 w 4"/>
                <a:gd name="T7" fmla="*/ 1 h 13"/>
                <a:gd name="T8" fmla="*/ 3 w 4"/>
                <a:gd name="T9" fmla="*/ 0 h 13"/>
                <a:gd name="T10" fmla="*/ 4 w 4"/>
                <a:gd name="T11" fmla="*/ 0 h 13"/>
                <a:gd name="T12" fmla="*/ 4 w 4"/>
                <a:gd name="T13" fmla="*/ 13 h 13"/>
                <a:gd name="T14" fmla="*/ 2 w 4"/>
                <a:gd name="T15" fmla="*/ 13 h 13"/>
                <a:gd name="T16" fmla="*/ 2 w 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2" y="1"/>
                  </a:moveTo>
                  <a:lnTo>
                    <a:pt x="2" y="1"/>
                  </a:lnTo>
                  <a:lnTo>
                    <a:pt x="0" y="2"/>
                  </a:lnTo>
                  <a:lnTo>
                    <a:pt x="0" y="1"/>
                  </a:lnTo>
                  <a:lnTo>
                    <a:pt x="3" y="0"/>
                  </a:lnTo>
                  <a:lnTo>
                    <a:pt x="4" y="0"/>
                  </a:lnTo>
                  <a:lnTo>
                    <a:pt x="4" y="13"/>
                  </a:lnTo>
                  <a:lnTo>
                    <a:pt x="2" y="13"/>
                  </a:lnTo>
                  <a:lnTo>
                    <a:pt x="2" y="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9" name="Freeform 128"/>
            <p:cNvSpPr>
              <a:spLocks noEditPoints="1"/>
            </p:cNvSpPr>
            <p:nvPr/>
          </p:nvSpPr>
          <p:spPr bwMode="auto">
            <a:xfrm>
              <a:off x="3832218" y="3738572"/>
              <a:ext cx="14288" cy="20614"/>
            </a:xfrm>
            <a:custGeom>
              <a:avLst/>
              <a:gdLst>
                <a:gd name="T0" fmla="*/ 10 w 10"/>
                <a:gd name="T1" fmla="*/ 7 h 16"/>
                <a:gd name="T2" fmla="*/ 5 w 10"/>
                <a:gd name="T3" fmla="*/ 16 h 16"/>
                <a:gd name="T4" fmla="*/ 0 w 10"/>
                <a:gd name="T5" fmla="*/ 8 h 16"/>
                <a:gd name="T6" fmla="*/ 5 w 10"/>
                <a:gd name="T7" fmla="*/ 0 h 16"/>
                <a:gd name="T8" fmla="*/ 10 w 10"/>
                <a:gd name="T9" fmla="*/ 7 h 16"/>
                <a:gd name="T10" fmla="*/ 2 w 10"/>
                <a:gd name="T11" fmla="*/ 8 h 16"/>
                <a:gd name="T12" fmla="*/ 5 w 10"/>
                <a:gd name="T13" fmla="*/ 14 h 16"/>
                <a:gd name="T14" fmla="*/ 8 w 10"/>
                <a:gd name="T15" fmla="*/ 8 h 16"/>
                <a:gd name="T16" fmla="*/ 5 w 10"/>
                <a:gd name="T17" fmla="*/ 1 h 16"/>
                <a:gd name="T18" fmla="*/ 2 w 10"/>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6">
                  <a:moveTo>
                    <a:pt x="10" y="7"/>
                  </a:moveTo>
                  <a:cubicBezTo>
                    <a:pt x="10" y="13"/>
                    <a:pt x="9" y="16"/>
                    <a:pt x="5" y="16"/>
                  </a:cubicBezTo>
                  <a:cubicBezTo>
                    <a:pt x="2" y="16"/>
                    <a:pt x="0" y="13"/>
                    <a:pt x="0" y="8"/>
                  </a:cubicBezTo>
                  <a:cubicBezTo>
                    <a:pt x="0" y="2"/>
                    <a:pt x="2" y="0"/>
                    <a:pt x="5" y="0"/>
                  </a:cubicBezTo>
                  <a:cubicBezTo>
                    <a:pt x="9" y="0"/>
                    <a:pt x="10" y="3"/>
                    <a:pt x="10" y="7"/>
                  </a:cubicBezTo>
                  <a:close/>
                  <a:moveTo>
                    <a:pt x="2" y="8"/>
                  </a:moveTo>
                  <a:cubicBezTo>
                    <a:pt x="2" y="12"/>
                    <a:pt x="3" y="14"/>
                    <a:pt x="5" y="14"/>
                  </a:cubicBezTo>
                  <a:cubicBezTo>
                    <a:pt x="7" y="14"/>
                    <a:pt x="8" y="12"/>
                    <a:pt x="8" y="8"/>
                  </a:cubicBezTo>
                  <a:cubicBezTo>
                    <a:pt x="8" y="4"/>
                    <a:pt x="7" y="1"/>
                    <a:pt x="5" y="1"/>
                  </a:cubicBezTo>
                  <a:cubicBezTo>
                    <a:pt x="3" y="1"/>
                    <a:pt x="2" y="3"/>
                    <a:pt x="2" y="8"/>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0" name="Freeform 129"/>
            <p:cNvSpPr>
              <a:spLocks noEditPoints="1"/>
            </p:cNvSpPr>
            <p:nvPr/>
          </p:nvSpPr>
          <p:spPr bwMode="auto">
            <a:xfrm>
              <a:off x="3849681" y="3738572"/>
              <a:ext cx="14288" cy="20614"/>
            </a:xfrm>
            <a:custGeom>
              <a:avLst/>
              <a:gdLst>
                <a:gd name="T0" fmla="*/ 11 w 11"/>
                <a:gd name="T1" fmla="*/ 7 h 16"/>
                <a:gd name="T2" fmla="*/ 5 w 11"/>
                <a:gd name="T3" fmla="*/ 16 h 16"/>
                <a:gd name="T4" fmla="*/ 0 w 11"/>
                <a:gd name="T5" fmla="*/ 8 h 16"/>
                <a:gd name="T6" fmla="*/ 6 w 11"/>
                <a:gd name="T7" fmla="*/ 0 h 16"/>
                <a:gd name="T8" fmla="*/ 11 w 11"/>
                <a:gd name="T9" fmla="*/ 7 h 16"/>
                <a:gd name="T10" fmla="*/ 2 w 11"/>
                <a:gd name="T11" fmla="*/ 8 h 16"/>
                <a:gd name="T12" fmla="*/ 5 w 11"/>
                <a:gd name="T13" fmla="*/ 14 h 16"/>
                <a:gd name="T14" fmla="*/ 9 w 11"/>
                <a:gd name="T15" fmla="*/ 8 h 16"/>
                <a:gd name="T16" fmla="*/ 6 w 11"/>
                <a:gd name="T17" fmla="*/ 1 h 16"/>
                <a:gd name="T18" fmla="*/ 2 w 11"/>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6">
                  <a:moveTo>
                    <a:pt x="11" y="7"/>
                  </a:moveTo>
                  <a:cubicBezTo>
                    <a:pt x="11" y="13"/>
                    <a:pt x="9" y="16"/>
                    <a:pt x="5" y="16"/>
                  </a:cubicBezTo>
                  <a:cubicBezTo>
                    <a:pt x="2" y="16"/>
                    <a:pt x="0" y="13"/>
                    <a:pt x="0" y="8"/>
                  </a:cubicBezTo>
                  <a:cubicBezTo>
                    <a:pt x="0" y="2"/>
                    <a:pt x="2" y="0"/>
                    <a:pt x="6" y="0"/>
                  </a:cubicBezTo>
                  <a:cubicBezTo>
                    <a:pt x="9" y="0"/>
                    <a:pt x="11" y="3"/>
                    <a:pt x="11" y="7"/>
                  </a:cubicBezTo>
                  <a:close/>
                  <a:moveTo>
                    <a:pt x="2" y="8"/>
                  </a:moveTo>
                  <a:cubicBezTo>
                    <a:pt x="2" y="12"/>
                    <a:pt x="4" y="14"/>
                    <a:pt x="5" y="14"/>
                  </a:cubicBezTo>
                  <a:cubicBezTo>
                    <a:pt x="8" y="14"/>
                    <a:pt x="9" y="12"/>
                    <a:pt x="9" y="8"/>
                  </a:cubicBezTo>
                  <a:cubicBezTo>
                    <a:pt x="9" y="4"/>
                    <a:pt x="8" y="1"/>
                    <a:pt x="6" y="1"/>
                  </a:cubicBezTo>
                  <a:cubicBezTo>
                    <a:pt x="4" y="1"/>
                    <a:pt x="2" y="3"/>
                    <a:pt x="2" y="8"/>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1" name="Freeform 130"/>
            <p:cNvSpPr>
              <a:spLocks/>
            </p:cNvSpPr>
            <p:nvPr/>
          </p:nvSpPr>
          <p:spPr bwMode="auto">
            <a:xfrm>
              <a:off x="3867143" y="3737100"/>
              <a:ext cx="15875" cy="22087"/>
            </a:xfrm>
            <a:custGeom>
              <a:avLst/>
              <a:gdLst>
                <a:gd name="T0" fmla="*/ 12 w 12"/>
                <a:gd name="T1" fmla="*/ 16 h 17"/>
                <a:gd name="T2" fmla="*/ 8 w 12"/>
                <a:gd name="T3" fmla="*/ 17 h 17"/>
                <a:gd name="T4" fmla="*/ 0 w 12"/>
                <a:gd name="T5" fmla="*/ 9 h 17"/>
                <a:gd name="T6" fmla="*/ 8 w 12"/>
                <a:gd name="T7" fmla="*/ 0 h 17"/>
                <a:gd name="T8" fmla="*/ 12 w 12"/>
                <a:gd name="T9" fmla="*/ 1 h 17"/>
                <a:gd name="T10" fmla="*/ 11 w 12"/>
                <a:gd name="T11" fmla="*/ 2 h 17"/>
                <a:gd name="T12" fmla="*/ 8 w 12"/>
                <a:gd name="T13" fmla="*/ 2 h 17"/>
                <a:gd name="T14" fmla="*/ 2 w 12"/>
                <a:gd name="T15" fmla="*/ 8 h 17"/>
                <a:gd name="T16" fmla="*/ 8 w 12"/>
                <a:gd name="T17" fmla="*/ 15 h 17"/>
                <a:gd name="T18" fmla="*/ 11 w 12"/>
                <a:gd name="T19" fmla="*/ 14 h 17"/>
                <a:gd name="T20" fmla="*/ 12 w 12"/>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7">
                  <a:moveTo>
                    <a:pt x="12" y="16"/>
                  </a:moveTo>
                  <a:cubicBezTo>
                    <a:pt x="11" y="16"/>
                    <a:pt x="9" y="17"/>
                    <a:pt x="8" y="17"/>
                  </a:cubicBezTo>
                  <a:cubicBezTo>
                    <a:pt x="3" y="17"/>
                    <a:pt x="0" y="14"/>
                    <a:pt x="0" y="9"/>
                  </a:cubicBezTo>
                  <a:cubicBezTo>
                    <a:pt x="0" y="3"/>
                    <a:pt x="3" y="0"/>
                    <a:pt x="8" y="0"/>
                  </a:cubicBezTo>
                  <a:cubicBezTo>
                    <a:pt x="10" y="0"/>
                    <a:pt x="11" y="0"/>
                    <a:pt x="12" y="1"/>
                  </a:cubicBezTo>
                  <a:cubicBezTo>
                    <a:pt x="11" y="2"/>
                    <a:pt x="11" y="2"/>
                    <a:pt x="11" y="2"/>
                  </a:cubicBezTo>
                  <a:cubicBezTo>
                    <a:pt x="10" y="2"/>
                    <a:pt x="9" y="2"/>
                    <a:pt x="8" y="2"/>
                  </a:cubicBezTo>
                  <a:cubicBezTo>
                    <a:pt x="4" y="2"/>
                    <a:pt x="2" y="4"/>
                    <a:pt x="2" y="8"/>
                  </a:cubicBezTo>
                  <a:cubicBezTo>
                    <a:pt x="2" y="12"/>
                    <a:pt x="4" y="15"/>
                    <a:pt x="8" y="15"/>
                  </a:cubicBezTo>
                  <a:cubicBezTo>
                    <a:pt x="9" y="15"/>
                    <a:pt x="10" y="15"/>
                    <a:pt x="11" y="14"/>
                  </a:cubicBezTo>
                  <a:lnTo>
                    <a:pt x="12" y="16"/>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2" name="Freeform 131"/>
            <p:cNvSpPr>
              <a:spLocks noEditPoints="1"/>
            </p:cNvSpPr>
            <p:nvPr/>
          </p:nvSpPr>
          <p:spPr bwMode="auto">
            <a:xfrm>
              <a:off x="2668582" y="2989113"/>
              <a:ext cx="781050" cy="57425"/>
            </a:xfrm>
            <a:custGeom>
              <a:avLst/>
              <a:gdLst>
                <a:gd name="T0" fmla="*/ 492 w 492"/>
                <a:gd name="T1" fmla="*/ 39 h 39"/>
                <a:gd name="T2" fmla="*/ 0 w 492"/>
                <a:gd name="T3" fmla="*/ 39 h 39"/>
                <a:gd name="T4" fmla="*/ 0 w 492"/>
                <a:gd name="T5" fmla="*/ 0 h 39"/>
                <a:gd name="T6" fmla="*/ 492 w 492"/>
                <a:gd name="T7" fmla="*/ 0 h 39"/>
                <a:gd name="T8" fmla="*/ 492 w 492"/>
                <a:gd name="T9" fmla="*/ 39 h 39"/>
                <a:gd name="T10" fmla="*/ 3 w 492"/>
                <a:gd name="T11" fmla="*/ 35 h 39"/>
                <a:gd name="T12" fmla="*/ 488 w 492"/>
                <a:gd name="T13" fmla="*/ 35 h 39"/>
                <a:gd name="T14" fmla="*/ 488 w 492"/>
                <a:gd name="T15" fmla="*/ 4 h 39"/>
                <a:gd name="T16" fmla="*/ 3 w 492"/>
                <a:gd name="T17" fmla="*/ 4 h 39"/>
                <a:gd name="T18" fmla="*/ 3 w 492"/>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2" h="39">
                  <a:moveTo>
                    <a:pt x="492" y="39"/>
                  </a:moveTo>
                  <a:lnTo>
                    <a:pt x="0" y="39"/>
                  </a:lnTo>
                  <a:lnTo>
                    <a:pt x="0" y="0"/>
                  </a:lnTo>
                  <a:lnTo>
                    <a:pt x="492" y="0"/>
                  </a:lnTo>
                  <a:lnTo>
                    <a:pt x="492" y="39"/>
                  </a:lnTo>
                  <a:close/>
                  <a:moveTo>
                    <a:pt x="3" y="35"/>
                  </a:moveTo>
                  <a:lnTo>
                    <a:pt x="488" y="35"/>
                  </a:lnTo>
                  <a:lnTo>
                    <a:pt x="488" y="4"/>
                  </a:lnTo>
                  <a:lnTo>
                    <a:pt x="3" y="4"/>
                  </a:lnTo>
                  <a:lnTo>
                    <a:pt x="3" y="3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3" name="Freeform 132"/>
            <p:cNvSpPr>
              <a:spLocks noEditPoints="1"/>
            </p:cNvSpPr>
            <p:nvPr/>
          </p:nvSpPr>
          <p:spPr bwMode="auto">
            <a:xfrm>
              <a:off x="2738432" y="3040647"/>
              <a:ext cx="33338" cy="107487"/>
            </a:xfrm>
            <a:custGeom>
              <a:avLst/>
              <a:gdLst>
                <a:gd name="T0" fmla="*/ 21 w 21"/>
                <a:gd name="T1" fmla="*/ 73 h 73"/>
                <a:gd name="T2" fmla="*/ 0 w 21"/>
                <a:gd name="T3" fmla="*/ 73 h 73"/>
                <a:gd name="T4" fmla="*/ 0 w 21"/>
                <a:gd name="T5" fmla="*/ 0 h 73"/>
                <a:gd name="T6" fmla="*/ 21 w 21"/>
                <a:gd name="T7" fmla="*/ 0 h 73"/>
                <a:gd name="T8" fmla="*/ 21 w 21"/>
                <a:gd name="T9" fmla="*/ 73 h 73"/>
                <a:gd name="T10" fmla="*/ 3 w 21"/>
                <a:gd name="T11" fmla="*/ 70 h 73"/>
                <a:gd name="T12" fmla="*/ 17 w 21"/>
                <a:gd name="T13" fmla="*/ 70 h 73"/>
                <a:gd name="T14" fmla="*/ 17 w 21"/>
                <a:gd name="T15" fmla="*/ 4 h 73"/>
                <a:gd name="T16" fmla="*/ 3 w 21"/>
                <a:gd name="T17" fmla="*/ 4 h 73"/>
                <a:gd name="T18" fmla="*/ 3 w 21"/>
                <a:gd name="T19"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73">
                  <a:moveTo>
                    <a:pt x="21" y="73"/>
                  </a:moveTo>
                  <a:lnTo>
                    <a:pt x="0" y="73"/>
                  </a:lnTo>
                  <a:lnTo>
                    <a:pt x="0" y="0"/>
                  </a:lnTo>
                  <a:lnTo>
                    <a:pt x="21" y="0"/>
                  </a:lnTo>
                  <a:lnTo>
                    <a:pt x="21" y="73"/>
                  </a:lnTo>
                  <a:close/>
                  <a:moveTo>
                    <a:pt x="3" y="70"/>
                  </a:moveTo>
                  <a:lnTo>
                    <a:pt x="17" y="70"/>
                  </a:lnTo>
                  <a:lnTo>
                    <a:pt x="17" y="4"/>
                  </a:lnTo>
                  <a:lnTo>
                    <a:pt x="3" y="4"/>
                  </a:lnTo>
                  <a:lnTo>
                    <a:pt x="3" y="7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4" name="Freeform 133"/>
            <p:cNvSpPr>
              <a:spLocks noEditPoints="1"/>
            </p:cNvSpPr>
            <p:nvPr/>
          </p:nvSpPr>
          <p:spPr bwMode="auto">
            <a:xfrm>
              <a:off x="2922581" y="3040647"/>
              <a:ext cx="33338" cy="107487"/>
            </a:xfrm>
            <a:custGeom>
              <a:avLst/>
              <a:gdLst>
                <a:gd name="T0" fmla="*/ 21 w 21"/>
                <a:gd name="T1" fmla="*/ 73 h 73"/>
                <a:gd name="T2" fmla="*/ 0 w 21"/>
                <a:gd name="T3" fmla="*/ 73 h 73"/>
                <a:gd name="T4" fmla="*/ 0 w 21"/>
                <a:gd name="T5" fmla="*/ 0 h 73"/>
                <a:gd name="T6" fmla="*/ 21 w 21"/>
                <a:gd name="T7" fmla="*/ 0 h 73"/>
                <a:gd name="T8" fmla="*/ 21 w 21"/>
                <a:gd name="T9" fmla="*/ 73 h 73"/>
                <a:gd name="T10" fmla="*/ 4 w 21"/>
                <a:gd name="T11" fmla="*/ 70 h 73"/>
                <a:gd name="T12" fmla="*/ 18 w 21"/>
                <a:gd name="T13" fmla="*/ 70 h 73"/>
                <a:gd name="T14" fmla="*/ 18 w 21"/>
                <a:gd name="T15" fmla="*/ 4 h 73"/>
                <a:gd name="T16" fmla="*/ 4 w 21"/>
                <a:gd name="T17" fmla="*/ 4 h 73"/>
                <a:gd name="T18" fmla="*/ 4 w 21"/>
                <a:gd name="T19"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73">
                  <a:moveTo>
                    <a:pt x="21" y="73"/>
                  </a:moveTo>
                  <a:lnTo>
                    <a:pt x="0" y="73"/>
                  </a:lnTo>
                  <a:lnTo>
                    <a:pt x="0" y="0"/>
                  </a:lnTo>
                  <a:lnTo>
                    <a:pt x="21" y="0"/>
                  </a:lnTo>
                  <a:lnTo>
                    <a:pt x="21" y="73"/>
                  </a:lnTo>
                  <a:close/>
                  <a:moveTo>
                    <a:pt x="4" y="70"/>
                  </a:moveTo>
                  <a:lnTo>
                    <a:pt x="18" y="70"/>
                  </a:lnTo>
                  <a:lnTo>
                    <a:pt x="18" y="4"/>
                  </a:lnTo>
                  <a:lnTo>
                    <a:pt x="4" y="4"/>
                  </a:lnTo>
                  <a:lnTo>
                    <a:pt x="4" y="7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5" name="Freeform 134"/>
            <p:cNvSpPr>
              <a:spLocks noEditPoints="1"/>
            </p:cNvSpPr>
            <p:nvPr/>
          </p:nvSpPr>
          <p:spPr bwMode="auto">
            <a:xfrm>
              <a:off x="3092443" y="3040647"/>
              <a:ext cx="33338" cy="107487"/>
            </a:xfrm>
            <a:custGeom>
              <a:avLst/>
              <a:gdLst>
                <a:gd name="T0" fmla="*/ 21 w 21"/>
                <a:gd name="T1" fmla="*/ 73 h 73"/>
                <a:gd name="T2" fmla="*/ 0 w 21"/>
                <a:gd name="T3" fmla="*/ 73 h 73"/>
                <a:gd name="T4" fmla="*/ 0 w 21"/>
                <a:gd name="T5" fmla="*/ 0 h 73"/>
                <a:gd name="T6" fmla="*/ 21 w 21"/>
                <a:gd name="T7" fmla="*/ 0 h 73"/>
                <a:gd name="T8" fmla="*/ 21 w 21"/>
                <a:gd name="T9" fmla="*/ 73 h 73"/>
                <a:gd name="T10" fmla="*/ 3 w 21"/>
                <a:gd name="T11" fmla="*/ 70 h 73"/>
                <a:gd name="T12" fmla="*/ 17 w 21"/>
                <a:gd name="T13" fmla="*/ 70 h 73"/>
                <a:gd name="T14" fmla="*/ 17 w 21"/>
                <a:gd name="T15" fmla="*/ 4 h 73"/>
                <a:gd name="T16" fmla="*/ 3 w 21"/>
                <a:gd name="T17" fmla="*/ 4 h 73"/>
                <a:gd name="T18" fmla="*/ 3 w 21"/>
                <a:gd name="T19"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73">
                  <a:moveTo>
                    <a:pt x="21" y="73"/>
                  </a:moveTo>
                  <a:lnTo>
                    <a:pt x="0" y="73"/>
                  </a:lnTo>
                  <a:lnTo>
                    <a:pt x="0" y="0"/>
                  </a:lnTo>
                  <a:lnTo>
                    <a:pt x="21" y="0"/>
                  </a:lnTo>
                  <a:lnTo>
                    <a:pt x="21" y="73"/>
                  </a:lnTo>
                  <a:close/>
                  <a:moveTo>
                    <a:pt x="3" y="70"/>
                  </a:moveTo>
                  <a:lnTo>
                    <a:pt x="17" y="70"/>
                  </a:lnTo>
                  <a:lnTo>
                    <a:pt x="17" y="4"/>
                  </a:lnTo>
                  <a:lnTo>
                    <a:pt x="3" y="4"/>
                  </a:lnTo>
                  <a:lnTo>
                    <a:pt x="3" y="7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6" name="Freeform 135"/>
            <p:cNvSpPr>
              <a:spLocks noEditPoints="1"/>
            </p:cNvSpPr>
            <p:nvPr/>
          </p:nvSpPr>
          <p:spPr bwMode="auto">
            <a:xfrm>
              <a:off x="3290881" y="3040647"/>
              <a:ext cx="33338" cy="107487"/>
            </a:xfrm>
            <a:custGeom>
              <a:avLst/>
              <a:gdLst>
                <a:gd name="T0" fmla="*/ 21 w 21"/>
                <a:gd name="T1" fmla="*/ 73 h 73"/>
                <a:gd name="T2" fmla="*/ 0 w 21"/>
                <a:gd name="T3" fmla="*/ 73 h 73"/>
                <a:gd name="T4" fmla="*/ 0 w 21"/>
                <a:gd name="T5" fmla="*/ 0 h 73"/>
                <a:gd name="T6" fmla="*/ 21 w 21"/>
                <a:gd name="T7" fmla="*/ 0 h 73"/>
                <a:gd name="T8" fmla="*/ 21 w 21"/>
                <a:gd name="T9" fmla="*/ 73 h 73"/>
                <a:gd name="T10" fmla="*/ 4 w 21"/>
                <a:gd name="T11" fmla="*/ 70 h 73"/>
                <a:gd name="T12" fmla="*/ 18 w 21"/>
                <a:gd name="T13" fmla="*/ 70 h 73"/>
                <a:gd name="T14" fmla="*/ 18 w 21"/>
                <a:gd name="T15" fmla="*/ 4 h 73"/>
                <a:gd name="T16" fmla="*/ 4 w 21"/>
                <a:gd name="T17" fmla="*/ 4 h 73"/>
                <a:gd name="T18" fmla="*/ 4 w 21"/>
                <a:gd name="T19"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73">
                  <a:moveTo>
                    <a:pt x="21" y="73"/>
                  </a:moveTo>
                  <a:lnTo>
                    <a:pt x="0" y="73"/>
                  </a:lnTo>
                  <a:lnTo>
                    <a:pt x="0" y="0"/>
                  </a:lnTo>
                  <a:lnTo>
                    <a:pt x="21" y="0"/>
                  </a:lnTo>
                  <a:lnTo>
                    <a:pt x="21" y="73"/>
                  </a:lnTo>
                  <a:close/>
                  <a:moveTo>
                    <a:pt x="4" y="70"/>
                  </a:moveTo>
                  <a:lnTo>
                    <a:pt x="18" y="70"/>
                  </a:lnTo>
                  <a:lnTo>
                    <a:pt x="18" y="4"/>
                  </a:lnTo>
                  <a:lnTo>
                    <a:pt x="4" y="4"/>
                  </a:lnTo>
                  <a:lnTo>
                    <a:pt x="4" y="7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7" name="Freeform 136"/>
            <p:cNvSpPr>
              <a:spLocks/>
            </p:cNvSpPr>
            <p:nvPr/>
          </p:nvSpPr>
          <p:spPr bwMode="auto">
            <a:xfrm>
              <a:off x="2724144" y="3090709"/>
              <a:ext cx="19050" cy="373994"/>
            </a:xfrm>
            <a:custGeom>
              <a:avLst/>
              <a:gdLst>
                <a:gd name="T0" fmla="*/ 10 w 14"/>
                <a:gd name="T1" fmla="*/ 291 h 291"/>
                <a:gd name="T2" fmla="*/ 0 w 14"/>
                <a:gd name="T3" fmla="*/ 20 h 291"/>
                <a:gd name="T4" fmla="*/ 11 w 14"/>
                <a:gd name="T5" fmla="*/ 0 h 291"/>
                <a:gd name="T6" fmla="*/ 13 w 14"/>
                <a:gd name="T7" fmla="*/ 4 h 291"/>
                <a:gd name="T8" fmla="*/ 4 w 14"/>
                <a:gd name="T9" fmla="*/ 20 h 291"/>
                <a:gd name="T10" fmla="*/ 14 w 14"/>
                <a:gd name="T11" fmla="*/ 290 h 291"/>
                <a:gd name="T12" fmla="*/ 10 w 14"/>
                <a:gd name="T13" fmla="*/ 291 h 291"/>
              </a:gdLst>
              <a:ahLst/>
              <a:cxnLst>
                <a:cxn ang="0">
                  <a:pos x="T0" y="T1"/>
                </a:cxn>
                <a:cxn ang="0">
                  <a:pos x="T2" y="T3"/>
                </a:cxn>
                <a:cxn ang="0">
                  <a:pos x="T4" y="T5"/>
                </a:cxn>
                <a:cxn ang="0">
                  <a:pos x="T6" y="T7"/>
                </a:cxn>
                <a:cxn ang="0">
                  <a:pos x="T8" y="T9"/>
                </a:cxn>
                <a:cxn ang="0">
                  <a:pos x="T10" y="T11"/>
                </a:cxn>
                <a:cxn ang="0">
                  <a:pos x="T12" y="T13"/>
                </a:cxn>
              </a:cxnLst>
              <a:rect l="0" t="0" r="r" b="b"/>
              <a:pathLst>
                <a:path w="14" h="291">
                  <a:moveTo>
                    <a:pt x="10" y="291"/>
                  </a:moveTo>
                  <a:cubicBezTo>
                    <a:pt x="0" y="20"/>
                    <a:pt x="0" y="20"/>
                    <a:pt x="0" y="20"/>
                  </a:cubicBezTo>
                  <a:cubicBezTo>
                    <a:pt x="0" y="12"/>
                    <a:pt x="4" y="5"/>
                    <a:pt x="11" y="0"/>
                  </a:cubicBezTo>
                  <a:cubicBezTo>
                    <a:pt x="13" y="4"/>
                    <a:pt x="13" y="4"/>
                    <a:pt x="13" y="4"/>
                  </a:cubicBezTo>
                  <a:cubicBezTo>
                    <a:pt x="7" y="7"/>
                    <a:pt x="4" y="14"/>
                    <a:pt x="4" y="20"/>
                  </a:cubicBezTo>
                  <a:cubicBezTo>
                    <a:pt x="14" y="290"/>
                    <a:pt x="14" y="290"/>
                    <a:pt x="14" y="290"/>
                  </a:cubicBezTo>
                  <a:lnTo>
                    <a:pt x="10" y="29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8" name="Freeform 137"/>
            <p:cNvSpPr>
              <a:spLocks/>
            </p:cNvSpPr>
            <p:nvPr/>
          </p:nvSpPr>
          <p:spPr bwMode="auto">
            <a:xfrm>
              <a:off x="2765419" y="3092182"/>
              <a:ext cx="19050" cy="372522"/>
            </a:xfrm>
            <a:custGeom>
              <a:avLst/>
              <a:gdLst>
                <a:gd name="T0" fmla="*/ 4 w 14"/>
                <a:gd name="T1" fmla="*/ 290 h 290"/>
                <a:gd name="T2" fmla="*/ 0 w 14"/>
                <a:gd name="T3" fmla="*/ 289 h 290"/>
                <a:gd name="T4" fmla="*/ 10 w 14"/>
                <a:gd name="T5" fmla="*/ 19 h 290"/>
                <a:gd name="T6" fmla="*/ 10 w 14"/>
                <a:gd name="T7" fmla="*/ 18 h 290"/>
                <a:gd name="T8" fmla="*/ 1 w 14"/>
                <a:gd name="T9" fmla="*/ 3 h 290"/>
                <a:gd name="T10" fmla="*/ 3 w 14"/>
                <a:gd name="T11" fmla="*/ 0 h 290"/>
                <a:gd name="T12" fmla="*/ 14 w 14"/>
                <a:gd name="T13" fmla="*/ 18 h 290"/>
                <a:gd name="T14" fmla="*/ 14 w 14"/>
                <a:gd name="T15" fmla="*/ 19 h 290"/>
                <a:gd name="T16" fmla="*/ 4 w 14"/>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0">
                  <a:moveTo>
                    <a:pt x="4" y="290"/>
                  </a:moveTo>
                  <a:cubicBezTo>
                    <a:pt x="0" y="289"/>
                    <a:pt x="0" y="289"/>
                    <a:pt x="0" y="289"/>
                  </a:cubicBezTo>
                  <a:cubicBezTo>
                    <a:pt x="10" y="19"/>
                    <a:pt x="10" y="19"/>
                    <a:pt x="10" y="19"/>
                  </a:cubicBezTo>
                  <a:cubicBezTo>
                    <a:pt x="10" y="19"/>
                    <a:pt x="10" y="18"/>
                    <a:pt x="10" y="18"/>
                  </a:cubicBezTo>
                  <a:cubicBezTo>
                    <a:pt x="10" y="12"/>
                    <a:pt x="6" y="6"/>
                    <a:pt x="1" y="3"/>
                  </a:cubicBezTo>
                  <a:cubicBezTo>
                    <a:pt x="3" y="0"/>
                    <a:pt x="3" y="0"/>
                    <a:pt x="3" y="0"/>
                  </a:cubicBezTo>
                  <a:cubicBezTo>
                    <a:pt x="10" y="3"/>
                    <a:pt x="14" y="10"/>
                    <a:pt x="14" y="18"/>
                  </a:cubicBezTo>
                  <a:cubicBezTo>
                    <a:pt x="14" y="18"/>
                    <a:pt x="14" y="19"/>
                    <a:pt x="14" y="19"/>
                  </a:cubicBezTo>
                  <a:lnTo>
                    <a:pt x="4" y="29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9" name="Freeform 138"/>
            <p:cNvSpPr>
              <a:spLocks noEditPoints="1"/>
            </p:cNvSpPr>
            <p:nvPr/>
          </p:nvSpPr>
          <p:spPr bwMode="auto">
            <a:xfrm>
              <a:off x="2668582" y="3460286"/>
              <a:ext cx="171450" cy="159021"/>
            </a:xfrm>
            <a:custGeom>
              <a:avLst/>
              <a:gdLst>
                <a:gd name="T0" fmla="*/ 62 w 124"/>
                <a:gd name="T1" fmla="*/ 124 h 124"/>
                <a:gd name="T2" fmla="*/ 0 w 124"/>
                <a:gd name="T3" fmla="*/ 62 h 124"/>
                <a:gd name="T4" fmla="*/ 62 w 124"/>
                <a:gd name="T5" fmla="*/ 0 h 124"/>
                <a:gd name="T6" fmla="*/ 124 w 124"/>
                <a:gd name="T7" fmla="*/ 62 h 124"/>
                <a:gd name="T8" fmla="*/ 62 w 124"/>
                <a:gd name="T9" fmla="*/ 124 h 124"/>
                <a:gd name="T10" fmla="*/ 62 w 124"/>
                <a:gd name="T11" fmla="*/ 4 h 124"/>
                <a:gd name="T12" fmla="*/ 4 w 124"/>
                <a:gd name="T13" fmla="*/ 62 h 124"/>
                <a:gd name="T14" fmla="*/ 62 w 124"/>
                <a:gd name="T15" fmla="*/ 120 h 124"/>
                <a:gd name="T16" fmla="*/ 120 w 124"/>
                <a:gd name="T17" fmla="*/ 62 h 124"/>
                <a:gd name="T18" fmla="*/ 62 w 124"/>
                <a:gd name="T19"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124"/>
                  </a:moveTo>
                  <a:cubicBezTo>
                    <a:pt x="28" y="124"/>
                    <a:pt x="0" y="96"/>
                    <a:pt x="0" y="62"/>
                  </a:cubicBezTo>
                  <a:cubicBezTo>
                    <a:pt x="0" y="27"/>
                    <a:pt x="28" y="0"/>
                    <a:pt x="62" y="0"/>
                  </a:cubicBezTo>
                  <a:cubicBezTo>
                    <a:pt x="96" y="0"/>
                    <a:pt x="124" y="27"/>
                    <a:pt x="124" y="62"/>
                  </a:cubicBezTo>
                  <a:cubicBezTo>
                    <a:pt x="124" y="96"/>
                    <a:pt x="96" y="124"/>
                    <a:pt x="62" y="124"/>
                  </a:cubicBezTo>
                  <a:close/>
                  <a:moveTo>
                    <a:pt x="62" y="4"/>
                  </a:moveTo>
                  <a:cubicBezTo>
                    <a:pt x="30" y="4"/>
                    <a:pt x="4" y="30"/>
                    <a:pt x="4" y="62"/>
                  </a:cubicBezTo>
                  <a:cubicBezTo>
                    <a:pt x="4" y="94"/>
                    <a:pt x="30" y="120"/>
                    <a:pt x="62" y="120"/>
                  </a:cubicBezTo>
                  <a:cubicBezTo>
                    <a:pt x="94" y="120"/>
                    <a:pt x="120" y="94"/>
                    <a:pt x="120" y="62"/>
                  </a:cubicBezTo>
                  <a:cubicBezTo>
                    <a:pt x="120" y="30"/>
                    <a:pt x="94" y="4"/>
                    <a:pt x="62"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Freeform 139"/>
            <p:cNvSpPr>
              <a:spLocks/>
            </p:cNvSpPr>
            <p:nvPr/>
          </p:nvSpPr>
          <p:spPr bwMode="auto">
            <a:xfrm>
              <a:off x="2879718" y="3090709"/>
              <a:ext cx="120650" cy="531543"/>
            </a:xfrm>
            <a:custGeom>
              <a:avLst/>
              <a:gdLst>
                <a:gd name="T0" fmla="*/ 32 w 88"/>
                <a:gd name="T1" fmla="*/ 414 h 414"/>
                <a:gd name="T2" fmla="*/ 24 w 88"/>
                <a:gd name="T3" fmla="*/ 406 h 414"/>
                <a:gd name="T4" fmla="*/ 24 w 88"/>
                <a:gd name="T5" fmla="*/ 330 h 414"/>
                <a:gd name="T6" fmla="*/ 16 w 88"/>
                <a:gd name="T7" fmla="*/ 330 h 414"/>
                <a:gd name="T8" fmla="*/ 16 w 88"/>
                <a:gd name="T9" fmla="*/ 406 h 414"/>
                <a:gd name="T10" fmla="*/ 8 w 88"/>
                <a:gd name="T11" fmla="*/ 414 h 414"/>
                <a:gd name="T12" fmla="*/ 0 w 88"/>
                <a:gd name="T13" fmla="*/ 406 h 414"/>
                <a:gd name="T14" fmla="*/ 0 w 88"/>
                <a:gd name="T15" fmla="*/ 322 h 414"/>
                <a:gd name="T16" fmla="*/ 8 w 88"/>
                <a:gd name="T17" fmla="*/ 314 h 414"/>
                <a:gd name="T18" fmla="*/ 33 w 88"/>
                <a:gd name="T19" fmla="*/ 314 h 414"/>
                <a:gd name="T20" fmla="*/ 22 w 88"/>
                <a:gd name="T21" fmla="*/ 20 h 414"/>
                <a:gd name="T22" fmla="*/ 33 w 88"/>
                <a:gd name="T23" fmla="*/ 0 h 414"/>
                <a:gd name="T24" fmla="*/ 35 w 88"/>
                <a:gd name="T25" fmla="*/ 4 h 414"/>
                <a:gd name="T26" fmla="*/ 26 w 88"/>
                <a:gd name="T27" fmla="*/ 20 h 414"/>
                <a:gd name="T28" fmla="*/ 37 w 88"/>
                <a:gd name="T29" fmla="*/ 318 h 414"/>
                <a:gd name="T30" fmla="*/ 8 w 88"/>
                <a:gd name="T31" fmla="*/ 318 h 414"/>
                <a:gd name="T32" fmla="*/ 4 w 88"/>
                <a:gd name="T33" fmla="*/ 322 h 414"/>
                <a:gd name="T34" fmla="*/ 4 w 88"/>
                <a:gd name="T35" fmla="*/ 406 h 414"/>
                <a:gd name="T36" fmla="*/ 8 w 88"/>
                <a:gd name="T37" fmla="*/ 410 h 414"/>
                <a:gd name="T38" fmla="*/ 12 w 88"/>
                <a:gd name="T39" fmla="*/ 406 h 414"/>
                <a:gd name="T40" fmla="*/ 12 w 88"/>
                <a:gd name="T41" fmla="*/ 326 h 414"/>
                <a:gd name="T42" fmla="*/ 28 w 88"/>
                <a:gd name="T43" fmla="*/ 326 h 414"/>
                <a:gd name="T44" fmla="*/ 28 w 88"/>
                <a:gd name="T45" fmla="*/ 406 h 414"/>
                <a:gd name="T46" fmla="*/ 32 w 88"/>
                <a:gd name="T47" fmla="*/ 410 h 414"/>
                <a:gd name="T48" fmla="*/ 36 w 88"/>
                <a:gd name="T49" fmla="*/ 406 h 414"/>
                <a:gd name="T50" fmla="*/ 36 w 88"/>
                <a:gd name="T51" fmla="*/ 326 h 414"/>
                <a:gd name="T52" fmla="*/ 52 w 88"/>
                <a:gd name="T53" fmla="*/ 326 h 414"/>
                <a:gd name="T54" fmla="*/ 52 w 88"/>
                <a:gd name="T55" fmla="*/ 404 h 414"/>
                <a:gd name="T56" fmla="*/ 56 w 88"/>
                <a:gd name="T57" fmla="*/ 408 h 414"/>
                <a:gd name="T58" fmla="*/ 60 w 88"/>
                <a:gd name="T59" fmla="*/ 404 h 414"/>
                <a:gd name="T60" fmla="*/ 60 w 88"/>
                <a:gd name="T61" fmla="*/ 326 h 414"/>
                <a:gd name="T62" fmla="*/ 76 w 88"/>
                <a:gd name="T63" fmla="*/ 326 h 414"/>
                <a:gd name="T64" fmla="*/ 76 w 88"/>
                <a:gd name="T65" fmla="*/ 404 h 414"/>
                <a:gd name="T66" fmla="*/ 80 w 88"/>
                <a:gd name="T67" fmla="*/ 408 h 414"/>
                <a:gd name="T68" fmla="*/ 84 w 88"/>
                <a:gd name="T69" fmla="*/ 404 h 414"/>
                <a:gd name="T70" fmla="*/ 84 w 88"/>
                <a:gd name="T71" fmla="*/ 322 h 414"/>
                <a:gd name="T72" fmla="*/ 80 w 88"/>
                <a:gd name="T73" fmla="*/ 318 h 414"/>
                <a:gd name="T74" fmla="*/ 51 w 88"/>
                <a:gd name="T75" fmla="*/ 318 h 414"/>
                <a:gd name="T76" fmla="*/ 62 w 88"/>
                <a:gd name="T77" fmla="*/ 20 h 414"/>
                <a:gd name="T78" fmla="*/ 62 w 88"/>
                <a:gd name="T79" fmla="*/ 19 h 414"/>
                <a:gd name="T80" fmla="*/ 53 w 88"/>
                <a:gd name="T81" fmla="*/ 4 h 414"/>
                <a:gd name="T82" fmla="*/ 55 w 88"/>
                <a:gd name="T83" fmla="*/ 0 h 414"/>
                <a:gd name="T84" fmla="*/ 66 w 88"/>
                <a:gd name="T85" fmla="*/ 19 h 414"/>
                <a:gd name="T86" fmla="*/ 66 w 88"/>
                <a:gd name="T87" fmla="*/ 20 h 414"/>
                <a:gd name="T88" fmla="*/ 55 w 88"/>
                <a:gd name="T89" fmla="*/ 314 h 414"/>
                <a:gd name="T90" fmla="*/ 80 w 88"/>
                <a:gd name="T91" fmla="*/ 314 h 414"/>
                <a:gd name="T92" fmla="*/ 88 w 88"/>
                <a:gd name="T93" fmla="*/ 322 h 414"/>
                <a:gd name="T94" fmla="*/ 88 w 88"/>
                <a:gd name="T95" fmla="*/ 404 h 414"/>
                <a:gd name="T96" fmla="*/ 80 w 88"/>
                <a:gd name="T97" fmla="*/ 412 h 414"/>
                <a:gd name="T98" fmla="*/ 72 w 88"/>
                <a:gd name="T99" fmla="*/ 404 h 414"/>
                <a:gd name="T100" fmla="*/ 72 w 88"/>
                <a:gd name="T101" fmla="*/ 330 h 414"/>
                <a:gd name="T102" fmla="*/ 64 w 88"/>
                <a:gd name="T103" fmla="*/ 330 h 414"/>
                <a:gd name="T104" fmla="*/ 64 w 88"/>
                <a:gd name="T105" fmla="*/ 404 h 414"/>
                <a:gd name="T106" fmla="*/ 56 w 88"/>
                <a:gd name="T107" fmla="*/ 412 h 414"/>
                <a:gd name="T108" fmla="*/ 48 w 88"/>
                <a:gd name="T109" fmla="*/ 404 h 414"/>
                <a:gd name="T110" fmla="*/ 48 w 88"/>
                <a:gd name="T111" fmla="*/ 330 h 414"/>
                <a:gd name="T112" fmla="*/ 40 w 88"/>
                <a:gd name="T113" fmla="*/ 330 h 414"/>
                <a:gd name="T114" fmla="*/ 40 w 88"/>
                <a:gd name="T115" fmla="*/ 406 h 414"/>
                <a:gd name="T116" fmla="*/ 32 w 88"/>
                <a:gd name="T1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414">
                  <a:moveTo>
                    <a:pt x="32" y="414"/>
                  </a:moveTo>
                  <a:cubicBezTo>
                    <a:pt x="28" y="414"/>
                    <a:pt x="24" y="410"/>
                    <a:pt x="24" y="406"/>
                  </a:cubicBezTo>
                  <a:cubicBezTo>
                    <a:pt x="24" y="330"/>
                    <a:pt x="24" y="330"/>
                    <a:pt x="24" y="330"/>
                  </a:cubicBezTo>
                  <a:cubicBezTo>
                    <a:pt x="16" y="330"/>
                    <a:pt x="16" y="330"/>
                    <a:pt x="16" y="330"/>
                  </a:cubicBezTo>
                  <a:cubicBezTo>
                    <a:pt x="16" y="406"/>
                    <a:pt x="16" y="406"/>
                    <a:pt x="16" y="406"/>
                  </a:cubicBezTo>
                  <a:cubicBezTo>
                    <a:pt x="16" y="410"/>
                    <a:pt x="12" y="414"/>
                    <a:pt x="8" y="414"/>
                  </a:cubicBezTo>
                  <a:cubicBezTo>
                    <a:pt x="4" y="414"/>
                    <a:pt x="0" y="410"/>
                    <a:pt x="0" y="406"/>
                  </a:cubicBezTo>
                  <a:cubicBezTo>
                    <a:pt x="0" y="322"/>
                    <a:pt x="0" y="322"/>
                    <a:pt x="0" y="322"/>
                  </a:cubicBezTo>
                  <a:cubicBezTo>
                    <a:pt x="0" y="317"/>
                    <a:pt x="4" y="314"/>
                    <a:pt x="8" y="314"/>
                  </a:cubicBezTo>
                  <a:cubicBezTo>
                    <a:pt x="33" y="314"/>
                    <a:pt x="33" y="314"/>
                    <a:pt x="33" y="314"/>
                  </a:cubicBezTo>
                  <a:cubicBezTo>
                    <a:pt x="22" y="20"/>
                    <a:pt x="22" y="20"/>
                    <a:pt x="22" y="20"/>
                  </a:cubicBezTo>
                  <a:cubicBezTo>
                    <a:pt x="22" y="12"/>
                    <a:pt x="26" y="5"/>
                    <a:pt x="33" y="0"/>
                  </a:cubicBezTo>
                  <a:cubicBezTo>
                    <a:pt x="35" y="4"/>
                    <a:pt x="35" y="4"/>
                    <a:pt x="35" y="4"/>
                  </a:cubicBezTo>
                  <a:cubicBezTo>
                    <a:pt x="29" y="7"/>
                    <a:pt x="26" y="14"/>
                    <a:pt x="26" y="20"/>
                  </a:cubicBezTo>
                  <a:cubicBezTo>
                    <a:pt x="37" y="318"/>
                    <a:pt x="37" y="318"/>
                    <a:pt x="37" y="318"/>
                  </a:cubicBezTo>
                  <a:cubicBezTo>
                    <a:pt x="8" y="318"/>
                    <a:pt x="8" y="318"/>
                    <a:pt x="8" y="318"/>
                  </a:cubicBezTo>
                  <a:cubicBezTo>
                    <a:pt x="6" y="318"/>
                    <a:pt x="4" y="319"/>
                    <a:pt x="4" y="322"/>
                  </a:cubicBezTo>
                  <a:cubicBezTo>
                    <a:pt x="4" y="406"/>
                    <a:pt x="4" y="406"/>
                    <a:pt x="4" y="406"/>
                  </a:cubicBezTo>
                  <a:cubicBezTo>
                    <a:pt x="4" y="408"/>
                    <a:pt x="6" y="410"/>
                    <a:pt x="8" y="410"/>
                  </a:cubicBezTo>
                  <a:cubicBezTo>
                    <a:pt x="10" y="410"/>
                    <a:pt x="12" y="408"/>
                    <a:pt x="12" y="406"/>
                  </a:cubicBezTo>
                  <a:cubicBezTo>
                    <a:pt x="12" y="326"/>
                    <a:pt x="12" y="326"/>
                    <a:pt x="12" y="326"/>
                  </a:cubicBezTo>
                  <a:cubicBezTo>
                    <a:pt x="28" y="326"/>
                    <a:pt x="28" y="326"/>
                    <a:pt x="28" y="326"/>
                  </a:cubicBezTo>
                  <a:cubicBezTo>
                    <a:pt x="28" y="406"/>
                    <a:pt x="28" y="406"/>
                    <a:pt x="28" y="406"/>
                  </a:cubicBezTo>
                  <a:cubicBezTo>
                    <a:pt x="28" y="408"/>
                    <a:pt x="30" y="410"/>
                    <a:pt x="32" y="410"/>
                  </a:cubicBezTo>
                  <a:cubicBezTo>
                    <a:pt x="34" y="410"/>
                    <a:pt x="36" y="408"/>
                    <a:pt x="36" y="406"/>
                  </a:cubicBezTo>
                  <a:cubicBezTo>
                    <a:pt x="36" y="326"/>
                    <a:pt x="36" y="326"/>
                    <a:pt x="36" y="326"/>
                  </a:cubicBezTo>
                  <a:cubicBezTo>
                    <a:pt x="52" y="326"/>
                    <a:pt x="52" y="326"/>
                    <a:pt x="52" y="326"/>
                  </a:cubicBezTo>
                  <a:cubicBezTo>
                    <a:pt x="52" y="404"/>
                    <a:pt x="52" y="404"/>
                    <a:pt x="52" y="404"/>
                  </a:cubicBezTo>
                  <a:cubicBezTo>
                    <a:pt x="52" y="407"/>
                    <a:pt x="54" y="408"/>
                    <a:pt x="56" y="408"/>
                  </a:cubicBezTo>
                  <a:cubicBezTo>
                    <a:pt x="58" y="408"/>
                    <a:pt x="60" y="407"/>
                    <a:pt x="60" y="404"/>
                  </a:cubicBezTo>
                  <a:cubicBezTo>
                    <a:pt x="60" y="326"/>
                    <a:pt x="60" y="326"/>
                    <a:pt x="60" y="326"/>
                  </a:cubicBezTo>
                  <a:cubicBezTo>
                    <a:pt x="76" y="326"/>
                    <a:pt x="76" y="326"/>
                    <a:pt x="76" y="326"/>
                  </a:cubicBezTo>
                  <a:cubicBezTo>
                    <a:pt x="76" y="404"/>
                    <a:pt x="76" y="404"/>
                    <a:pt x="76" y="404"/>
                  </a:cubicBezTo>
                  <a:cubicBezTo>
                    <a:pt x="76" y="407"/>
                    <a:pt x="78" y="408"/>
                    <a:pt x="80" y="408"/>
                  </a:cubicBezTo>
                  <a:cubicBezTo>
                    <a:pt x="82" y="408"/>
                    <a:pt x="84" y="407"/>
                    <a:pt x="84" y="404"/>
                  </a:cubicBezTo>
                  <a:cubicBezTo>
                    <a:pt x="84" y="322"/>
                    <a:pt x="84" y="322"/>
                    <a:pt x="84" y="322"/>
                  </a:cubicBezTo>
                  <a:cubicBezTo>
                    <a:pt x="84" y="319"/>
                    <a:pt x="82" y="318"/>
                    <a:pt x="80" y="318"/>
                  </a:cubicBezTo>
                  <a:cubicBezTo>
                    <a:pt x="51" y="318"/>
                    <a:pt x="51" y="318"/>
                    <a:pt x="51" y="318"/>
                  </a:cubicBezTo>
                  <a:cubicBezTo>
                    <a:pt x="62" y="20"/>
                    <a:pt x="62" y="20"/>
                    <a:pt x="62" y="20"/>
                  </a:cubicBezTo>
                  <a:cubicBezTo>
                    <a:pt x="62" y="20"/>
                    <a:pt x="62" y="19"/>
                    <a:pt x="62" y="19"/>
                  </a:cubicBezTo>
                  <a:cubicBezTo>
                    <a:pt x="62" y="13"/>
                    <a:pt x="58" y="7"/>
                    <a:pt x="53" y="4"/>
                  </a:cubicBezTo>
                  <a:cubicBezTo>
                    <a:pt x="55" y="0"/>
                    <a:pt x="55" y="0"/>
                    <a:pt x="55" y="0"/>
                  </a:cubicBezTo>
                  <a:cubicBezTo>
                    <a:pt x="62" y="4"/>
                    <a:pt x="66" y="11"/>
                    <a:pt x="66" y="19"/>
                  </a:cubicBezTo>
                  <a:cubicBezTo>
                    <a:pt x="66" y="19"/>
                    <a:pt x="66" y="20"/>
                    <a:pt x="66" y="20"/>
                  </a:cubicBezTo>
                  <a:cubicBezTo>
                    <a:pt x="55" y="314"/>
                    <a:pt x="55" y="314"/>
                    <a:pt x="55" y="314"/>
                  </a:cubicBezTo>
                  <a:cubicBezTo>
                    <a:pt x="80" y="314"/>
                    <a:pt x="80" y="314"/>
                    <a:pt x="80" y="314"/>
                  </a:cubicBezTo>
                  <a:cubicBezTo>
                    <a:pt x="84" y="314"/>
                    <a:pt x="88" y="317"/>
                    <a:pt x="88" y="322"/>
                  </a:cubicBezTo>
                  <a:cubicBezTo>
                    <a:pt x="88" y="404"/>
                    <a:pt x="88" y="404"/>
                    <a:pt x="88" y="404"/>
                  </a:cubicBezTo>
                  <a:cubicBezTo>
                    <a:pt x="88" y="409"/>
                    <a:pt x="84" y="412"/>
                    <a:pt x="80" y="412"/>
                  </a:cubicBezTo>
                  <a:cubicBezTo>
                    <a:pt x="76" y="412"/>
                    <a:pt x="72" y="409"/>
                    <a:pt x="72" y="404"/>
                  </a:cubicBezTo>
                  <a:cubicBezTo>
                    <a:pt x="72" y="330"/>
                    <a:pt x="72" y="330"/>
                    <a:pt x="72" y="330"/>
                  </a:cubicBezTo>
                  <a:cubicBezTo>
                    <a:pt x="64" y="330"/>
                    <a:pt x="64" y="330"/>
                    <a:pt x="64" y="330"/>
                  </a:cubicBezTo>
                  <a:cubicBezTo>
                    <a:pt x="64" y="404"/>
                    <a:pt x="64" y="404"/>
                    <a:pt x="64" y="404"/>
                  </a:cubicBezTo>
                  <a:cubicBezTo>
                    <a:pt x="64" y="409"/>
                    <a:pt x="60" y="412"/>
                    <a:pt x="56" y="412"/>
                  </a:cubicBezTo>
                  <a:cubicBezTo>
                    <a:pt x="52" y="412"/>
                    <a:pt x="48" y="409"/>
                    <a:pt x="48" y="404"/>
                  </a:cubicBezTo>
                  <a:cubicBezTo>
                    <a:pt x="48" y="330"/>
                    <a:pt x="48" y="330"/>
                    <a:pt x="48" y="330"/>
                  </a:cubicBezTo>
                  <a:cubicBezTo>
                    <a:pt x="40" y="330"/>
                    <a:pt x="40" y="330"/>
                    <a:pt x="40" y="330"/>
                  </a:cubicBezTo>
                  <a:cubicBezTo>
                    <a:pt x="40" y="406"/>
                    <a:pt x="40" y="406"/>
                    <a:pt x="40" y="406"/>
                  </a:cubicBezTo>
                  <a:cubicBezTo>
                    <a:pt x="40" y="410"/>
                    <a:pt x="36" y="414"/>
                    <a:pt x="32" y="41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1" name="Freeform 140"/>
            <p:cNvSpPr>
              <a:spLocks noEditPoints="1"/>
            </p:cNvSpPr>
            <p:nvPr/>
          </p:nvSpPr>
          <p:spPr bwMode="auto">
            <a:xfrm>
              <a:off x="3047993" y="3090709"/>
              <a:ext cx="122238" cy="531543"/>
            </a:xfrm>
            <a:custGeom>
              <a:avLst/>
              <a:gdLst>
                <a:gd name="T0" fmla="*/ 8 w 88"/>
                <a:gd name="T1" fmla="*/ 414 h 414"/>
                <a:gd name="T2" fmla="*/ 0 w 88"/>
                <a:gd name="T3" fmla="*/ 322 h 414"/>
                <a:gd name="T4" fmla="*/ 33 w 88"/>
                <a:gd name="T5" fmla="*/ 314 h 414"/>
                <a:gd name="T6" fmla="*/ 33 w 88"/>
                <a:gd name="T7" fmla="*/ 0 h 414"/>
                <a:gd name="T8" fmla="*/ 26 w 88"/>
                <a:gd name="T9" fmla="*/ 20 h 414"/>
                <a:gd name="T10" fmla="*/ 8 w 88"/>
                <a:gd name="T11" fmla="*/ 318 h 414"/>
                <a:gd name="T12" fmla="*/ 4 w 88"/>
                <a:gd name="T13" fmla="*/ 406 h 414"/>
                <a:gd name="T14" fmla="*/ 80 w 88"/>
                <a:gd name="T15" fmla="*/ 410 h 414"/>
                <a:gd name="T16" fmla="*/ 84 w 88"/>
                <a:gd name="T17" fmla="*/ 405 h 414"/>
                <a:gd name="T18" fmla="*/ 86 w 88"/>
                <a:gd name="T19" fmla="*/ 404 h 414"/>
                <a:gd name="T20" fmla="*/ 84 w 88"/>
                <a:gd name="T21" fmla="*/ 322 h 414"/>
                <a:gd name="T22" fmla="*/ 51 w 88"/>
                <a:gd name="T23" fmla="*/ 318 h 414"/>
                <a:gd name="T24" fmla="*/ 62 w 88"/>
                <a:gd name="T25" fmla="*/ 19 h 414"/>
                <a:gd name="T26" fmla="*/ 55 w 88"/>
                <a:gd name="T27" fmla="*/ 1 h 414"/>
                <a:gd name="T28" fmla="*/ 66 w 88"/>
                <a:gd name="T29" fmla="*/ 20 h 414"/>
                <a:gd name="T30" fmla="*/ 80 w 88"/>
                <a:gd name="T31" fmla="*/ 314 h 414"/>
                <a:gd name="T32" fmla="*/ 88 w 88"/>
                <a:gd name="T33" fmla="*/ 404 h 414"/>
                <a:gd name="T34" fmla="*/ 88 w 88"/>
                <a:gd name="T35" fmla="*/ 406 h 414"/>
                <a:gd name="T36" fmla="*/ 76 w 88"/>
                <a:gd name="T37" fmla="*/ 402 h 414"/>
                <a:gd name="T38" fmla="*/ 60 w 88"/>
                <a:gd name="T39" fmla="*/ 326 h 414"/>
                <a:gd name="T40" fmla="*/ 76 w 88"/>
                <a:gd name="T41" fmla="*/ 402 h 414"/>
                <a:gd name="T42" fmla="*/ 72 w 88"/>
                <a:gd name="T43" fmla="*/ 398 h 414"/>
                <a:gd name="T44" fmla="*/ 64 w 88"/>
                <a:gd name="T45" fmla="*/ 330 h 414"/>
                <a:gd name="T46" fmla="*/ 52 w 88"/>
                <a:gd name="T47" fmla="*/ 402 h 414"/>
                <a:gd name="T48" fmla="*/ 36 w 88"/>
                <a:gd name="T49" fmla="*/ 326 h 414"/>
                <a:gd name="T50" fmla="*/ 52 w 88"/>
                <a:gd name="T51" fmla="*/ 402 h 414"/>
                <a:gd name="T52" fmla="*/ 48 w 88"/>
                <a:gd name="T53" fmla="*/ 398 h 414"/>
                <a:gd name="T54" fmla="*/ 40 w 88"/>
                <a:gd name="T55" fmla="*/ 330 h 414"/>
                <a:gd name="T56" fmla="*/ 28 w 88"/>
                <a:gd name="T57" fmla="*/ 402 h 414"/>
                <a:gd name="T58" fmla="*/ 12 w 88"/>
                <a:gd name="T59" fmla="*/ 326 h 414"/>
                <a:gd name="T60" fmla="*/ 28 w 88"/>
                <a:gd name="T61" fmla="*/ 402 h 414"/>
                <a:gd name="T62" fmla="*/ 24 w 88"/>
                <a:gd name="T63" fmla="*/ 398 h 414"/>
                <a:gd name="T64" fmla="*/ 16 w 88"/>
                <a:gd name="T65" fmla="*/ 3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14">
                  <a:moveTo>
                    <a:pt x="80" y="414"/>
                  </a:moveTo>
                  <a:cubicBezTo>
                    <a:pt x="8" y="414"/>
                    <a:pt x="8" y="414"/>
                    <a:pt x="8" y="414"/>
                  </a:cubicBezTo>
                  <a:cubicBezTo>
                    <a:pt x="4" y="414"/>
                    <a:pt x="0" y="410"/>
                    <a:pt x="0" y="406"/>
                  </a:cubicBezTo>
                  <a:cubicBezTo>
                    <a:pt x="0" y="322"/>
                    <a:pt x="0" y="322"/>
                    <a:pt x="0" y="322"/>
                  </a:cubicBezTo>
                  <a:cubicBezTo>
                    <a:pt x="0" y="317"/>
                    <a:pt x="4" y="314"/>
                    <a:pt x="8" y="314"/>
                  </a:cubicBezTo>
                  <a:cubicBezTo>
                    <a:pt x="33" y="314"/>
                    <a:pt x="33" y="314"/>
                    <a:pt x="33" y="314"/>
                  </a:cubicBezTo>
                  <a:cubicBezTo>
                    <a:pt x="22" y="20"/>
                    <a:pt x="22" y="20"/>
                    <a:pt x="22" y="20"/>
                  </a:cubicBezTo>
                  <a:cubicBezTo>
                    <a:pt x="22" y="12"/>
                    <a:pt x="26" y="5"/>
                    <a:pt x="33" y="0"/>
                  </a:cubicBezTo>
                  <a:cubicBezTo>
                    <a:pt x="35" y="4"/>
                    <a:pt x="35" y="4"/>
                    <a:pt x="35" y="4"/>
                  </a:cubicBezTo>
                  <a:cubicBezTo>
                    <a:pt x="29" y="7"/>
                    <a:pt x="26" y="14"/>
                    <a:pt x="26" y="20"/>
                  </a:cubicBezTo>
                  <a:cubicBezTo>
                    <a:pt x="37" y="318"/>
                    <a:pt x="37" y="318"/>
                    <a:pt x="37" y="318"/>
                  </a:cubicBezTo>
                  <a:cubicBezTo>
                    <a:pt x="8" y="318"/>
                    <a:pt x="8" y="318"/>
                    <a:pt x="8" y="318"/>
                  </a:cubicBezTo>
                  <a:cubicBezTo>
                    <a:pt x="6" y="318"/>
                    <a:pt x="4" y="319"/>
                    <a:pt x="4" y="322"/>
                  </a:cubicBezTo>
                  <a:cubicBezTo>
                    <a:pt x="4" y="406"/>
                    <a:pt x="4" y="406"/>
                    <a:pt x="4" y="406"/>
                  </a:cubicBezTo>
                  <a:cubicBezTo>
                    <a:pt x="4" y="408"/>
                    <a:pt x="6" y="410"/>
                    <a:pt x="8" y="410"/>
                  </a:cubicBezTo>
                  <a:cubicBezTo>
                    <a:pt x="80" y="410"/>
                    <a:pt x="80" y="410"/>
                    <a:pt x="80" y="410"/>
                  </a:cubicBezTo>
                  <a:cubicBezTo>
                    <a:pt x="82" y="410"/>
                    <a:pt x="84" y="408"/>
                    <a:pt x="84" y="406"/>
                  </a:cubicBezTo>
                  <a:cubicBezTo>
                    <a:pt x="84" y="405"/>
                    <a:pt x="84" y="405"/>
                    <a:pt x="84" y="405"/>
                  </a:cubicBezTo>
                  <a:cubicBezTo>
                    <a:pt x="84" y="405"/>
                    <a:pt x="84" y="405"/>
                    <a:pt x="84" y="405"/>
                  </a:cubicBezTo>
                  <a:cubicBezTo>
                    <a:pt x="86" y="404"/>
                    <a:pt x="86" y="404"/>
                    <a:pt x="86" y="404"/>
                  </a:cubicBezTo>
                  <a:cubicBezTo>
                    <a:pt x="84" y="404"/>
                    <a:pt x="84" y="404"/>
                    <a:pt x="84" y="404"/>
                  </a:cubicBezTo>
                  <a:cubicBezTo>
                    <a:pt x="84" y="322"/>
                    <a:pt x="84" y="322"/>
                    <a:pt x="84" y="322"/>
                  </a:cubicBezTo>
                  <a:cubicBezTo>
                    <a:pt x="84" y="319"/>
                    <a:pt x="82" y="318"/>
                    <a:pt x="80" y="318"/>
                  </a:cubicBezTo>
                  <a:cubicBezTo>
                    <a:pt x="51" y="318"/>
                    <a:pt x="51" y="318"/>
                    <a:pt x="51" y="318"/>
                  </a:cubicBezTo>
                  <a:cubicBezTo>
                    <a:pt x="62" y="20"/>
                    <a:pt x="62" y="20"/>
                    <a:pt x="62" y="20"/>
                  </a:cubicBezTo>
                  <a:cubicBezTo>
                    <a:pt x="62" y="20"/>
                    <a:pt x="62" y="19"/>
                    <a:pt x="62" y="19"/>
                  </a:cubicBezTo>
                  <a:cubicBezTo>
                    <a:pt x="62" y="13"/>
                    <a:pt x="58" y="7"/>
                    <a:pt x="53" y="4"/>
                  </a:cubicBezTo>
                  <a:cubicBezTo>
                    <a:pt x="55" y="1"/>
                    <a:pt x="55" y="1"/>
                    <a:pt x="55" y="1"/>
                  </a:cubicBezTo>
                  <a:cubicBezTo>
                    <a:pt x="62" y="4"/>
                    <a:pt x="66" y="11"/>
                    <a:pt x="66" y="19"/>
                  </a:cubicBezTo>
                  <a:cubicBezTo>
                    <a:pt x="66" y="19"/>
                    <a:pt x="66" y="20"/>
                    <a:pt x="66" y="20"/>
                  </a:cubicBezTo>
                  <a:cubicBezTo>
                    <a:pt x="55" y="314"/>
                    <a:pt x="55" y="314"/>
                    <a:pt x="55" y="314"/>
                  </a:cubicBezTo>
                  <a:cubicBezTo>
                    <a:pt x="80" y="314"/>
                    <a:pt x="80" y="314"/>
                    <a:pt x="80" y="314"/>
                  </a:cubicBezTo>
                  <a:cubicBezTo>
                    <a:pt x="84" y="314"/>
                    <a:pt x="88" y="317"/>
                    <a:pt x="88" y="322"/>
                  </a:cubicBezTo>
                  <a:cubicBezTo>
                    <a:pt x="88" y="404"/>
                    <a:pt x="88" y="404"/>
                    <a:pt x="88" y="404"/>
                  </a:cubicBezTo>
                  <a:cubicBezTo>
                    <a:pt x="88" y="405"/>
                    <a:pt x="88" y="405"/>
                    <a:pt x="88" y="405"/>
                  </a:cubicBezTo>
                  <a:cubicBezTo>
                    <a:pt x="88" y="406"/>
                    <a:pt x="88" y="406"/>
                    <a:pt x="88" y="406"/>
                  </a:cubicBezTo>
                  <a:cubicBezTo>
                    <a:pt x="88" y="410"/>
                    <a:pt x="84" y="414"/>
                    <a:pt x="80" y="414"/>
                  </a:cubicBezTo>
                  <a:close/>
                  <a:moveTo>
                    <a:pt x="76" y="402"/>
                  </a:moveTo>
                  <a:cubicBezTo>
                    <a:pt x="60" y="402"/>
                    <a:pt x="60" y="402"/>
                    <a:pt x="60" y="402"/>
                  </a:cubicBezTo>
                  <a:cubicBezTo>
                    <a:pt x="60" y="326"/>
                    <a:pt x="60" y="326"/>
                    <a:pt x="60" y="326"/>
                  </a:cubicBezTo>
                  <a:cubicBezTo>
                    <a:pt x="76" y="326"/>
                    <a:pt x="76" y="326"/>
                    <a:pt x="76" y="326"/>
                  </a:cubicBezTo>
                  <a:lnTo>
                    <a:pt x="76" y="402"/>
                  </a:lnTo>
                  <a:close/>
                  <a:moveTo>
                    <a:pt x="64" y="398"/>
                  </a:moveTo>
                  <a:cubicBezTo>
                    <a:pt x="72" y="398"/>
                    <a:pt x="72" y="398"/>
                    <a:pt x="72" y="398"/>
                  </a:cubicBezTo>
                  <a:cubicBezTo>
                    <a:pt x="72" y="330"/>
                    <a:pt x="72" y="330"/>
                    <a:pt x="72" y="330"/>
                  </a:cubicBezTo>
                  <a:cubicBezTo>
                    <a:pt x="64" y="330"/>
                    <a:pt x="64" y="330"/>
                    <a:pt x="64" y="330"/>
                  </a:cubicBezTo>
                  <a:lnTo>
                    <a:pt x="64" y="398"/>
                  </a:lnTo>
                  <a:close/>
                  <a:moveTo>
                    <a:pt x="52" y="402"/>
                  </a:moveTo>
                  <a:cubicBezTo>
                    <a:pt x="36" y="402"/>
                    <a:pt x="36" y="402"/>
                    <a:pt x="36" y="402"/>
                  </a:cubicBezTo>
                  <a:cubicBezTo>
                    <a:pt x="36" y="326"/>
                    <a:pt x="36" y="326"/>
                    <a:pt x="36" y="326"/>
                  </a:cubicBezTo>
                  <a:cubicBezTo>
                    <a:pt x="52" y="326"/>
                    <a:pt x="52" y="326"/>
                    <a:pt x="52" y="326"/>
                  </a:cubicBezTo>
                  <a:lnTo>
                    <a:pt x="52" y="402"/>
                  </a:lnTo>
                  <a:close/>
                  <a:moveTo>
                    <a:pt x="40" y="398"/>
                  </a:moveTo>
                  <a:cubicBezTo>
                    <a:pt x="48" y="398"/>
                    <a:pt x="48" y="398"/>
                    <a:pt x="48" y="398"/>
                  </a:cubicBezTo>
                  <a:cubicBezTo>
                    <a:pt x="48" y="330"/>
                    <a:pt x="48" y="330"/>
                    <a:pt x="48" y="330"/>
                  </a:cubicBezTo>
                  <a:cubicBezTo>
                    <a:pt x="40" y="330"/>
                    <a:pt x="40" y="330"/>
                    <a:pt x="40" y="330"/>
                  </a:cubicBezTo>
                  <a:lnTo>
                    <a:pt x="40" y="398"/>
                  </a:lnTo>
                  <a:close/>
                  <a:moveTo>
                    <a:pt x="28" y="402"/>
                  </a:moveTo>
                  <a:cubicBezTo>
                    <a:pt x="12" y="402"/>
                    <a:pt x="12" y="402"/>
                    <a:pt x="12" y="402"/>
                  </a:cubicBezTo>
                  <a:cubicBezTo>
                    <a:pt x="12" y="326"/>
                    <a:pt x="12" y="326"/>
                    <a:pt x="12" y="326"/>
                  </a:cubicBezTo>
                  <a:cubicBezTo>
                    <a:pt x="28" y="326"/>
                    <a:pt x="28" y="326"/>
                    <a:pt x="28" y="326"/>
                  </a:cubicBezTo>
                  <a:lnTo>
                    <a:pt x="28" y="402"/>
                  </a:lnTo>
                  <a:close/>
                  <a:moveTo>
                    <a:pt x="16" y="398"/>
                  </a:moveTo>
                  <a:cubicBezTo>
                    <a:pt x="24" y="398"/>
                    <a:pt x="24" y="398"/>
                    <a:pt x="24" y="398"/>
                  </a:cubicBezTo>
                  <a:cubicBezTo>
                    <a:pt x="24" y="330"/>
                    <a:pt x="24" y="330"/>
                    <a:pt x="24" y="330"/>
                  </a:cubicBezTo>
                  <a:cubicBezTo>
                    <a:pt x="16" y="330"/>
                    <a:pt x="16" y="330"/>
                    <a:pt x="16" y="330"/>
                  </a:cubicBezTo>
                  <a:lnTo>
                    <a:pt x="16" y="39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2" name="Freeform 141"/>
            <p:cNvSpPr>
              <a:spLocks/>
            </p:cNvSpPr>
            <p:nvPr/>
          </p:nvSpPr>
          <p:spPr bwMode="auto">
            <a:xfrm>
              <a:off x="3151181" y="3192306"/>
              <a:ext cx="311150" cy="303318"/>
            </a:xfrm>
            <a:custGeom>
              <a:avLst/>
              <a:gdLst>
                <a:gd name="T0" fmla="*/ 162 w 225"/>
                <a:gd name="T1" fmla="*/ 236 h 236"/>
                <a:gd name="T2" fmla="*/ 110 w 225"/>
                <a:gd name="T3" fmla="*/ 208 h 236"/>
                <a:gd name="T4" fmla="*/ 110 w 225"/>
                <a:gd name="T5" fmla="*/ 208 h 236"/>
                <a:gd name="T6" fmla="*/ 109 w 225"/>
                <a:gd name="T7" fmla="*/ 206 h 236"/>
                <a:gd name="T8" fmla="*/ 92 w 225"/>
                <a:gd name="T9" fmla="*/ 178 h 236"/>
                <a:gd name="T10" fmla="*/ 84 w 225"/>
                <a:gd name="T11" fmla="*/ 201 h 236"/>
                <a:gd name="T12" fmla="*/ 83 w 225"/>
                <a:gd name="T13" fmla="*/ 204 h 236"/>
                <a:gd name="T14" fmla="*/ 57 w 225"/>
                <a:gd name="T15" fmla="*/ 221 h 236"/>
                <a:gd name="T16" fmla="*/ 29 w 225"/>
                <a:gd name="T17" fmla="*/ 193 h 236"/>
                <a:gd name="T18" fmla="*/ 24 w 225"/>
                <a:gd name="T19" fmla="*/ 97 h 236"/>
                <a:gd name="T20" fmla="*/ 0 w 225"/>
                <a:gd name="T21" fmla="*/ 76 h 236"/>
                <a:gd name="T22" fmla="*/ 105 w 225"/>
                <a:gd name="T23" fmla="*/ 0 h 236"/>
                <a:gd name="T24" fmla="*/ 108 w 225"/>
                <a:gd name="T25" fmla="*/ 3 h 236"/>
                <a:gd name="T26" fmla="*/ 6 w 225"/>
                <a:gd name="T27" fmla="*/ 76 h 236"/>
                <a:gd name="T28" fmla="*/ 28 w 225"/>
                <a:gd name="T29" fmla="*/ 95 h 236"/>
                <a:gd name="T30" fmla="*/ 33 w 225"/>
                <a:gd name="T31" fmla="*/ 193 h 236"/>
                <a:gd name="T32" fmla="*/ 57 w 225"/>
                <a:gd name="T33" fmla="*/ 217 h 236"/>
                <a:gd name="T34" fmla="*/ 79 w 225"/>
                <a:gd name="T35" fmla="*/ 202 h 236"/>
                <a:gd name="T36" fmla="*/ 80 w 225"/>
                <a:gd name="T37" fmla="*/ 200 h 236"/>
                <a:gd name="T38" fmla="*/ 91 w 225"/>
                <a:gd name="T39" fmla="*/ 168 h 236"/>
                <a:gd name="T40" fmla="*/ 113 w 225"/>
                <a:gd name="T41" fmla="*/ 204 h 236"/>
                <a:gd name="T42" fmla="*/ 162 w 225"/>
                <a:gd name="T43" fmla="*/ 232 h 236"/>
                <a:gd name="T44" fmla="*/ 221 w 225"/>
                <a:gd name="T45" fmla="*/ 173 h 236"/>
                <a:gd name="T46" fmla="*/ 207 w 225"/>
                <a:gd name="T47" fmla="*/ 136 h 236"/>
                <a:gd name="T48" fmla="*/ 117 w 225"/>
                <a:gd name="T49" fmla="*/ 3 h 236"/>
                <a:gd name="T50" fmla="*/ 120 w 225"/>
                <a:gd name="T51" fmla="*/ 1 h 236"/>
                <a:gd name="T52" fmla="*/ 210 w 225"/>
                <a:gd name="T53" fmla="*/ 133 h 236"/>
                <a:gd name="T54" fmla="*/ 225 w 225"/>
                <a:gd name="T55" fmla="*/ 173 h 236"/>
                <a:gd name="T56" fmla="*/ 162 w 225"/>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5" h="236">
                  <a:moveTo>
                    <a:pt x="162" y="236"/>
                  </a:moveTo>
                  <a:cubicBezTo>
                    <a:pt x="141" y="236"/>
                    <a:pt x="122" y="226"/>
                    <a:pt x="110" y="208"/>
                  </a:cubicBezTo>
                  <a:cubicBezTo>
                    <a:pt x="110" y="208"/>
                    <a:pt x="110" y="208"/>
                    <a:pt x="110" y="208"/>
                  </a:cubicBezTo>
                  <a:cubicBezTo>
                    <a:pt x="109" y="206"/>
                    <a:pt x="109" y="206"/>
                    <a:pt x="109" y="206"/>
                  </a:cubicBezTo>
                  <a:cubicBezTo>
                    <a:pt x="92" y="178"/>
                    <a:pt x="92" y="178"/>
                    <a:pt x="92" y="178"/>
                  </a:cubicBezTo>
                  <a:cubicBezTo>
                    <a:pt x="84" y="201"/>
                    <a:pt x="84" y="201"/>
                    <a:pt x="84" y="201"/>
                  </a:cubicBezTo>
                  <a:cubicBezTo>
                    <a:pt x="84" y="202"/>
                    <a:pt x="83" y="203"/>
                    <a:pt x="83" y="204"/>
                  </a:cubicBezTo>
                  <a:cubicBezTo>
                    <a:pt x="78" y="214"/>
                    <a:pt x="68" y="221"/>
                    <a:pt x="57" y="221"/>
                  </a:cubicBezTo>
                  <a:cubicBezTo>
                    <a:pt x="42" y="221"/>
                    <a:pt x="29" y="209"/>
                    <a:pt x="29" y="193"/>
                  </a:cubicBezTo>
                  <a:cubicBezTo>
                    <a:pt x="24" y="97"/>
                    <a:pt x="24" y="97"/>
                    <a:pt x="24" y="97"/>
                  </a:cubicBezTo>
                  <a:cubicBezTo>
                    <a:pt x="0" y="76"/>
                    <a:pt x="0" y="76"/>
                    <a:pt x="0" y="76"/>
                  </a:cubicBezTo>
                  <a:cubicBezTo>
                    <a:pt x="105" y="0"/>
                    <a:pt x="105" y="0"/>
                    <a:pt x="105" y="0"/>
                  </a:cubicBezTo>
                  <a:cubicBezTo>
                    <a:pt x="108" y="3"/>
                    <a:pt x="108" y="3"/>
                    <a:pt x="108" y="3"/>
                  </a:cubicBezTo>
                  <a:cubicBezTo>
                    <a:pt x="6" y="76"/>
                    <a:pt x="6" y="76"/>
                    <a:pt x="6" y="76"/>
                  </a:cubicBezTo>
                  <a:cubicBezTo>
                    <a:pt x="28" y="95"/>
                    <a:pt x="28" y="95"/>
                    <a:pt x="28" y="95"/>
                  </a:cubicBezTo>
                  <a:cubicBezTo>
                    <a:pt x="33" y="193"/>
                    <a:pt x="33" y="193"/>
                    <a:pt x="33" y="193"/>
                  </a:cubicBezTo>
                  <a:cubicBezTo>
                    <a:pt x="33" y="206"/>
                    <a:pt x="44" y="217"/>
                    <a:pt x="57" y="217"/>
                  </a:cubicBezTo>
                  <a:cubicBezTo>
                    <a:pt x="67" y="217"/>
                    <a:pt x="75" y="211"/>
                    <a:pt x="79" y="202"/>
                  </a:cubicBezTo>
                  <a:cubicBezTo>
                    <a:pt x="80" y="201"/>
                    <a:pt x="80" y="201"/>
                    <a:pt x="80" y="200"/>
                  </a:cubicBezTo>
                  <a:cubicBezTo>
                    <a:pt x="91" y="168"/>
                    <a:pt x="91" y="168"/>
                    <a:pt x="91" y="168"/>
                  </a:cubicBezTo>
                  <a:cubicBezTo>
                    <a:pt x="113" y="204"/>
                    <a:pt x="113" y="204"/>
                    <a:pt x="113" y="204"/>
                  </a:cubicBezTo>
                  <a:cubicBezTo>
                    <a:pt x="123" y="222"/>
                    <a:pt x="142" y="232"/>
                    <a:pt x="162" y="232"/>
                  </a:cubicBezTo>
                  <a:cubicBezTo>
                    <a:pt x="195" y="232"/>
                    <a:pt x="221" y="206"/>
                    <a:pt x="221" y="173"/>
                  </a:cubicBezTo>
                  <a:cubicBezTo>
                    <a:pt x="221" y="160"/>
                    <a:pt x="216" y="146"/>
                    <a:pt x="207" y="136"/>
                  </a:cubicBezTo>
                  <a:cubicBezTo>
                    <a:pt x="117" y="3"/>
                    <a:pt x="117" y="3"/>
                    <a:pt x="117" y="3"/>
                  </a:cubicBezTo>
                  <a:cubicBezTo>
                    <a:pt x="120" y="1"/>
                    <a:pt x="120" y="1"/>
                    <a:pt x="120" y="1"/>
                  </a:cubicBezTo>
                  <a:cubicBezTo>
                    <a:pt x="210" y="133"/>
                    <a:pt x="210" y="133"/>
                    <a:pt x="210" y="133"/>
                  </a:cubicBezTo>
                  <a:cubicBezTo>
                    <a:pt x="220" y="144"/>
                    <a:pt x="225" y="159"/>
                    <a:pt x="225" y="173"/>
                  </a:cubicBezTo>
                  <a:cubicBezTo>
                    <a:pt x="225" y="208"/>
                    <a:pt x="197" y="236"/>
                    <a:pt x="162" y="236"/>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3" name="Freeform 142"/>
            <p:cNvSpPr>
              <a:spLocks noEditPoints="1"/>
            </p:cNvSpPr>
            <p:nvPr/>
          </p:nvSpPr>
          <p:spPr bwMode="auto">
            <a:xfrm>
              <a:off x="3275006" y="3115741"/>
              <a:ext cx="66675" cy="85400"/>
            </a:xfrm>
            <a:custGeom>
              <a:avLst/>
              <a:gdLst>
                <a:gd name="T0" fmla="*/ 24 w 48"/>
                <a:gd name="T1" fmla="*/ 67 h 67"/>
                <a:gd name="T2" fmla="*/ 19 w 48"/>
                <a:gd name="T3" fmla="*/ 66 h 67"/>
                <a:gd name="T4" fmla="*/ 0 w 48"/>
                <a:gd name="T5" fmla="*/ 32 h 67"/>
                <a:gd name="T6" fmla="*/ 13 w 48"/>
                <a:gd name="T7" fmla="*/ 1 h 67"/>
                <a:gd name="T8" fmla="*/ 15 w 48"/>
                <a:gd name="T9" fmla="*/ 4 h 67"/>
                <a:gd name="T10" fmla="*/ 4 w 48"/>
                <a:gd name="T11" fmla="*/ 32 h 67"/>
                <a:gd name="T12" fmla="*/ 22 w 48"/>
                <a:gd name="T13" fmla="*/ 63 h 67"/>
                <a:gd name="T14" fmla="*/ 24 w 48"/>
                <a:gd name="T15" fmla="*/ 63 h 67"/>
                <a:gd name="T16" fmla="*/ 44 w 48"/>
                <a:gd name="T17" fmla="*/ 32 h 67"/>
                <a:gd name="T18" fmla="*/ 32 w 48"/>
                <a:gd name="T19" fmla="*/ 3 h 67"/>
                <a:gd name="T20" fmla="*/ 34 w 48"/>
                <a:gd name="T21" fmla="*/ 0 h 67"/>
                <a:gd name="T22" fmla="*/ 48 w 48"/>
                <a:gd name="T23" fmla="*/ 32 h 67"/>
                <a:gd name="T24" fmla="*/ 24 w 48"/>
                <a:gd name="T25" fmla="*/ 67 h 67"/>
                <a:gd name="T26" fmla="*/ 24 w 48"/>
                <a:gd name="T27" fmla="*/ 54 h 67"/>
                <a:gd name="T28" fmla="*/ 23 w 48"/>
                <a:gd name="T29" fmla="*/ 53 h 67"/>
                <a:gd name="T30" fmla="*/ 12 w 48"/>
                <a:gd name="T31" fmla="*/ 32 h 67"/>
                <a:gd name="T32" fmla="*/ 13 w 48"/>
                <a:gd name="T33" fmla="*/ 23 h 67"/>
                <a:gd name="T34" fmla="*/ 17 w 48"/>
                <a:gd name="T35" fmla="*/ 24 h 67"/>
                <a:gd name="T36" fmla="*/ 16 w 48"/>
                <a:gd name="T37" fmla="*/ 32 h 67"/>
                <a:gd name="T38" fmla="*/ 24 w 48"/>
                <a:gd name="T39" fmla="*/ 48 h 67"/>
                <a:gd name="T40" fmla="*/ 32 w 48"/>
                <a:gd name="T41" fmla="*/ 32 h 67"/>
                <a:gd name="T42" fmla="*/ 31 w 48"/>
                <a:gd name="T43" fmla="*/ 25 h 67"/>
                <a:gd name="T44" fmla="*/ 35 w 48"/>
                <a:gd name="T45" fmla="*/ 24 h 67"/>
                <a:gd name="T46" fmla="*/ 36 w 48"/>
                <a:gd name="T47" fmla="*/ 32 h 67"/>
                <a:gd name="T48" fmla="*/ 25 w 48"/>
                <a:gd name="T49" fmla="*/ 53 h 67"/>
                <a:gd name="T50" fmla="*/ 24 w 48"/>
                <a:gd name="T51"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7">
                  <a:moveTo>
                    <a:pt x="24" y="67"/>
                  </a:moveTo>
                  <a:cubicBezTo>
                    <a:pt x="22" y="67"/>
                    <a:pt x="21" y="67"/>
                    <a:pt x="19" y="66"/>
                  </a:cubicBezTo>
                  <a:cubicBezTo>
                    <a:pt x="18" y="65"/>
                    <a:pt x="0" y="51"/>
                    <a:pt x="0" y="32"/>
                  </a:cubicBezTo>
                  <a:cubicBezTo>
                    <a:pt x="0" y="19"/>
                    <a:pt x="5" y="7"/>
                    <a:pt x="13" y="1"/>
                  </a:cubicBezTo>
                  <a:cubicBezTo>
                    <a:pt x="15" y="4"/>
                    <a:pt x="15" y="4"/>
                    <a:pt x="15" y="4"/>
                  </a:cubicBezTo>
                  <a:cubicBezTo>
                    <a:pt x="8" y="9"/>
                    <a:pt x="4" y="20"/>
                    <a:pt x="4" y="32"/>
                  </a:cubicBezTo>
                  <a:cubicBezTo>
                    <a:pt x="4" y="49"/>
                    <a:pt x="21" y="62"/>
                    <a:pt x="22" y="63"/>
                  </a:cubicBezTo>
                  <a:cubicBezTo>
                    <a:pt x="22" y="63"/>
                    <a:pt x="23" y="63"/>
                    <a:pt x="24" y="63"/>
                  </a:cubicBezTo>
                  <a:cubicBezTo>
                    <a:pt x="26" y="62"/>
                    <a:pt x="44" y="48"/>
                    <a:pt x="44" y="32"/>
                  </a:cubicBezTo>
                  <a:cubicBezTo>
                    <a:pt x="44" y="19"/>
                    <a:pt x="39" y="8"/>
                    <a:pt x="32" y="3"/>
                  </a:cubicBezTo>
                  <a:cubicBezTo>
                    <a:pt x="34" y="0"/>
                    <a:pt x="34" y="0"/>
                    <a:pt x="34" y="0"/>
                  </a:cubicBezTo>
                  <a:cubicBezTo>
                    <a:pt x="43" y="5"/>
                    <a:pt x="48" y="18"/>
                    <a:pt x="48" y="32"/>
                  </a:cubicBezTo>
                  <a:cubicBezTo>
                    <a:pt x="48" y="51"/>
                    <a:pt x="27" y="67"/>
                    <a:pt x="24" y="67"/>
                  </a:cubicBezTo>
                  <a:close/>
                  <a:moveTo>
                    <a:pt x="24" y="54"/>
                  </a:moveTo>
                  <a:cubicBezTo>
                    <a:pt x="23" y="53"/>
                    <a:pt x="23" y="53"/>
                    <a:pt x="23" y="53"/>
                  </a:cubicBezTo>
                  <a:cubicBezTo>
                    <a:pt x="18" y="48"/>
                    <a:pt x="12" y="40"/>
                    <a:pt x="12" y="32"/>
                  </a:cubicBezTo>
                  <a:cubicBezTo>
                    <a:pt x="12" y="29"/>
                    <a:pt x="12" y="26"/>
                    <a:pt x="13" y="23"/>
                  </a:cubicBezTo>
                  <a:cubicBezTo>
                    <a:pt x="17" y="24"/>
                    <a:pt x="17" y="24"/>
                    <a:pt x="17" y="24"/>
                  </a:cubicBezTo>
                  <a:cubicBezTo>
                    <a:pt x="16" y="26"/>
                    <a:pt x="16" y="29"/>
                    <a:pt x="16" y="32"/>
                  </a:cubicBezTo>
                  <a:cubicBezTo>
                    <a:pt x="16" y="38"/>
                    <a:pt x="21" y="45"/>
                    <a:pt x="24" y="48"/>
                  </a:cubicBezTo>
                  <a:cubicBezTo>
                    <a:pt x="27" y="45"/>
                    <a:pt x="32" y="38"/>
                    <a:pt x="32" y="32"/>
                  </a:cubicBezTo>
                  <a:cubicBezTo>
                    <a:pt x="32" y="29"/>
                    <a:pt x="32" y="27"/>
                    <a:pt x="31" y="25"/>
                  </a:cubicBezTo>
                  <a:cubicBezTo>
                    <a:pt x="35" y="24"/>
                    <a:pt x="35" y="24"/>
                    <a:pt x="35" y="24"/>
                  </a:cubicBezTo>
                  <a:cubicBezTo>
                    <a:pt x="36" y="26"/>
                    <a:pt x="36" y="29"/>
                    <a:pt x="36" y="32"/>
                  </a:cubicBezTo>
                  <a:cubicBezTo>
                    <a:pt x="36" y="40"/>
                    <a:pt x="30" y="48"/>
                    <a:pt x="25" y="53"/>
                  </a:cubicBezTo>
                  <a:lnTo>
                    <a:pt x="24" y="5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4" name="Freeform 143"/>
            <p:cNvSpPr>
              <a:spLocks noEditPoints="1"/>
            </p:cNvSpPr>
            <p:nvPr/>
          </p:nvSpPr>
          <p:spPr bwMode="auto">
            <a:xfrm>
              <a:off x="5599106" y="3427893"/>
              <a:ext cx="127000" cy="460867"/>
            </a:xfrm>
            <a:custGeom>
              <a:avLst/>
              <a:gdLst>
                <a:gd name="T0" fmla="*/ 77 w 92"/>
                <a:gd name="T1" fmla="*/ 359 h 359"/>
                <a:gd name="T2" fmla="*/ 15 w 92"/>
                <a:gd name="T3" fmla="*/ 359 h 359"/>
                <a:gd name="T4" fmla="*/ 0 w 92"/>
                <a:gd name="T5" fmla="*/ 346 h 359"/>
                <a:gd name="T6" fmla="*/ 0 w 92"/>
                <a:gd name="T7" fmla="*/ 94 h 359"/>
                <a:gd name="T8" fmla="*/ 15 w 92"/>
                <a:gd name="T9" fmla="*/ 81 h 359"/>
                <a:gd name="T10" fmla="*/ 28 w 92"/>
                <a:gd name="T11" fmla="*/ 81 h 359"/>
                <a:gd name="T12" fmla="*/ 28 w 92"/>
                <a:gd name="T13" fmla="*/ 9 h 359"/>
                <a:gd name="T14" fmla="*/ 43 w 92"/>
                <a:gd name="T15" fmla="*/ 0 h 359"/>
                <a:gd name="T16" fmla="*/ 49 w 92"/>
                <a:gd name="T17" fmla="*/ 0 h 359"/>
                <a:gd name="T18" fmla="*/ 64 w 92"/>
                <a:gd name="T19" fmla="*/ 9 h 359"/>
                <a:gd name="T20" fmla="*/ 64 w 92"/>
                <a:gd name="T21" fmla="*/ 81 h 359"/>
                <a:gd name="T22" fmla="*/ 77 w 92"/>
                <a:gd name="T23" fmla="*/ 81 h 359"/>
                <a:gd name="T24" fmla="*/ 92 w 92"/>
                <a:gd name="T25" fmla="*/ 94 h 359"/>
                <a:gd name="T26" fmla="*/ 92 w 92"/>
                <a:gd name="T27" fmla="*/ 346 h 359"/>
                <a:gd name="T28" fmla="*/ 77 w 92"/>
                <a:gd name="T29" fmla="*/ 359 h 359"/>
                <a:gd name="T30" fmla="*/ 15 w 92"/>
                <a:gd name="T31" fmla="*/ 85 h 359"/>
                <a:gd name="T32" fmla="*/ 4 w 92"/>
                <a:gd name="T33" fmla="*/ 94 h 359"/>
                <a:gd name="T34" fmla="*/ 4 w 92"/>
                <a:gd name="T35" fmla="*/ 346 h 359"/>
                <a:gd name="T36" fmla="*/ 15 w 92"/>
                <a:gd name="T37" fmla="*/ 355 h 359"/>
                <a:gd name="T38" fmla="*/ 77 w 92"/>
                <a:gd name="T39" fmla="*/ 355 h 359"/>
                <a:gd name="T40" fmla="*/ 88 w 92"/>
                <a:gd name="T41" fmla="*/ 346 h 359"/>
                <a:gd name="T42" fmla="*/ 88 w 92"/>
                <a:gd name="T43" fmla="*/ 94 h 359"/>
                <a:gd name="T44" fmla="*/ 77 w 92"/>
                <a:gd name="T45" fmla="*/ 85 h 359"/>
                <a:gd name="T46" fmla="*/ 60 w 92"/>
                <a:gd name="T47" fmla="*/ 85 h 359"/>
                <a:gd name="T48" fmla="*/ 60 w 92"/>
                <a:gd name="T49" fmla="*/ 9 h 359"/>
                <a:gd name="T50" fmla="*/ 49 w 92"/>
                <a:gd name="T51" fmla="*/ 4 h 359"/>
                <a:gd name="T52" fmla="*/ 43 w 92"/>
                <a:gd name="T53" fmla="*/ 4 h 359"/>
                <a:gd name="T54" fmla="*/ 32 w 92"/>
                <a:gd name="T55" fmla="*/ 9 h 359"/>
                <a:gd name="T56" fmla="*/ 32 w 92"/>
                <a:gd name="T57" fmla="*/ 85 h 359"/>
                <a:gd name="T58" fmla="*/ 15 w 92"/>
                <a:gd name="T59" fmla="*/ 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359">
                  <a:moveTo>
                    <a:pt x="77" y="359"/>
                  </a:moveTo>
                  <a:cubicBezTo>
                    <a:pt x="15" y="359"/>
                    <a:pt x="15" y="359"/>
                    <a:pt x="15" y="359"/>
                  </a:cubicBezTo>
                  <a:cubicBezTo>
                    <a:pt x="7" y="359"/>
                    <a:pt x="0" y="353"/>
                    <a:pt x="0" y="346"/>
                  </a:cubicBezTo>
                  <a:cubicBezTo>
                    <a:pt x="0" y="94"/>
                    <a:pt x="0" y="94"/>
                    <a:pt x="0" y="94"/>
                  </a:cubicBezTo>
                  <a:cubicBezTo>
                    <a:pt x="0" y="87"/>
                    <a:pt x="7" y="81"/>
                    <a:pt x="15" y="81"/>
                  </a:cubicBezTo>
                  <a:cubicBezTo>
                    <a:pt x="28" y="81"/>
                    <a:pt x="28" y="81"/>
                    <a:pt x="28" y="81"/>
                  </a:cubicBezTo>
                  <a:cubicBezTo>
                    <a:pt x="28" y="9"/>
                    <a:pt x="28" y="9"/>
                    <a:pt x="28" y="9"/>
                  </a:cubicBezTo>
                  <a:cubicBezTo>
                    <a:pt x="28" y="4"/>
                    <a:pt x="35" y="0"/>
                    <a:pt x="43" y="0"/>
                  </a:cubicBezTo>
                  <a:cubicBezTo>
                    <a:pt x="49" y="0"/>
                    <a:pt x="49" y="0"/>
                    <a:pt x="49" y="0"/>
                  </a:cubicBezTo>
                  <a:cubicBezTo>
                    <a:pt x="58" y="0"/>
                    <a:pt x="64" y="4"/>
                    <a:pt x="64" y="9"/>
                  </a:cubicBezTo>
                  <a:cubicBezTo>
                    <a:pt x="64" y="81"/>
                    <a:pt x="64" y="81"/>
                    <a:pt x="64" y="81"/>
                  </a:cubicBezTo>
                  <a:cubicBezTo>
                    <a:pt x="77" y="81"/>
                    <a:pt x="77" y="81"/>
                    <a:pt x="77" y="81"/>
                  </a:cubicBezTo>
                  <a:cubicBezTo>
                    <a:pt x="86" y="81"/>
                    <a:pt x="92" y="87"/>
                    <a:pt x="92" y="94"/>
                  </a:cubicBezTo>
                  <a:cubicBezTo>
                    <a:pt x="92" y="346"/>
                    <a:pt x="92" y="346"/>
                    <a:pt x="92" y="346"/>
                  </a:cubicBezTo>
                  <a:cubicBezTo>
                    <a:pt x="92" y="353"/>
                    <a:pt x="86" y="359"/>
                    <a:pt x="77" y="359"/>
                  </a:cubicBezTo>
                  <a:moveTo>
                    <a:pt x="15" y="85"/>
                  </a:moveTo>
                  <a:cubicBezTo>
                    <a:pt x="9" y="85"/>
                    <a:pt x="4" y="89"/>
                    <a:pt x="4" y="94"/>
                  </a:cubicBezTo>
                  <a:cubicBezTo>
                    <a:pt x="4" y="346"/>
                    <a:pt x="4" y="346"/>
                    <a:pt x="4" y="346"/>
                  </a:cubicBezTo>
                  <a:cubicBezTo>
                    <a:pt x="4" y="351"/>
                    <a:pt x="9" y="355"/>
                    <a:pt x="15" y="355"/>
                  </a:cubicBezTo>
                  <a:cubicBezTo>
                    <a:pt x="77" y="355"/>
                    <a:pt x="77" y="355"/>
                    <a:pt x="77" y="355"/>
                  </a:cubicBezTo>
                  <a:cubicBezTo>
                    <a:pt x="83" y="355"/>
                    <a:pt x="88" y="351"/>
                    <a:pt x="88" y="346"/>
                  </a:cubicBezTo>
                  <a:cubicBezTo>
                    <a:pt x="88" y="94"/>
                    <a:pt x="88" y="94"/>
                    <a:pt x="88" y="94"/>
                  </a:cubicBezTo>
                  <a:cubicBezTo>
                    <a:pt x="88" y="89"/>
                    <a:pt x="83" y="85"/>
                    <a:pt x="77" y="85"/>
                  </a:cubicBezTo>
                  <a:cubicBezTo>
                    <a:pt x="60" y="85"/>
                    <a:pt x="60" y="85"/>
                    <a:pt x="60" y="85"/>
                  </a:cubicBezTo>
                  <a:cubicBezTo>
                    <a:pt x="60" y="9"/>
                    <a:pt x="60" y="9"/>
                    <a:pt x="60" y="9"/>
                  </a:cubicBezTo>
                  <a:cubicBezTo>
                    <a:pt x="60" y="7"/>
                    <a:pt x="56" y="4"/>
                    <a:pt x="49" y="4"/>
                  </a:cubicBezTo>
                  <a:cubicBezTo>
                    <a:pt x="43" y="4"/>
                    <a:pt x="43" y="4"/>
                    <a:pt x="43" y="4"/>
                  </a:cubicBezTo>
                  <a:cubicBezTo>
                    <a:pt x="37" y="4"/>
                    <a:pt x="32" y="7"/>
                    <a:pt x="32" y="9"/>
                  </a:cubicBezTo>
                  <a:cubicBezTo>
                    <a:pt x="32" y="85"/>
                    <a:pt x="32" y="85"/>
                    <a:pt x="32" y="85"/>
                  </a:cubicBezTo>
                  <a:cubicBezTo>
                    <a:pt x="15" y="85"/>
                    <a:pt x="15" y="85"/>
                    <a:pt x="15" y="85"/>
                  </a:cubicBez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Freeform 144"/>
            <p:cNvSpPr>
              <a:spLocks noEditPoints="1"/>
            </p:cNvSpPr>
            <p:nvPr/>
          </p:nvSpPr>
          <p:spPr bwMode="auto">
            <a:xfrm>
              <a:off x="5599106" y="3427893"/>
              <a:ext cx="127000" cy="460867"/>
            </a:xfrm>
            <a:custGeom>
              <a:avLst/>
              <a:gdLst>
                <a:gd name="T0" fmla="*/ 32 w 92"/>
                <a:gd name="T1" fmla="*/ 9 h 359"/>
                <a:gd name="T2" fmla="*/ 32 w 92"/>
                <a:gd name="T3" fmla="*/ 9 h 359"/>
                <a:gd name="T4" fmla="*/ 43 w 92"/>
                <a:gd name="T5" fmla="*/ 4 h 359"/>
                <a:gd name="T6" fmla="*/ 49 w 92"/>
                <a:gd name="T7" fmla="*/ 4 h 359"/>
                <a:gd name="T8" fmla="*/ 60 w 92"/>
                <a:gd name="T9" fmla="*/ 9 h 359"/>
                <a:gd name="T10" fmla="*/ 60 w 92"/>
                <a:gd name="T11" fmla="*/ 85 h 359"/>
                <a:gd name="T12" fmla="*/ 77 w 92"/>
                <a:gd name="T13" fmla="*/ 85 h 359"/>
                <a:gd name="T14" fmla="*/ 88 w 92"/>
                <a:gd name="T15" fmla="*/ 94 h 359"/>
                <a:gd name="T16" fmla="*/ 88 w 92"/>
                <a:gd name="T17" fmla="*/ 346 h 359"/>
                <a:gd name="T18" fmla="*/ 88 w 92"/>
                <a:gd name="T19" fmla="*/ 346 h 359"/>
                <a:gd name="T20" fmla="*/ 77 w 92"/>
                <a:gd name="T21" fmla="*/ 355 h 359"/>
                <a:gd name="T22" fmla="*/ 15 w 92"/>
                <a:gd name="T23" fmla="*/ 355 h 359"/>
                <a:gd name="T24" fmla="*/ 4 w 92"/>
                <a:gd name="T25" fmla="*/ 346 h 359"/>
                <a:gd name="T26" fmla="*/ 4 w 92"/>
                <a:gd name="T27" fmla="*/ 94 h 359"/>
                <a:gd name="T28" fmla="*/ 4 w 92"/>
                <a:gd name="T29" fmla="*/ 94 h 359"/>
                <a:gd name="T30" fmla="*/ 15 w 92"/>
                <a:gd name="T31" fmla="*/ 85 h 359"/>
                <a:gd name="T32" fmla="*/ 32 w 92"/>
                <a:gd name="T33" fmla="*/ 85 h 359"/>
                <a:gd name="T34" fmla="*/ 32 w 92"/>
                <a:gd name="T35" fmla="*/ 9 h 359"/>
                <a:gd name="T36" fmla="*/ 32 w 92"/>
                <a:gd name="T37" fmla="*/ 9 h 359"/>
                <a:gd name="T38" fmla="*/ 49 w 92"/>
                <a:gd name="T39" fmla="*/ 0 h 359"/>
                <a:gd name="T40" fmla="*/ 43 w 92"/>
                <a:gd name="T41" fmla="*/ 0 h 359"/>
                <a:gd name="T42" fmla="*/ 28 w 92"/>
                <a:gd name="T43" fmla="*/ 9 h 359"/>
                <a:gd name="T44" fmla="*/ 28 w 92"/>
                <a:gd name="T45" fmla="*/ 81 h 359"/>
                <a:gd name="T46" fmla="*/ 15 w 92"/>
                <a:gd name="T47" fmla="*/ 81 h 359"/>
                <a:gd name="T48" fmla="*/ 0 w 92"/>
                <a:gd name="T49" fmla="*/ 94 h 359"/>
                <a:gd name="T50" fmla="*/ 0 w 92"/>
                <a:gd name="T51" fmla="*/ 346 h 359"/>
                <a:gd name="T52" fmla="*/ 15 w 92"/>
                <a:gd name="T53" fmla="*/ 359 h 359"/>
                <a:gd name="T54" fmla="*/ 77 w 92"/>
                <a:gd name="T55" fmla="*/ 359 h 359"/>
                <a:gd name="T56" fmla="*/ 92 w 92"/>
                <a:gd name="T57" fmla="*/ 346 h 359"/>
                <a:gd name="T58" fmla="*/ 92 w 92"/>
                <a:gd name="T59" fmla="*/ 94 h 359"/>
                <a:gd name="T60" fmla="*/ 77 w 92"/>
                <a:gd name="T61" fmla="*/ 81 h 359"/>
                <a:gd name="T62" fmla="*/ 64 w 92"/>
                <a:gd name="T63" fmla="*/ 81 h 359"/>
                <a:gd name="T64" fmla="*/ 64 w 92"/>
                <a:gd name="T65" fmla="*/ 9 h 359"/>
                <a:gd name="T66" fmla="*/ 49 w 92"/>
                <a:gd name="T6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359">
                  <a:moveTo>
                    <a:pt x="32" y="9"/>
                  </a:moveTo>
                  <a:cubicBezTo>
                    <a:pt x="32" y="9"/>
                    <a:pt x="32" y="9"/>
                    <a:pt x="32" y="9"/>
                  </a:cubicBezTo>
                  <a:cubicBezTo>
                    <a:pt x="32" y="7"/>
                    <a:pt x="37" y="4"/>
                    <a:pt x="43" y="4"/>
                  </a:cubicBezTo>
                  <a:cubicBezTo>
                    <a:pt x="49" y="4"/>
                    <a:pt x="49" y="4"/>
                    <a:pt x="49" y="4"/>
                  </a:cubicBezTo>
                  <a:cubicBezTo>
                    <a:pt x="56" y="4"/>
                    <a:pt x="60" y="7"/>
                    <a:pt x="60" y="9"/>
                  </a:cubicBezTo>
                  <a:cubicBezTo>
                    <a:pt x="60" y="85"/>
                    <a:pt x="60" y="85"/>
                    <a:pt x="60" y="85"/>
                  </a:cubicBezTo>
                  <a:cubicBezTo>
                    <a:pt x="77" y="85"/>
                    <a:pt x="77" y="85"/>
                    <a:pt x="77" y="85"/>
                  </a:cubicBezTo>
                  <a:cubicBezTo>
                    <a:pt x="83" y="85"/>
                    <a:pt x="88" y="89"/>
                    <a:pt x="88" y="94"/>
                  </a:cubicBezTo>
                  <a:cubicBezTo>
                    <a:pt x="88" y="346"/>
                    <a:pt x="88" y="346"/>
                    <a:pt x="88" y="346"/>
                  </a:cubicBezTo>
                  <a:cubicBezTo>
                    <a:pt x="88" y="346"/>
                    <a:pt x="88" y="346"/>
                    <a:pt x="88" y="346"/>
                  </a:cubicBezTo>
                  <a:cubicBezTo>
                    <a:pt x="88" y="351"/>
                    <a:pt x="83" y="355"/>
                    <a:pt x="77" y="355"/>
                  </a:cubicBezTo>
                  <a:cubicBezTo>
                    <a:pt x="15" y="355"/>
                    <a:pt x="15" y="355"/>
                    <a:pt x="15" y="355"/>
                  </a:cubicBezTo>
                  <a:cubicBezTo>
                    <a:pt x="9" y="355"/>
                    <a:pt x="4" y="351"/>
                    <a:pt x="4" y="346"/>
                  </a:cubicBezTo>
                  <a:cubicBezTo>
                    <a:pt x="4" y="94"/>
                    <a:pt x="4" y="94"/>
                    <a:pt x="4" y="94"/>
                  </a:cubicBezTo>
                  <a:cubicBezTo>
                    <a:pt x="4" y="94"/>
                    <a:pt x="4" y="94"/>
                    <a:pt x="4" y="94"/>
                  </a:cubicBezTo>
                  <a:cubicBezTo>
                    <a:pt x="4" y="89"/>
                    <a:pt x="9" y="85"/>
                    <a:pt x="15" y="85"/>
                  </a:cubicBezTo>
                  <a:cubicBezTo>
                    <a:pt x="32" y="85"/>
                    <a:pt x="32" y="85"/>
                    <a:pt x="32" y="85"/>
                  </a:cubicBezTo>
                  <a:cubicBezTo>
                    <a:pt x="32" y="9"/>
                    <a:pt x="32" y="9"/>
                    <a:pt x="32" y="9"/>
                  </a:cubicBezTo>
                  <a:cubicBezTo>
                    <a:pt x="32" y="9"/>
                    <a:pt x="32" y="9"/>
                    <a:pt x="32" y="9"/>
                  </a:cubicBezTo>
                  <a:moveTo>
                    <a:pt x="49" y="0"/>
                  </a:moveTo>
                  <a:cubicBezTo>
                    <a:pt x="43" y="0"/>
                    <a:pt x="43" y="0"/>
                    <a:pt x="43" y="0"/>
                  </a:cubicBezTo>
                  <a:cubicBezTo>
                    <a:pt x="35" y="0"/>
                    <a:pt x="28" y="4"/>
                    <a:pt x="28" y="9"/>
                  </a:cubicBezTo>
                  <a:cubicBezTo>
                    <a:pt x="28" y="81"/>
                    <a:pt x="28" y="81"/>
                    <a:pt x="28" y="81"/>
                  </a:cubicBezTo>
                  <a:cubicBezTo>
                    <a:pt x="15" y="81"/>
                    <a:pt x="15" y="81"/>
                    <a:pt x="15" y="81"/>
                  </a:cubicBezTo>
                  <a:cubicBezTo>
                    <a:pt x="7" y="81"/>
                    <a:pt x="0" y="87"/>
                    <a:pt x="0" y="94"/>
                  </a:cubicBezTo>
                  <a:cubicBezTo>
                    <a:pt x="0" y="346"/>
                    <a:pt x="0" y="346"/>
                    <a:pt x="0" y="346"/>
                  </a:cubicBezTo>
                  <a:cubicBezTo>
                    <a:pt x="0" y="353"/>
                    <a:pt x="7" y="359"/>
                    <a:pt x="15" y="359"/>
                  </a:cubicBezTo>
                  <a:cubicBezTo>
                    <a:pt x="77" y="359"/>
                    <a:pt x="77" y="359"/>
                    <a:pt x="77" y="359"/>
                  </a:cubicBezTo>
                  <a:cubicBezTo>
                    <a:pt x="86" y="359"/>
                    <a:pt x="92" y="353"/>
                    <a:pt x="92" y="346"/>
                  </a:cubicBezTo>
                  <a:cubicBezTo>
                    <a:pt x="92" y="94"/>
                    <a:pt x="92" y="94"/>
                    <a:pt x="92" y="94"/>
                  </a:cubicBezTo>
                  <a:cubicBezTo>
                    <a:pt x="92" y="87"/>
                    <a:pt x="86" y="81"/>
                    <a:pt x="77" y="81"/>
                  </a:cubicBezTo>
                  <a:cubicBezTo>
                    <a:pt x="64" y="81"/>
                    <a:pt x="64" y="81"/>
                    <a:pt x="64" y="81"/>
                  </a:cubicBezTo>
                  <a:cubicBezTo>
                    <a:pt x="64" y="9"/>
                    <a:pt x="64" y="9"/>
                    <a:pt x="64" y="9"/>
                  </a:cubicBezTo>
                  <a:cubicBezTo>
                    <a:pt x="64" y="4"/>
                    <a:pt x="58" y="0"/>
                    <a:pt x="49" y="0"/>
                  </a:cubicBez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Freeform 145"/>
            <p:cNvSpPr>
              <a:spLocks noEditPoints="1"/>
            </p:cNvSpPr>
            <p:nvPr/>
          </p:nvSpPr>
          <p:spPr bwMode="auto">
            <a:xfrm>
              <a:off x="5616568" y="3585441"/>
              <a:ext cx="92075" cy="198777"/>
            </a:xfrm>
            <a:custGeom>
              <a:avLst/>
              <a:gdLst>
                <a:gd name="T0" fmla="*/ 58 w 58"/>
                <a:gd name="T1" fmla="*/ 135 h 135"/>
                <a:gd name="T2" fmla="*/ 0 w 58"/>
                <a:gd name="T3" fmla="*/ 135 h 135"/>
                <a:gd name="T4" fmla="*/ 0 w 58"/>
                <a:gd name="T5" fmla="*/ 0 h 135"/>
                <a:gd name="T6" fmla="*/ 58 w 58"/>
                <a:gd name="T7" fmla="*/ 0 h 135"/>
                <a:gd name="T8" fmla="*/ 58 w 58"/>
                <a:gd name="T9" fmla="*/ 135 h 135"/>
                <a:gd name="T10" fmla="*/ 3 w 58"/>
                <a:gd name="T11" fmla="*/ 132 h 135"/>
                <a:gd name="T12" fmla="*/ 54 w 58"/>
                <a:gd name="T13" fmla="*/ 132 h 135"/>
                <a:gd name="T14" fmla="*/ 54 w 58"/>
                <a:gd name="T15" fmla="*/ 3 h 135"/>
                <a:gd name="T16" fmla="*/ 3 w 58"/>
                <a:gd name="T17" fmla="*/ 3 h 135"/>
                <a:gd name="T18" fmla="*/ 3 w 58"/>
                <a:gd name="T19" fmla="*/ 13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35">
                  <a:moveTo>
                    <a:pt x="58" y="135"/>
                  </a:moveTo>
                  <a:lnTo>
                    <a:pt x="0" y="135"/>
                  </a:lnTo>
                  <a:lnTo>
                    <a:pt x="0" y="0"/>
                  </a:lnTo>
                  <a:lnTo>
                    <a:pt x="58" y="0"/>
                  </a:lnTo>
                  <a:lnTo>
                    <a:pt x="58" y="135"/>
                  </a:lnTo>
                  <a:close/>
                  <a:moveTo>
                    <a:pt x="3" y="132"/>
                  </a:moveTo>
                  <a:lnTo>
                    <a:pt x="54" y="132"/>
                  </a:lnTo>
                  <a:lnTo>
                    <a:pt x="54" y="3"/>
                  </a:lnTo>
                  <a:lnTo>
                    <a:pt x="3" y="3"/>
                  </a:lnTo>
                  <a:lnTo>
                    <a:pt x="3" y="132"/>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Freeform 146"/>
            <p:cNvSpPr>
              <a:spLocks noEditPoints="1"/>
            </p:cNvSpPr>
            <p:nvPr/>
          </p:nvSpPr>
          <p:spPr bwMode="auto">
            <a:xfrm>
              <a:off x="5629268" y="3647282"/>
              <a:ext cx="19050" cy="20614"/>
            </a:xfrm>
            <a:custGeom>
              <a:avLst/>
              <a:gdLst>
                <a:gd name="T0" fmla="*/ 14 w 14"/>
                <a:gd name="T1" fmla="*/ 8 h 16"/>
                <a:gd name="T2" fmla="*/ 7 w 14"/>
                <a:gd name="T3" fmla="*/ 16 h 16"/>
                <a:gd name="T4" fmla="*/ 0 w 14"/>
                <a:gd name="T5" fmla="*/ 8 h 16"/>
                <a:gd name="T6" fmla="*/ 7 w 14"/>
                <a:gd name="T7" fmla="*/ 0 h 16"/>
                <a:gd name="T8" fmla="*/ 14 w 14"/>
                <a:gd name="T9" fmla="*/ 8 h 16"/>
                <a:gd name="T10" fmla="*/ 2 w 14"/>
                <a:gd name="T11" fmla="*/ 8 h 16"/>
                <a:gd name="T12" fmla="*/ 7 w 14"/>
                <a:gd name="T13" fmla="*/ 15 h 16"/>
                <a:gd name="T14" fmla="*/ 12 w 14"/>
                <a:gd name="T15" fmla="*/ 8 h 16"/>
                <a:gd name="T16" fmla="*/ 7 w 14"/>
                <a:gd name="T17" fmla="*/ 1 h 16"/>
                <a:gd name="T18" fmla="*/ 2 w 14"/>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6">
                  <a:moveTo>
                    <a:pt x="14" y="8"/>
                  </a:moveTo>
                  <a:cubicBezTo>
                    <a:pt x="14" y="13"/>
                    <a:pt x="11" y="16"/>
                    <a:pt x="7" y="16"/>
                  </a:cubicBezTo>
                  <a:cubicBezTo>
                    <a:pt x="3" y="16"/>
                    <a:pt x="0" y="13"/>
                    <a:pt x="0" y="8"/>
                  </a:cubicBezTo>
                  <a:cubicBezTo>
                    <a:pt x="0" y="3"/>
                    <a:pt x="3" y="0"/>
                    <a:pt x="7" y="0"/>
                  </a:cubicBezTo>
                  <a:cubicBezTo>
                    <a:pt x="11" y="0"/>
                    <a:pt x="14" y="3"/>
                    <a:pt x="14" y="8"/>
                  </a:cubicBezTo>
                  <a:close/>
                  <a:moveTo>
                    <a:pt x="2" y="8"/>
                  </a:moveTo>
                  <a:cubicBezTo>
                    <a:pt x="2" y="11"/>
                    <a:pt x="4" y="15"/>
                    <a:pt x="7" y="15"/>
                  </a:cubicBezTo>
                  <a:cubicBezTo>
                    <a:pt x="10" y="15"/>
                    <a:pt x="12" y="12"/>
                    <a:pt x="12" y="8"/>
                  </a:cubicBezTo>
                  <a:cubicBezTo>
                    <a:pt x="12" y="5"/>
                    <a:pt x="10" y="1"/>
                    <a:pt x="7" y="1"/>
                  </a:cubicBezTo>
                  <a:cubicBezTo>
                    <a:pt x="4" y="1"/>
                    <a:pt x="2" y="4"/>
                    <a:pt x="2" y="8"/>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47"/>
            <p:cNvSpPr>
              <a:spLocks noChangeArrowheads="1"/>
            </p:cNvSpPr>
            <p:nvPr/>
          </p:nvSpPr>
          <p:spPr bwMode="auto">
            <a:xfrm>
              <a:off x="5653081" y="3645810"/>
              <a:ext cx="1588" cy="22087"/>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9" name="Freeform 148"/>
            <p:cNvSpPr>
              <a:spLocks noEditPoints="1"/>
            </p:cNvSpPr>
            <p:nvPr/>
          </p:nvSpPr>
          <p:spPr bwMode="auto">
            <a:xfrm>
              <a:off x="5659431" y="3647282"/>
              <a:ext cx="4763" cy="20614"/>
            </a:xfrm>
            <a:custGeom>
              <a:avLst/>
              <a:gdLst>
                <a:gd name="T0" fmla="*/ 3 w 3"/>
                <a:gd name="T1" fmla="*/ 1 h 16"/>
                <a:gd name="T2" fmla="*/ 2 w 3"/>
                <a:gd name="T3" fmla="*/ 2 h 16"/>
                <a:gd name="T4" fmla="*/ 0 w 3"/>
                <a:gd name="T5" fmla="*/ 1 h 16"/>
                <a:gd name="T6" fmla="*/ 2 w 3"/>
                <a:gd name="T7" fmla="*/ 0 h 16"/>
                <a:gd name="T8" fmla="*/ 3 w 3"/>
                <a:gd name="T9" fmla="*/ 1 h 16"/>
                <a:gd name="T10" fmla="*/ 1 w 3"/>
                <a:gd name="T11" fmla="*/ 16 h 16"/>
                <a:gd name="T12" fmla="*/ 1 w 3"/>
                <a:gd name="T13" fmla="*/ 4 h 16"/>
                <a:gd name="T14" fmla="*/ 3 w 3"/>
                <a:gd name="T15" fmla="*/ 4 h 16"/>
                <a:gd name="T16" fmla="*/ 3 w 3"/>
                <a:gd name="T17" fmla="*/ 16 h 16"/>
                <a:gd name="T18" fmla="*/ 1 w 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6">
                  <a:moveTo>
                    <a:pt x="3" y="1"/>
                  </a:moveTo>
                  <a:cubicBezTo>
                    <a:pt x="3" y="2"/>
                    <a:pt x="2" y="2"/>
                    <a:pt x="2" y="2"/>
                  </a:cubicBezTo>
                  <a:cubicBezTo>
                    <a:pt x="1" y="2"/>
                    <a:pt x="0" y="2"/>
                    <a:pt x="0" y="1"/>
                  </a:cubicBezTo>
                  <a:cubicBezTo>
                    <a:pt x="0" y="0"/>
                    <a:pt x="1" y="0"/>
                    <a:pt x="2" y="0"/>
                  </a:cubicBezTo>
                  <a:cubicBezTo>
                    <a:pt x="2" y="0"/>
                    <a:pt x="3" y="0"/>
                    <a:pt x="3" y="1"/>
                  </a:cubicBezTo>
                  <a:close/>
                  <a:moveTo>
                    <a:pt x="1" y="16"/>
                  </a:moveTo>
                  <a:cubicBezTo>
                    <a:pt x="1" y="4"/>
                    <a:pt x="1" y="4"/>
                    <a:pt x="1" y="4"/>
                  </a:cubicBezTo>
                  <a:cubicBezTo>
                    <a:pt x="3" y="4"/>
                    <a:pt x="3" y="4"/>
                    <a:pt x="3" y="4"/>
                  </a:cubicBezTo>
                  <a:cubicBezTo>
                    <a:pt x="3" y="16"/>
                    <a:pt x="3" y="16"/>
                    <a:pt x="3" y="16"/>
                  </a:cubicBezTo>
                  <a:lnTo>
                    <a:pt x="1" y="16"/>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Freeform 149"/>
            <p:cNvSpPr>
              <a:spLocks/>
            </p:cNvSpPr>
            <p:nvPr/>
          </p:nvSpPr>
          <p:spPr bwMode="auto">
            <a:xfrm>
              <a:off x="5665781" y="3651700"/>
              <a:ext cx="15875" cy="16197"/>
            </a:xfrm>
            <a:custGeom>
              <a:avLst/>
              <a:gdLst>
                <a:gd name="T0" fmla="*/ 2 w 11"/>
                <a:gd name="T1" fmla="*/ 0 h 12"/>
                <a:gd name="T2" fmla="*/ 4 w 11"/>
                <a:gd name="T3" fmla="*/ 7 h 12"/>
                <a:gd name="T4" fmla="*/ 5 w 11"/>
                <a:gd name="T5" fmla="*/ 10 h 12"/>
                <a:gd name="T6" fmla="*/ 5 w 11"/>
                <a:gd name="T7" fmla="*/ 10 h 12"/>
                <a:gd name="T8" fmla="*/ 6 w 11"/>
                <a:gd name="T9" fmla="*/ 7 h 12"/>
                <a:gd name="T10" fmla="*/ 9 w 11"/>
                <a:gd name="T11" fmla="*/ 0 h 12"/>
                <a:gd name="T12" fmla="*/ 11 w 11"/>
                <a:gd name="T13" fmla="*/ 0 h 12"/>
                <a:gd name="T14" fmla="*/ 6 w 11"/>
                <a:gd name="T15" fmla="*/ 12 h 12"/>
                <a:gd name="T16" fmla="*/ 4 w 11"/>
                <a:gd name="T17" fmla="*/ 12 h 12"/>
                <a:gd name="T18" fmla="*/ 0 w 11"/>
                <a:gd name="T19" fmla="*/ 0 h 12"/>
                <a:gd name="T20" fmla="*/ 2 w 11"/>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2" y="0"/>
                  </a:moveTo>
                  <a:cubicBezTo>
                    <a:pt x="4" y="7"/>
                    <a:pt x="4" y="7"/>
                    <a:pt x="4" y="7"/>
                  </a:cubicBezTo>
                  <a:cubicBezTo>
                    <a:pt x="5" y="8"/>
                    <a:pt x="5" y="9"/>
                    <a:pt x="5" y="10"/>
                  </a:cubicBezTo>
                  <a:cubicBezTo>
                    <a:pt x="5" y="10"/>
                    <a:pt x="5" y="10"/>
                    <a:pt x="5" y="10"/>
                  </a:cubicBezTo>
                  <a:cubicBezTo>
                    <a:pt x="6" y="9"/>
                    <a:pt x="6" y="8"/>
                    <a:pt x="6" y="7"/>
                  </a:cubicBezTo>
                  <a:cubicBezTo>
                    <a:pt x="9" y="0"/>
                    <a:pt x="9" y="0"/>
                    <a:pt x="9" y="0"/>
                  </a:cubicBezTo>
                  <a:cubicBezTo>
                    <a:pt x="11" y="0"/>
                    <a:pt x="11" y="0"/>
                    <a:pt x="11" y="0"/>
                  </a:cubicBezTo>
                  <a:cubicBezTo>
                    <a:pt x="6" y="12"/>
                    <a:pt x="6" y="12"/>
                    <a:pt x="6" y="12"/>
                  </a:cubicBezTo>
                  <a:cubicBezTo>
                    <a:pt x="4" y="12"/>
                    <a:pt x="4" y="12"/>
                    <a:pt x="4" y="12"/>
                  </a:cubicBezTo>
                  <a:cubicBezTo>
                    <a:pt x="0" y="0"/>
                    <a:pt x="0" y="0"/>
                    <a:pt x="0" y="0"/>
                  </a:cubicBezTo>
                  <a:lnTo>
                    <a:pt x="2" y="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Freeform 150"/>
            <p:cNvSpPr>
              <a:spLocks noEditPoints="1"/>
            </p:cNvSpPr>
            <p:nvPr/>
          </p:nvSpPr>
          <p:spPr bwMode="auto">
            <a:xfrm>
              <a:off x="5683243" y="3651700"/>
              <a:ext cx="14288" cy="16197"/>
            </a:xfrm>
            <a:custGeom>
              <a:avLst/>
              <a:gdLst>
                <a:gd name="T0" fmla="*/ 2 w 10"/>
                <a:gd name="T1" fmla="*/ 7 h 12"/>
                <a:gd name="T2" fmla="*/ 6 w 10"/>
                <a:gd name="T3" fmla="*/ 11 h 12"/>
                <a:gd name="T4" fmla="*/ 9 w 10"/>
                <a:gd name="T5" fmla="*/ 10 h 12"/>
                <a:gd name="T6" fmla="*/ 9 w 10"/>
                <a:gd name="T7" fmla="*/ 12 h 12"/>
                <a:gd name="T8" fmla="*/ 5 w 10"/>
                <a:gd name="T9" fmla="*/ 12 h 12"/>
                <a:gd name="T10" fmla="*/ 0 w 10"/>
                <a:gd name="T11" fmla="*/ 6 h 12"/>
                <a:gd name="T12" fmla="*/ 5 w 10"/>
                <a:gd name="T13" fmla="*/ 0 h 12"/>
                <a:gd name="T14" fmla="*/ 10 w 10"/>
                <a:gd name="T15" fmla="*/ 6 h 12"/>
                <a:gd name="T16" fmla="*/ 10 w 10"/>
                <a:gd name="T17" fmla="*/ 7 h 12"/>
                <a:gd name="T18" fmla="*/ 2 w 10"/>
                <a:gd name="T19" fmla="*/ 7 h 12"/>
                <a:gd name="T20" fmla="*/ 8 w 10"/>
                <a:gd name="T21" fmla="*/ 5 h 12"/>
                <a:gd name="T22" fmla="*/ 5 w 10"/>
                <a:gd name="T23" fmla="*/ 2 h 12"/>
                <a:gd name="T24" fmla="*/ 2 w 10"/>
                <a:gd name="T25" fmla="*/ 5 h 12"/>
                <a:gd name="T26" fmla="*/ 8 w 10"/>
                <a:gd name="T2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2" y="7"/>
                  </a:moveTo>
                  <a:cubicBezTo>
                    <a:pt x="2" y="9"/>
                    <a:pt x="4" y="11"/>
                    <a:pt x="6" y="11"/>
                  </a:cubicBezTo>
                  <a:cubicBezTo>
                    <a:pt x="7" y="11"/>
                    <a:pt x="8" y="10"/>
                    <a:pt x="9" y="10"/>
                  </a:cubicBezTo>
                  <a:cubicBezTo>
                    <a:pt x="9" y="12"/>
                    <a:pt x="9" y="12"/>
                    <a:pt x="9" y="12"/>
                  </a:cubicBezTo>
                  <a:cubicBezTo>
                    <a:pt x="9" y="12"/>
                    <a:pt x="7" y="12"/>
                    <a:pt x="5" y="12"/>
                  </a:cubicBezTo>
                  <a:cubicBezTo>
                    <a:pt x="2" y="12"/>
                    <a:pt x="0" y="10"/>
                    <a:pt x="0" y="6"/>
                  </a:cubicBezTo>
                  <a:cubicBezTo>
                    <a:pt x="0" y="3"/>
                    <a:pt x="2" y="0"/>
                    <a:pt x="5" y="0"/>
                  </a:cubicBezTo>
                  <a:cubicBezTo>
                    <a:pt x="9" y="0"/>
                    <a:pt x="10" y="3"/>
                    <a:pt x="10" y="6"/>
                  </a:cubicBezTo>
                  <a:cubicBezTo>
                    <a:pt x="10" y="6"/>
                    <a:pt x="10" y="6"/>
                    <a:pt x="10" y="7"/>
                  </a:cubicBezTo>
                  <a:lnTo>
                    <a:pt x="2" y="7"/>
                  </a:lnTo>
                  <a:close/>
                  <a:moveTo>
                    <a:pt x="8" y="5"/>
                  </a:moveTo>
                  <a:cubicBezTo>
                    <a:pt x="8" y="4"/>
                    <a:pt x="7" y="2"/>
                    <a:pt x="5" y="2"/>
                  </a:cubicBezTo>
                  <a:cubicBezTo>
                    <a:pt x="3" y="2"/>
                    <a:pt x="2" y="4"/>
                    <a:pt x="2" y="5"/>
                  </a:cubicBezTo>
                  <a:lnTo>
                    <a:pt x="8" y="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Freeform 151"/>
            <p:cNvSpPr>
              <a:spLocks noEditPoints="1"/>
            </p:cNvSpPr>
            <p:nvPr/>
          </p:nvSpPr>
          <p:spPr bwMode="auto">
            <a:xfrm>
              <a:off x="5646731" y="3688509"/>
              <a:ext cx="15875" cy="16197"/>
            </a:xfrm>
            <a:custGeom>
              <a:avLst/>
              <a:gdLst>
                <a:gd name="T0" fmla="*/ 11 w 11"/>
                <a:gd name="T1" fmla="*/ 6 h 12"/>
                <a:gd name="T2" fmla="*/ 6 w 11"/>
                <a:gd name="T3" fmla="*/ 12 h 12"/>
                <a:gd name="T4" fmla="*/ 0 w 11"/>
                <a:gd name="T5" fmla="*/ 6 h 12"/>
                <a:gd name="T6" fmla="*/ 6 w 11"/>
                <a:gd name="T7" fmla="*/ 0 h 12"/>
                <a:gd name="T8" fmla="*/ 11 w 11"/>
                <a:gd name="T9" fmla="*/ 6 h 12"/>
                <a:gd name="T10" fmla="*/ 2 w 11"/>
                <a:gd name="T11" fmla="*/ 6 h 12"/>
                <a:gd name="T12" fmla="*/ 6 w 11"/>
                <a:gd name="T13" fmla="*/ 10 h 12"/>
                <a:gd name="T14" fmla="*/ 9 w 11"/>
                <a:gd name="T15" fmla="*/ 6 h 12"/>
                <a:gd name="T16" fmla="*/ 6 w 11"/>
                <a:gd name="T17" fmla="*/ 2 h 12"/>
                <a:gd name="T18" fmla="*/ 2 w 1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11" y="6"/>
                  </a:moveTo>
                  <a:cubicBezTo>
                    <a:pt x="11" y="10"/>
                    <a:pt x="8" y="12"/>
                    <a:pt x="6" y="12"/>
                  </a:cubicBezTo>
                  <a:cubicBezTo>
                    <a:pt x="2" y="12"/>
                    <a:pt x="0" y="10"/>
                    <a:pt x="0" y="6"/>
                  </a:cubicBezTo>
                  <a:cubicBezTo>
                    <a:pt x="0" y="2"/>
                    <a:pt x="2" y="0"/>
                    <a:pt x="6" y="0"/>
                  </a:cubicBezTo>
                  <a:cubicBezTo>
                    <a:pt x="9" y="0"/>
                    <a:pt x="11" y="2"/>
                    <a:pt x="11" y="6"/>
                  </a:cubicBezTo>
                  <a:close/>
                  <a:moveTo>
                    <a:pt x="2" y="6"/>
                  </a:moveTo>
                  <a:cubicBezTo>
                    <a:pt x="2" y="9"/>
                    <a:pt x="4" y="10"/>
                    <a:pt x="6" y="10"/>
                  </a:cubicBezTo>
                  <a:cubicBezTo>
                    <a:pt x="8" y="10"/>
                    <a:pt x="9" y="9"/>
                    <a:pt x="9" y="6"/>
                  </a:cubicBezTo>
                  <a:cubicBezTo>
                    <a:pt x="9" y="4"/>
                    <a:pt x="8" y="2"/>
                    <a:pt x="6" y="2"/>
                  </a:cubicBezTo>
                  <a:cubicBezTo>
                    <a:pt x="3" y="2"/>
                    <a:pt x="2" y="4"/>
                    <a:pt x="2" y="6"/>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Freeform 152"/>
            <p:cNvSpPr>
              <a:spLocks noEditPoints="1"/>
            </p:cNvSpPr>
            <p:nvPr/>
          </p:nvSpPr>
          <p:spPr bwMode="auto">
            <a:xfrm>
              <a:off x="5665781" y="3684092"/>
              <a:ext cx="3175" cy="20614"/>
            </a:xfrm>
            <a:custGeom>
              <a:avLst/>
              <a:gdLst>
                <a:gd name="T0" fmla="*/ 2 w 2"/>
                <a:gd name="T1" fmla="*/ 1 h 16"/>
                <a:gd name="T2" fmla="*/ 1 w 2"/>
                <a:gd name="T3" fmla="*/ 2 h 16"/>
                <a:gd name="T4" fmla="*/ 0 w 2"/>
                <a:gd name="T5" fmla="*/ 1 h 16"/>
                <a:gd name="T6" fmla="*/ 1 w 2"/>
                <a:gd name="T7" fmla="*/ 0 h 16"/>
                <a:gd name="T8" fmla="*/ 2 w 2"/>
                <a:gd name="T9" fmla="*/ 1 h 16"/>
                <a:gd name="T10" fmla="*/ 0 w 2"/>
                <a:gd name="T11" fmla="*/ 16 h 16"/>
                <a:gd name="T12" fmla="*/ 0 w 2"/>
                <a:gd name="T13" fmla="*/ 4 h 16"/>
                <a:gd name="T14" fmla="*/ 2 w 2"/>
                <a:gd name="T15" fmla="*/ 4 h 16"/>
                <a:gd name="T16" fmla="*/ 2 w 2"/>
                <a:gd name="T17" fmla="*/ 16 h 16"/>
                <a:gd name="T18" fmla="*/ 0 w 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6">
                  <a:moveTo>
                    <a:pt x="2" y="1"/>
                  </a:moveTo>
                  <a:cubicBezTo>
                    <a:pt x="2" y="2"/>
                    <a:pt x="2" y="2"/>
                    <a:pt x="1" y="2"/>
                  </a:cubicBezTo>
                  <a:cubicBezTo>
                    <a:pt x="0" y="2"/>
                    <a:pt x="0" y="2"/>
                    <a:pt x="0" y="1"/>
                  </a:cubicBezTo>
                  <a:cubicBezTo>
                    <a:pt x="0" y="0"/>
                    <a:pt x="0" y="0"/>
                    <a:pt x="1" y="0"/>
                  </a:cubicBezTo>
                  <a:cubicBezTo>
                    <a:pt x="2" y="0"/>
                    <a:pt x="2" y="0"/>
                    <a:pt x="2" y="1"/>
                  </a:cubicBezTo>
                  <a:close/>
                  <a:moveTo>
                    <a:pt x="0" y="16"/>
                  </a:moveTo>
                  <a:cubicBezTo>
                    <a:pt x="0" y="4"/>
                    <a:pt x="0" y="4"/>
                    <a:pt x="0" y="4"/>
                  </a:cubicBezTo>
                  <a:cubicBezTo>
                    <a:pt x="2" y="4"/>
                    <a:pt x="2" y="4"/>
                    <a:pt x="2" y="4"/>
                  </a:cubicBezTo>
                  <a:cubicBezTo>
                    <a:pt x="2" y="16"/>
                    <a:pt x="2" y="16"/>
                    <a:pt x="2" y="16"/>
                  </a:cubicBezTo>
                  <a:lnTo>
                    <a:pt x="0" y="16"/>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153"/>
            <p:cNvSpPr>
              <a:spLocks noChangeArrowheads="1"/>
            </p:cNvSpPr>
            <p:nvPr/>
          </p:nvSpPr>
          <p:spPr bwMode="auto">
            <a:xfrm>
              <a:off x="5675306" y="3682619"/>
              <a:ext cx="1588" cy="22087"/>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Freeform 154"/>
            <p:cNvSpPr>
              <a:spLocks noEditPoints="1"/>
            </p:cNvSpPr>
            <p:nvPr/>
          </p:nvSpPr>
          <p:spPr bwMode="auto">
            <a:xfrm>
              <a:off x="5637206" y="3427893"/>
              <a:ext cx="49213" cy="44172"/>
            </a:xfrm>
            <a:custGeom>
              <a:avLst/>
              <a:gdLst>
                <a:gd name="T0" fmla="*/ 36 w 36"/>
                <a:gd name="T1" fmla="*/ 35 h 35"/>
                <a:gd name="T2" fmla="*/ 0 w 36"/>
                <a:gd name="T3" fmla="*/ 35 h 35"/>
                <a:gd name="T4" fmla="*/ 0 w 36"/>
                <a:gd name="T5" fmla="*/ 9 h 35"/>
                <a:gd name="T6" fmla="*/ 15 w 36"/>
                <a:gd name="T7" fmla="*/ 0 h 35"/>
                <a:gd name="T8" fmla="*/ 21 w 36"/>
                <a:gd name="T9" fmla="*/ 0 h 35"/>
                <a:gd name="T10" fmla="*/ 36 w 36"/>
                <a:gd name="T11" fmla="*/ 9 h 35"/>
                <a:gd name="T12" fmla="*/ 36 w 36"/>
                <a:gd name="T13" fmla="*/ 35 h 35"/>
                <a:gd name="T14" fmla="*/ 4 w 36"/>
                <a:gd name="T15" fmla="*/ 31 h 35"/>
                <a:gd name="T16" fmla="*/ 32 w 36"/>
                <a:gd name="T17" fmla="*/ 31 h 35"/>
                <a:gd name="T18" fmla="*/ 32 w 36"/>
                <a:gd name="T19" fmla="*/ 9 h 35"/>
                <a:gd name="T20" fmla="*/ 21 w 36"/>
                <a:gd name="T21" fmla="*/ 4 h 35"/>
                <a:gd name="T22" fmla="*/ 15 w 36"/>
                <a:gd name="T23" fmla="*/ 4 h 35"/>
                <a:gd name="T24" fmla="*/ 4 w 36"/>
                <a:gd name="T25" fmla="*/ 9 h 35"/>
                <a:gd name="T26" fmla="*/ 4 w 36"/>
                <a:gd name="T2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5">
                  <a:moveTo>
                    <a:pt x="36" y="35"/>
                  </a:moveTo>
                  <a:cubicBezTo>
                    <a:pt x="0" y="35"/>
                    <a:pt x="0" y="35"/>
                    <a:pt x="0" y="35"/>
                  </a:cubicBezTo>
                  <a:cubicBezTo>
                    <a:pt x="0" y="9"/>
                    <a:pt x="0" y="9"/>
                    <a:pt x="0" y="9"/>
                  </a:cubicBezTo>
                  <a:cubicBezTo>
                    <a:pt x="0" y="4"/>
                    <a:pt x="7" y="0"/>
                    <a:pt x="15" y="0"/>
                  </a:cubicBezTo>
                  <a:cubicBezTo>
                    <a:pt x="21" y="0"/>
                    <a:pt x="21" y="0"/>
                    <a:pt x="21" y="0"/>
                  </a:cubicBezTo>
                  <a:cubicBezTo>
                    <a:pt x="30" y="0"/>
                    <a:pt x="36" y="4"/>
                    <a:pt x="36" y="9"/>
                  </a:cubicBezTo>
                  <a:lnTo>
                    <a:pt x="36" y="35"/>
                  </a:lnTo>
                  <a:close/>
                  <a:moveTo>
                    <a:pt x="4" y="31"/>
                  </a:moveTo>
                  <a:cubicBezTo>
                    <a:pt x="32" y="31"/>
                    <a:pt x="32" y="31"/>
                    <a:pt x="32" y="31"/>
                  </a:cubicBezTo>
                  <a:cubicBezTo>
                    <a:pt x="32" y="9"/>
                    <a:pt x="32" y="9"/>
                    <a:pt x="32" y="9"/>
                  </a:cubicBezTo>
                  <a:cubicBezTo>
                    <a:pt x="32" y="7"/>
                    <a:pt x="28" y="4"/>
                    <a:pt x="21" y="4"/>
                  </a:cubicBezTo>
                  <a:cubicBezTo>
                    <a:pt x="15" y="4"/>
                    <a:pt x="15" y="4"/>
                    <a:pt x="15" y="4"/>
                  </a:cubicBezTo>
                  <a:cubicBezTo>
                    <a:pt x="9" y="4"/>
                    <a:pt x="4" y="7"/>
                    <a:pt x="4" y="9"/>
                  </a:cubicBezTo>
                  <a:lnTo>
                    <a:pt x="4" y="3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Freeform 155"/>
            <p:cNvSpPr>
              <a:spLocks noEditPoints="1"/>
            </p:cNvSpPr>
            <p:nvPr/>
          </p:nvSpPr>
          <p:spPr bwMode="auto">
            <a:xfrm>
              <a:off x="5776906" y="3427893"/>
              <a:ext cx="127000" cy="460867"/>
            </a:xfrm>
            <a:custGeom>
              <a:avLst/>
              <a:gdLst>
                <a:gd name="T0" fmla="*/ 77 w 92"/>
                <a:gd name="T1" fmla="*/ 359 h 359"/>
                <a:gd name="T2" fmla="*/ 15 w 92"/>
                <a:gd name="T3" fmla="*/ 359 h 359"/>
                <a:gd name="T4" fmla="*/ 0 w 92"/>
                <a:gd name="T5" fmla="*/ 346 h 359"/>
                <a:gd name="T6" fmla="*/ 0 w 92"/>
                <a:gd name="T7" fmla="*/ 94 h 359"/>
                <a:gd name="T8" fmla="*/ 15 w 92"/>
                <a:gd name="T9" fmla="*/ 81 h 359"/>
                <a:gd name="T10" fmla="*/ 28 w 92"/>
                <a:gd name="T11" fmla="*/ 81 h 359"/>
                <a:gd name="T12" fmla="*/ 28 w 92"/>
                <a:gd name="T13" fmla="*/ 9 h 359"/>
                <a:gd name="T14" fmla="*/ 43 w 92"/>
                <a:gd name="T15" fmla="*/ 0 h 359"/>
                <a:gd name="T16" fmla="*/ 49 w 92"/>
                <a:gd name="T17" fmla="*/ 0 h 359"/>
                <a:gd name="T18" fmla="*/ 64 w 92"/>
                <a:gd name="T19" fmla="*/ 9 h 359"/>
                <a:gd name="T20" fmla="*/ 64 w 92"/>
                <a:gd name="T21" fmla="*/ 81 h 359"/>
                <a:gd name="T22" fmla="*/ 77 w 92"/>
                <a:gd name="T23" fmla="*/ 81 h 359"/>
                <a:gd name="T24" fmla="*/ 92 w 92"/>
                <a:gd name="T25" fmla="*/ 94 h 359"/>
                <a:gd name="T26" fmla="*/ 92 w 92"/>
                <a:gd name="T27" fmla="*/ 346 h 359"/>
                <a:gd name="T28" fmla="*/ 77 w 92"/>
                <a:gd name="T29" fmla="*/ 359 h 359"/>
                <a:gd name="T30" fmla="*/ 15 w 92"/>
                <a:gd name="T31" fmla="*/ 85 h 359"/>
                <a:gd name="T32" fmla="*/ 4 w 92"/>
                <a:gd name="T33" fmla="*/ 94 h 359"/>
                <a:gd name="T34" fmla="*/ 4 w 92"/>
                <a:gd name="T35" fmla="*/ 346 h 359"/>
                <a:gd name="T36" fmla="*/ 15 w 92"/>
                <a:gd name="T37" fmla="*/ 355 h 359"/>
                <a:gd name="T38" fmla="*/ 77 w 92"/>
                <a:gd name="T39" fmla="*/ 355 h 359"/>
                <a:gd name="T40" fmla="*/ 88 w 92"/>
                <a:gd name="T41" fmla="*/ 346 h 359"/>
                <a:gd name="T42" fmla="*/ 88 w 92"/>
                <a:gd name="T43" fmla="*/ 94 h 359"/>
                <a:gd name="T44" fmla="*/ 77 w 92"/>
                <a:gd name="T45" fmla="*/ 85 h 359"/>
                <a:gd name="T46" fmla="*/ 60 w 92"/>
                <a:gd name="T47" fmla="*/ 85 h 359"/>
                <a:gd name="T48" fmla="*/ 60 w 92"/>
                <a:gd name="T49" fmla="*/ 9 h 359"/>
                <a:gd name="T50" fmla="*/ 49 w 92"/>
                <a:gd name="T51" fmla="*/ 4 h 359"/>
                <a:gd name="T52" fmla="*/ 43 w 92"/>
                <a:gd name="T53" fmla="*/ 4 h 359"/>
                <a:gd name="T54" fmla="*/ 32 w 92"/>
                <a:gd name="T55" fmla="*/ 9 h 359"/>
                <a:gd name="T56" fmla="*/ 32 w 92"/>
                <a:gd name="T57" fmla="*/ 85 h 359"/>
                <a:gd name="T58" fmla="*/ 15 w 92"/>
                <a:gd name="T59" fmla="*/ 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359">
                  <a:moveTo>
                    <a:pt x="77" y="359"/>
                  </a:moveTo>
                  <a:cubicBezTo>
                    <a:pt x="15" y="359"/>
                    <a:pt x="15" y="359"/>
                    <a:pt x="15" y="359"/>
                  </a:cubicBezTo>
                  <a:cubicBezTo>
                    <a:pt x="7" y="359"/>
                    <a:pt x="0" y="353"/>
                    <a:pt x="0" y="346"/>
                  </a:cubicBezTo>
                  <a:cubicBezTo>
                    <a:pt x="0" y="94"/>
                    <a:pt x="0" y="94"/>
                    <a:pt x="0" y="94"/>
                  </a:cubicBezTo>
                  <a:cubicBezTo>
                    <a:pt x="0" y="87"/>
                    <a:pt x="7" y="81"/>
                    <a:pt x="15" y="81"/>
                  </a:cubicBezTo>
                  <a:cubicBezTo>
                    <a:pt x="28" y="81"/>
                    <a:pt x="28" y="81"/>
                    <a:pt x="28" y="81"/>
                  </a:cubicBezTo>
                  <a:cubicBezTo>
                    <a:pt x="28" y="9"/>
                    <a:pt x="28" y="9"/>
                    <a:pt x="28" y="9"/>
                  </a:cubicBezTo>
                  <a:cubicBezTo>
                    <a:pt x="28" y="4"/>
                    <a:pt x="35" y="0"/>
                    <a:pt x="43" y="0"/>
                  </a:cubicBezTo>
                  <a:cubicBezTo>
                    <a:pt x="49" y="0"/>
                    <a:pt x="49" y="0"/>
                    <a:pt x="49" y="0"/>
                  </a:cubicBezTo>
                  <a:cubicBezTo>
                    <a:pt x="57" y="0"/>
                    <a:pt x="64" y="4"/>
                    <a:pt x="64" y="9"/>
                  </a:cubicBezTo>
                  <a:cubicBezTo>
                    <a:pt x="64" y="81"/>
                    <a:pt x="64" y="81"/>
                    <a:pt x="64" y="81"/>
                  </a:cubicBezTo>
                  <a:cubicBezTo>
                    <a:pt x="77" y="81"/>
                    <a:pt x="77" y="81"/>
                    <a:pt x="77" y="81"/>
                  </a:cubicBezTo>
                  <a:cubicBezTo>
                    <a:pt x="85" y="81"/>
                    <a:pt x="92" y="87"/>
                    <a:pt x="92" y="94"/>
                  </a:cubicBezTo>
                  <a:cubicBezTo>
                    <a:pt x="92" y="346"/>
                    <a:pt x="92" y="346"/>
                    <a:pt x="92" y="346"/>
                  </a:cubicBezTo>
                  <a:cubicBezTo>
                    <a:pt x="92" y="353"/>
                    <a:pt x="85" y="359"/>
                    <a:pt x="77" y="359"/>
                  </a:cubicBezTo>
                  <a:moveTo>
                    <a:pt x="15" y="85"/>
                  </a:moveTo>
                  <a:cubicBezTo>
                    <a:pt x="9" y="85"/>
                    <a:pt x="4" y="89"/>
                    <a:pt x="4" y="94"/>
                  </a:cubicBezTo>
                  <a:cubicBezTo>
                    <a:pt x="4" y="346"/>
                    <a:pt x="4" y="346"/>
                    <a:pt x="4" y="346"/>
                  </a:cubicBezTo>
                  <a:cubicBezTo>
                    <a:pt x="4" y="351"/>
                    <a:pt x="9" y="355"/>
                    <a:pt x="15" y="355"/>
                  </a:cubicBezTo>
                  <a:cubicBezTo>
                    <a:pt x="77" y="355"/>
                    <a:pt x="77" y="355"/>
                    <a:pt x="77" y="355"/>
                  </a:cubicBezTo>
                  <a:cubicBezTo>
                    <a:pt x="83" y="355"/>
                    <a:pt x="88" y="351"/>
                    <a:pt x="88" y="346"/>
                  </a:cubicBezTo>
                  <a:cubicBezTo>
                    <a:pt x="88" y="94"/>
                    <a:pt x="88" y="94"/>
                    <a:pt x="88" y="94"/>
                  </a:cubicBezTo>
                  <a:cubicBezTo>
                    <a:pt x="88" y="89"/>
                    <a:pt x="83" y="85"/>
                    <a:pt x="77" y="85"/>
                  </a:cubicBezTo>
                  <a:cubicBezTo>
                    <a:pt x="60" y="85"/>
                    <a:pt x="60" y="85"/>
                    <a:pt x="60" y="85"/>
                  </a:cubicBezTo>
                  <a:cubicBezTo>
                    <a:pt x="60" y="9"/>
                    <a:pt x="60" y="9"/>
                    <a:pt x="60" y="9"/>
                  </a:cubicBezTo>
                  <a:cubicBezTo>
                    <a:pt x="60" y="7"/>
                    <a:pt x="55" y="4"/>
                    <a:pt x="49" y="4"/>
                  </a:cubicBezTo>
                  <a:cubicBezTo>
                    <a:pt x="43" y="4"/>
                    <a:pt x="43" y="4"/>
                    <a:pt x="43" y="4"/>
                  </a:cubicBezTo>
                  <a:cubicBezTo>
                    <a:pt x="37" y="4"/>
                    <a:pt x="32" y="7"/>
                    <a:pt x="32" y="9"/>
                  </a:cubicBezTo>
                  <a:cubicBezTo>
                    <a:pt x="32" y="85"/>
                    <a:pt x="32" y="85"/>
                    <a:pt x="32" y="85"/>
                  </a:cubicBezTo>
                  <a:cubicBezTo>
                    <a:pt x="15" y="85"/>
                    <a:pt x="15" y="85"/>
                    <a:pt x="15" y="85"/>
                  </a:cubicBez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Freeform 156"/>
            <p:cNvSpPr>
              <a:spLocks noEditPoints="1"/>
            </p:cNvSpPr>
            <p:nvPr/>
          </p:nvSpPr>
          <p:spPr bwMode="auto">
            <a:xfrm>
              <a:off x="5776906" y="3427893"/>
              <a:ext cx="127000" cy="460867"/>
            </a:xfrm>
            <a:custGeom>
              <a:avLst/>
              <a:gdLst>
                <a:gd name="T0" fmla="*/ 32 w 92"/>
                <a:gd name="T1" fmla="*/ 9 h 359"/>
                <a:gd name="T2" fmla="*/ 32 w 92"/>
                <a:gd name="T3" fmla="*/ 9 h 359"/>
                <a:gd name="T4" fmla="*/ 43 w 92"/>
                <a:gd name="T5" fmla="*/ 4 h 359"/>
                <a:gd name="T6" fmla="*/ 49 w 92"/>
                <a:gd name="T7" fmla="*/ 4 h 359"/>
                <a:gd name="T8" fmla="*/ 60 w 92"/>
                <a:gd name="T9" fmla="*/ 9 h 359"/>
                <a:gd name="T10" fmla="*/ 60 w 92"/>
                <a:gd name="T11" fmla="*/ 85 h 359"/>
                <a:gd name="T12" fmla="*/ 77 w 92"/>
                <a:gd name="T13" fmla="*/ 85 h 359"/>
                <a:gd name="T14" fmla="*/ 88 w 92"/>
                <a:gd name="T15" fmla="*/ 94 h 359"/>
                <a:gd name="T16" fmla="*/ 88 w 92"/>
                <a:gd name="T17" fmla="*/ 346 h 359"/>
                <a:gd name="T18" fmla="*/ 88 w 92"/>
                <a:gd name="T19" fmla="*/ 346 h 359"/>
                <a:gd name="T20" fmla="*/ 77 w 92"/>
                <a:gd name="T21" fmla="*/ 355 h 359"/>
                <a:gd name="T22" fmla="*/ 15 w 92"/>
                <a:gd name="T23" fmla="*/ 355 h 359"/>
                <a:gd name="T24" fmla="*/ 4 w 92"/>
                <a:gd name="T25" fmla="*/ 346 h 359"/>
                <a:gd name="T26" fmla="*/ 4 w 92"/>
                <a:gd name="T27" fmla="*/ 94 h 359"/>
                <a:gd name="T28" fmla="*/ 4 w 92"/>
                <a:gd name="T29" fmla="*/ 94 h 359"/>
                <a:gd name="T30" fmla="*/ 15 w 92"/>
                <a:gd name="T31" fmla="*/ 85 h 359"/>
                <a:gd name="T32" fmla="*/ 32 w 92"/>
                <a:gd name="T33" fmla="*/ 85 h 359"/>
                <a:gd name="T34" fmla="*/ 32 w 92"/>
                <a:gd name="T35" fmla="*/ 9 h 359"/>
                <a:gd name="T36" fmla="*/ 32 w 92"/>
                <a:gd name="T37" fmla="*/ 9 h 359"/>
                <a:gd name="T38" fmla="*/ 49 w 92"/>
                <a:gd name="T39" fmla="*/ 0 h 359"/>
                <a:gd name="T40" fmla="*/ 43 w 92"/>
                <a:gd name="T41" fmla="*/ 0 h 359"/>
                <a:gd name="T42" fmla="*/ 28 w 92"/>
                <a:gd name="T43" fmla="*/ 9 h 359"/>
                <a:gd name="T44" fmla="*/ 28 w 92"/>
                <a:gd name="T45" fmla="*/ 81 h 359"/>
                <a:gd name="T46" fmla="*/ 15 w 92"/>
                <a:gd name="T47" fmla="*/ 81 h 359"/>
                <a:gd name="T48" fmla="*/ 0 w 92"/>
                <a:gd name="T49" fmla="*/ 94 h 359"/>
                <a:gd name="T50" fmla="*/ 0 w 92"/>
                <a:gd name="T51" fmla="*/ 346 h 359"/>
                <a:gd name="T52" fmla="*/ 15 w 92"/>
                <a:gd name="T53" fmla="*/ 359 h 359"/>
                <a:gd name="T54" fmla="*/ 77 w 92"/>
                <a:gd name="T55" fmla="*/ 359 h 359"/>
                <a:gd name="T56" fmla="*/ 92 w 92"/>
                <a:gd name="T57" fmla="*/ 346 h 359"/>
                <a:gd name="T58" fmla="*/ 92 w 92"/>
                <a:gd name="T59" fmla="*/ 94 h 359"/>
                <a:gd name="T60" fmla="*/ 77 w 92"/>
                <a:gd name="T61" fmla="*/ 81 h 359"/>
                <a:gd name="T62" fmla="*/ 64 w 92"/>
                <a:gd name="T63" fmla="*/ 81 h 359"/>
                <a:gd name="T64" fmla="*/ 64 w 92"/>
                <a:gd name="T65" fmla="*/ 9 h 359"/>
                <a:gd name="T66" fmla="*/ 49 w 92"/>
                <a:gd name="T6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359">
                  <a:moveTo>
                    <a:pt x="32" y="9"/>
                  </a:moveTo>
                  <a:cubicBezTo>
                    <a:pt x="32" y="9"/>
                    <a:pt x="32" y="9"/>
                    <a:pt x="32" y="9"/>
                  </a:cubicBezTo>
                  <a:cubicBezTo>
                    <a:pt x="32" y="7"/>
                    <a:pt x="37" y="4"/>
                    <a:pt x="43" y="4"/>
                  </a:cubicBezTo>
                  <a:cubicBezTo>
                    <a:pt x="49" y="4"/>
                    <a:pt x="49" y="4"/>
                    <a:pt x="49" y="4"/>
                  </a:cubicBezTo>
                  <a:cubicBezTo>
                    <a:pt x="55" y="4"/>
                    <a:pt x="60" y="7"/>
                    <a:pt x="60" y="9"/>
                  </a:cubicBezTo>
                  <a:cubicBezTo>
                    <a:pt x="60" y="85"/>
                    <a:pt x="60" y="85"/>
                    <a:pt x="60" y="85"/>
                  </a:cubicBezTo>
                  <a:cubicBezTo>
                    <a:pt x="77" y="85"/>
                    <a:pt x="77" y="85"/>
                    <a:pt x="77" y="85"/>
                  </a:cubicBezTo>
                  <a:cubicBezTo>
                    <a:pt x="83" y="85"/>
                    <a:pt x="88" y="89"/>
                    <a:pt x="88" y="94"/>
                  </a:cubicBezTo>
                  <a:cubicBezTo>
                    <a:pt x="88" y="346"/>
                    <a:pt x="88" y="346"/>
                    <a:pt x="88" y="346"/>
                  </a:cubicBezTo>
                  <a:cubicBezTo>
                    <a:pt x="88" y="346"/>
                    <a:pt x="88" y="346"/>
                    <a:pt x="88" y="346"/>
                  </a:cubicBezTo>
                  <a:cubicBezTo>
                    <a:pt x="88" y="351"/>
                    <a:pt x="83" y="355"/>
                    <a:pt x="77" y="355"/>
                  </a:cubicBezTo>
                  <a:cubicBezTo>
                    <a:pt x="15" y="355"/>
                    <a:pt x="15" y="355"/>
                    <a:pt x="15" y="355"/>
                  </a:cubicBezTo>
                  <a:cubicBezTo>
                    <a:pt x="9" y="355"/>
                    <a:pt x="4" y="351"/>
                    <a:pt x="4" y="346"/>
                  </a:cubicBezTo>
                  <a:cubicBezTo>
                    <a:pt x="4" y="94"/>
                    <a:pt x="4" y="94"/>
                    <a:pt x="4" y="94"/>
                  </a:cubicBezTo>
                  <a:cubicBezTo>
                    <a:pt x="4" y="94"/>
                    <a:pt x="4" y="94"/>
                    <a:pt x="4" y="94"/>
                  </a:cubicBezTo>
                  <a:cubicBezTo>
                    <a:pt x="4" y="89"/>
                    <a:pt x="9" y="85"/>
                    <a:pt x="15" y="85"/>
                  </a:cubicBezTo>
                  <a:cubicBezTo>
                    <a:pt x="32" y="85"/>
                    <a:pt x="32" y="85"/>
                    <a:pt x="32" y="85"/>
                  </a:cubicBezTo>
                  <a:cubicBezTo>
                    <a:pt x="32" y="9"/>
                    <a:pt x="32" y="9"/>
                    <a:pt x="32" y="9"/>
                  </a:cubicBezTo>
                  <a:cubicBezTo>
                    <a:pt x="32" y="9"/>
                    <a:pt x="32" y="9"/>
                    <a:pt x="32" y="9"/>
                  </a:cubicBezTo>
                  <a:moveTo>
                    <a:pt x="49" y="0"/>
                  </a:moveTo>
                  <a:cubicBezTo>
                    <a:pt x="43" y="0"/>
                    <a:pt x="43" y="0"/>
                    <a:pt x="43" y="0"/>
                  </a:cubicBezTo>
                  <a:cubicBezTo>
                    <a:pt x="35" y="0"/>
                    <a:pt x="28" y="4"/>
                    <a:pt x="28" y="9"/>
                  </a:cubicBezTo>
                  <a:cubicBezTo>
                    <a:pt x="28" y="81"/>
                    <a:pt x="28" y="81"/>
                    <a:pt x="28" y="81"/>
                  </a:cubicBezTo>
                  <a:cubicBezTo>
                    <a:pt x="15" y="81"/>
                    <a:pt x="15" y="81"/>
                    <a:pt x="15" y="81"/>
                  </a:cubicBezTo>
                  <a:cubicBezTo>
                    <a:pt x="7" y="81"/>
                    <a:pt x="0" y="87"/>
                    <a:pt x="0" y="94"/>
                  </a:cubicBezTo>
                  <a:cubicBezTo>
                    <a:pt x="0" y="346"/>
                    <a:pt x="0" y="346"/>
                    <a:pt x="0" y="346"/>
                  </a:cubicBezTo>
                  <a:cubicBezTo>
                    <a:pt x="0" y="353"/>
                    <a:pt x="7" y="359"/>
                    <a:pt x="15" y="359"/>
                  </a:cubicBezTo>
                  <a:cubicBezTo>
                    <a:pt x="77" y="359"/>
                    <a:pt x="77" y="359"/>
                    <a:pt x="77" y="359"/>
                  </a:cubicBezTo>
                  <a:cubicBezTo>
                    <a:pt x="85" y="359"/>
                    <a:pt x="92" y="353"/>
                    <a:pt x="92" y="346"/>
                  </a:cubicBezTo>
                  <a:cubicBezTo>
                    <a:pt x="92" y="94"/>
                    <a:pt x="92" y="94"/>
                    <a:pt x="92" y="94"/>
                  </a:cubicBezTo>
                  <a:cubicBezTo>
                    <a:pt x="92" y="87"/>
                    <a:pt x="85" y="81"/>
                    <a:pt x="77" y="81"/>
                  </a:cubicBezTo>
                  <a:cubicBezTo>
                    <a:pt x="64" y="81"/>
                    <a:pt x="64" y="81"/>
                    <a:pt x="64" y="81"/>
                  </a:cubicBezTo>
                  <a:cubicBezTo>
                    <a:pt x="64" y="9"/>
                    <a:pt x="64" y="9"/>
                    <a:pt x="64" y="9"/>
                  </a:cubicBezTo>
                  <a:cubicBezTo>
                    <a:pt x="64" y="4"/>
                    <a:pt x="57" y="0"/>
                    <a:pt x="49" y="0"/>
                  </a:cubicBez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Freeform 157"/>
            <p:cNvSpPr>
              <a:spLocks noEditPoints="1"/>
            </p:cNvSpPr>
            <p:nvPr/>
          </p:nvSpPr>
          <p:spPr bwMode="auto">
            <a:xfrm>
              <a:off x="5794368" y="3585441"/>
              <a:ext cx="92075" cy="198777"/>
            </a:xfrm>
            <a:custGeom>
              <a:avLst/>
              <a:gdLst>
                <a:gd name="T0" fmla="*/ 58 w 58"/>
                <a:gd name="T1" fmla="*/ 135 h 135"/>
                <a:gd name="T2" fmla="*/ 0 w 58"/>
                <a:gd name="T3" fmla="*/ 135 h 135"/>
                <a:gd name="T4" fmla="*/ 0 w 58"/>
                <a:gd name="T5" fmla="*/ 0 h 135"/>
                <a:gd name="T6" fmla="*/ 58 w 58"/>
                <a:gd name="T7" fmla="*/ 0 h 135"/>
                <a:gd name="T8" fmla="*/ 58 w 58"/>
                <a:gd name="T9" fmla="*/ 135 h 135"/>
                <a:gd name="T10" fmla="*/ 4 w 58"/>
                <a:gd name="T11" fmla="*/ 132 h 135"/>
                <a:gd name="T12" fmla="*/ 54 w 58"/>
                <a:gd name="T13" fmla="*/ 132 h 135"/>
                <a:gd name="T14" fmla="*/ 54 w 58"/>
                <a:gd name="T15" fmla="*/ 3 h 135"/>
                <a:gd name="T16" fmla="*/ 4 w 58"/>
                <a:gd name="T17" fmla="*/ 3 h 135"/>
                <a:gd name="T18" fmla="*/ 4 w 58"/>
                <a:gd name="T19" fmla="*/ 13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35">
                  <a:moveTo>
                    <a:pt x="58" y="135"/>
                  </a:moveTo>
                  <a:lnTo>
                    <a:pt x="0" y="135"/>
                  </a:lnTo>
                  <a:lnTo>
                    <a:pt x="0" y="0"/>
                  </a:lnTo>
                  <a:lnTo>
                    <a:pt x="58" y="0"/>
                  </a:lnTo>
                  <a:lnTo>
                    <a:pt x="58" y="135"/>
                  </a:lnTo>
                  <a:close/>
                  <a:moveTo>
                    <a:pt x="4" y="132"/>
                  </a:moveTo>
                  <a:lnTo>
                    <a:pt x="54" y="132"/>
                  </a:lnTo>
                  <a:lnTo>
                    <a:pt x="54" y="3"/>
                  </a:lnTo>
                  <a:lnTo>
                    <a:pt x="4" y="3"/>
                  </a:lnTo>
                  <a:lnTo>
                    <a:pt x="4" y="132"/>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Freeform 158"/>
            <p:cNvSpPr>
              <a:spLocks noEditPoints="1"/>
            </p:cNvSpPr>
            <p:nvPr/>
          </p:nvSpPr>
          <p:spPr bwMode="auto">
            <a:xfrm>
              <a:off x="5815006" y="3645810"/>
              <a:ext cx="11113" cy="13252"/>
            </a:xfrm>
            <a:custGeom>
              <a:avLst/>
              <a:gdLst>
                <a:gd name="T0" fmla="*/ 2 w 9"/>
                <a:gd name="T1" fmla="*/ 8 h 11"/>
                <a:gd name="T2" fmla="*/ 1 w 9"/>
                <a:gd name="T3" fmla="*/ 11 h 11"/>
                <a:gd name="T4" fmla="*/ 0 w 9"/>
                <a:gd name="T5" fmla="*/ 11 h 11"/>
                <a:gd name="T6" fmla="*/ 3 w 9"/>
                <a:gd name="T7" fmla="*/ 0 h 11"/>
                <a:gd name="T8" fmla="*/ 5 w 9"/>
                <a:gd name="T9" fmla="*/ 0 h 11"/>
                <a:gd name="T10" fmla="*/ 9 w 9"/>
                <a:gd name="T11" fmla="*/ 11 h 11"/>
                <a:gd name="T12" fmla="*/ 7 w 9"/>
                <a:gd name="T13" fmla="*/ 11 h 11"/>
                <a:gd name="T14" fmla="*/ 6 w 9"/>
                <a:gd name="T15" fmla="*/ 8 h 11"/>
                <a:gd name="T16" fmla="*/ 2 w 9"/>
                <a:gd name="T17" fmla="*/ 8 h 11"/>
                <a:gd name="T18" fmla="*/ 6 w 9"/>
                <a:gd name="T19" fmla="*/ 7 h 11"/>
                <a:gd name="T20" fmla="*/ 5 w 9"/>
                <a:gd name="T21" fmla="*/ 4 h 11"/>
                <a:gd name="T22" fmla="*/ 4 w 9"/>
                <a:gd name="T23" fmla="*/ 2 h 11"/>
                <a:gd name="T24" fmla="*/ 4 w 9"/>
                <a:gd name="T25" fmla="*/ 2 h 11"/>
                <a:gd name="T26" fmla="*/ 3 w 9"/>
                <a:gd name="T27" fmla="*/ 4 h 11"/>
                <a:gd name="T28" fmla="*/ 2 w 9"/>
                <a:gd name="T29" fmla="*/ 7 h 11"/>
                <a:gd name="T30" fmla="*/ 6 w 9"/>
                <a:gd name="T3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1">
                  <a:moveTo>
                    <a:pt x="2" y="8"/>
                  </a:moveTo>
                  <a:cubicBezTo>
                    <a:pt x="1" y="11"/>
                    <a:pt x="1" y="11"/>
                    <a:pt x="1" y="11"/>
                  </a:cubicBezTo>
                  <a:cubicBezTo>
                    <a:pt x="0" y="11"/>
                    <a:pt x="0" y="11"/>
                    <a:pt x="0" y="11"/>
                  </a:cubicBezTo>
                  <a:cubicBezTo>
                    <a:pt x="3" y="0"/>
                    <a:pt x="3" y="0"/>
                    <a:pt x="3" y="0"/>
                  </a:cubicBezTo>
                  <a:cubicBezTo>
                    <a:pt x="5" y="0"/>
                    <a:pt x="5" y="0"/>
                    <a:pt x="5" y="0"/>
                  </a:cubicBezTo>
                  <a:cubicBezTo>
                    <a:pt x="9" y="11"/>
                    <a:pt x="9" y="11"/>
                    <a:pt x="9" y="11"/>
                  </a:cubicBezTo>
                  <a:cubicBezTo>
                    <a:pt x="7" y="11"/>
                    <a:pt x="7" y="11"/>
                    <a:pt x="7" y="11"/>
                  </a:cubicBezTo>
                  <a:cubicBezTo>
                    <a:pt x="6" y="8"/>
                    <a:pt x="6" y="8"/>
                    <a:pt x="6" y="8"/>
                  </a:cubicBezTo>
                  <a:lnTo>
                    <a:pt x="2" y="8"/>
                  </a:lnTo>
                  <a:close/>
                  <a:moveTo>
                    <a:pt x="6" y="7"/>
                  </a:moveTo>
                  <a:cubicBezTo>
                    <a:pt x="5" y="4"/>
                    <a:pt x="5" y="4"/>
                    <a:pt x="5" y="4"/>
                  </a:cubicBezTo>
                  <a:cubicBezTo>
                    <a:pt x="4" y="3"/>
                    <a:pt x="4" y="2"/>
                    <a:pt x="4" y="2"/>
                  </a:cubicBezTo>
                  <a:cubicBezTo>
                    <a:pt x="4" y="2"/>
                    <a:pt x="4" y="2"/>
                    <a:pt x="4" y="2"/>
                  </a:cubicBezTo>
                  <a:cubicBezTo>
                    <a:pt x="4" y="2"/>
                    <a:pt x="4" y="3"/>
                    <a:pt x="3" y="4"/>
                  </a:cubicBezTo>
                  <a:cubicBezTo>
                    <a:pt x="2" y="7"/>
                    <a:pt x="2" y="7"/>
                    <a:pt x="2" y="7"/>
                  </a:cubicBezTo>
                  <a:lnTo>
                    <a:pt x="6" y="7"/>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0" name="Freeform 159"/>
            <p:cNvSpPr>
              <a:spLocks noEditPoints="1"/>
            </p:cNvSpPr>
            <p:nvPr/>
          </p:nvSpPr>
          <p:spPr bwMode="auto">
            <a:xfrm>
              <a:off x="5827706" y="3648755"/>
              <a:ext cx="9525" cy="14724"/>
            </a:xfrm>
            <a:custGeom>
              <a:avLst/>
              <a:gdLst>
                <a:gd name="T0" fmla="*/ 0 w 7"/>
                <a:gd name="T1" fmla="*/ 3 h 11"/>
                <a:gd name="T2" fmla="*/ 0 w 7"/>
                <a:gd name="T3" fmla="*/ 0 h 11"/>
                <a:gd name="T4" fmla="*/ 1 w 7"/>
                <a:gd name="T5" fmla="*/ 0 h 11"/>
                <a:gd name="T6" fmla="*/ 1 w 7"/>
                <a:gd name="T7" fmla="*/ 2 h 11"/>
                <a:gd name="T8" fmla="*/ 1 w 7"/>
                <a:gd name="T9" fmla="*/ 2 h 11"/>
                <a:gd name="T10" fmla="*/ 4 w 7"/>
                <a:gd name="T11" fmla="*/ 0 h 11"/>
                <a:gd name="T12" fmla="*/ 7 w 7"/>
                <a:gd name="T13" fmla="*/ 4 h 11"/>
                <a:gd name="T14" fmla="*/ 4 w 7"/>
                <a:gd name="T15" fmla="*/ 8 h 11"/>
                <a:gd name="T16" fmla="*/ 1 w 7"/>
                <a:gd name="T17" fmla="*/ 7 h 11"/>
                <a:gd name="T18" fmla="*/ 1 w 7"/>
                <a:gd name="T19" fmla="*/ 7 h 11"/>
                <a:gd name="T20" fmla="*/ 1 w 7"/>
                <a:gd name="T21" fmla="*/ 11 h 11"/>
                <a:gd name="T22" fmla="*/ 0 w 7"/>
                <a:gd name="T23" fmla="*/ 11 h 11"/>
                <a:gd name="T24" fmla="*/ 0 w 7"/>
                <a:gd name="T25" fmla="*/ 3 h 11"/>
                <a:gd name="T26" fmla="*/ 1 w 7"/>
                <a:gd name="T27" fmla="*/ 5 h 11"/>
                <a:gd name="T28" fmla="*/ 1 w 7"/>
                <a:gd name="T29" fmla="*/ 6 h 11"/>
                <a:gd name="T30" fmla="*/ 4 w 7"/>
                <a:gd name="T31" fmla="*/ 7 h 11"/>
                <a:gd name="T32" fmla="*/ 6 w 7"/>
                <a:gd name="T33" fmla="*/ 4 h 11"/>
                <a:gd name="T34" fmla="*/ 4 w 7"/>
                <a:gd name="T35" fmla="*/ 1 h 11"/>
                <a:gd name="T36" fmla="*/ 2 w 7"/>
                <a:gd name="T37" fmla="*/ 3 h 11"/>
                <a:gd name="T38" fmla="*/ 1 w 7"/>
                <a:gd name="T39" fmla="*/ 4 h 11"/>
                <a:gd name="T40" fmla="*/ 1 w 7"/>
                <a:gd name="T4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1">
                  <a:moveTo>
                    <a:pt x="0" y="3"/>
                  </a:moveTo>
                  <a:cubicBezTo>
                    <a:pt x="0" y="2"/>
                    <a:pt x="0" y="1"/>
                    <a:pt x="0" y="0"/>
                  </a:cubicBezTo>
                  <a:cubicBezTo>
                    <a:pt x="1" y="0"/>
                    <a:pt x="1" y="0"/>
                    <a:pt x="1" y="0"/>
                  </a:cubicBezTo>
                  <a:cubicBezTo>
                    <a:pt x="1" y="2"/>
                    <a:pt x="1" y="2"/>
                    <a:pt x="1" y="2"/>
                  </a:cubicBezTo>
                  <a:cubicBezTo>
                    <a:pt x="1" y="2"/>
                    <a:pt x="1" y="2"/>
                    <a:pt x="1" y="2"/>
                  </a:cubicBezTo>
                  <a:cubicBezTo>
                    <a:pt x="2" y="1"/>
                    <a:pt x="3" y="0"/>
                    <a:pt x="4" y="0"/>
                  </a:cubicBezTo>
                  <a:cubicBezTo>
                    <a:pt x="6" y="0"/>
                    <a:pt x="7" y="2"/>
                    <a:pt x="7" y="4"/>
                  </a:cubicBezTo>
                  <a:cubicBezTo>
                    <a:pt x="7" y="7"/>
                    <a:pt x="6" y="8"/>
                    <a:pt x="4" y="8"/>
                  </a:cubicBezTo>
                  <a:cubicBezTo>
                    <a:pt x="3" y="8"/>
                    <a:pt x="2" y="8"/>
                    <a:pt x="1" y="7"/>
                  </a:cubicBezTo>
                  <a:cubicBezTo>
                    <a:pt x="1" y="7"/>
                    <a:pt x="1" y="7"/>
                    <a:pt x="1" y="7"/>
                  </a:cubicBezTo>
                  <a:cubicBezTo>
                    <a:pt x="1" y="11"/>
                    <a:pt x="1" y="11"/>
                    <a:pt x="1" y="11"/>
                  </a:cubicBezTo>
                  <a:cubicBezTo>
                    <a:pt x="0" y="11"/>
                    <a:pt x="0" y="11"/>
                    <a:pt x="0" y="11"/>
                  </a:cubicBezTo>
                  <a:lnTo>
                    <a:pt x="0" y="3"/>
                  </a:lnTo>
                  <a:close/>
                  <a:moveTo>
                    <a:pt x="1" y="5"/>
                  </a:moveTo>
                  <a:cubicBezTo>
                    <a:pt x="1" y="6"/>
                    <a:pt x="1" y="6"/>
                    <a:pt x="1" y="6"/>
                  </a:cubicBezTo>
                  <a:cubicBezTo>
                    <a:pt x="2" y="7"/>
                    <a:pt x="3" y="7"/>
                    <a:pt x="4" y="7"/>
                  </a:cubicBezTo>
                  <a:cubicBezTo>
                    <a:pt x="5" y="7"/>
                    <a:pt x="6" y="6"/>
                    <a:pt x="6" y="4"/>
                  </a:cubicBezTo>
                  <a:cubicBezTo>
                    <a:pt x="6" y="3"/>
                    <a:pt x="5" y="1"/>
                    <a:pt x="4" y="1"/>
                  </a:cubicBezTo>
                  <a:cubicBezTo>
                    <a:pt x="3" y="1"/>
                    <a:pt x="2" y="2"/>
                    <a:pt x="2" y="3"/>
                  </a:cubicBezTo>
                  <a:cubicBezTo>
                    <a:pt x="1" y="4"/>
                    <a:pt x="1" y="4"/>
                    <a:pt x="1" y="4"/>
                  </a:cubicBezTo>
                  <a:lnTo>
                    <a:pt x="1" y="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1" name="Freeform 160"/>
            <p:cNvSpPr>
              <a:spLocks noEditPoints="1"/>
            </p:cNvSpPr>
            <p:nvPr/>
          </p:nvSpPr>
          <p:spPr bwMode="auto">
            <a:xfrm>
              <a:off x="5840406" y="3648755"/>
              <a:ext cx="9525" cy="14724"/>
            </a:xfrm>
            <a:custGeom>
              <a:avLst/>
              <a:gdLst>
                <a:gd name="T0" fmla="*/ 0 w 7"/>
                <a:gd name="T1" fmla="*/ 3 h 11"/>
                <a:gd name="T2" fmla="*/ 0 w 7"/>
                <a:gd name="T3" fmla="*/ 0 h 11"/>
                <a:gd name="T4" fmla="*/ 1 w 7"/>
                <a:gd name="T5" fmla="*/ 0 h 11"/>
                <a:gd name="T6" fmla="*/ 1 w 7"/>
                <a:gd name="T7" fmla="*/ 2 h 11"/>
                <a:gd name="T8" fmla="*/ 1 w 7"/>
                <a:gd name="T9" fmla="*/ 2 h 11"/>
                <a:gd name="T10" fmla="*/ 4 w 7"/>
                <a:gd name="T11" fmla="*/ 0 h 11"/>
                <a:gd name="T12" fmla="*/ 7 w 7"/>
                <a:gd name="T13" fmla="*/ 4 h 11"/>
                <a:gd name="T14" fmla="*/ 4 w 7"/>
                <a:gd name="T15" fmla="*/ 8 h 11"/>
                <a:gd name="T16" fmla="*/ 2 w 7"/>
                <a:gd name="T17" fmla="*/ 7 h 11"/>
                <a:gd name="T18" fmla="*/ 2 w 7"/>
                <a:gd name="T19" fmla="*/ 7 h 11"/>
                <a:gd name="T20" fmla="*/ 2 w 7"/>
                <a:gd name="T21" fmla="*/ 11 h 11"/>
                <a:gd name="T22" fmla="*/ 0 w 7"/>
                <a:gd name="T23" fmla="*/ 11 h 11"/>
                <a:gd name="T24" fmla="*/ 0 w 7"/>
                <a:gd name="T25" fmla="*/ 3 h 11"/>
                <a:gd name="T26" fmla="*/ 2 w 7"/>
                <a:gd name="T27" fmla="*/ 5 h 11"/>
                <a:gd name="T28" fmla="*/ 2 w 7"/>
                <a:gd name="T29" fmla="*/ 6 h 11"/>
                <a:gd name="T30" fmla="*/ 4 w 7"/>
                <a:gd name="T31" fmla="*/ 7 h 11"/>
                <a:gd name="T32" fmla="*/ 6 w 7"/>
                <a:gd name="T33" fmla="*/ 4 h 11"/>
                <a:gd name="T34" fmla="*/ 4 w 7"/>
                <a:gd name="T35" fmla="*/ 1 h 11"/>
                <a:gd name="T36" fmla="*/ 2 w 7"/>
                <a:gd name="T37" fmla="*/ 3 h 11"/>
                <a:gd name="T38" fmla="*/ 2 w 7"/>
                <a:gd name="T39" fmla="*/ 4 h 11"/>
                <a:gd name="T40" fmla="*/ 2 w 7"/>
                <a:gd name="T4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1">
                  <a:moveTo>
                    <a:pt x="0" y="3"/>
                  </a:moveTo>
                  <a:cubicBezTo>
                    <a:pt x="0" y="2"/>
                    <a:pt x="0" y="1"/>
                    <a:pt x="0" y="0"/>
                  </a:cubicBezTo>
                  <a:cubicBezTo>
                    <a:pt x="1" y="0"/>
                    <a:pt x="1" y="0"/>
                    <a:pt x="1" y="0"/>
                  </a:cubicBezTo>
                  <a:cubicBezTo>
                    <a:pt x="1" y="2"/>
                    <a:pt x="1" y="2"/>
                    <a:pt x="1" y="2"/>
                  </a:cubicBezTo>
                  <a:cubicBezTo>
                    <a:pt x="1" y="2"/>
                    <a:pt x="1" y="2"/>
                    <a:pt x="1" y="2"/>
                  </a:cubicBezTo>
                  <a:cubicBezTo>
                    <a:pt x="2" y="1"/>
                    <a:pt x="3" y="0"/>
                    <a:pt x="4" y="0"/>
                  </a:cubicBezTo>
                  <a:cubicBezTo>
                    <a:pt x="6" y="0"/>
                    <a:pt x="7" y="2"/>
                    <a:pt x="7" y="4"/>
                  </a:cubicBezTo>
                  <a:cubicBezTo>
                    <a:pt x="7" y="7"/>
                    <a:pt x="6" y="8"/>
                    <a:pt x="4" y="8"/>
                  </a:cubicBezTo>
                  <a:cubicBezTo>
                    <a:pt x="3" y="8"/>
                    <a:pt x="2" y="8"/>
                    <a:pt x="2" y="7"/>
                  </a:cubicBezTo>
                  <a:cubicBezTo>
                    <a:pt x="2" y="7"/>
                    <a:pt x="2" y="7"/>
                    <a:pt x="2" y="7"/>
                  </a:cubicBezTo>
                  <a:cubicBezTo>
                    <a:pt x="2" y="11"/>
                    <a:pt x="2" y="11"/>
                    <a:pt x="2" y="11"/>
                  </a:cubicBezTo>
                  <a:cubicBezTo>
                    <a:pt x="0" y="11"/>
                    <a:pt x="0" y="11"/>
                    <a:pt x="0" y="11"/>
                  </a:cubicBezTo>
                  <a:lnTo>
                    <a:pt x="0" y="3"/>
                  </a:lnTo>
                  <a:close/>
                  <a:moveTo>
                    <a:pt x="2" y="5"/>
                  </a:moveTo>
                  <a:cubicBezTo>
                    <a:pt x="2" y="6"/>
                    <a:pt x="2" y="6"/>
                    <a:pt x="2" y="6"/>
                  </a:cubicBezTo>
                  <a:cubicBezTo>
                    <a:pt x="2" y="7"/>
                    <a:pt x="3" y="7"/>
                    <a:pt x="4" y="7"/>
                  </a:cubicBezTo>
                  <a:cubicBezTo>
                    <a:pt x="5" y="7"/>
                    <a:pt x="6" y="6"/>
                    <a:pt x="6" y="4"/>
                  </a:cubicBezTo>
                  <a:cubicBezTo>
                    <a:pt x="6" y="3"/>
                    <a:pt x="5" y="1"/>
                    <a:pt x="4" y="1"/>
                  </a:cubicBezTo>
                  <a:cubicBezTo>
                    <a:pt x="3" y="1"/>
                    <a:pt x="2" y="2"/>
                    <a:pt x="2" y="3"/>
                  </a:cubicBezTo>
                  <a:cubicBezTo>
                    <a:pt x="2" y="4"/>
                    <a:pt x="2" y="4"/>
                    <a:pt x="2" y="4"/>
                  </a:cubicBezTo>
                  <a:lnTo>
                    <a:pt x="2" y="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2" name="Rectangle 161"/>
            <p:cNvSpPr>
              <a:spLocks noChangeArrowheads="1"/>
            </p:cNvSpPr>
            <p:nvPr/>
          </p:nvSpPr>
          <p:spPr bwMode="auto">
            <a:xfrm>
              <a:off x="5853106" y="3645810"/>
              <a:ext cx="3175" cy="13252"/>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3" name="Freeform 162"/>
            <p:cNvSpPr>
              <a:spLocks noEditPoints="1"/>
            </p:cNvSpPr>
            <p:nvPr/>
          </p:nvSpPr>
          <p:spPr bwMode="auto">
            <a:xfrm>
              <a:off x="5857868" y="3648755"/>
              <a:ext cx="9525" cy="10307"/>
            </a:xfrm>
            <a:custGeom>
              <a:avLst/>
              <a:gdLst>
                <a:gd name="T0" fmla="*/ 2 w 7"/>
                <a:gd name="T1" fmla="*/ 5 h 8"/>
                <a:gd name="T2" fmla="*/ 4 w 7"/>
                <a:gd name="T3" fmla="*/ 7 h 8"/>
                <a:gd name="T4" fmla="*/ 7 w 7"/>
                <a:gd name="T5" fmla="*/ 7 h 8"/>
                <a:gd name="T6" fmla="*/ 7 w 7"/>
                <a:gd name="T7" fmla="*/ 8 h 8"/>
                <a:gd name="T8" fmla="*/ 4 w 7"/>
                <a:gd name="T9" fmla="*/ 8 h 8"/>
                <a:gd name="T10" fmla="*/ 0 w 7"/>
                <a:gd name="T11" fmla="*/ 4 h 8"/>
                <a:gd name="T12" fmla="*/ 4 w 7"/>
                <a:gd name="T13" fmla="*/ 0 h 8"/>
                <a:gd name="T14" fmla="*/ 7 w 7"/>
                <a:gd name="T15" fmla="*/ 4 h 8"/>
                <a:gd name="T16" fmla="*/ 7 w 7"/>
                <a:gd name="T17" fmla="*/ 5 h 8"/>
                <a:gd name="T18" fmla="*/ 2 w 7"/>
                <a:gd name="T19" fmla="*/ 5 h 8"/>
                <a:gd name="T20" fmla="*/ 6 w 7"/>
                <a:gd name="T21" fmla="*/ 4 h 8"/>
                <a:gd name="T22" fmla="*/ 4 w 7"/>
                <a:gd name="T23" fmla="*/ 1 h 8"/>
                <a:gd name="T24" fmla="*/ 2 w 7"/>
                <a:gd name="T25" fmla="*/ 4 h 8"/>
                <a:gd name="T26" fmla="*/ 6 w 7"/>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2" y="5"/>
                  </a:moveTo>
                  <a:cubicBezTo>
                    <a:pt x="2" y="6"/>
                    <a:pt x="3" y="7"/>
                    <a:pt x="4" y="7"/>
                  </a:cubicBezTo>
                  <a:cubicBezTo>
                    <a:pt x="5" y="7"/>
                    <a:pt x="6" y="7"/>
                    <a:pt x="7" y="7"/>
                  </a:cubicBezTo>
                  <a:cubicBezTo>
                    <a:pt x="7" y="8"/>
                    <a:pt x="7" y="8"/>
                    <a:pt x="7" y="8"/>
                  </a:cubicBezTo>
                  <a:cubicBezTo>
                    <a:pt x="6" y="8"/>
                    <a:pt x="6" y="8"/>
                    <a:pt x="4" y="8"/>
                  </a:cubicBezTo>
                  <a:cubicBezTo>
                    <a:pt x="2" y="8"/>
                    <a:pt x="0" y="7"/>
                    <a:pt x="0" y="4"/>
                  </a:cubicBezTo>
                  <a:cubicBezTo>
                    <a:pt x="0" y="2"/>
                    <a:pt x="2" y="0"/>
                    <a:pt x="4" y="0"/>
                  </a:cubicBezTo>
                  <a:cubicBezTo>
                    <a:pt x="7" y="0"/>
                    <a:pt x="7" y="3"/>
                    <a:pt x="7" y="4"/>
                  </a:cubicBezTo>
                  <a:cubicBezTo>
                    <a:pt x="7" y="5"/>
                    <a:pt x="7" y="5"/>
                    <a:pt x="7" y="5"/>
                  </a:cubicBezTo>
                  <a:lnTo>
                    <a:pt x="2" y="5"/>
                  </a:lnTo>
                  <a:close/>
                  <a:moveTo>
                    <a:pt x="6" y="4"/>
                  </a:moveTo>
                  <a:cubicBezTo>
                    <a:pt x="6" y="3"/>
                    <a:pt x="6" y="1"/>
                    <a:pt x="4" y="1"/>
                  </a:cubicBezTo>
                  <a:cubicBezTo>
                    <a:pt x="3" y="1"/>
                    <a:pt x="2" y="3"/>
                    <a:pt x="2"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4" name="Freeform 163"/>
            <p:cNvSpPr>
              <a:spLocks/>
            </p:cNvSpPr>
            <p:nvPr/>
          </p:nvSpPr>
          <p:spPr bwMode="auto">
            <a:xfrm>
              <a:off x="5805481" y="3675259"/>
              <a:ext cx="11113" cy="8834"/>
            </a:xfrm>
            <a:custGeom>
              <a:avLst/>
              <a:gdLst>
                <a:gd name="T0" fmla="*/ 2 w 7"/>
                <a:gd name="T1" fmla="*/ 0 h 7"/>
                <a:gd name="T2" fmla="*/ 3 w 7"/>
                <a:gd name="T3" fmla="*/ 4 h 7"/>
                <a:gd name="T4" fmla="*/ 4 w 7"/>
                <a:gd name="T5" fmla="*/ 6 h 7"/>
                <a:gd name="T6" fmla="*/ 4 w 7"/>
                <a:gd name="T7" fmla="*/ 6 h 7"/>
                <a:gd name="T8" fmla="*/ 4 w 7"/>
                <a:gd name="T9" fmla="*/ 4 h 7"/>
                <a:gd name="T10" fmla="*/ 6 w 7"/>
                <a:gd name="T11" fmla="*/ 0 h 7"/>
                <a:gd name="T12" fmla="*/ 7 w 7"/>
                <a:gd name="T13" fmla="*/ 0 h 7"/>
                <a:gd name="T14" fmla="*/ 4 w 7"/>
                <a:gd name="T15" fmla="*/ 7 h 7"/>
                <a:gd name="T16" fmla="*/ 3 w 7"/>
                <a:gd name="T17" fmla="*/ 7 h 7"/>
                <a:gd name="T18" fmla="*/ 0 w 7"/>
                <a:gd name="T19" fmla="*/ 0 h 7"/>
                <a:gd name="T20" fmla="*/ 2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0"/>
                  </a:moveTo>
                  <a:cubicBezTo>
                    <a:pt x="3" y="4"/>
                    <a:pt x="3" y="4"/>
                    <a:pt x="3" y="4"/>
                  </a:cubicBezTo>
                  <a:cubicBezTo>
                    <a:pt x="3" y="5"/>
                    <a:pt x="4" y="5"/>
                    <a:pt x="4" y="6"/>
                  </a:cubicBezTo>
                  <a:cubicBezTo>
                    <a:pt x="4" y="6"/>
                    <a:pt x="4" y="6"/>
                    <a:pt x="4" y="6"/>
                  </a:cubicBezTo>
                  <a:cubicBezTo>
                    <a:pt x="4" y="5"/>
                    <a:pt x="4" y="5"/>
                    <a:pt x="4" y="4"/>
                  </a:cubicBezTo>
                  <a:cubicBezTo>
                    <a:pt x="6" y="0"/>
                    <a:pt x="6" y="0"/>
                    <a:pt x="6" y="0"/>
                  </a:cubicBezTo>
                  <a:cubicBezTo>
                    <a:pt x="7" y="0"/>
                    <a:pt x="7" y="0"/>
                    <a:pt x="7" y="0"/>
                  </a:cubicBezTo>
                  <a:cubicBezTo>
                    <a:pt x="4" y="7"/>
                    <a:pt x="4" y="7"/>
                    <a:pt x="4" y="7"/>
                  </a:cubicBezTo>
                  <a:cubicBezTo>
                    <a:pt x="3" y="7"/>
                    <a:pt x="3" y="7"/>
                    <a:pt x="3" y="7"/>
                  </a:cubicBezTo>
                  <a:cubicBezTo>
                    <a:pt x="0" y="0"/>
                    <a:pt x="0" y="0"/>
                    <a:pt x="0" y="0"/>
                  </a:cubicBezTo>
                  <a:lnTo>
                    <a:pt x="2" y="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5" name="Freeform 164"/>
            <p:cNvSpPr>
              <a:spLocks noEditPoints="1"/>
            </p:cNvSpPr>
            <p:nvPr/>
          </p:nvSpPr>
          <p:spPr bwMode="auto">
            <a:xfrm>
              <a:off x="5818181" y="3670841"/>
              <a:ext cx="1588" cy="13252"/>
            </a:xfrm>
            <a:custGeom>
              <a:avLst/>
              <a:gdLst>
                <a:gd name="T0" fmla="*/ 1 w 1"/>
                <a:gd name="T1" fmla="*/ 0 h 10"/>
                <a:gd name="T2" fmla="*/ 0 w 1"/>
                <a:gd name="T3" fmla="*/ 1 h 10"/>
                <a:gd name="T4" fmla="*/ 0 w 1"/>
                <a:gd name="T5" fmla="*/ 0 h 10"/>
                <a:gd name="T6" fmla="*/ 0 w 1"/>
                <a:gd name="T7" fmla="*/ 0 h 10"/>
                <a:gd name="T8" fmla="*/ 1 w 1"/>
                <a:gd name="T9" fmla="*/ 0 h 10"/>
                <a:gd name="T10" fmla="*/ 0 w 1"/>
                <a:gd name="T11" fmla="*/ 10 h 10"/>
                <a:gd name="T12" fmla="*/ 0 w 1"/>
                <a:gd name="T13" fmla="*/ 3 h 10"/>
                <a:gd name="T14" fmla="*/ 1 w 1"/>
                <a:gd name="T15" fmla="*/ 3 h 10"/>
                <a:gd name="T16" fmla="*/ 1 w 1"/>
                <a:gd name="T17" fmla="*/ 10 h 10"/>
                <a:gd name="T18" fmla="*/ 0 w 1"/>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1" y="0"/>
                  </a:moveTo>
                  <a:cubicBezTo>
                    <a:pt x="1" y="1"/>
                    <a:pt x="1" y="1"/>
                    <a:pt x="0" y="1"/>
                  </a:cubicBezTo>
                  <a:cubicBezTo>
                    <a:pt x="0" y="1"/>
                    <a:pt x="0" y="1"/>
                    <a:pt x="0" y="0"/>
                  </a:cubicBezTo>
                  <a:cubicBezTo>
                    <a:pt x="0" y="0"/>
                    <a:pt x="0" y="0"/>
                    <a:pt x="0" y="0"/>
                  </a:cubicBezTo>
                  <a:cubicBezTo>
                    <a:pt x="1" y="0"/>
                    <a:pt x="1" y="0"/>
                    <a:pt x="1" y="0"/>
                  </a:cubicBezTo>
                  <a:close/>
                  <a:moveTo>
                    <a:pt x="0" y="10"/>
                  </a:moveTo>
                  <a:cubicBezTo>
                    <a:pt x="0" y="3"/>
                    <a:pt x="0" y="3"/>
                    <a:pt x="0" y="3"/>
                  </a:cubicBezTo>
                  <a:cubicBezTo>
                    <a:pt x="1" y="3"/>
                    <a:pt x="1" y="3"/>
                    <a:pt x="1" y="3"/>
                  </a:cubicBezTo>
                  <a:cubicBezTo>
                    <a:pt x="1" y="10"/>
                    <a:pt x="1" y="10"/>
                    <a:pt x="1" y="10"/>
                  </a:cubicBezTo>
                  <a:lnTo>
                    <a:pt x="0" y="1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6" name="Freeform 165"/>
            <p:cNvSpPr>
              <a:spLocks/>
            </p:cNvSpPr>
            <p:nvPr/>
          </p:nvSpPr>
          <p:spPr bwMode="auto">
            <a:xfrm>
              <a:off x="5822943" y="3673786"/>
              <a:ext cx="9525" cy="10307"/>
            </a:xfrm>
            <a:custGeom>
              <a:avLst/>
              <a:gdLst>
                <a:gd name="T0" fmla="*/ 0 w 7"/>
                <a:gd name="T1" fmla="*/ 3 h 8"/>
                <a:gd name="T2" fmla="*/ 0 w 7"/>
                <a:gd name="T3" fmla="*/ 1 h 8"/>
                <a:gd name="T4" fmla="*/ 2 w 7"/>
                <a:gd name="T5" fmla="*/ 1 h 8"/>
                <a:gd name="T6" fmla="*/ 2 w 7"/>
                <a:gd name="T7" fmla="*/ 2 h 8"/>
                <a:gd name="T8" fmla="*/ 2 w 7"/>
                <a:gd name="T9" fmla="*/ 2 h 8"/>
                <a:gd name="T10" fmla="*/ 4 w 7"/>
                <a:gd name="T11" fmla="*/ 0 h 8"/>
                <a:gd name="T12" fmla="*/ 7 w 7"/>
                <a:gd name="T13" fmla="*/ 4 h 8"/>
                <a:gd name="T14" fmla="*/ 7 w 7"/>
                <a:gd name="T15" fmla="*/ 8 h 8"/>
                <a:gd name="T16" fmla="*/ 6 w 7"/>
                <a:gd name="T17" fmla="*/ 8 h 8"/>
                <a:gd name="T18" fmla="*/ 6 w 7"/>
                <a:gd name="T19" fmla="*/ 4 h 8"/>
                <a:gd name="T20" fmla="*/ 4 w 7"/>
                <a:gd name="T21" fmla="*/ 2 h 8"/>
                <a:gd name="T22" fmla="*/ 2 w 7"/>
                <a:gd name="T23" fmla="*/ 3 h 8"/>
                <a:gd name="T24" fmla="*/ 2 w 7"/>
                <a:gd name="T25" fmla="*/ 4 h 8"/>
                <a:gd name="T26" fmla="*/ 2 w 7"/>
                <a:gd name="T27" fmla="*/ 8 h 8"/>
                <a:gd name="T28" fmla="*/ 0 w 7"/>
                <a:gd name="T29" fmla="*/ 8 h 8"/>
                <a:gd name="T30" fmla="*/ 0 w 7"/>
                <a:gd name="T3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8">
                  <a:moveTo>
                    <a:pt x="0" y="3"/>
                  </a:moveTo>
                  <a:cubicBezTo>
                    <a:pt x="0" y="2"/>
                    <a:pt x="0" y="1"/>
                    <a:pt x="0" y="1"/>
                  </a:cubicBezTo>
                  <a:cubicBezTo>
                    <a:pt x="2" y="1"/>
                    <a:pt x="2" y="1"/>
                    <a:pt x="2" y="1"/>
                  </a:cubicBezTo>
                  <a:cubicBezTo>
                    <a:pt x="2" y="2"/>
                    <a:pt x="2" y="2"/>
                    <a:pt x="2" y="2"/>
                  </a:cubicBezTo>
                  <a:cubicBezTo>
                    <a:pt x="2" y="2"/>
                    <a:pt x="2" y="2"/>
                    <a:pt x="2" y="2"/>
                  </a:cubicBezTo>
                  <a:cubicBezTo>
                    <a:pt x="2" y="1"/>
                    <a:pt x="3" y="0"/>
                    <a:pt x="4" y="0"/>
                  </a:cubicBezTo>
                  <a:cubicBezTo>
                    <a:pt x="5" y="0"/>
                    <a:pt x="7" y="1"/>
                    <a:pt x="7" y="4"/>
                  </a:cubicBezTo>
                  <a:cubicBezTo>
                    <a:pt x="7" y="8"/>
                    <a:pt x="7" y="8"/>
                    <a:pt x="7" y="8"/>
                  </a:cubicBezTo>
                  <a:cubicBezTo>
                    <a:pt x="6" y="8"/>
                    <a:pt x="6" y="8"/>
                    <a:pt x="6" y="8"/>
                  </a:cubicBezTo>
                  <a:cubicBezTo>
                    <a:pt x="6" y="4"/>
                    <a:pt x="6" y="4"/>
                    <a:pt x="6" y="4"/>
                  </a:cubicBezTo>
                  <a:cubicBezTo>
                    <a:pt x="6" y="3"/>
                    <a:pt x="5" y="2"/>
                    <a:pt x="4" y="2"/>
                  </a:cubicBezTo>
                  <a:cubicBezTo>
                    <a:pt x="3" y="2"/>
                    <a:pt x="2" y="2"/>
                    <a:pt x="2" y="3"/>
                  </a:cubicBezTo>
                  <a:cubicBezTo>
                    <a:pt x="2" y="4"/>
                    <a:pt x="2" y="4"/>
                    <a:pt x="2" y="4"/>
                  </a:cubicBezTo>
                  <a:cubicBezTo>
                    <a:pt x="2" y="8"/>
                    <a:pt x="2" y="8"/>
                    <a:pt x="2" y="8"/>
                  </a:cubicBezTo>
                  <a:cubicBezTo>
                    <a:pt x="0" y="8"/>
                    <a:pt x="0" y="8"/>
                    <a:pt x="0" y="8"/>
                  </a:cubicBezTo>
                  <a:lnTo>
                    <a:pt x="0" y="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7" name="Freeform 166"/>
            <p:cNvSpPr>
              <a:spLocks noEditPoints="1"/>
            </p:cNvSpPr>
            <p:nvPr/>
          </p:nvSpPr>
          <p:spPr bwMode="auto">
            <a:xfrm>
              <a:off x="5835643" y="3673786"/>
              <a:ext cx="9525" cy="11779"/>
            </a:xfrm>
            <a:custGeom>
              <a:avLst/>
              <a:gdLst>
                <a:gd name="T0" fmla="*/ 1 w 7"/>
                <a:gd name="T1" fmla="*/ 5 h 9"/>
                <a:gd name="T2" fmla="*/ 4 w 7"/>
                <a:gd name="T3" fmla="*/ 7 h 9"/>
                <a:gd name="T4" fmla="*/ 6 w 7"/>
                <a:gd name="T5" fmla="*/ 7 h 9"/>
                <a:gd name="T6" fmla="*/ 6 w 7"/>
                <a:gd name="T7" fmla="*/ 8 h 9"/>
                <a:gd name="T8" fmla="*/ 4 w 7"/>
                <a:gd name="T9" fmla="*/ 9 h 9"/>
                <a:gd name="T10" fmla="*/ 0 w 7"/>
                <a:gd name="T11" fmla="*/ 5 h 9"/>
                <a:gd name="T12" fmla="*/ 3 w 7"/>
                <a:gd name="T13" fmla="*/ 0 h 9"/>
                <a:gd name="T14" fmla="*/ 7 w 7"/>
                <a:gd name="T15" fmla="*/ 4 h 9"/>
                <a:gd name="T16" fmla="*/ 7 w 7"/>
                <a:gd name="T17" fmla="*/ 5 h 9"/>
                <a:gd name="T18" fmla="*/ 1 w 7"/>
                <a:gd name="T19" fmla="*/ 5 h 9"/>
                <a:gd name="T20" fmla="*/ 5 w 7"/>
                <a:gd name="T21" fmla="*/ 4 h 9"/>
                <a:gd name="T22" fmla="*/ 3 w 7"/>
                <a:gd name="T23" fmla="*/ 1 h 9"/>
                <a:gd name="T24" fmla="*/ 1 w 7"/>
                <a:gd name="T25" fmla="*/ 4 h 9"/>
                <a:gd name="T26" fmla="*/ 5 w 7"/>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9">
                  <a:moveTo>
                    <a:pt x="1" y="5"/>
                  </a:moveTo>
                  <a:cubicBezTo>
                    <a:pt x="1" y="7"/>
                    <a:pt x="2" y="7"/>
                    <a:pt x="4" y="7"/>
                  </a:cubicBezTo>
                  <a:cubicBezTo>
                    <a:pt x="5" y="7"/>
                    <a:pt x="5" y="7"/>
                    <a:pt x="6" y="7"/>
                  </a:cubicBezTo>
                  <a:cubicBezTo>
                    <a:pt x="6" y="8"/>
                    <a:pt x="6" y="8"/>
                    <a:pt x="6" y="8"/>
                  </a:cubicBezTo>
                  <a:cubicBezTo>
                    <a:pt x="6" y="8"/>
                    <a:pt x="5" y="9"/>
                    <a:pt x="4" y="9"/>
                  </a:cubicBezTo>
                  <a:cubicBezTo>
                    <a:pt x="1" y="9"/>
                    <a:pt x="0" y="7"/>
                    <a:pt x="0" y="5"/>
                  </a:cubicBezTo>
                  <a:cubicBezTo>
                    <a:pt x="0" y="2"/>
                    <a:pt x="1" y="0"/>
                    <a:pt x="3" y="0"/>
                  </a:cubicBezTo>
                  <a:cubicBezTo>
                    <a:pt x="6" y="0"/>
                    <a:pt x="7" y="3"/>
                    <a:pt x="7" y="4"/>
                  </a:cubicBezTo>
                  <a:cubicBezTo>
                    <a:pt x="7" y="5"/>
                    <a:pt x="7" y="5"/>
                    <a:pt x="7" y="5"/>
                  </a:cubicBezTo>
                  <a:lnTo>
                    <a:pt x="1" y="5"/>
                  </a:lnTo>
                  <a:close/>
                  <a:moveTo>
                    <a:pt x="5" y="4"/>
                  </a:moveTo>
                  <a:cubicBezTo>
                    <a:pt x="5" y="3"/>
                    <a:pt x="5" y="1"/>
                    <a:pt x="3" y="1"/>
                  </a:cubicBezTo>
                  <a:cubicBezTo>
                    <a:pt x="2" y="1"/>
                    <a:pt x="1" y="3"/>
                    <a:pt x="1" y="4"/>
                  </a:cubicBezTo>
                  <a:lnTo>
                    <a:pt x="5"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8" name="Freeform 167"/>
            <p:cNvSpPr>
              <a:spLocks noEditPoints="1"/>
            </p:cNvSpPr>
            <p:nvPr/>
          </p:nvSpPr>
          <p:spPr bwMode="auto">
            <a:xfrm>
              <a:off x="5846756" y="3673786"/>
              <a:ext cx="9525" cy="14724"/>
            </a:xfrm>
            <a:custGeom>
              <a:avLst/>
              <a:gdLst>
                <a:gd name="T0" fmla="*/ 7 w 7"/>
                <a:gd name="T1" fmla="*/ 1 h 12"/>
                <a:gd name="T2" fmla="*/ 7 w 7"/>
                <a:gd name="T3" fmla="*/ 3 h 12"/>
                <a:gd name="T4" fmla="*/ 7 w 7"/>
                <a:gd name="T5" fmla="*/ 7 h 12"/>
                <a:gd name="T6" fmla="*/ 6 w 7"/>
                <a:gd name="T7" fmla="*/ 11 h 12"/>
                <a:gd name="T8" fmla="*/ 3 w 7"/>
                <a:gd name="T9" fmla="*/ 12 h 12"/>
                <a:gd name="T10" fmla="*/ 1 w 7"/>
                <a:gd name="T11" fmla="*/ 11 h 12"/>
                <a:gd name="T12" fmla="*/ 1 w 7"/>
                <a:gd name="T13" fmla="*/ 10 h 12"/>
                <a:gd name="T14" fmla="*/ 3 w 7"/>
                <a:gd name="T15" fmla="*/ 11 h 12"/>
                <a:gd name="T16" fmla="*/ 6 w 7"/>
                <a:gd name="T17" fmla="*/ 8 h 12"/>
                <a:gd name="T18" fmla="*/ 6 w 7"/>
                <a:gd name="T19" fmla="*/ 7 h 12"/>
                <a:gd name="T20" fmla="*/ 6 w 7"/>
                <a:gd name="T21" fmla="*/ 7 h 12"/>
                <a:gd name="T22" fmla="*/ 3 w 7"/>
                <a:gd name="T23" fmla="*/ 8 h 12"/>
                <a:gd name="T24" fmla="*/ 0 w 7"/>
                <a:gd name="T25" fmla="*/ 5 h 12"/>
                <a:gd name="T26" fmla="*/ 3 w 7"/>
                <a:gd name="T27" fmla="*/ 0 h 12"/>
                <a:gd name="T28" fmla="*/ 6 w 7"/>
                <a:gd name="T29" fmla="*/ 2 h 12"/>
                <a:gd name="T30" fmla="*/ 6 w 7"/>
                <a:gd name="T31" fmla="*/ 2 h 12"/>
                <a:gd name="T32" fmla="*/ 6 w 7"/>
                <a:gd name="T33" fmla="*/ 1 h 12"/>
                <a:gd name="T34" fmla="*/ 7 w 7"/>
                <a:gd name="T35" fmla="*/ 1 h 12"/>
                <a:gd name="T36" fmla="*/ 6 w 7"/>
                <a:gd name="T37" fmla="*/ 4 h 12"/>
                <a:gd name="T38" fmla="*/ 6 w 7"/>
                <a:gd name="T39" fmla="*/ 3 h 12"/>
                <a:gd name="T40" fmla="*/ 4 w 7"/>
                <a:gd name="T41" fmla="*/ 2 h 12"/>
                <a:gd name="T42" fmla="*/ 1 w 7"/>
                <a:gd name="T43" fmla="*/ 5 h 12"/>
                <a:gd name="T44" fmla="*/ 4 w 7"/>
                <a:gd name="T45" fmla="*/ 7 h 12"/>
                <a:gd name="T46" fmla="*/ 5 w 7"/>
                <a:gd name="T47" fmla="*/ 6 h 12"/>
                <a:gd name="T48" fmla="*/ 6 w 7"/>
                <a:gd name="T49" fmla="*/ 5 h 12"/>
                <a:gd name="T50" fmla="*/ 6 w 7"/>
                <a:gd name="T5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12">
                  <a:moveTo>
                    <a:pt x="7" y="1"/>
                  </a:moveTo>
                  <a:cubicBezTo>
                    <a:pt x="7" y="1"/>
                    <a:pt x="7" y="2"/>
                    <a:pt x="7" y="3"/>
                  </a:cubicBezTo>
                  <a:cubicBezTo>
                    <a:pt x="7" y="7"/>
                    <a:pt x="7" y="7"/>
                    <a:pt x="7" y="7"/>
                  </a:cubicBezTo>
                  <a:cubicBezTo>
                    <a:pt x="7" y="9"/>
                    <a:pt x="7" y="10"/>
                    <a:pt x="6" y="11"/>
                  </a:cubicBezTo>
                  <a:cubicBezTo>
                    <a:pt x="5" y="12"/>
                    <a:pt x="4" y="12"/>
                    <a:pt x="3" y="12"/>
                  </a:cubicBezTo>
                  <a:cubicBezTo>
                    <a:pt x="2" y="12"/>
                    <a:pt x="1" y="12"/>
                    <a:pt x="1" y="11"/>
                  </a:cubicBezTo>
                  <a:cubicBezTo>
                    <a:pt x="1" y="10"/>
                    <a:pt x="1" y="10"/>
                    <a:pt x="1" y="10"/>
                  </a:cubicBezTo>
                  <a:cubicBezTo>
                    <a:pt x="1" y="10"/>
                    <a:pt x="2" y="11"/>
                    <a:pt x="3" y="11"/>
                  </a:cubicBezTo>
                  <a:cubicBezTo>
                    <a:pt x="5" y="11"/>
                    <a:pt x="6" y="10"/>
                    <a:pt x="6" y="8"/>
                  </a:cubicBezTo>
                  <a:cubicBezTo>
                    <a:pt x="6" y="7"/>
                    <a:pt x="6" y="7"/>
                    <a:pt x="6" y="7"/>
                  </a:cubicBezTo>
                  <a:cubicBezTo>
                    <a:pt x="6" y="7"/>
                    <a:pt x="6" y="7"/>
                    <a:pt x="6" y="7"/>
                  </a:cubicBezTo>
                  <a:cubicBezTo>
                    <a:pt x="5" y="8"/>
                    <a:pt x="4" y="8"/>
                    <a:pt x="3" y="8"/>
                  </a:cubicBezTo>
                  <a:cubicBezTo>
                    <a:pt x="1" y="8"/>
                    <a:pt x="0" y="7"/>
                    <a:pt x="0" y="5"/>
                  </a:cubicBezTo>
                  <a:cubicBezTo>
                    <a:pt x="0" y="2"/>
                    <a:pt x="2" y="0"/>
                    <a:pt x="3" y="0"/>
                  </a:cubicBezTo>
                  <a:cubicBezTo>
                    <a:pt x="5" y="0"/>
                    <a:pt x="5" y="1"/>
                    <a:pt x="6" y="2"/>
                  </a:cubicBezTo>
                  <a:cubicBezTo>
                    <a:pt x="6" y="2"/>
                    <a:pt x="6" y="2"/>
                    <a:pt x="6" y="2"/>
                  </a:cubicBezTo>
                  <a:cubicBezTo>
                    <a:pt x="6" y="1"/>
                    <a:pt x="6" y="1"/>
                    <a:pt x="6" y="1"/>
                  </a:cubicBezTo>
                  <a:lnTo>
                    <a:pt x="7" y="1"/>
                  </a:lnTo>
                  <a:close/>
                  <a:moveTo>
                    <a:pt x="6" y="4"/>
                  </a:moveTo>
                  <a:cubicBezTo>
                    <a:pt x="6" y="3"/>
                    <a:pt x="6" y="3"/>
                    <a:pt x="6" y="3"/>
                  </a:cubicBezTo>
                  <a:cubicBezTo>
                    <a:pt x="5" y="2"/>
                    <a:pt x="5" y="2"/>
                    <a:pt x="4" y="2"/>
                  </a:cubicBezTo>
                  <a:cubicBezTo>
                    <a:pt x="2" y="2"/>
                    <a:pt x="1" y="3"/>
                    <a:pt x="1" y="5"/>
                  </a:cubicBezTo>
                  <a:cubicBezTo>
                    <a:pt x="1" y="6"/>
                    <a:pt x="2" y="7"/>
                    <a:pt x="4" y="7"/>
                  </a:cubicBezTo>
                  <a:cubicBezTo>
                    <a:pt x="4" y="7"/>
                    <a:pt x="5" y="7"/>
                    <a:pt x="5" y="6"/>
                  </a:cubicBezTo>
                  <a:cubicBezTo>
                    <a:pt x="6" y="5"/>
                    <a:pt x="6" y="5"/>
                    <a:pt x="6" y="5"/>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9" name="Freeform 168"/>
            <p:cNvSpPr>
              <a:spLocks noEditPoints="1"/>
            </p:cNvSpPr>
            <p:nvPr/>
          </p:nvSpPr>
          <p:spPr bwMode="auto">
            <a:xfrm>
              <a:off x="5859456" y="3673786"/>
              <a:ext cx="7938" cy="11779"/>
            </a:xfrm>
            <a:custGeom>
              <a:avLst/>
              <a:gdLst>
                <a:gd name="T0" fmla="*/ 5 w 6"/>
                <a:gd name="T1" fmla="*/ 8 h 9"/>
                <a:gd name="T2" fmla="*/ 5 w 6"/>
                <a:gd name="T3" fmla="*/ 7 h 9"/>
                <a:gd name="T4" fmla="*/ 4 w 6"/>
                <a:gd name="T5" fmla="*/ 7 h 9"/>
                <a:gd name="T6" fmla="*/ 2 w 6"/>
                <a:gd name="T7" fmla="*/ 9 h 9"/>
                <a:gd name="T8" fmla="*/ 0 w 6"/>
                <a:gd name="T9" fmla="*/ 6 h 9"/>
                <a:gd name="T10" fmla="*/ 4 w 6"/>
                <a:gd name="T11" fmla="*/ 3 h 9"/>
                <a:gd name="T12" fmla="*/ 4 w 6"/>
                <a:gd name="T13" fmla="*/ 3 h 9"/>
                <a:gd name="T14" fmla="*/ 3 w 6"/>
                <a:gd name="T15" fmla="*/ 2 h 9"/>
                <a:gd name="T16" fmla="*/ 1 w 6"/>
                <a:gd name="T17" fmla="*/ 2 h 9"/>
                <a:gd name="T18" fmla="*/ 0 w 6"/>
                <a:gd name="T19" fmla="*/ 1 h 9"/>
                <a:gd name="T20" fmla="*/ 3 w 6"/>
                <a:gd name="T21" fmla="*/ 0 h 9"/>
                <a:gd name="T22" fmla="*/ 6 w 6"/>
                <a:gd name="T23" fmla="*/ 4 h 9"/>
                <a:gd name="T24" fmla="*/ 6 w 6"/>
                <a:gd name="T25" fmla="*/ 7 h 9"/>
                <a:gd name="T26" fmla="*/ 6 w 6"/>
                <a:gd name="T27" fmla="*/ 8 h 9"/>
                <a:gd name="T28" fmla="*/ 5 w 6"/>
                <a:gd name="T29" fmla="*/ 8 h 9"/>
                <a:gd name="T30" fmla="*/ 4 w 6"/>
                <a:gd name="T31" fmla="*/ 4 h 9"/>
                <a:gd name="T32" fmla="*/ 1 w 6"/>
                <a:gd name="T33" fmla="*/ 6 h 9"/>
                <a:gd name="T34" fmla="*/ 2 w 6"/>
                <a:gd name="T35" fmla="*/ 8 h 9"/>
                <a:gd name="T36" fmla="*/ 4 w 6"/>
                <a:gd name="T37" fmla="*/ 6 h 9"/>
                <a:gd name="T38" fmla="*/ 4 w 6"/>
                <a:gd name="T39" fmla="*/ 6 h 9"/>
                <a:gd name="T40" fmla="*/ 4 w 6"/>
                <a:gd name="T4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9">
                  <a:moveTo>
                    <a:pt x="5" y="8"/>
                  </a:moveTo>
                  <a:cubicBezTo>
                    <a:pt x="5" y="7"/>
                    <a:pt x="5" y="7"/>
                    <a:pt x="5" y="7"/>
                  </a:cubicBezTo>
                  <a:cubicBezTo>
                    <a:pt x="4" y="7"/>
                    <a:pt x="4" y="7"/>
                    <a:pt x="4" y="7"/>
                  </a:cubicBezTo>
                  <a:cubicBezTo>
                    <a:pt x="4" y="8"/>
                    <a:pt x="3" y="9"/>
                    <a:pt x="2" y="9"/>
                  </a:cubicBezTo>
                  <a:cubicBezTo>
                    <a:pt x="1" y="9"/>
                    <a:pt x="0" y="7"/>
                    <a:pt x="0" y="6"/>
                  </a:cubicBezTo>
                  <a:cubicBezTo>
                    <a:pt x="0" y="4"/>
                    <a:pt x="1" y="3"/>
                    <a:pt x="4" y="3"/>
                  </a:cubicBezTo>
                  <a:cubicBezTo>
                    <a:pt x="4" y="3"/>
                    <a:pt x="4" y="3"/>
                    <a:pt x="4" y="3"/>
                  </a:cubicBezTo>
                  <a:cubicBezTo>
                    <a:pt x="4" y="3"/>
                    <a:pt x="4" y="2"/>
                    <a:pt x="3" y="2"/>
                  </a:cubicBezTo>
                  <a:cubicBezTo>
                    <a:pt x="2" y="2"/>
                    <a:pt x="1" y="2"/>
                    <a:pt x="1" y="2"/>
                  </a:cubicBezTo>
                  <a:cubicBezTo>
                    <a:pt x="0" y="1"/>
                    <a:pt x="0" y="1"/>
                    <a:pt x="0" y="1"/>
                  </a:cubicBezTo>
                  <a:cubicBezTo>
                    <a:pt x="1" y="1"/>
                    <a:pt x="2" y="0"/>
                    <a:pt x="3" y="0"/>
                  </a:cubicBezTo>
                  <a:cubicBezTo>
                    <a:pt x="5" y="0"/>
                    <a:pt x="6" y="2"/>
                    <a:pt x="6" y="4"/>
                  </a:cubicBezTo>
                  <a:cubicBezTo>
                    <a:pt x="6" y="7"/>
                    <a:pt x="6" y="7"/>
                    <a:pt x="6" y="7"/>
                  </a:cubicBezTo>
                  <a:cubicBezTo>
                    <a:pt x="6" y="7"/>
                    <a:pt x="6" y="8"/>
                    <a:pt x="6" y="8"/>
                  </a:cubicBezTo>
                  <a:lnTo>
                    <a:pt x="5" y="8"/>
                  </a:lnTo>
                  <a:close/>
                  <a:moveTo>
                    <a:pt x="4" y="4"/>
                  </a:moveTo>
                  <a:cubicBezTo>
                    <a:pt x="3" y="4"/>
                    <a:pt x="1" y="5"/>
                    <a:pt x="1" y="6"/>
                  </a:cubicBezTo>
                  <a:cubicBezTo>
                    <a:pt x="1" y="7"/>
                    <a:pt x="2" y="8"/>
                    <a:pt x="2" y="8"/>
                  </a:cubicBezTo>
                  <a:cubicBezTo>
                    <a:pt x="3" y="8"/>
                    <a:pt x="4" y="7"/>
                    <a:pt x="4" y="6"/>
                  </a:cubicBezTo>
                  <a:cubicBezTo>
                    <a:pt x="4" y="6"/>
                    <a:pt x="4" y="6"/>
                    <a:pt x="4" y="6"/>
                  </a:cubicBezTo>
                  <a:lnTo>
                    <a:pt x="4"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0" name="Freeform 169"/>
            <p:cNvSpPr>
              <a:spLocks/>
            </p:cNvSpPr>
            <p:nvPr/>
          </p:nvSpPr>
          <p:spPr bwMode="auto">
            <a:xfrm>
              <a:off x="5870568" y="3673786"/>
              <a:ext cx="4763" cy="10307"/>
            </a:xfrm>
            <a:custGeom>
              <a:avLst/>
              <a:gdLst>
                <a:gd name="T0" fmla="*/ 0 w 4"/>
                <a:gd name="T1" fmla="*/ 3 h 8"/>
                <a:gd name="T2" fmla="*/ 0 w 4"/>
                <a:gd name="T3" fmla="*/ 1 h 8"/>
                <a:gd name="T4" fmla="*/ 1 w 4"/>
                <a:gd name="T5" fmla="*/ 1 h 8"/>
                <a:gd name="T6" fmla="*/ 1 w 4"/>
                <a:gd name="T7" fmla="*/ 2 h 8"/>
                <a:gd name="T8" fmla="*/ 1 w 4"/>
                <a:gd name="T9" fmla="*/ 2 h 8"/>
                <a:gd name="T10" fmla="*/ 3 w 4"/>
                <a:gd name="T11" fmla="*/ 0 h 8"/>
                <a:gd name="T12" fmla="*/ 4 w 4"/>
                <a:gd name="T13" fmla="*/ 1 h 8"/>
                <a:gd name="T14" fmla="*/ 4 w 4"/>
                <a:gd name="T15" fmla="*/ 2 h 8"/>
                <a:gd name="T16" fmla="*/ 3 w 4"/>
                <a:gd name="T17" fmla="*/ 2 h 8"/>
                <a:gd name="T18" fmla="*/ 2 w 4"/>
                <a:gd name="T19" fmla="*/ 4 h 8"/>
                <a:gd name="T20" fmla="*/ 1 w 4"/>
                <a:gd name="T21" fmla="*/ 4 h 8"/>
                <a:gd name="T22" fmla="*/ 1 w 4"/>
                <a:gd name="T23" fmla="*/ 8 h 8"/>
                <a:gd name="T24" fmla="*/ 0 w 4"/>
                <a:gd name="T25" fmla="*/ 8 h 8"/>
                <a:gd name="T26" fmla="*/ 0 w 4"/>
                <a:gd name="T2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3"/>
                  </a:moveTo>
                  <a:cubicBezTo>
                    <a:pt x="0" y="2"/>
                    <a:pt x="0" y="1"/>
                    <a:pt x="0" y="1"/>
                  </a:cubicBezTo>
                  <a:cubicBezTo>
                    <a:pt x="1" y="1"/>
                    <a:pt x="1" y="1"/>
                    <a:pt x="1" y="1"/>
                  </a:cubicBezTo>
                  <a:cubicBezTo>
                    <a:pt x="1" y="2"/>
                    <a:pt x="1" y="2"/>
                    <a:pt x="1" y="2"/>
                  </a:cubicBezTo>
                  <a:cubicBezTo>
                    <a:pt x="1" y="2"/>
                    <a:pt x="1" y="2"/>
                    <a:pt x="1" y="2"/>
                  </a:cubicBezTo>
                  <a:cubicBezTo>
                    <a:pt x="2" y="1"/>
                    <a:pt x="3" y="0"/>
                    <a:pt x="3" y="0"/>
                  </a:cubicBezTo>
                  <a:cubicBezTo>
                    <a:pt x="4" y="1"/>
                    <a:pt x="4" y="1"/>
                    <a:pt x="4" y="1"/>
                  </a:cubicBezTo>
                  <a:cubicBezTo>
                    <a:pt x="4" y="2"/>
                    <a:pt x="4" y="2"/>
                    <a:pt x="4" y="2"/>
                  </a:cubicBezTo>
                  <a:cubicBezTo>
                    <a:pt x="3" y="2"/>
                    <a:pt x="3" y="2"/>
                    <a:pt x="3" y="2"/>
                  </a:cubicBezTo>
                  <a:cubicBezTo>
                    <a:pt x="2" y="2"/>
                    <a:pt x="2" y="3"/>
                    <a:pt x="2" y="4"/>
                  </a:cubicBezTo>
                  <a:cubicBezTo>
                    <a:pt x="1" y="4"/>
                    <a:pt x="1" y="4"/>
                    <a:pt x="1" y="4"/>
                  </a:cubicBezTo>
                  <a:cubicBezTo>
                    <a:pt x="1" y="8"/>
                    <a:pt x="1" y="8"/>
                    <a:pt x="1" y="8"/>
                  </a:cubicBezTo>
                  <a:cubicBezTo>
                    <a:pt x="0" y="8"/>
                    <a:pt x="0" y="8"/>
                    <a:pt x="0" y="8"/>
                  </a:cubicBezTo>
                  <a:lnTo>
                    <a:pt x="0" y="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1" name="Freeform 170"/>
            <p:cNvSpPr>
              <a:spLocks noEditPoints="1"/>
            </p:cNvSpPr>
            <p:nvPr/>
          </p:nvSpPr>
          <p:spPr bwMode="auto">
            <a:xfrm>
              <a:off x="5816593" y="3427893"/>
              <a:ext cx="49213" cy="44172"/>
            </a:xfrm>
            <a:custGeom>
              <a:avLst/>
              <a:gdLst>
                <a:gd name="T0" fmla="*/ 36 w 36"/>
                <a:gd name="T1" fmla="*/ 35 h 35"/>
                <a:gd name="T2" fmla="*/ 0 w 36"/>
                <a:gd name="T3" fmla="*/ 35 h 35"/>
                <a:gd name="T4" fmla="*/ 0 w 36"/>
                <a:gd name="T5" fmla="*/ 9 h 35"/>
                <a:gd name="T6" fmla="*/ 15 w 36"/>
                <a:gd name="T7" fmla="*/ 0 h 35"/>
                <a:gd name="T8" fmla="*/ 21 w 36"/>
                <a:gd name="T9" fmla="*/ 0 h 35"/>
                <a:gd name="T10" fmla="*/ 36 w 36"/>
                <a:gd name="T11" fmla="*/ 9 h 35"/>
                <a:gd name="T12" fmla="*/ 36 w 36"/>
                <a:gd name="T13" fmla="*/ 35 h 35"/>
                <a:gd name="T14" fmla="*/ 4 w 36"/>
                <a:gd name="T15" fmla="*/ 31 h 35"/>
                <a:gd name="T16" fmla="*/ 32 w 36"/>
                <a:gd name="T17" fmla="*/ 31 h 35"/>
                <a:gd name="T18" fmla="*/ 32 w 36"/>
                <a:gd name="T19" fmla="*/ 9 h 35"/>
                <a:gd name="T20" fmla="*/ 21 w 36"/>
                <a:gd name="T21" fmla="*/ 4 h 35"/>
                <a:gd name="T22" fmla="*/ 15 w 36"/>
                <a:gd name="T23" fmla="*/ 4 h 35"/>
                <a:gd name="T24" fmla="*/ 4 w 36"/>
                <a:gd name="T25" fmla="*/ 9 h 35"/>
                <a:gd name="T26" fmla="*/ 4 w 36"/>
                <a:gd name="T2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5">
                  <a:moveTo>
                    <a:pt x="36" y="35"/>
                  </a:moveTo>
                  <a:cubicBezTo>
                    <a:pt x="0" y="35"/>
                    <a:pt x="0" y="35"/>
                    <a:pt x="0" y="35"/>
                  </a:cubicBezTo>
                  <a:cubicBezTo>
                    <a:pt x="0" y="9"/>
                    <a:pt x="0" y="9"/>
                    <a:pt x="0" y="9"/>
                  </a:cubicBezTo>
                  <a:cubicBezTo>
                    <a:pt x="0" y="4"/>
                    <a:pt x="7" y="0"/>
                    <a:pt x="15" y="0"/>
                  </a:cubicBezTo>
                  <a:cubicBezTo>
                    <a:pt x="21" y="0"/>
                    <a:pt x="21" y="0"/>
                    <a:pt x="21" y="0"/>
                  </a:cubicBezTo>
                  <a:cubicBezTo>
                    <a:pt x="29" y="0"/>
                    <a:pt x="36" y="4"/>
                    <a:pt x="36" y="9"/>
                  </a:cubicBezTo>
                  <a:lnTo>
                    <a:pt x="36" y="35"/>
                  </a:lnTo>
                  <a:close/>
                  <a:moveTo>
                    <a:pt x="4" y="31"/>
                  </a:moveTo>
                  <a:cubicBezTo>
                    <a:pt x="32" y="31"/>
                    <a:pt x="32" y="31"/>
                    <a:pt x="32" y="31"/>
                  </a:cubicBezTo>
                  <a:cubicBezTo>
                    <a:pt x="32" y="9"/>
                    <a:pt x="32" y="9"/>
                    <a:pt x="32" y="9"/>
                  </a:cubicBezTo>
                  <a:cubicBezTo>
                    <a:pt x="32" y="7"/>
                    <a:pt x="27" y="4"/>
                    <a:pt x="21" y="4"/>
                  </a:cubicBezTo>
                  <a:cubicBezTo>
                    <a:pt x="15" y="4"/>
                    <a:pt x="15" y="4"/>
                    <a:pt x="15" y="4"/>
                  </a:cubicBezTo>
                  <a:cubicBezTo>
                    <a:pt x="9" y="4"/>
                    <a:pt x="4" y="7"/>
                    <a:pt x="4" y="9"/>
                  </a:cubicBezTo>
                  <a:lnTo>
                    <a:pt x="4" y="3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2" name="Freeform 171"/>
            <p:cNvSpPr>
              <a:spLocks noEditPoints="1"/>
            </p:cNvSpPr>
            <p:nvPr/>
          </p:nvSpPr>
          <p:spPr bwMode="auto">
            <a:xfrm>
              <a:off x="7339005" y="3899066"/>
              <a:ext cx="87313" cy="14724"/>
            </a:xfrm>
            <a:custGeom>
              <a:avLst/>
              <a:gdLst>
                <a:gd name="T0" fmla="*/ 55 w 55"/>
                <a:gd name="T1" fmla="*/ 10 h 10"/>
                <a:gd name="T2" fmla="*/ 0 w 55"/>
                <a:gd name="T3" fmla="*/ 10 h 10"/>
                <a:gd name="T4" fmla="*/ 0 w 55"/>
                <a:gd name="T5" fmla="*/ 0 h 10"/>
                <a:gd name="T6" fmla="*/ 55 w 55"/>
                <a:gd name="T7" fmla="*/ 0 h 10"/>
                <a:gd name="T8" fmla="*/ 55 w 55"/>
                <a:gd name="T9" fmla="*/ 10 h 10"/>
                <a:gd name="T10" fmla="*/ 3 w 55"/>
                <a:gd name="T11" fmla="*/ 7 h 10"/>
                <a:gd name="T12" fmla="*/ 52 w 55"/>
                <a:gd name="T13" fmla="*/ 7 h 10"/>
                <a:gd name="T14" fmla="*/ 52 w 55"/>
                <a:gd name="T15" fmla="*/ 3 h 10"/>
                <a:gd name="T16" fmla="*/ 3 w 55"/>
                <a:gd name="T17" fmla="*/ 3 h 10"/>
                <a:gd name="T18" fmla="*/ 3 w 5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
                  <a:moveTo>
                    <a:pt x="55" y="10"/>
                  </a:moveTo>
                  <a:lnTo>
                    <a:pt x="0" y="10"/>
                  </a:lnTo>
                  <a:lnTo>
                    <a:pt x="0" y="0"/>
                  </a:lnTo>
                  <a:lnTo>
                    <a:pt x="55" y="0"/>
                  </a:lnTo>
                  <a:lnTo>
                    <a:pt x="55" y="10"/>
                  </a:lnTo>
                  <a:close/>
                  <a:moveTo>
                    <a:pt x="3" y="7"/>
                  </a:moveTo>
                  <a:lnTo>
                    <a:pt x="52" y="7"/>
                  </a:lnTo>
                  <a:lnTo>
                    <a:pt x="52" y="3"/>
                  </a:lnTo>
                  <a:lnTo>
                    <a:pt x="3" y="3"/>
                  </a:lnTo>
                  <a:lnTo>
                    <a:pt x="3" y="7"/>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3" name="Freeform 172"/>
            <p:cNvSpPr>
              <a:spLocks noEditPoints="1"/>
            </p:cNvSpPr>
            <p:nvPr/>
          </p:nvSpPr>
          <p:spPr bwMode="auto">
            <a:xfrm>
              <a:off x="7339005" y="3878452"/>
              <a:ext cx="87313" cy="25032"/>
            </a:xfrm>
            <a:custGeom>
              <a:avLst/>
              <a:gdLst>
                <a:gd name="T0" fmla="*/ 55 w 55"/>
                <a:gd name="T1" fmla="*/ 17 h 17"/>
                <a:gd name="T2" fmla="*/ 0 w 55"/>
                <a:gd name="T3" fmla="*/ 17 h 17"/>
                <a:gd name="T4" fmla="*/ 0 w 55"/>
                <a:gd name="T5" fmla="*/ 0 h 17"/>
                <a:gd name="T6" fmla="*/ 55 w 55"/>
                <a:gd name="T7" fmla="*/ 0 h 17"/>
                <a:gd name="T8" fmla="*/ 55 w 55"/>
                <a:gd name="T9" fmla="*/ 17 h 17"/>
                <a:gd name="T10" fmla="*/ 3 w 55"/>
                <a:gd name="T11" fmla="*/ 14 h 17"/>
                <a:gd name="T12" fmla="*/ 52 w 55"/>
                <a:gd name="T13" fmla="*/ 14 h 17"/>
                <a:gd name="T14" fmla="*/ 52 w 55"/>
                <a:gd name="T15" fmla="*/ 3 h 17"/>
                <a:gd name="T16" fmla="*/ 3 w 55"/>
                <a:gd name="T17" fmla="*/ 3 h 17"/>
                <a:gd name="T18" fmla="*/ 3 w 55"/>
                <a:gd name="T19"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7">
                  <a:moveTo>
                    <a:pt x="55" y="17"/>
                  </a:moveTo>
                  <a:lnTo>
                    <a:pt x="0" y="17"/>
                  </a:lnTo>
                  <a:lnTo>
                    <a:pt x="0" y="0"/>
                  </a:lnTo>
                  <a:lnTo>
                    <a:pt x="55" y="0"/>
                  </a:lnTo>
                  <a:lnTo>
                    <a:pt x="55" y="17"/>
                  </a:lnTo>
                  <a:close/>
                  <a:moveTo>
                    <a:pt x="3" y="14"/>
                  </a:moveTo>
                  <a:lnTo>
                    <a:pt x="52" y="14"/>
                  </a:lnTo>
                  <a:lnTo>
                    <a:pt x="52" y="3"/>
                  </a:lnTo>
                  <a:lnTo>
                    <a:pt x="3" y="3"/>
                  </a:lnTo>
                  <a:lnTo>
                    <a:pt x="3" y="1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4" name="Freeform 173"/>
            <p:cNvSpPr>
              <a:spLocks noEditPoints="1"/>
            </p:cNvSpPr>
            <p:nvPr/>
          </p:nvSpPr>
          <p:spPr bwMode="auto">
            <a:xfrm>
              <a:off x="7207242" y="3669369"/>
              <a:ext cx="101600" cy="244421"/>
            </a:xfrm>
            <a:custGeom>
              <a:avLst/>
              <a:gdLst>
                <a:gd name="T0" fmla="*/ 58 w 74"/>
                <a:gd name="T1" fmla="*/ 191 h 191"/>
                <a:gd name="T2" fmla="*/ 16 w 74"/>
                <a:gd name="T3" fmla="*/ 191 h 191"/>
                <a:gd name="T4" fmla="*/ 0 w 74"/>
                <a:gd name="T5" fmla="*/ 175 h 191"/>
                <a:gd name="T6" fmla="*/ 10 w 74"/>
                <a:gd name="T7" fmla="*/ 80 h 191"/>
                <a:gd name="T8" fmla="*/ 8 w 74"/>
                <a:gd name="T9" fmla="*/ 41 h 191"/>
                <a:gd name="T10" fmla="*/ 24 w 74"/>
                <a:gd name="T11" fmla="*/ 25 h 191"/>
                <a:gd name="T12" fmla="*/ 25 w 74"/>
                <a:gd name="T13" fmla="*/ 25 h 191"/>
                <a:gd name="T14" fmla="*/ 25 w 74"/>
                <a:gd name="T15" fmla="*/ 13 h 191"/>
                <a:gd name="T16" fmla="*/ 37 w 74"/>
                <a:gd name="T17" fmla="*/ 0 h 191"/>
                <a:gd name="T18" fmla="*/ 49 w 74"/>
                <a:gd name="T19" fmla="*/ 13 h 191"/>
                <a:gd name="T20" fmla="*/ 49 w 74"/>
                <a:gd name="T21" fmla="*/ 25 h 191"/>
                <a:gd name="T22" fmla="*/ 50 w 74"/>
                <a:gd name="T23" fmla="*/ 25 h 191"/>
                <a:gd name="T24" fmla="*/ 66 w 74"/>
                <a:gd name="T25" fmla="*/ 41 h 191"/>
                <a:gd name="T26" fmla="*/ 64 w 74"/>
                <a:gd name="T27" fmla="*/ 80 h 191"/>
                <a:gd name="T28" fmla="*/ 74 w 74"/>
                <a:gd name="T29" fmla="*/ 175 h 191"/>
                <a:gd name="T30" fmla="*/ 58 w 74"/>
                <a:gd name="T31" fmla="*/ 191 h 191"/>
                <a:gd name="T32" fmla="*/ 24 w 74"/>
                <a:gd name="T33" fmla="*/ 29 h 191"/>
                <a:gd name="T34" fmla="*/ 12 w 74"/>
                <a:gd name="T35" fmla="*/ 41 h 191"/>
                <a:gd name="T36" fmla="*/ 14 w 74"/>
                <a:gd name="T37" fmla="*/ 80 h 191"/>
                <a:gd name="T38" fmla="*/ 4 w 74"/>
                <a:gd name="T39" fmla="*/ 175 h 191"/>
                <a:gd name="T40" fmla="*/ 16 w 74"/>
                <a:gd name="T41" fmla="*/ 187 h 191"/>
                <a:gd name="T42" fmla="*/ 58 w 74"/>
                <a:gd name="T43" fmla="*/ 187 h 191"/>
                <a:gd name="T44" fmla="*/ 70 w 74"/>
                <a:gd name="T45" fmla="*/ 175 h 191"/>
                <a:gd name="T46" fmla="*/ 60 w 74"/>
                <a:gd name="T47" fmla="*/ 81 h 191"/>
                <a:gd name="T48" fmla="*/ 62 w 74"/>
                <a:gd name="T49" fmla="*/ 41 h 191"/>
                <a:gd name="T50" fmla="*/ 50 w 74"/>
                <a:gd name="T51" fmla="*/ 29 h 191"/>
                <a:gd name="T52" fmla="*/ 45 w 74"/>
                <a:gd name="T53" fmla="*/ 29 h 191"/>
                <a:gd name="T54" fmla="*/ 45 w 74"/>
                <a:gd name="T55" fmla="*/ 13 h 191"/>
                <a:gd name="T56" fmla="*/ 37 w 74"/>
                <a:gd name="T57" fmla="*/ 4 h 191"/>
                <a:gd name="T58" fmla="*/ 29 w 74"/>
                <a:gd name="T59" fmla="*/ 13 h 191"/>
                <a:gd name="T60" fmla="*/ 29 w 74"/>
                <a:gd name="T61" fmla="*/ 29 h 191"/>
                <a:gd name="T62" fmla="*/ 24 w 74"/>
                <a:gd name="T63" fmla="*/ 2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91">
                  <a:moveTo>
                    <a:pt x="58" y="191"/>
                  </a:moveTo>
                  <a:cubicBezTo>
                    <a:pt x="16" y="191"/>
                    <a:pt x="16" y="191"/>
                    <a:pt x="16" y="191"/>
                  </a:cubicBezTo>
                  <a:cubicBezTo>
                    <a:pt x="7" y="191"/>
                    <a:pt x="0" y="184"/>
                    <a:pt x="0" y="175"/>
                  </a:cubicBezTo>
                  <a:cubicBezTo>
                    <a:pt x="10" y="80"/>
                    <a:pt x="10" y="80"/>
                    <a:pt x="10" y="80"/>
                  </a:cubicBezTo>
                  <a:cubicBezTo>
                    <a:pt x="8" y="41"/>
                    <a:pt x="8" y="41"/>
                    <a:pt x="8" y="41"/>
                  </a:cubicBezTo>
                  <a:cubicBezTo>
                    <a:pt x="8" y="32"/>
                    <a:pt x="15" y="25"/>
                    <a:pt x="24" y="25"/>
                  </a:cubicBezTo>
                  <a:cubicBezTo>
                    <a:pt x="25" y="25"/>
                    <a:pt x="25" y="25"/>
                    <a:pt x="25" y="25"/>
                  </a:cubicBezTo>
                  <a:cubicBezTo>
                    <a:pt x="25" y="13"/>
                    <a:pt x="25" y="13"/>
                    <a:pt x="25" y="13"/>
                  </a:cubicBezTo>
                  <a:cubicBezTo>
                    <a:pt x="25" y="6"/>
                    <a:pt x="30" y="0"/>
                    <a:pt x="37" y="0"/>
                  </a:cubicBezTo>
                  <a:cubicBezTo>
                    <a:pt x="44" y="0"/>
                    <a:pt x="49" y="6"/>
                    <a:pt x="49" y="13"/>
                  </a:cubicBezTo>
                  <a:cubicBezTo>
                    <a:pt x="49" y="25"/>
                    <a:pt x="49" y="25"/>
                    <a:pt x="49" y="25"/>
                  </a:cubicBezTo>
                  <a:cubicBezTo>
                    <a:pt x="50" y="25"/>
                    <a:pt x="50" y="25"/>
                    <a:pt x="50" y="25"/>
                  </a:cubicBezTo>
                  <a:cubicBezTo>
                    <a:pt x="59" y="25"/>
                    <a:pt x="66" y="32"/>
                    <a:pt x="66" y="41"/>
                  </a:cubicBezTo>
                  <a:cubicBezTo>
                    <a:pt x="64" y="80"/>
                    <a:pt x="64" y="80"/>
                    <a:pt x="64" y="80"/>
                  </a:cubicBezTo>
                  <a:cubicBezTo>
                    <a:pt x="74" y="175"/>
                    <a:pt x="74" y="175"/>
                    <a:pt x="74" y="175"/>
                  </a:cubicBezTo>
                  <a:cubicBezTo>
                    <a:pt x="74" y="184"/>
                    <a:pt x="67" y="191"/>
                    <a:pt x="58" y="191"/>
                  </a:cubicBezTo>
                  <a:close/>
                  <a:moveTo>
                    <a:pt x="24" y="29"/>
                  </a:moveTo>
                  <a:cubicBezTo>
                    <a:pt x="18" y="29"/>
                    <a:pt x="12" y="35"/>
                    <a:pt x="12" y="41"/>
                  </a:cubicBezTo>
                  <a:cubicBezTo>
                    <a:pt x="14" y="80"/>
                    <a:pt x="14" y="80"/>
                    <a:pt x="14" y="80"/>
                  </a:cubicBezTo>
                  <a:cubicBezTo>
                    <a:pt x="4" y="175"/>
                    <a:pt x="4" y="175"/>
                    <a:pt x="4" y="175"/>
                  </a:cubicBezTo>
                  <a:cubicBezTo>
                    <a:pt x="4" y="182"/>
                    <a:pt x="10" y="187"/>
                    <a:pt x="16" y="187"/>
                  </a:cubicBezTo>
                  <a:cubicBezTo>
                    <a:pt x="58" y="187"/>
                    <a:pt x="58" y="187"/>
                    <a:pt x="58" y="187"/>
                  </a:cubicBezTo>
                  <a:cubicBezTo>
                    <a:pt x="64" y="187"/>
                    <a:pt x="70" y="182"/>
                    <a:pt x="70" y="175"/>
                  </a:cubicBezTo>
                  <a:cubicBezTo>
                    <a:pt x="60" y="81"/>
                    <a:pt x="60" y="81"/>
                    <a:pt x="60" y="81"/>
                  </a:cubicBezTo>
                  <a:cubicBezTo>
                    <a:pt x="62" y="41"/>
                    <a:pt x="62" y="41"/>
                    <a:pt x="62" y="41"/>
                  </a:cubicBezTo>
                  <a:cubicBezTo>
                    <a:pt x="62" y="35"/>
                    <a:pt x="56" y="29"/>
                    <a:pt x="50" y="29"/>
                  </a:cubicBezTo>
                  <a:cubicBezTo>
                    <a:pt x="45" y="29"/>
                    <a:pt x="45" y="29"/>
                    <a:pt x="45" y="29"/>
                  </a:cubicBezTo>
                  <a:cubicBezTo>
                    <a:pt x="45" y="13"/>
                    <a:pt x="45" y="13"/>
                    <a:pt x="45" y="13"/>
                  </a:cubicBezTo>
                  <a:cubicBezTo>
                    <a:pt x="45" y="8"/>
                    <a:pt x="42" y="4"/>
                    <a:pt x="37" y="4"/>
                  </a:cubicBezTo>
                  <a:cubicBezTo>
                    <a:pt x="32" y="4"/>
                    <a:pt x="29" y="8"/>
                    <a:pt x="29" y="13"/>
                  </a:cubicBezTo>
                  <a:cubicBezTo>
                    <a:pt x="29" y="29"/>
                    <a:pt x="29" y="29"/>
                    <a:pt x="29" y="29"/>
                  </a:cubicBezTo>
                  <a:lnTo>
                    <a:pt x="24" y="29"/>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5" name="Freeform 174"/>
            <p:cNvSpPr>
              <a:spLocks noEditPoints="1"/>
            </p:cNvSpPr>
            <p:nvPr/>
          </p:nvSpPr>
          <p:spPr bwMode="auto">
            <a:xfrm>
              <a:off x="7231055" y="3782745"/>
              <a:ext cx="53975" cy="94235"/>
            </a:xfrm>
            <a:custGeom>
              <a:avLst/>
              <a:gdLst>
                <a:gd name="T0" fmla="*/ 34 w 34"/>
                <a:gd name="T1" fmla="*/ 64 h 64"/>
                <a:gd name="T2" fmla="*/ 0 w 34"/>
                <a:gd name="T3" fmla="*/ 64 h 64"/>
                <a:gd name="T4" fmla="*/ 0 w 34"/>
                <a:gd name="T5" fmla="*/ 0 h 64"/>
                <a:gd name="T6" fmla="*/ 34 w 34"/>
                <a:gd name="T7" fmla="*/ 0 h 64"/>
                <a:gd name="T8" fmla="*/ 34 w 34"/>
                <a:gd name="T9" fmla="*/ 64 h 64"/>
                <a:gd name="T10" fmla="*/ 3 w 34"/>
                <a:gd name="T11" fmla="*/ 60 h 64"/>
                <a:gd name="T12" fmla="*/ 31 w 34"/>
                <a:gd name="T13" fmla="*/ 60 h 64"/>
                <a:gd name="T14" fmla="*/ 31 w 34"/>
                <a:gd name="T15" fmla="*/ 4 h 64"/>
                <a:gd name="T16" fmla="*/ 3 w 34"/>
                <a:gd name="T17" fmla="*/ 4 h 64"/>
                <a:gd name="T18" fmla="*/ 3 w 34"/>
                <a:gd name="T1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64">
                  <a:moveTo>
                    <a:pt x="34" y="64"/>
                  </a:moveTo>
                  <a:lnTo>
                    <a:pt x="0" y="64"/>
                  </a:lnTo>
                  <a:lnTo>
                    <a:pt x="0" y="0"/>
                  </a:lnTo>
                  <a:lnTo>
                    <a:pt x="34" y="0"/>
                  </a:lnTo>
                  <a:lnTo>
                    <a:pt x="34" y="64"/>
                  </a:lnTo>
                  <a:close/>
                  <a:moveTo>
                    <a:pt x="3" y="60"/>
                  </a:moveTo>
                  <a:lnTo>
                    <a:pt x="31" y="60"/>
                  </a:lnTo>
                  <a:lnTo>
                    <a:pt x="31" y="4"/>
                  </a:lnTo>
                  <a:lnTo>
                    <a:pt x="3" y="4"/>
                  </a:lnTo>
                  <a:lnTo>
                    <a:pt x="3" y="6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6" name="Freeform 175"/>
            <p:cNvSpPr>
              <a:spLocks noEditPoints="1"/>
            </p:cNvSpPr>
            <p:nvPr/>
          </p:nvSpPr>
          <p:spPr bwMode="auto">
            <a:xfrm>
              <a:off x="7235817" y="3859310"/>
              <a:ext cx="11113" cy="8834"/>
            </a:xfrm>
            <a:custGeom>
              <a:avLst/>
              <a:gdLst>
                <a:gd name="T0" fmla="*/ 0 w 8"/>
                <a:gd name="T1" fmla="*/ 6 h 6"/>
                <a:gd name="T2" fmla="*/ 0 w 8"/>
                <a:gd name="T3" fmla="*/ 4 h 6"/>
                <a:gd name="T4" fmla="*/ 1 w 8"/>
                <a:gd name="T5" fmla="*/ 1 h 6"/>
                <a:gd name="T6" fmla="*/ 4 w 8"/>
                <a:gd name="T7" fmla="*/ 0 h 6"/>
                <a:gd name="T8" fmla="*/ 7 w 8"/>
                <a:gd name="T9" fmla="*/ 1 h 6"/>
                <a:gd name="T10" fmla="*/ 8 w 8"/>
                <a:gd name="T11" fmla="*/ 5 h 6"/>
                <a:gd name="T12" fmla="*/ 8 w 8"/>
                <a:gd name="T13" fmla="*/ 6 h 6"/>
                <a:gd name="T14" fmla="*/ 0 w 8"/>
                <a:gd name="T15" fmla="*/ 6 h 6"/>
                <a:gd name="T16" fmla="*/ 7 w 8"/>
                <a:gd name="T17" fmla="*/ 5 h 6"/>
                <a:gd name="T18" fmla="*/ 7 w 8"/>
                <a:gd name="T19" fmla="*/ 4 h 6"/>
                <a:gd name="T20" fmla="*/ 4 w 8"/>
                <a:gd name="T21" fmla="*/ 1 h 6"/>
                <a:gd name="T22" fmla="*/ 1 w 8"/>
                <a:gd name="T23" fmla="*/ 4 h 6"/>
                <a:gd name="T24" fmla="*/ 1 w 8"/>
                <a:gd name="T25" fmla="*/ 5 h 6"/>
                <a:gd name="T26" fmla="*/ 7 w 8"/>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6">
                  <a:moveTo>
                    <a:pt x="0" y="6"/>
                  </a:moveTo>
                  <a:cubicBezTo>
                    <a:pt x="0" y="6"/>
                    <a:pt x="0" y="5"/>
                    <a:pt x="0" y="4"/>
                  </a:cubicBezTo>
                  <a:cubicBezTo>
                    <a:pt x="0" y="3"/>
                    <a:pt x="1" y="2"/>
                    <a:pt x="1" y="1"/>
                  </a:cubicBezTo>
                  <a:cubicBezTo>
                    <a:pt x="2" y="0"/>
                    <a:pt x="3" y="0"/>
                    <a:pt x="4" y="0"/>
                  </a:cubicBezTo>
                  <a:cubicBezTo>
                    <a:pt x="5" y="0"/>
                    <a:pt x="6" y="0"/>
                    <a:pt x="7" y="1"/>
                  </a:cubicBezTo>
                  <a:cubicBezTo>
                    <a:pt x="8" y="2"/>
                    <a:pt x="8" y="3"/>
                    <a:pt x="8" y="5"/>
                  </a:cubicBezTo>
                  <a:cubicBezTo>
                    <a:pt x="8" y="5"/>
                    <a:pt x="8" y="6"/>
                    <a:pt x="8" y="6"/>
                  </a:cubicBezTo>
                  <a:lnTo>
                    <a:pt x="0" y="6"/>
                  </a:lnTo>
                  <a:close/>
                  <a:moveTo>
                    <a:pt x="7" y="5"/>
                  </a:moveTo>
                  <a:cubicBezTo>
                    <a:pt x="7" y="5"/>
                    <a:pt x="7" y="5"/>
                    <a:pt x="7" y="4"/>
                  </a:cubicBezTo>
                  <a:cubicBezTo>
                    <a:pt x="7" y="2"/>
                    <a:pt x="6" y="1"/>
                    <a:pt x="4" y="1"/>
                  </a:cubicBezTo>
                  <a:cubicBezTo>
                    <a:pt x="2" y="1"/>
                    <a:pt x="1" y="2"/>
                    <a:pt x="1" y="4"/>
                  </a:cubicBezTo>
                  <a:cubicBezTo>
                    <a:pt x="1" y="5"/>
                    <a:pt x="1" y="5"/>
                    <a:pt x="1" y="5"/>
                  </a:cubicBezTo>
                  <a:lnTo>
                    <a:pt x="7" y="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7" name="Freeform 176"/>
            <p:cNvSpPr>
              <a:spLocks noEditPoints="1"/>
            </p:cNvSpPr>
            <p:nvPr/>
          </p:nvSpPr>
          <p:spPr bwMode="auto">
            <a:xfrm>
              <a:off x="7235817" y="3857838"/>
              <a:ext cx="11113" cy="1473"/>
            </a:xfrm>
            <a:custGeom>
              <a:avLst/>
              <a:gdLst>
                <a:gd name="T0" fmla="*/ 1 w 8"/>
                <a:gd name="T1" fmla="*/ 0 h 1"/>
                <a:gd name="T2" fmla="*/ 2 w 8"/>
                <a:gd name="T3" fmla="*/ 0 h 1"/>
                <a:gd name="T4" fmla="*/ 1 w 8"/>
                <a:gd name="T5" fmla="*/ 1 h 1"/>
                <a:gd name="T6" fmla="*/ 0 w 8"/>
                <a:gd name="T7" fmla="*/ 0 h 1"/>
                <a:gd name="T8" fmla="*/ 1 w 8"/>
                <a:gd name="T9" fmla="*/ 0 h 1"/>
                <a:gd name="T10" fmla="*/ 8 w 8"/>
                <a:gd name="T11" fmla="*/ 1 h 1"/>
                <a:gd name="T12" fmla="*/ 2 w 8"/>
                <a:gd name="T13" fmla="*/ 1 h 1"/>
                <a:gd name="T14" fmla="*/ 2 w 8"/>
                <a:gd name="T15" fmla="*/ 0 h 1"/>
                <a:gd name="T16" fmla="*/ 8 w 8"/>
                <a:gd name="T17" fmla="*/ 0 h 1"/>
                <a:gd name="T18" fmla="*/ 8 w 8"/>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
                  <a:moveTo>
                    <a:pt x="1" y="0"/>
                  </a:moveTo>
                  <a:cubicBezTo>
                    <a:pt x="1" y="0"/>
                    <a:pt x="2" y="0"/>
                    <a:pt x="2" y="0"/>
                  </a:cubicBezTo>
                  <a:cubicBezTo>
                    <a:pt x="1" y="1"/>
                    <a:pt x="1" y="1"/>
                    <a:pt x="1" y="1"/>
                  </a:cubicBezTo>
                  <a:cubicBezTo>
                    <a:pt x="1" y="1"/>
                    <a:pt x="0" y="1"/>
                    <a:pt x="0" y="0"/>
                  </a:cubicBezTo>
                  <a:cubicBezTo>
                    <a:pt x="0" y="0"/>
                    <a:pt x="1" y="0"/>
                    <a:pt x="1" y="0"/>
                  </a:cubicBezTo>
                  <a:close/>
                  <a:moveTo>
                    <a:pt x="8" y="1"/>
                  </a:moveTo>
                  <a:cubicBezTo>
                    <a:pt x="2" y="1"/>
                    <a:pt x="2" y="1"/>
                    <a:pt x="2" y="1"/>
                  </a:cubicBezTo>
                  <a:cubicBezTo>
                    <a:pt x="2" y="0"/>
                    <a:pt x="2" y="0"/>
                    <a:pt x="2" y="0"/>
                  </a:cubicBezTo>
                  <a:cubicBezTo>
                    <a:pt x="8" y="0"/>
                    <a:pt x="8" y="0"/>
                    <a:pt x="8" y="0"/>
                  </a:cubicBezTo>
                  <a:lnTo>
                    <a:pt x="8" y="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8" name="Freeform 177"/>
            <p:cNvSpPr>
              <a:spLocks/>
            </p:cNvSpPr>
            <p:nvPr/>
          </p:nvSpPr>
          <p:spPr bwMode="auto">
            <a:xfrm>
              <a:off x="7238992" y="3850476"/>
              <a:ext cx="7938" cy="4418"/>
            </a:xfrm>
            <a:custGeom>
              <a:avLst/>
              <a:gdLst>
                <a:gd name="T0" fmla="*/ 5 w 6"/>
                <a:gd name="T1" fmla="*/ 3 h 3"/>
                <a:gd name="T2" fmla="*/ 5 w 6"/>
                <a:gd name="T3" fmla="*/ 2 h 3"/>
                <a:gd name="T4" fmla="*/ 5 w 6"/>
                <a:gd name="T5" fmla="*/ 1 h 3"/>
                <a:gd name="T6" fmla="*/ 4 w 6"/>
                <a:gd name="T7" fmla="*/ 2 h 3"/>
                <a:gd name="T8" fmla="*/ 2 w 6"/>
                <a:gd name="T9" fmla="*/ 3 h 3"/>
                <a:gd name="T10" fmla="*/ 0 w 6"/>
                <a:gd name="T11" fmla="*/ 1 h 3"/>
                <a:gd name="T12" fmla="*/ 1 w 6"/>
                <a:gd name="T13" fmla="*/ 0 h 3"/>
                <a:gd name="T14" fmla="*/ 1 w 6"/>
                <a:gd name="T15" fmla="*/ 0 h 3"/>
                <a:gd name="T16" fmla="*/ 1 w 6"/>
                <a:gd name="T17" fmla="*/ 1 h 3"/>
                <a:gd name="T18" fmla="*/ 2 w 6"/>
                <a:gd name="T19" fmla="*/ 2 h 3"/>
                <a:gd name="T20" fmla="*/ 3 w 6"/>
                <a:gd name="T21" fmla="*/ 1 h 3"/>
                <a:gd name="T22" fmla="*/ 4 w 6"/>
                <a:gd name="T23" fmla="*/ 0 h 3"/>
                <a:gd name="T24" fmla="*/ 6 w 6"/>
                <a:gd name="T25" fmla="*/ 2 h 3"/>
                <a:gd name="T26" fmla="*/ 6 w 6"/>
                <a:gd name="T27" fmla="*/ 3 h 3"/>
                <a:gd name="T28" fmla="*/ 5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5" y="3"/>
                  </a:moveTo>
                  <a:cubicBezTo>
                    <a:pt x="5" y="3"/>
                    <a:pt x="5" y="2"/>
                    <a:pt x="5" y="2"/>
                  </a:cubicBezTo>
                  <a:cubicBezTo>
                    <a:pt x="5" y="1"/>
                    <a:pt x="5" y="1"/>
                    <a:pt x="5" y="1"/>
                  </a:cubicBezTo>
                  <a:cubicBezTo>
                    <a:pt x="4" y="1"/>
                    <a:pt x="4" y="1"/>
                    <a:pt x="4" y="2"/>
                  </a:cubicBezTo>
                  <a:cubicBezTo>
                    <a:pt x="3" y="3"/>
                    <a:pt x="3" y="3"/>
                    <a:pt x="2" y="3"/>
                  </a:cubicBezTo>
                  <a:cubicBezTo>
                    <a:pt x="1" y="3"/>
                    <a:pt x="0" y="2"/>
                    <a:pt x="0" y="1"/>
                  </a:cubicBezTo>
                  <a:cubicBezTo>
                    <a:pt x="0" y="1"/>
                    <a:pt x="0" y="0"/>
                    <a:pt x="1" y="0"/>
                  </a:cubicBezTo>
                  <a:cubicBezTo>
                    <a:pt x="1" y="0"/>
                    <a:pt x="1" y="0"/>
                    <a:pt x="1" y="0"/>
                  </a:cubicBezTo>
                  <a:cubicBezTo>
                    <a:pt x="1" y="0"/>
                    <a:pt x="1" y="1"/>
                    <a:pt x="1" y="1"/>
                  </a:cubicBezTo>
                  <a:cubicBezTo>
                    <a:pt x="1" y="2"/>
                    <a:pt x="1" y="2"/>
                    <a:pt x="2" y="2"/>
                  </a:cubicBezTo>
                  <a:cubicBezTo>
                    <a:pt x="2" y="2"/>
                    <a:pt x="3" y="2"/>
                    <a:pt x="3" y="1"/>
                  </a:cubicBezTo>
                  <a:cubicBezTo>
                    <a:pt x="3" y="0"/>
                    <a:pt x="4" y="0"/>
                    <a:pt x="4" y="0"/>
                  </a:cubicBezTo>
                  <a:cubicBezTo>
                    <a:pt x="5" y="0"/>
                    <a:pt x="6" y="0"/>
                    <a:pt x="6" y="2"/>
                  </a:cubicBezTo>
                  <a:cubicBezTo>
                    <a:pt x="6" y="2"/>
                    <a:pt x="6" y="3"/>
                    <a:pt x="6" y="3"/>
                  </a:cubicBezTo>
                  <a:lnTo>
                    <a:pt x="5" y="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9" name="Freeform 178"/>
            <p:cNvSpPr>
              <a:spLocks/>
            </p:cNvSpPr>
            <p:nvPr/>
          </p:nvSpPr>
          <p:spPr bwMode="auto">
            <a:xfrm>
              <a:off x="7235817" y="3843113"/>
              <a:ext cx="11113" cy="5890"/>
            </a:xfrm>
            <a:custGeom>
              <a:avLst/>
              <a:gdLst>
                <a:gd name="T0" fmla="*/ 0 w 8"/>
                <a:gd name="T1" fmla="*/ 4 h 4"/>
                <a:gd name="T2" fmla="*/ 0 w 8"/>
                <a:gd name="T3" fmla="*/ 3 h 4"/>
                <a:gd name="T4" fmla="*/ 3 w 8"/>
                <a:gd name="T5" fmla="*/ 3 h 4"/>
                <a:gd name="T6" fmla="*/ 3 w 8"/>
                <a:gd name="T7" fmla="*/ 3 h 4"/>
                <a:gd name="T8" fmla="*/ 3 w 8"/>
                <a:gd name="T9" fmla="*/ 3 h 4"/>
                <a:gd name="T10" fmla="*/ 2 w 8"/>
                <a:gd name="T11" fmla="*/ 2 h 4"/>
                <a:gd name="T12" fmla="*/ 5 w 8"/>
                <a:gd name="T13" fmla="*/ 0 h 4"/>
                <a:gd name="T14" fmla="*/ 8 w 8"/>
                <a:gd name="T15" fmla="*/ 0 h 4"/>
                <a:gd name="T16" fmla="*/ 8 w 8"/>
                <a:gd name="T17" fmla="*/ 1 h 4"/>
                <a:gd name="T18" fmla="*/ 5 w 8"/>
                <a:gd name="T19" fmla="*/ 1 h 4"/>
                <a:gd name="T20" fmla="*/ 3 w 8"/>
                <a:gd name="T21" fmla="*/ 2 h 4"/>
                <a:gd name="T22" fmla="*/ 4 w 8"/>
                <a:gd name="T23" fmla="*/ 3 h 4"/>
                <a:gd name="T24" fmla="*/ 5 w 8"/>
                <a:gd name="T25" fmla="*/ 3 h 4"/>
                <a:gd name="T26" fmla="*/ 8 w 8"/>
                <a:gd name="T27" fmla="*/ 3 h 4"/>
                <a:gd name="T28" fmla="*/ 8 w 8"/>
                <a:gd name="T29" fmla="*/ 4 h 4"/>
                <a:gd name="T30" fmla="*/ 0 w 8"/>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4">
                  <a:moveTo>
                    <a:pt x="0" y="4"/>
                  </a:moveTo>
                  <a:cubicBezTo>
                    <a:pt x="0" y="3"/>
                    <a:pt x="0" y="3"/>
                    <a:pt x="0" y="3"/>
                  </a:cubicBezTo>
                  <a:cubicBezTo>
                    <a:pt x="3" y="3"/>
                    <a:pt x="3" y="3"/>
                    <a:pt x="3" y="3"/>
                  </a:cubicBezTo>
                  <a:cubicBezTo>
                    <a:pt x="3" y="3"/>
                    <a:pt x="3" y="3"/>
                    <a:pt x="3" y="3"/>
                  </a:cubicBezTo>
                  <a:cubicBezTo>
                    <a:pt x="3" y="3"/>
                    <a:pt x="3" y="3"/>
                    <a:pt x="3" y="3"/>
                  </a:cubicBezTo>
                  <a:cubicBezTo>
                    <a:pt x="2" y="2"/>
                    <a:pt x="2" y="2"/>
                    <a:pt x="2" y="2"/>
                  </a:cubicBezTo>
                  <a:cubicBezTo>
                    <a:pt x="2" y="1"/>
                    <a:pt x="3" y="0"/>
                    <a:pt x="5" y="0"/>
                  </a:cubicBezTo>
                  <a:cubicBezTo>
                    <a:pt x="8" y="0"/>
                    <a:pt x="8" y="0"/>
                    <a:pt x="8" y="0"/>
                  </a:cubicBezTo>
                  <a:cubicBezTo>
                    <a:pt x="8" y="1"/>
                    <a:pt x="8" y="1"/>
                    <a:pt x="8" y="1"/>
                  </a:cubicBezTo>
                  <a:cubicBezTo>
                    <a:pt x="5" y="1"/>
                    <a:pt x="5" y="1"/>
                    <a:pt x="5" y="1"/>
                  </a:cubicBezTo>
                  <a:cubicBezTo>
                    <a:pt x="4" y="1"/>
                    <a:pt x="3" y="1"/>
                    <a:pt x="3" y="2"/>
                  </a:cubicBezTo>
                  <a:cubicBezTo>
                    <a:pt x="3" y="3"/>
                    <a:pt x="4" y="3"/>
                    <a:pt x="4" y="3"/>
                  </a:cubicBezTo>
                  <a:cubicBezTo>
                    <a:pt x="5" y="3"/>
                    <a:pt x="5" y="3"/>
                    <a:pt x="5" y="3"/>
                  </a:cubicBezTo>
                  <a:cubicBezTo>
                    <a:pt x="8" y="3"/>
                    <a:pt x="8" y="3"/>
                    <a:pt x="8" y="3"/>
                  </a:cubicBezTo>
                  <a:cubicBezTo>
                    <a:pt x="8" y="4"/>
                    <a:pt x="8" y="4"/>
                    <a:pt x="8" y="4"/>
                  </a:cubicBezTo>
                  <a:lnTo>
                    <a:pt x="0"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0" name="Freeform 179"/>
            <p:cNvSpPr>
              <a:spLocks/>
            </p:cNvSpPr>
            <p:nvPr/>
          </p:nvSpPr>
          <p:spPr bwMode="auto">
            <a:xfrm>
              <a:off x="7238992" y="3831335"/>
              <a:ext cx="7938" cy="10307"/>
            </a:xfrm>
            <a:custGeom>
              <a:avLst/>
              <a:gdLst>
                <a:gd name="T0" fmla="*/ 0 w 6"/>
                <a:gd name="T1" fmla="*/ 7 h 8"/>
                <a:gd name="T2" fmla="*/ 3 w 6"/>
                <a:gd name="T3" fmla="*/ 6 h 8"/>
                <a:gd name="T4" fmla="*/ 5 w 6"/>
                <a:gd name="T5" fmla="*/ 6 h 8"/>
                <a:gd name="T6" fmla="*/ 5 w 6"/>
                <a:gd name="T7" fmla="*/ 6 h 8"/>
                <a:gd name="T8" fmla="*/ 3 w 6"/>
                <a:gd name="T9" fmla="*/ 5 h 8"/>
                <a:gd name="T10" fmla="*/ 0 w 6"/>
                <a:gd name="T11" fmla="*/ 4 h 8"/>
                <a:gd name="T12" fmla="*/ 0 w 6"/>
                <a:gd name="T13" fmla="*/ 3 h 8"/>
                <a:gd name="T14" fmla="*/ 3 w 6"/>
                <a:gd name="T15" fmla="*/ 2 h 8"/>
                <a:gd name="T16" fmla="*/ 5 w 6"/>
                <a:gd name="T17" fmla="*/ 2 h 8"/>
                <a:gd name="T18" fmla="*/ 5 w 6"/>
                <a:gd name="T19" fmla="*/ 2 h 8"/>
                <a:gd name="T20" fmla="*/ 3 w 6"/>
                <a:gd name="T21" fmla="*/ 2 h 8"/>
                <a:gd name="T22" fmla="*/ 0 w 6"/>
                <a:gd name="T23" fmla="*/ 1 h 8"/>
                <a:gd name="T24" fmla="*/ 0 w 6"/>
                <a:gd name="T25" fmla="*/ 0 h 8"/>
                <a:gd name="T26" fmla="*/ 6 w 6"/>
                <a:gd name="T27" fmla="*/ 2 h 8"/>
                <a:gd name="T28" fmla="*/ 6 w 6"/>
                <a:gd name="T29" fmla="*/ 2 h 8"/>
                <a:gd name="T30" fmla="*/ 3 w 6"/>
                <a:gd name="T31" fmla="*/ 3 h 8"/>
                <a:gd name="T32" fmla="*/ 2 w 6"/>
                <a:gd name="T33" fmla="*/ 4 h 8"/>
                <a:gd name="T34" fmla="*/ 2 w 6"/>
                <a:gd name="T35" fmla="*/ 4 h 8"/>
                <a:gd name="T36" fmla="*/ 3 w 6"/>
                <a:gd name="T37" fmla="*/ 4 h 8"/>
                <a:gd name="T38" fmla="*/ 6 w 6"/>
                <a:gd name="T39" fmla="*/ 5 h 8"/>
                <a:gd name="T40" fmla="*/ 6 w 6"/>
                <a:gd name="T41" fmla="*/ 6 h 8"/>
                <a:gd name="T42" fmla="*/ 0 w 6"/>
                <a:gd name="T43" fmla="*/ 8 h 8"/>
                <a:gd name="T44" fmla="*/ 0 w 6"/>
                <a:gd name="T4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8">
                  <a:moveTo>
                    <a:pt x="0" y="7"/>
                  </a:moveTo>
                  <a:cubicBezTo>
                    <a:pt x="3" y="6"/>
                    <a:pt x="3" y="6"/>
                    <a:pt x="3" y="6"/>
                  </a:cubicBezTo>
                  <a:cubicBezTo>
                    <a:pt x="4" y="6"/>
                    <a:pt x="4" y="6"/>
                    <a:pt x="5" y="6"/>
                  </a:cubicBezTo>
                  <a:cubicBezTo>
                    <a:pt x="5" y="6"/>
                    <a:pt x="5" y="6"/>
                    <a:pt x="5" y="6"/>
                  </a:cubicBezTo>
                  <a:cubicBezTo>
                    <a:pt x="5" y="5"/>
                    <a:pt x="4" y="5"/>
                    <a:pt x="3" y="5"/>
                  </a:cubicBezTo>
                  <a:cubicBezTo>
                    <a:pt x="0" y="4"/>
                    <a:pt x="0" y="4"/>
                    <a:pt x="0" y="4"/>
                  </a:cubicBezTo>
                  <a:cubicBezTo>
                    <a:pt x="0" y="3"/>
                    <a:pt x="0" y="3"/>
                    <a:pt x="0" y="3"/>
                  </a:cubicBezTo>
                  <a:cubicBezTo>
                    <a:pt x="3" y="2"/>
                    <a:pt x="3" y="2"/>
                    <a:pt x="3" y="2"/>
                  </a:cubicBezTo>
                  <a:cubicBezTo>
                    <a:pt x="4" y="2"/>
                    <a:pt x="5" y="2"/>
                    <a:pt x="5" y="2"/>
                  </a:cubicBezTo>
                  <a:cubicBezTo>
                    <a:pt x="5" y="2"/>
                    <a:pt x="5" y="2"/>
                    <a:pt x="5" y="2"/>
                  </a:cubicBezTo>
                  <a:cubicBezTo>
                    <a:pt x="5" y="2"/>
                    <a:pt x="4" y="2"/>
                    <a:pt x="3" y="2"/>
                  </a:cubicBezTo>
                  <a:cubicBezTo>
                    <a:pt x="0" y="1"/>
                    <a:pt x="0" y="1"/>
                    <a:pt x="0" y="1"/>
                  </a:cubicBezTo>
                  <a:cubicBezTo>
                    <a:pt x="0" y="0"/>
                    <a:pt x="0" y="0"/>
                    <a:pt x="0" y="0"/>
                  </a:cubicBezTo>
                  <a:cubicBezTo>
                    <a:pt x="6" y="2"/>
                    <a:pt x="6" y="2"/>
                    <a:pt x="6" y="2"/>
                  </a:cubicBezTo>
                  <a:cubicBezTo>
                    <a:pt x="6" y="2"/>
                    <a:pt x="6" y="2"/>
                    <a:pt x="6" y="2"/>
                  </a:cubicBezTo>
                  <a:cubicBezTo>
                    <a:pt x="3" y="3"/>
                    <a:pt x="3" y="3"/>
                    <a:pt x="3" y="3"/>
                  </a:cubicBezTo>
                  <a:cubicBezTo>
                    <a:pt x="3" y="3"/>
                    <a:pt x="2" y="4"/>
                    <a:pt x="2" y="4"/>
                  </a:cubicBezTo>
                  <a:cubicBezTo>
                    <a:pt x="2" y="4"/>
                    <a:pt x="2" y="4"/>
                    <a:pt x="2" y="4"/>
                  </a:cubicBezTo>
                  <a:cubicBezTo>
                    <a:pt x="2" y="4"/>
                    <a:pt x="3" y="4"/>
                    <a:pt x="3" y="4"/>
                  </a:cubicBezTo>
                  <a:cubicBezTo>
                    <a:pt x="6" y="5"/>
                    <a:pt x="6" y="5"/>
                    <a:pt x="6" y="5"/>
                  </a:cubicBezTo>
                  <a:cubicBezTo>
                    <a:pt x="6" y="6"/>
                    <a:pt x="6" y="6"/>
                    <a:pt x="6" y="6"/>
                  </a:cubicBezTo>
                  <a:cubicBezTo>
                    <a:pt x="0" y="8"/>
                    <a:pt x="0" y="8"/>
                    <a:pt x="0" y="8"/>
                  </a:cubicBezTo>
                  <a:lnTo>
                    <a:pt x="0" y="7"/>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1" name="Freeform 180"/>
            <p:cNvSpPr>
              <a:spLocks noEditPoints="1"/>
            </p:cNvSpPr>
            <p:nvPr/>
          </p:nvSpPr>
          <p:spPr bwMode="auto">
            <a:xfrm>
              <a:off x="7238992" y="3825445"/>
              <a:ext cx="7938" cy="4418"/>
            </a:xfrm>
            <a:custGeom>
              <a:avLst/>
              <a:gdLst>
                <a:gd name="T0" fmla="*/ 6 w 6"/>
                <a:gd name="T1" fmla="*/ 1 h 4"/>
                <a:gd name="T2" fmla="*/ 5 w 6"/>
                <a:gd name="T3" fmla="*/ 1 h 4"/>
                <a:gd name="T4" fmla="*/ 5 w 6"/>
                <a:gd name="T5" fmla="*/ 1 h 4"/>
                <a:gd name="T6" fmla="*/ 6 w 6"/>
                <a:gd name="T7" fmla="*/ 2 h 4"/>
                <a:gd name="T8" fmla="*/ 5 w 6"/>
                <a:gd name="T9" fmla="*/ 4 h 4"/>
                <a:gd name="T10" fmla="*/ 2 w 6"/>
                <a:gd name="T11" fmla="*/ 1 h 4"/>
                <a:gd name="T12" fmla="*/ 2 w 6"/>
                <a:gd name="T13" fmla="*/ 1 h 4"/>
                <a:gd name="T14" fmla="*/ 1 w 6"/>
                <a:gd name="T15" fmla="*/ 2 h 4"/>
                <a:gd name="T16" fmla="*/ 1 w 6"/>
                <a:gd name="T17" fmla="*/ 4 h 4"/>
                <a:gd name="T18" fmla="*/ 1 w 6"/>
                <a:gd name="T19" fmla="*/ 4 h 4"/>
                <a:gd name="T20" fmla="*/ 0 w 6"/>
                <a:gd name="T21" fmla="*/ 2 h 4"/>
                <a:gd name="T22" fmla="*/ 3 w 6"/>
                <a:gd name="T23" fmla="*/ 0 h 4"/>
                <a:gd name="T24" fmla="*/ 5 w 6"/>
                <a:gd name="T25" fmla="*/ 0 h 4"/>
                <a:gd name="T26" fmla="*/ 6 w 6"/>
                <a:gd name="T27" fmla="*/ 0 h 4"/>
                <a:gd name="T28" fmla="*/ 6 w 6"/>
                <a:gd name="T29" fmla="*/ 1 h 4"/>
                <a:gd name="T30" fmla="*/ 3 w 6"/>
                <a:gd name="T31" fmla="*/ 1 h 4"/>
                <a:gd name="T32" fmla="*/ 4 w 6"/>
                <a:gd name="T33" fmla="*/ 3 h 4"/>
                <a:gd name="T34" fmla="*/ 5 w 6"/>
                <a:gd name="T35" fmla="*/ 2 h 4"/>
                <a:gd name="T36" fmla="*/ 4 w 6"/>
                <a:gd name="T37" fmla="*/ 1 h 4"/>
                <a:gd name="T38" fmla="*/ 4 w 6"/>
                <a:gd name="T39" fmla="*/ 1 h 4"/>
                <a:gd name="T40" fmla="*/ 3 w 6"/>
                <a:gd name="T4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4">
                  <a:moveTo>
                    <a:pt x="6" y="1"/>
                  </a:moveTo>
                  <a:cubicBezTo>
                    <a:pt x="5" y="1"/>
                    <a:pt x="5" y="1"/>
                    <a:pt x="5" y="1"/>
                  </a:cubicBezTo>
                  <a:cubicBezTo>
                    <a:pt x="5" y="1"/>
                    <a:pt x="5" y="1"/>
                    <a:pt x="5" y="1"/>
                  </a:cubicBezTo>
                  <a:cubicBezTo>
                    <a:pt x="6" y="1"/>
                    <a:pt x="6" y="2"/>
                    <a:pt x="6" y="2"/>
                  </a:cubicBezTo>
                  <a:cubicBezTo>
                    <a:pt x="6" y="4"/>
                    <a:pt x="5" y="4"/>
                    <a:pt x="5" y="4"/>
                  </a:cubicBezTo>
                  <a:cubicBezTo>
                    <a:pt x="3" y="4"/>
                    <a:pt x="2" y="3"/>
                    <a:pt x="2" y="1"/>
                  </a:cubicBezTo>
                  <a:cubicBezTo>
                    <a:pt x="2" y="1"/>
                    <a:pt x="2" y="1"/>
                    <a:pt x="2" y="1"/>
                  </a:cubicBezTo>
                  <a:cubicBezTo>
                    <a:pt x="2" y="1"/>
                    <a:pt x="1" y="1"/>
                    <a:pt x="1" y="2"/>
                  </a:cubicBezTo>
                  <a:cubicBezTo>
                    <a:pt x="1" y="3"/>
                    <a:pt x="1" y="3"/>
                    <a:pt x="1" y="4"/>
                  </a:cubicBezTo>
                  <a:cubicBezTo>
                    <a:pt x="1" y="4"/>
                    <a:pt x="1" y="4"/>
                    <a:pt x="1" y="4"/>
                  </a:cubicBezTo>
                  <a:cubicBezTo>
                    <a:pt x="1" y="3"/>
                    <a:pt x="0" y="3"/>
                    <a:pt x="0" y="2"/>
                  </a:cubicBezTo>
                  <a:cubicBezTo>
                    <a:pt x="0" y="0"/>
                    <a:pt x="1" y="0"/>
                    <a:pt x="3" y="0"/>
                  </a:cubicBezTo>
                  <a:cubicBezTo>
                    <a:pt x="5" y="0"/>
                    <a:pt x="5" y="0"/>
                    <a:pt x="5" y="0"/>
                  </a:cubicBezTo>
                  <a:cubicBezTo>
                    <a:pt x="5" y="0"/>
                    <a:pt x="6" y="0"/>
                    <a:pt x="6" y="0"/>
                  </a:cubicBezTo>
                  <a:lnTo>
                    <a:pt x="6" y="1"/>
                  </a:lnTo>
                  <a:close/>
                  <a:moveTo>
                    <a:pt x="3" y="1"/>
                  </a:moveTo>
                  <a:cubicBezTo>
                    <a:pt x="3" y="2"/>
                    <a:pt x="3" y="3"/>
                    <a:pt x="4" y="3"/>
                  </a:cubicBezTo>
                  <a:cubicBezTo>
                    <a:pt x="5" y="3"/>
                    <a:pt x="5" y="3"/>
                    <a:pt x="5" y="2"/>
                  </a:cubicBezTo>
                  <a:cubicBezTo>
                    <a:pt x="5" y="1"/>
                    <a:pt x="5" y="1"/>
                    <a:pt x="4" y="1"/>
                  </a:cubicBezTo>
                  <a:cubicBezTo>
                    <a:pt x="4" y="1"/>
                    <a:pt x="4" y="1"/>
                    <a:pt x="4" y="1"/>
                  </a:cubicBezTo>
                  <a:lnTo>
                    <a:pt x="3" y="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2" name="Freeform 181"/>
            <p:cNvSpPr>
              <a:spLocks/>
            </p:cNvSpPr>
            <p:nvPr/>
          </p:nvSpPr>
          <p:spPr bwMode="auto">
            <a:xfrm>
              <a:off x="7238992" y="3819555"/>
              <a:ext cx="7938" cy="4418"/>
            </a:xfrm>
            <a:custGeom>
              <a:avLst/>
              <a:gdLst>
                <a:gd name="T0" fmla="*/ 5 w 6"/>
                <a:gd name="T1" fmla="*/ 3 h 4"/>
                <a:gd name="T2" fmla="*/ 5 w 6"/>
                <a:gd name="T3" fmla="*/ 2 h 4"/>
                <a:gd name="T4" fmla="*/ 5 w 6"/>
                <a:gd name="T5" fmla="*/ 1 h 4"/>
                <a:gd name="T6" fmla="*/ 4 w 6"/>
                <a:gd name="T7" fmla="*/ 2 h 4"/>
                <a:gd name="T8" fmla="*/ 2 w 6"/>
                <a:gd name="T9" fmla="*/ 3 h 4"/>
                <a:gd name="T10" fmla="*/ 0 w 6"/>
                <a:gd name="T11" fmla="*/ 1 h 4"/>
                <a:gd name="T12" fmla="*/ 1 w 6"/>
                <a:gd name="T13" fmla="*/ 0 h 4"/>
                <a:gd name="T14" fmla="*/ 1 w 6"/>
                <a:gd name="T15" fmla="*/ 0 h 4"/>
                <a:gd name="T16" fmla="*/ 1 w 6"/>
                <a:gd name="T17" fmla="*/ 2 h 4"/>
                <a:gd name="T18" fmla="*/ 2 w 6"/>
                <a:gd name="T19" fmla="*/ 2 h 4"/>
                <a:gd name="T20" fmla="*/ 3 w 6"/>
                <a:gd name="T21" fmla="*/ 1 h 4"/>
                <a:gd name="T22" fmla="*/ 4 w 6"/>
                <a:gd name="T23" fmla="*/ 0 h 4"/>
                <a:gd name="T24" fmla="*/ 6 w 6"/>
                <a:gd name="T25" fmla="*/ 2 h 4"/>
                <a:gd name="T26" fmla="*/ 6 w 6"/>
                <a:gd name="T27" fmla="*/ 4 h 4"/>
                <a:gd name="T28" fmla="*/ 5 w 6"/>
                <a:gd name="T2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5" y="3"/>
                  </a:moveTo>
                  <a:cubicBezTo>
                    <a:pt x="5" y="3"/>
                    <a:pt x="5" y="3"/>
                    <a:pt x="5" y="2"/>
                  </a:cubicBezTo>
                  <a:cubicBezTo>
                    <a:pt x="5" y="1"/>
                    <a:pt x="5" y="1"/>
                    <a:pt x="5" y="1"/>
                  </a:cubicBezTo>
                  <a:cubicBezTo>
                    <a:pt x="4" y="1"/>
                    <a:pt x="4" y="1"/>
                    <a:pt x="4" y="2"/>
                  </a:cubicBezTo>
                  <a:cubicBezTo>
                    <a:pt x="3" y="3"/>
                    <a:pt x="3" y="3"/>
                    <a:pt x="2" y="3"/>
                  </a:cubicBezTo>
                  <a:cubicBezTo>
                    <a:pt x="1" y="3"/>
                    <a:pt x="0" y="3"/>
                    <a:pt x="0" y="1"/>
                  </a:cubicBezTo>
                  <a:cubicBezTo>
                    <a:pt x="0" y="1"/>
                    <a:pt x="0" y="0"/>
                    <a:pt x="1" y="0"/>
                  </a:cubicBezTo>
                  <a:cubicBezTo>
                    <a:pt x="1" y="0"/>
                    <a:pt x="1" y="0"/>
                    <a:pt x="1" y="0"/>
                  </a:cubicBezTo>
                  <a:cubicBezTo>
                    <a:pt x="1" y="1"/>
                    <a:pt x="1" y="1"/>
                    <a:pt x="1" y="2"/>
                  </a:cubicBezTo>
                  <a:cubicBezTo>
                    <a:pt x="1" y="2"/>
                    <a:pt x="1" y="2"/>
                    <a:pt x="2" y="2"/>
                  </a:cubicBezTo>
                  <a:cubicBezTo>
                    <a:pt x="2" y="2"/>
                    <a:pt x="3" y="2"/>
                    <a:pt x="3" y="1"/>
                  </a:cubicBezTo>
                  <a:cubicBezTo>
                    <a:pt x="3" y="0"/>
                    <a:pt x="4" y="0"/>
                    <a:pt x="4" y="0"/>
                  </a:cubicBezTo>
                  <a:cubicBezTo>
                    <a:pt x="5" y="0"/>
                    <a:pt x="6" y="1"/>
                    <a:pt x="6" y="2"/>
                  </a:cubicBezTo>
                  <a:cubicBezTo>
                    <a:pt x="6" y="3"/>
                    <a:pt x="6" y="3"/>
                    <a:pt x="6" y="4"/>
                  </a:cubicBezTo>
                  <a:lnTo>
                    <a:pt x="5" y="3"/>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3" name="Freeform 182"/>
            <p:cNvSpPr>
              <a:spLocks/>
            </p:cNvSpPr>
            <p:nvPr/>
          </p:nvSpPr>
          <p:spPr bwMode="auto">
            <a:xfrm>
              <a:off x="7235817" y="3810721"/>
              <a:ext cx="11113" cy="7363"/>
            </a:xfrm>
            <a:custGeom>
              <a:avLst/>
              <a:gdLst>
                <a:gd name="T0" fmla="*/ 0 w 8"/>
                <a:gd name="T1" fmla="*/ 5 h 5"/>
                <a:gd name="T2" fmla="*/ 0 w 8"/>
                <a:gd name="T3" fmla="*/ 4 h 5"/>
                <a:gd name="T4" fmla="*/ 3 w 8"/>
                <a:gd name="T5" fmla="*/ 4 h 5"/>
                <a:gd name="T6" fmla="*/ 3 w 8"/>
                <a:gd name="T7" fmla="*/ 4 h 5"/>
                <a:gd name="T8" fmla="*/ 3 w 8"/>
                <a:gd name="T9" fmla="*/ 3 h 5"/>
                <a:gd name="T10" fmla="*/ 2 w 8"/>
                <a:gd name="T11" fmla="*/ 2 h 5"/>
                <a:gd name="T12" fmla="*/ 5 w 8"/>
                <a:gd name="T13" fmla="*/ 0 h 5"/>
                <a:gd name="T14" fmla="*/ 8 w 8"/>
                <a:gd name="T15" fmla="*/ 0 h 5"/>
                <a:gd name="T16" fmla="*/ 8 w 8"/>
                <a:gd name="T17" fmla="*/ 1 h 5"/>
                <a:gd name="T18" fmla="*/ 5 w 8"/>
                <a:gd name="T19" fmla="*/ 1 h 5"/>
                <a:gd name="T20" fmla="*/ 3 w 8"/>
                <a:gd name="T21" fmla="*/ 2 h 5"/>
                <a:gd name="T22" fmla="*/ 4 w 8"/>
                <a:gd name="T23" fmla="*/ 4 h 5"/>
                <a:gd name="T24" fmla="*/ 5 w 8"/>
                <a:gd name="T25" fmla="*/ 4 h 5"/>
                <a:gd name="T26" fmla="*/ 8 w 8"/>
                <a:gd name="T27" fmla="*/ 4 h 5"/>
                <a:gd name="T28" fmla="*/ 8 w 8"/>
                <a:gd name="T29" fmla="*/ 5 h 5"/>
                <a:gd name="T30" fmla="*/ 0 w 8"/>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5">
                  <a:moveTo>
                    <a:pt x="0" y="5"/>
                  </a:moveTo>
                  <a:cubicBezTo>
                    <a:pt x="0" y="4"/>
                    <a:pt x="0" y="4"/>
                    <a:pt x="0" y="4"/>
                  </a:cubicBezTo>
                  <a:cubicBezTo>
                    <a:pt x="3" y="4"/>
                    <a:pt x="3" y="4"/>
                    <a:pt x="3" y="4"/>
                  </a:cubicBezTo>
                  <a:cubicBezTo>
                    <a:pt x="3" y="4"/>
                    <a:pt x="3" y="4"/>
                    <a:pt x="3" y="4"/>
                  </a:cubicBezTo>
                  <a:cubicBezTo>
                    <a:pt x="3" y="3"/>
                    <a:pt x="3" y="3"/>
                    <a:pt x="3" y="3"/>
                  </a:cubicBezTo>
                  <a:cubicBezTo>
                    <a:pt x="2" y="3"/>
                    <a:pt x="2" y="2"/>
                    <a:pt x="2" y="2"/>
                  </a:cubicBezTo>
                  <a:cubicBezTo>
                    <a:pt x="2" y="1"/>
                    <a:pt x="3" y="0"/>
                    <a:pt x="5" y="0"/>
                  </a:cubicBezTo>
                  <a:cubicBezTo>
                    <a:pt x="8" y="0"/>
                    <a:pt x="8" y="0"/>
                    <a:pt x="8" y="0"/>
                  </a:cubicBezTo>
                  <a:cubicBezTo>
                    <a:pt x="8" y="1"/>
                    <a:pt x="8" y="1"/>
                    <a:pt x="8" y="1"/>
                  </a:cubicBezTo>
                  <a:cubicBezTo>
                    <a:pt x="5" y="1"/>
                    <a:pt x="5" y="1"/>
                    <a:pt x="5" y="1"/>
                  </a:cubicBezTo>
                  <a:cubicBezTo>
                    <a:pt x="4" y="1"/>
                    <a:pt x="3" y="1"/>
                    <a:pt x="3" y="2"/>
                  </a:cubicBezTo>
                  <a:cubicBezTo>
                    <a:pt x="3" y="3"/>
                    <a:pt x="4" y="3"/>
                    <a:pt x="4" y="4"/>
                  </a:cubicBezTo>
                  <a:cubicBezTo>
                    <a:pt x="5" y="4"/>
                    <a:pt x="5" y="4"/>
                    <a:pt x="5" y="4"/>
                  </a:cubicBezTo>
                  <a:cubicBezTo>
                    <a:pt x="8" y="4"/>
                    <a:pt x="8" y="4"/>
                    <a:pt x="8" y="4"/>
                  </a:cubicBezTo>
                  <a:cubicBezTo>
                    <a:pt x="8" y="5"/>
                    <a:pt x="8" y="5"/>
                    <a:pt x="8" y="5"/>
                  </a:cubicBezTo>
                  <a:lnTo>
                    <a:pt x="0" y="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4" name="Freeform 183"/>
            <p:cNvSpPr>
              <a:spLocks noEditPoints="1"/>
            </p:cNvSpPr>
            <p:nvPr/>
          </p:nvSpPr>
          <p:spPr bwMode="auto">
            <a:xfrm>
              <a:off x="7235817" y="3807776"/>
              <a:ext cx="11113" cy="1473"/>
            </a:xfrm>
            <a:custGeom>
              <a:avLst/>
              <a:gdLst>
                <a:gd name="T0" fmla="*/ 1 w 8"/>
                <a:gd name="T1" fmla="*/ 0 h 1"/>
                <a:gd name="T2" fmla="*/ 2 w 8"/>
                <a:gd name="T3" fmla="*/ 1 h 1"/>
                <a:gd name="T4" fmla="*/ 1 w 8"/>
                <a:gd name="T5" fmla="*/ 1 h 1"/>
                <a:gd name="T6" fmla="*/ 0 w 8"/>
                <a:gd name="T7" fmla="*/ 1 h 1"/>
                <a:gd name="T8" fmla="*/ 1 w 8"/>
                <a:gd name="T9" fmla="*/ 0 h 1"/>
                <a:gd name="T10" fmla="*/ 8 w 8"/>
                <a:gd name="T11" fmla="*/ 1 h 1"/>
                <a:gd name="T12" fmla="*/ 2 w 8"/>
                <a:gd name="T13" fmla="*/ 1 h 1"/>
                <a:gd name="T14" fmla="*/ 2 w 8"/>
                <a:gd name="T15" fmla="*/ 0 h 1"/>
                <a:gd name="T16" fmla="*/ 8 w 8"/>
                <a:gd name="T17" fmla="*/ 0 h 1"/>
                <a:gd name="T18" fmla="*/ 8 w 8"/>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
                  <a:moveTo>
                    <a:pt x="1" y="0"/>
                  </a:moveTo>
                  <a:cubicBezTo>
                    <a:pt x="1" y="0"/>
                    <a:pt x="2" y="0"/>
                    <a:pt x="2" y="1"/>
                  </a:cubicBezTo>
                  <a:cubicBezTo>
                    <a:pt x="1" y="1"/>
                    <a:pt x="1" y="1"/>
                    <a:pt x="1" y="1"/>
                  </a:cubicBezTo>
                  <a:cubicBezTo>
                    <a:pt x="1" y="1"/>
                    <a:pt x="0" y="1"/>
                    <a:pt x="0" y="1"/>
                  </a:cubicBezTo>
                  <a:cubicBezTo>
                    <a:pt x="0" y="0"/>
                    <a:pt x="1" y="0"/>
                    <a:pt x="1" y="0"/>
                  </a:cubicBezTo>
                  <a:close/>
                  <a:moveTo>
                    <a:pt x="8" y="1"/>
                  </a:moveTo>
                  <a:cubicBezTo>
                    <a:pt x="2" y="1"/>
                    <a:pt x="2" y="1"/>
                    <a:pt x="2" y="1"/>
                  </a:cubicBezTo>
                  <a:cubicBezTo>
                    <a:pt x="2" y="0"/>
                    <a:pt x="2" y="0"/>
                    <a:pt x="2" y="0"/>
                  </a:cubicBezTo>
                  <a:cubicBezTo>
                    <a:pt x="8" y="0"/>
                    <a:pt x="8" y="0"/>
                    <a:pt x="8" y="0"/>
                  </a:cubicBezTo>
                  <a:lnTo>
                    <a:pt x="8" y="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5" name="Freeform 184"/>
            <p:cNvSpPr>
              <a:spLocks/>
            </p:cNvSpPr>
            <p:nvPr/>
          </p:nvSpPr>
          <p:spPr bwMode="auto">
            <a:xfrm>
              <a:off x="7238992" y="3798942"/>
              <a:ext cx="7938" cy="7363"/>
            </a:xfrm>
            <a:custGeom>
              <a:avLst/>
              <a:gdLst>
                <a:gd name="T0" fmla="*/ 2 w 6"/>
                <a:gd name="T1" fmla="*/ 5 h 5"/>
                <a:gd name="T2" fmla="*/ 0 w 6"/>
                <a:gd name="T3" fmla="*/ 5 h 5"/>
                <a:gd name="T4" fmla="*/ 0 w 6"/>
                <a:gd name="T5" fmla="*/ 4 h 5"/>
                <a:gd name="T6" fmla="*/ 1 w 6"/>
                <a:gd name="T7" fmla="*/ 4 h 5"/>
                <a:gd name="T8" fmla="*/ 1 w 6"/>
                <a:gd name="T9" fmla="*/ 4 h 5"/>
                <a:gd name="T10" fmla="*/ 0 w 6"/>
                <a:gd name="T11" fmla="*/ 2 h 5"/>
                <a:gd name="T12" fmla="*/ 3 w 6"/>
                <a:gd name="T13" fmla="*/ 0 h 5"/>
                <a:gd name="T14" fmla="*/ 6 w 6"/>
                <a:gd name="T15" fmla="*/ 0 h 5"/>
                <a:gd name="T16" fmla="*/ 6 w 6"/>
                <a:gd name="T17" fmla="*/ 1 h 5"/>
                <a:gd name="T18" fmla="*/ 3 w 6"/>
                <a:gd name="T19" fmla="*/ 1 h 5"/>
                <a:gd name="T20" fmla="*/ 1 w 6"/>
                <a:gd name="T21" fmla="*/ 2 h 5"/>
                <a:gd name="T22" fmla="*/ 2 w 6"/>
                <a:gd name="T23" fmla="*/ 3 h 5"/>
                <a:gd name="T24" fmla="*/ 3 w 6"/>
                <a:gd name="T25" fmla="*/ 4 h 5"/>
                <a:gd name="T26" fmla="*/ 6 w 6"/>
                <a:gd name="T27" fmla="*/ 4 h 5"/>
                <a:gd name="T28" fmla="*/ 6 w 6"/>
                <a:gd name="T29" fmla="*/ 5 h 5"/>
                <a:gd name="T30" fmla="*/ 2 w 6"/>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2" y="5"/>
                  </a:moveTo>
                  <a:cubicBezTo>
                    <a:pt x="1" y="5"/>
                    <a:pt x="1" y="5"/>
                    <a:pt x="0" y="5"/>
                  </a:cubicBezTo>
                  <a:cubicBezTo>
                    <a:pt x="0" y="4"/>
                    <a:pt x="0" y="4"/>
                    <a:pt x="0" y="4"/>
                  </a:cubicBezTo>
                  <a:cubicBezTo>
                    <a:pt x="1" y="4"/>
                    <a:pt x="1" y="4"/>
                    <a:pt x="1" y="4"/>
                  </a:cubicBezTo>
                  <a:cubicBezTo>
                    <a:pt x="1" y="4"/>
                    <a:pt x="1" y="4"/>
                    <a:pt x="1" y="4"/>
                  </a:cubicBezTo>
                  <a:cubicBezTo>
                    <a:pt x="1" y="3"/>
                    <a:pt x="0" y="3"/>
                    <a:pt x="0" y="2"/>
                  </a:cubicBezTo>
                  <a:cubicBezTo>
                    <a:pt x="0" y="1"/>
                    <a:pt x="1" y="0"/>
                    <a:pt x="3" y="0"/>
                  </a:cubicBezTo>
                  <a:cubicBezTo>
                    <a:pt x="6" y="0"/>
                    <a:pt x="6" y="0"/>
                    <a:pt x="6" y="0"/>
                  </a:cubicBezTo>
                  <a:cubicBezTo>
                    <a:pt x="6" y="1"/>
                    <a:pt x="6" y="1"/>
                    <a:pt x="6" y="1"/>
                  </a:cubicBezTo>
                  <a:cubicBezTo>
                    <a:pt x="3" y="1"/>
                    <a:pt x="3" y="1"/>
                    <a:pt x="3" y="1"/>
                  </a:cubicBezTo>
                  <a:cubicBezTo>
                    <a:pt x="2" y="1"/>
                    <a:pt x="1" y="1"/>
                    <a:pt x="1" y="2"/>
                  </a:cubicBezTo>
                  <a:cubicBezTo>
                    <a:pt x="1" y="3"/>
                    <a:pt x="2" y="3"/>
                    <a:pt x="2" y="3"/>
                  </a:cubicBezTo>
                  <a:cubicBezTo>
                    <a:pt x="3" y="4"/>
                    <a:pt x="3" y="4"/>
                    <a:pt x="3" y="4"/>
                  </a:cubicBezTo>
                  <a:cubicBezTo>
                    <a:pt x="6" y="4"/>
                    <a:pt x="6" y="4"/>
                    <a:pt x="6" y="4"/>
                  </a:cubicBezTo>
                  <a:cubicBezTo>
                    <a:pt x="6" y="5"/>
                    <a:pt x="6" y="5"/>
                    <a:pt x="6" y="5"/>
                  </a:cubicBezTo>
                  <a:lnTo>
                    <a:pt x="2" y="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6" name="Freeform 185"/>
            <p:cNvSpPr>
              <a:spLocks noEditPoints="1"/>
            </p:cNvSpPr>
            <p:nvPr/>
          </p:nvSpPr>
          <p:spPr bwMode="auto">
            <a:xfrm>
              <a:off x="7238992" y="3790107"/>
              <a:ext cx="11113" cy="8834"/>
            </a:xfrm>
            <a:custGeom>
              <a:avLst/>
              <a:gdLst>
                <a:gd name="T0" fmla="*/ 0 w 8"/>
                <a:gd name="T1" fmla="*/ 0 h 6"/>
                <a:gd name="T2" fmla="*/ 2 w 8"/>
                <a:gd name="T3" fmla="*/ 0 h 6"/>
                <a:gd name="T4" fmla="*/ 5 w 8"/>
                <a:gd name="T5" fmla="*/ 0 h 6"/>
                <a:gd name="T6" fmla="*/ 8 w 8"/>
                <a:gd name="T7" fmla="*/ 1 h 6"/>
                <a:gd name="T8" fmla="*/ 8 w 8"/>
                <a:gd name="T9" fmla="*/ 3 h 6"/>
                <a:gd name="T10" fmla="*/ 8 w 8"/>
                <a:gd name="T11" fmla="*/ 5 h 6"/>
                <a:gd name="T12" fmla="*/ 7 w 8"/>
                <a:gd name="T13" fmla="*/ 5 h 6"/>
                <a:gd name="T14" fmla="*/ 8 w 8"/>
                <a:gd name="T15" fmla="*/ 3 h 6"/>
                <a:gd name="T16" fmla="*/ 6 w 8"/>
                <a:gd name="T17" fmla="*/ 1 h 6"/>
                <a:gd name="T18" fmla="*/ 5 w 8"/>
                <a:gd name="T19" fmla="*/ 1 h 6"/>
                <a:gd name="T20" fmla="*/ 5 w 8"/>
                <a:gd name="T21" fmla="*/ 1 h 6"/>
                <a:gd name="T22" fmla="*/ 6 w 8"/>
                <a:gd name="T23" fmla="*/ 3 h 6"/>
                <a:gd name="T24" fmla="*/ 3 w 8"/>
                <a:gd name="T25" fmla="*/ 6 h 6"/>
                <a:gd name="T26" fmla="*/ 0 w 8"/>
                <a:gd name="T27" fmla="*/ 3 h 6"/>
                <a:gd name="T28" fmla="*/ 1 w 8"/>
                <a:gd name="T29" fmla="*/ 1 h 6"/>
                <a:gd name="T30" fmla="*/ 1 w 8"/>
                <a:gd name="T31" fmla="*/ 1 h 6"/>
                <a:gd name="T32" fmla="*/ 0 w 8"/>
                <a:gd name="T33" fmla="*/ 1 h 6"/>
                <a:gd name="T34" fmla="*/ 0 w 8"/>
                <a:gd name="T35" fmla="*/ 0 h 6"/>
                <a:gd name="T36" fmla="*/ 3 w 8"/>
                <a:gd name="T37" fmla="*/ 1 h 6"/>
                <a:gd name="T38" fmla="*/ 2 w 8"/>
                <a:gd name="T39" fmla="*/ 1 h 6"/>
                <a:gd name="T40" fmla="*/ 1 w 8"/>
                <a:gd name="T41" fmla="*/ 3 h 6"/>
                <a:gd name="T42" fmla="*/ 3 w 8"/>
                <a:gd name="T43" fmla="*/ 5 h 6"/>
                <a:gd name="T44" fmla="*/ 5 w 8"/>
                <a:gd name="T45" fmla="*/ 3 h 6"/>
                <a:gd name="T46" fmla="*/ 4 w 8"/>
                <a:gd name="T47" fmla="*/ 1 h 6"/>
                <a:gd name="T48" fmla="*/ 4 w 8"/>
                <a:gd name="T49" fmla="*/ 1 h 6"/>
                <a:gd name="T50" fmla="*/ 3 w 8"/>
                <a:gd name="T5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6">
                  <a:moveTo>
                    <a:pt x="0" y="0"/>
                  </a:moveTo>
                  <a:cubicBezTo>
                    <a:pt x="1" y="0"/>
                    <a:pt x="1" y="0"/>
                    <a:pt x="2" y="0"/>
                  </a:cubicBezTo>
                  <a:cubicBezTo>
                    <a:pt x="5" y="0"/>
                    <a:pt x="5" y="0"/>
                    <a:pt x="5" y="0"/>
                  </a:cubicBezTo>
                  <a:cubicBezTo>
                    <a:pt x="7" y="0"/>
                    <a:pt x="7" y="1"/>
                    <a:pt x="8" y="1"/>
                  </a:cubicBezTo>
                  <a:cubicBezTo>
                    <a:pt x="8" y="2"/>
                    <a:pt x="8" y="2"/>
                    <a:pt x="8" y="3"/>
                  </a:cubicBezTo>
                  <a:cubicBezTo>
                    <a:pt x="8" y="4"/>
                    <a:pt x="8" y="5"/>
                    <a:pt x="8" y="5"/>
                  </a:cubicBezTo>
                  <a:cubicBezTo>
                    <a:pt x="7" y="5"/>
                    <a:pt x="7" y="5"/>
                    <a:pt x="7" y="5"/>
                  </a:cubicBezTo>
                  <a:cubicBezTo>
                    <a:pt x="7" y="4"/>
                    <a:pt x="8" y="4"/>
                    <a:pt x="8" y="3"/>
                  </a:cubicBezTo>
                  <a:cubicBezTo>
                    <a:pt x="8" y="2"/>
                    <a:pt x="7" y="1"/>
                    <a:pt x="6" y="1"/>
                  </a:cubicBezTo>
                  <a:cubicBezTo>
                    <a:pt x="5" y="1"/>
                    <a:pt x="5" y="1"/>
                    <a:pt x="5" y="1"/>
                  </a:cubicBezTo>
                  <a:cubicBezTo>
                    <a:pt x="5" y="1"/>
                    <a:pt x="5" y="1"/>
                    <a:pt x="5" y="1"/>
                  </a:cubicBezTo>
                  <a:cubicBezTo>
                    <a:pt x="6" y="2"/>
                    <a:pt x="6" y="2"/>
                    <a:pt x="6" y="3"/>
                  </a:cubicBezTo>
                  <a:cubicBezTo>
                    <a:pt x="6" y="5"/>
                    <a:pt x="5" y="6"/>
                    <a:pt x="3" y="6"/>
                  </a:cubicBezTo>
                  <a:cubicBezTo>
                    <a:pt x="1" y="6"/>
                    <a:pt x="0" y="4"/>
                    <a:pt x="0" y="3"/>
                  </a:cubicBezTo>
                  <a:cubicBezTo>
                    <a:pt x="0" y="2"/>
                    <a:pt x="1" y="2"/>
                    <a:pt x="1" y="1"/>
                  </a:cubicBezTo>
                  <a:cubicBezTo>
                    <a:pt x="1" y="1"/>
                    <a:pt x="1" y="1"/>
                    <a:pt x="1" y="1"/>
                  </a:cubicBezTo>
                  <a:cubicBezTo>
                    <a:pt x="0" y="1"/>
                    <a:pt x="0" y="1"/>
                    <a:pt x="0" y="1"/>
                  </a:cubicBezTo>
                  <a:lnTo>
                    <a:pt x="0" y="0"/>
                  </a:lnTo>
                  <a:close/>
                  <a:moveTo>
                    <a:pt x="3" y="1"/>
                  </a:moveTo>
                  <a:cubicBezTo>
                    <a:pt x="2" y="1"/>
                    <a:pt x="2" y="1"/>
                    <a:pt x="2" y="1"/>
                  </a:cubicBezTo>
                  <a:cubicBezTo>
                    <a:pt x="2" y="2"/>
                    <a:pt x="1" y="2"/>
                    <a:pt x="1" y="3"/>
                  </a:cubicBezTo>
                  <a:cubicBezTo>
                    <a:pt x="1" y="4"/>
                    <a:pt x="2" y="5"/>
                    <a:pt x="3" y="5"/>
                  </a:cubicBezTo>
                  <a:cubicBezTo>
                    <a:pt x="4" y="5"/>
                    <a:pt x="5" y="4"/>
                    <a:pt x="5" y="3"/>
                  </a:cubicBezTo>
                  <a:cubicBezTo>
                    <a:pt x="5" y="2"/>
                    <a:pt x="5" y="2"/>
                    <a:pt x="4" y="1"/>
                  </a:cubicBezTo>
                  <a:cubicBezTo>
                    <a:pt x="4" y="1"/>
                    <a:pt x="4" y="1"/>
                    <a:pt x="4" y="1"/>
                  </a:cubicBezTo>
                  <a:lnTo>
                    <a:pt x="3" y="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7" name="Rectangle 186"/>
            <p:cNvSpPr>
              <a:spLocks noChangeArrowheads="1"/>
            </p:cNvSpPr>
            <p:nvPr/>
          </p:nvSpPr>
          <p:spPr bwMode="auto">
            <a:xfrm>
              <a:off x="7254867" y="3822500"/>
              <a:ext cx="11113" cy="1473"/>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8" name="Freeform 187"/>
            <p:cNvSpPr>
              <a:spLocks noEditPoints="1"/>
            </p:cNvSpPr>
            <p:nvPr/>
          </p:nvSpPr>
          <p:spPr bwMode="auto">
            <a:xfrm>
              <a:off x="7254867" y="3819555"/>
              <a:ext cx="11113" cy="1473"/>
            </a:xfrm>
            <a:custGeom>
              <a:avLst/>
              <a:gdLst>
                <a:gd name="T0" fmla="*/ 1 w 8"/>
                <a:gd name="T1" fmla="*/ 0 h 2"/>
                <a:gd name="T2" fmla="*/ 1 w 8"/>
                <a:gd name="T3" fmla="*/ 1 h 2"/>
                <a:gd name="T4" fmla="*/ 1 w 8"/>
                <a:gd name="T5" fmla="*/ 2 h 2"/>
                <a:gd name="T6" fmla="*/ 0 w 8"/>
                <a:gd name="T7" fmla="*/ 1 h 2"/>
                <a:gd name="T8" fmla="*/ 1 w 8"/>
                <a:gd name="T9" fmla="*/ 0 h 2"/>
                <a:gd name="T10" fmla="*/ 8 w 8"/>
                <a:gd name="T11" fmla="*/ 1 h 2"/>
                <a:gd name="T12" fmla="*/ 2 w 8"/>
                <a:gd name="T13" fmla="*/ 1 h 2"/>
                <a:gd name="T14" fmla="*/ 2 w 8"/>
                <a:gd name="T15" fmla="*/ 0 h 2"/>
                <a:gd name="T16" fmla="*/ 8 w 8"/>
                <a:gd name="T17" fmla="*/ 0 h 2"/>
                <a:gd name="T18" fmla="*/ 8 w 8"/>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
                  <a:moveTo>
                    <a:pt x="1" y="0"/>
                  </a:moveTo>
                  <a:cubicBezTo>
                    <a:pt x="1" y="0"/>
                    <a:pt x="1" y="1"/>
                    <a:pt x="1" y="1"/>
                  </a:cubicBezTo>
                  <a:cubicBezTo>
                    <a:pt x="1" y="2"/>
                    <a:pt x="1" y="2"/>
                    <a:pt x="1" y="2"/>
                  </a:cubicBezTo>
                  <a:cubicBezTo>
                    <a:pt x="0" y="2"/>
                    <a:pt x="0" y="1"/>
                    <a:pt x="0" y="1"/>
                  </a:cubicBezTo>
                  <a:cubicBezTo>
                    <a:pt x="0" y="1"/>
                    <a:pt x="0" y="0"/>
                    <a:pt x="1" y="0"/>
                  </a:cubicBezTo>
                  <a:close/>
                  <a:moveTo>
                    <a:pt x="8" y="1"/>
                  </a:moveTo>
                  <a:cubicBezTo>
                    <a:pt x="2" y="1"/>
                    <a:pt x="2" y="1"/>
                    <a:pt x="2" y="1"/>
                  </a:cubicBezTo>
                  <a:cubicBezTo>
                    <a:pt x="2" y="0"/>
                    <a:pt x="2" y="0"/>
                    <a:pt x="2" y="0"/>
                  </a:cubicBezTo>
                  <a:cubicBezTo>
                    <a:pt x="8" y="0"/>
                    <a:pt x="8" y="0"/>
                    <a:pt x="8" y="0"/>
                  </a:cubicBezTo>
                  <a:lnTo>
                    <a:pt x="8" y="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9" name="Freeform 188"/>
            <p:cNvSpPr>
              <a:spLocks noEditPoints="1"/>
            </p:cNvSpPr>
            <p:nvPr/>
          </p:nvSpPr>
          <p:spPr bwMode="auto">
            <a:xfrm>
              <a:off x="7258042" y="3810721"/>
              <a:ext cx="11113" cy="7363"/>
            </a:xfrm>
            <a:custGeom>
              <a:avLst/>
              <a:gdLst>
                <a:gd name="T0" fmla="*/ 5 w 8"/>
                <a:gd name="T1" fmla="*/ 1 h 5"/>
                <a:gd name="T2" fmla="*/ 5 w 8"/>
                <a:gd name="T3" fmla="*/ 1 h 5"/>
                <a:gd name="T4" fmla="*/ 6 w 8"/>
                <a:gd name="T5" fmla="*/ 3 h 5"/>
                <a:gd name="T6" fmla="*/ 3 w 8"/>
                <a:gd name="T7" fmla="*/ 5 h 5"/>
                <a:gd name="T8" fmla="*/ 0 w 8"/>
                <a:gd name="T9" fmla="*/ 3 h 5"/>
                <a:gd name="T10" fmla="*/ 1 w 8"/>
                <a:gd name="T11" fmla="*/ 1 h 5"/>
                <a:gd name="T12" fmla="*/ 1 w 8"/>
                <a:gd name="T13" fmla="*/ 1 h 5"/>
                <a:gd name="T14" fmla="*/ 0 w 8"/>
                <a:gd name="T15" fmla="*/ 1 h 5"/>
                <a:gd name="T16" fmla="*/ 0 w 8"/>
                <a:gd name="T17" fmla="*/ 0 h 5"/>
                <a:gd name="T18" fmla="*/ 2 w 8"/>
                <a:gd name="T19" fmla="*/ 0 h 5"/>
                <a:gd name="T20" fmla="*/ 8 w 8"/>
                <a:gd name="T21" fmla="*/ 0 h 5"/>
                <a:gd name="T22" fmla="*/ 8 w 8"/>
                <a:gd name="T23" fmla="*/ 1 h 5"/>
                <a:gd name="T24" fmla="*/ 5 w 8"/>
                <a:gd name="T25" fmla="*/ 1 h 5"/>
                <a:gd name="T26" fmla="*/ 3 w 8"/>
                <a:gd name="T27" fmla="*/ 1 h 5"/>
                <a:gd name="T28" fmla="*/ 2 w 8"/>
                <a:gd name="T29" fmla="*/ 1 h 5"/>
                <a:gd name="T30" fmla="*/ 1 w 8"/>
                <a:gd name="T31" fmla="*/ 2 h 5"/>
                <a:gd name="T32" fmla="*/ 3 w 8"/>
                <a:gd name="T33" fmla="*/ 4 h 5"/>
                <a:gd name="T34" fmla="*/ 5 w 8"/>
                <a:gd name="T35" fmla="*/ 2 h 5"/>
                <a:gd name="T36" fmla="*/ 4 w 8"/>
                <a:gd name="T37" fmla="*/ 1 h 5"/>
                <a:gd name="T38" fmla="*/ 4 w 8"/>
                <a:gd name="T39" fmla="*/ 1 h 5"/>
                <a:gd name="T40" fmla="*/ 3 w 8"/>
                <a:gd name="T4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5">
                  <a:moveTo>
                    <a:pt x="5" y="1"/>
                  </a:moveTo>
                  <a:cubicBezTo>
                    <a:pt x="5" y="1"/>
                    <a:pt x="5" y="1"/>
                    <a:pt x="5" y="1"/>
                  </a:cubicBezTo>
                  <a:cubicBezTo>
                    <a:pt x="6" y="1"/>
                    <a:pt x="6" y="2"/>
                    <a:pt x="6" y="3"/>
                  </a:cubicBezTo>
                  <a:cubicBezTo>
                    <a:pt x="6" y="4"/>
                    <a:pt x="5" y="5"/>
                    <a:pt x="3" y="5"/>
                  </a:cubicBezTo>
                  <a:cubicBezTo>
                    <a:pt x="1" y="5"/>
                    <a:pt x="0" y="4"/>
                    <a:pt x="0" y="3"/>
                  </a:cubicBezTo>
                  <a:cubicBezTo>
                    <a:pt x="0" y="2"/>
                    <a:pt x="1" y="1"/>
                    <a:pt x="1" y="1"/>
                  </a:cubicBezTo>
                  <a:cubicBezTo>
                    <a:pt x="1" y="1"/>
                    <a:pt x="1" y="1"/>
                    <a:pt x="1" y="1"/>
                  </a:cubicBezTo>
                  <a:cubicBezTo>
                    <a:pt x="0" y="1"/>
                    <a:pt x="0" y="1"/>
                    <a:pt x="0" y="1"/>
                  </a:cubicBezTo>
                  <a:cubicBezTo>
                    <a:pt x="0" y="0"/>
                    <a:pt x="0" y="0"/>
                    <a:pt x="0" y="0"/>
                  </a:cubicBezTo>
                  <a:cubicBezTo>
                    <a:pt x="1" y="0"/>
                    <a:pt x="1" y="0"/>
                    <a:pt x="2" y="0"/>
                  </a:cubicBezTo>
                  <a:cubicBezTo>
                    <a:pt x="8" y="0"/>
                    <a:pt x="8" y="0"/>
                    <a:pt x="8" y="0"/>
                  </a:cubicBezTo>
                  <a:cubicBezTo>
                    <a:pt x="8" y="1"/>
                    <a:pt x="8" y="1"/>
                    <a:pt x="8" y="1"/>
                  </a:cubicBezTo>
                  <a:lnTo>
                    <a:pt x="5" y="1"/>
                  </a:lnTo>
                  <a:close/>
                  <a:moveTo>
                    <a:pt x="3" y="1"/>
                  </a:moveTo>
                  <a:cubicBezTo>
                    <a:pt x="2" y="1"/>
                    <a:pt x="2" y="1"/>
                    <a:pt x="2" y="1"/>
                  </a:cubicBezTo>
                  <a:cubicBezTo>
                    <a:pt x="1" y="1"/>
                    <a:pt x="1" y="2"/>
                    <a:pt x="1" y="2"/>
                  </a:cubicBezTo>
                  <a:cubicBezTo>
                    <a:pt x="1" y="3"/>
                    <a:pt x="2" y="4"/>
                    <a:pt x="3" y="4"/>
                  </a:cubicBezTo>
                  <a:cubicBezTo>
                    <a:pt x="4" y="4"/>
                    <a:pt x="5" y="4"/>
                    <a:pt x="5" y="2"/>
                  </a:cubicBezTo>
                  <a:cubicBezTo>
                    <a:pt x="5" y="2"/>
                    <a:pt x="5" y="1"/>
                    <a:pt x="4" y="1"/>
                  </a:cubicBezTo>
                  <a:cubicBezTo>
                    <a:pt x="4" y="1"/>
                    <a:pt x="4" y="1"/>
                    <a:pt x="4" y="1"/>
                  </a:cubicBezTo>
                  <a:lnTo>
                    <a:pt x="3" y="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0" name="Freeform 189"/>
            <p:cNvSpPr>
              <a:spLocks/>
            </p:cNvSpPr>
            <p:nvPr/>
          </p:nvSpPr>
          <p:spPr bwMode="auto">
            <a:xfrm>
              <a:off x="7258042" y="3803358"/>
              <a:ext cx="7938" cy="5890"/>
            </a:xfrm>
            <a:custGeom>
              <a:avLst/>
              <a:gdLst>
                <a:gd name="T0" fmla="*/ 4 w 6"/>
                <a:gd name="T1" fmla="*/ 0 h 4"/>
                <a:gd name="T2" fmla="*/ 6 w 6"/>
                <a:gd name="T3" fmla="*/ 0 h 4"/>
                <a:gd name="T4" fmla="*/ 6 w 6"/>
                <a:gd name="T5" fmla="*/ 0 h 4"/>
                <a:gd name="T6" fmla="*/ 5 w 6"/>
                <a:gd name="T7" fmla="*/ 0 h 4"/>
                <a:gd name="T8" fmla="*/ 5 w 6"/>
                <a:gd name="T9" fmla="*/ 1 h 4"/>
                <a:gd name="T10" fmla="*/ 6 w 6"/>
                <a:gd name="T11" fmla="*/ 2 h 4"/>
                <a:gd name="T12" fmla="*/ 4 w 6"/>
                <a:gd name="T13" fmla="*/ 4 h 4"/>
                <a:gd name="T14" fmla="*/ 0 w 6"/>
                <a:gd name="T15" fmla="*/ 4 h 4"/>
                <a:gd name="T16" fmla="*/ 0 w 6"/>
                <a:gd name="T17" fmla="*/ 3 h 4"/>
                <a:gd name="T18" fmla="*/ 3 w 6"/>
                <a:gd name="T19" fmla="*/ 3 h 4"/>
                <a:gd name="T20" fmla="*/ 5 w 6"/>
                <a:gd name="T21" fmla="*/ 2 h 4"/>
                <a:gd name="T22" fmla="*/ 4 w 6"/>
                <a:gd name="T23" fmla="*/ 1 h 4"/>
                <a:gd name="T24" fmla="*/ 4 w 6"/>
                <a:gd name="T25" fmla="*/ 1 h 4"/>
                <a:gd name="T26" fmla="*/ 0 w 6"/>
                <a:gd name="T27" fmla="*/ 1 h 4"/>
                <a:gd name="T28" fmla="*/ 0 w 6"/>
                <a:gd name="T29" fmla="*/ 0 h 4"/>
                <a:gd name="T30" fmla="*/ 4 w 6"/>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4">
                  <a:moveTo>
                    <a:pt x="4" y="0"/>
                  </a:moveTo>
                  <a:cubicBezTo>
                    <a:pt x="5" y="0"/>
                    <a:pt x="5" y="0"/>
                    <a:pt x="6" y="0"/>
                  </a:cubicBezTo>
                  <a:cubicBezTo>
                    <a:pt x="6" y="0"/>
                    <a:pt x="6" y="0"/>
                    <a:pt x="6" y="0"/>
                  </a:cubicBezTo>
                  <a:cubicBezTo>
                    <a:pt x="5" y="0"/>
                    <a:pt x="5" y="0"/>
                    <a:pt x="5" y="0"/>
                  </a:cubicBezTo>
                  <a:cubicBezTo>
                    <a:pt x="5" y="1"/>
                    <a:pt x="5" y="1"/>
                    <a:pt x="5" y="1"/>
                  </a:cubicBezTo>
                  <a:cubicBezTo>
                    <a:pt x="5" y="1"/>
                    <a:pt x="6" y="1"/>
                    <a:pt x="6" y="2"/>
                  </a:cubicBezTo>
                  <a:cubicBezTo>
                    <a:pt x="6" y="3"/>
                    <a:pt x="6" y="4"/>
                    <a:pt x="4" y="4"/>
                  </a:cubicBezTo>
                  <a:cubicBezTo>
                    <a:pt x="0" y="4"/>
                    <a:pt x="0" y="4"/>
                    <a:pt x="0" y="4"/>
                  </a:cubicBezTo>
                  <a:cubicBezTo>
                    <a:pt x="0" y="3"/>
                    <a:pt x="0" y="3"/>
                    <a:pt x="0" y="3"/>
                  </a:cubicBezTo>
                  <a:cubicBezTo>
                    <a:pt x="3" y="3"/>
                    <a:pt x="3" y="3"/>
                    <a:pt x="3" y="3"/>
                  </a:cubicBezTo>
                  <a:cubicBezTo>
                    <a:pt x="4" y="3"/>
                    <a:pt x="5" y="3"/>
                    <a:pt x="5" y="2"/>
                  </a:cubicBezTo>
                  <a:cubicBezTo>
                    <a:pt x="5" y="1"/>
                    <a:pt x="5" y="1"/>
                    <a:pt x="4" y="1"/>
                  </a:cubicBezTo>
                  <a:cubicBezTo>
                    <a:pt x="4" y="1"/>
                    <a:pt x="4" y="1"/>
                    <a:pt x="4" y="1"/>
                  </a:cubicBezTo>
                  <a:cubicBezTo>
                    <a:pt x="0" y="1"/>
                    <a:pt x="0" y="1"/>
                    <a:pt x="0" y="1"/>
                  </a:cubicBezTo>
                  <a:cubicBezTo>
                    <a:pt x="0" y="0"/>
                    <a:pt x="0" y="0"/>
                    <a:pt x="0" y="0"/>
                  </a:cubicBezTo>
                  <a:lnTo>
                    <a:pt x="4" y="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1" name="Freeform 190"/>
            <p:cNvSpPr>
              <a:spLocks noEditPoints="1"/>
            </p:cNvSpPr>
            <p:nvPr/>
          </p:nvSpPr>
          <p:spPr bwMode="auto">
            <a:xfrm>
              <a:off x="7254867" y="3798942"/>
              <a:ext cx="11113" cy="1473"/>
            </a:xfrm>
            <a:custGeom>
              <a:avLst/>
              <a:gdLst>
                <a:gd name="T0" fmla="*/ 1 w 8"/>
                <a:gd name="T1" fmla="*/ 0 h 1"/>
                <a:gd name="T2" fmla="*/ 1 w 8"/>
                <a:gd name="T3" fmla="*/ 0 h 1"/>
                <a:gd name="T4" fmla="*/ 1 w 8"/>
                <a:gd name="T5" fmla="*/ 1 h 1"/>
                <a:gd name="T6" fmla="*/ 0 w 8"/>
                <a:gd name="T7" fmla="*/ 0 h 1"/>
                <a:gd name="T8" fmla="*/ 1 w 8"/>
                <a:gd name="T9" fmla="*/ 0 h 1"/>
                <a:gd name="T10" fmla="*/ 8 w 8"/>
                <a:gd name="T11" fmla="*/ 1 h 1"/>
                <a:gd name="T12" fmla="*/ 2 w 8"/>
                <a:gd name="T13" fmla="*/ 1 h 1"/>
                <a:gd name="T14" fmla="*/ 2 w 8"/>
                <a:gd name="T15" fmla="*/ 0 h 1"/>
                <a:gd name="T16" fmla="*/ 8 w 8"/>
                <a:gd name="T17" fmla="*/ 0 h 1"/>
                <a:gd name="T18" fmla="*/ 8 w 8"/>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
                  <a:moveTo>
                    <a:pt x="1" y="0"/>
                  </a:moveTo>
                  <a:cubicBezTo>
                    <a:pt x="1" y="0"/>
                    <a:pt x="1" y="0"/>
                    <a:pt x="1" y="0"/>
                  </a:cubicBezTo>
                  <a:cubicBezTo>
                    <a:pt x="1" y="1"/>
                    <a:pt x="1" y="1"/>
                    <a:pt x="1" y="1"/>
                  </a:cubicBezTo>
                  <a:cubicBezTo>
                    <a:pt x="0" y="1"/>
                    <a:pt x="0" y="1"/>
                    <a:pt x="0" y="0"/>
                  </a:cubicBezTo>
                  <a:cubicBezTo>
                    <a:pt x="0" y="0"/>
                    <a:pt x="0" y="0"/>
                    <a:pt x="1" y="0"/>
                  </a:cubicBezTo>
                  <a:close/>
                  <a:moveTo>
                    <a:pt x="8" y="1"/>
                  </a:moveTo>
                  <a:cubicBezTo>
                    <a:pt x="2" y="1"/>
                    <a:pt x="2" y="1"/>
                    <a:pt x="2" y="1"/>
                  </a:cubicBezTo>
                  <a:cubicBezTo>
                    <a:pt x="2" y="0"/>
                    <a:pt x="2" y="0"/>
                    <a:pt x="2" y="0"/>
                  </a:cubicBezTo>
                  <a:cubicBezTo>
                    <a:pt x="8" y="0"/>
                    <a:pt x="8" y="0"/>
                    <a:pt x="8" y="0"/>
                  </a:cubicBezTo>
                  <a:lnTo>
                    <a:pt x="8" y="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2" name="Freeform 191"/>
            <p:cNvSpPr>
              <a:spLocks noEditPoints="1"/>
            </p:cNvSpPr>
            <p:nvPr/>
          </p:nvSpPr>
          <p:spPr bwMode="auto">
            <a:xfrm>
              <a:off x="7254867" y="3790107"/>
              <a:ext cx="11113" cy="8834"/>
            </a:xfrm>
            <a:custGeom>
              <a:avLst/>
              <a:gdLst>
                <a:gd name="T0" fmla="*/ 0 w 8"/>
                <a:gd name="T1" fmla="*/ 0 h 6"/>
                <a:gd name="T2" fmla="*/ 6 w 8"/>
                <a:gd name="T3" fmla="*/ 0 h 6"/>
                <a:gd name="T4" fmla="*/ 8 w 8"/>
                <a:gd name="T5" fmla="*/ 0 h 6"/>
                <a:gd name="T6" fmla="*/ 8 w 8"/>
                <a:gd name="T7" fmla="*/ 1 h 6"/>
                <a:gd name="T8" fmla="*/ 7 w 8"/>
                <a:gd name="T9" fmla="*/ 1 h 6"/>
                <a:gd name="T10" fmla="*/ 7 w 8"/>
                <a:gd name="T11" fmla="*/ 1 h 6"/>
                <a:gd name="T12" fmla="*/ 8 w 8"/>
                <a:gd name="T13" fmla="*/ 3 h 6"/>
                <a:gd name="T14" fmla="*/ 5 w 8"/>
                <a:gd name="T15" fmla="*/ 6 h 6"/>
                <a:gd name="T16" fmla="*/ 2 w 8"/>
                <a:gd name="T17" fmla="*/ 3 h 6"/>
                <a:gd name="T18" fmla="*/ 3 w 8"/>
                <a:gd name="T19" fmla="*/ 1 h 6"/>
                <a:gd name="T20" fmla="*/ 3 w 8"/>
                <a:gd name="T21" fmla="*/ 1 h 6"/>
                <a:gd name="T22" fmla="*/ 0 w 8"/>
                <a:gd name="T23" fmla="*/ 1 h 6"/>
                <a:gd name="T24" fmla="*/ 0 w 8"/>
                <a:gd name="T25" fmla="*/ 0 h 6"/>
                <a:gd name="T26" fmla="*/ 5 w 8"/>
                <a:gd name="T27" fmla="*/ 1 h 6"/>
                <a:gd name="T28" fmla="*/ 4 w 8"/>
                <a:gd name="T29" fmla="*/ 1 h 6"/>
                <a:gd name="T30" fmla="*/ 3 w 8"/>
                <a:gd name="T31" fmla="*/ 3 h 6"/>
                <a:gd name="T32" fmla="*/ 5 w 8"/>
                <a:gd name="T33" fmla="*/ 5 h 6"/>
                <a:gd name="T34" fmla="*/ 7 w 8"/>
                <a:gd name="T35" fmla="*/ 3 h 6"/>
                <a:gd name="T36" fmla="*/ 6 w 8"/>
                <a:gd name="T37" fmla="*/ 1 h 6"/>
                <a:gd name="T38" fmla="*/ 6 w 8"/>
                <a:gd name="T39" fmla="*/ 1 h 6"/>
                <a:gd name="T40" fmla="*/ 5 w 8"/>
                <a:gd name="T4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6">
                  <a:moveTo>
                    <a:pt x="0" y="0"/>
                  </a:moveTo>
                  <a:cubicBezTo>
                    <a:pt x="6" y="0"/>
                    <a:pt x="6" y="0"/>
                    <a:pt x="6" y="0"/>
                  </a:cubicBezTo>
                  <a:cubicBezTo>
                    <a:pt x="7" y="0"/>
                    <a:pt x="7" y="0"/>
                    <a:pt x="8" y="0"/>
                  </a:cubicBezTo>
                  <a:cubicBezTo>
                    <a:pt x="8" y="1"/>
                    <a:pt x="8" y="1"/>
                    <a:pt x="8" y="1"/>
                  </a:cubicBezTo>
                  <a:cubicBezTo>
                    <a:pt x="7" y="1"/>
                    <a:pt x="7" y="1"/>
                    <a:pt x="7" y="1"/>
                  </a:cubicBezTo>
                  <a:cubicBezTo>
                    <a:pt x="7" y="1"/>
                    <a:pt x="7" y="1"/>
                    <a:pt x="7" y="1"/>
                  </a:cubicBezTo>
                  <a:cubicBezTo>
                    <a:pt x="8" y="2"/>
                    <a:pt x="8" y="2"/>
                    <a:pt x="8" y="3"/>
                  </a:cubicBezTo>
                  <a:cubicBezTo>
                    <a:pt x="8" y="5"/>
                    <a:pt x="7" y="6"/>
                    <a:pt x="5" y="6"/>
                  </a:cubicBezTo>
                  <a:cubicBezTo>
                    <a:pt x="3" y="6"/>
                    <a:pt x="2" y="4"/>
                    <a:pt x="2" y="3"/>
                  </a:cubicBezTo>
                  <a:cubicBezTo>
                    <a:pt x="2" y="2"/>
                    <a:pt x="3" y="2"/>
                    <a:pt x="3" y="1"/>
                  </a:cubicBezTo>
                  <a:cubicBezTo>
                    <a:pt x="3" y="1"/>
                    <a:pt x="3" y="1"/>
                    <a:pt x="3" y="1"/>
                  </a:cubicBezTo>
                  <a:cubicBezTo>
                    <a:pt x="0" y="1"/>
                    <a:pt x="0" y="1"/>
                    <a:pt x="0" y="1"/>
                  </a:cubicBezTo>
                  <a:lnTo>
                    <a:pt x="0" y="0"/>
                  </a:lnTo>
                  <a:close/>
                  <a:moveTo>
                    <a:pt x="5" y="1"/>
                  </a:moveTo>
                  <a:cubicBezTo>
                    <a:pt x="4" y="1"/>
                    <a:pt x="4" y="1"/>
                    <a:pt x="4" y="1"/>
                  </a:cubicBezTo>
                  <a:cubicBezTo>
                    <a:pt x="3" y="2"/>
                    <a:pt x="3" y="2"/>
                    <a:pt x="3" y="3"/>
                  </a:cubicBezTo>
                  <a:cubicBezTo>
                    <a:pt x="3" y="4"/>
                    <a:pt x="4" y="5"/>
                    <a:pt x="5" y="5"/>
                  </a:cubicBezTo>
                  <a:cubicBezTo>
                    <a:pt x="6" y="5"/>
                    <a:pt x="7" y="4"/>
                    <a:pt x="7" y="3"/>
                  </a:cubicBezTo>
                  <a:cubicBezTo>
                    <a:pt x="7" y="2"/>
                    <a:pt x="7" y="2"/>
                    <a:pt x="6" y="1"/>
                  </a:cubicBezTo>
                  <a:cubicBezTo>
                    <a:pt x="6" y="1"/>
                    <a:pt x="6" y="1"/>
                    <a:pt x="6" y="1"/>
                  </a:cubicBezTo>
                  <a:lnTo>
                    <a:pt x="5" y="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3" name="Freeform 192"/>
            <p:cNvSpPr>
              <a:spLocks noEditPoints="1"/>
            </p:cNvSpPr>
            <p:nvPr/>
          </p:nvSpPr>
          <p:spPr bwMode="auto">
            <a:xfrm>
              <a:off x="7240580" y="3669369"/>
              <a:ext cx="33338" cy="26503"/>
            </a:xfrm>
            <a:custGeom>
              <a:avLst/>
              <a:gdLst>
                <a:gd name="T0" fmla="*/ 24 w 24"/>
                <a:gd name="T1" fmla="*/ 21 h 21"/>
                <a:gd name="T2" fmla="*/ 0 w 24"/>
                <a:gd name="T3" fmla="*/ 21 h 21"/>
                <a:gd name="T4" fmla="*/ 0 w 24"/>
                <a:gd name="T5" fmla="*/ 13 h 21"/>
                <a:gd name="T6" fmla="*/ 12 w 24"/>
                <a:gd name="T7" fmla="*/ 0 h 21"/>
                <a:gd name="T8" fmla="*/ 24 w 24"/>
                <a:gd name="T9" fmla="*/ 13 h 21"/>
                <a:gd name="T10" fmla="*/ 24 w 24"/>
                <a:gd name="T11" fmla="*/ 21 h 21"/>
                <a:gd name="T12" fmla="*/ 4 w 24"/>
                <a:gd name="T13" fmla="*/ 17 h 21"/>
                <a:gd name="T14" fmla="*/ 20 w 24"/>
                <a:gd name="T15" fmla="*/ 17 h 21"/>
                <a:gd name="T16" fmla="*/ 20 w 24"/>
                <a:gd name="T17" fmla="*/ 13 h 21"/>
                <a:gd name="T18" fmla="*/ 12 w 24"/>
                <a:gd name="T19" fmla="*/ 4 h 21"/>
                <a:gd name="T20" fmla="*/ 4 w 24"/>
                <a:gd name="T21" fmla="*/ 13 h 21"/>
                <a:gd name="T22" fmla="*/ 4 w 24"/>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1">
                  <a:moveTo>
                    <a:pt x="24" y="21"/>
                  </a:moveTo>
                  <a:cubicBezTo>
                    <a:pt x="0" y="21"/>
                    <a:pt x="0" y="21"/>
                    <a:pt x="0" y="21"/>
                  </a:cubicBezTo>
                  <a:cubicBezTo>
                    <a:pt x="0" y="13"/>
                    <a:pt x="0" y="13"/>
                    <a:pt x="0" y="13"/>
                  </a:cubicBezTo>
                  <a:cubicBezTo>
                    <a:pt x="0" y="6"/>
                    <a:pt x="5" y="0"/>
                    <a:pt x="12" y="0"/>
                  </a:cubicBezTo>
                  <a:cubicBezTo>
                    <a:pt x="19" y="0"/>
                    <a:pt x="24" y="6"/>
                    <a:pt x="24" y="13"/>
                  </a:cubicBezTo>
                  <a:lnTo>
                    <a:pt x="24" y="21"/>
                  </a:lnTo>
                  <a:close/>
                  <a:moveTo>
                    <a:pt x="4" y="17"/>
                  </a:moveTo>
                  <a:cubicBezTo>
                    <a:pt x="20" y="17"/>
                    <a:pt x="20" y="17"/>
                    <a:pt x="20" y="17"/>
                  </a:cubicBezTo>
                  <a:cubicBezTo>
                    <a:pt x="20" y="13"/>
                    <a:pt x="20" y="13"/>
                    <a:pt x="20" y="13"/>
                  </a:cubicBezTo>
                  <a:cubicBezTo>
                    <a:pt x="20" y="8"/>
                    <a:pt x="17" y="4"/>
                    <a:pt x="12" y="4"/>
                  </a:cubicBezTo>
                  <a:cubicBezTo>
                    <a:pt x="7" y="4"/>
                    <a:pt x="4" y="8"/>
                    <a:pt x="4" y="13"/>
                  </a:cubicBezTo>
                  <a:lnTo>
                    <a:pt x="4" y="17"/>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4" name="Freeform 193"/>
            <p:cNvSpPr>
              <a:spLocks noEditPoints="1"/>
            </p:cNvSpPr>
            <p:nvPr/>
          </p:nvSpPr>
          <p:spPr bwMode="auto">
            <a:xfrm>
              <a:off x="5795956" y="2327998"/>
              <a:ext cx="642938" cy="518290"/>
            </a:xfrm>
            <a:custGeom>
              <a:avLst/>
              <a:gdLst>
                <a:gd name="T0" fmla="*/ 464 w 464"/>
                <a:gd name="T1" fmla="*/ 404 h 404"/>
                <a:gd name="T2" fmla="*/ 22 w 464"/>
                <a:gd name="T3" fmla="*/ 404 h 404"/>
                <a:gd name="T4" fmla="*/ 0 w 464"/>
                <a:gd name="T5" fmla="*/ 382 h 404"/>
                <a:gd name="T6" fmla="*/ 0 w 464"/>
                <a:gd name="T7" fmla="*/ 22 h 404"/>
                <a:gd name="T8" fmla="*/ 22 w 464"/>
                <a:gd name="T9" fmla="*/ 0 h 404"/>
                <a:gd name="T10" fmla="*/ 464 w 464"/>
                <a:gd name="T11" fmla="*/ 0 h 404"/>
                <a:gd name="T12" fmla="*/ 464 w 464"/>
                <a:gd name="T13" fmla="*/ 404 h 404"/>
                <a:gd name="T14" fmla="*/ 22 w 464"/>
                <a:gd name="T15" fmla="*/ 4 h 404"/>
                <a:gd name="T16" fmla="*/ 4 w 464"/>
                <a:gd name="T17" fmla="*/ 22 h 404"/>
                <a:gd name="T18" fmla="*/ 4 w 464"/>
                <a:gd name="T19" fmla="*/ 382 h 404"/>
                <a:gd name="T20" fmla="*/ 22 w 464"/>
                <a:gd name="T21" fmla="*/ 400 h 404"/>
                <a:gd name="T22" fmla="*/ 460 w 464"/>
                <a:gd name="T23" fmla="*/ 400 h 404"/>
                <a:gd name="T24" fmla="*/ 460 w 464"/>
                <a:gd name="T25" fmla="*/ 4 h 404"/>
                <a:gd name="T26" fmla="*/ 22 w 464"/>
                <a:gd name="T2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4" h="404">
                  <a:moveTo>
                    <a:pt x="464" y="404"/>
                  </a:moveTo>
                  <a:cubicBezTo>
                    <a:pt x="22" y="404"/>
                    <a:pt x="22" y="404"/>
                    <a:pt x="22" y="404"/>
                  </a:cubicBezTo>
                  <a:cubicBezTo>
                    <a:pt x="10" y="404"/>
                    <a:pt x="0" y="394"/>
                    <a:pt x="0" y="382"/>
                  </a:cubicBezTo>
                  <a:cubicBezTo>
                    <a:pt x="0" y="22"/>
                    <a:pt x="0" y="22"/>
                    <a:pt x="0" y="22"/>
                  </a:cubicBezTo>
                  <a:cubicBezTo>
                    <a:pt x="0" y="10"/>
                    <a:pt x="10" y="0"/>
                    <a:pt x="22" y="0"/>
                  </a:cubicBezTo>
                  <a:cubicBezTo>
                    <a:pt x="464" y="0"/>
                    <a:pt x="464" y="0"/>
                    <a:pt x="464" y="0"/>
                  </a:cubicBezTo>
                  <a:lnTo>
                    <a:pt x="464" y="404"/>
                  </a:lnTo>
                  <a:close/>
                  <a:moveTo>
                    <a:pt x="22" y="4"/>
                  </a:moveTo>
                  <a:cubicBezTo>
                    <a:pt x="12" y="4"/>
                    <a:pt x="4" y="12"/>
                    <a:pt x="4" y="22"/>
                  </a:cubicBezTo>
                  <a:cubicBezTo>
                    <a:pt x="4" y="382"/>
                    <a:pt x="4" y="382"/>
                    <a:pt x="4" y="382"/>
                  </a:cubicBezTo>
                  <a:cubicBezTo>
                    <a:pt x="4" y="392"/>
                    <a:pt x="12" y="400"/>
                    <a:pt x="22" y="400"/>
                  </a:cubicBezTo>
                  <a:cubicBezTo>
                    <a:pt x="460" y="400"/>
                    <a:pt x="460" y="400"/>
                    <a:pt x="460" y="400"/>
                  </a:cubicBezTo>
                  <a:cubicBezTo>
                    <a:pt x="460" y="4"/>
                    <a:pt x="460" y="4"/>
                    <a:pt x="460" y="4"/>
                  </a:cubicBezTo>
                  <a:lnTo>
                    <a:pt x="22"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5" name="Freeform 194"/>
            <p:cNvSpPr>
              <a:spLocks noEditPoints="1"/>
            </p:cNvSpPr>
            <p:nvPr/>
          </p:nvSpPr>
          <p:spPr bwMode="auto">
            <a:xfrm>
              <a:off x="5837231" y="2366280"/>
              <a:ext cx="560388" cy="441725"/>
            </a:xfrm>
            <a:custGeom>
              <a:avLst/>
              <a:gdLst>
                <a:gd name="T0" fmla="*/ 353 w 353"/>
                <a:gd name="T1" fmla="*/ 300 h 300"/>
                <a:gd name="T2" fmla="*/ 0 w 353"/>
                <a:gd name="T3" fmla="*/ 300 h 300"/>
                <a:gd name="T4" fmla="*/ 0 w 353"/>
                <a:gd name="T5" fmla="*/ 0 h 300"/>
                <a:gd name="T6" fmla="*/ 353 w 353"/>
                <a:gd name="T7" fmla="*/ 0 h 300"/>
                <a:gd name="T8" fmla="*/ 353 w 353"/>
                <a:gd name="T9" fmla="*/ 300 h 300"/>
                <a:gd name="T10" fmla="*/ 4 w 353"/>
                <a:gd name="T11" fmla="*/ 297 h 300"/>
                <a:gd name="T12" fmla="*/ 349 w 353"/>
                <a:gd name="T13" fmla="*/ 297 h 300"/>
                <a:gd name="T14" fmla="*/ 349 w 353"/>
                <a:gd name="T15" fmla="*/ 4 h 300"/>
                <a:gd name="T16" fmla="*/ 4 w 353"/>
                <a:gd name="T17" fmla="*/ 4 h 300"/>
                <a:gd name="T18" fmla="*/ 4 w 353"/>
                <a:gd name="T19" fmla="*/ 29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300">
                  <a:moveTo>
                    <a:pt x="353" y="300"/>
                  </a:moveTo>
                  <a:lnTo>
                    <a:pt x="0" y="300"/>
                  </a:lnTo>
                  <a:lnTo>
                    <a:pt x="0" y="0"/>
                  </a:lnTo>
                  <a:lnTo>
                    <a:pt x="353" y="0"/>
                  </a:lnTo>
                  <a:lnTo>
                    <a:pt x="353" y="300"/>
                  </a:lnTo>
                  <a:close/>
                  <a:moveTo>
                    <a:pt x="4" y="297"/>
                  </a:moveTo>
                  <a:lnTo>
                    <a:pt x="349" y="297"/>
                  </a:lnTo>
                  <a:lnTo>
                    <a:pt x="349" y="4"/>
                  </a:lnTo>
                  <a:lnTo>
                    <a:pt x="4" y="4"/>
                  </a:lnTo>
                  <a:lnTo>
                    <a:pt x="4" y="297"/>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6" name="Freeform 195"/>
            <p:cNvSpPr>
              <a:spLocks noEditPoints="1"/>
            </p:cNvSpPr>
            <p:nvPr/>
          </p:nvSpPr>
          <p:spPr bwMode="auto">
            <a:xfrm>
              <a:off x="5880093" y="2404563"/>
              <a:ext cx="476250" cy="365159"/>
            </a:xfrm>
            <a:custGeom>
              <a:avLst/>
              <a:gdLst>
                <a:gd name="T0" fmla="*/ 300 w 300"/>
                <a:gd name="T1" fmla="*/ 248 h 248"/>
                <a:gd name="T2" fmla="*/ 0 w 300"/>
                <a:gd name="T3" fmla="*/ 248 h 248"/>
                <a:gd name="T4" fmla="*/ 0 w 300"/>
                <a:gd name="T5" fmla="*/ 0 h 248"/>
                <a:gd name="T6" fmla="*/ 300 w 300"/>
                <a:gd name="T7" fmla="*/ 0 h 248"/>
                <a:gd name="T8" fmla="*/ 300 w 300"/>
                <a:gd name="T9" fmla="*/ 248 h 248"/>
                <a:gd name="T10" fmla="*/ 3 w 300"/>
                <a:gd name="T11" fmla="*/ 245 h 248"/>
                <a:gd name="T12" fmla="*/ 296 w 300"/>
                <a:gd name="T13" fmla="*/ 245 h 248"/>
                <a:gd name="T14" fmla="*/ 296 w 300"/>
                <a:gd name="T15" fmla="*/ 4 h 248"/>
                <a:gd name="T16" fmla="*/ 3 w 300"/>
                <a:gd name="T17" fmla="*/ 4 h 248"/>
                <a:gd name="T18" fmla="*/ 3 w 300"/>
                <a:gd name="T19" fmla="*/ 24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248">
                  <a:moveTo>
                    <a:pt x="300" y="248"/>
                  </a:moveTo>
                  <a:lnTo>
                    <a:pt x="0" y="248"/>
                  </a:lnTo>
                  <a:lnTo>
                    <a:pt x="0" y="0"/>
                  </a:lnTo>
                  <a:lnTo>
                    <a:pt x="300" y="0"/>
                  </a:lnTo>
                  <a:lnTo>
                    <a:pt x="300" y="248"/>
                  </a:lnTo>
                  <a:close/>
                  <a:moveTo>
                    <a:pt x="3" y="245"/>
                  </a:moveTo>
                  <a:lnTo>
                    <a:pt x="296" y="245"/>
                  </a:lnTo>
                  <a:lnTo>
                    <a:pt x="296" y="4"/>
                  </a:lnTo>
                  <a:lnTo>
                    <a:pt x="3" y="4"/>
                  </a:lnTo>
                  <a:lnTo>
                    <a:pt x="3" y="24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7" name="Freeform 196"/>
            <p:cNvSpPr>
              <a:spLocks noEditPoints="1"/>
            </p:cNvSpPr>
            <p:nvPr/>
          </p:nvSpPr>
          <p:spPr bwMode="auto">
            <a:xfrm>
              <a:off x="5880093" y="2404563"/>
              <a:ext cx="379413" cy="351908"/>
            </a:xfrm>
            <a:custGeom>
              <a:avLst/>
              <a:gdLst>
                <a:gd name="T0" fmla="*/ 0 w 239"/>
                <a:gd name="T1" fmla="*/ 239 h 239"/>
                <a:gd name="T2" fmla="*/ 0 w 239"/>
                <a:gd name="T3" fmla="*/ 144 h 239"/>
                <a:gd name="T4" fmla="*/ 143 w 239"/>
                <a:gd name="T5" fmla="*/ 0 h 239"/>
                <a:gd name="T6" fmla="*/ 239 w 239"/>
                <a:gd name="T7" fmla="*/ 0 h 239"/>
                <a:gd name="T8" fmla="*/ 0 w 239"/>
                <a:gd name="T9" fmla="*/ 239 h 239"/>
                <a:gd name="T10" fmla="*/ 3 w 239"/>
                <a:gd name="T11" fmla="*/ 145 h 239"/>
                <a:gd name="T12" fmla="*/ 3 w 239"/>
                <a:gd name="T13" fmla="*/ 231 h 239"/>
                <a:gd name="T14" fmla="*/ 230 w 239"/>
                <a:gd name="T15" fmla="*/ 4 h 239"/>
                <a:gd name="T16" fmla="*/ 145 w 239"/>
                <a:gd name="T17" fmla="*/ 4 h 239"/>
                <a:gd name="T18" fmla="*/ 3 w 239"/>
                <a:gd name="T19" fmla="*/ 14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39">
                  <a:moveTo>
                    <a:pt x="0" y="239"/>
                  </a:moveTo>
                  <a:lnTo>
                    <a:pt x="0" y="144"/>
                  </a:lnTo>
                  <a:lnTo>
                    <a:pt x="143" y="0"/>
                  </a:lnTo>
                  <a:lnTo>
                    <a:pt x="239" y="0"/>
                  </a:lnTo>
                  <a:lnTo>
                    <a:pt x="0" y="239"/>
                  </a:lnTo>
                  <a:close/>
                  <a:moveTo>
                    <a:pt x="3" y="145"/>
                  </a:moveTo>
                  <a:lnTo>
                    <a:pt x="3" y="231"/>
                  </a:lnTo>
                  <a:lnTo>
                    <a:pt x="230" y="4"/>
                  </a:lnTo>
                  <a:lnTo>
                    <a:pt x="145" y="4"/>
                  </a:lnTo>
                  <a:lnTo>
                    <a:pt x="3" y="14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8" name="Freeform 197"/>
            <p:cNvSpPr>
              <a:spLocks noEditPoints="1"/>
            </p:cNvSpPr>
            <p:nvPr/>
          </p:nvSpPr>
          <p:spPr bwMode="auto">
            <a:xfrm>
              <a:off x="5924543" y="2404563"/>
              <a:ext cx="431800" cy="365159"/>
            </a:xfrm>
            <a:custGeom>
              <a:avLst/>
              <a:gdLst>
                <a:gd name="T0" fmla="*/ 50 w 272"/>
                <a:gd name="T1" fmla="*/ 248 h 248"/>
                <a:gd name="T2" fmla="*/ 0 w 272"/>
                <a:gd name="T3" fmla="*/ 248 h 248"/>
                <a:gd name="T4" fmla="*/ 247 w 272"/>
                <a:gd name="T5" fmla="*/ 0 h 248"/>
                <a:gd name="T6" fmla="*/ 272 w 272"/>
                <a:gd name="T7" fmla="*/ 0 h 248"/>
                <a:gd name="T8" fmla="*/ 272 w 272"/>
                <a:gd name="T9" fmla="*/ 27 h 248"/>
                <a:gd name="T10" fmla="*/ 50 w 272"/>
                <a:gd name="T11" fmla="*/ 248 h 248"/>
                <a:gd name="T12" fmla="*/ 8 w 272"/>
                <a:gd name="T13" fmla="*/ 245 h 248"/>
                <a:gd name="T14" fmla="*/ 48 w 272"/>
                <a:gd name="T15" fmla="*/ 245 h 248"/>
                <a:gd name="T16" fmla="*/ 268 w 272"/>
                <a:gd name="T17" fmla="*/ 25 h 248"/>
                <a:gd name="T18" fmla="*/ 268 w 272"/>
                <a:gd name="T19" fmla="*/ 4 h 248"/>
                <a:gd name="T20" fmla="*/ 249 w 272"/>
                <a:gd name="T21" fmla="*/ 4 h 248"/>
                <a:gd name="T22" fmla="*/ 8 w 272"/>
                <a:gd name="T23" fmla="*/ 24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48">
                  <a:moveTo>
                    <a:pt x="50" y="248"/>
                  </a:moveTo>
                  <a:lnTo>
                    <a:pt x="0" y="248"/>
                  </a:lnTo>
                  <a:lnTo>
                    <a:pt x="247" y="0"/>
                  </a:lnTo>
                  <a:lnTo>
                    <a:pt x="272" y="0"/>
                  </a:lnTo>
                  <a:lnTo>
                    <a:pt x="272" y="27"/>
                  </a:lnTo>
                  <a:lnTo>
                    <a:pt x="50" y="248"/>
                  </a:lnTo>
                  <a:close/>
                  <a:moveTo>
                    <a:pt x="8" y="245"/>
                  </a:moveTo>
                  <a:lnTo>
                    <a:pt x="48" y="245"/>
                  </a:lnTo>
                  <a:lnTo>
                    <a:pt x="268" y="25"/>
                  </a:lnTo>
                  <a:lnTo>
                    <a:pt x="268" y="4"/>
                  </a:lnTo>
                  <a:lnTo>
                    <a:pt x="249" y="4"/>
                  </a:lnTo>
                  <a:lnTo>
                    <a:pt x="8" y="24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9" name="Freeform 198"/>
            <p:cNvSpPr>
              <a:spLocks noEditPoints="1"/>
            </p:cNvSpPr>
            <p:nvPr/>
          </p:nvSpPr>
          <p:spPr bwMode="auto">
            <a:xfrm>
              <a:off x="6432542" y="2327998"/>
              <a:ext cx="200025" cy="518290"/>
            </a:xfrm>
            <a:custGeom>
              <a:avLst/>
              <a:gdLst>
                <a:gd name="T0" fmla="*/ 121 w 144"/>
                <a:gd name="T1" fmla="*/ 404 h 404"/>
                <a:gd name="T2" fmla="*/ 0 w 144"/>
                <a:gd name="T3" fmla="*/ 404 h 404"/>
                <a:gd name="T4" fmla="*/ 0 w 144"/>
                <a:gd name="T5" fmla="*/ 0 h 404"/>
                <a:gd name="T6" fmla="*/ 121 w 144"/>
                <a:gd name="T7" fmla="*/ 0 h 404"/>
                <a:gd name="T8" fmla="*/ 144 w 144"/>
                <a:gd name="T9" fmla="*/ 22 h 404"/>
                <a:gd name="T10" fmla="*/ 144 w 144"/>
                <a:gd name="T11" fmla="*/ 382 h 404"/>
                <a:gd name="T12" fmla="*/ 121 w 144"/>
                <a:gd name="T13" fmla="*/ 404 h 404"/>
                <a:gd name="T14" fmla="*/ 4 w 144"/>
                <a:gd name="T15" fmla="*/ 400 h 404"/>
                <a:gd name="T16" fmla="*/ 121 w 144"/>
                <a:gd name="T17" fmla="*/ 400 h 404"/>
                <a:gd name="T18" fmla="*/ 140 w 144"/>
                <a:gd name="T19" fmla="*/ 382 h 404"/>
                <a:gd name="T20" fmla="*/ 140 w 144"/>
                <a:gd name="T21" fmla="*/ 22 h 404"/>
                <a:gd name="T22" fmla="*/ 121 w 144"/>
                <a:gd name="T23" fmla="*/ 4 h 404"/>
                <a:gd name="T24" fmla="*/ 4 w 144"/>
                <a:gd name="T25" fmla="*/ 4 h 404"/>
                <a:gd name="T26" fmla="*/ 4 w 144"/>
                <a:gd name="T27" fmla="*/ 40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404">
                  <a:moveTo>
                    <a:pt x="121" y="404"/>
                  </a:moveTo>
                  <a:cubicBezTo>
                    <a:pt x="0" y="404"/>
                    <a:pt x="0" y="404"/>
                    <a:pt x="0" y="404"/>
                  </a:cubicBezTo>
                  <a:cubicBezTo>
                    <a:pt x="0" y="0"/>
                    <a:pt x="0" y="0"/>
                    <a:pt x="0" y="0"/>
                  </a:cubicBezTo>
                  <a:cubicBezTo>
                    <a:pt x="121" y="0"/>
                    <a:pt x="121" y="0"/>
                    <a:pt x="121" y="0"/>
                  </a:cubicBezTo>
                  <a:cubicBezTo>
                    <a:pt x="134" y="0"/>
                    <a:pt x="144" y="10"/>
                    <a:pt x="144" y="22"/>
                  </a:cubicBezTo>
                  <a:cubicBezTo>
                    <a:pt x="144" y="382"/>
                    <a:pt x="144" y="382"/>
                    <a:pt x="144" y="382"/>
                  </a:cubicBezTo>
                  <a:cubicBezTo>
                    <a:pt x="144" y="394"/>
                    <a:pt x="134" y="404"/>
                    <a:pt x="121" y="404"/>
                  </a:cubicBezTo>
                  <a:moveTo>
                    <a:pt x="4" y="400"/>
                  </a:moveTo>
                  <a:cubicBezTo>
                    <a:pt x="121" y="400"/>
                    <a:pt x="121" y="400"/>
                    <a:pt x="121" y="400"/>
                  </a:cubicBezTo>
                  <a:cubicBezTo>
                    <a:pt x="131" y="400"/>
                    <a:pt x="140" y="392"/>
                    <a:pt x="140" y="382"/>
                  </a:cubicBezTo>
                  <a:cubicBezTo>
                    <a:pt x="140" y="22"/>
                    <a:pt x="140" y="22"/>
                    <a:pt x="140" y="22"/>
                  </a:cubicBezTo>
                  <a:cubicBezTo>
                    <a:pt x="140" y="12"/>
                    <a:pt x="131" y="4"/>
                    <a:pt x="121" y="4"/>
                  </a:cubicBezTo>
                  <a:cubicBezTo>
                    <a:pt x="4" y="4"/>
                    <a:pt x="4" y="4"/>
                    <a:pt x="4" y="4"/>
                  </a:cubicBezTo>
                  <a:cubicBezTo>
                    <a:pt x="4" y="400"/>
                    <a:pt x="4" y="400"/>
                    <a:pt x="4" y="400"/>
                  </a:cubicBez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0" name="Freeform 199"/>
            <p:cNvSpPr>
              <a:spLocks noEditPoints="1"/>
            </p:cNvSpPr>
            <p:nvPr/>
          </p:nvSpPr>
          <p:spPr bwMode="auto">
            <a:xfrm>
              <a:off x="6461117" y="2469350"/>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2"/>
                    <a:pt x="0" y="18"/>
                  </a:cubicBezTo>
                  <a:cubicBezTo>
                    <a:pt x="0" y="6"/>
                    <a:pt x="0" y="6"/>
                    <a:pt x="0" y="6"/>
                  </a:cubicBezTo>
                  <a:cubicBezTo>
                    <a:pt x="0" y="3"/>
                    <a:pt x="3" y="0"/>
                    <a:pt x="6" y="0"/>
                  </a:cubicBezTo>
                  <a:cubicBezTo>
                    <a:pt x="18" y="0"/>
                    <a:pt x="18" y="0"/>
                    <a:pt x="18" y="0"/>
                  </a:cubicBezTo>
                  <a:cubicBezTo>
                    <a:pt x="21" y="0"/>
                    <a:pt x="24" y="3"/>
                    <a:pt x="24" y="6"/>
                  </a:cubicBezTo>
                  <a:cubicBezTo>
                    <a:pt x="24" y="18"/>
                    <a:pt x="24" y="18"/>
                    <a:pt x="24" y="18"/>
                  </a:cubicBezTo>
                  <a:cubicBezTo>
                    <a:pt x="24" y="22"/>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1" name="Freeform 200"/>
            <p:cNvSpPr>
              <a:spLocks noEditPoints="1"/>
            </p:cNvSpPr>
            <p:nvPr/>
          </p:nvSpPr>
          <p:spPr bwMode="auto">
            <a:xfrm>
              <a:off x="6499217" y="2469350"/>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2"/>
                    <a:pt x="0" y="18"/>
                  </a:cubicBezTo>
                  <a:cubicBezTo>
                    <a:pt x="0" y="6"/>
                    <a:pt x="0" y="6"/>
                    <a:pt x="0" y="6"/>
                  </a:cubicBezTo>
                  <a:cubicBezTo>
                    <a:pt x="0" y="3"/>
                    <a:pt x="2" y="0"/>
                    <a:pt x="6" y="0"/>
                  </a:cubicBezTo>
                  <a:cubicBezTo>
                    <a:pt x="18" y="0"/>
                    <a:pt x="18" y="0"/>
                    <a:pt x="18" y="0"/>
                  </a:cubicBezTo>
                  <a:cubicBezTo>
                    <a:pt x="21" y="0"/>
                    <a:pt x="24" y="3"/>
                    <a:pt x="24" y="6"/>
                  </a:cubicBezTo>
                  <a:cubicBezTo>
                    <a:pt x="24" y="18"/>
                    <a:pt x="24" y="18"/>
                    <a:pt x="24" y="18"/>
                  </a:cubicBezTo>
                  <a:cubicBezTo>
                    <a:pt x="24" y="22"/>
                    <a:pt x="21" y="24"/>
                    <a:pt x="18" y="24"/>
                  </a:cubicBezTo>
                  <a:close/>
                  <a:moveTo>
                    <a:pt x="6" y="4"/>
                  </a:moveTo>
                  <a:cubicBezTo>
                    <a:pt x="4" y="4"/>
                    <a:pt x="4" y="5"/>
                    <a:pt x="4" y="6"/>
                  </a:cubicBezTo>
                  <a:cubicBezTo>
                    <a:pt x="4" y="18"/>
                    <a:pt x="4" y="18"/>
                    <a:pt x="4" y="18"/>
                  </a:cubicBezTo>
                  <a:cubicBezTo>
                    <a:pt x="4" y="19"/>
                    <a:pt x="4"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 name="Freeform 201"/>
            <p:cNvSpPr>
              <a:spLocks noEditPoints="1"/>
            </p:cNvSpPr>
            <p:nvPr/>
          </p:nvSpPr>
          <p:spPr bwMode="auto">
            <a:xfrm>
              <a:off x="6537317" y="2469350"/>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2"/>
                    <a:pt x="0" y="18"/>
                  </a:cubicBezTo>
                  <a:cubicBezTo>
                    <a:pt x="0" y="6"/>
                    <a:pt x="0" y="6"/>
                    <a:pt x="0" y="6"/>
                  </a:cubicBezTo>
                  <a:cubicBezTo>
                    <a:pt x="0" y="3"/>
                    <a:pt x="3" y="0"/>
                    <a:pt x="6" y="0"/>
                  </a:cubicBezTo>
                  <a:cubicBezTo>
                    <a:pt x="18" y="0"/>
                    <a:pt x="18" y="0"/>
                    <a:pt x="18" y="0"/>
                  </a:cubicBezTo>
                  <a:cubicBezTo>
                    <a:pt x="21" y="0"/>
                    <a:pt x="24" y="3"/>
                    <a:pt x="24" y="6"/>
                  </a:cubicBezTo>
                  <a:cubicBezTo>
                    <a:pt x="24" y="18"/>
                    <a:pt x="24" y="18"/>
                    <a:pt x="24" y="18"/>
                  </a:cubicBezTo>
                  <a:cubicBezTo>
                    <a:pt x="24" y="22"/>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3" name="Freeform 202"/>
            <p:cNvSpPr>
              <a:spLocks noEditPoints="1"/>
            </p:cNvSpPr>
            <p:nvPr/>
          </p:nvSpPr>
          <p:spPr bwMode="auto">
            <a:xfrm>
              <a:off x="6575417" y="2469350"/>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2"/>
                    <a:pt x="0" y="18"/>
                  </a:cubicBezTo>
                  <a:cubicBezTo>
                    <a:pt x="0" y="6"/>
                    <a:pt x="0" y="6"/>
                    <a:pt x="0" y="6"/>
                  </a:cubicBezTo>
                  <a:cubicBezTo>
                    <a:pt x="0" y="3"/>
                    <a:pt x="2" y="0"/>
                    <a:pt x="6" y="0"/>
                  </a:cubicBezTo>
                  <a:cubicBezTo>
                    <a:pt x="18" y="0"/>
                    <a:pt x="18" y="0"/>
                    <a:pt x="18" y="0"/>
                  </a:cubicBezTo>
                  <a:cubicBezTo>
                    <a:pt x="21" y="0"/>
                    <a:pt x="24" y="3"/>
                    <a:pt x="24" y="6"/>
                  </a:cubicBezTo>
                  <a:cubicBezTo>
                    <a:pt x="24" y="18"/>
                    <a:pt x="24" y="18"/>
                    <a:pt x="24" y="18"/>
                  </a:cubicBezTo>
                  <a:cubicBezTo>
                    <a:pt x="24" y="22"/>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 name="Freeform 203"/>
            <p:cNvSpPr>
              <a:spLocks noEditPoints="1"/>
            </p:cNvSpPr>
            <p:nvPr/>
          </p:nvSpPr>
          <p:spPr bwMode="auto">
            <a:xfrm>
              <a:off x="6461117" y="2504688"/>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1"/>
                    <a:pt x="0" y="18"/>
                  </a:cubicBezTo>
                  <a:cubicBezTo>
                    <a:pt x="0" y="6"/>
                    <a:pt x="0" y="6"/>
                    <a:pt x="0" y="6"/>
                  </a:cubicBezTo>
                  <a:cubicBezTo>
                    <a:pt x="0" y="2"/>
                    <a:pt x="3" y="0"/>
                    <a:pt x="6" y="0"/>
                  </a:cubicBezTo>
                  <a:cubicBezTo>
                    <a:pt x="18" y="0"/>
                    <a:pt x="18" y="0"/>
                    <a:pt x="18" y="0"/>
                  </a:cubicBezTo>
                  <a:cubicBezTo>
                    <a:pt x="21" y="0"/>
                    <a:pt x="24" y="2"/>
                    <a:pt x="24" y="6"/>
                  </a:cubicBezTo>
                  <a:cubicBezTo>
                    <a:pt x="24" y="18"/>
                    <a:pt x="24" y="18"/>
                    <a:pt x="24" y="18"/>
                  </a:cubicBezTo>
                  <a:cubicBezTo>
                    <a:pt x="24" y="21"/>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5" name="Freeform 204"/>
            <p:cNvSpPr>
              <a:spLocks noEditPoints="1"/>
            </p:cNvSpPr>
            <p:nvPr/>
          </p:nvSpPr>
          <p:spPr bwMode="auto">
            <a:xfrm>
              <a:off x="6499217" y="2504688"/>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1"/>
                    <a:pt x="0" y="18"/>
                  </a:cubicBezTo>
                  <a:cubicBezTo>
                    <a:pt x="0" y="6"/>
                    <a:pt x="0" y="6"/>
                    <a:pt x="0" y="6"/>
                  </a:cubicBezTo>
                  <a:cubicBezTo>
                    <a:pt x="0" y="2"/>
                    <a:pt x="2" y="0"/>
                    <a:pt x="6" y="0"/>
                  </a:cubicBezTo>
                  <a:cubicBezTo>
                    <a:pt x="18" y="0"/>
                    <a:pt x="18" y="0"/>
                    <a:pt x="18" y="0"/>
                  </a:cubicBezTo>
                  <a:cubicBezTo>
                    <a:pt x="21" y="0"/>
                    <a:pt x="24" y="2"/>
                    <a:pt x="24" y="6"/>
                  </a:cubicBezTo>
                  <a:cubicBezTo>
                    <a:pt x="24" y="18"/>
                    <a:pt x="24" y="18"/>
                    <a:pt x="24" y="18"/>
                  </a:cubicBezTo>
                  <a:cubicBezTo>
                    <a:pt x="24" y="21"/>
                    <a:pt x="21" y="24"/>
                    <a:pt x="18" y="24"/>
                  </a:cubicBezTo>
                  <a:close/>
                  <a:moveTo>
                    <a:pt x="6" y="4"/>
                  </a:moveTo>
                  <a:cubicBezTo>
                    <a:pt x="4" y="4"/>
                    <a:pt x="4" y="5"/>
                    <a:pt x="4" y="6"/>
                  </a:cubicBezTo>
                  <a:cubicBezTo>
                    <a:pt x="4" y="18"/>
                    <a:pt x="4" y="18"/>
                    <a:pt x="4" y="18"/>
                  </a:cubicBezTo>
                  <a:cubicBezTo>
                    <a:pt x="4" y="19"/>
                    <a:pt x="4"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6" name="Freeform 205"/>
            <p:cNvSpPr>
              <a:spLocks noEditPoints="1"/>
            </p:cNvSpPr>
            <p:nvPr/>
          </p:nvSpPr>
          <p:spPr bwMode="auto">
            <a:xfrm>
              <a:off x="6537317" y="2504688"/>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1"/>
                    <a:pt x="0" y="18"/>
                  </a:cubicBezTo>
                  <a:cubicBezTo>
                    <a:pt x="0" y="6"/>
                    <a:pt x="0" y="6"/>
                    <a:pt x="0" y="6"/>
                  </a:cubicBezTo>
                  <a:cubicBezTo>
                    <a:pt x="0" y="2"/>
                    <a:pt x="3" y="0"/>
                    <a:pt x="6" y="0"/>
                  </a:cubicBezTo>
                  <a:cubicBezTo>
                    <a:pt x="18" y="0"/>
                    <a:pt x="18" y="0"/>
                    <a:pt x="18" y="0"/>
                  </a:cubicBezTo>
                  <a:cubicBezTo>
                    <a:pt x="21" y="0"/>
                    <a:pt x="24" y="2"/>
                    <a:pt x="24" y="6"/>
                  </a:cubicBezTo>
                  <a:cubicBezTo>
                    <a:pt x="24" y="18"/>
                    <a:pt x="24" y="18"/>
                    <a:pt x="24" y="18"/>
                  </a:cubicBezTo>
                  <a:cubicBezTo>
                    <a:pt x="24" y="21"/>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7" name="Freeform 206"/>
            <p:cNvSpPr>
              <a:spLocks noEditPoints="1"/>
            </p:cNvSpPr>
            <p:nvPr/>
          </p:nvSpPr>
          <p:spPr bwMode="auto">
            <a:xfrm>
              <a:off x="6575417" y="2504688"/>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1"/>
                    <a:pt x="0" y="18"/>
                  </a:cubicBezTo>
                  <a:cubicBezTo>
                    <a:pt x="0" y="6"/>
                    <a:pt x="0" y="6"/>
                    <a:pt x="0" y="6"/>
                  </a:cubicBezTo>
                  <a:cubicBezTo>
                    <a:pt x="0" y="2"/>
                    <a:pt x="2" y="0"/>
                    <a:pt x="6" y="0"/>
                  </a:cubicBezTo>
                  <a:cubicBezTo>
                    <a:pt x="18" y="0"/>
                    <a:pt x="18" y="0"/>
                    <a:pt x="18" y="0"/>
                  </a:cubicBezTo>
                  <a:cubicBezTo>
                    <a:pt x="21" y="0"/>
                    <a:pt x="24" y="2"/>
                    <a:pt x="24" y="6"/>
                  </a:cubicBezTo>
                  <a:cubicBezTo>
                    <a:pt x="24" y="18"/>
                    <a:pt x="24" y="18"/>
                    <a:pt x="24" y="18"/>
                  </a:cubicBezTo>
                  <a:cubicBezTo>
                    <a:pt x="24" y="21"/>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8" name="Freeform 207"/>
            <p:cNvSpPr>
              <a:spLocks noEditPoints="1"/>
            </p:cNvSpPr>
            <p:nvPr/>
          </p:nvSpPr>
          <p:spPr bwMode="auto">
            <a:xfrm>
              <a:off x="6461117" y="2540026"/>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1"/>
                    <a:pt x="0" y="18"/>
                  </a:cubicBezTo>
                  <a:cubicBezTo>
                    <a:pt x="0" y="6"/>
                    <a:pt x="0" y="6"/>
                    <a:pt x="0" y="6"/>
                  </a:cubicBez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9" name="Freeform 208"/>
            <p:cNvSpPr>
              <a:spLocks noEditPoints="1"/>
            </p:cNvSpPr>
            <p:nvPr/>
          </p:nvSpPr>
          <p:spPr bwMode="auto">
            <a:xfrm>
              <a:off x="6499217" y="2540026"/>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1"/>
                    <a:pt x="0" y="18"/>
                  </a:cubicBezTo>
                  <a:cubicBezTo>
                    <a:pt x="0" y="6"/>
                    <a:pt x="0" y="6"/>
                    <a:pt x="0" y="6"/>
                  </a:cubicBezTo>
                  <a:cubicBezTo>
                    <a:pt x="0" y="3"/>
                    <a:pt x="2" y="0"/>
                    <a:pt x="6" y="0"/>
                  </a:cubicBezTo>
                  <a:cubicBezTo>
                    <a:pt x="18" y="0"/>
                    <a:pt x="18" y="0"/>
                    <a:pt x="18" y="0"/>
                  </a:cubicBezTo>
                  <a:cubicBezTo>
                    <a:pt x="21" y="0"/>
                    <a:pt x="24" y="3"/>
                    <a:pt x="24" y="6"/>
                  </a:cubicBezTo>
                  <a:cubicBezTo>
                    <a:pt x="24" y="18"/>
                    <a:pt x="24" y="18"/>
                    <a:pt x="24" y="18"/>
                  </a:cubicBezTo>
                  <a:cubicBezTo>
                    <a:pt x="24" y="21"/>
                    <a:pt x="21" y="24"/>
                    <a:pt x="18" y="24"/>
                  </a:cubicBezTo>
                  <a:close/>
                  <a:moveTo>
                    <a:pt x="6" y="4"/>
                  </a:moveTo>
                  <a:cubicBezTo>
                    <a:pt x="4" y="4"/>
                    <a:pt x="4" y="5"/>
                    <a:pt x="4" y="6"/>
                  </a:cubicBezTo>
                  <a:cubicBezTo>
                    <a:pt x="4" y="18"/>
                    <a:pt x="4" y="18"/>
                    <a:pt x="4" y="18"/>
                  </a:cubicBezTo>
                  <a:cubicBezTo>
                    <a:pt x="4" y="19"/>
                    <a:pt x="4"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0" name="Freeform 209"/>
            <p:cNvSpPr>
              <a:spLocks noEditPoints="1"/>
            </p:cNvSpPr>
            <p:nvPr/>
          </p:nvSpPr>
          <p:spPr bwMode="auto">
            <a:xfrm>
              <a:off x="6537317" y="2540026"/>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1"/>
                    <a:pt x="0" y="18"/>
                  </a:cubicBezTo>
                  <a:cubicBezTo>
                    <a:pt x="0" y="6"/>
                    <a:pt x="0" y="6"/>
                    <a:pt x="0" y="6"/>
                  </a:cubicBez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1" name="Freeform 210"/>
            <p:cNvSpPr>
              <a:spLocks noEditPoints="1"/>
            </p:cNvSpPr>
            <p:nvPr/>
          </p:nvSpPr>
          <p:spPr bwMode="auto">
            <a:xfrm>
              <a:off x="6575417" y="2540026"/>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1"/>
                    <a:pt x="0" y="18"/>
                  </a:cubicBezTo>
                  <a:cubicBezTo>
                    <a:pt x="0" y="6"/>
                    <a:pt x="0" y="6"/>
                    <a:pt x="0" y="6"/>
                  </a:cubicBezTo>
                  <a:cubicBezTo>
                    <a:pt x="0" y="3"/>
                    <a:pt x="2" y="0"/>
                    <a:pt x="6" y="0"/>
                  </a:cubicBezTo>
                  <a:cubicBezTo>
                    <a:pt x="18" y="0"/>
                    <a:pt x="18" y="0"/>
                    <a:pt x="18" y="0"/>
                  </a:cubicBezTo>
                  <a:cubicBezTo>
                    <a:pt x="21" y="0"/>
                    <a:pt x="24" y="3"/>
                    <a:pt x="24" y="6"/>
                  </a:cubicBezTo>
                  <a:cubicBezTo>
                    <a:pt x="24" y="18"/>
                    <a:pt x="24" y="18"/>
                    <a:pt x="24" y="18"/>
                  </a:cubicBezTo>
                  <a:cubicBezTo>
                    <a:pt x="24" y="21"/>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2" name="Freeform 211"/>
            <p:cNvSpPr>
              <a:spLocks noEditPoints="1"/>
            </p:cNvSpPr>
            <p:nvPr/>
          </p:nvSpPr>
          <p:spPr bwMode="auto">
            <a:xfrm>
              <a:off x="6461117" y="2575364"/>
              <a:ext cx="33338" cy="29448"/>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2"/>
                    <a:pt x="0" y="18"/>
                  </a:cubicBezTo>
                  <a:cubicBezTo>
                    <a:pt x="0" y="6"/>
                    <a:pt x="0" y="6"/>
                    <a:pt x="0" y="6"/>
                  </a:cubicBezTo>
                  <a:cubicBezTo>
                    <a:pt x="0" y="3"/>
                    <a:pt x="3" y="0"/>
                    <a:pt x="6" y="0"/>
                  </a:cubicBezTo>
                  <a:cubicBezTo>
                    <a:pt x="18" y="0"/>
                    <a:pt x="18" y="0"/>
                    <a:pt x="18" y="0"/>
                  </a:cubicBezTo>
                  <a:cubicBezTo>
                    <a:pt x="21" y="0"/>
                    <a:pt x="24" y="3"/>
                    <a:pt x="24" y="6"/>
                  </a:cubicBezTo>
                  <a:cubicBezTo>
                    <a:pt x="24" y="18"/>
                    <a:pt x="24" y="18"/>
                    <a:pt x="24" y="18"/>
                  </a:cubicBezTo>
                  <a:cubicBezTo>
                    <a:pt x="24" y="22"/>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3" name="Freeform 212"/>
            <p:cNvSpPr>
              <a:spLocks noEditPoints="1"/>
            </p:cNvSpPr>
            <p:nvPr/>
          </p:nvSpPr>
          <p:spPr bwMode="auto">
            <a:xfrm>
              <a:off x="6499217" y="2575364"/>
              <a:ext cx="33338" cy="29448"/>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2"/>
                    <a:pt x="0" y="18"/>
                  </a:cubicBezTo>
                  <a:cubicBezTo>
                    <a:pt x="0" y="6"/>
                    <a:pt x="0" y="6"/>
                    <a:pt x="0" y="6"/>
                  </a:cubicBezTo>
                  <a:cubicBezTo>
                    <a:pt x="0" y="3"/>
                    <a:pt x="2" y="0"/>
                    <a:pt x="6" y="0"/>
                  </a:cubicBezTo>
                  <a:cubicBezTo>
                    <a:pt x="18" y="0"/>
                    <a:pt x="18" y="0"/>
                    <a:pt x="18" y="0"/>
                  </a:cubicBezTo>
                  <a:cubicBezTo>
                    <a:pt x="21" y="0"/>
                    <a:pt x="24" y="3"/>
                    <a:pt x="24" y="6"/>
                  </a:cubicBezTo>
                  <a:cubicBezTo>
                    <a:pt x="24" y="18"/>
                    <a:pt x="24" y="18"/>
                    <a:pt x="24" y="18"/>
                  </a:cubicBezTo>
                  <a:cubicBezTo>
                    <a:pt x="24" y="22"/>
                    <a:pt x="21" y="24"/>
                    <a:pt x="18" y="24"/>
                  </a:cubicBezTo>
                  <a:close/>
                  <a:moveTo>
                    <a:pt x="6" y="4"/>
                  </a:moveTo>
                  <a:cubicBezTo>
                    <a:pt x="4" y="4"/>
                    <a:pt x="4" y="5"/>
                    <a:pt x="4" y="6"/>
                  </a:cubicBezTo>
                  <a:cubicBezTo>
                    <a:pt x="4" y="18"/>
                    <a:pt x="4" y="18"/>
                    <a:pt x="4" y="18"/>
                  </a:cubicBezTo>
                  <a:cubicBezTo>
                    <a:pt x="4" y="19"/>
                    <a:pt x="4"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4" name="Freeform 213"/>
            <p:cNvSpPr>
              <a:spLocks noEditPoints="1"/>
            </p:cNvSpPr>
            <p:nvPr/>
          </p:nvSpPr>
          <p:spPr bwMode="auto">
            <a:xfrm>
              <a:off x="6537317" y="2575364"/>
              <a:ext cx="33338" cy="29448"/>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2"/>
                    <a:pt x="0" y="18"/>
                  </a:cubicBezTo>
                  <a:cubicBezTo>
                    <a:pt x="0" y="6"/>
                    <a:pt x="0" y="6"/>
                    <a:pt x="0" y="6"/>
                  </a:cubicBezTo>
                  <a:cubicBezTo>
                    <a:pt x="0" y="3"/>
                    <a:pt x="3" y="0"/>
                    <a:pt x="6" y="0"/>
                  </a:cubicBezTo>
                  <a:cubicBezTo>
                    <a:pt x="18" y="0"/>
                    <a:pt x="18" y="0"/>
                    <a:pt x="18" y="0"/>
                  </a:cubicBezTo>
                  <a:cubicBezTo>
                    <a:pt x="21" y="0"/>
                    <a:pt x="24" y="3"/>
                    <a:pt x="24" y="6"/>
                  </a:cubicBezTo>
                  <a:cubicBezTo>
                    <a:pt x="24" y="18"/>
                    <a:pt x="24" y="18"/>
                    <a:pt x="24" y="18"/>
                  </a:cubicBezTo>
                  <a:cubicBezTo>
                    <a:pt x="24" y="22"/>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5" name="Freeform 214"/>
            <p:cNvSpPr>
              <a:spLocks noEditPoints="1"/>
            </p:cNvSpPr>
            <p:nvPr/>
          </p:nvSpPr>
          <p:spPr bwMode="auto">
            <a:xfrm>
              <a:off x="6575417" y="2575364"/>
              <a:ext cx="33338" cy="29448"/>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2"/>
                    <a:pt x="0" y="18"/>
                  </a:cubicBezTo>
                  <a:cubicBezTo>
                    <a:pt x="0" y="6"/>
                    <a:pt x="0" y="6"/>
                    <a:pt x="0" y="6"/>
                  </a:cubicBezTo>
                  <a:cubicBezTo>
                    <a:pt x="0" y="3"/>
                    <a:pt x="2" y="0"/>
                    <a:pt x="6" y="0"/>
                  </a:cubicBezTo>
                  <a:cubicBezTo>
                    <a:pt x="18" y="0"/>
                    <a:pt x="18" y="0"/>
                    <a:pt x="18" y="0"/>
                  </a:cubicBezTo>
                  <a:cubicBezTo>
                    <a:pt x="21" y="0"/>
                    <a:pt x="24" y="3"/>
                    <a:pt x="24" y="6"/>
                  </a:cubicBezTo>
                  <a:cubicBezTo>
                    <a:pt x="24" y="18"/>
                    <a:pt x="24" y="18"/>
                    <a:pt x="24" y="18"/>
                  </a:cubicBezTo>
                  <a:cubicBezTo>
                    <a:pt x="24" y="22"/>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6" name="Freeform 215"/>
            <p:cNvSpPr>
              <a:spLocks noEditPoints="1"/>
            </p:cNvSpPr>
            <p:nvPr/>
          </p:nvSpPr>
          <p:spPr bwMode="auto">
            <a:xfrm>
              <a:off x="6461117" y="2609230"/>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1"/>
                    <a:pt x="0" y="18"/>
                  </a:cubicBezTo>
                  <a:cubicBezTo>
                    <a:pt x="0" y="6"/>
                    <a:pt x="0" y="6"/>
                    <a:pt x="0" y="6"/>
                  </a:cubicBez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7" name="Freeform 216"/>
            <p:cNvSpPr>
              <a:spLocks noEditPoints="1"/>
            </p:cNvSpPr>
            <p:nvPr/>
          </p:nvSpPr>
          <p:spPr bwMode="auto">
            <a:xfrm>
              <a:off x="6499217" y="2609230"/>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1"/>
                    <a:pt x="0" y="18"/>
                  </a:cubicBezTo>
                  <a:cubicBezTo>
                    <a:pt x="0" y="6"/>
                    <a:pt x="0" y="6"/>
                    <a:pt x="0" y="6"/>
                  </a:cubicBezTo>
                  <a:cubicBezTo>
                    <a:pt x="0" y="3"/>
                    <a:pt x="2" y="0"/>
                    <a:pt x="6" y="0"/>
                  </a:cubicBezTo>
                  <a:cubicBezTo>
                    <a:pt x="18" y="0"/>
                    <a:pt x="18" y="0"/>
                    <a:pt x="18" y="0"/>
                  </a:cubicBezTo>
                  <a:cubicBezTo>
                    <a:pt x="21" y="0"/>
                    <a:pt x="24" y="3"/>
                    <a:pt x="24" y="6"/>
                  </a:cubicBezTo>
                  <a:cubicBezTo>
                    <a:pt x="24" y="18"/>
                    <a:pt x="24" y="18"/>
                    <a:pt x="24" y="18"/>
                  </a:cubicBezTo>
                  <a:cubicBezTo>
                    <a:pt x="24" y="21"/>
                    <a:pt x="21" y="24"/>
                    <a:pt x="18" y="24"/>
                  </a:cubicBezTo>
                  <a:close/>
                  <a:moveTo>
                    <a:pt x="6" y="4"/>
                  </a:moveTo>
                  <a:cubicBezTo>
                    <a:pt x="4" y="4"/>
                    <a:pt x="4" y="5"/>
                    <a:pt x="4" y="6"/>
                  </a:cubicBezTo>
                  <a:cubicBezTo>
                    <a:pt x="4" y="18"/>
                    <a:pt x="4" y="18"/>
                    <a:pt x="4" y="18"/>
                  </a:cubicBezTo>
                  <a:cubicBezTo>
                    <a:pt x="4" y="19"/>
                    <a:pt x="4"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8" name="Freeform 217"/>
            <p:cNvSpPr>
              <a:spLocks noEditPoints="1"/>
            </p:cNvSpPr>
            <p:nvPr/>
          </p:nvSpPr>
          <p:spPr bwMode="auto">
            <a:xfrm>
              <a:off x="6537317" y="2609230"/>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3" y="24"/>
                    <a:pt x="0" y="21"/>
                    <a:pt x="0" y="18"/>
                  </a:cubicBezTo>
                  <a:cubicBezTo>
                    <a:pt x="0" y="6"/>
                    <a:pt x="0" y="6"/>
                    <a:pt x="0" y="6"/>
                  </a:cubicBez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29" name="Freeform 218"/>
            <p:cNvSpPr>
              <a:spLocks noEditPoints="1"/>
            </p:cNvSpPr>
            <p:nvPr/>
          </p:nvSpPr>
          <p:spPr bwMode="auto">
            <a:xfrm>
              <a:off x="6575417" y="2609230"/>
              <a:ext cx="33338" cy="30921"/>
            </a:xfrm>
            <a:custGeom>
              <a:avLst/>
              <a:gdLst>
                <a:gd name="T0" fmla="*/ 18 w 24"/>
                <a:gd name="T1" fmla="*/ 24 h 24"/>
                <a:gd name="T2" fmla="*/ 6 w 24"/>
                <a:gd name="T3" fmla="*/ 24 h 24"/>
                <a:gd name="T4" fmla="*/ 0 w 24"/>
                <a:gd name="T5" fmla="*/ 18 h 24"/>
                <a:gd name="T6" fmla="*/ 0 w 24"/>
                <a:gd name="T7" fmla="*/ 6 h 24"/>
                <a:gd name="T8" fmla="*/ 6 w 24"/>
                <a:gd name="T9" fmla="*/ 0 h 24"/>
                <a:gd name="T10" fmla="*/ 18 w 24"/>
                <a:gd name="T11" fmla="*/ 0 h 24"/>
                <a:gd name="T12" fmla="*/ 24 w 24"/>
                <a:gd name="T13" fmla="*/ 6 h 24"/>
                <a:gd name="T14" fmla="*/ 24 w 24"/>
                <a:gd name="T15" fmla="*/ 18 h 24"/>
                <a:gd name="T16" fmla="*/ 18 w 24"/>
                <a:gd name="T17" fmla="*/ 24 h 24"/>
                <a:gd name="T18" fmla="*/ 6 w 24"/>
                <a:gd name="T19" fmla="*/ 4 h 24"/>
                <a:gd name="T20" fmla="*/ 4 w 24"/>
                <a:gd name="T21" fmla="*/ 6 h 24"/>
                <a:gd name="T22" fmla="*/ 4 w 24"/>
                <a:gd name="T23" fmla="*/ 18 h 24"/>
                <a:gd name="T24" fmla="*/ 6 w 24"/>
                <a:gd name="T25" fmla="*/ 20 h 24"/>
                <a:gd name="T26" fmla="*/ 18 w 24"/>
                <a:gd name="T27" fmla="*/ 20 h 24"/>
                <a:gd name="T28" fmla="*/ 20 w 24"/>
                <a:gd name="T29" fmla="*/ 18 h 24"/>
                <a:gd name="T30" fmla="*/ 20 w 24"/>
                <a:gd name="T31" fmla="*/ 6 h 24"/>
                <a:gd name="T32" fmla="*/ 18 w 24"/>
                <a:gd name="T33" fmla="*/ 4 h 24"/>
                <a:gd name="T34" fmla="*/ 6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18" y="24"/>
                  </a:moveTo>
                  <a:cubicBezTo>
                    <a:pt x="6" y="24"/>
                    <a:pt x="6" y="24"/>
                    <a:pt x="6" y="24"/>
                  </a:cubicBezTo>
                  <a:cubicBezTo>
                    <a:pt x="2" y="24"/>
                    <a:pt x="0" y="21"/>
                    <a:pt x="0" y="18"/>
                  </a:cubicBezTo>
                  <a:cubicBezTo>
                    <a:pt x="0" y="6"/>
                    <a:pt x="0" y="6"/>
                    <a:pt x="0" y="6"/>
                  </a:cubicBezTo>
                  <a:cubicBezTo>
                    <a:pt x="0" y="3"/>
                    <a:pt x="2" y="0"/>
                    <a:pt x="6" y="0"/>
                  </a:cubicBezTo>
                  <a:cubicBezTo>
                    <a:pt x="18" y="0"/>
                    <a:pt x="18" y="0"/>
                    <a:pt x="18" y="0"/>
                  </a:cubicBezTo>
                  <a:cubicBezTo>
                    <a:pt x="21" y="0"/>
                    <a:pt x="24" y="3"/>
                    <a:pt x="24" y="6"/>
                  </a:cubicBezTo>
                  <a:cubicBezTo>
                    <a:pt x="24" y="18"/>
                    <a:pt x="24" y="18"/>
                    <a:pt x="24" y="18"/>
                  </a:cubicBezTo>
                  <a:cubicBezTo>
                    <a:pt x="24" y="21"/>
                    <a:pt x="21" y="24"/>
                    <a:pt x="18" y="24"/>
                  </a:cubicBezTo>
                  <a:close/>
                  <a:moveTo>
                    <a:pt x="6" y="4"/>
                  </a:moveTo>
                  <a:cubicBezTo>
                    <a:pt x="5" y="4"/>
                    <a:pt x="4" y="5"/>
                    <a:pt x="4" y="6"/>
                  </a:cubicBezTo>
                  <a:cubicBezTo>
                    <a:pt x="4" y="18"/>
                    <a:pt x="4" y="18"/>
                    <a:pt x="4" y="18"/>
                  </a:cubicBezTo>
                  <a:cubicBezTo>
                    <a:pt x="4" y="19"/>
                    <a:pt x="5" y="20"/>
                    <a:pt x="6" y="20"/>
                  </a:cubicBezTo>
                  <a:cubicBezTo>
                    <a:pt x="18" y="20"/>
                    <a:pt x="18" y="20"/>
                    <a:pt x="18" y="20"/>
                  </a:cubicBezTo>
                  <a:cubicBezTo>
                    <a:pt x="19" y="20"/>
                    <a:pt x="20" y="19"/>
                    <a:pt x="20" y="18"/>
                  </a:cubicBezTo>
                  <a:cubicBezTo>
                    <a:pt x="20" y="6"/>
                    <a:pt x="20" y="6"/>
                    <a:pt x="20" y="6"/>
                  </a:cubicBezTo>
                  <a:cubicBezTo>
                    <a:pt x="20" y="5"/>
                    <a:pt x="19" y="4"/>
                    <a:pt x="1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0" name="Freeform 219"/>
            <p:cNvSpPr>
              <a:spLocks noEditPoints="1"/>
            </p:cNvSpPr>
            <p:nvPr/>
          </p:nvSpPr>
          <p:spPr bwMode="auto">
            <a:xfrm>
              <a:off x="6513505" y="2662236"/>
              <a:ext cx="95250" cy="75094"/>
            </a:xfrm>
            <a:custGeom>
              <a:avLst/>
              <a:gdLst>
                <a:gd name="T0" fmla="*/ 69 w 69"/>
                <a:gd name="T1" fmla="*/ 59 h 59"/>
                <a:gd name="T2" fmla="*/ 0 w 69"/>
                <a:gd name="T3" fmla="*/ 59 h 59"/>
                <a:gd name="T4" fmla="*/ 0 w 69"/>
                <a:gd name="T5" fmla="*/ 0 h 59"/>
                <a:gd name="T6" fmla="*/ 63 w 69"/>
                <a:gd name="T7" fmla="*/ 0 h 59"/>
                <a:gd name="T8" fmla="*/ 69 w 69"/>
                <a:gd name="T9" fmla="*/ 6 h 59"/>
                <a:gd name="T10" fmla="*/ 69 w 69"/>
                <a:gd name="T11" fmla="*/ 59 h 59"/>
                <a:gd name="T12" fmla="*/ 4 w 69"/>
                <a:gd name="T13" fmla="*/ 55 h 59"/>
                <a:gd name="T14" fmla="*/ 65 w 69"/>
                <a:gd name="T15" fmla="*/ 55 h 59"/>
                <a:gd name="T16" fmla="*/ 65 w 69"/>
                <a:gd name="T17" fmla="*/ 6 h 59"/>
                <a:gd name="T18" fmla="*/ 63 w 69"/>
                <a:gd name="T19" fmla="*/ 4 h 59"/>
                <a:gd name="T20" fmla="*/ 4 w 69"/>
                <a:gd name="T21" fmla="*/ 4 h 59"/>
                <a:gd name="T22" fmla="*/ 4 w 69"/>
                <a:gd name="T23"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59">
                  <a:moveTo>
                    <a:pt x="69" y="59"/>
                  </a:moveTo>
                  <a:cubicBezTo>
                    <a:pt x="0" y="59"/>
                    <a:pt x="0" y="59"/>
                    <a:pt x="0" y="59"/>
                  </a:cubicBezTo>
                  <a:cubicBezTo>
                    <a:pt x="0" y="0"/>
                    <a:pt x="0" y="0"/>
                    <a:pt x="0" y="0"/>
                  </a:cubicBezTo>
                  <a:cubicBezTo>
                    <a:pt x="63" y="0"/>
                    <a:pt x="63" y="0"/>
                    <a:pt x="63" y="0"/>
                  </a:cubicBezTo>
                  <a:cubicBezTo>
                    <a:pt x="66" y="0"/>
                    <a:pt x="69" y="2"/>
                    <a:pt x="69" y="6"/>
                  </a:cubicBezTo>
                  <a:lnTo>
                    <a:pt x="69" y="59"/>
                  </a:lnTo>
                  <a:close/>
                  <a:moveTo>
                    <a:pt x="4" y="55"/>
                  </a:moveTo>
                  <a:cubicBezTo>
                    <a:pt x="65" y="55"/>
                    <a:pt x="65" y="55"/>
                    <a:pt x="65" y="55"/>
                  </a:cubicBezTo>
                  <a:cubicBezTo>
                    <a:pt x="65" y="6"/>
                    <a:pt x="65" y="6"/>
                    <a:pt x="65" y="6"/>
                  </a:cubicBezTo>
                  <a:cubicBezTo>
                    <a:pt x="65" y="5"/>
                    <a:pt x="64" y="4"/>
                    <a:pt x="63" y="4"/>
                  </a:cubicBezTo>
                  <a:cubicBezTo>
                    <a:pt x="4" y="4"/>
                    <a:pt x="4" y="4"/>
                    <a:pt x="4" y="4"/>
                  </a:cubicBezTo>
                  <a:lnTo>
                    <a:pt x="4" y="5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1" name="Freeform 220"/>
            <p:cNvSpPr>
              <a:spLocks noEditPoints="1"/>
            </p:cNvSpPr>
            <p:nvPr/>
          </p:nvSpPr>
          <p:spPr bwMode="auto">
            <a:xfrm>
              <a:off x="6461117" y="2662236"/>
              <a:ext cx="57150" cy="145770"/>
            </a:xfrm>
            <a:custGeom>
              <a:avLst/>
              <a:gdLst>
                <a:gd name="T0" fmla="*/ 42 w 42"/>
                <a:gd name="T1" fmla="*/ 114 h 114"/>
                <a:gd name="T2" fmla="*/ 6 w 42"/>
                <a:gd name="T3" fmla="*/ 114 h 114"/>
                <a:gd name="T4" fmla="*/ 0 w 42"/>
                <a:gd name="T5" fmla="*/ 108 h 114"/>
                <a:gd name="T6" fmla="*/ 0 w 42"/>
                <a:gd name="T7" fmla="*/ 6 h 114"/>
                <a:gd name="T8" fmla="*/ 6 w 42"/>
                <a:gd name="T9" fmla="*/ 0 h 114"/>
                <a:gd name="T10" fmla="*/ 42 w 42"/>
                <a:gd name="T11" fmla="*/ 0 h 114"/>
                <a:gd name="T12" fmla="*/ 42 w 42"/>
                <a:gd name="T13" fmla="*/ 114 h 114"/>
                <a:gd name="T14" fmla="*/ 6 w 42"/>
                <a:gd name="T15" fmla="*/ 4 h 114"/>
                <a:gd name="T16" fmla="*/ 4 w 42"/>
                <a:gd name="T17" fmla="*/ 6 h 114"/>
                <a:gd name="T18" fmla="*/ 4 w 42"/>
                <a:gd name="T19" fmla="*/ 108 h 114"/>
                <a:gd name="T20" fmla="*/ 6 w 42"/>
                <a:gd name="T21" fmla="*/ 110 h 114"/>
                <a:gd name="T22" fmla="*/ 38 w 42"/>
                <a:gd name="T23" fmla="*/ 110 h 114"/>
                <a:gd name="T24" fmla="*/ 38 w 42"/>
                <a:gd name="T25" fmla="*/ 4 h 114"/>
                <a:gd name="T26" fmla="*/ 6 w 42"/>
                <a:gd name="T27" fmla="*/ 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114">
                  <a:moveTo>
                    <a:pt x="42" y="114"/>
                  </a:moveTo>
                  <a:cubicBezTo>
                    <a:pt x="6" y="114"/>
                    <a:pt x="6" y="114"/>
                    <a:pt x="6" y="114"/>
                  </a:cubicBezTo>
                  <a:cubicBezTo>
                    <a:pt x="3" y="114"/>
                    <a:pt x="0" y="111"/>
                    <a:pt x="0" y="108"/>
                  </a:cubicBezTo>
                  <a:cubicBezTo>
                    <a:pt x="0" y="6"/>
                    <a:pt x="0" y="6"/>
                    <a:pt x="0" y="6"/>
                  </a:cubicBezTo>
                  <a:cubicBezTo>
                    <a:pt x="0" y="2"/>
                    <a:pt x="3" y="0"/>
                    <a:pt x="6" y="0"/>
                  </a:cubicBezTo>
                  <a:cubicBezTo>
                    <a:pt x="42" y="0"/>
                    <a:pt x="42" y="0"/>
                    <a:pt x="42" y="0"/>
                  </a:cubicBezTo>
                  <a:lnTo>
                    <a:pt x="42" y="114"/>
                  </a:lnTo>
                  <a:close/>
                  <a:moveTo>
                    <a:pt x="6" y="4"/>
                  </a:moveTo>
                  <a:cubicBezTo>
                    <a:pt x="5" y="4"/>
                    <a:pt x="4" y="5"/>
                    <a:pt x="4" y="6"/>
                  </a:cubicBezTo>
                  <a:cubicBezTo>
                    <a:pt x="4" y="108"/>
                    <a:pt x="4" y="108"/>
                    <a:pt x="4" y="108"/>
                  </a:cubicBezTo>
                  <a:cubicBezTo>
                    <a:pt x="4" y="109"/>
                    <a:pt x="5" y="110"/>
                    <a:pt x="6" y="110"/>
                  </a:cubicBezTo>
                  <a:cubicBezTo>
                    <a:pt x="38" y="110"/>
                    <a:pt x="38" y="110"/>
                    <a:pt x="38" y="110"/>
                  </a:cubicBezTo>
                  <a:cubicBezTo>
                    <a:pt x="38" y="4"/>
                    <a:pt x="38" y="4"/>
                    <a:pt x="38" y="4"/>
                  </a:cubicBezTo>
                  <a:lnTo>
                    <a:pt x="6" y="4"/>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2" name="Freeform 222"/>
            <p:cNvSpPr>
              <a:spLocks noEditPoints="1"/>
            </p:cNvSpPr>
            <p:nvPr/>
          </p:nvSpPr>
          <p:spPr bwMode="auto">
            <a:xfrm>
              <a:off x="6513505" y="2732911"/>
              <a:ext cx="95250" cy="75094"/>
            </a:xfrm>
            <a:custGeom>
              <a:avLst/>
              <a:gdLst>
                <a:gd name="T0" fmla="*/ 63 w 69"/>
                <a:gd name="T1" fmla="*/ 59 h 59"/>
                <a:gd name="T2" fmla="*/ 0 w 69"/>
                <a:gd name="T3" fmla="*/ 59 h 59"/>
                <a:gd name="T4" fmla="*/ 0 w 69"/>
                <a:gd name="T5" fmla="*/ 0 h 59"/>
                <a:gd name="T6" fmla="*/ 69 w 69"/>
                <a:gd name="T7" fmla="*/ 0 h 59"/>
                <a:gd name="T8" fmla="*/ 69 w 69"/>
                <a:gd name="T9" fmla="*/ 53 h 59"/>
                <a:gd name="T10" fmla="*/ 63 w 69"/>
                <a:gd name="T11" fmla="*/ 59 h 59"/>
                <a:gd name="T12" fmla="*/ 4 w 69"/>
                <a:gd name="T13" fmla="*/ 55 h 59"/>
                <a:gd name="T14" fmla="*/ 63 w 69"/>
                <a:gd name="T15" fmla="*/ 55 h 59"/>
                <a:gd name="T16" fmla="*/ 65 w 69"/>
                <a:gd name="T17" fmla="*/ 53 h 59"/>
                <a:gd name="T18" fmla="*/ 65 w 69"/>
                <a:gd name="T19" fmla="*/ 4 h 59"/>
                <a:gd name="T20" fmla="*/ 4 w 69"/>
                <a:gd name="T21" fmla="*/ 4 h 59"/>
                <a:gd name="T22" fmla="*/ 4 w 69"/>
                <a:gd name="T23"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59">
                  <a:moveTo>
                    <a:pt x="63" y="59"/>
                  </a:moveTo>
                  <a:cubicBezTo>
                    <a:pt x="0" y="59"/>
                    <a:pt x="0" y="59"/>
                    <a:pt x="0" y="59"/>
                  </a:cubicBezTo>
                  <a:cubicBezTo>
                    <a:pt x="0" y="0"/>
                    <a:pt x="0" y="0"/>
                    <a:pt x="0" y="0"/>
                  </a:cubicBezTo>
                  <a:cubicBezTo>
                    <a:pt x="69" y="0"/>
                    <a:pt x="69" y="0"/>
                    <a:pt x="69" y="0"/>
                  </a:cubicBezTo>
                  <a:cubicBezTo>
                    <a:pt x="69" y="53"/>
                    <a:pt x="69" y="53"/>
                    <a:pt x="69" y="53"/>
                  </a:cubicBezTo>
                  <a:cubicBezTo>
                    <a:pt x="69" y="56"/>
                    <a:pt x="66" y="59"/>
                    <a:pt x="63" y="59"/>
                  </a:cubicBezTo>
                  <a:close/>
                  <a:moveTo>
                    <a:pt x="4" y="55"/>
                  </a:moveTo>
                  <a:cubicBezTo>
                    <a:pt x="63" y="55"/>
                    <a:pt x="63" y="55"/>
                    <a:pt x="63" y="55"/>
                  </a:cubicBezTo>
                  <a:cubicBezTo>
                    <a:pt x="64" y="55"/>
                    <a:pt x="65" y="54"/>
                    <a:pt x="65" y="53"/>
                  </a:cubicBezTo>
                  <a:cubicBezTo>
                    <a:pt x="65" y="4"/>
                    <a:pt x="65" y="4"/>
                    <a:pt x="65" y="4"/>
                  </a:cubicBezTo>
                  <a:cubicBezTo>
                    <a:pt x="4" y="4"/>
                    <a:pt x="4" y="4"/>
                    <a:pt x="4" y="4"/>
                  </a:cubicBezTo>
                  <a:lnTo>
                    <a:pt x="4" y="5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3" name="Freeform 223"/>
            <p:cNvSpPr>
              <a:spLocks noEditPoints="1"/>
            </p:cNvSpPr>
            <p:nvPr/>
          </p:nvSpPr>
          <p:spPr bwMode="auto">
            <a:xfrm>
              <a:off x="6461117" y="2391311"/>
              <a:ext cx="142875" cy="55952"/>
            </a:xfrm>
            <a:custGeom>
              <a:avLst/>
              <a:gdLst>
                <a:gd name="T0" fmla="*/ 90 w 90"/>
                <a:gd name="T1" fmla="*/ 38 h 38"/>
                <a:gd name="T2" fmla="*/ 0 w 90"/>
                <a:gd name="T3" fmla="*/ 38 h 38"/>
                <a:gd name="T4" fmla="*/ 0 w 90"/>
                <a:gd name="T5" fmla="*/ 0 h 38"/>
                <a:gd name="T6" fmla="*/ 90 w 90"/>
                <a:gd name="T7" fmla="*/ 0 h 38"/>
                <a:gd name="T8" fmla="*/ 90 w 90"/>
                <a:gd name="T9" fmla="*/ 38 h 38"/>
                <a:gd name="T10" fmla="*/ 3 w 90"/>
                <a:gd name="T11" fmla="*/ 35 h 38"/>
                <a:gd name="T12" fmla="*/ 87 w 90"/>
                <a:gd name="T13" fmla="*/ 35 h 38"/>
                <a:gd name="T14" fmla="*/ 87 w 90"/>
                <a:gd name="T15" fmla="*/ 3 h 38"/>
                <a:gd name="T16" fmla="*/ 3 w 90"/>
                <a:gd name="T17" fmla="*/ 3 h 38"/>
                <a:gd name="T18" fmla="*/ 3 w 90"/>
                <a:gd name="T1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8">
                  <a:moveTo>
                    <a:pt x="90" y="38"/>
                  </a:moveTo>
                  <a:lnTo>
                    <a:pt x="0" y="38"/>
                  </a:lnTo>
                  <a:lnTo>
                    <a:pt x="0" y="0"/>
                  </a:lnTo>
                  <a:lnTo>
                    <a:pt x="90" y="0"/>
                  </a:lnTo>
                  <a:lnTo>
                    <a:pt x="90" y="38"/>
                  </a:lnTo>
                  <a:close/>
                  <a:moveTo>
                    <a:pt x="3" y="35"/>
                  </a:moveTo>
                  <a:lnTo>
                    <a:pt x="87" y="35"/>
                  </a:lnTo>
                  <a:lnTo>
                    <a:pt x="87" y="3"/>
                  </a:lnTo>
                  <a:lnTo>
                    <a:pt x="3" y="3"/>
                  </a:lnTo>
                  <a:lnTo>
                    <a:pt x="3" y="35"/>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4" name="Freeform 224"/>
            <p:cNvSpPr>
              <a:spLocks noEditPoints="1"/>
            </p:cNvSpPr>
            <p:nvPr/>
          </p:nvSpPr>
          <p:spPr bwMode="auto">
            <a:xfrm>
              <a:off x="6461117" y="2391311"/>
              <a:ext cx="142875" cy="55952"/>
            </a:xfrm>
            <a:custGeom>
              <a:avLst/>
              <a:gdLst>
                <a:gd name="T0" fmla="*/ 90 w 90"/>
                <a:gd name="T1" fmla="*/ 38 h 38"/>
                <a:gd name="T2" fmla="*/ 0 w 90"/>
                <a:gd name="T3" fmla="*/ 38 h 38"/>
                <a:gd name="T4" fmla="*/ 0 w 90"/>
                <a:gd name="T5" fmla="*/ 0 h 38"/>
                <a:gd name="T6" fmla="*/ 90 w 90"/>
                <a:gd name="T7" fmla="*/ 0 h 38"/>
                <a:gd name="T8" fmla="*/ 90 w 90"/>
                <a:gd name="T9" fmla="*/ 38 h 38"/>
                <a:gd name="T10" fmla="*/ 3 w 90"/>
                <a:gd name="T11" fmla="*/ 35 h 38"/>
                <a:gd name="T12" fmla="*/ 87 w 90"/>
                <a:gd name="T13" fmla="*/ 35 h 38"/>
                <a:gd name="T14" fmla="*/ 87 w 90"/>
                <a:gd name="T15" fmla="*/ 3 h 38"/>
                <a:gd name="T16" fmla="*/ 3 w 90"/>
                <a:gd name="T17" fmla="*/ 3 h 38"/>
                <a:gd name="T18" fmla="*/ 3 w 90"/>
                <a:gd name="T1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8">
                  <a:moveTo>
                    <a:pt x="90" y="38"/>
                  </a:moveTo>
                  <a:lnTo>
                    <a:pt x="0" y="38"/>
                  </a:lnTo>
                  <a:lnTo>
                    <a:pt x="0" y="0"/>
                  </a:lnTo>
                  <a:lnTo>
                    <a:pt x="90" y="0"/>
                  </a:lnTo>
                  <a:lnTo>
                    <a:pt x="90" y="38"/>
                  </a:lnTo>
                  <a:moveTo>
                    <a:pt x="3" y="35"/>
                  </a:moveTo>
                  <a:lnTo>
                    <a:pt x="87" y="35"/>
                  </a:lnTo>
                  <a:lnTo>
                    <a:pt x="87" y="3"/>
                  </a:lnTo>
                  <a:lnTo>
                    <a:pt x="3" y="3"/>
                  </a:lnTo>
                  <a:lnTo>
                    <a:pt x="3" y="35"/>
                  </a:ln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5" name="Freeform 225"/>
            <p:cNvSpPr>
              <a:spLocks/>
            </p:cNvSpPr>
            <p:nvPr/>
          </p:nvSpPr>
          <p:spPr bwMode="auto">
            <a:xfrm>
              <a:off x="6496042" y="2407508"/>
              <a:ext cx="14288" cy="20614"/>
            </a:xfrm>
            <a:custGeom>
              <a:avLst/>
              <a:gdLst>
                <a:gd name="T0" fmla="*/ 0 w 10"/>
                <a:gd name="T1" fmla="*/ 16 h 16"/>
                <a:gd name="T2" fmla="*/ 0 w 10"/>
                <a:gd name="T3" fmla="*/ 15 h 16"/>
                <a:gd name="T4" fmla="*/ 2 w 10"/>
                <a:gd name="T5" fmla="*/ 13 h 16"/>
                <a:gd name="T6" fmla="*/ 7 w 10"/>
                <a:gd name="T7" fmla="*/ 5 h 16"/>
                <a:gd name="T8" fmla="*/ 4 w 10"/>
                <a:gd name="T9" fmla="*/ 2 h 16"/>
                <a:gd name="T10" fmla="*/ 1 w 10"/>
                <a:gd name="T11" fmla="*/ 3 h 16"/>
                <a:gd name="T12" fmla="*/ 0 w 10"/>
                <a:gd name="T13" fmla="*/ 2 h 16"/>
                <a:gd name="T14" fmla="*/ 5 w 10"/>
                <a:gd name="T15" fmla="*/ 0 h 16"/>
                <a:gd name="T16" fmla="*/ 10 w 10"/>
                <a:gd name="T17" fmla="*/ 5 h 16"/>
                <a:gd name="T18" fmla="*/ 4 w 10"/>
                <a:gd name="T19" fmla="*/ 13 h 16"/>
                <a:gd name="T20" fmla="*/ 3 w 10"/>
                <a:gd name="T21" fmla="*/ 14 h 16"/>
                <a:gd name="T22" fmla="*/ 3 w 10"/>
                <a:gd name="T23" fmla="*/ 14 h 16"/>
                <a:gd name="T24" fmla="*/ 10 w 10"/>
                <a:gd name="T25" fmla="*/ 14 h 16"/>
                <a:gd name="T26" fmla="*/ 10 w 10"/>
                <a:gd name="T27" fmla="*/ 16 h 16"/>
                <a:gd name="T28" fmla="*/ 0 w 10"/>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0" y="16"/>
                  </a:moveTo>
                  <a:cubicBezTo>
                    <a:pt x="0" y="15"/>
                    <a:pt x="0" y="15"/>
                    <a:pt x="0" y="15"/>
                  </a:cubicBezTo>
                  <a:cubicBezTo>
                    <a:pt x="2" y="13"/>
                    <a:pt x="2" y="13"/>
                    <a:pt x="2" y="13"/>
                  </a:cubicBezTo>
                  <a:cubicBezTo>
                    <a:pt x="6" y="9"/>
                    <a:pt x="7" y="7"/>
                    <a:pt x="7" y="5"/>
                  </a:cubicBezTo>
                  <a:cubicBezTo>
                    <a:pt x="7" y="3"/>
                    <a:pt x="7" y="2"/>
                    <a:pt x="4" y="2"/>
                  </a:cubicBezTo>
                  <a:cubicBezTo>
                    <a:pt x="3" y="2"/>
                    <a:pt x="2" y="3"/>
                    <a:pt x="1" y="3"/>
                  </a:cubicBezTo>
                  <a:cubicBezTo>
                    <a:pt x="0" y="2"/>
                    <a:pt x="0" y="2"/>
                    <a:pt x="0" y="2"/>
                  </a:cubicBezTo>
                  <a:cubicBezTo>
                    <a:pt x="1" y="1"/>
                    <a:pt x="3" y="0"/>
                    <a:pt x="5" y="0"/>
                  </a:cubicBezTo>
                  <a:cubicBezTo>
                    <a:pt x="8" y="0"/>
                    <a:pt x="10" y="2"/>
                    <a:pt x="10" y="5"/>
                  </a:cubicBezTo>
                  <a:cubicBezTo>
                    <a:pt x="10" y="8"/>
                    <a:pt x="7" y="10"/>
                    <a:pt x="4" y="13"/>
                  </a:cubicBezTo>
                  <a:cubicBezTo>
                    <a:pt x="3" y="14"/>
                    <a:pt x="3" y="14"/>
                    <a:pt x="3" y="14"/>
                  </a:cubicBezTo>
                  <a:cubicBezTo>
                    <a:pt x="3" y="14"/>
                    <a:pt x="3" y="14"/>
                    <a:pt x="3" y="14"/>
                  </a:cubicBezTo>
                  <a:cubicBezTo>
                    <a:pt x="10" y="14"/>
                    <a:pt x="10" y="14"/>
                    <a:pt x="10" y="14"/>
                  </a:cubicBezTo>
                  <a:cubicBezTo>
                    <a:pt x="10" y="16"/>
                    <a:pt x="10" y="16"/>
                    <a:pt x="10" y="16"/>
                  </a:cubicBezTo>
                  <a:lnTo>
                    <a:pt x="0" y="16"/>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6" name="Freeform 226"/>
            <p:cNvSpPr>
              <a:spLocks/>
            </p:cNvSpPr>
            <p:nvPr/>
          </p:nvSpPr>
          <p:spPr bwMode="auto">
            <a:xfrm>
              <a:off x="6513505" y="2407508"/>
              <a:ext cx="14288" cy="20614"/>
            </a:xfrm>
            <a:custGeom>
              <a:avLst/>
              <a:gdLst>
                <a:gd name="T0" fmla="*/ 0 w 10"/>
                <a:gd name="T1" fmla="*/ 16 h 16"/>
                <a:gd name="T2" fmla="*/ 0 w 10"/>
                <a:gd name="T3" fmla="*/ 15 h 16"/>
                <a:gd name="T4" fmla="*/ 2 w 10"/>
                <a:gd name="T5" fmla="*/ 13 h 16"/>
                <a:gd name="T6" fmla="*/ 8 w 10"/>
                <a:gd name="T7" fmla="*/ 5 h 16"/>
                <a:gd name="T8" fmla="*/ 5 w 10"/>
                <a:gd name="T9" fmla="*/ 2 h 16"/>
                <a:gd name="T10" fmla="*/ 1 w 10"/>
                <a:gd name="T11" fmla="*/ 3 h 16"/>
                <a:gd name="T12" fmla="*/ 1 w 10"/>
                <a:gd name="T13" fmla="*/ 2 h 16"/>
                <a:gd name="T14" fmla="*/ 5 w 10"/>
                <a:gd name="T15" fmla="*/ 0 h 16"/>
                <a:gd name="T16" fmla="*/ 10 w 10"/>
                <a:gd name="T17" fmla="*/ 5 h 16"/>
                <a:gd name="T18" fmla="*/ 4 w 10"/>
                <a:gd name="T19" fmla="*/ 13 h 16"/>
                <a:gd name="T20" fmla="*/ 3 w 10"/>
                <a:gd name="T21" fmla="*/ 14 h 16"/>
                <a:gd name="T22" fmla="*/ 3 w 10"/>
                <a:gd name="T23" fmla="*/ 14 h 16"/>
                <a:gd name="T24" fmla="*/ 10 w 10"/>
                <a:gd name="T25" fmla="*/ 14 h 16"/>
                <a:gd name="T26" fmla="*/ 10 w 10"/>
                <a:gd name="T27" fmla="*/ 16 h 16"/>
                <a:gd name="T28" fmla="*/ 0 w 10"/>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0" y="16"/>
                  </a:moveTo>
                  <a:cubicBezTo>
                    <a:pt x="0" y="15"/>
                    <a:pt x="0" y="15"/>
                    <a:pt x="0" y="15"/>
                  </a:cubicBezTo>
                  <a:cubicBezTo>
                    <a:pt x="2" y="13"/>
                    <a:pt x="2" y="13"/>
                    <a:pt x="2" y="13"/>
                  </a:cubicBezTo>
                  <a:cubicBezTo>
                    <a:pt x="6" y="9"/>
                    <a:pt x="8" y="7"/>
                    <a:pt x="8" y="5"/>
                  </a:cubicBezTo>
                  <a:cubicBezTo>
                    <a:pt x="8" y="3"/>
                    <a:pt x="7" y="2"/>
                    <a:pt x="5" y="2"/>
                  </a:cubicBezTo>
                  <a:cubicBezTo>
                    <a:pt x="3" y="2"/>
                    <a:pt x="2" y="3"/>
                    <a:pt x="1" y="3"/>
                  </a:cubicBezTo>
                  <a:cubicBezTo>
                    <a:pt x="1" y="2"/>
                    <a:pt x="1" y="2"/>
                    <a:pt x="1" y="2"/>
                  </a:cubicBezTo>
                  <a:cubicBezTo>
                    <a:pt x="2" y="1"/>
                    <a:pt x="3" y="0"/>
                    <a:pt x="5" y="0"/>
                  </a:cubicBezTo>
                  <a:cubicBezTo>
                    <a:pt x="8" y="0"/>
                    <a:pt x="10" y="2"/>
                    <a:pt x="10" y="5"/>
                  </a:cubicBezTo>
                  <a:cubicBezTo>
                    <a:pt x="10" y="8"/>
                    <a:pt x="8" y="10"/>
                    <a:pt x="4" y="13"/>
                  </a:cubicBezTo>
                  <a:cubicBezTo>
                    <a:pt x="3" y="14"/>
                    <a:pt x="3" y="14"/>
                    <a:pt x="3" y="14"/>
                  </a:cubicBezTo>
                  <a:cubicBezTo>
                    <a:pt x="3" y="14"/>
                    <a:pt x="3" y="14"/>
                    <a:pt x="3" y="14"/>
                  </a:cubicBezTo>
                  <a:cubicBezTo>
                    <a:pt x="10" y="14"/>
                    <a:pt x="10" y="14"/>
                    <a:pt x="10" y="14"/>
                  </a:cubicBezTo>
                  <a:cubicBezTo>
                    <a:pt x="10" y="16"/>
                    <a:pt x="10" y="16"/>
                    <a:pt x="10" y="16"/>
                  </a:cubicBezTo>
                  <a:lnTo>
                    <a:pt x="0" y="16"/>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7" name="Freeform 227"/>
            <p:cNvSpPr>
              <a:spLocks noEditPoints="1"/>
            </p:cNvSpPr>
            <p:nvPr/>
          </p:nvSpPr>
          <p:spPr bwMode="auto">
            <a:xfrm>
              <a:off x="6530967" y="2414870"/>
              <a:ext cx="4763" cy="13252"/>
            </a:xfrm>
            <a:custGeom>
              <a:avLst/>
              <a:gdLst>
                <a:gd name="T0" fmla="*/ 0 w 3"/>
                <a:gd name="T1" fmla="*/ 1 h 11"/>
                <a:gd name="T2" fmla="*/ 1 w 3"/>
                <a:gd name="T3" fmla="*/ 0 h 11"/>
                <a:gd name="T4" fmla="*/ 3 w 3"/>
                <a:gd name="T5" fmla="*/ 1 h 11"/>
                <a:gd name="T6" fmla="*/ 1 w 3"/>
                <a:gd name="T7" fmla="*/ 3 h 11"/>
                <a:gd name="T8" fmla="*/ 0 w 3"/>
                <a:gd name="T9" fmla="*/ 1 h 11"/>
                <a:gd name="T10" fmla="*/ 0 w 3"/>
                <a:gd name="T11" fmla="*/ 10 h 11"/>
                <a:gd name="T12" fmla="*/ 1 w 3"/>
                <a:gd name="T13" fmla="*/ 8 h 11"/>
                <a:gd name="T14" fmla="*/ 3 w 3"/>
                <a:gd name="T15" fmla="*/ 10 h 11"/>
                <a:gd name="T16" fmla="*/ 1 w 3"/>
                <a:gd name="T17" fmla="*/ 11 h 11"/>
                <a:gd name="T18" fmla="*/ 0 w 3"/>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1">
                  <a:moveTo>
                    <a:pt x="0" y="1"/>
                  </a:moveTo>
                  <a:cubicBezTo>
                    <a:pt x="0" y="0"/>
                    <a:pt x="0" y="0"/>
                    <a:pt x="1" y="0"/>
                  </a:cubicBezTo>
                  <a:cubicBezTo>
                    <a:pt x="2" y="0"/>
                    <a:pt x="3" y="0"/>
                    <a:pt x="3" y="1"/>
                  </a:cubicBezTo>
                  <a:cubicBezTo>
                    <a:pt x="3" y="2"/>
                    <a:pt x="2" y="3"/>
                    <a:pt x="1" y="3"/>
                  </a:cubicBezTo>
                  <a:cubicBezTo>
                    <a:pt x="0" y="3"/>
                    <a:pt x="0" y="2"/>
                    <a:pt x="0" y="1"/>
                  </a:cubicBezTo>
                  <a:close/>
                  <a:moveTo>
                    <a:pt x="0" y="10"/>
                  </a:moveTo>
                  <a:cubicBezTo>
                    <a:pt x="0" y="9"/>
                    <a:pt x="0" y="8"/>
                    <a:pt x="1" y="8"/>
                  </a:cubicBezTo>
                  <a:cubicBezTo>
                    <a:pt x="2" y="8"/>
                    <a:pt x="3" y="9"/>
                    <a:pt x="3" y="10"/>
                  </a:cubicBezTo>
                  <a:cubicBezTo>
                    <a:pt x="3" y="11"/>
                    <a:pt x="2" y="11"/>
                    <a:pt x="1" y="11"/>
                  </a:cubicBezTo>
                  <a:cubicBezTo>
                    <a:pt x="0" y="11"/>
                    <a:pt x="0" y="11"/>
                    <a:pt x="0" y="10"/>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8" name="Freeform 228"/>
            <p:cNvSpPr>
              <a:spLocks/>
            </p:cNvSpPr>
            <p:nvPr/>
          </p:nvSpPr>
          <p:spPr bwMode="auto">
            <a:xfrm>
              <a:off x="6538905" y="2407508"/>
              <a:ext cx="12700" cy="20614"/>
            </a:xfrm>
            <a:custGeom>
              <a:avLst/>
              <a:gdLst>
                <a:gd name="T0" fmla="*/ 0 w 10"/>
                <a:gd name="T1" fmla="*/ 16 h 16"/>
                <a:gd name="T2" fmla="*/ 0 w 10"/>
                <a:gd name="T3" fmla="*/ 15 h 16"/>
                <a:gd name="T4" fmla="*/ 1 w 10"/>
                <a:gd name="T5" fmla="*/ 13 h 16"/>
                <a:gd name="T6" fmla="*/ 7 w 10"/>
                <a:gd name="T7" fmla="*/ 5 h 16"/>
                <a:gd name="T8" fmla="*/ 4 w 10"/>
                <a:gd name="T9" fmla="*/ 2 h 16"/>
                <a:gd name="T10" fmla="*/ 1 w 10"/>
                <a:gd name="T11" fmla="*/ 3 h 16"/>
                <a:gd name="T12" fmla="*/ 0 w 10"/>
                <a:gd name="T13" fmla="*/ 2 h 16"/>
                <a:gd name="T14" fmla="*/ 4 w 10"/>
                <a:gd name="T15" fmla="*/ 0 h 16"/>
                <a:gd name="T16" fmla="*/ 9 w 10"/>
                <a:gd name="T17" fmla="*/ 5 h 16"/>
                <a:gd name="T18" fmla="*/ 4 w 10"/>
                <a:gd name="T19" fmla="*/ 13 h 16"/>
                <a:gd name="T20" fmla="*/ 3 w 10"/>
                <a:gd name="T21" fmla="*/ 14 h 16"/>
                <a:gd name="T22" fmla="*/ 3 w 10"/>
                <a:gd name="T23" fmla="*/ 14 h 16"/>
                <a:gd name="T24" fmla="*/ 10 w 10"/>
                <a:gd name="T25" fmla="*/ 14 h 16"/>
                <a:gd name="T26" fmla="*/ 10 w 10"/>
                <a:gd name="T27" fmla="*/ 16 h 16"/>
                <a:gd name="T28" fmla="*/ 0 w 10"/>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0" y="16"/>
                  </a:moveTo>
                  <a:cubicBezTo>
                    <a:pt x="0" y="15"/>
                    <a:pt x="0" y="15"/>
                    <a:pt x="0" y="15"/>
                  </a:cubicBezTo>
                  <a:cubicBezTo>
                    <a:pt x="1" y="13"/>
                    <a:pt x="1" y="13"/>
                    <a:pt x="1" y="13"/>
                  </a:cubicBezTo>
                  <a:cubicBezTo>
                    <a:pt x="5" y="9"/>
                    <a:pt x="7" y="7"/>
                    <a:pt x="7" y="5"/>
                  </a:cubicBezTo>
                  <a:cubicBezTo>
                    <a:pt x="7" y="3"/>
                    <a:pt x="6" y="2"/>
                    <a:pt x="4" y="2"/>
                  </a:cubicBezTo>
                  <a:cubicBezTo>
                    <a:pt x="3" y="2"/>
                    <a:pt x="1" y="3"/>
                    <a:pt x="1" y="3"/>
                  </a:cubicBezTo>
                  <a:cubicBezTo>
                    <a:pt x="0" y="2"/>
                    <a:pt x="0" y="2"/>
                    <a:pt x="0" y="2"/>
                  </a:cubicBezTo>
                  <a:cubicBezTo>
                    <a:pt x="1" y="1"/>
                    <a:pt x="3" y="0"/>
                    <a:pt x="4" y="0"/>
                  </a:cubicBezTo>
                  <a:cubicBezTo>
                    <a:pt x="8" y="0"/>
                    <a:pt x="9" y="2"/>
                    <a:pt x="9" y="5"/>
                  </a:cubicBezTo>
                  <a:cubicBezTo>
                    <a:pt x="9" y="8"/>
                    <a:pt x="7" y="10"/>
                    <a:pt x="4" y="13"/>
                  </a:cubicBezTo>
                  <a:cubicBezTo>
                    <a:pt x="3" y="14"/>
                    <a:pt x="3" y="14"/>
                    <a:pt x="3" y="14"/>
                  </a:cubicBezTo>
                  <a:cubicBezTo>
                    <a:pt x="3" y="14"/>
                    <a:pt x="3" y="14"/>
                    <a:pt x="3" y="14"/>
                  </a:cubicBezTo>
                  <a:cubicBezTo>
                    <a:pt x="10" y="14"/>
                    <a:pt x="10" y="14"/>
                    <a:pt x="10" y="14"/>
                  </a:cubicBezTo>
                  <a:cubicBezTo>
                    <a:pt x="10" y="16"/>
                    <a:pt x="10" y="16"/>
                    <a:pt x="10" y="16"/>
                  </a:cubicBezTo>
                  <a:lnTo>
                    <a:pt x="0" y="16"/>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9" name="Freeform 229"/>
            <p:cNvSpPr>
              <a:spLocks/>
            </p:cNvSpPr>
            <p:nvPr/>
          </p:nvSpPr>
          <p:spPr bwMode="auto">
            <a:xfrm>
              <a:off x="6554780" y="2407508"/>
              <a:ext cx="14288" cy="20614"/>
            </a:xfrm>
            <a:custGeom>
              <a:avLst/>
              <a:gdLst>
                <a:gd name="T0" fmla="*/ 0 w 10"/>
                <a:gd name="T1" fmla="*/ 16 h 16"/>
                <a:gd name="T2" fmla="*/ 0 w 10"/>
                <a:gd name="T3" fmla="*/ 15 h 16"/>
                <a:gd name="T4" fmla="*/ 2 w 10"/>
                <a:gd name="T5" fmla="*/ 13 h 16"/>
                <a:gd name="T6" fmla="*/ 7 w 10"/>
                <a:gd name="T7" fmla="*/ 5 h 16"/>
                <a:gd name="T8" fmla="*/ 4 w 10"/>
                <a:gd name="T9" fmla="*/ 2 h 16"/>
                <a:gd name="T10" fmla="*/ 1 w 10"/>
                <a:gd name="T11" fmla="*/ 3 h 16"/>
                <a:gd name="T12" fmla="*/ 0 w 10"/>
                <a:gd name="T13" fmla="*/ 2 h 16"/>
                <a:gd name="T14" fmla="*/ 5 w 10"/>
                <a:gd name="T15" fmla="*/ 0 h 16"/>
                <a:gd name="T16" fmla="*/ 9 w 10"/>
                <a:gd name="T17" fmla="*/ 5 h 16"/>
                <a:gd name="T18" fmla="*/ 4 w 10"/>
                <a:gd name="T19" fmla="*/ 13 h 16"/>
                <a:gd name="T20" fmla="*/ 3 w 10"/>
                <a:gd name="T21" fmla="*/ 14 h 16"/>
                <a:gd name="T22" fmla="*/ 3 w 10"/>
                <a:gd name="T23" fmla="*/ 14 h 16"/>
                <a:gd name="T24" fmla="*/ 10 w 10"/>
                <a:gd name="T25" fmla="*/ 14 h 16"/>
                <a:gd name="T26" fmla="*/ 10 w 10"/>
                <a:gd name="T27" fmla="*/ 16 h 16"/>
                <a:gd name="T28" fmla="*/ 0 w 10"/>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0" y="16"/>
                  </a:moveTo>
                  <a:cubicBezTo>
                    <a:pt x="0" y="15"/>
                    <a:pt x="0" y="15"/>
                    <a:pt x="0" y="15"/>
                  </a:cubicBezTo>
                  <a:cubicBezTo>
                    <a:pt x="2" y="13"/>
                    <a:pt x="2" y="13"/>
                    <a:pt x="2" y="13"/>
                  </a:cubicBezTo>
                  <a:cubicBezTo>
                    <a:pt x="6" y="9"/>
                    <a:pt x="7" y="7"/>
                    <a:pt x="7" y="5"/>
                  </a:cubicBezTo>
                  <a:cubicBezTo>
                    <a:pt x="7" y="3"/>
                    <a:pt x="7" y="2"/>
                    <a:pt x="4" y="2"/>
                  </a:cubicBezTo>
                  <a:cubicBezTo>
                    <a:pt x="3" y="2"/>
                    <a:pt x="2" y="3"/>
                    <a:pt x="1" y="3"/>
                  </a:cubicBezTo>
                  <a:cubicBezTo>
                    <a:pt x="0" y="2"/>
                    <a:pt x="0" y="2"/>
                    <a:pt x="0" y="2"/>
                  </a:cubicBezTo>
                  <a:cubicBezTo>
                    <a:pt x="1" y="1"/>
                    <a:pt x="3" y="0"/>
                    <a:pt x="5" y="0"/>
                  </a:cubicBezTo>
                  <a:cubicBezTo>
                    <a:pt x="8" y="0"/>
                    <a:pt x="9" y="2"/>
                    <a:pt x="9" y="5"/>
                  </a:cubicBezTo>
                  <a:cubicBezTo>
                    <a:pt x="9" y="8"/>
                    <a:pt x="7" y="10"/>
                    <a:pt x="4" y="13"/>
                  </a:cubicBezTo>
                  <a:cubicBezTo>
                    <a:pt x="3" y="14"/>
                    <a:pt x="3" y="14"/>
                    <a:pt x="3" y="14"/>
                  </a:cubicBezTo>
                  <a:cubicBezTo>
                    <a:pt x="3" y="14"/>
                    <a:pt x="3" y="14"/>
                    <a:pt x="3" y="14"/>
                  </a:cubicBezTo>
                  <a:cubicBezTo>
                    <a:pt x="10" y="14"/>
                    <a:pt x="10" y="14"/>
                    <a:pt x="10" y="14"/>
                  </a:cubicBezTo>
                  <a:cubicBezTo>
                    <a:pt x="10" y="16"/>
                    <a:pt x="10" y="16"/>
                    <a:pt x="10" y="16"/>
                  </a:cubicBezTo>
                  <a:lnTo>
                    <a:pt x="0" y="16"/>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0" name="Freeform 230"/>
            <p:cNvSpPr>
              <a:spLocks noEditPoints="1"/>
            </p:cNvSpPr>
            <p:nvPr/>
          </p:nvSpPr>
          <p:spPr bwMode="auto">
            <a:xfrm>
              <a:off x="6461117" y="2391311"/>
              <a:ext cx="142875" cy="55952"/>
            </a:xfrm>
            <a:custGeom>
              <a:avLst/>
              <a:gdLst>
                <a:gd name="T0" fmla="*/ 3 w 90"/>
                <a:gd name="T1" fmla="*/ 3 h 38"/>
                <a:gd name="T2" fmla="*/ 3 w 90"/>
                <a:gd name="T3" fmla="*/ 3 h 38"/>
                <a:gd name="T4" fmla="*/ 87 w 90"/>
                <a:gd name="T5" fmla="*/ 3 h 38"/>
                <a:gd name="T6" fmla="*/ 87 w 90"/>
                <a:gd name="T7" fmla="*/ 35 h 38"/>
                <a:gd name="T8" fmla="*/ 3 w 90"/>
                <a:gd name="T9" fmla="*/ 35 h 38"/>
                <a:gd name="T10" fmla="*/ 3 w 90"/>
                <a:gd name="T11" fmla="*/ 3 h 38"/>
                <a:gd name="T12" fmla="*/ 90 w 90"/>
                <a:gd name="T13" fmla="*/ 0 h 38"/>
                <a:gd name="T14" fmla="*/ 0 w 90"/>
                <a:gd name="T15" fmla="*/ 0 h 38"/>
                <a:gd name="T16" fmla="*/ 0 w 90"/>
                <a:gd name="T17" fmla="*/ 38 h 38"/>
                <a:gd name="T18" fmla="*/ 90 w 90"/>
                <a:gd name="T19" fmla="*/ 38 h 38"/>
                <a:gd name="T20" fmla="*/ 90 w 90"/>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8">
                  <a:moveTo>
                    <a:pt x="3" y="3"/>
                  </a:moveTo>
                  <a:lnTo>
                    <a:pt x="3" y="3"/>
                  </a:lnTo>
                  <a:lnTo>
                    <a:pt x="87" y="3"/>
                  </a:lnTo>
                  <a:lnTo>
                    <a:pt x="87" y="35"/>
                  </a:lnTo>
                  <a:lnTo>
                    <a:pt x="3" y="35"/>
                  </a:lnTo>
                  <a:lnTo>
                    <a:pt x="3" y="3"/>
                  </a:lnTo>
                  <a:close/>
                  <a:moveTo>
                    <a:pt x="90" y="0"/>
                  </a:moveTo>
                  <a:lnTo>
                    <a:pt x="0" y="0"/>
                  </a:lnTo>
                  <a:lnTo>
                    <a:pt x="0" y="38"/>
                  </a:lnTo>
                  <a:lnTo>
                    <a:pt x="90" y="38"/>
                  </a:lnTo>
                  <a:lnTo>
                    <a:pt x="90" y="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1" name="Freeform 231"/>
            <p:cNvSpPr>
              <a:spLocks noEditPoints="1"/>
            </p:cNvSpPr>
            <p:nvPr/>
          </p:nvSpPr>
          <p:spPr bwMode="auto">
            <a:xfrm>
              <a:off x="6461117" y="2391311"/>
              <a:ext cx="142875" cy="55952"/>
            </a:xfrm>
            <a:custGeom>
              <a:avLst/>
              <a:gdLst>
                <a:gd name="T0" fmla="*/ 3 w 90"/>
                <a:gd name="T1" fmla="*/ 3 h 38"/>
                <a:gd name="T2" fmla="*/ 3 w 90"/>
                <a:gd name="T3" fmla="*/ 3 h 38"/>
                <a:gd name="T4" fmla="*/ 87 w 90"/>
                <a:gd name="T5" fmla="*/ 3 h 38"/>
                <a:gd name="T6" fmla="*/ 87 w 90"/>
                <a:gd name="T7" fmla="*/ 35 h 38"/>
                <a:gd name="T8" fmla="*/ 3 w 90"/>
                <a:gd name="T9" fmla="*/ 35 h 38"/>
                <a:gd name="T10" fmla="*/ 3 w 90"/>
                <a:gd name="T11" fmla="*/ 3 h 38"/>
                <a:gd name="T12" fmla="*/ 90 w 90"/>
                <a:gd name="T13" fmla="*/ 0 h 38"/>
                <a:gd name="T14" fmla="*/ 0 w 90"/>
                <a:gd name="T15" fmla="*/ 0 h 38"/>
                <a:gd name="T16" fmla="*/ 0 w 90"/>
                <a:gd name="T17" fmla="*/ 38 h 38"/>
                <a:gd name="T18" fmla="*/ 90 w 90"/>
                <a:gd name="T19" fmla="*/ 38 h 38"/>
                <a:gd name="T20" fmla="*/ 90 w 90"/>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8">
                  <a:moveTo>
                    <a:pt x="3" y="3"/>
                  </a:moveTo>
                  <a:lnTo>
                    <a:pt x="3" y="3"/>
                  </a:lnTo>
                  <a:lnTo>
                    <a:pt x="87" y="3"/>
                  </a:lnTo>
                  <a:lnTo>
                    <a:pt x="87" y="35"/>
                  </a:lnTo>
                  <a:lnTo>
                    <a:pt x="3" y="35"/>
                  </a:lnTo>
                  <a:lnTo>
                    <a:pt x="3" y="3"/>
                  </a:lnTo>
                  <a:moveTo>
                    <a:pt x="90" y="0"/>
                  </a:moveTo>
                  <a:lnTo>
                    <a:pt x="0" y="0"/>
                  </a:lnTo>
                  <a:lnTo>
                    <a:pt x="0" y="38"/>
                  </a:lnTo>
                  <a:lnTo>
                    <a:pt x="90" y="38"/>
                  </a:lnTo>
                  <a:lnTo>
                    <a:pt x="90" y="0"/>
                  </a:lnTo>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2" name="Freeform 232"/>
            <p:cNvSpPr>
              <a:spLocks/>
            </p:cNvSpPr>
            <p:nvPr/>
          </p:nvSpPr>
          <p:spPr bwMode="auto">
            <a:xfrm>
              <a:off x="7656505" y="3734154"/>
              <a:ext cx="31750" cy="55952"/>
            </a:xfrm>
            <a:custGeom>
              <a:avLst/>
              <a:gdLst>
                <a:gd name="T0" fmla="*/ 20 w 20"/>
                <a:gd name="T1" fmla="*/ 38 h 38"/>
                <a:gd name="T2" fmla="*/ 0 w 20"/>
                <a:gd name="T3" fmla="*/ 38 h 38"/>
                <a:gd name="T4" fmla="*/ 0 w 20"/>
                <a:gd name="T5" fmla="*/ 35 h 38"/>
                <a:gd name="T6" fmla="*/ 17 w 20"/>
                <a:gd name="T7" fmla="*/ 35 h 38"/>
                <a:gd name="T8" fmla="*/ 17 w 20"/>
                <a:gd name="T9" fmla="*/ 3 h 38"/>
                <a:gd name="T10" fmla="*/ 0 w 20"/>
                <a:gd name="T11" fmla="*/ 3 h 38"/>
                <a:gd name="T12" fmla="*/ 0 w 20"/>
                <a:gd name="T13" fmla="*/ 0 h 38"/>
                <a:gd name="T14" fmla="*/ 20 w 20"/>
                <a:gd name="T15" fmla="*/ 0 h 38"/>
                <a:gd name="T16" fmla="*/ 20 w 20"/>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8">
                  <a:moveTo>
                    <a:pt x="20" y="38"/>
                  </a:moveTo>
                  <a:lnTo>
                    <a:pt x="0" y="38"/>
                  </a:lnTo>
                  <a:lnTo>
                    <a:pt x="0" y="35"/>
                  </a:lnTo>
                  <a:lnTo>
                    <a:pt x="17" y="35"/>
                  </a:lnTo>
                  <a:lnTo>
                    <a:pt x="17" y="3"/>
                  </a:lnTo>
                  <a:lnTo>
                    <a:pt x="0" y="3"/>
                  </a:lnTo>
                  <a:lnTo>
                    <a:pt x="0" y="0"/>
                  </a:lnTo>
                  <a:lnTo>
                    <a:pt x="20" y="0"/>
                  </a:lnTo>
                  <a:lnTo>
                    <a:pt x="20" y="3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3" name="Freeform 233"/>
            <p:cNvSpPr>
              <a:spLocks/>
            </p:cNvSpPr>
            <p:nvPr/>
          </p:nvSpPr>
          <p:spPr bwMode="auto">
            <a:xfrm>
              <a:off x="7561255" y="3734154"/>
              <a:ext cx="39688" cy="55952"/>
            </a:xfrm>
            <a:custGeom>
              <a:avLst/>
              <a:gdLst>
                <a:gd name="T0" fmla="*/ 25 w 25"/>
                <a:gd name="T1" fmla="*/ 38 h 38"/>
                <a:gd name="T2" fmla="*/ 0 w 25"/>
                <a:gd name="T3" fmla="*/ 38 h 38"/>
                <a:gd name="T4" fmla="*/ 0 w 25"/>
                <a:gd name="T5" fmla="*/ 0 h 38"/>
                <a:gd name="T6" fmla="*/ 25 w 25"/>
                <a:gd name="T7" fmla="*/ 0 h 38"/>
                <a:gd name="T8" fmla="*/ 25 w 25"/>
                <a:gd name="T9" fmla="*/ 3 h 38"/>
                <a:gd name="T10" fmla="*/ 3 w 25"/>
                <a:gd name="T11" fmla="*/ 3 h 38"/>
                <a:gd name="T12" fmla="*/ 3 w 25"/>
                <a:gd name="T13" fmla="*/ 35 h 38"/>
                <a:gd name="T14" fmla="*/ 25 w 25"/>
                <a:gd name="T15" fmla="*/ 35 h 38"/>
                <a:gd name="T16" fmla="*/ 25 w 25"/>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8">
                  <a:moveTo>
                    <a:pt x="25" y="38"/>
                  </a:moveTo>
                  <a:lnTo>
                    <a:pt x="0" y="38"/>
                  </a:lnTo>
                  <a:lnTo>
                    <a:pt x="0" y="0"/>
                  </a:lnTo>
                  <a:lnTo>
                    <a:pt x="25" y="0"/>
                  </a:lnTo>
                  <a:lnTo>
                    <a:pt x="25" y="3"/>
                  </a:lnTo>
                  <a:lnTo>
                    <a:pt x="3" y="3"/>
                  </a:lnTo>
                  <a:lnTo>
                    <a:pt x="3" y="35"/>
                  </a:lnTo>
                  <a:lnTo>
                    <a:pt x="25" y="35"/>
                  </a:lnTo>
                  <a:lnTo>
                    <a:pt x="25" y="3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4" name="Freeform 234"/>
            <p:cNvSpPr>
              <a:spLocks noEditPoints="1"/>
            </p:cNvSpPr>
            <p:nvPr/>
          </p:nvSpPr>
          <p:spPr bwMode="auto">
            <a:xfrm>
              <a:off x="7505692" y="3698816"/>
              <a:ext cx="60325" cy="133990"/>
            </a:xfrm>
            <a:custGeom>
              <a:avLst/>
              <a:gdLst>
                <a:gd name="T0" fmla="*/ 22 w 44"/>
                <a:gd name="T1" fmla="*/ 104 h 104"/>
                <a:gd name="T2" fmla="*/ 0 w 44"/>
                <a:gd name="T3" fmla="*/ 82 h 104"/>
                <a:gd name="T4" fmla="*/ 0 w 44"/>
                <a:gd name="T5" fmla="*/ 22 h 104"/>
                <a:gd name="T6" fmla="*/ 22 w 44"/>
                <a:gd name="T7" fmla="*/ 0 h 104"/>
                <a:gd name="T8" fmla="*/ 44 w 44"/>
                <a:gd name="T9" fmla="*/ 22 h 104"/>
                <a:gd name="T10" fmla="*/ 44 w 44"/>
                <a:gd name="T11" fmla="*/ 82 h 104"/>
                <a:gd name="T12" fmla="*/ 22 w 44"/>
                <a:gd name="T13" fmla="*/ 104 h 104"/>
                <a:gd name="T14" fmla="*/ 22 w 44"/>
                <a:gd name="T15" fmla="*/ 4 h 104"/>
                <a:gd name="T16" fmla="*/ 4 w 44"/>
                <a:gd name="T17" fmla="*/ 22 h 104"/>
                <a:gd name="T18" fmla="*/ 4 w 44"/>
                <a:gd name="T19" fmla="*/ 82 h 104"/>
                <a:gd name="T20" fmla="*/ 22 w 44"/>
                <a:gd name="T21" fmla="*/ 100 h 104"/>
                <a:gd name="T22" fmla="*/ 40 w 44"/>
                <a:gd name="T23" fmla="*/ 82 h 104"/>
                <a:gd name="T24" fmla="*/ 40 w 44"/>
                <a:gd name="T25" fmla="*/ 22 h 104"/>
                <a:gd name="T26" fmla="*/ 22 w 44"/>
                <a:gd name="T2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104">
                  <a:moveTo>
                    <a:pt x="22" y="104"/>
                  </a:moveTo>
                  <a:cubicBezTo>
                    <a:pt x="10" y="104"/>
                    <a:pt x="0" y="94"/>
                    <a:pt x="0" y="82"/>
                  </a:cubicBezTo>
                  <a:cubicBezTo>
                    <a:pt x="0" y="22"/>
                    <a:pt x="0" y="22"/>
                    <a:pt x="0" y="22"/>
                  </a:cubicBezTo>
                  <a:cubicBezTo>
                    <a:pt x="0" y="10"/>
                    <a:pt x="10" y="0"/>
                    <a:pt x="22" y="0"/>
                  </a:cubicBezTo>
                  <a:cubicBezTo>
                    <a:pt x="34" y="0"/>
                    <a:pt x="44" y="10"/>
                    <a:pt x="44" y="22"/>
                  </a:cubicBezTo>
                  <a:cubicBezTo>
                    <a:pt x="44" y="82"/>
                    <a:pt x="44" y="82"/>
                    <a:pt x="44" y="82"/>
                  </a:cubicBezTo>
                  <a:cubicBezTo>
                    <a:pt x="44" y="94"/>
                    <a:pt x="34" y="104"/>
                    <a:pt x="22" y="104"/>
                  </a:cubicBezTo>
                  <a:close/>
                  <a:moveTo>
                    <a:pt x="22" y="4"/>
                  </a:moveTo>
                  <a:cubicBezTo>
                    <a:pt x="12" y="4"/>
                    <a:pt x="4" y="12"/>
                    <a:pt x="4" y="22"/>
                  </a:cubicBezTo>
                  <a:cubicBezTo>
                    <a:pt x="4" y="82"/>
                    <a:pt x="4" y="82"/>
                    <a:pt x="4" y="82"/>
                  </a:cubicBezTo>
                  <a:cubicBezTo>
                    <a:pt x="4" y="92"/>
                    <a:pt x="12" y="100"/>
                    <a:pt x="22" y="100"/>
                  </a:cubicBezTo>
                  <a:cubicBezTo>
                    <a:pt x="32" y="100"/>
                    <a:pt x="40" y="92"/>
                    <a:pt x="40" y="82"/>
                  </a:cubicBezTo>
                  <a:cubicBezTo>
                    <a:pt x="40" y="22"/>
                    <a:pt x="40" y="22"/>
                    <a:pt x="40" y="22"/>
                  </a:cubicBezTo>
                  <a:cubicBezTo>
                    <a:pt x="40" y="12"/>
                    <a:pt x="32" y="4"/>
                    <a:pt x="22"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5" name="Freeform 235"/>
            <p:cNvSpPr>
              <a:spLocks noEditPoints="1"/>
            </p:cNvSpPr>
            <p:nvPr/>
          </p:nvSpPr>
          <p:spPr bwMode="auto">
            <a:xfrm>
              <a:off x="7505692" y="3715013"/>
              <a:ext cx="60325" cy="26503"/>
            </a:xfrm>
            <a:custGeom>
              <a:avLst/>
              <a:gdLst>
                <a:gd name="T0" fmla="*/ 44 w 44"/>
                <a:gd name="T1" fmla="*/ 21 h 21"/>
                <a:gd name="T2" fmla="*/ 41 w 44"/>
                <a:gd name="T3" fmla="*/ 18 h 21"/>
                <a:gd name="T4" fmla="*/ 37 w 44"/>
                <a:gd name="T5" fmla="*/ 16 h 21"/>
                <a:gd name="T6" fmla="*/ 33 w 44"/>
                <a:gd name="T7" fmla="*/ 14 h 21"/>
                <a:gd name="T8" fmla="*/ 23 w 44"/>
                <a:gd name="T9" fmla="*/ 12 h 21"/>
                <a:gd name="T10" fmla="*/ 10 w 44"/>
                <a:gd name="T11" fmla="*/ 13 h 21"/>
                <a:gd name="T12" fmla="*/ 2 w 44"/>
                <a:gd name="T13" fmla="*/ 15 h 21"/>
                <a:gd name="T14" fmla="*/ 0 w 44"/>
                <a:gd name="T15" fmla="*/ 15 h 21"/>
                <a:gd name="T16" fmla="*/ 0 w 44"/>
                <a:gd name="T17" fmla="*/ 10 h 21"/>
                <a:gd name="T18" fmla="*/ 0 w 44"/>
                <a:gd name="T19" fmla="*/ 6 h 21"/>
                <a:gd name="T20" fmla="*/ 1 w 44"/>
                <a:gd name="T21" fmla="*/ 5 h 21"/>
                <a:gd name="T22" fmla="*/ 2 w 44"/>
                <a:gd name="T23" fmla="*/ 5 h 21"/>
                <a:gd name="T24" fmla="*/ 8 w 44"/>
                <a:gd name="T25" fmla="*/ 2 h 21"/>
                <a:gd name="T26" fmla="*/ 22 w 44"/>
                <a:gd name="T27" fmla="*/ 0 h 21"/>
                <a:gd name="T28" fmla="*/ 30 w 44"/>
                <a:gd name="T29" fmla="*/ 1 h 21"/>
                <a:gd name="T30" fmla="*/ 37 w 44"/>
                <a:gd name="T31" fmla="*/ 3 h 21"/>
                <a:gd name="T32" fmla="*/ 43 w 44"/>
                <a:gd name="T33" fmla="*/ 8 h 21"/>
                <a:gd name="T34" fmla="*/ 44 w 44"/>
                <a:gd name="T35" fmla="*/ 8 h 21"/>
                <a:gd name="T36" fmla="*/ 44 w 44"/>
                <a:gd name="T37" fmla="*/ 9 h 21"/>
                <a:gd name="T38" fmla="*/ 44 w 44"/>
                <a:gd name="T39" fmla="*/ 10 h 21"/>
                <a:gd name="T40" fmla="*/ 44 w 44"/>
                <a:gd name="T41" fmla="*/ 21 h 21"/>
                <a:gd name="T42" fmla="*/ 22 w 44"/>
                <a:gd name="T43" fmla="*/ 8 h 21"/>
                <a:gd name="T44" fmla="*/ 34 w 44"/>
                <a:gd name="T45" fmla="*/ 10 h 21"/>
                <a:gd name="T46" fmla="*/ 39 w 44"/>
                <a:gd name="T47" fmla="*/ 12 h 21"/>
                <a:gd name="T48" fmla="*/ 40 w 44"/>
                <a:gd name="T49" fmla="*/ 13 h 21"/>
                <a:gd name="T50" fmla="*/ 40 w 44"/>
                <a:gd name="T51" fmla="*/ 10 h 21"/>
                <a:gd name="T52" fmla="*/ 35 w 44"/>
                <a:gd name="T53" fmla="*/ 7 h 21"/>
                <a:gd name="T54" fmla="*/ 29 w 44"/>
                <a:gd name="T55" fmla="*/ 5 h 21"/>
                <a:gd name="T56" fmla="*/ 22 w 44"/>
                <a:gd name="T57" fmla="*/ 4 h 21"/>
                <a:gd name="T58" fmla="*/ 9 w 44"/>
                <a:gd name="T59" fmla="*/ 6 h 21"/>
                <a:gd name="T60" fmla="*/ 4 w 44"/>
                <a:gd name="T61" fmla="*/ 8 h 21"/>
                <a:gd name="T62" fmla="*/ 4 w 44"/>
                <a:gd name="T63" fmla="*/ 10 h 21"/>
                <a:gd name="T64" fmla="*/ 4 w 44"/>
                <a:gd name="T65" fmla="*/ 10 h 21"/>
                <a:gd name="T66" fmla="*/ 10 w 44"/>
                <a:gd name="T67" fmla="*/ 9 h 21"/>
                <a:gd name="T68" fmla="*/ 22 w 44"/>
                <a:gd name="T69"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21">
                  <a:moveTo>
                    <a:pt x="44" y="21"/>
                  </a:moveTo>
                  <a:cubicBezTo>
                    <a:pt x="41" y="18"/>
                    <a:pt x="41" y="18"/>
                    <a:pt x="41" y="18"/>
                  </a:cubicBezTo>
                  <a:cubicBezTo>
                    <a:pt x="40" y="17"/>
                    <a:pt x="39" y="16"/>
                    <a:pt x="37" y="16"/>
                  </a:cubicBezTo>
                  <a:cubicBezTo>
                    <a:pt x="36" y="15"/>
                    <a:pt x="34" y="14"/>
                    <a:pt x="33" y="14"/>
                  </a:cubicBezTo>
                  <a:cubicBezTo>
                    <a:pt x="30" y="13"/>
                    <a:pt x="26" y="12"/>
                    <a:pt x="23" y="12"/>
                  </a:cubicBezTo>
                  <a:cubicBezTo>
                    <a:pt x="18" y="12"/>
                    <a:pt x="14" y="13"/>
                    <a:pt x="10" y="13"/>
                  </a:cubicBezTo>
                  <a:cubicBezTo>
                    <a:pt x="7" y="14"/>
                    <a:pt x="5" y="14"/>
                    <a:pt x="2" y="15"/>
                  </a:cubicBezTo>
                  <a:cubicBezTo>
                    <a:pt x="0" y="15"/>
                    <a:pt x="0" y="15"/>
                    <a:pt x="0" y="15"/>
                  </a:cubicBezTo>
                  <a:cubicBezTo>
                    <a:pt x="0" y="10"/>
                    <a:pt x="0" y="10"/>
                    <a:pt x="0" y="10"/>
                  </a:cubicBezTo>
                  <a:cubicBezTo>
                    <a:pt x="0" y="8"/>
                    <a:pt x="0" y="7"/>
                    <a:pt x="0" y="6"/>
                  </a:cubicBezTo>
                  <a:cubicBezTo>
                    <a:pt x="1" y="5"/>
                    <a:pt x="1" y="5"/>
                    <a:pt x="1" y="5"/>
                  </a:cubicBezTo>
                  <a:cubicBezTo>
                    <a:pt x="2" y="5"/>
                    <a:pt x="2" y="5"/>
                    <a:pt x="2" y="5"/>
                  </a:cubicBezTo>
                  <a:cubicBezTo>
                    <a:pt x="4" y="4"/>
                    <a:pt x="6" y="3"/>
                    <a:pt x="8" y="2"/>
                  </a:cubicBezTo>
                  <a:cubicBezTo>
                    <a:pt x="13" y="1"/>
                    <a:pt x="18" y="0"/>
                    <a:pt x="22" y="0"/>
                  </a:cubicBezTo>
                  <a:cubicBezTo>
                    <a:pt x="25" y="0"/>
                    <a:pt x="28" y="1"/>
                    <a:pt x="30" y="1"/>
                  </a:cubicBezTo>
                  <a:cubicBezTo>
                    <a:pt x="32" y="1"/>
                    <a:pt x="35" y="2"/>
                    <a:pt x="37" y="3"/>
                  </a:cubicBezTo>
                  <a:cubicBezTo>
                    <a:pt x="39" y="5"/>
                    <a:pt x="41" y="6"/>
                    <a:pt x="43" y="8"/>
                  </a:cubicBezTo>
                  <a:cubicBezTo>
                    <a:pt x="44" y="8"/>
                    <a:pt x="44" y="8"/>
                    <a:pt x="44" y="8"/>
                  </a:cubicBezTo>
                  <a:cubicBezTo>
                    <a:pt x="44" y="9"/>
                    <a:pt x="44" y="9"/>
                    <a:pt x="44" y="9"/>
                  </a:cubicBezTo>
                  <a:cubicBezTo>
                    <a:pt x="44" y="10"/>
                    <a:pt x="44" y="10"/>
                    <a:pt x="44" y="10"/>
                  </a:cubicBezTo>
                  <a:lnTo>
                    <a:pt x="44" y="21"/>
                  </a:lnTo>
                  <a:close/>
                  <a:moveTo>
                    <a:pt x="22" y="8"/>
                  </a:moveTo>
                  <a:cubicBezTo>
                    <a:pt x="27" y="8"/>
                    <a:pt x="31" y="9"/>
                    <a:pt x="34" y="10"/>
                  </a:cubicBezTo>
                  <a:cubicBezTo>
                    <a:pt x="36" y="11"/>
                    <a:pt x="38" y="11"/>
                    <a:pt x="39" y="12"/>
                  </a:cubicBezTo>
                  <a:cubicBezTo>
                    <a:pt x="40" y="13"/>
                    <a:pt x="40" y="13"/>
                    <a:pt x="40" y="13"/>
                  </a:cubicBezTo>
                  <a:cubicBezTo>
                    <a:pt x="40" y="10"/>
                    <a:pt x="40" y="10"/>
                    <a:pt x="40" y="10"/>
                  </a:cubicBezTo>
                  <a:cubicBezTo>
                    <a:pt x="39" y="9"/>
                    <a:pt x="37" y="8"/>
                    <a:pt x="35" y="7"/>
                  </a:cubicBezTo>
                  <a:cubicBezTo>
                    <a:pt x="33" y="6"/>
                    <a:pt x="31" y="5"/>
                    <a:pt x="29" y="5"/>
                  </a:cubicBezTo>
                  <a:cubicBezTo>
                    <a:pt x="27" y="5"/>
                    <a:pt x="25" y="4"/>
                    <a:pt x="22" y="4"/>
                  </a:cubicBezTo>
                  <a:cubicBezTo>
                    <a:pt x="18" y="4"/>
                    <a:pt x="14" y="5"/>
                    <a:pt x="9" y="6"/>
                  </a:cubicBezTo>
                  <a:cubicBezTo>
                    <a:pt x="7" y="7"/>
                    <a:pt x="6" y="7"/>
                    <a:pt x="4" y="8"/>
                  </a:cubicBezTo>
                  <a:cubicBezTo>
                    <a:pt x="4" y="9"/>
                    <a:pt x="4" y="9"/>
                    <a:pt x="4" y="10"/>
                  </a:cubicBezTo>
                  <a:cubicBezTo>
                    <a:pt x="4" y="10"/>
                    <a:pt x="4" y="10"/>
                    <a:pt x="4" y="10"/>
                  </a:cubicBezTo>
                  <a:cubicBezTo>
                    <a:pt x="6" y="10"/>
                    <a:pt x="8" y="10"/>
                    <a:pt x="10" y="9"/>
                  </a:cubicBezTo>
                  <a:cubicBezTo>
                    <a:pt x="14" y="9"/>
                    <a:pt x="18" y="8"/>
                    <a:pt x="22" y="8"/>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6" name="Freeform 236"/>
            <p:cNvSpPr>
              <a:spLocks noEditPoints="1"/>
            </p:cNvSpPr>
            <p:nvPr/>
          </p:nvSpPr>
          <p:spPr bwMode="auto">
            <a:xfrm>
              <a:off x="7505692" y="3741517"/>
              <a:ext cx="60325" cy="19142"/>
            </a:xfrm>
            <a:custGeom>
              <a:avLst/>
              <a:gdLst>
                <a:gd name="T0" fmla="*/ 0 w 44"/>
                <a:gd name="T1" fmla="*/ 15 h 15"/>
                <a:gd name="T2" fmla="*/ 0 w 44"/>
                <a:gd name="T3" fmla="*/ 5 h 15"/>
                <a:gd name="T4" fmla="*/ 1 w 44"/>
                <a:gd name="T5" fmla="*/ 4 h 15"/>
                <a:gd name="T6" fmla="*/ 6 w 44"/>
                <a:gd name="T7" fmla="*/ 3 h 15"/>
                <a:gd name="T8" fmla="*/ 8 w 44"/>
                <a:gd name="T9" fmla="*/ 2 h 15"/>
                <a:gd name="T10" fmla="*/ 12 w 44"/>
                <a:gd name="T11" fmla="*/ 1 h 15"/>
                <a:gd name="T12" fmla="*/ 18 w 44"/>
                <a:gd name="T13" fmla="*/ 0 h 15"/>
                <a:gd name="T14" fmla="*/ 25 w 44"/>
                <a:gd name="T15" fmla="*/ 0 h 15"/>
                <a:gd name="T16" fmla="*/ 30 w 44"/>
                <a:gd name="T17" fmla="*/ 0 h 15"/>
                <a:gd name="T18" fmla="*/ 32 w 44"/>
                <a:gd name="T19" fmla="*/ 1 h 15"/>
                <a:gd name="T20" fmla="*/ 36 w 44"/>
                <a:gd name="T21" fmla="*/ 2 h 15"/>
                <a:gd name="T22" fmla="*/ 38 w 44"/>
                <a:gd name="T23" fmla="*/ 2 h 15"/>
                <a:gd name="T24" fmla="*/ 43 w 44"/>
                <a:gd name="T25" fmla="*/ 5 h 15"/>
                <a:gd name="T26" fmla="*/ 44 w 44"/>
                <a:gd name="T27" fmla="*/ 6 h 15"/>
                <a:gd name="T28" fmla="*/ 44 w 44"/>
                <a:gd name="T29" fmla="*/ 7 h 15"/>
                <a:gd name="T30" fmla="*/ 44 w 44"/>
                <a:gd name="T31" fmla="*/ 14 h 15"/>
                <a:gd name="T32" fmla="*/ 39 w 44"/>
                <a:gd name="T33" fmla="*/ 13 h 15"/>
                <a:gd name="T34" fmla="*/ 35 w 44"/>
                <a:gd name="T35" fmla="*/ 12 h 15"/>
                <a:gd name="T36" fmla="*/ 30 w 44"/>
                <a:gd name="T37" fmla="*/ 12 h 15"/>
                <a:gd name="T38" fmla="*/ 30 w 44"/>
                <a:gd name="T39" fmla="*/ 12 h 15"/>
                <a:gd name="T40" fmla="*/ 27 w 44"/>
                <a:gd name="T41" fmla="*/ 12 h 15"/>
                <a:gd name="T42" fmla="*/ 25 w 44"/>
                <a:gd name="T43" fmla="*/ 12 h 15"/>
                <a:gd name="T44" fmla="*/ 23 w 44"/>
                <a:gd name="T45" fmla="*/ 12 h 15"/>
                <a:gd name="T46" fmla="*/ 20 w 44"/>
                <a:gd name="T47" fmla="*/ 12 h 15"/>
                <a:gd name="T48" fmla="*/ 11 w 44"/>
                <a:gd name="T49" fmla="*/ 13 h 15"/>
                <a:gd name="T50" fmla="*/ 0 w 44"/>
                <a:gd name="T51" fmla="*/ 15 h 15"/>
                <a:gd name="T52" fmla="*/ 4 w 44"/>
                <a:gd name="T53" fmla="*/ 8 h 15"/>
                <a:gd name="T54" fmla="*/ 4 w 44"/>
                <a:gd name="T55" fmla="*/ 10 h 15"/>
                <a:gd name="T56" fmla="*/ 10 w 44"/>
                <a:gd name="T57" fmla="*/ 9 h 15"/>
                <a:gd name="T58" fmla="*/ 19 w 44"/>
                <a:gd name="T59" fmla="*/ 8 h 15"/>
                <a:gd name="T60" fmla="*/ 23 w 44"/>
                <a:gd name="T61" fmla="*/ 8 h 15"/>
                <a:gd name="T62" fmla="*/ 25 w 44"/>
                <a:gd name="T63" fmla="*/ 8 h 15"/>
                <a:gd name="T64" fmla="*/ 27 w 44"/>
                <a:gd name="T65" fmla="*/ 8 h 15"/>
                <a:gd name="T66" fmla="*/ 30 w 44"/>
                <a:gd name="T67" fmla="*/ 8 h 15"/>
                <a:gd name="T68" fmla="*/ 30 w 44"/>
                <a:gd name="T69" fmla="*/ 8 h 15"/>
                <a:gd name="T70" fmla="*/ 36 w 44"/>
                <a:gd name="T71" fmla="*/ 8 h 15"/>
                <a:gd name="T72" fmla="*/ 40 w 44"/>
                <a:gd name="T73" fmla="*/ 9 h 15"/>
                <a:gd name="T74" fmla="*/ 40 w 44"/>
                <a:gd name="T75" fmla="*/ 8 h 15"/>
                <a:gd name="T76" fmla="*/ 36 w 44"/>
                <a:gd name="T77" fmla="*/ 6 h 15"/>
                <a:gd name="T78" fmla="*/ 35 w 44"/>
                <a:gd name="T79" fmla="*/ 6 h 15"/>
                <a:gd name="T80" fmla="*/ 31 w 44"/>
                <a:gd name="T81" fmla="*/ 5 h 15"/>
                <a:gd name="T82" fmla="*/ 29 w 44"/>
                <a:gd name="T83" fmla="*/ 4 h 15"/>
                <a:gd name="T84" fmla="*/ 25 w 44"/>
                <a:gd name="T85" fmla="*/ 4 h 15"/>
                <a:gd name="T86" fmla="*/ 25 w 44"/>
                <a:gd name="T87" fmla="*/ 4 h 15"/>
                <a:gd name="T88" fmla="*/ 19 w 44"/>
                <a:gd name="T89" fmla="*/ 4 h 15"/>
                <a:gd name="T90" fmla="*/ 13 w 44"/>
                <a:gd name="T91" fmla="*/ 5 h 15"/>
                <a:gd name="T92" fmla="*/ 9 w 44"/>
                <a:gd name="T93" fmla="*/ 6 h 15"/>
                <a:gd name="T94" fmla="*/ 7 w 44"/>
                <a:gd name="T95" fmla="*/ 7 h 15"/>
                <a:gd name="T96" fmla="*/ 4 w 44"/>
                <a:gd name="T9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 h="15">
                  <a:moveTo>
                    <a:pt x="0" y="15"/>
                  </a:moveTo>
                  <a:cubicBezTo>
                    <a:pt x="0" y="5"/>
                    <a:pt x="0" y="5"/>
                    <a:pt x="0" y="5"/>
                  </a:cubicBezTo>
                  <a:cubicBezTo>
                    <a:pt x="1" y="4"/>
                    <a:pt x="1" y="4"/>
                    <a:pt x="1" y="4"/>
                  </a:cubicBezTo>
                  <a:cubicBezTo>
                    <a:pt x="3" y="4"/>
                    <a:pt x="4" y="3"/>
                    <a:pt x="6" y="3"/>
                  </a:cubicBezTo>
                  <a:cubicBezTo>
                    <a:pt x="7" y="3"/>
                    <a:pt x="7" y="2"/>
                    <a:pt x="8" y="2"/>
                  </a:cubicBezTo>
                  <a:cubicBezTo>
                    <a:pt x="9" y="2"/>
                    <a:pt x="11" y="1"/>
                    <a:pt x="12" y="1"/>
                  </a:cubicBezTo>
                  <a:cubicBezTo>
                    <a:pt x="14" y="1"/>
                    <a:pt x="16" y="0"/>
                    <a:pt x="18" y="0"/>
                  </a:cubicBezTo>
                  <a:cubicBezTo>
                    <a:pt x="21" y="0"/>
                    <a:pt x="23" y="0"/>
                    <a:pt x="25" y="0"/>
                  </a:cubicBezTo>
                  <a:cubicBezTo>
                    <a:pt x="27" y="0"/>
                    <a:pt x="28" y="0"/>
                    <a:pt x="30" y="0"/>
                  </a:cubicBezTo>
                  <a:cubicBezTo>
                    <a:pt x="30" y="1"/>
                    <a:pt x="31" y="1"/>
                    <a:pt x="32" y="1"/>
                  </a:cubicBezTo>
                  <a:cubicBezTo>
                    <a:pt x="33" y="1"/>
                    <a:pt x="35" y="2"/>
                    <a:pt x="36" y="2"/>
                  </a:cubicBezTo>
                  <a:cubicBezTo>
                    <a:pt x="38" y="2"/>
                    <a:pt x="38" y="2"/>
                    <a:pt x="38" y="2"/>
                  </a:cubicBezTo>
                  <a:cubicBezTo>
                    <a:pt x="40" y="3"/>
                    <a:pt x="41" y="4"/>
                    <a:pt x="43" y="5"/>
                  </a:cubicBezTo>
                  <a:cubicBezTo>
                    <a:pt x="44" y="6"/>
                    <a:pt x="44" y="6"/>
                    <a:pt x="44" y="6"/>
                  </a:cubicBezTo>
                  <a:cubicBezTo>
                    <a:pt x="44" y="7"/>
                    <a:pt x="44" y="7"/>
                    <a:pt x="44" y="7"/>
                  </a:cubicBezTo>
                  <a:cubicBezTo>
                    <a:pt x="44" y="14"/>
                    <a:pt x="44" y="14"/>
                    <a:pt x="44" y="14"/>
                  </a:cubicBezTo>
                  <a:cubicBezTo>
                    <a:pt x="39" y="13"/>
                    <a:pt x="39" y="13"/>
                    <a:pt x="39" y="13"/>
                  </a:cubicBezTo>
                  <a:cubicBezTo>
                    <a:pt x="38" y="13"/>
                    <a:pt x="37" y="12"/>
                    <a:pt x="35" y="12"/>
                  </a:cubicBezTo>
                  <a:cubicBezTo>
                    <a:pt x="30" y="12"/>
                    <a:pt x="30" y="12"/>
                    <a:pt x="30" y="12"/>
                  </a:cubicBezTo>
                  <a:cubicBezTo>
                    <a:pt x="30" y="12"/>
                    <a:pt x="30" y="12"/>
                    <a:pt x="30" y="12"/>
                  </a:cubicBezTo>
                  <a:cubicBezTo>
                    <a:pt x="27" y="12"/>
                    <a:pt x="27" y="12"/>
                    <a:pt x="27" y="12"/>
                  </a:cubicBezTo>
                  <a:cubicBezTo>
                    <a:pt x="26" y="12"/>
                    <a:pt x="26" y="12"/>
                    <a:pt x="25" y="12"/>
                  </a:cubicBezTo>
                  <a:cubicBezTo>
                    <a:pt x="23" y="12"/>
                    <a:pt x="23" y="12"/>
                    <a:pt x="23" y="12"/>
                  </a:cubicBezTo>
                  <a:cubicBezTo>
                    <a:pt x="22" y="12"/>
                    <a:pt x="21" y="12"/>
                    <a:pt x="20" y="12"/>
                  </a:cubicBezTo>
                  <a:cubicBezTo>
                    <a:pt x="17" y="12"/>
                    <a:pt x="13" y="13"/>
                    <a:pt x="11" y="13"/>
                  </a:cubicBezTo>
                  <a:lnTo>
                    <a:pt x="0" y="15"/>
                  </a:lnTo>
                  <a:close/>
                  <a:moveTo>
                    <a:pt x="4" y="8"/>
                  </a:moveTo>
                  <a:cubicBezTo>
                    <a:pt x="4" y="10"/>
                    <a:pt x="4" y="10"/>
                    <a:pt x="4" y="10"/>
                  </a:cubicBezTo>
                  <a:cubicBezTo>
                    <a:pt x="10" y="9"/>
                    <a:pt x="10" y="9"/>
                    <a:pt x="10" y="9"/>
                  </a:cubicBezTo>
                  <a:cubicBezTo>
                    <a:pt x="13" y="9"/>
                    <a:pt x="16" y="8"/>
                    <a:pt x="19" y="8"/>
                  </a:cubicBezTo>
                  <a:cubicBezTo>
                    <a:pt x="20" y="8"/>
                    <a:pt x="22" y="8"/>
                    <a:pt x="23" y="8"/>
                  </a:cubicBezTo>
                  <a:cubicBezTo>
                    <a:pt x="25" y="8"/>
                    <a:pt x="25" y="8"/>
                    <a:pt x="25" y="8"/>
                  </a:cubicBezTo>
                  <a:cubicBezTo>
                    <a:pt x="26" y="8"/>
                    <a:pt x="26" y="8"/>
                    <a:pt x="27" y="8"/>
                  </a:cubicBezTo>
                  <a:cubicBezTo>
                    <a:pt x="30" y="8"/>
                    <a:pt x="30" y="8"/>
                    <a:pt x="30" y="8"/>
                  </a:cubicBezTo>
                  <a:cubicBezTo>
                    <a:pt x="30" y="8"/>
                    <a:pt x="30" y="8"/>
                    <a:pt x="30" y="8"/>
                  </a:cubicBezTo>
                  <a:cubicBezTo>
                    <a:pt x="36" y="8"/>
                    <a:pt x="36" y="8"/>
                    <a:pt x="36" y="8"/>
                  </a:cubicBezTo>
                  <a:cubicBezTo>
                    <a:pt x="37" y="8"/>
                    <a:pt x="39" y="9"/>
                    <a:pt x="40" y="9"/>
                  </a:cubicBezTo>
                  <a:cubicBezTo>
                    <a:pt x="40" y="8"/>
                    <a:pt x="40" y="8"/>
                    <a:pt x="40" y="8"/>
                  </a:cubicBezTo>
                  <a:cubicBezTo>
                    <a:pt x="39" y="7"/>
                    <a:pt x="38" y="7"/>
                    <a:pt x="36" y="6"/>
                  </a:cubicBezTo>
                  <a:cubicBezTo>
                    <a:pt x="35" y="6"/>
                    <a:pt x="35" y="6"/>
                    <a:pt x="35" y="6"/>
                  </a:cubicBezTo>
                  <a:cubicBezTo>
                    <a:pt x="34" y="5"/>
                    <a:pt x="32" y="5"/>
                    <a:pt x="31" y="5"/>
                  </a:cubicBezTo>
                  <a:cubicBezTo>
                    <a:pt x="30" y="5"/>
                    <a:pt x="30" y="4"/>
                    <a:pt x="29" y="4"/>
                  </a:cubicBezTo>
                  <a:cubicBezTo>
                    <a:pt x="28" y="4"/>
                    <a:pt x="27" y="4"/>
                    <a:pt x="25" y="4"/>
                  </a:cubicBezTo>
                  <a:cubicBezTo>
                    <a:pt x="25" y="4"/>
                    <a:pt x="25" y="4"/>
                    <a:pt x="25" y="4"/>
                  </a:cubicBezTo>
                  <a:cubicBezTo>
                    <a:pt x="23" y="4"/>
                    <a:pt x="21" y="4"/>
                    <a:pt x="19" y="4"/>
                  </a:cubicBezTo>
                  <a:cubicBezTo>
                    <a:pt x="17" y="4"/>
                    <a:pt x="15" y="5"/>
                    <a:pt x="13" y="5"/>
                  </a:cubicBezTo>
                  <a:cubicBezTo>
                    <a:pt x="11" y="5"/>
                    <a:pt x="10" y="6"/>
                    <a:pt x="9" y="6"/>
                  </a:cubicBezTo>
                  <a:cubicBezTo>
                    <a:pt x="8" y="6"/>
                    <a:pt x="8" y="6"/>
                    <a:pt x="7" y="7"/>
                  </a:cubicBezTo>
                  <a:cubicBezTo>
                    <a:pt x="6" y="7"/>
                    <a:pt x="5" y="7"/>
                    <a:pt x="4" y="8"/>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7" name="Freeform 237"/>
            <p:cNvSpPr>
              <a:spLocks noEditPoints="1"/>
            </p:cNvSpPr>
            <p:nvPr/>
          </p:nvSpPr>
          <p:spPr bwMode="auto">
            <a:xfrm>
              <a:off x="7505692" y="3793051"/>
              <a:ext cx="60325" cy="26503"/>
            </a:xfrm>
            <a:custGeom>
              <a:avLst/>
              <a:gdLst>
                <a:gd name="T0" fmla="*/ 22 w 44"/>
                <a:gd name="T1" fmla="*/ 21 h 21"/>
                <a:gd name="T2" fmla="*/ 22 w 44"/>
                <a:gd name="T3" fmla="*/ 21 h 21"/>
                <a:gd name="T4" fmla="*/ 8 w 44"/>
                <a:gd name="T5" fmla="*/ 19 h 21"/>
                <a:gd name="T6" fmla="*/ 2 w 44"/>
                <a:gd name="T7" fmla="*/ 17 h 21"/>
                <a:gd name="T8" fmla="*/ 1 w 44"/>
                <a:gd name="T9" fmla="*/ 16 h 21"/>
                <a:gd name="T10" fmla="*/ 1 w 44"/>
                <a:gd name="T11" fmla="*/ 15 h 21"/>
                <a:gd name="T12" fmla="*/ 0 w 44"/>
                <a:gd name="T13" fmla="*/ 9 h 21"/>
                <a:gd name="T14" fmla="*/ 0 w 44"/>
                <a:gd name="T15" fmla="*/ 6 h 21"/>
                <a:gd name="T16" fmla="*/ 2 w 44"/>
                <a:gd name="T17" fmla="*/ 7 h 21"/>
                <a:gd name="T18" fmla="*/ 10 w 44"/>
                <a:gd name="T19" fmla="*/ 8 h 21"/>
                <a:gd name="T20" fmla="*/ 22 w 44"/>
                <a:gd name="T21" fmla="*/ 9 h 21"/>
                <a:gd name="T22" fmla="*/ 22 w 44"/>
                <a:gd name="T23" fmla="*/ 9 h 21"/>
                <a:gd name="T24" fmla="*/ 33 w 44"/>
                <a:gd name="T25" fmla="*/ 7 h 21"/>
                <a:gd name="T26" fmla="*/ 37 w 44"/>
                <a:gd name="T27" fmla="*/ 5 h 21"/>
                <a:gd name="T28" fmla="*/ 41 w 44"/>
                <a:gd name="T29" fmla="*/ 3 h 21"/>
                <a:gd name="T30" fmla="*/ 44 w 44"/>
                <a:gd name="T31" fmla="*/ 0 h 21"/>
                <a:gd name="T32" fmla="*/ 44 w 44"/>
                <a:gd name="T33" fmla="*/ 9 h 21"/>
                <a:gd name="T34" fmla="*/ 44 w 44"/>
                <a:gd name="T35" fmla="*/ 13 h 21"/>
                <a:gd name="T36" fmla="*/ 43 w 44"/>
                <a:gd name="T37" fmla="*/ 13 h 21"/>
                <a:gd name="T38" fmla="*/ 43 w 44"/>
                <a:gd name="T39" fmla="*/ 14 h 21"/>
                <a:gd name="T40" fmla="*/ 37 w 44"/>
                <a:gd name="T41" fmla="*/ 18 h 21"/>
                <a:gd name="T42" fmla="*/ 30 w 44"/>
                <a:gd name="T43" fmla="*/ 20 h 21"/>
                <a:gd name="T44" fmla="*/ 22 w 44"/>
                <a:gd name="T45" fmla="*/ 21 h 21"/>
                <a:gd name="T46" fmla="*/ 5 w 44"/>
                <a:gd name="T47" fmla="*/ 13 h 21"/>
                <a:gd name="T48" fmla="*/ 9 w 44"/>
                <a:gd name="T49" fmla="*/ 15 h 21"/>
                <a:gd name="T50" fmla="*/ 22 w 44"/>
                <a:gd name="T51" fmla="*/ 17 h 21"/>
                <a:gd name="T52" fmla="*/ 29 w 44"/>
                <a:gd name="T53" fmla="*/ 16 h 21"/>
                <a:gd name="T54" fmla="*/ 35 w 44"/>
                <a:gd name="T55" fmla="*/ 14 h 21"/>
                <a:gd name="T56" fmla="*/ 40 w 44"/>
                <a:gd name="T57" fmla="*/ 11 h 21"/>
                <a:gd name="T58" fmla="*/ 40 w 44"/>
                <a:gd name="T59" fmla="*/ 9 h 21"/>
                <a:gd name="T60" fmla="*/ 40 w 44"/>
                <a:gd name="T61" fmla="*/ 9 h 21"/>
                <a:gd name="T62" fmla="*/ 39 w 44"/>
                <a:gd name="T63" fmla="*/ 9 h 21"/>
                <a:gd name="T64" fmla="*/ 34 w 44"/>
                <a:gd name="T65" fmla="*/ 11 h 21"/>
                <a:gd name="T66" fmla="*/ 23 w 44"/>
                <a:gd name="T67" fmla="*/ 13 h 21"/>
                <a:gd name="T68" fmla="*/ 10 w 44"/>
                <a:gd name="T69" fmla="*/ 12 h 21"/>
                <a:gd name="T70" fmla="*/ 4 w 44"/>
                <a:gd name="T71" fmla="*/ 11 h 21"/>
                <a:gd name="T72" fmla="*/ 5 w 44"/>
                <a:gd name="T7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21">
                  <a:moveTo>
                    <a:pt x="22" y="21"/>
                  </a:moveTo>
                  <a:cubicBezTo>
                    <a:pt x="22" y="21"/>
                    <a:pt x="22" y="21"/>
                    <a:pt x="22" y="21"/>
                  </a:cubicBezTo>
                  <a:cubicBezTo>
                    <a:pt x="18" y="21"/>
                    <a:pt x="13" y="20"/>
                    <a:pt x="8" y="19"/>
                  </a:cubicBezTo>
                  <a:cubicBezTo>
                    <a:pt x="6" y="18"/>
                    <a:pt x="4" y="17"/>
                    <a:pt x="2" y="17"/>
                  </a:cubicBezTo>
                  <a:cubicBezTo>
                    <a:pt x="1" y="16"/>
                    <a:pt x="1" y="16"/>
                    <a:pt x="1" y="16"/>
                  </a:cubicBezTo>
                  <a:cubicBezTo>
                    <a:pt x="1" y="15"/>
                    <a:pt x="1" y="15"/>
                    <a:pt x="1" y="15"/>
                  </a:cubicBezTo>
                  <a:cubicBezTo>
                    <a:pt x="0" y="13"/>
                    <a:pt x="0" y="11"/>
                    <a:pt x="0" y="9"/>
                  </a:cubicBezTo>
                  <a:cubicBezTo>
                    <a:pt x="0" y="6"/>
                    <a:pt x="0" y="6"/>
                    <a:pt x="0" y="6"/>
                  </a:cubicBezTo>
                  <a:cubicBezTo>
                    <a:pt x="2" y="7"/>
                    <a:pt x="2" y="7"/>
                    <a:pt x="2" y="7"/>
                  </a:cubicBezTo>
                  <a:cubicBezTo>
                    <a:pt x="5" y="7"/>
                    <a:pt x="7" y="7"/>
                    <a:pt x="10" y="8"/>
                  </a:cubicBezTo>
                  <a:cubicBezTo>
                    <a:pt x="14" y="8"/>
                    <a:pt x="18" y="9"/>
                    <a:pt x="22" y="9"/>
                  </a:cubicBezTo>
                  <a:cubicBezTo>
                    <a:pt x="22" y="9"/>
                    <a:pt x="22" y="9"/>
                    <a:pt x="22" y="9"/>
                  </a:cubicBezTo>
                  <a:cubicBezTo>
                    <a:pt x="26" y="9"/>
                    <a:pt x="30" y="8"/>
                    <a:pt x="33" y="7"/>
                  </a:cubicBezTo>
                  <a:cubicBezTo>
                    <a:pt x="34" y="7"/>
                    <a:pt x="36" y="6"/>
                    <a:pt x="37" y="5"/>
                  </a:cubicBezTo>
                  <a:cubicBezTo>
                    <a:pt x="39" y="5"/>
                    <a:pt x="40" y="4"/>
                    <a:pt x="41" y="3"/>
                  </a:cubicBezTo>
                  <a:cubicBezTo>
                    <a:pt x="44" y="0"/>
                    <a:pt x="44" y="0"/>
                    <a:pt x="44" y="0"/>
                  </a:cubicBezTo>
                  <a:cubicBezTo>
                    <a:pt x="44" y="9"/>
                    <a:pt x="44" y="9"/>
                    <a:pt x="44" y="9"/>
                  </a:cubicBezTo>
                  <a:cubicBezTo>
                    <a:pt x="44" y="10"/>
                    <a:pt x="44" y="11"/>
                    <a:pt x="44" y="13"/>
                  </a:cubicBezTo>
                  <a:cubicBezTo>
                    <a:pt x="43" y="13"/>
                    <a:pt x="43" y="13"/>
                    <a:pt x="43" y="13"/>
                  </a:cubicBezTo>
                  <a:cubicBezTo>
                    <a:pt x="43" y="14"/>
                    <a:pt x="43" y="14"/>
                    <a:pt x="43" y="14"/>
                  </a:cubicBezTo>
                  <a:cubicBezTo>
                    <a:pt x="41" y="15"/>
                    <a:pt x="39" y="17"/>
                    <a:pt x="37" y="18"/>
                  </a:cubicBezTo>
                  <a:cubicBezTo>
                    <a:pt x="35" y="19"/>
                    <a:pt x="32" y="20"/>
                    <a:pt x="30" y="20"/>
                  </a:cubicBezTo>
                  <a:cubicBezTo>
                    <a:pt x="28" y="20"/>
                    <a:pt x="25" y="21"/>
                    <a:pt x="22" y="21"/>
                  </a:cubicBezTo>
                  <a:close/>
                  <a:moveTo>
                    <a:pt x="5" y="13"/>
                  </a:moveTo>
                  <a:cubicBezTo>
                    <a:pt x="6" y="14"/>
                    <a:pt x="8" y="14"/>
                    <a:pt x="9" y="15"/>
                  </a:cubicBezTo>
                  <a:cubicBezTo>
                    <a:pt x="14" y="16"/>
                    <a:pt x="18" y="17"/>
                    <a:pt x="22" y="17"/>
                  </a:cubicBezTo>
                  <a:cubicBezTo>
                    <a:pt x="25" y="17"/>
                    <a:pt x="27" y="16"/>
                    <a:pt x="29" y="16"/>
                  </a:cubicBezTo>
                  <a:cubicBezTo>
                    <a:pt x="31" y="16"/>
                    <a:pt x="33" y="15"/>
                    <a:pt x="35" y="14"/>
                  </a:cubicBezTo>
                  <a:cubicBezTo>
                    <a:pt x="37" y="13"/>
                    <a:pt x="38" y="12"/>
                    <a:pt x="40" y="11"/>
                  </a:cubicBezTo>
                  <a:cubicBezTo>
                    <a:pt x="40" y="10"/>
                    <a:pt x="40" y="9"/>
                    <a:pt x="40" y="9"/>
                  </a:cubicBezTo>
                  <a:cubicBezTo>
                    <a:pt x="40" y="9"/>
                    <a:pt x="40" y="9"/>
                    <a:pt x="40" y="9"/>
                  </a:cubicBezTo>
                  <a:cubicBezTo>
                    <a:pt x="39" y="9"/>
                    <a:pt x="39" y="9"/>
                    <a:pt x="39" y="9"/>
                  </a:cubicBezTo>
                  <a:cubicBezTo>
                    <a:pt x="38" y="10"/>
                    <a:pt x="36" y="10"/>
                    <a:pt x="34" y="11"/>
                  </a:cubicBezTo>
                  <a:cubicBezTo>
                    <a:pt x="31" y="12"/>
                    <a:pt x="27" y="13"/>
                    <a:pt x="23" y="13"/>
                  </a:cubicBezTo>
                  <a:cubicBezTo>
                    <a:pt x="18" y="13"/>
                    <a:pt x="14" y="12"/>
                    <a:pt x="10" y="12"/>
                  </a:cubicBezTo>
                  <a:cubicBezTo>
                    <a:pt x="8" y="11"/>
                    <a:pt x="6" y="11"/>
                    <a:pt x="4" y="11"/>
                  </a:cubicBezTo>
                  <a:cubicBezTo>
                    <a:pt x="4" y="12"/>
                    <a:pt x="4" y="12"/>
                    <a:pt x="5" y="13"/>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8" name="Freeform 238"/>
            <p:cNvSpPr>
              <a:spLocks noEditPoints="1"/>
            </p:cNvSpPr>
            <p:nvPr/>
          </p:nvSpPr>
          <p:spPr bwMode="auto">
            <a:xfrm>
              <a:off x="7505692" y="3773910"/>
              <a:ext cx="60325" cy="19142"/>
            </a:xfrm>
            <a:custGeom>
              <a:avLst/>
              <a:gdLst>
                <a:gd name="T0" fmla="*/ 23 w 44"/>
                <a:gd name="T1" fmla="*/ 15 h 15"/>
                <a:gd name="T2" fmla="*/ 18 w 44"/>
                <a:gd name="T3" fmla="*/ 15 h 15"/>
                <a:gd name="T4" fmla="*/ 12 w 44"/>
                <a:gd name="T5" fmla="*/ 14 h 15"/>
                <a:gd name="T6" fmla="*/ 8 w 44"/>
                <a:gd name="T7" fmla="*/ 13 h 15"/>
                <a:gd name="T8" fmla="*/ 6 w 44"/>
                <a:gd name="T9" fmla="*/ 12 h 15"/>
                <a:gd name="T10" fmla="*/ 1 w 44"/>
                <a:gd name="T11" fmla="*/ 11 h 15"/>
                <a:gd name="T12" fmla="*/ 0 w 44"/>
                <a:gd name="T13" fmla="*/ 10 h 15"/>
                <a:gd name="T14" fmla="*/ 0 w 44"/>
                <a:gd name="T15" fmla="*/ 0 h 15"/>
                <a:gd name="T16" fmla="*/ 11 w 44"/>
                <a:gd name="T17" fmla="*/ 2 h 15"/>
                <a:gd name="T18" fmla="*/ 20 w 44"/>
                <a:gd name="T19" fmla="*/ 3 h 15"/>
                <a:gd name="T20" fmla="*/ 23 w 44"/>
                <a:gd name="T21" fmla="*/ 3 h 15"/>
                <a:gd name="T22" fmla="*/ 25 w 44"/>
                <a:gd name="T23" fmla="*/ 3 h 15"/>
                <a:gd name="T24" fmla="*/ 27 w 44"/>
                <a:gd name="T25" fmla="*/ 3 h 15"/>
                <a:gd name="T26" fmla="*/ 30 w 44"/>
                <a:gd name="T27" fmla="*/ 3 h 15"/>
                <a:gd name="T28" fmla="*/ 30 w 44"/>
                <a:gd name="T29" fmla="*/ 3 h 15"/>
                <a:gd name="T30" fmla="*/ 35 w 44"/>
                <a:gd name="T31" fmla="*/ 3 h 15"/>
                <a:gd name="T32" fmla="*/ 40 w 44"/>
                <a:gd name="T33" fmla="*/ 2 h 15"/>
                <a:gd name="T34" fmla="*/ 44 w 44"/>
                <a:gd name="T35" fmla="*/ 1 h 15"/>
                <a:gd name="T36" fmla="*/ 44 w 44"/>
                <a:gd name="T37" fmla="*/ 9 h 15"/>
                <a:gd name="T38" fmla="*/ 43 w 44"/>
                <a:gd name="T39" fmla="*/ 10 h 15"/>
                <a:gd name="T40" fmla="*/ 38 w 44"/>
                <a:gd name="T41" fmla="*/ 13 h 15"/>
                <a:gd name="T42" fmla="*/ 36 w 44"/>
                <a:gd name="T43" fmla="*/ 13 h 15"/>
                <a:gd name="T44" fmla="*/ 32 w 44"/>
                <a:gd name="T45" fmla="*/ 14 h 15"/>
                <a:gd name="T46" fmla="*/ 30 w 44"/>
                <a:gd name="T47" fmla="*/ 15 h 15"/>
                <a:gd name="T48" fmla="*/ 25 w 44"/>
                <a:gd name="T49" fmla="*/ 15 h 15"/>
                <a:gd name="T50" fmla="*/ 25 w 44"/>
                <a:gd name="T51" fmla="*/ 15 h 15"/>
                <a:gd name="T52" fmla="*/ 23 w 44"/>
                <a:gd name="T53" fmla="*/ 15 h 15"/>
                <a:gd name="T54" fmla="*/ 4 w 44"/>
                <a:gd name="T55" fmla="*/ 7 h 15"/>
                <a:gd name="T56" fmla="*/ 7 w 44"/>
                <a:gd name="T57" fmla="*/ 8 h 15"/>
                <a:gd name="T58" fmla="*/ 9 w 44"/>
                <a:gd name="T59" fmla="*/ 9 h 15"/>
                <a:gd name="T60" fmla="*/ 13 w 44"/>
                <a:gd name="T61" fmla="*/ 10 h 15"/>
                <a:gd name="T62" fmla="*/ 19 w 44"/>
                <a:gd name="T63" fmla="*/ 11 h 15"/>
                <a:gd name="T64" fmla="*/ 25 w 44"/>
                <a:gd name="T65" fmla="*/ 11 h 15"/>
                <a:gd name="T66" fmla="*/ 25 w 44"/>
                <a:gd name="T67" fmla="*/ 11 h 15"/>
                <a:gd name="T68" fmla="*/ 25 w 44"/>
                <a:gd name="T69" fmla="*/ 11 h 15"/>
                <a:gd name="T70" fmla="*/ 29 w 44"/>
                <a:gd name="T71" fmla="*/ 11 h 15"/>
                <a:gd name="T72" fmla="*/ 31 w 44"/>
                <a:gd name="T73" fmla="*/ 10 h 15"/>
                <a:gd name="T74" fmla="*/ 35 w 44"/>
                <a:gd name="T75" fmla="*/ 9 h 15"/>
                <a:gd name="T76" fmla="*/ 36 w 44"/>
                <a:gd name="T77" fmla="*/ 9 h 15"/>
                <a:gd name="T78" fmla="*/ 40 w 44"/>
                <a:gd name="T79" fmla="*/ 7 h 15"/>
                <a:gd name="T80" fmla="*/ 40 w 44"/>
                <a:gd name="T81" fmla="*/ 6 h 15"/>
                <a:gd name="T82" fmla="*/ 36 w 44"/>
                <a:gd name="T83" fmla="*/ 7 h 15"/>
                <a:gd name="T84" fmla="*/ 27 w 44"/>
                <a:gd name="T85" fmla="*/ 7 h 15"/>
                <a:gd name="T86" fmla="*/ 25 w 44"/>
                <a:gd name="T87" fmla="*/ 7 h 15"/>
                <a:gd name="T88" fmla="*/ 23 w 44"/>
                <a:gd name="T89" fmla="*/ 7 h 15"/>
                <a:gd name="T90" fmla="*/ 19 w 44"/>
                <a:gd name="T91" fmla="*/ 7 h 15"/>
                <a:gd name="T92" fmla="*/ 10 w 44"/>
                <a:gd name="T93" fmla="*/ 6 h 15"/>
                <a:gd name="T94" fmla="*/ 4 w 44"/>
                <a:gd name="T95" fmla="*/ 5 h 15"/>
                <a:gd name="T96" fmla="*/ 4 w 44"/>
                <a:gd name="T9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 h="15">
                  <a:moveTo>
                    <a:pt x="23" y="15"/>
                  </a:moveTo>
                  <a:cubicBezTo>
                    <a:pt x="21" y="15"/>
                    <a:pt x="20" y="15"/>
                    <a:pt x="18" y="15"/>
                  </a:cubicBezTo>
                  <a:cubicBezTo>
                    <a:pt x="16" y="15"/>
                    <a:pt x="14" y="14"/>
                    <a:pt x="12" y="14"/>
                  </a:cubicBezTo>
                  <a:cubicBezTo>
                    <a:pt x="11" y="14"/>
                    <a:pt x="9" y="13"/>
                    <a:pt x="8" y="13"/>
                  </a:cubicBezTo>
                  <a:cubicBezTo>
                    <a:pt x="7" y="13"/>
                    <a:pt x="7" y="12"/>
                    <a:pt x="6" y="12"/>
                  </a:cubicBezTo>
                  <a:cubicBezTo>
                    <a:pt x="4" y="12"/>
                    <a:pt x="3" y="11"/>
                    <a:pt x="1" y="11"/>
                  </a:cubicBezTo>
                  <a:cubicBezTo>
                    <a:pt x="0" y="10"/>
                    <a:pt x="0" y="10"/>
                    <a:pt x="0" y="10"/>
                  </a:cubicBezTo>
                  <a:cubicBezTo>
                    <a:pt x="0" y="0"/>
                    <a:pt x="0" y="0"/>
                    <a:pt x="0" y="0"/>
                  </a:cubicBezTo>
                  <a:cubicBezTo>
                    <a:pt x="11" y="2"/>
                    <a:pt x="11" y="2"/>
                    <a:pt x="11" y="2"/>
                  </a:cubicBezTo>
                  <a:cubicBezTo>
                    <a:pt x="13" y="2"/>
                    <a:pt x="17" y="3"/>
                    <a:pt x="20" y="3"/>
                  </a:cubicBezTo>
                  <a:cubicBezTo>
                    <a:pt x="21" y="3"/>
                    <a:pt x="22" y="3"/>
                    <a:pt x="23" y="3"/>
                  </a:cubicBezTo>
                  <a:cubicBezTo>
                    <a:pt x="25" y="3"/>
                    <a:pt x="25" y="3"/>
                    <a:pt x="25" y="3"/>
                  </a:cubicBezTo>
                  <a:cubicBezTo>
                    <a:pt x="26" y="3"/>
                    <a:pt x="26" y="3"/>
                    <a:pt x="27" y="3"/>
                  </a:cubicBezTo>
                  <a:cubicBezTo>
                    <a:pt x="30" y="3"/>
                    <a:pt x="30" y="3"/>
                    <a:pt x="30" y="3"/>
                  </a:cubicBezTo>
                  <a:cubicBezTo>
                    <a:pt x="30" y="3"/>
                    <a:pt x="30" y="3"/>
                    <a:pt x="30" y="3"/>
                  </a:cubicBezTo>
                  <a:cubicBezTo>
                    <a:pt x="35" y="3"/>
                    <a:pt x="35" y="3"/>
                    <a:pt x="35" y="3"/>
                  </a:cubicBezTo>
                  <a:cubicBezTo>
                    <a:pt x="37" y="3"/>
                    <a:pt x="38" y="2"/>
                    <a:pt x="40" y="2"/>
                  </a:cubicBezTo>
                  <a:cubicBezTo>
                    <a:pt x="44" y="1"/>
                    <a:pt x="44" y="1"/>
                    <a:pt x="44" y="1"/>
                  </a:cubicBezTo>
                  <a:cubicBezTo>
                    <a:pt x="44" y="9"/>
                    <a:pt x="44" y="9"/>
                    <a:pt x="44" y="9"/>
                  </a:cubicBezTo>
                  <a:cubicBezTo>
                    <a:pt x="43" y="10"/>
                    <a:pt x="43" y="10"/>
                    <a:pt x="43" y="10"/>
                  </a:cubicBezTo>
                  <a:cubicBezTo>
                    <a:pt x="41" y="11"/>
                    <a:pt x="40" y="12"/>
                    <a:pt x="38" y="13"/>
                  </a:cubicBezTo>
                  <a:cubicBezTo>
                    <a:pt x="36" y="13"/>
                    <a:pt x="36" y="13"/>
                    <a:pt x="36" y="13"/>
                  </a:cubicBezTo>
                  <a:cubicBezTo>
                    <a:pt x="35" y="14"/>
                    <a:pt x="33" y="14"/>
                    <a:pt x="32" y="14"/>
                  </a:cubicBezTo>
                  <a:cubicBezTo>
                    <a:pt x="31" y="14"/>
                    <a:pt x="30" y="15"/>
                    <a:pt x="30" y="15"/>
                  </a:cubicBezTo>
                  <a:cubicBezTo>
                    <a:pt x="28" y="15"/>
                    <a:pt x="27" y="15"/>
                    <a:pt x="25" y="15"/>
                  </a:cubicBezTo>
                  <a:cubicBezTo>
                    <a:pt x="25" y="15"/>
                    <a:pt x="25" y="15"/>
                    <a:pt x="25" y="15"/>
                  </a:cubicBezTo>
                  <a:cubicBezTo>
                    <a:pt x="24" y="15"/>
                    <a:pt x="24" y="15"/>
                    <a:pt x="23" y="15"/>
                  </a:cubicBezTo>
                  <a:close/>
                  <a:moveTo>
                    <a:pt x="4" y="7"/>
                  </a:moveTo>
                  <a:cubicBezTo>
                    <a:pt x="5" y="8"/>
                    <a:pt x="6" y="8"/>
                    <a:pt x="7" y="8"/>
                  </a:cubicBezTo>
                  <a:cubicBezTo>
                    <a:pt x="8" y="9"/>
                    <a:pt x="8" y="9"/>
                    <a:pt x="9" y="9"/>
                  </a:cubicBezTo>
                  <a:cubicBezTo>
                    <a:pt x="10" y="9"/>
                    <a:pt x="11" y="10"/>
                    <a:pt x="13" y="10"/>
                  </a:cubicBezTo>
                  <a:cubicBezTo>
                    <a:pt x="15" y="10"/>
                    <a:pt x="17" y="11"/>
                    <a:pt x="19" y="11"/>
                  </a:cubicBezTo>
                  <a:cubicBezTo>
                    <a:pt x="21" y="11"/>
                    <a:pt x="23" y="11"/>
                    <a:pt x="25" y="11"/>
                  </a:cubicBezTo>
                  <a:cubicBezTo>
                    <a:pt x="25" y="11"/>
                    <a:pt x="25" y="11"/>
                    <a:pt x="25" y="11"/>
                  </a:cubicBezTo>
                  <a:cubicBezTo>
                    <a:pt x="25" y="11"/>
                    <a:pt x="25" y="11"/>
                    <a:pt x="25" y="11"/>
                  </a:cubicBezTo>
                  <a:cubicBezTo>
                    <a:pt x="27" y="11"/>
                    <a:pt x="28" y="11"/>
                    <a:pt x="29" y="11"/>
                  </a:cubicBezTo>
                  <a:cubicBezTo>
                    <a:pt x="30" y="11"/>
                    <a:pt x="30" y="10"/>
                    <a:pt x="31" y="10"/>
                  </a:cubicBezTo>
                  <a:cubicBezTo>
                    <a:pt x="32" y="10"/>
                    <a:pt x="34" y="10"/>
                    <a:pt x="35" y="9"/>
                  </a:cubicBezTo>
                  <a:cubicBezTo>
                    <a:pt x="36" y="9"/>
                    <a:pt x="36" y="9"/>
                    <a:pt x="36" y="9"/>
                  </a:cubicBezTo>
                  <a:cubicBezTo>
                    <a:pt x="38" y="8"/>
                    <a:pt x="39" y="8"/>
                    <a:pt x="40" y="7"/>
                  </a:cubicBezTo>
                  <a:cubicBezTo>
                    <a:pt x="40" y="6"/>
                    <a:pt x="40" y="6"/>
                    <a:pt x="40" y="6"/>
                  </a:cubicBezTo>
                  <a:cubicBezTo>
                    <a:pt x="38" y="6"/>
                    <a:pt x="37" y="7"/>
                    <a:pt x="36" y="7"/>
                  </a:cubicBezTo>
                  <a:cubicBezTo>
                    <a:pt x="27" y="7"/>
                    <a:pt x="27" y="7"/>
                    <a:pt x="27" y="7"/>
                  </a:cubicBezTo>
                  <a:cubicBezTo>
                    <a:pt x="26" y="7"/>
                    <a:pt x="26" y="7"/>
                    <a:pt x="25" y="7"/>
                  </a:cubicBezTo>
                  <a:cubicBezTo>
                    <a:pt x="23" y="7"/>
                    <a:pt x="23" y="7"/>
                    <a:pt x="23" y="7"/>
                  </a:cubicBezTo>
                  <a:cubicBezTo>
                    <a:pt x="22" y="7"/>
                    <a:pt x="20" y="7"/>
                    <a:pt x="19" y="7"/>
                  </a:cubicBezTo>
                  <a:cubicBezTo>
                    <a:pt x="16" y="7"/>
                    <a:pt x="13" y="6"/>
                    <a:pt x="10" y="6"/>
                  </a:cubicBezTo>
                  <a:cubicBezTo>
                    <a:pt x="4" y="5"/>
                    <a:pt x="4" y="5"/>
                    <a:pt x="4" y="5"/>
                  </a:cubicBezTo>
                  <a:lnTo>
                    <a:pt x="4" y="7"/>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9" name="Freeform 239"/>
            <p:cNvSpPr>
              <a:spLocks noEditPoints="1"/>
            </p:cNvSpPr>
            <p:nvPr/>
          </p:nvSpPr>
          <p:spPr bwMode="auto">
            <a:xfrm>
              <a:off x="7683492" y="3695872"/>
              <a:ext cx="60325" cy="133990"/>
            </a:xfrm>
            <a:custGeom>
              <a:avLst/>
              <a:gdLst>
                <a:gd name="T0" fmla="*/ 22 w 44"/>
                <a:gd name="T1" fmla="*/ 104 h 104"/>
                <a:gd name="T2" fmla="*/ 0 w 44"/>
                <a:gd name="T3" fmla="*/ 82 h 104"/>
                <a:gd name="T4" fmla="*/ 0 w 44"/>
                <a:gd name="T5" fmla="*/ 22 h 104"/>
                <a:gd name="T6" fmla="*/ 22 w 44"/>
                <a:gd name="T7" fmla="*/ 0 h 104"/>
                <a:gd name="T8" fmla="*/ 44 w 44"/>
                <a:gd name="T9" fmla="*/ 22 h 104"/>
                <a:gd name="T10" fmla="*/ 44 w 44"/>
                <a:gd name="T11" fmla="*/ 82 h 104"/>
                <a:gd name="T12" fmla="*/ 22 w 44"/>
                <a:gd name="T13" fmla="*/ 104 h 104"/>
                <a:gd name="T14" fmla="*/ 22 w 44"/>
                <a:gd name="T15" fmla="*/ 4 h 104"/>
                <a:gd name="T16" fmla="*/ 4 w 44"/>
                <a:gd name="T17" fmla="*/ 22 h 104"/>
                <a:gd name="T18" fmla="*/ 4 w 44"/>
                <a:gd name="T19" fmla="*/ 82 h 104"/>
                <a:gd name="T20" fmla="*/ 22 w 44"/>
                <a:gd name="T21" fmla="*/ 100 h 104"/>
                <a:gd name="T22" fmla="*/ 40 w 44"/>
                <a:gd name="T23" fmla="*/ 82 h 104"/>
                <a:gd name="T24" fmla="*/ 40 w 44"/>
                <a:gd name="T25" fmla="*/ 22 h 104"/>
                <a:gd name="T26" fmla="*/ 22 w 44"/>
                <a:gd name="T2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104">
                  <a:moveTo>
                    <a:pt x="22" y="104"/>
                  </a:moveTo>
                  <a:cubicBezTo>
                    <a:pt x="10" y="104"/>
                    <a:pt x="0" y="94"/>
                    <a:pt x="0" y="82"/>
                  </a:cubicBezTo>
                  <a:cubicBezTo>
                    <a:pt x="0" y="22"/>
                    <a:pt x="0" y="22"/>
                    <a:pt x="0" y="22"/>
                  </a:cubicBezTo>
                  <a:cubicBezTo>
                    <a:pt x="0" y="10"/>
                    <a:pt x="10" y="0"/>
                    <a:pt x="22" y="0"/>
                  </a:cubicBezTo>
                  <a:cubicBezTo>
                    <a:pt x="34" y="0"/>
                    <a:pt x="44" y="10"/>
                    <a:pt x="44" y="22"/>
                  </a:cubicBezTo>
                  <a:cubicBezTo>
                    <a:pt x="44" y="82"/>
                    <a:pt x="44" y="82"/>
                    <a:pt x="44" y="82"/>
                  </a:cubicBezTo>
                  <a:cubicBezTo>
                    <a:pt x="44" y="94"/>
                    <a:pt x="34" y="104"/>
                    <a:pt x="22" y="104"/>
                  </a:cubicBezTo>
                  <a:close/>
                  <a:moveTo>
                    <a:pt x="22" y="4"/>
                  </a:moveTo>
                  <a:cubicBezTo>
                    <a:pt x="12" y="4"/>
                    <a:pt x="4" y="12"/>
                    <a:pt x="4" y="22"/>
                  </a:cubicBezTo>
                  <a:cubicBezTo>
                    <a:pt x="4" y="82"/>
                    <a:pt x="4" y="82"/>
                    <a:pt x="4" y="82"/>
                  </a:cubicBezTo>
                  <a:cubicBezTo>
                    <a:pt x="4" y="92"/>
                    <a:pt x="12" y="100"/>
                    <a:pt x="22" y="100"/>
                  </a:cubicBezTo>
                  <a:cubicBezTo>
                    <a:pt x="32" y="100"/>
                    <a:pt x="40" y="92"/>
                    <a:pt x="40" y="82"/>
                  </a:cubicBezTo>
                  <a:cubicBezTo>
                    <a:pt x="40" y="22"/>
                    <a:pt x="40" y="22"/>
                    <a:pt x="40" y="22"/>
                  </a:cubicBezTo>
                  <a:cubicBezTo>
                    <a:pt x="40" y="12"/>
                    <a:pt x="32" y="4"/>
                    <a:pt x="22"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0" name="Freeform 240"/>
            <p:cNvSpPr>
              <a:spLocks noEditPoints="1"/>
            </p:cNvSpPr>
            <p:nvPr/>
          </p:nvSpPr>
          <p:spPr bwMode="auto">
            <a:xfrm>
              <a:off x="7683492" y="3712069"/>
              <a:ext cx="60325" cy="26503"/>
            </a:xfrm>
            <a:custGeom>
              <a:avLst/>
              <a:gdLst>
                <a:gd name="T0" fmla="*/ 44 w 44"/>
                <a:gd name="T1" fmla="*/ 20 h 20"/>
                <a:gd name="T2" fmla="*/ 41 w 44"/>
                <a:gd name="T3" fmla="*/ 17 h 20"/>
                <a:gd name="T4" fmla="*/ 37 w 44"/>
                <a:gd name="T5" fmla="*/ 15 h 20"/>
                <a:gd name="T6" fmla="*/ 33 w 44"/>
                <a:gd name="T7" fmla="*/ 13 h 20"/>
                <a:gd name="T8" fmla="*/ 23 w 44"/>
                <a:gd name="T9" fmla="*/ 12 h 20"/>
                <a:gd name="T10" fmla="*/ 10 w 44"/>
                <a:gd name="T11" fmla="*/ 13 h 20"/>
                <a:gd name="T12" fmla="*/ 2 w 44"/>
                <a:gd name="T13" fmla="*/ 14 h 20"/>
                <a:gd name="T14" fmla="*/ 0 w 44"/>
                <a:gd name="T15" fmla="*/ 14 h 20"/>
                <a:gd name="T16" fmla="*/ 0 w 44"/>
                <a:gd name="T17" fmla="*/ 9 h 20"/>
                <a:gd name="T18" fmla="*/ 0 w 44"/>
                <a:gd name="T19" fmla="*/ 6 h 20"/>
                <a:gd name="T20" fmla="*/ 1 w 44"/>
                <a:gd name="T21" fmla="*/ 4 h 20"/>
                <a:gd name="T22" fmla="*/ 2 w 44"/>
                <a:gd name="T23" fmla="*/ 4 h 20"/>
                <a:gd name="T24" fmla="*/ 8 w 44"/>
                <a:gd name="T25" fmla="*/ 2 h 20"/>
                <a:gd name="T26" fmla="*/ 22 w 44"/>
                <a:gd name="T27" fmla="*/ 0 h 20"/>
                <a:gd name="T28" fmla="*/ 30 w 44"/>
                <a:gd name="T29" fmla="*/ 0 h 20"/>
                <a:gd name="T30" fmla="*/ 37 w 44"/>
                <a:gd name="T31" fmla="*/ 3 h 20"/>
                <a:gd name="T32" fmla="*/ 43 w 44"/>
                <a:gd name="T33" fmla="*/ 7 h 20"/>
                <a:gd name="T34" fmla="*/ 44 w 44"/>
                <a:gd name="T35" fmla="*/ 7 h 20"/>
                <a:gd name="T36" fmla="*/ 44 w 44"/>
                <a:gd name="T37" fmla="*/ 8 h 20"/>
                <a:gd name="T38" fmla="*/ 44 w 44"/>
                <a:gd name="T39" fmla="*/ 9 h 20"/>
                <a:gd name="T40" fmla="*/ 44 w 44"/>
                <a:gd name="T41" fmla="*/ 20 h 20"/>
                <a:gd name="T42" fmla="*/ 22 w 44"/>
                <a:gd name="T43" fmla="*/ 8 h 20"/>
                <a:gd name="T44" fmla="*/ 34 w 44"/>
                <a:gd name="T45" fmla="*/ 9 h 20"/>
                <a:gd name="T46" fmla="*/ 39 w 44"/>
                <a:gd name="T47" fmla="*/ 11 h 20"/>
                <a:gd name="T48" fmla="*/ 40 w 44"/>
                <a:gd name="T49" fmla="*/ 12 h 20"/>
                <a:gd name="T50" fmla="*/ 40 w 44"/>
                <a:gd name="T51" fmla="*/ 9 h 20"/>
                <a:gd name="T52" fmla="*/ 35 w 44"/>
                <a:gd name="T53" fmla="*/ 6 h 20"/>
                <a:gd name="T54" fmla="*/ 29 w 44"/>
                <a:gd name="T55" fmla="*/ 4 h 20"/>
                <a:gd name="T56" fmla="*/ 22 w 44"/>
                <a:gd name="T57" fmla="*/ 4 h 20"/>
                <a:gd name="T58" fmla="*/ 9 w 44"/>
                <a:gd name="T59" fmla="*/ 6 h 20"/>
                <a:gd name="T60" fmla="*/ 4 w 44"/>
                <a:gd name="T61" fmla="*/ 7 h 20"/>
                <a:gd name="T62" fmla="*/ 4 w 44"/>
                <a:gd name="T63" fmla="*/ 9 h 20"/>
                <a:gd name="T64" fmla="*/ 4 w 44"/>
                <a:gd name="T65" fmla="*/ 10 h 20"/>
                <a:gd name="T66" fmla="*/ 10 w 44"/>
                <a:gd name="T67" fmla="*/ 9 h 20"/>
                <a:gd name="T68" fmla="*/ 22 w 44"/>
                <a:gd name="T6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20">
                  <a:moveTo>
                    <a:pt x="44" y="20"/>
                  </a:moveTo>
                  <a:cubicBezTo>
                    <a:pt x="41" y="17"/>
                    <a:pt x="41" y="17"/>
                    <a:pt x="41" y="17"/>
                  </a:cubicBezTo>
                  <a:cubicBezTo>
                    <a:pt x="40" y="16"/>
                    <a:pt x="39" y="16"/>
                    <a:pt x="37" y="15"/>
                  </a:cubicBezTo>
                  <a:cubicBezTo>
                    <a:pt x="36" y="14"/>
                    <a:pt x="34" y="14"/>
                    <a:pt x="33" y="13"/>
                  </a:cubicBezTo>
                  <a:cubicBezTo>
                    <a:pt x="30" y="12"/>
                    <a:pt x="26" y="12"/>
                    <a:pt x="23" y="12"/>
                  </a:cubicBezTo>
                  <a:cubicBezTo>
                    <a:pt x="18" y="12"/>
                    <a:pt x="14" y="12"/>
                    <a:pt x="10" y="13"/>
                  </a:cubicBezTo>
                  <a:cubicBezTo>
                    <a:pt x="7" y="13"/>
                    <a:pt x="5" y="13"/>
                    <a:pt x="2" y="14"/>
                  </a:cubicBezTo>
                  <a:cubicBezTo>
                    <a:pt x="0" y="14"/>
                    <a:pt x="0" y="14"/>
                    <a:pt x="0" y="14"/>
                  </a:cubicBezTo>
                  <a:cubicBezTo>
                    <a:pt x="0" y="9"/>
                    <a:pt x="0" y="9"/>
                    <a:pt x="0" y="9"/>
                  </a:cubicBezTo>
                  <a:cubicBezTo>
                    <a:pt x="0" y="8"/>
                    <a:pt x="0" y="7"/>
                    <a:pt x="0" y="6"/>
                  </a:cubicBezTo>
                  <a:cubicBezTo>
                    <a:pt x="1" y="4"/>
                    <a:pt x="1" y="4"/>
                    <a:pt x="1" y="4"/>
                  </a:cubicBezTo>
                  <a:cubicBezTo>
                    <a:pt x="2" y="4"/>
                    <a:pt x="2" y="4"/>
                    <a:pt x="2" y="4"/>
                  </a:cubicBezTo>
                  <a:cubicBezTo>
                    <a:pt x="4" y="3"/>
                    <a:pt x="6" y="2"/>
                    <a:pt x="8" y="2"/>
                  </a:cubicBezTo>
                  <a:cubicBezTo>
                    <a:pt x="13" y="0"/>
                    <a:pt x="18" y="0"/>
                    <a:pt x="22" y="0"/>
                  </a:cubicBezTo>
                  <a:cubicBezTo>
                    <a:pt x="25" y="0"/>
                    <a:pt x="28" y="0"/>
                    <a:pt x="30" y="0"/>
                  </a:cubicBezTo>
                  <a:cubicBezTo>
                    <a:pt x="32" y="1"/>
                    <a:pt x="35" y="2"/>
                    <a:pt x="37" y="3"/>
                  </a:cubicBezTo>
                  <a:cubicBezTo>
                    <a:pt x="39" y="4"/>
                    <a:pt x="41" y="5"/>
                    <a:pt x="43" y="7"/>
                  </a:cubicBezTo>
                  <a:cubicBezTo>
                    <a:pt x="44" y="7"/>
                    <a:pt x="44" y="7"/>
                    <a:pt x="44" y="7"/>
                  </a:cubicBezTo>
                  <a:cubicBezTo>
                    <a:pt x="44" y="8"/>
                    <a:pt x="44" y="8"/>
                    <a:pt x="44" y="8"/>
                  </a:cubicBezTo>
                  <a:cubicBezTo>
                    <a:pt x="44" y="9"/>
                    <a:pt x="44" y="9"/>
                    <a:pt x="44" y="9"/>
                  </a:cubicBezTo>
                  <a:lnTo>
                    <a:pt x="44" y="20"/>
                  </a:lnTo>
                  <a:close/>
                  <a:moveTo>
                    <a:pt x="22" y="8"/>
                  </a:moveTo>
                  <a:cubicBezTo>
                    <a:pt x="27" y="8"/>
                    <a:pt x="31" y="8"/>
                    <a:pt x="34" y="9"/>
                  </a:cubicBezTo>
                  <a:cubicBezTo>
                    <a:pt x="36" y="10"/>
                    <a:pt x="38" y="11"/>
                    <a:pt x="39" y="11"/>
                  </a:cubicBezTo>
                  <a:cubicBezTo>
                    <a:pt x="40" y="12"/>
                    <a:pt x="40" y="12"/>
                    <a:pt x="40" y="12"/>
                  </a:cubicBezTo>
                  <a:cubicBezTo>
                    <a:pt x="40" y="9"/>
                    <a:pt x="40" y="9"/>
                    <a:pt x="40" y="9"/>
                  </a:cubicBezTo>
                  <a:cubicBezTo>
                    <a:pt x="39" y="8"/>
                    <a:pt x="37" y="7"/>
                    <a:pt x="35" y="6"/>
                  </a:cubicBezTo>
                  <a:cubicBezTo>
                    <a:pt x="33" y="6"/>
                    <a:pt x="31" y="5"/>
                    <a:pt x="29" y="4"/>
                  </a:cubicBezTo>
                  <a:cubicBezTo>
                    <a:pt x="27" y="4"/>
                    <a:pt x="25" y="4"/>
                    <a:pt x="22" y="4"/>
                  </a:cubicBezTo>
                  <a:cubicBezTo>
                    <a:pt x="18" y="4"/>
                    <a:pt x="14" y="4"/>
                    <a:pt x="9" y="6"/>
                  </a:cubicBezTo>
                  <a:cubicBezTo>
                    <a:pt x="7" y="6"/>
                    <a:pt x="6" y="7"/>
                    <a:pt x="4" y="7"/>
                  </a:cubicBezTo>
                  <a:cubicBezTo>
                    <a:pt x="4" y="8"/>
                    <a:pt x="4" y="8"/>
                    <a:pt x="4" y="9"/>
                  </a:cubicBezTo>
                  <a:cubicBezTo>
                    <a:pt x="4" y="10"/>
                    <a:pt x="4" y="10"/>
                    <a:pt x="4" y="10"/>
                  </a:cubicBezTo>
                  <a:cubicBezTo>
                    <a:pt x="6" y="9"/>
                    <a:pt x="8" y="9"/>
                    <a:pt x="10" y="9"/>
                  </a:cubicBezTo>
                  <a:cubicBezTo>
                    <a:pt x="14" y="8"/>
                    <a:pt x="18" y="8"/>
                    <a:pt x="22" y="8"/>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1" name="Freeform 241"/>
            <p:cNvSpPr>
              <a:spLocks noEditPoints="1"/>
            </p:cNvSpPr>
            <p:nvPr/>
          </p:nvSpPr>
          <p:spPr bwMode="auto">
            <a:xfrm>
              <a:off x="7683492" y="3738572"/>
              <a:ext cx="60325" cy="19142"/>
            </a:xfrm>
            <a:custGeom>
              <a:avLst/>
              <a:gdLst>
                <a:gd name="T0" fmla="*/ 0 w 44"/>
                <a:gd name="T1" fmla="*/ 15 h 15"/>
                <a:gd name="T2" fmla="*/ 0 w 44"/>
                <a:gd name="T3" fmla="*/ 5 h 15"/>
                <a:gd name="T4" fmla="*/ 1 w 44"/>
                <a:gd name="T5" fmla="*/ 5 h 15"/>
                <a:gd name="T6" fmla="*/ 6 w 44"/>
                <a:gd name="T7" fmla="*/ 3 h 15"/>
                <a:gd name="T8" fmla="*/ 8 w 44"/>
                <a:gd name="T9" fmla="*/ 3 h 15"/>
                <a:gd name="T10" fmla="*/ 12 w 44"/>
                <a:gd name="T11" fmla="*/ 1 h 15"/>
                <a:gd name="T12" fmla="*/ 18 w 44"/>
                <a:gd name="T13" fmla="*/ 0 h 15"/>
                <a:gd name="T14" fmla="*/ 25 w 44"/>
                <a:gd name="T15" fmla="*/ 0 h 15"/>
                <a:gd name="T16" fmla="*/ 30 w 44"/>
                <a:gd name="T17" fmla="*/ 1 h 15"/>
                <a:gd name="T18" fmla="*/ 32 w 44"/>
                <a:gd name="T19" fmla="*/ 1 h 15"/>
                <a:gd name="T20" fmla="*/ 36 w 44"/>
                <a:gd name="T21" fmla="*/ 2 h 15"/>
                <a:gd name="T22" fmla="*/ 38 w 44"/>
                <a:gd name="T23" fmla="*/ 3 h 15"/>
                <a:gd name="T24" fmla="*/ 43 w 44"/>
                <a:gd name="T25" fmla="*/ 5 h 15"/>
                <a:gd name="T26" fmla="*/ 44 w 44"/>
                <a:gd name="T27" fmla="*/ 6 h 15"/>
                <a:gd name="T28" fmla="*/ 44 w 44"/>
                <a:gd name="T29" fmla="*/ 7 h 15"/>
                <a:gd name="T30" fmla="*/ 44 w 44"/>
                <a:gd name="T31" fmla="*/ 15 h 15"/>
                <a:gd name="T32" fmla="*/ 39 w 44"/>
                <a:gd name="T33" fmla="*/ 13 h 15"/>
                <a:gd name="T34" fmla="*/ 35 w 44"/>
                <a:gd name="T35" fmla="*/ 12 h 15"/>
                <a:gd name="T36" fmla="*/ 30 w 44"/>
                <a:gd name="T37" fmla="*/ 12 h 15"/>
                <a:gd name="T38" fmla="*/ 30 w 44"/>
                <a:gd name="T39" fmla="*/ 12 h 15"/>
                <a:gd name="T40" fmla="*/ 27 w 44"/>
                <a:gd name="T41" fmla="*/ 12 h 15"/>
                <a:gd name="T42" fmla="*/ 25 w 44"/>
                <a:gd name="T43" fmla="*/ 12 h 15"/>
                <a:gd name="T44" fmla="*/ 23 w 44"/>
                <a:gd name="T45" fmla="*/ 12 h 15"/>
                <a:gd name="T46" fmla="*/ 20 w 44"/>
                <a:gd name="T47" fmla="*/ 12 h 15"/>
                <a:gd name="T48" fmla="*/ 11 w 44"/>
                <a:gd name="T49" fmla="*/ 13 h 15"/>
                <a:gd name="T50" fmla="*/ 0 w 44"/>
                <a:gd name="T51" fmla="*/ 15 h 15"/>
                <a:gd name="T52" fmla="*/ 4 w 44"/>
                <a:gd name="T53" fmla="*/ 8 h 15"/>
                <a:gd name="T54" fmla="*/ 4 w 44"/>
                <a:gd name="T55" fmla="*/ 10 h 15"/>
                <a:gd name="T56" fmla="*/ 10 w 44"/>
                <a:gd name="T57" fmla="*/ 10 h 15"/>
                <a:gd name="T58" fmla="*/ 19 w 44"/>
                <a:gd name="T59" fmla="*/ 8 h 15"/>
                <a:gd name="T60" fmla="*/ 23 w 44"/>
                <a:gd name="T61" fmla="*/ 8 h 15"/>
                <a:gd name="T62" fmla="*/ 25 w 44"/>
                <a:gd name="T63" fmla="*/ 8 h 15"/>
                <a:gd name="T64" fmla="*/ 27 w 44"/>
                <a:gd name="T65" fmla="*/ 8 h 15"/>
                <a:gd name="T66" fmla="*/ 30 w 44"/>
                <a:gd name="T67" fmla="*/ 8 h 15"/>
                <a:gd name="T68" fmla="*/ 30 w 44"/>
                <a:gd name="T69" fmla="*/ 8 h 15"/>
                <a:gd name="T70" fmla="*/ 36 w 44"/>
                <a:gd name="T71" fmla="*/ 8 h 15"/>
                <a:gd name="T72" fmla="*/ 40 w 44"/>
                <a:gd name="T73" fmla="*/ 9 h 15"/>
                <a:gd name="T74" fmla="*/ 40 w 44"/>
                <a:gd name="T75" fmla="*/ 8 h 15"/>
                <a:gd name="T76" fmla="*/ 36 w 44"/>
                <a:gd name="T77" fmla="*/ 7 h 15"/>
                <a:gd name="T78" fmla="*/ 35 w 44"/>
                <a:gd name="T79" fmla="*/ 6 h 15"/>
                <a:gd name="T80" fmla="*/ 31 w 44"/>
                <a:gd name="T81" fmla="*/ 5 h 15"/>
                <a:gd name="T82" fmla="*/ 29 w 44"/>
                <a:gd name="T83" fmla="*/ 5 h 15"/>
                <a:gd name="T84" fmla="*/ 25 w 44"/>
                <a:gd name="T85" fmla="*/ 4 h 15"/>
                <a:gd name="T86" fmla="*/ 25 w 44"/>
                <a:gd name="T87" fmla="*/ 4 h 15"/>
                <a:gd name="T88" fmla="*/ 19 w 44"/>
                <a:gd name="T89" fmla="*/ 4 h 15"/>
                <a:gd name="T90" fmla="*/ 13 w 44"/>
                <a:gd name="T91" fmla="*/ 5 h 15"/>
                <a:gd name="T92" fmla="*/ 9 w 44"/>
                <a:gd name="T93" fmla="*/ 6 h 15"/>
                <a:gd name="T94" fmla="*/ 7 w 44"/>
                <a:gd name="T95" fmla="*/ 7 h 15"/>
                <a:gd name="T96" fmla="*/ 4 w 44"/>
                <a:gd name="T9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 h="15">
                  <a:moveTo>
                    <a:pt x="0" y="15"/>
                  </a:moveTo>
                  <a:cubicBezTo>
                    <a:pt x="0" y="5"/>
                    <a:pt x="0" y="5"/>
                    <a:pt x="0" y="5"/>
                  </a:cubicBezTo>
                  <a:cubicBezTo>
                    <a:pt x="1" y="5"/>
                    <a:pt x="1" y="5"/>
                    <a:pt x="1" y="5"/>
                  </a:cubicBezTo>
                  <a:cubicBezTo>
                    <a:pt x="3" y="4"/>
                    <a:pt x="4" y="4"/>
                    <a:pt x="6" y="3"/>
                  </a:cubicBezTo>
                  <a:cubicBezTo>
                    <a:pt x="7" y="3"/>
                    <a:pt x="7" y="3"/>
                    <a:pt x="8" y="3"/>
                  </a:cubicBezTo>
                  <a:cubicBezTo>
                    <a:pt x="9" y="2"/>
                    <a:pt x="11" y="2"/>
                    <a:pt x="12" y="1"/>
                  </a:cubicBezTo>
                  <a:cubicBezTo>
                    <a:pt x="14" y="1"/>
                    <a:pt x="16" y="1"/>
                    <a:pt x="18" y="0"/>
                  </a:cubicBezTo>
                  <a:cubicBezTo>
                    <a:pt x="21" y="0"/>
                    <a:pt x="23" y="0"/>
                    <a:pt x="25" y="0"/>
                  </a:cubicBezTo>
                  <a:cubicBezTo>
                    <a:pt x="27" y="0"/>
                    <a:pt x="28" y="1"/>
                    <a:pt x="30" y="1"/>
                  </a:cubicBezTo>
                  <a:cubicBezTo>
                    <a:pt x="30" y="1"/>
                    <a:pt x="31" y="1"/>
                    <a:pt x="32" y="1"/>
                  </a:cubicBezTo>
                  <a:cubicBezTo>
                    <a:pt x="33" y="1"/>
                    <a:pt x="35" y="2"/>
                    <a:pt x="36" y="2"/>
                  </a:cubicBezTo>
                  <a:cubicBezTo>
                    <a:pt x="38" y="3"/>
                    <a:pt x="38" y="3"/>
                    <a:pt x="38" y="3"/>
                  </a:cubicBezTo>
                  <a:cubicBezTo>
                    <a:pt x="40" y="4"/>
                    <a:pt x="41" y="4"/>
                    <a:pt x="43" y="5"/>
                  </a:cubicBezTo>
                  <a:cubicBezTo>
                    <a:pt x="44" y="6"/>
                    <a:pt x="44" y="6"/>
                    <a:pt x="44" y="6"/>
                  </a:cubicBezTo>
                  <a:cubicBezTo>
                    <a:pt x="44" y="7"/>
                    <a:pt x="44" y="7"/>
                    <a:pt x="44" y="7"/>
                  </a:cubicBezTo>
                  <a:cubicBezTo>
                    <a:pt x="44" y="15"/>
                    <a:pt x="44" y="15"/>
                    <a:pt x="44" y="15"/>
                  </a:cubicBezTo>
                  <a:cubicBezTo>
                    <a:pt x="39" y="13"/>
                    <a:pt x="39" y="13"/>
                    <a:pt x="39" y="13"/>
                  </a:cubicBezTo>
                  <a:cubicBezTo>
                    <a:pt x="38" y="13"/>
                    <a:pt x="37" y="13"/>
                    <a:pt x="35" y="12"/>
                  </a:cubicBezTo>
                  <a:cubicBezTo>
                    <a:pt x="30" y="12"/>
                    <a:pt x="30" y="12"/>
                    <a:pt x="30" y="12"/>
                  </a:cubicBezTo>
                  <a:cubicBezTo>
                    <a:pt x="30" y="12"/>
                    <a:pt x="30" y="12"/>
                    <a:pt x="30" y="12"/>
                  </a:cubicBezTo>
                  <a:cubicBezTo>
                    <a:pt x="27" y="12"/>
                    <a:pt x="27" y="12"/>
                    <a:pt x="27" y="12"/>
                  </a:cubicBezTo>
                  <a:cubicBezTo>
                    <a:pt x="26" y="12"/>
                    <a:pt x="26" y="12"/>
                    <a:pt x="25" y="12"/>
                  </a:cubicBezTo>
                  <a:cubicBezTo>
                    <a:pt x="23" y="12"/>
                    <a:pt x="23" y="12"/>
                    <a:pt x="23" y="12"/>
                  </a:cubicBezTo>
                  <a:cubicBezTo>
                    <a:pt x="22" y="12"/>
                    <a:pt x="21" y="12"/>
                    <a:pt x="20" y="12"/>
                  </a:cubicBezTo>
                  <a:cubicBezTo>
                    <a:pt x="17" y="13"/>
                    <a:pt x="13" y="13"/>
                    <a:pt x="11" y="13"/>
                  </a:cubicBezTo>
                  <a:lnTo>
                    <a:pt x="0" y="15"/>
                  </a:lnTo>
                  <a:close/>
                  <a:moveTo>
                    <a:pt x="4" y="8"/>
                  </a:moveTo>
                  <a:cubicBezTo>
                    <a:pt x="4" y="10"/>
                    <a:pt x="4" y="10"/>
                    <a:pt x="4" y="10"/>
                  </a:cubicBezTo>
                  <a:cubicBezTo>
                    <a:pt x="10" y="10"/>
                    <a:pt x="10" y="10"/>
                    <a:pt x="10" y="10"/>
                  </a:cubicBezTo>
                  <a:cubicBezTo>
                    <a:pt x="13" y="9"/>
                    <a:pt x="16" y="9"/>
                    <a:pt x="19" y="8"/>
                  </a:cubicBezTo>
                  <a:cubicBezTo>
                    <a:pt x="20" y="8"/>
                    <a:pt x="22" y="8"/>
                    <a:pt x="23" y="8"/>
                  </a:cubicBezTo>
                  <a:cubicBezTo>
                    <a:pt x="25" y="8"/>
                    <a:pt x="25" y="8"/>
                    <a:pt x="25" y="8"/>
                  </a:cubicBezTo>
                  <a:cubicBezTo>
                    <a:pt x="26" y="8"/>
                    <a:pt x="26" y="8"/>
                    <a:pt x="27" y="8"/>
                  </a:cubicBezTo>
                  <a:cubicBezTo>
                    <a:pt x="30" y="8"/>
                    <a:pt x="30" y="8"/>
                    <a:pt x="30" y="8"/>
                  </a:cubicBezTo>
                  <a:cubicBezTo>
                    <a:pt x="30" y="8"/>
                    <a:pt x="30" y="8"/>
                    <a:pt x="30" y="8"/>
                  </a:cubicBezTo>
                  <a:cubicBezTo>
                    <a:pt x="36" y="8"/>
                    <a:pt x="36" y="8"/>
                    <a:pt x="36" y="8"/>
                  </a:cubicBezTo>
                  <a:cubicBezTo>
                    <a:pt x="37" y="9"/>
                    <a:pt x="39" y="9"/>
                    <a:pt x="40" y="9"/>
                  </a:cubicBezTo>
                  <a:cubicBezTo>
                    <a:pt x="40" y="8"/>
                    <a:pt x="40" y="8"/>
                    <a:pt x="40" y="8"/>
                  </a:cubicBezTo>
                  <a:cubicBezTo>
                    <a:pt x="39" y="8"/>
                    <a:pt x="38" y="7"/>
                    <a:pt x="36" y="7"/>
                  </a:cubicBezTo>
                  <a:cubicBezTo>
                    <a:pt x="35" y="6"/>
                    <a:pt x="35" y="6"/>
                    <a:pt x="35" y="6"/>
                  </a:cubicBezTo>
                  <a:cubicBezTo>
                    <a:pt x="34" y="6"/>
                    <a:pt x="32" y="5"/>
                    <a:pt x="31" y="5"/>
                  </a:cubicBezTo>
                  <a:cubicBezTo>
                    <a:pt x="30" y="5"/>
                    <a:pt x="30" y="5"/>
                    <a:pt x="29" y="5"/>
                  </a:cubicBezTo>
                  <a:cubicBezTo>
                    <a:pt x="28" y="4"/>
                    <a:pt x="27" y="4"/>
                    <a:pt x="25" y="4"/>
                  </a:cubicBezTo>
                  <a:cubicBezTo>
                    <a:pt x="25" y="4"/>
                    <a:pt x="25" y="4"/>
                    <a:pt x="25" y="4"/>
                  </a:cubicBezTo>
                  <a:cubicBezTo>
                    <a:pt x="23" y="4"/>
                    <a:pt x="21" y="4"/>
                    <a:pt x="19" y="4"/>
                  </a:cubicBezTo>
                  <a:cubicBezTo>
                    <a:pt x="17" y="5"/>
                    <a:pt x="15" y="5"/>
                    <a:pt x="13" y="5"/>
                  </a:cubicBezTo>
                  <a:cubicBezTo>
                    <a:pt x="11" y="6"/>
                    <a:pt x="10" y="6"/>
                    <a:pt x="9" y="6"/>
                  </a:cubicBezTo>
                  <a:cubicBezTo>
                    <a:pt x="8" y="7"/>
                    <a:pt x="8" y="7"/>
                    <a:pt x="7" y="7"/>
                  </a:cubicBezTo>
                  <a:cubicBezTo>
                    <a:pt x="6" y="7"/>
                    <a:pt x="5" y="8"/>
                    <a:pt x="4" y="8"/>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2" name="Freeform 242"/>
            <p:cNvSpPr>
              <a:spLocks noEditPoints="1"/>
            </p:cNvSpPr>
            <p:nvPr/>
          </p:nvSpPr>
          <p:spPr bwMode="auto">
            <a:xfrm>
              <a:off x="7683492" y="3790106"/>
              <a:ext cx="60325" cy="26503"/>
            </a:xfrm>
            <a:custGeom>
              <a:avLst/>
              <a:gdLst>
                <a:gd name="T0" fmla="*/ 22 w 44"/>
                <a:gd name="T1" fmla="*/ 20 h 20"/>
                <a:gd name="T2" fmla="*/ 22 w 44"/>
                <a:gd name="T3" fmla="*/ 20 h 20"/>
                <a:gd name="T4" fmla="*/ 8 w 44"/>
                <a:gd name="T5" fmla="*/ 18 h 20"/>
                <a:gd name="T6" fmla="*/ 2 w 44"/>
                <a:gd name="T7" fmla="*/ 16 h 20"/>
                <a:gd name="T8" fmla="*/ 1 w 44"/>
                <a:gd name="T9" fmla="*/ 16 h 20"/>
                <a:gd name="T10" fmla="*/ 1 w 44"/>
                <a:gd name="T11" fmla="*/ 15 h 20"/>
                <a:gd name="T12" fmla="*/ 0 w 44"/>
                <a:gd name="T13" fmla="*/ 8 h 20"/>
                <a:gd name="T14" fmla="*/ 0 w 44"/>
                <a:gd name="T15" fmla="*/ 6 h 20"/>
                <a:gd name="T16" fmla="*/ 2 w 44"/>
                <a:gd name="T17" fmla="*/ 6 h 20"/>
                <a:gd name="T18" fmla="*/ 10 w 44"/>
                <a:gd name="T19" fmla="*/ 7 h 20"/>
                <a:gd name="T20" fmla="*/ 22 w 44"/>
                <a:gd name="T21" fmla="*/ 8 h 20"/>
                <a:gd name="T22" fmla="*/ 22 w 44"/>
                <a:gd name="T23" fmla="*/ 8 h 20"/>
                <a:gd name="T24" fmla="*/ 33 w 44"/>
                <a:gd name="T25" fmla="*/ 7 h 20"/>
                <a:gd name="T26" fmla="*/ 37 w 44"/>
                <a:gd name="T27" fmla="*/ 5 h 20"/>
                <a:gd name="T28" fmla="*/ 41 w 44"/>
                <a:gd name="T29" fmla="*/ 2 h 20"/>
                <a:gd name="T30" fmla="*/ 44 w 44"/>
                <a:gd name="T31" fmla="*/ 0 h 20"/>
                <a:gd name="T32" fmla="*/ 44 w 44"/>
                <a:gd name="T33" fmla="*/ 8 h 20"/>
                <a:gd name="T34" fmla="*/ 44 w 44"/>
                <a:gd name="T35" fmla="*/ 12 h 20"/>
                <a:gd name="T36" fmla="*/ 43 w 44"/>
                <a:gd name="T37" fmla="*/ 13 h 20"/>
                <a:gd name="T38" fmla="*/ 43 w 44"/>
                <a:gd name="T39" fmla="*/ 13 h 20"/>
                <a:gd name="T40" fmla="*/ 37 w 44"/>
                <a:gd name="T41" fmla="*/ 17 h 20"/>
                <a:gd name="T42" fmla="*/ 30 w 44"/>
                <a:gd name="T43" fmla="*/ 19 h 20"/>
                <a:gd name="T44" fmla="*/ 22 w 44"/>
                <a:gd name="T45" fmla="*/ 20 h 20"/>
                <a:gd name="T46" fmla="*/ 5 w 44"/>
                <a:gd name="T47" fmla="*/ 13 h 20"/>
                <a:gd name="T48" fmla="*/ 9 w 44"/>
                <a:gd name="T49" fmla="*/ 14 h 20"/>
                <a:gd name="T50" fmla="*/ 22 w 44"/>
                <a:gd name="T51" fmla="*/ 16 h 20"/>
                <a:gd name="T52" fmla="*/ 29 w 44"/>
                <a:gd name="T53" fmla="*/ 15 h 20"/>
                <a:gd name="T54" fmla="*/ 35 w 44"/>
                <a:gd name="T55" fmla="*/ 13 h 20"/>
                <a:gd name="T56" fmla="*/ 40 w 44"/>
                <a:gd name="T57" fmla="*/ 10 h 20"/>
                <a:gd name="T58" fmla="*/ 40 w 44"/>
                <a:gd name="T59" fmla="*/ 8 h 20"/>
                <a:gd name="T60" fmla="*/ 40 w 44"/>
                <a:gd name="T61" fmla="*/ 8 h 20"/>
                <a:gd name="T62" fmla="*/ 39 w 44"/>
                <a:gd name="T63" fmla="*/ 8 h 20"/>
                <a:gd name="T64" fmla="*/ 34 w 44"/>
                <a:gd name="T65" fmla="*/ 10 h 20"/>
                <a:gd name="T66" fmla="*/ 23 w 44"/>
                <a:gd name="T67" fmla="*/ 12 h 20"/>
                <a:gd name="T68" fmla="*/ 10 w 44"/>
                <a:gd name="T69" fmla="*/ 11 h 20"/>
                <a:gd name="T70" fmla="*/ 4 w 44"/>
                <a:gd name="T71" fmla="*/ 10 h 20"/>
                <a:gd name="T72" fmla="*/ 5 w 44"/>
                <a:gd name="T73"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20">
                  <a:moveTo>
                    <a:pt x="22" y="20"/>
                  </a:moveTo>
                  <a:cubicBezTo>
                    <a:pt x="22" y="20"/>
                    <a:pt x="22" y="20"/>
                    <a:pt x="22" y="20"/>
                  </a:cubicBezTo>
                  <a:cubicBezTo>
                    <a:pt x="18" y="20"/>
                    <a:pt x="13" y="19"/>
                    <a:pt x="8" y="18"/>
                  </a:cubicBezTo>
                  <a:cubicBezTo>
                    <a:pt x="6" y="17"/>
                    <a:pt x="4" y="17"/>
                    <a:pt x="2" y="16"/>
                  </a:cubicBezTo>
                  <a:cubicBezTo>
                    <a:pt x="1" y="16"/>
                    <a:pt x="1" y="16"/>
                    <a:pt x="1" y="16"/>
                  </a:cubicBezTo>
                  <a:cubicBezTo>
                    <a:pt x="1" y="15"/>
                    <a:pt x="1" y="15"/>
                    <a:pt x="1" y="15"/>
                  </a:cubicBezTo>
                  <a:cubicBezTo>
                    <a:pt x="0" y="12"/>
                    <a:pt x="0" y="10"/>
                    <a:pt x="0" y="8"/>
                  </a:cubicBezTo>
                  <a:cubicBezTo>
                    <a:pt x="0" y="6"/>
                    <a:pt x="0" y="6"/>
                    <a:pt x="0" y="6"/>
                  </a:cubicBezTo>
                  <a:cubicBezTo>
                    <a:pt x="2" y="6"/>
                    <a:pt x="2" y="6"/>
                    <a:pt x="2" y="6"/>
                  </a:cubicBezTo>
                  <a:cubicBezTo>
                    <a:pt x="5" y="6"/>
                    <a:pt x="7" y="7"/>
                    <a:pt x="10" y="7"/>
                  </a:cubicBezTo>
                  <a:cubicBezTo>
                    <a:pt x="14" y="8"/>
                    <a:pt x="18" y="8"/>
                    <a:pt x="22" y="8"/>
                  </a:cubicBezTo>
                  <a:cubicBezTo>
                    <a:pt x="22" y="8"/>
                    <a:pt x="22" y="8"/>
                    <a:pt x="22" y="8"/>
                  </a:cubicBezTo>
                  <a:cubicBezTo>
                    <a:pt x="26" y="8"/>
                    <a:pt x="30" y="8"/>
                    <a:pt x="33" y="7"/>
                  </a:cubicBezTo>
                  <a:cubicBezTo>
                    <a:pt x="34" y="6"/>
                    <a:pt x="36" y="6"/>
                    <a:pt x="37" y="5"/>
                  </a:cubicBezTo>
                  <a:cubicBezTo>
                    <a:pt x="39" y="4"/>
                    <a:pt x="40" y="3"/>
                    <a:pt x="41" y="2"/>
                  </a:cubicBezTo>
                  <a:cubicBezTo>
                    <a:pt x="44" y="0"/>
                    <a:pt x="44" y="0"/>
                    <a:pt x="44" y="0"/>
                  </a:cubicBezTo>
                  <a:cubicBezTo>
                    <a:pt x="44" y="8"/>
                    <a:pt x="44" y="8"/>
                    <a:pt x="44" y="8"/>
                  </a:cubicBezTo>
                  <a:cubicBezTo>
                    <a:pt x="44" y="9"/>
                    <a:pt x="44" y="10"/>
                    <a:pt x="44" y="12"/>
                  </a:cubicBezTo>
                  <a:cubicBezTo>
                    <a:pt x="43" y="13"/>
                    <a:pt x="43" y="13"/>
                    <a:pt x="43" y="13"/>
                  </a:cubicBezTo>
                  <a:cubicBezTo>
                    <a:pt x="43" y="13"/>
                    <a:pt x="43" y="13"/>
                    <a:pt x="43" y="13"/>
                  </a:cubicBezTo>
                  <a:cubicBezTo>
                    <a:pt x="41" y="15"/>
                    <a:pt x="39" y="16"/>
                    <a:pt x="37" y="17"/>
                  </a:cubicBezTo>
                  <a:cubicBezTo>
                    <a:pt x="35" y="18"/>
                    <a:pt x="32" y="19"/>
                    <a:pt x="30" y="19"/>
                  </a:cubicBezTo>
                  <a:cubicBezTo>
                    <a:pt x="28" y="20"/>
                    <a:pt x="25" y="20"/>
                    <a:pt x="22" y="20"/>
                  </a:cubicBezTo>
                  <a:close/>
                  <a:moveTo>
                    <a:pt x="5" y="13"/>
                  </a:moveTo>
                  <a:cubicBezTo>
                    <a:pt x="6" y="13"/>
                    <a:pt x="8" y="14"/>
                    <a:pt x="9" y="14"/>
                  </a:cubicBezTo>
                  <a:cubicBezTo>
                    <a:pt x="14" y="15"/>
                    <a:pt x="18" y="16"/>
                    <a:pt x="22" y="16"/>
                  </a:cubicBezTo>
                  <a:cubicBezTo>
                    <a:pt x="25" y="16"/>
                    <a:pt x="27" y="16"/>
                    <a:pt x="29" y="15"/>
                  </a:cubicBezTo>
                  <a:cubicBezTo>
                    <a:pt x="31" y="15"/>
                    <a:pt x="33" y="14"/>
                    <a:pt x="35" y="13"/>
                  </a:cubicBezTo>
                  <a:cubicBezTo>
                    <a:pt x="37" y="13"/>
                    <a:pt x="38" y="12"/>
                    <a:pt x="40" y="10"/>
                  </a:cubicBezTo>
                  <a:cubicBezTo>
                    <a:pt x="40" y="10"/>
                    <a:pt x="40" y="9"/>
                    <a:pt x="40" y="8"/>
                  </a:cubicBezTo>
                  <a:cubicBezTo>
                    <a:pt x="40" y="8"/>
                    <a:pt x="40" y="8"/>
                    <a:pt x="40" y="8"/>
                  </a:cubicBezTo>
                  <a:cubicBezTo>
                    <a:pt x="39" y="8"/>
                    <a:pt x="39" y="8"/>
                    <a:pt x="39" y="8"/>
                  </a:cubicBezTo>
                  <a:cubicBezTo>
                    <a:pt x="38" y="9"/>
                    <a:pt x="36" y="10"/>
                    <a:pt x="34" y="10"/>
                  </a:cubicBezTo>
                  <a:cubicBezTo>
                    <a:pt x="31" y="11"/>
                    <a:pt x="27" y="12"/>
                    <a:pt x="23" y="12"/>
                  </a:cubicBezTo>
                  <a:cubicBezTo>
                    <a:pt x="18" y="12"/>
                    <a:pt x="14" y="12"/>
                    <a:pt x="10" y="11"/>
                  </a:cubicBezTo>
                  <a:cubicBezTo>
                    <a:pt x="8" y="11"/>
                    <a:pt x="6" y="10"/>
                    <a:pt x="4" y="10"/>
                  </a:cubicBezTo>
                  <a:cubicBezTo>
                    <a:pt x="4" y="11"/>
                    <a:pt x="4" y="12"/>
                    <a:pt x="5" y="13"/>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3" name="Freeform 243"/>
            <p:cNvSpPr>
              <a:spLocks noEditPoints="1"/>
            </p:cNvSpPr>
            <p:nvPr/>
          </p:nvSpPr>
          <p:spPr bwMode="auto">
            <a:xfrm>
              <a:off x="7683492" y="3769492"/>
              <a:ext cx="60325" cy="19142"/>
            </a:xfrm>
            <a:custGeom>
              <a:avLst/>
              <a:gdLst>
                <a:gd name="T0" fmla="*/ 23 w 44"/>
                <a:gd name="T1" fmla="*/ 15 h 15"/>
                <a:gd name="T2" fmla="*/ 18 w 44"/>
                <a:gd name="T3" fmla="*/ 15 h 15"/>
                <a:gd name="T4" fmla="*/ 12 w 44"/>
                <a:gd name="T5" fmla="*/ 14 h 15"/>
                <a:gd name="T6" fmla="*/ 8 w 44"/>
                <a:gd name="T7" fmla="*/ 13 h 15"/>
                <a:gd name="T8" fmla="*/ 6 w 44"/>
                <a:gd name="T9" fmla="*/ 13 h 15"/>
                <a:gd name="T10" fmla="*/ 1 w 44"/>
                <a:gd name="T11" fmla="*/ 11 h 15"/>
                <a:gd name="T12" fmla="*/ 0 w 44"/>
                <a:gd name="T13" fmla="*/ 10 h 15"/>
                <a:gd name="T14" fmla="*/ 0 w 44"/>
                <a:gd name="T15" fmla="*/ 0 h 15"/>
                <a:gd name="T16" fmla="*/ 11 w 44"/>
                <a:gd name="T17" fmla="*/ 2 h 15"/>
                <a:gd name="T18" fmla="*/ 20 w 44"/>
                <a:gd name="T19" fmla="*/ 3 h 15"/>
                <a:gd name="T20" fmla="*/ 23 w 44"/>
                <a:gd name="T21" fmla="*/ 4 h 15"/>
                <a:gd name="T22" fmla="*/ 25 w 44"/>
                <a:gd name="T23" fmla="*/ 4 h 15"/>
                <a:gd name="T24" fmla="*/ 27 w 44"/>
                <a:gd name="T25" fmla="*/ 4 h 15"/>
                <a:gd name="T26" fmla="*/ 30 w 44"/>
                <a:gd name="T27" fmla="*/ 4 h 15"/>
                <a:gd name="T28" fmla="*/ 30 w 44"/>
                <a:gd name="T29" fmla="*/ 4 h 15"/>
                <a:gd name="T30" fmla="*/ 35 w 44"/>
                <a:gd name="T31" fmla="*/ 3 h 15"/>
                <a:gd name="T32" fmla="*/ 40 w 44"/>
                <a:gd name="T33" fmla="*/ 2 h 15"/>
                <a:gd name="T34" fmla="*/ 44 w 44"/>
                <a:gd name="T35" fmla="*/ 1 h 15"/>
                <a:gd name="T36" fmla="*/ 44 w 44"/>
                <a:gd name="T37" fmla="*/ 9 h 15"/>
                <a:gd name="T38" fmla="*/ 43 w 44"/>
                <a:gd name="T39" fmla="*/ 10 h 15"/>
                <a:gd name="T40" fmla="*/ 38 w 44"/>
                <a:gd name="T41" fmla="*/ 13 h 15"/>
                <a:gd name="T42" fmla="*/ 36 w 44"/>
                <a:gd name="T43" fmla="*/ 13 h 15"/>
                <a:gd name="T44" fmla="*/ 32 w 44"/>
                <a:gd name="T45" fmla="*/ 15 h 15"/>
                <a:gd name="T46" fmla="*/ 30 w 44"/>
                <a:gd name="T47" fmla="*/ 15 h 15"/>
                <a:gd name="T48" fmla="*/ 25 w 44"/>
                <a:gd name="T49" fmla="*/ 15 h 15"/>
                <a:gd name="T50" fmla="*/ 25 w 44"/>
                <a:gd name="T51" fmla="*/ 15 h 15"/>
                <a:gd name="T52" fmla="*/ 23 w 44"/>
                <a:gd name="T53" fmla="*/ 15 h 15"/>
                <a:gd name="T54" fmla="*/ 4 w 44"/>
                <a:gd name="T55" fmla="*/ 8 h 15"/>
                <a:gd name="T56" fmla="*/ 7 w 44"/>
                <a:gd name="T57" fmla="*/ 9 h 15"/>
                <a:gd name="T58" fmla="*/ 9 w 44"/>
                <a:gd name="T59" fmla="*/ 9 h 15"/>
                <a:gd name="T60" fmla="*/ 13 w 44"/>
                <a:gd name="T61" fmla="*/ 10 h 15"/>
                <a:gd name="T62" fmla="*/ 19 w 44"/>
                <a:gd name="T63" fmla="*/ 11 h 15"/>
                <a:gd name="T64" fmla="*/ 25 w 44"/>
                <a:gd name="T65" fmla="*/ 11 h 15"/>
                <a:gd name="T66" fmla="*/ 25 w 44"/>
                <a:gd name="T67" fmla="*/ 11 h 15"/>
                <a:gd name="T68" fmla="*/ 25 w 44"/>
                <a:gd name="T69" fmla="*/ 11 h 15"/>
                <a:gd name="T70" fmla="*/ 29 w 44"/>
                <a:gd name="T71" fmla="*/ 11 h 15"/>
                <a:gd name="T72" fmla="*/ 31 w 44"/>
                <a:gd name="T73" fmla="*/ 11 h 15"/>
                <a:gd name="T74" fmla="*/ 35 w 44"/>
                <a:gd name="T75" fmla="*/ 10 h 15"/>
                <a:gd name="T76" fmla="*/ 36 w 44"/>
                <a:gd name="T77" fmla="*/ 9 h 15"/>
                <a:gd name="T78" fmla="*/ 40 w 44"/>
                <a:gd name="T79" fmla="*/ 7 h 15"/>
                <a:gd name="T80" fmla="*/ 40 w 44"/>
                <a:gd name="T81" fmla="*/ 6 h 15"/>
                <a:gd name="T82" fmla="*/ 36 w 44"/>
                <a:gd name="T83" fmla="*/ 7 h 15"/>
                <a:gd name="T84" fmla="*/ 27 w 44"/>
                <a:gd name="T85" fmla="*/ 8 h 15"/>
                <a:gd name="T86" fmla="*/ 25 w 44"/>
                <a:gd name="T87" fmla="*/ 8 h 15"/>
                <a:gd name="T88" fmla="*/ 23 w 44"/>
                <a:gd name="T89" fmla="*/ 8 h 15"/>
                <a:gd name="T90" fmla="*/ 19 w 44"/>
                <a:gd name="T91" fmla="*/ 7 h 15"/>
                <a:gd name="T92" fmla="*/ 10 w 44"/>
                <a:gd name="T93" fmla="*/ 6 h 15"/>
                <a:gd name="T94" fmla="*/ 4 w 44"/>
                <a:gd name="T95" fmla="*/ 5 h 15"/>
                <a:gd name="T96" fmla="*/ 4 w 44"/>
                <a:gd name="T9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 h="15">
                  <a:moveTo>
                    <a:pt x="23" y="15"/>
                  </a:moveTo>
                  <a:cubicBezTo>
                    <a:pt x="21" y="15"/>
                    <a:pt x="20" y="15"/>
                    <a:pt x="18" y="15"/>
                  </a:cubicBezTo>
                  <a:cubicBezTo>
                    <a:pt x="16" y="15"/>
                    <a:pt x="14" y="15"/>
                    <a:pt x="12" y="14"/>
                  </a:cubicBezTo>
                  <a:cubicBezTo>
                    <a:pt x="11" y="14"/>
                    <a:pt x="9" y="14"/>
                    <a:pt x="8" y="13"/>
                  </a:cubicBezTo>
                  <a:cubicBezTo>
                    <a:pt x="7" y="13"/>
                    <a:pt x="7" y="13"/>
                    <a:pt x="6" y="13"/>
                  </a:cubicBezTo>
                  <a:cubicBezTo>
                    <a:pt x="4" y="12"/>
                    <a:pt x="3" y="11"/>
                    <a:pt x="1" y="11"/>
                  </a:cubicBezTo>
                  <a:cubicBezTo>
                    <a:pt x="0" y="10"/>
                    <a:pt x="0" y="10"/>
                    <a:pt x="0" y="10"/>
                  </a:cubicBezTo>
                  <a:cubicBezTo>
                    <a:pt x="0" y="0"/>
                    <a:pt x="0" y="0"/>
                    <a:pt x="0" y="0"/>
                  </a:cubicBezTo>
                  <a:cubicBezTo>
                    <a:pt x="11" y="2"/>
                    <a:pt x="11" y="2"/>
                    <a:pt x="11" y="2"/>
                  </a:cubicBezTo>
                  <a:cubicBezTo>
                    <a:pt x="13" y="3"/>
                    <a:pt x="17" y="3"/>
                    <a:pt x="20" y="3"/>
                  </a:cubicBezTo>
                  <a:cubicBezTo>
                    <a:pt x="21" y="3"/>
                    <a:pt x="22" y="4"/>
                    <a:pt x="23" y="4"/>
                  </a:cubicBezTo>
                  <a:cubicBezTo>
                    <a:pt x="25" y="4"/>
                    <a:pt x="25" y="4"/>
                    <a:pt x="25" y="4"/>
                  </a:cubicBezTo>
                  <a:cubicBezTo>
                    <a:pt x="26" y="4"/>
                    <a:pt x="26" y="4"/>
                    <a:pt x="27" y="4"/>
                  </a:cubicBezTo>
                  <a:cubicBezTo>
                    <a:pt x="30" y="4"/>
                    <a:pt x="30" y="4"/>
                    <a:pt x="30" y="4"/>
                  </a:cubicBezTo>
                  <a:cubicBezTo>
                    <a:pt x="30" y="4"/>
                    <a:pt x="30" y="4"/>
                    <a:pt x="30" y="4"/>
                  </a:cubicBezTo>
                  <a:cubicBezTo>
                    <a:pt x="35" y="3"/>
                    <a:pt x="35" y="3"/>
                    <a:pt x="35" y="3"/>
                  </a:cubicBezTo>
                  <a:cubicBezTo>
                    <a:pt x="37" y="3"/>
                    <a:pt x="38" y="3"/>
                    <a:pt x="40" y="2"/>
                  </a:cubicBezTo>
                  <a:cubicBezTo>
                    <a:pt x="44" y="1"/>
                    <a:pt x="44" y="1"/>
                    <a:pt x="44" y="1"/>
                  </a:cubicBezTo>
                  <a:cubicBezTo>
                    <a:pt x="44" y="9"/>
                    <a:pt x="44" y="9"/>
                    <a:pt x="44" y="9"/>
                  </a:cubicBezTo>
                  <a:cubicBezTo>
                    <a:pt x="43" y="10"/>
                    <a:pt x="43" y="10"/>
                    <a:pt x="43" y="10"/>
                  </a:cubicBezTo>
                  <a:cubicBezTo>
                    <a:pt x="41" y="11"/>
                    <a:pt x="40" y="12"/>
                    <a:pt x="38" y="13"/>
                  </a:cubicBezTo>
                  <a:cubicBezTo>
                    <a:pt x="36" y="13"/>
                    <a:pt x="36" y="13"/>
                    <a:pt x="36" y="13"/>
                  </a:cubicBezTo>
                  <a:cubicBezTo>
                    <a:pt x="35" y="14"/>
                    <a:pt x="33" y="14"/>
                    <a:pt x="32" y="15"/>
                  </a:cubicBezTo>
                  <a:cubicBezTo>
                    <a:pt x="31" y="15"/>
                    <a:pt x="30" y="15"/>
                    <a:pt x="30" y="15"/>
                  </a:cubicBezTo>
                  <a:cubicBezTo>
                    <a:pt x="28" y="15"/>
                    <a:pt x="27" y="15"/>
                    <a:pt x="25" y="15"/>
                  </a:cubicBezTo>
                  <a:cubicBezTo>
                    <a:pt x="25" y="15"/>
                    <a:pt x="25" y="15"/>
                    <a:pt x="25" y="15"/>
                  </a:cubicBezTo>
                  <a:cubicBezTo>
                    <a:pt x="24" y="15"/>
                    <a:pt x="24" y="15"/>
                    <a:pt x="23" y="15"/>
                  </a:cubicBezTo>
                  <a:close/>
                  <a:moveTo>
                    <a:pt x="4" y="8"/>
                  </a:moveTo>
                  <a:cubicBezTo>
                    <a:pt x="5" y="8"/>
                    <a:pt x="6" y="8"/>
                    <a:pt x="7" y="9"/>
                  </a:cubicBezTo>
                  <a:cubicBezTo>
                    <a:pt x="8" y="9"/>
                    <a:pt x="8" y="9"/>
                    <a:pt x="9" y="9"/>
                  </a:cubicBezTo>
                  <a:cubicBezTo>
                    <a:pt x="10" y="10"/>
                    <a:pt x="11" y="10"/>
                    <a:pt x="13" y="10"/>
                  </a:cubicBezTo>
                  <a:cubicBezTo>
                    <a:pt x="15" y="11"/>
                    <a:pt x="17" y="11"/>
                    <a:pt x="19" y="11"/>
                  </a:cubicBezTo>
                  <a:cubicBezTo>
                    <a:pt x="21" y="11"/>
                    <a:pt x="23" y="11"/>
                    <a:pt x="25" y="11"/>
                  </a:cubicBezTo>
                  <a:cubicBezTo>
                    <a:pt x="25" y="11"/>
                    <a:pt x="25" y="11"/>
                    <a:pt x="25" y="11"/>
                  </a:cubicBezTo>
                  <a:cubicBezTo>
                    <a:pt x="25" y="11"/>
                    <a:pt x="25" y="11"/>
                    <a:pt x="25" y="11"/>
                  </a:cubicBezTo>
                  <a:cubicBezTo>
                    <a:pt x="27" y="11"/>
                    <a:pt x="28" y="11"/>
                    <a:pt x="29" y="11"/>
                  </a:cubicBezTo>
                  <a:cubicBezTo>
                    <a:pt x="30" y="11"/>
                    <a:pt x="30" y="11"/>
                    <a:pt x="31" y="11"/>
                  </a:cubicBezTo>
                  <a:cubicBezTo>
                    <a:pt x="32" y="10"/>
                    <a:pt x="34" y="10"/>
                    <a:pt x="35" y="10"/>
                  </a:cubicBezTo>
                  <a:cubicBezTo>
                    <a:pt x="36" y="9"/>
                    <a:pt x="36" y="9"/>
                    <a:pt x="36" y="9"/>
                  </a:cubicBezTo>
                  <a:cubicBezTo>
                    <a:pt x="38" y="9"/>
                    <a:pt x="39" y="8"/>
                    <a:pt x="40" y="7"/>
                  </a:cubicBezTo>
                  <a:cubicBezTo>
                    <a:pt x="40" y="6"/>
                    <a:pt x="40" y="6"/>
                    <a:pt x="40" y="6"/>
                  </a:cubicBezTo>
                  <a:cubicBezTo>
                    <a:pt x="38" y="7"/>
                    <a:pt x="37" y="7"/>
                    <a:pt x="36" y="7"/>
                  </a:cubicBezTo>
                  <a:cubicBezTo>
                    <a:pt x="27" y="8"/>
                    <a:pt x="27" y="8"/>
                    <a:pt x="27" y="8"/>
                  </a:cubicBezTo>
                  <a:cubicBezTo>
                    <a:pt x="26" y="8"/>
                    <a:pt x="26" y="8"/>
                    <a:pt x="25" y="8"/>
                  </a:cubicBezTo>
                  <a:cubicBezTo>
                    <a:pt x="23" y="8"/>
                    <a:pt x="23" y="8"/>
                    <a:pt x="23" y="8"/>
                  </a:cubicBezTo>
                  <a:cubicBezTo>
                    <a:pt x="22" y="7"/>
                    <a:pt x="20" y="7"/>
                    <a:pt x="19" y="7"/>
                  </a:cubicBezTo>
                  <a:cubicBezTo>
                    <a:pt x="16" y="7"/>
                    <a:pt x="13" y="7"/>
                    <a:pt x="10" y="6"/>
                  </a:cubicBezTo>
                  <a:cubicBezTo>
                    <a:pt x="4" y="5"/>
                    <a:pt x="4" y="5"/>
                    <a:pt x="4" y="5"/>
                  </a:cubicBezTo>
                  <a:lnTo>
                    <a:pt x="4" y="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4" name="Freeform 244"/>
            <p:cNvSpPr>
              <a:spLocks noEditPoints="1"/>
            </p:cNvSpPr>
            <p:nvPr/>
          </p:nvSpPr>
          <p:spPr bwMode="auto">
            <a:xfrm>
              <a:off x="7345355" y="3273289"/>
              <a:ext cx="314325" cy="640501"/>
            </a:xfrm>
            <a:custGeom>
              <a:avLst/>
              <a:gdLst>
                <a:gd name="T0" fmla="*/ 227 w 227"/>
                <a:gd name="T1" fmla="*/ 499 h 499"/>
                <a:gd name="T2" fmla="*/ 183 w 227"/>
                <a:gd name="T3" fmla="*/ 499 h 499"/>
                <a:gd name="T4" fmla="*/ 183 w 227"/>
                <a:gd name="T5" fmla="*/ 497 h 499"/>
                <a:gd name="T6" fmla="*/ 183 w 227"/>
                <a:gd name="T7" fmla="*/ 135 h 499"/>
                <a:gd name="T8" fmla="*/ 161 w 227"/>
                <a:gd name="T9" fmla="*/ 61 h 499"/>
                <a:gd name="T10" fmla="*/ 112 w 227"/>
                <a:gd name="T11" fmla="*/ 44 h 499"/>
                <a:gd name="T12" fmla="*/ 53 w 227"/>
                <a:gd name="T13" fmla="*/ 106 h 499"/>
                <a:gd name="T14" fmla="*/ 44 w 227"/>
                <a:gd name="T15" fmla="*/ 170 h 499"/>
                <a:gd name="T16" fmla="*/ 44 w 227"/>
                <a:gd name="T17" fmla="*/ 172 h 499"/>
                <a:gd name="T18" fmla="*/ 0 w 227"/>
                <a:gd name="T19" fmla="*/ 172 h 499"/>
                <a:gd name="T20" fmla="*/ 0 w 227"/>
                <a:gd name="T21" fmla="*/ 170 h 499"/>
                <a:gd name="T22" fmla="*/ 112 w 227"/>
                <a:gd name="T23" fmla="*/ 0 h 499"/>
                <a:gd name="T24" fmla="*/ 113 w 227"/>
                <a:gd name="T25" fmla="*/ 0 h 499"/>
                <a:gd name="T26" fmla="*/ 192 w 227"/>
                <a:gd name="T27" fmla="*/ 30 h 499"/>
                <a:gd name="T28" fmla="*/ 227 w 227"/>
                <a:gd name="T29" fmla="*/ 135 h 499"/>
                <a:gd name="T30" fmla="*/ 227 w 227"/>
                <a:gd name="T31" fmla="*/ 497 h 499"/>
                <a:gd name="T32" fmla="*/ 227 w 227"/>
                <a:gd name="T33" fmla="*/ 499 h 499"/>
                <a:gd name="T34" fmla="*/ 187 w 227"/>
                <a:gd name="T35" fmla="*/ 495 h 499"/>
                <a:gd name="T36" fmla="*/ 223 w 227"/>
                <a:gd name="T37" fmla="*/ 495 h 499"/>
                <a:gd name="T38" fmla="*/ 223 w 227"/>
                <a:gd name="T39" fmla="*/ 135 h 499"/>
                <a:gd name="T40" fmla="*/ 189 w 227"/>
                <a:gd name="T41" fmla="*/ 33 h 499"/>
                <a:gd name="T42" fmla="*/ 113 w 227"/>
                <a:gd name="T43" fmla="*/ 4 h 499"/>
                <a:gd name="T44" fmla="*/ 112 w 227"/>
                <a:gd name="T45" fmla="*/ 4 h 499"/>
                <a:gd name="T46" fmla="*/ 4 w 227"/>
                <a:gd name="T47" fmla="*/ 168 h 499"/>
                <a:gd name="T48" fmla="*/ 40 w 227"/>
                <a:gd name="T49" fmla="*/ 168 h 499"/>
                <a:gd name="T50" fmla="*/ 49 w 227"/>
                <a:gd name="T51" fmla="*/ 105 h 499"/>
                <a:gd name="T52" fmla="*/ 112 w 227"/>
                <a:gd name="T53" fmla="*/ 40 h 499"/>
                <a:gd name="T54" fmla="*/ 164 w 227"/>
                <a:gd name="T55" fmla="*/ 58 h 499"/>
                <a:gd name="T56" fmla="*/ 187 w 227"/>
                <a:gd name="T57" fmla="*/ 135 h 499"/>
                <a:gd name="T58" fmla="*/ 187 w 227"/>
                <a:gd name="T59" fmla="*/ 49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499">
                  <a:moveTo>
                    <a:pt x="227" y="499"/>
                  </a:moveTo>
                  <a:cubicBezTo>
                    <a:pt x="183" y="499"/>
                    <a:pt x="183" y="499"/>
                    <a:pt x="183" y="499"/>
                  </a:cubicBezTo>
                  <a:cubicBezTo>
                    <a:pt x="183" y="497"/>
                    <a:pt x="183" y="497"/>
                    <a:pt x="183" y="497"/>
                  </a:cubicBezTo>
                  <a:cubicBezTo>
                    <a:pt x="183" y="497"/>
                    <a:pt x="183" y="226"/>
                    <a:pt x="183" y="135"/>
                  </a:cubicBezTo>
                  <a:cubicBezTo>
                    <a:pt x="183" y="100"/>
                    <a:pt x="176" y="75"/>
                    <a:pt x="161" y="61"/>
                  </a:cubicBezTo>
                  <a:cubicBezTo>
                    <a:pt x="150" y="50"/>
                    <a:pt x="134" y="44"/>
                    <a:pt x="112" y="44"/>
                  </a:cubicBezTo>
                  <a:cubicBezTo>
                    <a:pt x="84" y="44"/>
                    <a:pt x="64" y="65"/>
                    <a:pt x="53" y="106"/>
                  </a:cubicBezTo>
                  <a:cubicBezTo>
                    <a:pt x="44" y="137"/>
                    <a:pt x="44" y="169"/>
                    <a:pt x="44" y="170"/>
                  </a:cubicBezTo>
                  <a:cubicBezTo>
                    <a:pt x="44" y="172"/>
                    <a:pt x="44" y="172"/>
                    <a:pt x="44" y="172"/>
                  </a:cubicBezTo>
                  <a:cubicBezTo>
                    <a:pt x="0" y="172"/>
                    <a:pt x="0" y="172"/>
                    <a:pt x="0" y="172"/>
                  </a:cubicBezTo>
                  <a:cubicBezTo>
                    <a:pt x="0" y="170"/>
                    <a:pt x="0" y="170"/>
                    <a:pt x="0" y="170"/>
                  </a:cubicBezTo>
                  <a:cubicBezTo>
                    <a:pt x="0" y="163"/>
                    <a:pt x="1" y="1"/>
                    <a:pt x="112" y="0"/>
                  </a:cubicBezTo>
                  <a:cubicBezTo>
                    <a:pt x="113" y="0"/>
                    <a:pt x="113" y="0"/>
                    <a:pt x="113" y="0"/>
                  </a:cubicBezTo>
                  <a:cubicBezTo>
                    <a:pt x="146" y="0"/>
                    <a:pt x="173" y="10"/>
                    <a:pt x="192" y="30"/>
                  </a:cubicBezTo>
                  <a:cubicBezTo>
                    <a:pt x="215" y="53"/>
                    <a:pt x="227" y="88"/>
                    <a:pt x="227" y="135"/>
                  </a:cubicBezTo>
                  <a:cubicBezTo>
                    <a:pt x="227" y="225"/>
                    <a:pt x="227" y="497"/>
                    <a:pt x="227" y="497"/>
                  </a:cubicBezTo>
                  <a:lnTo>
                    <a:pt x="227" y="499"/>
                  </a:lnTo>
                  <a:close/>
                  <a:moveTo>
                    <a:pt x="187" y="495"/>
                  </a:moveTo>
                  <a:cubicBezTo>
                    <a:pt x="223" y="495"/>
                    <a:pt x="223" y="495"/>
                    <a:pt x="223" y="495"/>
                  </a:cubicBezTo>
                  <a:cubicBezTo>
                    <a:pt x="223" y="470"/>
                    <a:pt x="223" y="221"/>
                    <a:pt x="223" y="135"/>
                  </a:cubicBezTo>
                  <a:cubicBezTo>
                    <a:pt x="223" y="89"/>
                    <a:pt x="212" y="55"/>
                    <a:pt x="189" y="33"/>
                  </a:cubicBezTo>
                  <a:cubicBezTo>
                    <a:pt x="171" y="14"/>
                    <a:pt x="145" y="4"/>
                    <a:pt x="113" y="4"/>
                  </a:cubicBezTo>
                  <a:cubicBezTo>
                    <a:pt x="112" y="4"/>
                    <a:pt x="112" y="4"/>
                    <a:pt x="112" y="4"/>
                  </a:cubicBezTo>
                  <a:cubicBezTo>
                    <a:pt x="10" y="5"/>
                    <a:pt x="4" y="148"/>
                    <a:pt x="4" y="168"/>
                  </a:cubicBezTo>
                  <a:cubicBezTo>
                    <a:pt x="40" y="168"/>
                    <a:pt x="40" y="168"/>
                    <a:pt x="40" y="168"/>
                  </a:cubicBezTo>
                  <a:cubicBezTo>
                    <a:pt x="40" y="160"/>
                    <a:pt x="41" y="132"/>
                    <a:pt x="49" y="105"/>
                  </a:cubicBezTo>
                  <a:cubicBezTo>
                    <a:pt x="61" y="63"/>
                    <a:pt x="83" y="40"/>
                    <a:pt x="112" y="40"/>
                  </a:cubicBezTo>
                  <a:cubicBezTo>
                    <a:pt x="135" y="40"/>
                    <a:pt x="152" y="46"/>
                    <a:pt x="164" y="58"/>
                  </a:cubicBezTo>
                  <a:cubicBezTo>
                    <a:pt x="179" y="73"/>
                    <a:pt x="187" y="99"/>
                    <a:pt x="187" y="135"/>
                  </a:cubicBezTo>
                  <a:cubicBezTo>
                    <a:pt x="187" y="221"/>
                    <a:pt x="187" y="470"/>
                    <a:pt x="187" y="495"/>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5" name="Freeform 245"/>
            <p:cNvSpPr>
              <a:spLocks/>
            </p:cNvSpPr>
            <p:nvPr/>
          </p:nvSpPr>
          <p:spPr bwMode="auto">
            <a:xfrm>
              <a:off x="7042142" y="3909371"/>
              <a:ext cx="836613" cy="591911"/>
            </a:xfrm>
            <a:custGeom>
              <a:avLst/>
              <a:gdLst>
                <a:gd name="T0" fmla="*/ 527 w 527"/>
                <a:gd name="T1" fmla="*/ 402 h 402"/>
                <a:gd name="T2" fmla="*/ 523 w 527"/>
                <a:gd name="T3" fmla="*/ 402 h 402"/>
                <a:gd name="T4" fmla="*/ 523 w 527"/>
                <a:gd name="T5" fmla="*/ 3 h 402"/>
                <a:gd name="T6" fmla="*/ 3 w 527"/>
                <a:gd name="T7" fmla="*/ 3 h 402"/>
                <a:gd name="T8" fmla="*/ 3 w 527"/>
                <a:gd name="T9" fmla="*/ 402 h 402"/>
                <a:gd name="T10" fmla="*/ 0 w 527"/>
                <a:gd name="T11" fmla="*/ 402 h 402"/>
                <a:gd name="T12" fmla="*/ 0 w 527"/>
                <a:gd name="T13" fmla="*/ 0 h 402"/>
                <a:gd name="T14" fmla="*/ 527 w 527"/>
                <a:gd name="T15" fmla="*/ 0 h 402"/>
                <a:gd name="T16" fmla="*/ 527 w 527"/>
                <a:gd name="T1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7" h="402">
                  <a:moveTo>
                    <a:pt x="527" y="402"/>
                  </a:moveTo>
                  <a:lnTo>
                    <a:pt x="523" y="402"/>
                  </a:lnTo>
                  <a:lnTo>
                    <a:pt x="523" y="3"/>
                  </a:lnTo>
                  <a:lnTo>
                    <a:pt x="3" y="3"/>
                  </a:lnTo>
                  <a:lnTo>
                    <a:pt x="3" y="402"/>
                  </a:lnTo>
                  <a:lnTo>
                    <a:pt x="0" y="402"/>
                  </a:lnTo>
                  <a:lnTo>
                    <a:pt x="0" y="0"/>
                  </a:lnTo>
                  <a:lnTo>
                    <a:pt x="527" y="0"/>
                  </a:lnTo>
                  <a:lnTo>
                    <a:pt x="527" y="402"/>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6" name="Freeform 246"/>
            <p:cNvSpPr>
              <a:spLocks noEditPoints="1"/>
            </p:cNvSpPr>
            <p:nvPr/>
          </p:nvSpPr>
          <p:spPr bwMode="auto">
            <a:xfrm>
              <a:off x="5103806" y="3882869"/>
              <a:ext cx="1943099" cy="30921"/>
            </a:xfrm>
            <a:custGeom>
              <a:avLst/>
              <a:gdLst>
                <a:gd name="T0" fmla="*/ 1224 w 1224"/>
                <a:gd name="T1" fmla="*/ 21 h 21"/>
                <a:gd name="T2" fmla="*/ 0 w 1224"/>
                <a:gd name="T3" fmla="*/ 21 h 21"/>
                <a:gd name="T4" fmla="*/ 0 w 1224"/>
                <a:gd name="T5" fmla="*/ 0 h 21"/>
                <a:gd name="T6" fmla="*/ 1224 w 1224"/>
                <a:gd name="T7" fmla="*/ 0 h 21"/>
                <a:gd name="T8" fmla="*/ 1224 w 1224"/>
                <a:gd name="T9" fmla="*/ 21 h 21"/>
                <a:gd name="T10" fmla="*/ 4 w 1224"/>
                <a:gd name="T11" fmla="*/ 18 h 21"/>
                <a:gd name="T12" fmla="*/ 1221 w 1224"/>
                <a:gd name="T13" fmla="*/ 18 h 21"/>
                <a:gd name="T14" fmla="*/ 1221 w 1224"/>
                <a:gd name="T15" fmla="*/ 4 h 21"/>
                <a:gd name="T16" fmla="*/ 4 w 1224"/>
                <a:gd name="T17" fmla="*/ 4 h 21"/>
                <a:gd name="T18" fmla="*/ 4 w 1224"/>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21">
                  <a:moveTo>
                    <a:pt x="1224" y="21"/>
                  </a:moveTo>
                  <a:lnTo>
                    <a:pt x="0" y="21"/>
                  </a:lnTo>
                  <a:lnTo>
                    <a:pt x="0" y="0"/>
                  </a:lnTo>
                  <a:lnTo>
                    <a:pt x="1224" y="0"/>
                  </a:lnTo>
                  <a:lnTo>
                    <a:pt x="1224" y="21"/>
                  </a:lnTo>
                  <a:close/>
                  <a:moveTo>
                    <a:pt x="4" y="18"/>
                  </a:moveTo>
                  <a:lnTo>
                    <a:pt x="1221" y="18"/>
                  </a:lnTo>
                  <a:lnTo>
                    <a:pt x="1221" y="4"/>
                  </a:lnTo>
                  <a:lnTo>
                    <a:pt x="4" y="4"/>
                  </a:lnTo>
                  <a:lnTo>
                    <a:pt x="4" y="1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7" name="Freeform 247"/>
            <p:cNvSpPr>
              <a:spLocks/>
            </p:cNvSpPr>
            <p:nvPr/>
          </p:nvSpPr>
          <p:spPr bwMode="auto">
            <a:xfrm>
              <a:off x="5103806" y="3909371"/>
              <a:ext cx="1943099" cy="591911"/>
            </a:xfrm>
            <a:custGeom>
              <a:avLst/>
              <a:gdLst>
                <a:gd name="T0" fmla="*/ 1224 w 1224"/>
                <a:gd name="T1" fmla="*/ 402 h 402"/>
                <a:gd name="T2" fmla="*/ 1221 w 1224"/>
                <a:gd name="T3" fmla="*/ 402 h 402"/>
                <a:gd name="T4" fmla="*/ 1221 w 1224"/>
                <a:gd name="T5" fmla="*/ 3 h 402"/>
                <a:gd name="T6" fmla="*/ 4 w 1224"/>
                <a:gd name="T7" fmla="*/ 3 h 402"/>
                <a:gd name="T8" fmla="*/ 4 w 1224"/>
                <a:gd name="T9" fmla="*/ 402 h 402"/>
                <a:gd name="T10" fmla="*/ 0 w 1224"/>
                <a:gd name="T11" fmla="*/ 402 h 402"/>
                <a:gd name="T12" fmla="*/ 0 w 1224"/>
                <a:gd name="T13" fmla="*/ 0 h 402"/>
                <a:gd name="T14" fmla="*/ 1224 w 1224"/>
                <a:gd name="T15" fmla="*/ 0 h 402"/>
                <a:gd name="T16" fmla="*/ 1224 w 1224"/>
                <a:gd name="T1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4" h="402">
                  <a:moveTo>
                    <a:pt x="1224" y="402"/>
                  </a:moveTo>
                  <a:lnTo>
                    <a:pt x="1221" y="402"/>
                  </a:lnTo>
                  <a:lnTo>
                    <a:pt x="1221" y="3"/>
                  </a:lnTo>
                  <a:lnTo>
                    <a:pt x="4" y="3"/>
                  </a:lnTo>
                  <a:lnTo>
                    <a:pt x="4" y="402"/>
                  </a:lnTo>
                  <a:lnTo>
                    <a:pt x="0" y="402"/>
                  </a:lnTo>
                  <a:lnTo>
                    <a:pt x="0" y="0"/>
                  </a:lnTo>
                  <a:lnTo>
                    <a:pt x="1224" y="0"/>
                  </a:lnTo>
                  <a:lnTo>
                    <a:pt x="1224" y="402"/>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8" name="Freeform 248"/>
            <p:cNvSpPr>
              <a:spLocks noEditPoints="1"/>
            </p:cNvSpPr>
            <p:nvPr/>
          </p:nvSpPr>
          <p:spPr bwMode="auto">
            <a:xfrm>
              <a:off x="5103806" y="4324594"/>
              <a:ext cx="1943099" cy="30921"/>
            </a:xfrm>
            <a:custGeom>
              <a:avLst/>
              <a:gdLst>
                <a:gd name="T0" fmla="*/ 1224 w 1224"/>
                <a:gd name="T1" fmla="*/ 21 h 21"/>
                <a:gd name="T2" fmla="*/ 0 w 1224"/>
                <a:gd name="T3" fmla="*/ 21 h 21"/>
                <a:gd name="T4" fmla="*/ 0 w 1224"/>
                <a:gd name="T5" fmla="*/ 0 h 21"/>
                <a:gd name="T6" fmla="*/ 1224 w 1224"/>
                <a:gd name="T7" fmla="*/ 0 h 21"/>
                <a:gd name="T8" fmla="*/ 1224 w 1224"/>
                <a:gd name="T9" fmla="*/ 21 h 21"/>
                <a:gd name="T10" fmla="*/ 4 w 1224"/>
                <a:gd name="T11" fmla="*/ 18 h 21"/>
                <a:gd name="T12" fmla="*/ 1221 w 1224"/>
                <a:gd name="T13" fmla="*/ 18 h 21"/>
                <a:gd name="T14" fmla="*/ 1221 w 1224"/>
                <a:gd name="T15" fmla="*/ 4 h 21"/>
                <a:gd name="T16" fmla="*/ 4 w 1224"/>
                <a:gd name="T17" fmla="*/ 4 h 21"/>
                <a:gd name="T18" fmla="*/ 4 w 1224"/>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21">
                  <a:moveTo>
                    <a:pt x="1224" y="21"/>
                  </a:moveTo>
                  <a:lnTo>
                    <a:pt x="0" y="21"/>
                  </a:lnTo>
                  <a:lnTo>
                    <a:pt x="0" y="0"/>
                  </a:lnTo>
                  <a:lnTo>
                    <a:pt x="1224" y="0"/>
                  </a:lnTo>
                  <a:lnTo>
                    <a:pt x="1224" y="21"/>
                  </a:lnTo>
                  <a:close/>
                  <a:moveTo>
                    <a:pt x="4" y="18"/>
                  </a:moveTo>
                  <a:lnTo>
                    <a:pt x="1221" y="18"/>
                  </a:lnTo>
                  <a:lnTo>
                    <a:pt x="1221" y="4"/>
                  </a:lnTo>
                  <a:lnTo>
                    <a:pt x="4" y="4"/>
                  </a:lnTo>
                  <a:lnTo>
                    <a:pt x="4" y="1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9" name="Rectangle 250"/>
            <p:cNvSpPr>
              <a:spLocks noChangeArrowheads="1"/>
            </p:cNvSpPr>
            <p:nvPr/>
          </p:nvSpPr>
          <p:spPr bwMode="auto">
            <a:xfrm>
              <a:off x="3446455" y="5193319"/>
              <a:ext cx="1280160" cy="4418"/>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0" name="Freeform 252"/>
            <p:cNvSpPr>
              <a:spLocks/>
            </p:cNvSpPr>
            <p:nvPr/>
          </p:nvSpPr>
          <p:spPr bwMode="auto">
            <a:xfrm>
              <a:off x="3548056" y="4197965"/>
              <a:ext cx="1446213" cy="569825"/>
            </a:xfrm>
            <a:custGeom>
              <a:avLst/>
              <a:gdLst>
                <a:gd name="T0" fmla="*/ 721 w 911"/>
                <a:gd name="T1" fmla="*/ 387 h 387"/>
                <a:gd name="T2" fmla="*/ 0 w 911"/>
                <a:gd name="T3" fmla="*/ 387 h 387"/>
                <a:gd name="T4" fmla="*/ 0 w 911"/>
                <a:gd name="T5" fmla="*/ 0 h 387"/>
                <a:gd name="T6" fmla="*/ 911 w 911"/>
                <a:gd name="T7" fmla="*/ 0 h 387"/>
                <a:gd name="T8" fmla="*/ 911 w 911"/>
                <a:gd name="T9" fmla="*/ 206 h 387"/>
                <a:gd name="T10" fmla="*/ 907 w 911"/>
                <a:gd name="T11" fmla="*/ 206 h 387"/>
                <a:gd name="T12" fmla="*/ 907 w 911"/>
                <a:gd name="T13" fmla="*/ 3 h 387"/>
                <a:gd name="T14" fmla="*/ 4 w 911"/>
                <a:gd name="T15" fmla="*/ 3 h 387"/>
                <a:gd name="T16" fmla="*/ 4 w 911"/>
                <a:gd name="T17" fmla="*/ 383 h 387"/>
                <a:gd name="T18" fmla="*/ 721 w 911"/>
                <a:gd name="T19" fmla="*/ 383 h 387"/>
                <a:gd name="T20" fmla="*/ 721 w 911"/>
                <a:gd name="T21" fmla="*/ 387 h 387"/>
                <a:gd name="connsiteX0" fmla="*/ 8869 w 10000"/>
                <a:gd name="connsiteY0" fmla="*/ 10000 h 10000"/>
                <a:gd name="connsiteX1" fmla="*/ 0 w 10000"/>
                <a:gd name="connsiteY1" fmla="*/ 10000 h 10000"/>
                <a:gd name="connsiteX2" fmla="*/ 0 w 10000"/>
                <a:gd name="connsiteY2" fmla="*/ 0 h 10000"/>
                <a:gd name="connsiteX3" fmla="*/ 10000 w 10000"/>
                <a:gd name="connsiteY3" fmla="*/ 0 h 10000"/>
                <a:gd name="connsiteX4" fmla="*/ 10000 w 10000"/>
                <a:gd name="connsiteY4" fmla="*/ 5323 h 10000"/>
                <a:gd name="connsiteX5" fmla="*/ 9956 w 10000"/>
                <a:gd name="connsiteY5" fmla="*/ 5323 h 10000"/>
                <a:gd name="connsiteX6" fmla="*/ 9956 w 10000"/>
                <a:gd name="connsiteY6" fmla="*/ 78 h 10000"/>
                <a:gd name="connsiteX7" fmla="*/ 44 w 10000"/>
                <a:gd name="connsiteY7" fmla="*/ 78 h 10000"/>
                <a:gd name="connsiteX8" fmla="*/ 44 w 10000"/>
                <a:gd name="connsiteY8" fmla="*/ 9897 h 10000"/>
                <a:gd name="connsiteX9" fmla="*/ 7914 w 10000"/>
                <a:gd name="connsiteY9" fmla="*/ 9897 h 10000"/>
                <a:gd name="connsiteX10" fmla="*/ 8869 w 10000"/>
                <a:gd name="connsiteY10" fmla="*/ 10000 h 10000"/>
                <a:gd name="connsiteX0" fmla="*/ 8869 w 10000"/>
                <a:gd name="connsiteY0" fmla="*/ 10000 h 10000"/>
                <a:gd name="connsiteX1" fmla="*/ 0 w 10000"/>
                <a:gd name="connsiteY1" fmla="*/ 10000 h 10000"/>
                <a:gd name="connsiteX2" fmla="*/ 0 w 10000"/>
                <a:gd name="connsiteY2" fmla="*/ 0 h 10000"/>
                <a:gd name="connsiteX3" fmla="*/ 10000 w 10000"/>
                <a:gd name="connsiteY3" fmla="*/ 0 h 10000"/>
                <a:gd name="connsiteX4" fmla="*/ 10000 w 10000"/>
                <a:gd name="connsiteY4" fmla="*/ 5323 h 10000"/>
                <a:gd name="connsiteX5" fmla="*/ 9956 w 10000"/>
                <a:gd name="connsiteY5" fmla="*/ 5323 h 10000"/>
                <a:gd name="connsiteX6" fmla="*/ 9956 w 10000"/>
                <a:gd name="connsiteY6" fmla="*/ 78 h 10000"/>
                <a:gd name="connsiteX7" fmla="*/ 44 w 10000"/>
                <a:gd name="connsiteY7" fmla="*/ 78 h 10000"/>
                <a:gd name="connsiteX8" fmla="*/ 44 w 10000"/>
                <a:gd name="connsiteY8" fmla="*/ 9897 h 10000"/>
                <a:gd name="connsiteX9" fmla="*/ 8836 w 10000"/>
                <a:gd name="connsiteY9" fmla="*/ 9855 h 10000"/>
                <a:gd name="connsiteX10" fmla="*/ 8869 w 10000"/>
                <a:gd name="connsiteY1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8869" y="10000"/>
                  </a:moveTo>
                  <a:lnTo>
                    <a:pt x="0" y="10000"/>
                  </a:lnTo>
                  <a:lnTo>
                    <a:pt x="0" y="0"/>
                  </a:lnTo>
                  <a:lnTo>
                    <a:pt x="10000" y="0"/>
                  </a:lnTo>
                  <a:lnTo>
                    <a:pt x="10000" y="5323"/>
                  </a:lnTo>
                  <a:lnTo>
                    <a:pt x="9956" y="5323"/>
                  </a:lnTo>
                  <a:lnTo>
                    <a:pt x="9956" y="78"/>
                  </a:lnTo>
                  <a:lnTo>
                    <a:pt x="44" y="78"/>
                  </a:lnTo>
                  <a:lnTo>
                    <a:pt x="44" y="9897"/>
                  </a:lnTo>
                  <a:lnTo>
                    <a:pt x="8836" y="9855"/>
                  </a:lnTo>
                  <a:cubicBezTo>
                    <a:pt x="8847" y="9903"/>
                    <a:pt x="8858" y="9952"/>
                    <a:pt x="8869" y="10000"/>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1" name="Freeform 253"/>
            <p:cNvSpPr>
              <a:spLocks/>
            </p:cNvSpPr>
            <p:nvPr/>
          </p:nvSpPr>
          <p:spPr bwMode="auto">
            <a:xfrm>
              <a:off x="3632193" y="4274530"/>
              <a:ext cx="1277938" cy="416694"/>
            </a:xfrm>
            <a:custGeom>
              <a:avLst/>
              <a:gdLst>
                <a:gd name="T0" fmla="*/ 668 w 805"/>
                <a:gd name="T1" fmla="*/ 283 h 283"/>
                <a:gd name="T2" fmla="*/ 0 w 805"/>
                <a:gd name="T3" fmla="*/ 283 h 283"/>
                <a:gd name="T4" fmla="*/ 0 w 805"/>
                <a:gd name="T5" fmla="*/ 0 h 283"/>
                <a:gd name="T6" fmla="*/ 805 w 805"/>
                <a:gd name="T7" fmla="*/ 0 h 283"/>
                <a:gd name="T8" fmla="*/ 805 w 805"/>
                <a:gd name="T9" fmla="*/ 154 h 283"/>
                <a:gd name="T10" fmla="*/ 802 w 805"/>
                <a:gd name="T11" fmla="*/ 154 h 283"/>
                <a:gd name="T12" fmla="*/ 802 w 805"/>
                <a:gd name="T13" fmla="*/ 4 h 283"/>
                <a:gd name="T14" fmla="*/ 3 w 805"/>
                <a:gd name="T15" fmla="*/ 4 h 283"/>
                <a:gd name="T16" fmla="*/ 3 w 805"/>
                <a:gd name="T17" fmla="*/ 279 h 283"/>
                <a:gd name="T18" fmla="*/ 668 w 805"/>
                <a:gd name="T19" fmla="*/ 279 h 283"/>
                <a:gd name="T20" fmla="*/ 668 w 805"/>
                <a:gd name="T21" fmla="*/ 283 h 283"/>
                <a:gd name="connsiteX0" fmla="*/ 8298 w 10000"/>
                <a:gd name="connsiteY0" fmla="*/ 10000 h 10000"/>
                <a:gd name="connsiteX1" fmla="*/ 0 w 10000"/>
                <a:gd name="connsiteY1" fmla="*/ 10000 h 10000"/>
                <a:gd name="connsiteX2" fmla="*/ 0 w 10000"/>
                <a:gd name="connsiteY2" fmla="*/ 0 h 10000"/>
                <a:gd name="connsiteX3" fmla="*/ 10000 w 10000"/>
                <a:gd name="connsiteY3" fmla="*/ 0 h 10000"/>
                <a:gd name="connsiteX4" fmla="*/ 10000 w 10000"/>
                <a:gd name="connsiteY4" fmla="*/ 5442 h 10000"/>
                <a:gd name="connsiteX5" fmla="*/ 9963 w 10000"/>
                <a:gd name="connsiteY5" fmla="*/ 5442 h 10000"/>
                <a:gd name="connsiteX6" fmla="*/ 9963 w 10000"/>
                <a:gd name="connsiteY6" fmla="*/ 141 h 10000"/>
                <a:gd name="connsiteX7" fmla="*/ 37 w 10000"/>
                <a:gd name="connsiteY7" fmla="*/ 141 h 10000"/>
                <a:gd name="connsiteX8" fmla="*/ 37 w 10000"/>
                <a:gd name="connsiteY8" fmla="*/ 9859 h 10000"/>
                <a:gd name="connsiteX9" fmla="*/ 9882 w 10000"/>
                <a:gd name="connsiteY9" fmla="*/ 9802 h 10000"/>
                <a:gd name="connsiteX10" fmla="*/ 8298 w 10000"/>
                <a:gd name="connsiteY10" fmla="*/ 10000 h 10000"/>
                <a:gd name="connsiteX0" fmla="*/ 9845 w 10000"/>
                <a:gd name="connsiteY0" fmla="*/ 10000 h 10000"/>
                <a:gd name="connsiteX1" fmla="*/ 0 w 10000"/>
                <a:gd name="connsiteY1" fmla="*/ 10000 h 10000"/>
                <a:gd name="connsiteX2" fmla="*/ 0 w 10000"/>
                <a:gd name="connsiteY2" fmla="*/ 0 h 10000"/>
                <a:gd name="connsiteX3" fmla="*/ 10000 w 10000"/>
                <a:gd name="connsiteY3" fmla="*/ 0 h 10000"/>
                <a:gd name="connsiteX4" fmla="*/ 10000 w 10000"/>
                <a:gd name="connsiteY4" fmla="*/ 5442 h 10000"/>
                <a:gd name="connsiteX5" fmla="*/ 9963 w 10000"/>
                <a:gd name="connsiteY5" fmla="*/ 5442 h 10000"/>
                <a:gd name="connsiteX6" fmla="*/ 9963 w 10000"/>
                <a:gd name="connsiteY6" fmla="*/ 141 h 10000"/>
                <a:gd name="connsiteX7" fmla="*/ 37 w 10000"/>
                <a:gd name="connsiteY7" fmla="*/ 141 h 10000"/>
                <a:gd name="connsiteX8" fmla="*/ 37 w 10000"/>
                <a:gd name="connsiteY8" fmla="*/ 9859 h 10000"/>
                <a:gd name="connsiteX9" fmla="*/ 9882 w 10000"/>
                <a:gd name="connsiteY9" fmla="*/ 9802 h 10000"/>
                <a:gd name="connsiteX10" fmla="*/ 9845 w 10000"/>
                <a:gd name="connsiteY1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9845" y="10000"/>
                  </a:moveTo>
                  <a:lnTo>
                    <a:pt x="0" y="10000"/>
                  </a:lnTo>
                  <a:lnTo>
                    <a:pt x="0" y="0"/>
                  </a:lnTo>
                  <a:lnTo>
                    <a:pt x="10000" y="0"/>
                  </a:lnTo>
                  <a:lnTo>
                    <a:pt x="10000" y="5442"/>
                  </a:lnTo>
                  <a:lnTo>
                    <a:pt x="9963" y="5442"/>
                  </a:lnTo>
                  <a:lnTo>
                    <a:pt x="9963" y="141"/>
                  </a:lnTo>
                  <a:lnTo>
                    <a:pt x="37" y="141"/>
                  </a:lnTo>
                  <a:lnTo>
                    <a:pt x="37" y="9859"/>
                  </a:lnTo>
                  <a:lnTo>
                    <a:pt x="9882" y="9802"/>
                  </a:lnTo>
                  <a:cubicBezTo>
                    <a:pt x="9870" y="9868"/>
                    <a:pt x="9857" y="9934"/>
                    <a:pt x="9845" y="10000"/>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2" name="Freeform 254"/>
            <p:cNvSpPr>
              <a:spLocks noEditPoints="1"/>
            </p:cNvSpPr>
            <p:nvPr/>
          </p:nvSpPr>
          <p:spPr bwMode="auto">
            <a:xfrm>
              <a:off x="3632193" y="4274530"/>
              <a:ext cx="704850" cy="416694"/>
            </a:xfrm>
            <a:custGeom>
              <a:avLst/>
              <a:gdLst>
                <a:gd name="T0" fmla="*/ 161 w 444"/>
                <a:gd name="T1" fmla="*/ 283 h 283"/>
                <a:gd name="T2" fmla="*/ 0 w 444"/>
                <a:gd name="T3" fmla="*/ 283 h 283"/>
                <a:gd name="T4" fmla="*/ 0 w 444"/>
                <a:gd name="T5" fmla="*/ 174 h 283"/>
                <a:gd name="T6" fmla="*/ 173 w 444"/>
                <a:gd name="T7" fmla="*/ 0 h 283"/>
                <a:gd name="T8" fmla="*/ 444 w 444"/>
                <a:gd name="T9" fmla="*/ 0 h 283"/>
                <a:gd name="T10" fmla="*/ 161 w 444"/>
                <a:gd name="T11" fmla="*/ 283 h 283"/>
                <a:gd name="T12" fmla="*/ 3 w 444"/>
                <a:gd name="T13" fmla="*/ 279 h 283"/>
                <a:gd name="T14" fmla="*/ 159 w 444"/>
                <a:gd name="T15" fmla="*/ 279 h 283"/>
                <a:gd name="T16" fmla="*/ 435 w 444"/>
                <a:gd name="T17" fmla="*/ 4 h 283"/>
                <a:gd name="T18" fmla="*/ 175 w 444"/>
                <a:gd name="T19" fmla="*/ 4 h 283"/>
                <a:gd name="T20" fmla="*/ 3 w 444"/>
                <a:gd name="T21" fmla="*/ 175 h 283"/>
                <a:gd name="T22" fmla="*/ 3 w 444"/>
                <a:gd name="T23" fmla="*/ 27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4" h="283">
                  <a:moveTo>
                    <a:pt x="161" y="283"/>
                  </a:moveTo>
                  <a:lnTo>
                    <a:pt x="0" y="283"/>
                  </a:lnTo>
                  <a:lnTo>
                    <a:pt x="0" y="174"/>
                  </a:lnTo>
                  <a:lnTo>
                    <a:pt x="173" y="0"/>
                  </a:lnTo>
                  <a:lnTo>
                    <a:pt x="444" y="0"/>
                  </a:lnTo>
                  <a:lnTo>
                    <a:pt x="161" y="283"/>
                  </a:lnTo>
                  <a:close/>
                  <a:moveTo>
                    <a:pt x="3" y="279"/>
                  </a:moveTo>
                  <a:lnTo>
                    <a:pt x="159" y="279"/>
                  </a:lnTo>
                  <a:lnTo>
                    <a:pt x="435" y="4"/>
                  </a:lnTo>
                  <a:lnTo>
                    <a:pt x="175" y="4"/>
                  </a:lnTo>
                  <a:lnTo>
                    <a:pt x="3" y="175"/>
                  </a:lnTo>
                  <a:lnTo>
                    <a:pt x="3" y="279"/>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3" name="Freeform 255"/>
            <p:cNvSpPr>
              <a:spLocks noEditPoints="1"/>
            </p:cNvSpPr>
            <p:nvPr/>
          </p:nvSpPr>
          <p:spPr bwMode="auto">
            <a:xfrm>
              <a:off x="3975093" y="4274530"/>
              <a:ext cx="669925" cy="416694"/>
            </a:xfrm>
            <a:custGeom>
              <a:avLst/>
              <a:gdLst>
                <a:gd name="T0" fmla="*/ 139 w 422"/>
                <a:gd name="T1" fmla="*/ 283 h 283"/>
                <a:gd name="T2" fmla="*/ 0 w 422"/>
                <a:gd name="T3" fmla="*/ 283 h 283"/>
                <a:gd name="T4" fmla="*/ 282 w 422"/>
                <a:gd name="T5" fmla="*/ 0 h 283"/>
                <a:gd name="T6" fmla="*/ 422 w 422"/>
                <a:gd name="T7" fmla="*/ 0 h 283"/>
                <a:gd name="T8" fmla="*/ 139 w 422"/>
                <a:gd name="T9" fmla="*/ 283 h 283"/>
                <a:gd name="T10" fmla="*/ 9 w 422"/>
                <a:gd name="T11" fmla="*/ 279 h 283"/>
                <a:gd name="T12" fmla="*/ 138 w 422"/>
                <a:gd name="T13" fmla="*/ 279 h 283"/>
                <a:gd name="T14" fmla="*/ 413 w 422"/>
                <a:gd name="T15" fmla="*/ 4 h 283"/>
                <a:gd name="T16" fmla="*/ 284 w 422"/>
                <a:gd name="T17" fmla="*/ 4 h 283"/>
                <a:gd name="T18" fmla="*/ 9 w 422"/>
                <a:gd name="T19" fmla="*/ 27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283">
                  <a:moveTo>
                    <a:pt x="139" y="283"/>
                  </a:moveTo>
                  <a:lnTo>
                    <a:pt x="0" y="283"/>
                  </a:lnTo>
                  <a:lnTo>
                    <a:pt x="282" y="0"/>
                  </a:lnTo>
                  <a:lnTo>
                    <a:pt x="422" y="0"/>
                  </a:lnTo>
                  <a:lnTo>
                    <a:pt x="139" y="283"/>
                  </a:lnTo>
                  <a:close/>
                  <a:moveTo>
                    <a:pt x="9" y="279"/>
                  </a:moveTo>
                  <a:lnTo>
                    <a:pt x="138" y="279"/>
                  </a:lnTo>
                  <a:lnTo>
                    <a:pt x="413" y="4"/>
                  </a:lnTo>
                  <a:lnTo>
                    <a:pt x="284" y="4"/>
                  </a:lnTo>
                  <a:lnTo>
                    <a:pt x="9" y="279"/>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4" name="Freeform 258"/>
            <p:cNvSpPr>
              <a:spLocks noEditPoints="1"/>
            </p:cNvSpPr>
            <p:nvPr/>
          </p:nvSpPr>
          <p:spPr bwMode="auto">
            <a:xfrm>
              <a:off x="3443281" y="3844585"/>
              <a:ext cx="1666875" cy="17669"/>
            </a:xfrm>
            <a:custGeom>
              <a:avLst/>
              <a:gdLst>
                <a:gd name="T0" fmla="*/ 1050 w 1050"/>
                <a:gd name="T1" fmla="*/ 12 h 12"/>
                <a:gd name="T2" fmla="*/ 0 w 1050"/>
                <a:gd name="T3" fmla="*/ 12 h 12"/>
                <a:gd name="T4" fmla="*/ 0 w 1050"/>
                <a:gd name="T5" fmla="*/ 0 h 12"/>
                <a:gd name="T6" fmla="*/ 1050 w 1050"/>
                <a:gd name="T7" fmla="*/ 0 h 12"/>
                <a:gd name="T8" fmla="*/ 1050 w 1050"/>
                <a:gd name="T9" fmla="*/ 12 h 12"/>
                <a:gd name="T10" fmla="*/ 4 w 1050"/>
                <a:gd name="T11" fmla="*/ 9 h 12"/>
                <a:gd name="T12" fmla="*/ 1046 w 1050"/>
                <a:gd name="T13" fmla="*/ 9 h 12"/>
                <a:gd name="T14" fmla="*/ 1046 w 1050"/>
                <a:gd name="T15" fmla="*/ 3 h 12"/>
                <a:gd name="T16" fmla="*/ 4 w 1050"/>
                <a:gd name="T17" fmla="*/ 3 h 12"/>
                <a:gd name="T18" fmla="*/ 4 w 1050"/>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2">
                  <a:moveTo>
                    <a:pt x="1050" y="12"/>
                  </a:moveTo>
                  <a:lnTo>
                    <a:pt x="0" y="12"/>
                  </a:lnTo>
                  <a:lnTo>
                    <a:pt x="0" y="0"/>
                  </a:lnTo>
                  <a:lnTo>
                    <a:pt x="1050" y="0"/>
                  </a:lnTo>
                  <a:lnTo>
                    <a:pt x="1050" y="12"/>
                  </a:lnTo>
                  <a:close/>
                  <a:moveTo>
                    <a:pt x="4" y="9"/>
                  </a:moveTo>
                  <a:lnTo>
                    <a:pt x="1046" y="9"/>
                  </a:lnTo>
                  <a:lnTo>
                    <a:pt x="1046" y="3"/>
                  </a:lnTo>
                  <a:lnTo>
                    <a:pt x="4" y="3"/>
                  </a:lnTo>
                  <a:lnTo>
                    <a:pt x="4" y="9"/>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5" name="Freeform 259"/>
            <p:cNvSpPr>
              <a:spLocks noEditPoints="1"/>
            </p:cNvSpPr>
            <p:nvPr/>
          </p:nvSpPr>
          <p:spPr bwMode="auto">
            <a:xfrm>
              <a:off x="3443281" y="4100785"/>
              <a:ext cx="1666875" cy="30921"/>
            </a:xfrm>
            <a:custGeom>
              <a:avLst/>
              <a:gdLst>
                <a:gd name="T0" fmla="*/ 1050 w 1050"/>
                <a:gd name="T1" fmla="*/ 21 h 21"/>
                <a:gd name="T2" fmla="*/ 0 w 1050"/>
                <a:gd name="T3" fmla="*/ 21 h 21"/>
                <a:gd name="T4" fmla="*/ 0 w 1050"/>
                <a:gd name="T5" fmla="*/ 0 h 21"/>
                <a:gd name="T6" fmla="*/ 1050 w 1050"/>
                <a:gd name="T7" fmla="*/ 0 h 21"/>
                <a:gd name="T8" fmla="*/ 1050 w 1050"/>
                <a:gd name="T9" fmla="*/ 21 h 21"/>
                <a:gd name="T10" fmla="*/ 4 w 1050"/>
                <a:gd name="T11" fmla="*/ 18 h 21"/>
                <a:gd name="T12" fmla="*/ 1046 w 1050"/>
                <a:gd name="T13" fmla="*/ 18 h 21"/>
                <a:gd name="T14" fmla="*/ 1046 w 1050"/>
                <a:gd name="T15" fmla="*/ 4 h 21"/>
                <a:gd name="T16" fmla="*/ 4 w 1050"/>
                <a:gd name="T17" fmla="*/ 4 h 21"/>
                <a:gd name="T18" fmla="*/ 4 w 1050"/>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21">
                  <a:moveTo>
                    <a:pt x="1050" y="21"/>
                  </a:moveTo>
                  <a:lnTo>
                    <a:pt x="0" y="21"/>
                  </a:lnTo>
                  <a:lnTo>
                    <a:pt x="0" y="0"/>
                  </a:lnTo>
                  <a:lnTo>
                    <a:pt x="1050" y="0"/>
                  </a:lnTo>
                  <a:lnTo>
                    <a:pt x="1050" y="21"/>
                  </a:lnTo>
                  <a:close/>
                  <a:moveTo>
                    <a:pt x="4" y="18"/>
                  </a:moveTo>
                  <a:lnTo>
                    <a:pt x="1046" y="18"/>
                  </a:lnTo>
                  <a:lnTo>
                    <a:pt x="1046" y="4"/>
                  </a:lnTo>
                  <a:lnTo>
                    <a:pt x="4" y="4"/>
                  </a:lnTo>
                  <a:lnTo>
                    <a:pt x="4" y="1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6" name="Freeform 260"/>
            <p:cNvSpPr>
              <a:spLocks/>
            </p:cNvSpPr>
            <p:nvPr/>
          </p:nvSpPr>
          <p:spPr bwMode="auto">
            <a:xfrm>
              <a:off x="3500431" y="4820796"/>
              <a:ext cx="1371600" cy="30921"/>
            </a:xfrm>
            <a:custGeom>
              <a:avLst/>
              <a:gdLst>
                <a:gd name="T0" fmla="*/ 752 w 752"/>
                <a:gd name="T1" fmla="*/ 21 h 21"/>
                <a:gd name="T2" fmla="*/ 3 w 752"/>
                <a:gd name="T3" fmla="*/ 21 h 21"/>
                <a:gd name="T4" fmla="*/ 3 w 752"/>
                <a:gd name="T5" fmla="*/ 17 h 21"/>
                <a:gd name="T6" fmla="*/ 749 w 752"/>
                <a:gd name="T7" fmla="*/ 17 h 21"/>
                <a:gd name="T8" fmla="*/ 749 w 752"/>
                <a:gd name="T9" fmla="*/ 3 h 21"/>
                <a:gd name="T10" fmla="*/ 0 w 752"/>
                <a:gd name="T11" fmla="*/ 3 h 21"/>
                <a:gd name="T12" fmla="*/ 0 w 752"/>
                <a:gd name="T13" fmla="*/ 0 h 21"/>
                <a:gd name="T14" fmla="*/ 752 w 752"/>
                <a:gd name="T15" fmla="*/ 0 h 21"/>
                <a:gd name="T16" fmla="*/ 752 w 752"/>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2" h="21">
                  <a:moveTo>
                    <a:pt x="752" y="21"/>
                  </a:moveTo>
                  <a:lnTo>
                    <a:pt x="3" y="21"/>
                  </a:lnTo>
                  <a:lnTo>
                    <a:pt x="3" y="17"/>
                  </a:lnTo>
                  <a:lnTo>
                    <a:pt x="749" y="17"/>
                  </a:lnTo>
                  <a:lnTo>
                    <a:pt x="749" y="3"/>
                  </a:lnTo>
                  <a:lnTo>
                    <a:pt x="0" y="3"/>
                  </a:lnTo>
                  <a:lnTo>
                    <a:pt x="0" y="0"/>
                  </a:lnTo>
                  <a:lnTo>
                    <a:pt x="752" y="0"/>
                  </a:lnTo>
                  <a:lnTo>
                    <a:pt x="752" y="21"/>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7" name="Freeform 261"/>
            <p:cNvSpPr>
              <a:spLocks noEditPoints="1"/>
            </p:cNvSpPr>
            <p:nvPr/>
          </p:nvSpPr>
          <p:spPr bwMode="auto">
            <a:xfrm>
              <a:off x="3632193" y="3944709"/>
              <a:ext cx="127000" cy="117793"/>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8" name="Freeform 262"/>
            <p:cNvSpPr>
              <a:spLocks noEditPoints="1"/>
            </p:cNvSpPr>
            <p:nvPr/>
          </p:nvSpPr>
          <p:spPr bwMode="auto">
            <a:xfrm>
              <a:off x="4032243" y="3944709"/>
              <a:ext cx="127000" cy="117793"/>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0" y="92"/>
                    <a:pt x="0" y="71"/>
                    <a:pt x="0" y="46"/>
                  </a:cubicBezTo>
                  <a:cubicBezTo>
                    <a:pt x="0" y="21"/>
                    <a:pt x="20"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9" name="Freeform 263"/>
            <p:cNvSpPr>
              <a:spLocks noEditPoints="1"/>
            </p:cNvSpPr>
            <p:nvPr/>
          </p:nvSpPr>
          <p:spPr bwMode="auto">
            <a:xfrm>
              <a:off x="4430706" y="3944709"/>
              <a:ext cx="127000" cy="117793"/>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2" y="0"/>
                    <a:pt x="92" y="21"/>
                    <a:pt x="92" y="46"/>
                  </a:cubicBezTo>
                  <a:cubicBezTo>
                    <a:pt x="92" y="71"/>
                    <a:pt x="72"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0" name="Freeform 264"/>
            <p:cNvSpPr>
              <a:spLocks noEditPoints="1"/>
            </p:cNvSpPr>
            <p:nvPr/>
          </p:nvSpPr>
          <p:spPr bwMode="auto">
            <a:xfrm>
              <a:off x="4830756" y="3944709"/>
              <a:ext cx="127000" cy="117793"/>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1" name="Rectangle 265"/>
            <p:cNvSpPr>
              <a:spLocks noChangeArrowheads="1"/>
            </p:cNvSpPr>
            <p:nvPr/>
          </p:nvSpPr>
          <p:spPr bwMode="auto">
            <a:xfrm>
              <a:off x="3443281" y="3859309"/>
              <a:ext cx="6350" cy="26503"/>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2" name="Rectangle 266"/>
            <p:cNvSpPr>
              <a:spLocks noChangeArrowheads="1"/>
            </p:cNvSpPr>
            <p:nvPr/>
          </p:nvSpPr>
          <p:spPr bwMode="auto">
            <a:xfrm>
              <a:off x="5103806" y="3859310"/>
              <a:ext cx="6350" cy="26503"/>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3" name="Rectangle 267"/>
            <p:cNvSpPr>
              <a:spLocks noChangeArrowheads="1"/>
            </p:cNvSpPr>
            <p:nvPr/>
          </p:nvSpPr>
          <p:spPr bwMode="auto">
            <a:xfrm>
              <a:off x="503712" y="5190974"/>
              <a:ext cx="731520" cy="9144"/>
            </a:xfrm>
            <a:prstGeom prst="rect">
              <a:avLst/>
            </a:pr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4" name="Freeform 22"/>
            <p:cNvSpPr>
              <a:spLocks noEditPoints="1"/>
            </p:cNvSpPr>
            <p:nvPr/>
          </p:nvSpPr>
          <p:spPr bwMode="auto">
            <a:xfrm>
              <a:off x="1782756" y="4274530"/>
              <a:ext cx="836613" cy="30921"/>
            </a:xfrm>
            <a:custGeom>
              <a:avLst/>
              <a:gdLst>
                <a:gd name="T0" fmla="*/ 527 w 527"/>
                <a:gd name="T1" fmla="*/ 21 h 21"/>
                <a:gd name="T2" fmla="*/ 0 w 527"/>
                <a:gd name="T3" fmla="*/ 21 h 21"/>
                <a:gd name="T4" fmla="*/ 0 w 527"/>
                <a:gd name="T5" fmla="*/ 0 h 21"/>
                <a:gd name="T6" fmla="*/ 527 w 527"/>
                <a:gd name="T7" fmla="*/ 0 h 21"/>
                <a:gd name="T8" fmla="*/ 527 w 527"/>
                <a:gd name="T9" fmla="*/ 21 h 21"/>
                <a:gd name="T10" fmla="*/ 4 w 527"/>
                <a:gd name="T11" fmla="*/ 18 h 21"/>
                <a:gd name="T12" fmla="*/ 523 w 527"/>
                <a:gd name="T13" fmla="*/ 18 h 21"/>
                <a:gd name="T14" fmla="*/ 523 w 527"/>
                <a:gd name="T15" fmla="*/ 4 h 21"/>
                <a:gd name="T16" fmla="*/ 4 w 527"/>
                <a:gd name="T17" fmla="*/ 4 h 21"/>
                <a:gd name="T18" fmla="*/ 4 w 527"/>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21">
                  <a:moveTo>
                    <a:pt x="527" y="21"/>
                  </a:moveTo>
                  <a:lnTo>
                    <a:pt x="0" y="21"/>
                  </a:lnTo>
                  <a:lnTo>
                    <a:pt x="0" y="0"/>
                  </a:lnTo>
                  <a:lnTo>
                    <a:pt x="527" y="0"/>
                  </a:lnTo>
                  <a:lnTo>
                    <a:pt x="527" y="21"/>
                  </a:lnTo>
                  <a:close/>
                  <a:moveTo>
                    <a:pt x="4" y="18"/>
                  </a:moveTo>
                  <a:lnTo>
                    <a:pt x="523" y="18"/>
                  </a:lnTo>
                  <a:lnTo>
                    <a:pt x="523" y="4"/>
                  </a:lnTo>
                  <a:lnTo>
                    <a:pt x="4" y="4"/>
                  </a:lnTo>
                  <a:lnTo>
                    <a:pt x="4" y="1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5" name="Freeform 79"/>
            <p:cNvSpPr>
              <a:spLocks noEditPoints="1"/>
            </p:cNvSpPr>
            <p:nvPr/>
          </p:nvSpPr>
          <p:spPr bwMode="auto">
            <a:xfrm>
              <a:off x="1782757" y="2111553"/>
              <a:ext cx="836613" cy="363687"/>
            </a:xfrm>
            <a:custGeom>
              <a:avLst/>
              <a:gdLst>
                <a:gd name="T0" fmla="*/ 580 w 604"/>
                <a:gd name="T1" fmla="*/ 2404 h 2404"/>
                <a:gd name="T2" fmla="*/ 0 w 604"/>
                <a:gd name="T3" fmla="*/ 2404 h 2404"/>
                <a:gd name="T4" fmla="*/ 0 w 604"/>
                <a:gd name="T5" fmla="*/ 0 h 2404"/>
                <a:gd name="T6" fmla="*/ 580 w 604"/>
                <a:gd name="T7" fmla="*/ 0 h 2404"/>
                <a:gd name="T8" fmla="*/ 604 w 604"/>
                <a:gd name="T9" fmla="*/ 20 h 2404"/>
                <a:gd name="T10" fmla="*/ 604 w 604"/>
                <a:gd name="T11" fmla="*/ 2384 h 2404"/>
                <a:gd name="T12" fmla="*/ 580 w 604"/>
                <a:gd name="T13" fmla="*/ 2404 h 2404"/>
                <a:gd name="T14" fmla="*/ 4 w 604"/>
                <a:gd name="T15" fmla="*/ 2400 h 2404"/>
                <a:gd name="T16" fmla="*/ 580 w 604"/>
                <a:gd name="T17" fmla="*/ 2400 h 2404"/>
                <a:gd name="T18" fmla="*/ 600 w 604"/>
                <a:gd name="T19" fmla="*/ 2384 h 2404"/>
                <a:gd name="T20" fmla="*/ 600 w 604"/>
                <a:gd name="T21" fmla="*/ 20 h 2404"/>
                <a:gd name="T22" fmla="*/ 580 w 604"/>
                <a:gd name="T23" fmla="*/ 4 h 2404"/>
                <a:gd name="T24" fmla="*/ 4 w 604"/>
                <a:gd name="T25" fmla="*/ 4 h 2404"/>
                <a:gd name="T26" fmla="*/ 4 w 604"/>
                <a:gd name="T27" fmla="*/ 240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4" h="2404">
                  <a:moveTo>
                    <a:pt x="580" y="2404"/>
                  </a:moveTo>
                  <a:cubicBezTo>
                    <a:pt x="0" y="2404"/>
                    <a:pt x="0" y="2404"/>
                    <a:pt x="0" y="2404"/>
                  </a:cubicBezTo>
                  <a:cubicBezTo>
                    <a:pt x="0" y="0"/>
                    <a:pt x="0" y="0"/>
                    <a:pt x="0" y="0"/>
                  </a:cubicBezTo>
                  <a:cubicBezTo>
                    <a:pt x="580" y="0"/>
                    <a:pt x="580" y="0"/>
                    <a:pt x="580" y="0"/>
                  </a:cubicBezTo>
                  <a:cubicBezTo>
                    <a:pt x="593" y="0"/>
                    <a:pt x="604" y="9"/>
                    <a:pt x="604" y="20"/>
                  </a:cubicBezTo>
                  <a:cubicBezTo>
                    <a:pt x="604" y="2384"/>
                    <a:pt x="604" y="2384"/>
                    <a:pt x="604" y="2384"/>
                  </a:cubicBezTo>
                  <a:cubicBezTo>
                    <a:pt x="604" y="2395"/>
                    <a:pt x="593" y="2404"/>
                    <a:pt x="580" y="2404"/>
                  </a:cubicBezTo>
                  <a:close/>
                  <a:moveTo>
                    <a:pt x="4" y="2400"/>
                  </a:moveTo>
                  <a:cubicBezTo>
                    <a:pt x="580" y="2400"/>
                    <a:pt x="580" y="2400"/>
                    <a:pt x="580" y="2400"/>
                  </a:cubicBezTo>
                  <a:cubicBezTo>
                    <a:pt x="591" y="2400"/>
                    <a:pt x="600" y="2393"/>
                    <a:pt x="600" y="2384"/>
                  </a:cubicBezTo>
                  <a:cubicBezTo>
                    <a:pt x="600" y="20"/>
                    <a:pt x="600" y="20"/>
                    <a:pt x="600" y="20"/>
                  </a:cubicBezTo>
                  <a:cubicBezTo>
                    <a:pt x="600" y="11"/>
                    <a:pt x="591" y="4"/>
                    <a:pt x="580" y="4"/>
                  </a:cubicBezTo>
                  <a:cubicBezTo>
                    <a:pt x="4" y="4"/>
                    <a:pt x="4" y="4"/>
                    <a:pt x="4" y="4"/>
                  </a:cubicBezTo>
                  <a:lnTo>
                    <a:pt x="4" y="2400"/>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6" name="Freeform 22"/>
            <p:cNvSpPr>
              <a:spLocks noEditPoints="1"/>
            </p:cNvSpPr>
            <p:nvPr/>
          </p:nvSpPr>
          <p:spPr bwMode="auto">
            <a:xfrm>
              <a:off x="1782756" y="3359424"/>
              <a:ext cx="836613" cy="30921"/>
            </a:xfrm>
            <a:custGeom>
              <a:avLst/>
              <a:gdLst>
                <a:gd name="T0" fmla="*/ 527 w 527"/>
                <a:gd name="T1" fmla="*/ 21 h 21"/>
                <a:gd name="T2" fmla="*/ 0 w 527"/>
                <a:gd name="T3" fmla="*/ 21 h 21"/>
                <a:gd name="T4" fmla="*/ 0 w 527"/>
                <a:gd name="T5" fmla="*/ 0 h 21"/>
                <a:gd name="T6" fmla="*/ 527 w 527"/>
                <a:gd name="T7" fmla="*/ 0 h 21"/>
                <a:gd name="T8" fmla="*/ 527 w 527"/>
                <a:gd name="T9" fmla="*/ 21 h 21"/>
                <a:gd name="T10" fmla="*/ 4 w 527"/>
                <a:gd name="T11" fmla="*/ 18 h 21"/>
                <a:gd name="T12" fmla="*/ 523 w 527"/>
                <a:gd name="T13" fmla="*/ 18 h 21"/>
                <a:gd name="T14" fmla="*/ 523 w 527"/>
                <a:gd name="T15" fmla="*/ 4 h 21"/>
                <a:gd name="T16" fmla="*/ 4 w 527"/>
                <a:gd name="T17" fmla="*/ 4 h 21"/>
                <a:gd name="T18" fmla="*/ 4 w 527"/>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21">
                  <a:moveTo>
                    <a:pt x="527" y="21"/>
                  </a:moveTo>
                  <a:lnTo>
                    <a:pt x="0" y="21"/>
                  </a:lnTo>
                  <a:lnTo>
                    <a:pt x="0" y="0"/>
                  </a:lnTo>
                  <a:lnTo>
                    <a:pt x="527" y="0"/>
                  </a:lnTo>
                  <a:lnTo>
                    <a:pt x="527" y="21"/>
                  </a:lnTo>
                  <a:close/>
                  <a:moveTo>
                    <a:pt x="4" y="18"/>
                  </a:moveTo>
                  <a:lnTo>
                    <a:pt x="523" y="18"/>
                  </a:lnTo>
                  <a:lnTo>
                    <a:pt x="523" y="4"/>
                  </a:lnTo>
                  <a:lnTo>
                    <a:pt x="4" y="4"/>
                  </a:lnTo>
                  <a:lnTo>
                    <a:pt x="4" y="18"/>
                  </a:ln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grpSp>
      <p:pic>
        <p:nvPicPr>
          <p:cNvPr id="277"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90963" y="1999260"/>
            <a:ext cx="402955" cy="43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9" name="Freeform 22"/>
          <p:cNvSpPr>
            <a:spLocks noEditPoints="1"/>
          </p:cNvSpPr>
          <p:nvPr/>
        </p:nvSpPr>
        <p:spPr bwMode="auto">
          <a:xfrm>
            <a:off x="2711746" y="5071688"/>
            <a:ext cx="647103" cy="404332"/>
          </a:xfrm>
          <a:custGeom>
            <a:avLst/>
            <a:gdLst>
              <a:gd name="T0" fmla="*/ 185 w 934"/>
              <a:gd name="T1" fmla="*/ 559 h 584"/>
              <a:gd name="T2" fmla="*/ 125 w 934"/>
              <a:gd name="T3" fmla="*/ 454 h 584"/>
              <a:gd name="T4" fmla="*/ 92 w 934"/>
              <a:gd name="T5" fmla="*/ 458 h 584"/>
              <a:gd name="T6" fmla="*/ 0 w 934"/>
              <a:gd name="T7" fmla="*/ 452 h 584"/>
              <a:gd name="T8" fmla="*/ 84 w 934"/>
              <a:gd name="T9" fmla="*/ 434 h 584"/>
              <a:gd name="T10" fmla="*/ 45 w 934"/>
              <a:gd name="T11" fmla="*/ 225 h 584"/>
              <a:gd name="T12" fmla="*/ 330 w 934"/>
              <a:gd name="T13" fmla="*/ 23 h 584"/>
              <a:gd name="T14" fmla="*/ 864 w 934"/>
              <a:gd name="T15" fmla="*/ 116 h 584"/>
              <a:gd name="T16" fmla="*/ 901 w 934"/>
              <a:gd name="T17" fmla="*/ 167 h 584"/>
              <a:gd name="T18" fmla="*/ 907 w 934"/>
              <a:gd name="T19" fmla="*/ 381 h 584"/>
              <a:gd name="T20" fmla="*/ 850 w 934"/>
              <a:gd name="T21" fmla="*/ 448 h 584"/>
              <a:gd name="T22" fmla="*/ 798 w 934"/>
              <a:gd name="T23" fmla="*/ 475 h 584"/>
              <a:gd name="T24" fmla="*/ 898 w 934"/>
              <a:gd name="T25" fmla="*/ 513 h 584"/>
              <a:gd name="T26" fmla="*/ 782 w 934"/>
              <a:gd name="T27" fmla="*/ 482 h 584"/>
              <a:gd name="T28" fmla="*/ 713 w 934"/>
              <a:gd name="T29" fmla="*/ 578 h 584"/>
              <a:gd name="T30" fmla="*/ 710 w 934"/>
              <a:gd name="T31" fmla="*/ 555 h 584"/>
              <a:gd name="T32" fmla="*/ 530 w 934"/>
              <a:gd name="T33" fmla="*/ 536 h 584"/>
              <a:gd name="T34" fmla="*/ 404 w 934"/>
              <a:gd name="T35" fmla="*/ 536 h 584"/>
              <a:gd name="T36" fmla="*/ 201 w 934"/>
              <a:gd name="T37" fmla="*/ 547 h 584"/>
              <a:gd name="T38" fmla="*/ 427 w 934"/>
              <a:gd name="T39" fmla="*/ 79 h 584"/>
              <a:gd name="T40" fmla="*/ 410 w 934"/>
              <a:gd name="T41" fmla="*/ 200 h 584"/>
              <a:gd name="T42" fmla="*/ 484 w 934"/>
              <a:gd name="T43" fmla="*/ 247 h 584"/>
              <a:gd name="T44" fmla="*/ 556 w 934"/>
              <a:gd name="T45" fmla="*/ 200 h 584"/>
              <a:gd name="T46" fmla="*/ 488 w 934"/>
              <a:gd name="T47" fmla="*/ 76 h 584"/>
              <a:gd name="T48" fmla="*/ 885 w 934"/>
              <a:gd name="T49" fmla="*/ 217 h 584"/>
              <a:gd name="T50" fmla="*/ 464 w 934"/>
              <a:gd name="T51" fmla="*/ 351 h 584"/>
              <a:gd name="T52" fmla="*/ 67 w 934"/>
              <a:gd name="T53" fmla="*/ 189 h 584"/>
              <a:gd name="T54" fmla="*/ 250 w 934"/>
              <a:gd name="T55" fmla="*/ 332 h 584"/>
              <a:gd name="T56" fmla="*/ 492 w 934"/>
              <a:gd name="T57" fmla="*/ 363 h 584"/>
              <a:gd name="T58" fmla="*/ 842 w 934"/>
              <a:gd name="T59" fmla="*/ 281 h 584"/>
              <a:gd name="T60" fmla="*/ 894 w 934"/>
              <a:gd name="T61" fmla="*/ 188 h 584"/>
              <a:gd name="T62" fmla="*/ 398 w 934"/>
              <a:gd name="T63" fmla="*/ 431 h 584"/>
              <a:gd name="T64" fmla="*/ 437 w 934"/>
              <a:gd name="T65" fmla="*/ 486 h 584"/>
              <a:gd name="T66" fmla="*/ 530 w 934"/>
              <a:gd name="T67" fmla="*/ 481 h 584"/>
              <a:gd name="T68" fmla="*/ 534 w 934"/>
              <a:gd name="T69" fmla="*/ 431 h 584"/>
              <a:gd name="T70" fmla="*/ 411 w 934"/>
              <a:gd name="T71" fmla="*/ 42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4" h="584">
                <a:moveTo>
                  <a:pt x="201" y="547"/>
                </a:moveTo>
                <a:cubicBezTo>
                  <a:pt x="195" y="551"/>
                  <a:pt x="190" y="555"/>
                  <a:pt x="185" y="559"/>
                </a:cubicBezTo>
                <a:cubicBezTo>
                  <a:pt x="163" y="535"/>
                  <a:pt x="148" y="505"/>
                  <a:pt x="132" y="471"/>
                </a:cubicBezTo>
                <a:cubicBezTo>
                  <a:pt x="131" y="467"/>
                  <a:pt x="128" y="460"/>
                  <a:pt x="125" y="454"/>
                </a:cubicBezTo>
                <a:cubicBezTo>
                  <a:pt x="122" y="450"/>
                  <a:pt x="115" y="443"/>
                  <a:pt x="113" y="443"/>
                </a:cubicBezTo>
                <a:cubicBezTo>
                  <a:pt x="111" y="443"/>
                  <a:pt x="96" y="456"/>
                  <a:pt x="92" y="458"/>
                </a:cubicBezTo>
                <a:cubicBezTo>
                  <a:pt x="70" y="472"/>
                  <a:pt x="41" y="481"/>
                  <a:pt x="8" y="475"/>
                </a:cubicBezTo>
                <a:cubicBezTo>
                  <a:pt x="5" y="467"/>
                  <a:pt x="2" y="461"/>
                  <a:pt x="0" y="452"/>
                </a:cubicBezTo>
                <a:cubicBezTo>
                  <a:pt x="41" y="463"/>
                  <a:pt x="75" y="452"/>
                  <a:pt x="108" y="440"/>
                </a:cubicBezTo>
                <a:cubicBezTo>
                  <a:pt x="102" y="431"/>
                  <a:pt x="93" y="435"/>
                  <a:pt x="84" y="434"/>
                </a:cubicBezTo>
                <a:cubicBezTo>
                  <a:pt x="55" y="431"/>
                  <a:pt x="29" y="399"/>
                  <a:pt x="45" y="367"/>
                </a:cubicBezTo>
                <a:cubicBezTo>
                  <a:pt x="28" y="320"/>
                  <a:pt x="34" y="268"/>
                  <a:pt x="45" y="225"/>
                </a:cubicBezTo>
                <a:cubicBezTo>
                  <a:pt x="56" y="183"/>
                  <a:pt x="73" y="142"/>
                  <a:pt x="99" y="116"/>
                </a:cubicBezTo>
                <a:cubicBezTo>
                  <a:pt x="151" y="65"/>
                  <a:pt x="240" y="38"/>
                  <a:pt x="330" y="23"/>
                </a:cubicBezTo>
                <a:cubicBezTo>
                  <a:pt x="476" y="0"/>
                  <a:pt x="647" y="14"/>
                  <a:pt x="761" y="57"/>
                </a:cubicBezTo>
                <a:cubicBezTo>
                  <a:pt x="802" y="72"/>
                  <a:pt x="839" y="91"/>
                  <a:pt x="864" y="116"/>
                </a:cubicBezTo>
                <a:cubicBezTo>
                  <a:pt x="871" y="123"/>
                  <a:pt x="876" y="132"/>
                  <a:pt x="883" y="141"/>
                </a:cubicBezTo>
                <a:cubicBezTo>
                  <a:pt x="890" y="150"/>
                  <a:pt x="896" y="158"/>
                  <a:pt x="901" y="167"/>
                </a:cubicBezTo>
                <a:cubicBezTo>
                  <a:pt x="912" y="187"/>
                  <a:pt x="920" y="209"/>
                  <a:pt x="924" y="232"/>
                </a:cubicBezTo>
                <a:cubicBezTo>
                  <a:pt x="934" y="283"/>
                  <a:pt x="924" y="337"/>
                  <a:pt x="907" y="381"/>
                </a:cubicBezTo>
                <a:cubicBezTo>
                  <a:pt x="919" y="415"/>
                  <a:pt x="900" y="446"/>
                  <a:pt x="867" y="449"/>
                </a:cubicBezTo>
                <a:cubicBezTo>
                  <a:pt x="862" y="449"/>
                  <a:pt x="855" y="447"/>
                  <a:pt x="850" y="448"/>
                </a:cubicBezTo>
                <a:cubicBezTo>
                  <a:pt x="843" y="449"/>
                  <a:pt x="832" y="458"/>
                  <a:pt x="825" y="462"/>
                </a:cubicBezTo>
                <a:cubicBezTo>
                  <a:pt x="815" y="467"/>
                  <a:pt x="806" y="472"/>
                  <a:pt x="798" y="475"/>
                </a:cubicBezTo>
                <a:cubicBezTo>
                  <a:pt x="822" y="490"/>
                  <a:pt x="859" y="492"/>
                  <a:pt x="900" y="492"/>
                </a:cubicBezTo>
                <a:cubicBezTo>
                  <a:pt x="899" y="499"/>
                  <a:pt x="898" y="506"/>
                  <a:pt x="898" y="513"/>
                </a:cubicBezTo>
                <a:cubicBezTo>
                  <a:pt x="860" y="510"/>
                  <a:pt x="827" y="499"/>
                  <a:pt x="796" y="487"/>
                </a:cubicBezTo>
                <a:cubicBezTo>
                  <a:pt x="791" y="485"/>
                  <a:pt x="785" y="482"/>
                  <a:pt x="782" y="482"/>
                </a:cubicBezTo>
                <a:cubicBezTo>
                  <a:pt x="775" y="482"/>
                  <a:pt x="770" y="488"/>
                  <a:pt x="763" y="489"/>
                </a:cubicBezTo>
                <a:cubicBezTo>
                  <a:pt x="759" y="532"/>
                  <a:pt x="740" y="558"/>
                  <a:pt x="713" y="578"/>
                </a:cubicBezTo>
                <a:cubicBezTo>
                  <a:pt x="705" y="576"/>
                  <a:pt x="700" y="572"/>
                  <a:pt x="692" y="570"/>
                </a:cubicBezTo>
                <a:cubicBezTo>
                  <a:pt x="698" y="564"/>
                  <a:pt x="704" y="560"/>
                  <a:pt x="710" y="555"/>
                </a:cubicBezTo>
                <a:cubicBezTo>
                  <a:pt x="730" y="539"/>
                  <a:pt x="743" y="517"/>
                  <a:pt x="755" y="493"/>
                </a:cubicBezTo>
                <a:cubicBezTo>
                  <a:pt x="689" y="513"/>
                  <a:pt x="612" y="529"/>
                  <a:pt x="530" y="536"/>
                </a:cubicBezTo>
                <a:cubicBezTo>
                  <a:pt x="526" y="541"/>
                  <a:pt x="525" y="547"/>
                  <a:pt x="520" y="552"/>
                </a:cubicBezTo>
                <a:cubicBezTo>
                  <a:pt x="492" y="584"/>
                  <a:pt x="415" y="578"/>
                  <a:pt x="404" y="536"/>
                </a:cubicBezTo>
                <a:cubicBezTo>
                  <a:pt x="300" y="528"/>
                  <a:pt x="212" y="502"/>
                  <a:pt x="140" y="461"/>
                </a:cubicBezTo>
                <a:cubicBezTo>
                  <a:pt x="152" y="498"/>
                  <a:pt x="178" y="521"/>
                  <a:pt x="201" y="547"/>
                </a:cubicBezTo>
                <a:close/>
                <a:moveTo>
                  <a:pt x="488" y="76"/>
                </a:moveTo>
                <a:cubicBezTo>
                  <a:pt x="466" y="76"/>
                  <a:pt x="439" y="74"/>
                  <a:pt x="427" y="79"/>
                </a:cubicBezTo>
                <a:cubicBezTo>
                  <a:pt x="422" y="91"/>
                  <a:pt x="422" y="105"/>
                  <a:pt x="420" y="118"/>
                </a:cubicBezTo>
                <a:cubicBezTo>
                  <a:pt x="417" y="147"/>
                  <a:pt x="414" y="170"/>
                  <a:pt x="410" y="200"/>
                </a:cubicBezTo>
                <a:cubicBezTo>
                  <a:pt x="408" y="214"/>
                  <a:pt x="403" y="233"/>
                  <a:pt x="408" y="240"/>
                </a:cubicBezTo>
                <a:cubicBezTo>
                  <a:pt x="416" y="252"/>
                  <a:pt x="464" y="247"/>
                  <a:pt x="484" y="247"/>
                </a:cubicBezTo>
                <a:cubicBezTo>
                  <a:pt x="503" y="247"/>
                  <a:pt x="551" y="253"/>
                  <a:pt x="559" y="239"/>
                </a:cubicBezTo>
                <a:cubicBezTo>
                  <a:pt x="563" y="231"/>
                  <a:pt x="558" y="212"/>
                  <a:pt x="556" y="200"/>
                </a:cubicBezTo>
                <a:cubicBezTo>
                  <a:pt x="550" y="158"/>
                  <a:pt x="545" y="117"/>
                  <a:pt x="538" y="80"/>
                </a:cubicBezTo>
                <a:cubicBezTo>
                  <a:pt x="526" y="74"/>
                  <a:pt x="507" y="76"/>
                  <a:pt x="488" y="76"/>
                </a:cubicBezTo>
                <a:close/>
                <a:moveTo>
                  <a:pt x="894" y="191"/>
                </a:moveTo>
                <a:cubicBezTo>
                  <a:pt x="892" y="199"/>
                  <a:pt x="889" y="210"/>
                  <a:pt x="885" y="217"/>
                </a:cubicBezTo>
                <a:cubicBezTo>
                  <a:pt x="857" y="276"/>
                  <a:pt x="784" y="304"/>
                  <a:pt x="712" y="323"/>
                </a:cubicBezTo>
                <a:cubicBezTo>
                  <a:pt x="635" y="343"/>
                  <a:pt x="550" y="354"/>
                  <a:pt x="464" y="351"/>
                </a:cubicBezTo>
                <a:cubicBezTo>
                  <a:pt x="377" y="347"/>
                  <a:pt x="291" y="338"/>
                  <a:pt x="221" y="315"/>
                </a:cubicBezTo>
                <a:cubicBezTo>
                  <a:pt x="150" y="293"/>
                  <a:pt x="87" y="257"/>
                  <a:pt x="67" y="189"/>
                </a:cubicBezTo>
                <a:cubicBezTo>
                  <a:pt x="68" y="205"/>
                  <a:pt x="72" y="220"/>
                  <a:pt x="78" y="232"/>
                </a:cubicBezTo>
                <a:cubicBezTo>
                  <a:pt x="106" y="287"/>
                  <a:pt x="180" y="315"/>
                  <a:pt x="250" y="332"/>
                </a:cubicBezTo>
                <a:cubicBezTo>
                  <a:pt x="286" y="342"/>
                  <a:pt x="325" y="348"/>
                  <a:pt x="365" y="354"/>
                </a:cubicBezTo>
                <a:cubicBezTo>
                  <a:pt x="406" y="359"/>
                  <a:pt x="450" y="363"/>
                  <a:pt x="492" y="363"/>
                </a:cubicBezTo>
                <a:cubicBezTo>
                  <a:pt x="535" y="363"/>
                  <a:pt x="581" y="357"/>
                  <a:pt x="624" y="352"/>
                </a:cubicBezTo>
                <a:cubicBezTo>
                  <a:pt x="710" y="340"/>
                  <a:pt x="786" y="322"/>
                  <a:pt x="842" y="281"/>
                </a:cubicBezTo>
                <a:cubicBezTo>
                  <a:pt x="870" y="260"/>
                  <a:pt x="896" y="233"/>
                  <a:pt x="896" y="189"/>
                </a:cubicBezTo>
                <a:cubicBezTo>
                  <a:pt x="895" y="189"/>
                  <a:pt x="895" y="188"/>
                  <a:pt x="894" y="188"/>
                </a:cubicBezTo>
                <a:cubicBezTo>
                  <a:pt x="894" y="189"/>
                  <a:pt x="894" y="190"/>
                  <a:pt x="894" y="191"/>
                </a:cubicBezTo>
                <a:close/>
                <a:moveTo>
                  <a:pt x="398" y="431"/>
                </a:moveTo>
                <a:cubicBezTo>
                  <a:pt x="397" y="436"/>
                  <a:pt x="394" y="467"/>
                  <a:pt x="399" y="477"/>
                </a:cubicBezTo>
                <a:cubicBezTo>
                  <a:pt x="405" y="488"/>
                  <a:pt x="419" y="486"/>
                  <a:pt x="437" y="486"/>
                </a:cubicBezTo>
                <a:cubicBezTo>
                  <a:pt x="448" y="486"/>
                  <a:pt x="459" y="486"/>
                  <a:pt x="469" y="486"/>
                </a:cubicBezTo>
                <a:cubicBezTo>
                  <a:pt x="488" y="486"/>
                  <a:pt x="521" y="490"/>
                  <a:pt x="530" y="481"/>
                </a:cubicBezTo>
                <a:cubicBezTo>
                  <a:pt x="535" y="476"/>
                  <a:pt x="535" y="467"/>
                  <a:pt x="535" y="458"/>
                </a:cubicBezTo>
                <a:cubicBezTo>
                  <a:pt x="535" y="452"/>
                  <a:pt x="536" y="437"/>
                  <a:pt x="534" y="431"/>
                </a:cubicBezTo>
                <a:cubicBezTo>
                  <a:pt x="528" y="416"/>
                  <a:pt x="494" y="421"/>
                  <a:pt x="468" y="421"/>
                </a:cubicBezTo>
                <a:cubicBezTo>
                  <a:pt x="445" y="421"/>
                  <a:pt x="421" y="419"/>
                  <a:pt x="411" y="422"/>
                </a:cubicBezTo>
                <a:cubicBezTo>
                  <a:pt x="405" y="423"/>
                  <a:pt x="400" y="427"/>
                  <a:pt x="398" y="431"/>
                </a:cubicBezTo>
                <a:close/>
              </a:path>
            </a:pathLst>
          </a:custGeom>
          <a:solidFill>
            <a:schemeClr val="bg1"/>
          </a:solidFill>
          <a:ln>
            <a:solidFill>
              <a:schemeClr val="tx2">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0" name="Rectangle 279"/>
          <p:cNvSpPr/>
          <p:nvPr/>
        </p:nvSpPr>
        <p:spPr bwMode="gray">
          <a:xfrm>
            <a:off x="2968621" y="5113688"/>
            <a:ext cx="198439" cy="183024"/>
          </a:xfrm>
          <a:prstGeom prst="rect">
            <a:avLst/>
          </a:prstGeom>
          <a:solidFill>
            <a:schemeClr val="bg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283" name="Group 282"/>
          <p:cNvGrpSpPr>
            <a:grpSpLocks noChangeAspect="1"/>
          </p:cNvGrpSpPr>
          <p:nvPr/>
        </p:nvGrpSpPr>
        <p:grpSpPr>
          <a:xfrm rot="2164100">
            <a:off x="5552164" y="2869348"/>
            <a:ext cx="182880" cy="144841"/>
            <a:chOff x="4644733" y="1715400"/>
            <a:chExt cx="376051" cy="297833"/>
          </a:xfrm>
          <a:solidFill>
            <a:schemeClr val="tx2"/>
          </a:solidFill>
        </p:grpSpPr>
        <p:sp>
          <p:nvSpPr>
            <p:cNvPr id="284" name="Freeform 223"/>
            <p:cNvSpPr>
              <a:spLocks/>
            </p:cNvSpPr>
            <p:nvPr/>
          </p:nvSpPr>
          <p:spPr bwMode="auto">
            <a:xfrm>
              <a:off x="4644733" y="1715400"/>
              <a:ext cx="376051" cy="125601"/>
            </a:xfrm>
            <a:custGeom>
              <a:avLst/>
              <a:gdLst>
                <a:gd name="T0" fmla="*/ 106 w 212"/>
                <a:gd name="T1" fmla="*/ 0 h 71"/>
                <a:gd name="T2" fmla="*/ 106 w 212"/>
                <a:gd name="T3" fmla="*/ 0 h 71"/>
                <a:gd name="T4" fmla="*/ 48 w 212"/>
                <a:gd name="T5" fmla="*/ 12 h 71"/>
                <a:gd name="T6" fmla="*/ 0 w 212"/>
                <a:gd name="T7" fmla="*/ 44 h 71"/>
                <a:gd name="T8" fmla="*/ 27 w 212"/>
                <a:gd name="T9" fmla="*/ 71 h 71"/>
                <a:gd name="T10" fmla="*/ 63 w 212"/>
                <a:gd name="T11" fmla="*/ 47 h 71"/>
                <a:gd name="T12" fmla="*/ 106 w 212"/>
                <a:gd name="T13" fmla="*/ 38 h 71"/>
                <a:gd name="T14" fmla="*/ 185 w 212"/>
                <a:gd name="T15" fmla="*/ 71 h 71"/>
                <a:gd name="T16" fmla="*/ 212 w 212"/>
                <a:gd name="T17" fmla="*/ 44 h 71"/>
                <a:gd name="T18" fmla="*/ 164 w 212"/>
                <a:gd name="T19" fmla="*/ 12 h 71"/>
                <a:gd name="T20" fmla="*/ 106 w 21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71">
                  <a:moveTo>
                    <a:pt x="106" y="0"/>
                  </a:moveTo>
                  <a:cubicBezTo>
                    <a:pt x="106" y="0"/>
                    <a:pt x="106" y="0"/>
                    <a:pt x="106" y="0"/>
                  </a:cubicBezTo>
                  <a:cubicBezTo>
                    <a:pt x="86" y="0"/>
                    <a:pt x="67" y="5"/>
                    <a:pt x="48" y="12"/>
                  </a:cubicBezTo>
                  <a:cubicBezTo>
                    <a:pt x="30" y="20"/>
                    <a:pt x="14" y="31"/>
                    <a:pt x="0" y="44"/>
                  </a:cubicBezTo>
                  <a:cubicBezTo>
                    <a:pt x="27" y="71"/>
                    <a:pt x="27" y="71"/>
                    <a:pt x="27" y="71"/>
                  </a:cubicBezTo>
                  <a:cubicBezTo>
                    <a:pt x="37" y="61"/>
                    <a:pt x="49" y="53"/>
                    <a:pt x="63" y="47"/>
                  </a:cubicBezTo>
                  <a:cubicBezTo>
                    <a:pt x="76" y="41"/>
                    <a:pt x="91" y="38"/>
                    <a:pt x="106" y="38"/>
                  </a:cubicBezTo>
                  <a:cubicBezTo>
                    <a:pt x="136" y="38"/>
                    <a:pt x="164" y="50"/>
                    <a:pt x="185" y="71"/>
                  </a:cubicBezTo>
                  <a:cubicBezTo>
                    <a:pt x="212" y="44"/>
                    <a:pt x="212" y="44"/>
                    <a:pt x="212" y="44"/>
                  </a:cubicBezTo>
                  <a:cubicBezTo>
                    <a:pt x="198" y="30"/>
                    <a:pt x="182" y="19"/>
                    <a:pt x="164" y="12"/>
                  </a:cubicBezTo>
                  <a:cubicBezTo>
                    <a:pt x="146" y="5"/>
                    <a:pt x="127"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5" name="Freeform 224"/>
            <p:cNvSpPr>
              <a:spLocks/>
            </p:cNvSpPr>
            <p:nvPr/>
          </p:nvSpPr>
          <p:spPr bwMode="auto">
            <a:xfrm>
              <a:off x="4719191" y="1825207"/>
              <a:ext cx="225631" cy="94013"/>
            </a:xfrm>
            <a:custGeom>
              <a:avLst/>
              <a:gdLst>
                <a:gd name="T0" fmla="*/ 127 w 127"/>
                <a:gd name="T1" fmla="*/ 26 h 53"/>
                <a:gd name="T2" fmla="*/ 127 w 127"/>
                <a:gd name="T3" fmla="*/ 26 h 53"/>
                <a:gd name="T4" fmla="*/ 99 w 127"/>
                <a:gd name="T5" fmla="*/ 7 h 53"/>
                <a:gd name="T6" fmla="*/ 64 w 127"/>
                <a:gd name="T7" fmla="*/ 0 h 53"/>
                <a:gd name="T8" fmla="*/ 29 w 127"/>
                <a:gd name="T9" fmla="*/ 7 h 53"/>
                <a:gd name="T10" fmla="*/ 0 w 127"/>
                <a:gd name="T11" fmla="*/ 27 h 53"/>
                <a:gd name="T12" fmla="*/ 28 w 127"/>
                <a:gd name="T13" fmla="*/ 53 h 53"/>
                <a:gd name="T14" fmla="*/ 64 w 127"/>
                <a:gd name="T15" fmla="*/ 37 h 53"/>
                <a:gd name="T16" fmla="*/ 101 w 127"/>
                <a:gd name="T17" fmla="*/ 52 h 53"/>
                <a:gd name="T18" fmla="*/ 127 w 127"/>
                <a:gd name="T1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3">
                  <a:moveTo>
                    <a:pt x="127" y="26"/>
                  </a:moveTo>
                  <a:cubicBezTo>
                    <a:pt x="127" y="26"/>
                    <a:pt x="127" y="26"/>
                    <a:pt x="127" y="26"/>
                  </a:cubicBezTo>
                  <a:cubicBezTo>
                    <a:pt x="119" y="17"/>
                    <a:pt x="109" y="11"/>
                    <a:pt x="99" y="7"/>
                  </a:cubicBezTo>
                  <a:cubicBezTo>
                    <a:pt x="88" y="2"/>
                    <a:pt x="76" y="0"/>
                    <a:pt x="64" y="0"/>
                  </a:cubicBezTo>
                  <a:cubicBezTo>
                    <a:pt x="52" y="0"/>
                    <a:pt x="40" y="2"/>
                    <a:pt x="29" y="7"/>
                  </a:cubicBezTo>
                  <a:cubicBezTo>
                    <a:pt x="18" y="12"/>
                    <a:pt x="9" y="18"/>
                    <a:pt x="0" y="27"/>
                  </a:cubicBezTo>
                  <a:cubicBezTo>
                    <a:pt x="28" y="53"/>
                    <a:pt x="28" y="53"/>
                    <a:pt x="28" y="53"/>
                  </a:cubicBezTo>
                  <a:cubicBezTo>
                    <a:pt x="37" y="43"/>
                    <a:pt x="50" y="37"/>
                    <a:pt x="64" y="37"/>
                  </a:cubicBezTo>
                  <a:cubicBezTo>
                    <a:pt x="78" y="37"/>
                    <a:pt x="91" y="43"/>
                    <a:pt x="101" y="52"/>
                  </a:cubicBezTo>
                  <a:lnTo>
                    <a:pt x="1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6" name="Oval 225"/>
            <p:cNvSpPr>
              <a:spLocks noChangeArrowheads="1"/>
            </p:cNvSpPr>
            <p:nvPr/>
          </p:nvSpPr>
          <p:spPr bwMode="auto">
            <a:xfrm>
              <a:off x="4793649" y="1935014"/>
              <a:ext cx="78219" cy="782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287" name="Group 286"/>
          <p:cNvGrpSpPr>
            <a:grpSpLocks noChangeAspect="1"/>
          </p:cNvGrpSpPr>
          <p:nvPr/>
        </p:nvGrpSpPr>
        <p:grpSpPr>
          <a:xfrm rot="2164100">
            <a:off x="6311481" y="2847349"/>
            <a:ext cx="182880" cy="144841"/>
            <a:chOff x="4644733" y="1715400"/>
            <a:chExt cx="376051" cy="297833"/>
          </a:xfrm>
          <a:solidFill>
            <a:schemeClr val="tx2"/>
          </a:solidFill>
        </p:grpSpPr>
        <p:sp>
          <p:nvSpPr>
            <p:cNvPr id="288" name="Freeform 223"/>
            <p:cNvSpPr>
              <a:spLocks/>
            </p:cNvSpPr>
            <p:nvPr/>
          </p:nvSpPr>
          <p:spPr bwMode="auto">
            <a:xfrm>
              <a:off x="4644733" y="1715400"/>
              <a:ext cx="376051" cy="125601"/>
            </a:xfrm>
            <a:custGeom>
              <a:avLst/>
              <a:gdLst>
                <a:gd name="T0" fmla="*/ 106 w 212"/>
                <a:gd name="T1" fmla="*/ 0 h 71"/>
                <a:gd name="T2" fmla="*/ 106 w 212"/>
                <a:gd name="T3" fmla="*/ 0 h 71"/>
                <a:gd name="T4" fmla="*/ 48 w 212"/>
                <a:gd name="T5" fmla="*/ 12 h 71"/>
                <a:gd name="T6" fmla="*/ 0 w 212"/>
                <a:gd name="T7" fmla="*/ 44 h 71"/>
                <a:gd name="T8" fmla="*/ 27 w 212"/>
                <a:gd name="T9" fmla="*/ 71 h 71"/>
                <a:gd name="T10" fmla="*/ 63 w 212"/>
                <a:gd name="T11" fmla="*/ 47 h 71"/>
                <a:gd name="T12" fmla="*/ 106 w 212"/>
                <a:gd name="T13" fmla="*/ 38 h 71"/>
                <a:gd name="T14" fmla="*/ 185 w 212"/>
                <a:gd name="T15" fmla="*/ 71 h 71"/>
                <a:gd name="T16" fmla="*/ 212 w 212"/>
                <a:gd name="T17" fmla="*/ 44 h 71"/>
                <a:gd name="T18" fmla="*/ 164 w 212"/>
                <a:gd name="T19" fmla="*/ 12 h 71"/>
                <a:gd name="T20" fmla="*/ 106 w 21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71">
                  <a:moveTo>
                    <a:pt x="106" y="0"/>
                  </a:moveTo>
                  <a:cubicBezTo>
                    <a:pt x="106" y="0"/>
                    <a:pt x="106" y="0"/>
                    <a:pt x="106" y="0"/>
                  </a:cubicBezTo>
                  <a:cubicBezTo>
                    <a:pt x="86" y="0"/>
                    <a:pt x="67" y="5"/>
                    <a:pt x="48" y="12"/>
                  </a:cubicBezTo>
                  <a:cubicBezTo>
                    <a:pt x="30" y="20"/>
                    <a:pt x="14" y="31"/>
                    <a:pt x="0" y="44"/>
                  </a:cubicBezTo>
                  <a:cubicBezTo>
                    <a:pt x="27" y="71"/>
                    <a:pt x="27" y="71"/>
                    <a:pt x="27" y="71"/>
                  </a:cubicBezTo>
                  <a:cubicBezTo>
                    <a:pt x="37" y="61"/>
                    <a:pt x="49" y="53"/>
                    <a:pt x="63" y="47"/>
                  </a:cubicBezTo>
                  <a:cubicBezTo>
                    <a:pt x="76" y="41"/>
                    <a:pt x="91" y="38"/>
                    <a:pt x="106" y="38"/>
                  </a:cubicBezTo>
                  <a:cubicBezTo>
                    <a:pt x="136" y="38"/>
                    <a:pt x="164" y="50"/>
                    <a:pt x="185" y="71"/>
                  </a:cubicBezTo>
                  <a:cubicBezTo>
                    <a:pt x="212" y="44"/>
                    <a:pt x="212" y="44"/>
                    <a:pt x="212" y="44"/>
                  </a:cubicBezTo>
                  <a:cubicBezTo>
                    <a:pt x="198" y="30"/>
                    <a:pt x="182" y="19"/>
                    <a:pt x="164" y="12"/>
                  </a:cubicBezTo>
                  <a:cubicBezTo>
                    <a:pt x="146" y="5"/>
                    <a:pt x="127"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9" name="Freeform 224"/>
            <p:cNvSpPr>
              <a:spLocks/>
            </p:cNvSpPr>
            <p:nvPr/>
          </p:nvSpPr>
          <p:spPr bwMode="auto">
            <a:xfrm>
              <a:off x="4719191" y="1825207"/>
              <a:ext cx="225631" cy="94013"/>
            </a:xfrm>
            <a:custGeom>
              <a:avLst/>
              <a:gdLst>
                <a:gd name="T0" fmla="*/ 127 w 127"/>
                <a:gd name="T1" fmla="*/ 26 h 53"/>
                <a:gd name="T2" fmla="*/ 127 w 127"/>
                <a:gd name="T3" fmla="*/ 26 h 53"/>
                <a:gd name="T4" fmla="*/ 99 w 127"/>
                <a:gd name="T5" fmla="*/ 7 h 53"/>
                <a:gd name="T6" fmla="*/ 64 w 127"/>
                <a:gd name="T7" fmla="*/ 0 h 53"/>
                <a:gd name="T8" fmla="*/ 29 w 127"/>
                <a:gd name="T9" fmla="*/ 7 h 53"/>
                <a:gd name="T10" fmla="*/ 0 w 127"/>
                <a:gd name="T11" fmla="*/ 27 h 53"/>
                <a:gd name="T12" fmla="*/ 28 w 127"/>
                <a:gd name="T13" fmla="*/ 53 h 53"/>
                <a:gd name="T14" fmla="*/ 64 w 127"/>
                <a:gd name="T15" fmla="*/ 37 h 53"/>
                <a:gd name="T16" fmla="*/ 101 w 127"/>
                <a:gd name="T17" fmla="*/ 52 h 53"/>
                <a:gd name="T18" fmla="*/ 127 w 127"/>
                <a:gd name="T1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3">
                  <a:moveTo>
                    <a:pt x="127" y="26"/>
                  </a:moveTo>
                  <a:cubicBezTo>
                    <a:pt x="127" y="26"/>
                    <a:pt x="127" y="26"/>
                    <a:pt x="127" y="26"/>
                  </a:cubicBezTo>
                  <a:cubicBezTo>
                    <a:pt x="119" y="17"/>
                    <a:pt x="109" y="11"/>
                    <a:pt x="99" y="7"/>
                  </a:cubicBezTo>
                  <a:cubicBezTo>
                    <a:pt x="88" y="2"/>
                    <a:pt x="76" y="0"/>
                    <a:pt x="64" y="0"/>
                  </a:cubicBezTo>
                  <a:cubicBezTo>
                    <a:pt x="52" y="0"/>
                    <a:pt x="40" y="2"/>
                    <a:pt x="29" y="7"/>
                  </a:cubicBezTo>
                  <a:cubicBezTo>
                    <a:pt x="18" y="12"/>
                    <a:pt x="9" y="18"/>
                    <a:pt x="0" y="27"/>
                  </a:cubicBezTo>
                  <a:cubicBezTo>
                    <a:pt x="28" y="53"/>
                    <a:pt x="28" y="53"/>
                    <a:pt x="28" y="53"/>
                  </a:cubicBezTo>
                  <a:cubicBezTo>
                    <a:pt x="37" y="43"/>
                    <a:pt x="50" y="37"/>
                    <a:pt x="64" y="37"/>
                  </a:cubicBezTo>
                  <a:cubicBezTo>
                    <a:pt x="78" y="37"/>
                    <a:pt x="91" y="43"/>
                    <a:pt x="101" y="52"/>
                  </a:cubicBezTo>
                  <a:lnTo>
                    <a:pt x="1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0" name="Oval 225"/>
            <p:cNvSpPr>
              <a:spLocks noChangeArrowheads="1"/>
            </p:cNvSpPr>
            <p:nvPr/>
          </p:nvSpPr>
          <p:spPr bwMode="auto">
            <a:xfrm>
              <a:off x="4793649" y="1935014"/>
              <a:ext cx="78219" cy="782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291" name="Group 290"/>
          <p:cNvGrpSpPr>
            <a:grpSpLocks noChangeAspect="1"/>
          </p:cNvGrpSpPr>
          <p:nvPr/>
        </p:nvGrpSpPr>
        <p:grpSpPr>
          <a:xfrm rot="2164100">
            <a:off x="3351383" y="4958860"/>
            <a:ext cx="182880" cy="144841"/>
            <a:chOff x="4644733" y="1715400"/>
            <a:chExt cx="376051" cy="297833"/>
          </a:xfrm>
          <a:solidFill>
            <a:schemeClr val="tx2"/>
          </a:solidFill>
        </p:grpSpPr>
        <p:sp>
          <p:nvSpPr>
            <p:cNvPr id="292" name="Freeform 223"/>
            <p:cNvSpPr>
              <a:spLocks/>
            </p:cNvSpPr>
            <p:nvPr/>
          </p:nvSpPr>
          <p:spPr bwMode="auto">
            <a:xfrm>
              <a:off x="4644733" y="1715400"/>
              <a:ext cx="376051" cy="125601"/>
            </a:xfrm>
            <a:custGeom>
              <a:avLst/>
              <a:gdLst>
                <a:gd name="T0" fmla="*/ 106 w 212"/>
                <a:gd name="T1" fmla="*/ 0 h 71"/>
                <a:gd name="T2" fmla="*/ 106 w 212"/>
                <a:gd name="T3" fmla="*/ 0 h 71"/>
                <a:gd name="T4" fmla="*/ 48 w 212"/>
                <a:gd name="T5" fmla="*/ 12 h 71"/>
                <a:gd name="T6" fmla="*/ 0 w 212"/>
                <a:gd name="T7" fmla="*/ 44 h 71"/>
                <a:gd name="T8" fmla="*/ 27 w 212"/>
                <a:gd name="T9" fmla="*/ 71 h 71"/>
                <a:gd name="T10" fmla="*/ 63 w 212"/>
                <a:gd name="T11" fmla="*/ 47 h 71"/>
                <a:gd name="T12" fmla="*/ 106 w 212"/>
                <a:gd name="T13" fmla="*/ 38 h 71"/>
                <a:gd name="T14" fmla="*/ 185 w 212"/>
                <a:gd name="T15" fmla="*/ 71 h 71"/>
                <a:gd name="T16" fmla="*/ 212 w 212"/>
                <a:gd name="T17" fmla="*/ 44 h 71"/>
                <a:gd name="T18" fmla="*/ 164 w 212"/>
                <a:gd name="T19" fmla="*/ 12 h 71"/>
                <a:gd name="T20" fmla="*/ 106 w 21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71">
                  <a:moveTo>
                    <a:pt x="106" y="0"/>
                  </a:moveTo>
                  <a:cubicBezTo>
                    <a:pt x="106" y="0"/>
                    <a:pt x="106" y="0"/>
                    <a:pt x="106" y="0"/>
                  </a:cubicBezTo>
                  <a:cubicBezTo>
                    <a:pt x="86" y="0"/>
                    <a:pt x="67" y="5"/>
                    <a:pt x="48" y="12"/>
                  </a:cubicBezTo>
                  <a:cubicBezTo>
                    <a:pt x="30" y="20"/>
                    <a:pt x="14" y="31"/>
                    <a:pt x="0" y="44"/>
                  </a:cubicBezTo>
                  <a:cubicBezTo>
                    <a:pt x="27" y="71"/>
                    <a:pt x="27" y="71"/>
                    <a:pt x="27" y="71"/>
                  </a:cubicBezTo>
                  <a:cubicBezTo>
                    <a:pt x="37" y="61"/>
                    <a:pt x="49" y="53"/>
                    <a:pt x="63" y="47"/>
                  </a:cubicBezTo>
                  <a:cubicBezTo>
                    <a:pt x="76" y="41"/>
                    <a:pt x="91" y="38"/>
                    <a:pt x="106" y="38"/>
                  </a:cubicBezTo>
                  <a:cubicBezTo>
                    <a:pt x="136" y="38"/>
                    <a:pt x="164" y="50"/>
                    <a:pt x="185" y="71"/>
                  </a:cubicBezTo>
                  <a:cubicBezTo>
                    <a:pt x="212" y="44"/>
                    <a:pt x="212" y="44"/>
                    <a:pt x="212" y="44"/>
                  </a:cubicBezTo>
                  <a:cubicBezTo>
                    <a:pt x="198" y="30"/>
                    <a:pt x="182" y="19"/>
                    <a:pt x="164" y="12"/>
                  </a:cubicBezTo>
                  <a:cubicBezTo>
                    <a:pt x="146" y="5"/>
                    <a:pt x="127"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3" name="Freeform 224"/>
            <p:cNvSpPr>
              <a:spLocks/>
            </p:cNvSpPr>
            <p:nvPr/>
          </p:nvSpPr>
          <p:spPr bwMode="auto">
            <a:xfrm>
              <a:off x="4719191" y="1825207"/>
              <a:ext cx="225631" cy="94013"/>
            </a:xfrm>
            <a:custGeom>
              <a:avLst/>
              <a:gdLst>
                <a:gd name="T0" fmla="*/ 127 w 127"/>
                <a:gd name="T1" fmla="*/ 26 h 53"/>
                <a:gd name="T2" fmla="*/ 127 w 127"/>
                <a:gd name="T3" fmla="*/ 26 h 53"/>
                <a:gd name="T4" fmla="*/ 99 w 127"/>
                <a:gd name="T5" fmla="*/ 7 h 53"/>
                <a:gd name="T6" fmla="*/ 64 w 127"/>
                <a:gd name="T7" fmla="*/ 0 h 53"/>
                <a:gd name="T8" fmla="*/ 29 w 127"/>
                <a:gd name="T9" fmla="*/ 7 h 53"/>
                <a:gd name="T10" fmla="*/ 0 w 127"/>
                <a:gd name="T11" fmla="*/ 27 h 53"/>
                <a:gd name="T12" fmla="*/ 28 w 127"/>
                <a:gd name="T13" fmla="*/ 53 h 53"/>
                <a:gd name="T14" fmla="*/ 64 w 127"/>
                <a:gd name="T15" fmla="*/ 37 h 53"/>
                <a:gd name="T16" fmla="*/ 101 w 127"/>
                <a:gd name="T17" fmla="*/ 52 h 53"/>
                <a:gd name="T18" fmla="*/ 127 w 127"/>
                <a:gd name="T1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3">
                  <a:moveTo>
                    <a:pt x="127" y="26"/>
                  </a:moveTo>
                  <a:cubicBezTo>
                    <a:pt x="127" y="26"/>
                    <a:pt x="127" y="26"/>
                    <a:pt x="127" y="26"/>
                  </a:cubicBezTo>
                  <a:cubicBezTo>
                    <a:pt x="119" y="17"/>
                    <a:pt x="109" y="11"/>
                    <a:pt x="99" y="7"/>
                  </a:cubicBezTo>
                  <a:cubicBezTo>
                    <a:pt x="88" y="2"/>
                    <a:pt x="76" y="0"/>
                    <a:pt x="64" y="0"/>
                  </a:cubicBezTo>
                  <a:cubicBezTo>
                    <a:pt x="52" y="0"/>
                    <a:pt x="40" y="2"/>
                    <a:pt x="29" y="7"/>
                  </a:cubicBezTo>
                  <a:cubicBezTo>
                    <a:pt x="18" y="12"/>
                    <a:pt x="9" y="18"/>
                    <a:pt x="0" y="27"/>
                  </a:cubicBezTo>
                  <a:cubicBezTo>
                    <a:pt x="28" y="53"/>
                    <a:pt x="28" y="53"/>
                    <a:pt x="28" y="53"/>
                  </a:cubicBezTo>
                  <a:cubicBezTo>
                    <a:pt x="37" y="43"/>
                    <a:pt x="50" y="37"/>
                    <a:pt x="64" y="37"/>
                  </a:cubicBezTo>
                  <a:cubicBezTo>
                    <a:pt x="78" y="37"/>
                    <a:pt x="91" y="43"/>
                    <a:pt x="101" y="52"/>
                  </a:cubicBezTo>
                  <a:lnTo>
                    <a:pt x="1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4" name="Oval 225"/>
            <p:cNvSpPr>
              <a:spLocks noChangeArrowheads="1"/>
            </p:cNvSpPr>
            <p:nvPr/>
          </p:nvSpPr>
          <p:spPr bwMode="auto">
            <a:xfrm>
              <a:off x="4793649" y="1935014"/>
              <a:ext cx="78219" cy="782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295" name="Group 5"/>
          <p:cNvGrpSpPr>
            <a:grpSpLocks noChangeAspect="1"/>
          </p:cNvGrpSpPr>
          <p:nvPr/>
        </p:nvGrpSpPr>
        <p:grpSpPr bwMode="auto">
          <a:xfrm>
            <a:off x="1963426" y="3319390"/>
            <a:ext cx="755141" cy="1466699"/>
            <a:chOff x="2696" y="1625"/>
            <a:chExt cx="504" cy="868"/>
          </a:xfrm>
          <a:noFill/>
        </p:grpSpPr>
        <p:sp>
          <p:nvSpPr>
            <p:cNvPr id="296" name="Freeform 6"/>
            <p:cNvSpPr>
              <a:spLocks/>
            </p:cNvSpPr>
            <p:nvPr/>
          </p:nvSpPr>
          <p:spPr bwMode="auto">
            <a:xfrm>
              <a:off x="2921" y="2375"/>
              <a:ext cx="40" cy="35"/>
            </a:xfrm>
            <a:custGeom>
              <a:avLst/>
              <a:gdLst>
                <a:gd name="T0" fmla="*/ 17 w 17"/>
                <a:gd name="T1" fmla="*/ 2 h 15"/>
                <a:gd name="T2" fmla="*/ 5 w 17"/>
                <a:gd name="T3" fmla="*/ 0 h 15"/>
                <a:gd name="T4" fmla="*/ 0 w 17"/>
                <a:gd name="T5" fmla="*/ 8 h 15"/>
                <a:gd name="T6" fmla="*/ 3 w 17"/>
                <a:gd name="T7" fmla="*/ 9 h 15"/>
                <a:gd name="T8" fmla="*/ 9 w 17"/>
                <a:gd name="T9" fmla="*/ 15 h 15"/>
                <a:gd name="T10" fmla="*/ 17 w 17"/>
                <a:gd name="T11" fmla="*/ 2 h 15"/>
              </a:gdLst>
              <a:ahLst/>
              <a:cxnLst>
                <a:cxn ang="0">
                  <a:pos x="T0" y="T1"/>
                </a:cxn>
                <a:cxn ang="0">
                  <a:pos x="T2" y="T3"/>
                </a:cxn>
                <a:cxn ang="0">
                  <a:pos x="T4" y="T5"/>
                </a:cxn>
                <a:cxn ang="0">
                  <a:pos x="T6" y="T7"/>
                </a:cxn>
                <a:cxn ang="0">
                  <a:pos x="T8" y="T9"/>
                </a:cxn>
                <a:cxn ang="0">
                  <a:pos x="T10" y="T11"/>
                </a:cxn>
              </a:cxnLst>
              <a:rect l="0" t="0" r="r" b="b"/>
              <a:pathLst>
                <a:path w="17" h="15">
                  <a:moveTo>
                    <a:pt x="17" y="2"/>
                  </a:moveTo>
                  <a:cubicBezTo>
                    <a:pt x="13" y="1"/>
                    <a:pt x="9" y="1"/>
                    <a:pt x="5" y="0"/>
                  </a:cubicBezTo>
                  <a:cubicBezTo>
                    <a:pt x="4" y="2"/>
                    <a:pt x="2" y="5"/>
                    <a:pt x="0" y="8"/>
                  </a:cubicBezTo>
                  <a:cubicBezTo>
                    <a:pt x="1" y="8"/>
                    <a:pt x="2" y="9"/>
                    <a:pt x="3" y="9"/>
                  </a:cubicBezTo>
                  <a:cubicBezTo>
                    <a:pt x="5" y="11"/>
                    <a:pt x="7" y="13"/>
                    <a:pt x="9" y="15"/>
                  </a:cubicBezTo>
                  <a:cubicBezTo>
                    <a:pt x="13" y="10"/>
                    <a:pt x="15" y="6"/>
                    <a:pt x="17" y="2"/>
                  </a:cubicBezTo>
                  <a:close/>
                </a:path>
              </a:pathLst>
            </a:custGeom>
            <a:grp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7" name="Freeform 7"/>
            <p:cNvSpPr>
              <a:spLocks/>
            </p:cNvSpPr>
            <p:nvPr/>
          </p:nvSpPr>
          <p:spPr bwMode="auto">
            <a:xfrm>
              <a:off x="2952" y="2379"/>
              <a:ext cx="64" cy="81"/>
            </a:xfrm>
            <a:custGeom>
              <a:avLst/>
              <a:gdLst>
                <a:gd name="T0" fmla="*/ 13 w 27"/>
                <a:gd name="T1" fmla="*/ 1 h 34"/>
                <a:gd name="T2" fmla="*/ 0 w 27"/>
                <a:gd name="T3" fmla="*/ 20 h 34"/>
                <a:gd name="T4" fmla="*/ 5 w 27"/>
                <a:gd name="T5" fmla="*/ 34 h 34"/>
                <a:gd name="T6" fmla="*/ 27 w 27"/>
                <a:gd name="T7" fmla="*/ 0 h 34"/>
                <a:gd name="T8" fmla="*/ 16 w 27"/>
                <a:gd name="T9" fmla="*/ 1 h 34"/>
                <a:gd name="T10" fmla="*/ 13 w 27"/>
                <a:gd name="T11" fmla="*/ 1 h 34"/>
              </a:gdLst>
              <a:ahLst/>
              <a:cxnLst>
                <a:cxn ang="0">
                  <a:pos x="T0" y="T1"/>
                </a:cxn>
                <a:cxn ang="0">
                  <a:pos x="T2" y="T3"/>
                </a:cxn>
                <a:cxn ang="0">
                  <a:pos x="T4" y="T5"/>
                </a:cxn>
                <a:cxn ang="0">
                  <a:pos x="T6" y="T7"/>
                </a:cxn>
                <a:cxn ang="0">
                  <a:pos x="T8" y="T9"/>
                </a:cxn>
                <a:cxn ang="0">
                  <a:pos x="T10" y="T11"/>
                </a:cxn>
              </a:cxnLst>
              <a:rect l="0" t="0" r="r" b="b"/>
              <a:pathLst>
                <a:path w="27" h="34">
                  <a:moveTo>
                    <a:pt x="13" y="1"/>
                  </a:moveTo>
                  <a:cubicBezTo>
                    <a:pt x="0" y="20"/>
                    <a:pt x="0" y="20"/>
                    <a:pt x="0" y="20"/>
                  </a:cubicBezTo>
                  <a:cubicBezTo>
                    <a:pt x="2" y="24"/>
                    <a:pt x="4" y="29"/>
                    <a:pt x="5" y="34"/>
                  </a:cubicBezTo>
                  <a:cubicBezTo>
                    <a:pt x="27" y="0"/>
                    <a:pt x="27" y="0"/>
                    <a:pt x="27" y="0"/>
                  </a:cubicBezTo>
                  <a:cubicBezTo>
                    <a:pt x="23" y="1"/>
                    <a:pt x="18" y="1"/>
                    <a:pt x="16" y="1"/>
                  </a:cubicBezTo>
                  <a:cubicBezTo>
                    <a:pt x="15" y="1"/>
                    <a:pt x="14" y="1"/>
                    <a:pt x="13" y="1"/>
                  </a:cubicBezTo>
                  <a:close/>
                </a:path>
              </a:pathLst>
            </a:custGeom>
            <a:grp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8" name="Freeform 8"/>
            <p:cNvSpPr>
              <a:spLocks/>
            </p:cNvSpPr>
            <p:nvPr/>
          </p:nvSpPr>
          <p:spPr bwMode="auto">
            <a:xfrm rot="315890">
              <a:off x="3136" y="1625"/>
              <a:ext cx="64" cy="204"/>
            </a:xfrm>
            <a:custGeom>
              <a:avLst/>
              <a:gdLst>
                <a:gd name="T0" fmla="*/ 15 w 27"/>
                <a:gd name="T1" fmla="*/ 3 h 45"/>
                <a:gd name="T2" fmla="*/ 0 w 27"/>
                <a:gd name="T3" fmla="*/ 45 h 45"/>
                <a:gd name="T4" fmla="*/ 16 w 27"/>
                <a:gd name="T5" fmla="*/ 45 h 45"/>
                <a:gd name="T6" fmla="*/ 26 w 27"/>
                <a:gd name="T7" fmla="*/ 5 h 45"/>
                <a:gd name="T8" fmla="*/ 15 w 27"/>
                <a:gd name="T9" fmla="*/ 3 h 45"/>
              </a:gdLst>
              <a:ahLst/>
              <a:cxnLst>
                <a:cxn ang="0">
                  <a:pos x="T0" y="T1"/>
                </a:cxn>
                <a:cxn ang="0">
                  <a:pos x="T2" y="T3"/>
                </a:cxn>
                <a:cxn ang="0">
                  <a:pos x="T4" y="T5"/>
                </a:cxn>
                <a:cxn ang="0">
                  <a:pos x="T6" y="T7"/>
                </a:cxn>
                <a:cxn ang="0">
                  <a:pos x="T8" y="T9"/>
                </a:cxn>
              </a:cxnLst>
              <a:rect l="0" t="0" r="r" b="b"/>
              <a:pathLst>
                <a:path w="27" h="45">
                  <a:moveTo>
                    <a:pt x="15" y="3"/>
                  </a:moveTo>
                  <a:cubicBezTo>
                    <a:pt x="0" y="45"/>
                    <a:pt x="0" y="45"/>
                    <a:pt x="0" y="45"/>
                  </a:cubicBezTo>
                  <a:cubicBezTo>
                    <a:pt x="4" y="45"/>
                    <a:pt x="12" y="44"/>
                    <a:pt x="16" y="45"/>
                  </a:cubicBezTo>
                  <a:cubicBezTo>
                    <a:pt x="26" y="5"/>
                    <a:pt x="26" y="5"/>
                    <a:pt x="26" y="5"/>
                  </a:cubicBezTo>
                  <a:cubicBezTo>
                    <a:pt x="27" y="1"/>
                    <a:pt x="16" y="0"/>
                    <a:pt x="15" y="3"/>
                  </a:cubicBezTo>
                  <a:close/>
                </a:path>
              </a:pathLst>
            </a:custGeom>
            <a:grp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9" name="Freeform 9"/>
            <p:cNvSpPr>
              <a:spLocks noEditPoints="1"/>
            </p:cNvSpPr>
            <p:nvPr/>
          </p:nvSpPr>
          <p:spPr bwMode="auto">
            <a:xfrm>
              <a:off x="2696" y="2389"/>
              <a:ext cx="271" cy="104"/>
            </a:xfrm>
            <a:custGeom>
              <a:avLst/>
              <a:gdLst>
                <a:gd name="T0" fmla="*/ 130 w 180"/>
                <a:gd name="T1" fmla="*/ 9 h 69"/>
                <a:gd name="T2" fmla="*/ 31 w 180"/>
                <a:gd name="T3" fmla="*/ 36 h 69"/>
                <a:gd name="T4" fmla="*/ 7 w 180"/>
                <a:gd name="T5" fmla="*/ 69 h 69"/>
                <a:gd name="T6" fmla="*/ 164 w 180"/>
                <a:gd name="T7" fmla="*/ 69 h 69"/>
                <a:gd name="T8" fmla="*/ 130 w 180"/>
                <a:gd name="T9" fmla="*/ 9 h 69"/>
                <a:gd name="T10" fmla="*/ 7 w 180"/>
                <a:gd name="T11" fmla="*/ 57 h 69"/>
                <a:gd name="T12" fmla="*/ 33 w 180"/>
                <a:gd name="T13" fmla="*/ 38 h 69"/>
                <a:gd name="T14" fmla="*/ 131 w 180"/>
                <a:gd name="T15" fmla="*/ 12 h 69"/>
                <a:gd name="T16" fmla="*/ 139 w 180"/>
                <a:gd name="T17" fmla="*/ 11 h 69"/>
                <a:gd name="T18" fmla="*/ 7 w 180"/>
                <a:gd name="T19" fmla="*/ 57 h 69"/>
                <a:gd name="T20" fmla="*/ 150 w 180"/>
                <a:gd name="T21" fmla="*/ 55 h 69"/>
                <a:gd name="T22" fmla="*/ 142 w 180"/>
                <a:gd name="T23" fmla="*/ 46 h 69"/>
                <a:gd name="T24" fmla="*/ 150 w 180"/>
                <a:gd name="T25" fmla="*/ 38 h 69"/>
                <a:gd name="T26" fmla="*/ 159 w 180"/>
                <a:gd name="T27" fmla="*/ 46 h 69"/>
                <a:gd name="T28" fmla="*/ 150 w 180"/>
                <a:gd name="T29"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69">
                  <a:moveTo>
                    <a:pt x="130" y="9"/>
                  </a:moveTo>
                  <a:cubicBezTo>
                    <a:pt x="86" y="21"/>
                    <a:pt x="55" y="29"/>
                    <a:pt x="31" y="36"/>
                  </a:cubicBezTo>
                  <a:cubicBezTo>
                    <a:pt x="6" y="42"/>
                    <a:pt x="0" y="58"/>
                    <a:pt x="7" y="69"/>
                  </a:cubicBezTo>
                  <a:cubicBezTo>
                    <a:pt x="164" y="69"/>
                    <a:pt x="164" y="69"/>
                    <a:pt x="164" y="69"/>
                  </a:cubicBezTo>
                  <a:cubicBezTo>
                    <a:pt x="180" y="48"/>
                    <a:pt x="164" y="0"/>
                    <a:pt x="130" y="9"/>
                  </a:cubicBezTo>
                  <a:close/>
                  <a:moveTo>
                    <a:pt x="7" y="57"/>
                  </a:moveTo>
                  <a:cubicBezTo>
                    <a:pt x="9" y="49"/>
                    <a:pt x="18" y="42"/>
                    <a:pt x="33" y="38"/>
                  </a:cubicBezTo>
                  <a:cubicBezTo>
                    <a:pt x="56" y="32"/>
                    <a:pt x="87" y="24"/>
                    <a:pt x="131" y="12"/>
                  </a:cubicBezTo>
                  <a:cubicBezTo>
                    <a:pt x="134" y="11"/>
                    <a:pt x="137" y="11"/>
                    <a:pt x="139" y="11"/>
                  </a:cubicBezTo>
                  <a:cubicBezTo>
                    <a:pt x="139" y="26"/>
                    <a:pt x="126" y="62"/>
                    <a:pt x="7" y="57"/>
                  </a:cubicBezTo>
                  <a:close/>
                  <a:moveTo>
                    <a:pt x="150" y="55"/>
                  </a:moveTo>
                  <a:cubicBezTo>
                    <a:pt x="145" y="55"/>
                    <a:pt x="142" y="51"/>
                    <a:pt x="142" y="46"/>
                  </a:cubicBezTo>
                  <a:cubicBezTo>
                    <a:pt x="142" y="41"/>
                    <a:pt x="145" y="38"/>
                    <a:pt x="150" y="38"/>
                  </a:cubicBezTo>
                  <a:cubicBezTo>
                    <a:pt x="155" y="38"/>
                    <a:pt x="159" y="41"/>
                    <a:pt x="159" y="46"/>
                  </a:cubicBezTo>
                  <a:cubicBezTo>
                    <a:pt x="159" y="51"/>
                    <a:pt x="155" y="55"/>
                    <a:pt x="150" y="55"/>
                  </a:cubicBezTo>
                  <a:close/>
                </a:path>
              </a:pathLst>
            </a:custGeom>
            <a:grp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00" name="Freeform 10"/>
            <p:cNvSpPr>
              <a:spLocks noEditPoints="1"/>
            </p:cNvSpPr>
            <p:nvPr/>
          </p:nvSpPr>
          <p:spPr bwMode="auto">
            <a:xfrm>
              <a:off x="2907" y="1830"/>
              <a:ext cx="264" cy="557"/>
            </a:xfrm>
            <a:custGeom>
              <a:avLst/>
              <a:gdLst>
                <a:gd name="T0" fmla="*/ 88 w 112"/>
                <a:gd name="T1" fmla="*/ 4 h 211"/>
                <a:gd name="T2" fmla="*/ 3 w 112"/>
                <a:gd name="T3" fmla="*/ 197 h 211"/>
                <a:gd name="T4" fmla="*/ 71 w 112"/>
                <a:gd name="T5" fmla="*/ 198 h 211"/>
                <a:gd name="T6" fmla="*/ 111 w 112"/>
                <a:gd name="T7" fmla="*/ 5 h 211"/>
                <a:gd name="T8" fmla="*/ 88 w 112"/>
                <a:gd name="T9" fmla="*/ 4 h 211"/>
                <a:gd name="T10" fmla="*/ 21 w 112"/>
                <a:gd name="T11" fmla="*/ 181 h 211"/>
                <a:gd name="T12" fmla="*/ 14 w 112"/>
                <a:gd name="T13" fmla="*/ 179 h 211"/>
                <a:gd name="T14" fmla="*/ 73 w 112"/>
                <a:gd name="T15" fmla="*/ 42 h 211"/>
                <a:gd name="T16" fmla="*/ 21 w 112"/>
                <a:gd name="T17"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211">
                  <a:moveTo>
                    <a:pt x="88" y="4"/>
                  </a:moveTo>
                  <a:cubicBezTo>
                    <a:pt x="52" y="66"/>
                    <a:pt x="26" y="131"/>
                    <a:pt x="3" y="197"/>
                  </a:cubicBezTo>
                  <a:cubicBezTo>
                    <a:pt x="0" y="207"/>
                    <a:pt x="68" y="211"/>
                    <a:pt x="71" y="198"/>
                  </a:cubicBezTo>
                  <a:cubicBezTo>
                    <a:pt x="85" y="133"/>
                    <a:pt x="98" y="69"/>
                    <a:pt x="111" y="5"/>
                  </a:cubicBezTo>
                  <a:cubicBezTo>
                    <a:pt x="112" y="0"/>
                    <a:pt x="89" y="3"/>
                    <a:pt x="88" y="4"/>
                  </a:cubicBezTo>
                  <a:close/>
                  <a:moveTo>
                    <a:pt x="21" y="181"/>
                  </a:moveTo>
                  <a:cubicBezTo>
                    <a:pt x="20" y="185"/>
                    <a:pt x="12" y="185"/>
                    <a:pt x="14" y="179"/>
                  </a:cubicBezTo>
                  <a:cubicBezTo>
                    <a:pt x="32" y="131"/>
                    <a:pt x="50" y="83"/>
                    <a:pt x="73" y="42"/>
                  </a:cubicBezTo>
                  <a:cubicBezTo>
                    <a:pt x="54" y="87"/>
                    <a:pt x="36" y="133"/>
                    <a:pt x="21" y="181"/>
                  </a:cubicBezTo>
                  <a:close/>
                </a:path>
              </a:pathLst>
            </a:custGeom>
            <a:grp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01" name="Oval 11"/>
            <p:cNvSpPr>
              <a:spLocks noChangeArrowheads="1"/>
            </p:cNvSpPr>
            <p:nvPr/>
          </p:nvSpPr>
          <p:spPr bwMode="auto">
            <a:xfrm>
              <a:off x="2911" y="2474"/>
              <a:ext cx="17" cy="16"/>
            </a:xfrm>
            <a:prstGeom prst="ellipse">
              <a:avLst/>
            </a:prstGeom>
            <a:grp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302" name="Group 301"/>
          <p:cNvGrpSpPr/>
          <p:nvPr/>
        </p:nvGrpSpPr>
        <p:grpSpPr>
          <a:xfrm>
            <a:off x="3454296" y="2378639"/>
            <a:ext cx="557039" cy="600579"/>
            <a:chOff x="1907433" y="2718830"/>
            <a:chExt cx="594681" cy="641163"/>
          </a:xfrm>
        </p:grpSpPr>
        <p:sp>
          <p:nvSpPr>
            <p:cNvPr id="303" name="Freeform 6"/>
            <p:cNvSpPr>
              <a:spLocks noEditPoints="1"/>
            </p:cNvSpPr>
            <p:nvPr/>
          </p:nvSpPr>
          <p:spPr bwMode="auto">
            <a:xfrm>
              <a:off x="2150544" y="2869714"/>
              <a:ext cx="108090" cy="48696"/>
            </a:xfrm>
            <a:custGeom>
              <a:avLst/>
              <a:gdLst>
                <a:gd name="T0" fmla="*/ 20 w 124"/>
                <a:gd name="T1" fmla="*/ 56 h 56"/>
                <a:gd name="T2" fmla="*/ 104 w 124"/>
                <a:gd name="T3" fmla="*/ 56 h 56"/>
                <a:gd name="T4" fmla="*/ 124 w 124"/>
                <a:gd name="T5" fmla="*/ 36 h 56"/>
                <a:gd name="T6" fmla="*/ 124 w 124"/>
                <a:gd name="T7" fmla="*/ 20 h 56"/>
                <a:gd name="T8" fmla="*/ 104 w 124"/>
                <a:gd name="T9" fmla="*/ 0 h 56"/>
                <a:gd name="T10" fmla="*/ 20 w 124"/>
                <a:gd name="T11" fmla="*/ 0 h 56"/>
                <a:gd name="T12" fmla="*/ 0 w 124"/>
                <a:gd name="T13" fmla="*/ 20 h 56"/>
                <a:gd name="T14" fmla="*/ 0 w 124"/>
                <a:gd name="T15" fmla="*/ 36 h 56"/>
                <a:gd name="T16" fmla="*/ 20 w 124"/>
                <a:gd name="T17" fmla="*/ 56 h 56"/>
                <a:gd name="T18" fmla="*/ 16 w 124"/>
                <a:gd name="T19" fmla="*/ 20 h 56"/>
                <a:gd name="T20" fmla="*/ 20 w 124"/>
                <a:gd name="T21" fmla="*/ 16 h 56"/>
                <a:gd name="T22" fmla="*/ 104 w 124"/>
                <a:gd name="T23" fmla="*/ 16 h 56"/>
                <a:gd name="T24" fmla="*/ 108 w 124"/>
                <a:gd name="T25" fmla="*/ 20 h 56"/>
                <a:gd name="T26" fmla="*/ 108 w 124"/>
                <a:gd name="T27" fmla="*/ 36 h 56"/>
                <a:gd name="T28" fmla="*/ 104 w 124"/>
                <a:gd name="T29" fmla="*/ 40 h 56"/>
                <a:gd name="T30" fmla="*/ 20 w 124"/>
                <a:gd name="T31" fmla="*/ 40 h 56"/>
                <a:gd name="T32" fmla="*/ 16 w 124"/>
                <a:gd name="T33" fmla="*/ 36 h 56"/>
                <a:gd name="T34" fmla="*/ 16 w 124"/>
                <a:gd name="T3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56">
                  <a:moveTo>
                    <a:pt x="20" y="56"/>
                  </a:moveTo>
                  <a:cubicBezTo>
                    <a:pt x="104" y="56"/>
                    <a:pt x="104" y="56"/>
                    <a:pt x="104" y="56"/>
                  </a:cubicBezTo>
                  <a:cubicBezTo>
                    <a:pt x="115" y="56"/>
                    <a:pt x="124" y="47"/>
                    <a:pt x="124" y="36"/>
                  </a:cubicBezTo>
                  <a:cubicBezTo>
                    <a:pt x="124" y="20"/>
                    <a:pt x="124" y="20"/>
                    <a:pt x="124" y="20"/>
                  </a:cubicBezTo>
                  <a:cubicBezTo>
                    <a:pt x="124" y="9"/>
                    <a:pt x="115" y="0"/>
                    <a:pt x="104" y="0"/>
                  </a:cubicBezTo>
                  <a:cubicBezTo>
                    <a:pt x="20" y="0"/>
                    <a:pt x="20" y="0"/>
                    <a:pt x="20" y="0"/>
                  </a:cubicBezTo>
                  <a:cubicBezTo>
                    <a:pt x="9" y="0"/>
                    <a:pt x="0" y="9"/>
                    <a:pt x="0" y="20"/>
                  </a:cubicBezTo>
                  <a:cubicBezTo>
                    <a:pt x="0" y="36"/>
                    <a:pt x="0" y="36"/>
                    <a:pt x="0" y="36"/>
                  </a:cubicBezTo>
                  <a:cubicBezTo>
                    <a:pt x="0" y="47"/>
                    <a:pt x="9" y="56"/>
                    <a:pt x="20" y="56"/>
                  </a:cubicBezTo>
                  <a:close/>
                  <a:moveTo>
                    <a:pt x="16" y="20"/>
                  </a:moveTo>
                  <a:cubicBezTo>
                    <a:pt x="16" y="18"/>
                    <a:pt x="18" y="16"/>
                    <a:pt x="20" y="16"/>
                  </a:cubicBezTo>
                  <a:cubicBezTo>
                    <a:pt x="104" y="16"/>
                    <a:pt x="104" y="16"/>
                    <a:pt x="104" y="16"/>
                  </a:cubicBezTo>
                  <a:cubicBezTo>
                    <a:pt x="106" y="16"/>
                    <a:pt x="108" y="18"/>
                    <a:pt x="108" y="20"/>
                  </a:cubicBezTo>
                  <a:cubicBezTo>
                    <a:pt x="108" y="36"/>
                    <a:pt x="108" y="36"/>
                    <a:pt x="108" y="36"/>
                  </a:cubicBezTo>
                  <a:cubicBezTo>
                    <a:pt x="108" y="38"/>
                    <a:pt x="106" y="40"/>
                    <a:pt x="104" y="40"/>
                  </a:cubicBezTo>
                  <a:cubicBezTo>
                    <a:pt x="20" y="40"/>
                    <a:pt x="20" y="40"/>
                    <a:pt x="20" y="40"/>
                  </a:cubicBezTo>
                  <a:cubicBezTo>
                    <a:pt x="18" y="40"/>
                    <a:pt x="16" y="38"/>
                    <a:pt x="16" y="36"/>
                  </a:cubicBezTo>
                  <a:lnTo>
                    <a:pt x="16" y="2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04" name="Freeform 11"/>
            <p:cNvSpPr>
              <a:spLocks noEditPoints="1"/>
            </p:cNvSpPr>
            <p:nvPr/>
          </p:nvSpPr>
          <p:spPr bwMode="auto">
            <a:xfrm>
              <a:off x="1907433" y="2718830"/>
              <a:ext cx="594681" cy="641163"/>
            </a:xfrm>
            <a:custGeom>
              <a:avLst/>
              <a:gdLst>
                <a:gd name="T0" fmla="*/ 647 w 682"/>
                <a:gd name="T1" fmla="*/ 115 h 736"/>
                <a:gd name="T2" fmla="*/ 472 w 682"/>
                <a:gd name="T3" fmla="*/ 29 h 736"/>
                <a:gd name="T4" fmla="*/ 245 w 682"/>
                <a:gd name="T5" fmla="*/ 0 h 736"/>
                <a:gd name="T6" fmla="*/ 122 w 682"/>
                <a:gd name="T7" fmla="*/ 29 h 736"/>
                <a:gd name="T8" fmla="*/ 26 w 682"/>
                <a:gd name="T9" fmla="*/ 115 h 736"/>
                <a:gd name="T10" fmla="*/ 0 w 682"/>
                <a:gd name="T11" fmla="*/ 249 h 736"/>
                <a:gd name="T12" fmla="*/ 35 w 682"/>
                <a:gd name="T13" fmla="*/ 275 h 736"/>
                <a:gd name="T14" fmla="*/ 76 w 682"/>
                <a:gd name="T15" fmla="*/ 696 h 736"/>
                <a:gd name="T16" fmla="*/ 118 w 682"/>
                <a:gd name="T17" fmla="*/ 704 h 736"/>
                <a:gd name="T18" fmla="*/ 183 w 682"/>
                <a:gd name="T19" fmla="*/ 704 h 736"/>
                <a:gd name="T20" fmla="*/ 499 w 682"/>
                <a:gd name="T21" fmla="*/ 696 h 736"/>
                <a:gd name="T22" fmla="*/ 531 w 682"/>
                <a:gd name="T23" fmla="*/ 736 h 736"/>
                <a:gd name="T24" fmla="*/ 564 w 682"/>
                <a:gd name="T25" fmla="*/ 696 h 736"/>
                <a:gd name="T26" fmla="*/ 647 w 682"/>
                <a:gd name="T27" fmla="*/ 654 h 736"/>
                <a:gd name="T28" fmla="*/ 656 w 682"/>
                <a:gd name="T29" fmla="*/ 275 h 736"/>
                <a:gd name="T30" fmla="*/ 682 w 682"/>
                <a:gd name="T31" fmla="*/ 141 h 736"/>
                <a:gd name="T32" fmla="*/ 631 w 682"/>
                <a:gd name="T33" fmla="*/ 614 h 736"/>
                <a:gd name="T34" fmla="*/ 51 w 682"/>
                <a:gd name="T35" fmla="*/ 203 h 736"/>
                <a:gd name="T36" fmla="*/ 235 w 682"/>
                <a:gd name="T37" fmla="*/ 214 h 736"/>
                <a:gd name="T38" fmla="*/ 277 w 682"/>
                <a:gd name="T39" fmla="*/ 275 h 736"/>
                <a:gd name="T40" fmla="*/ 436 w 682"/>
                <a:gd name="T41" fmla="*/ 252 h 736"/>
                <a:gd name="T42" fmla="*/ 463 w 682"/>
                <a:gd name="T43" fmla="*/ 203 h 736"/>
                <a:gd name="T44" fmla="*/ 631 w 682"/>
                <a:gd name="T45" fmla="*/ 614 h 736"/>
                <a:gd name="T46" fmla="*/ 437 w 682"/>
                <a:gd name="T47" fmla="*/ 16 h 736"/>
                <a:gd name="T48" fmla="*/ 437 w 682"/>
                <a:gd name="T49" fmla="*/ 58 h 736"/>
                <a:gd name="T50" fmla="*/ 225 w 682"/>
                <a:gd name="T51" fmla="*/ 37 h 736"/>
                <a:gd name="T52" fmla="*/ 51 w 682"/>
                <a:gd name="T53" fmla="*/ 116 h 736"/>
                <a:gd name="T54" fmla="*/ 210 w 682"/>
                <a:gd name="T55" fmla="*/ 45 h 736"/>
                <a:gd name="T56" fmla="*/ 437 w 682"/>
                <a:gd name="T57" fmla="*/ 74 h 736"/>
                <a:gd name="T58" fmla="*/ 560 w 682"/>
                <a:gd name="T59" fmla="*/ 45 h 736"/>
                <a:gd name="T60" fmla="*/ 631 w 682"/>
                <a:gd name="T61" fmla="*/ 187 h 736"/>
                <a:gd name="T62" fmla="*/ 432 w 682"/>
                <a:gd name="T63" fmla="*/ 209 h 736"/>
                <a:gd name="T64" fmla="*/ 405 w 682"/>
                <a:gd name="T65" fmla="*/ 259 h 736"/>
                <a:gd name="T66" fmla="*/ 262 w 682"/>
                <a:gd name="T67" fmla="*/ 248 h 736"/>
                <a:gd name="T68" fmla="*/ 219 w 682"/>
                <a:gd name="T69" fmla="*/ 187 h 736"/>
                <a:gd name="T70" fmla="*/ 51 w 682"/>
                <a:gd name="T71" fmla="*/ 116 h 736"/>
                <a:gd name="T72" fmla="*/ 16 w 682"/>
                <a:gd name="T73" fmla="*/ 249 h 736"/>
                <a:gd name="T74" fmla="*/ 26 w 682"/>
                <a:gd name="T75" fmla="*/ 131 h 736"/>
                <a:gd name="T76" fmla="*/ 35 w 682"/>
                <a:gd name="T77" fmla="*/ 259 h 736"/>
                <a:gd name="T78" fmla="*/ 167 w 682"/>
                <a:gd name="T79" fmla="*/ 704 h 736"/>
                <a:gd name="T80" fmla="*/ 134 w 682"/>
                <a:gd name="T81" fmla="*/ 704 h 736"/>
                <a:gd name="T82" fmla="*/ 167 w 682"/>
                <a:gd name="T83" fmla="*/ 696 h 736"/>
                <a:gd name="T84" fmla="*/ 548 w 682"/>
                <a:gd name="T85" fmla="*/ 704 h 736"/>
                <a:gd name="T86" fmla="*/ 515 w 682"/>
                <a:gd name="T87" fmla="*/ 704 h 736"/>
                <a:gd name="T88" fmla="*/ 548 w 682"/>
                <a:gd name="T89" fmla="*/ 696 h 736"/>
                <a:gd name="T90" fmla="*/ 631 w 682"/>
                <a:gd name="T91" fmla="*/ 654 h 736"/>
                <a:gd name="T92" fmla="*/ 76 w 682"/>
                <a:gd name="T93" fmla="*/ 680 h 736"/>
                <a:gd name="T94" fmla="*/ 51 w 682"/>
                <a:gd name="T95" fmla="*/ 630 h 736"/>
                <a:gd name="T96" fmla="*/ 631 w 682"/>
                <a:gd name="T97" fmla="*/ 654 h 736"/>
                <a:gd name="T98" fmla="*/ 656 w 682"/>
                <a:gd name="T99" fmla="*/ 259 h 736"/>
                <a:gd name="T100" fmla="*/ 647 w 682"/>
                <a:gd name="T101" fmla="*/ 131 h 736"/>
                <a:gd name="T102" fmla="*/ 666 w 682"/>
                <a:gd name="T103" fmla="*/ 141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 h="736">
                  <a:moveTo>
                    <a:pt x="656" y="115"/>
                  </a:moveTo>
                  <a:cubicBezTo>
                    <a:pt x="647" y="115"/>
                    <a:pt x="647" y="115"/>
                    <a:pt x="647" y="115"/>
                  </a:cubicBezTo>
                  <a:cubicBezTo>
                    <a:pt x="647" y="67"/>
                    <a:pt x="608" y="29"/>
                    <a:pt x="560" y="29"/>
                  </a:cubicBezTo>
                  <a:cubicBezTo>
                    <a:pt x="472" y="29"/>
                    <a:pt x="472" y="29"/>
                    <a:pt x="472" y="29"/>
                  </a:cubicBezTo>
                  <a:cubicBezTo>
                    <a:pt x="469" y="12"/>
                    <a:pt x="454" y="0"/>
                    <a:pt x="437" y="0"/>
                  </a:cubicBezTo>
                  <a:cubicBezTo>
                    <a:pt x="245" y="0"/>
                    <a:pt x="245" y="0"/>
                    <a:pt x="245" y="0"/>
                  </a:cubicBezTo>
                  <a:cubicBezTo>
                    <a:pt x="228" y="0"/>
                    <a:pt x="213" y="12"/>
                    <a:pt x="210" y="29"/>
                  </a:cubicBezTo>
                  <a:cubicBezTo>
                    <a:pt x="122" y="29"/>
                    <a:pt x="122" y="29"/>
                    <a:pt x="122" y="29"/>
                  </a:cubicBezTo>
                  <a:cubicBezTo>
                    <a:pt x="74" y="29"/>
                    <a:pt x="35" y="67"/>
                    <a:pt x="35" y="115"/>
                  </a:cubicBezTo>
                  <a:cubicBezTo>
                    <a:pt x="26" y="115"/>
                    <a:pt x="26" y="115"/>
                    <a:pt x="26" y="115"/>
                  </a:cubicBezTo>
                  <a:cubicBezTo>
                    <a:pt x="11" y="115"/>
                    <a:pt x="0" y="127"/>
                    <a:pt x="0" y="141"/>
                  </a:cubicBezTo>
                  <a:cubicBezTo>
                    <a:pt x="0" y="249"/>
                    <a:pt x="0" y="249"/>
                    <a:pt x="0" y="249"/>
                  </a:cubicBezTo>
                  <a:cubicBezTo>
                    <a:pt x="0" y="263"/>
                    <a:pt x="11" y="275"/>
                    <a:pt x="26" y="275"/>
                  </a:cubicBezTo>
                  <a:cubicBezTo>
                    <a:pt x="35" y="275"/>
                    <a:pt x="35" y="275"/>
                    <a:pt x="35" y="275"/>
                  </a:cubicBezTo>
                  <a:cubicBezTo>
                    <a:pt x="35" y="317"/>
                    <a:pt x="35" y="615"/>
                    <a:pt x="35" y="654"/>
                  </a:cubicBezTo>
                  <a:cubicBezTo>
                    <a:pt x="35" y="677"/>
                    <a:pt x="53" y="696"/>
                    <a:pt x="76" y="696"/>
                  </a:cubicBezTo>
                  <a:cubicBezTo>
                    <a:pt x="118" y="696"/>
                    <a:pt x="118" y="696"/>
                    <a:pt x="118" y="696"/>
                  </a:cubicBezTo>
                  <a:cubicBezTo>
                    <a:pt x="118" y="704"/>
                    <a:pt x="118" y="704"/>
                    <a:pt x="118" y="704"/>
                  </a:cubicBezTo>
                  <a:cubicBezTo>
                    <a:pt x="118" y="721"/>
                    <a:pt x="133" y="736"/>
                    <a:pt x="151" y="736"/>
                  </a:cubicBezTo>
                  <a:cubicBezTo>
                    <a:pt x="169" y="736"/>
                    <a:pt x="183" y="721"/>
                    <a:pt x="183" y="704"/>
                  </a:cubicBezTo>
                  <a:cubicBezTo>
                    <a:pt x="183" y="696"/>
                    <a:pt x="183" y="696"/>
                    <a:pt x="183" y="696"/>
                  </a:cubicBezTo>
                  <a:cubicBezTo>
                    <a:pt x="499" y="696"/>
                    <a:pt x="499" y="696"/>
                    <a:pt x="499" y="696"/>
                  </a:cubicBezTo>
                  <a:cubicBezTo>
                    <a:pt x="499" y="704"/>
                    <a:pt x="499" y="704"/>
                    <a:pt x="499" y="704"/>
                  </a:cubicBezTo>
                  <a:cubicBezTo>
                    <a:pt x="499" y="721"/>
                    <a:pt x="513" y="736"/>
                    <a:pt x="531" y="736"/>
                  </a:cubicBezTo>
                  <a:cubicBezTo>
                    <a:pt x="549" y="736"/>
                    <a:pt x="564" y="721"/>
                    <a:pt x="564" y="704"/>
                  </a:cubicBezTo>
                  <a:cubicBezTo>
                    <a:pt x="564" y="696"/>
                    <a:pt x="564" y="696"/>
                    <a:pt x="564" y="696"/>
                  </a:cubicBezTo>
                  <a:cubicBezTo>
                    <a:pt x="606" y="696"/>
                    <a:pt x="606" y="696"/>
                    <a:pt x="606" y="696"/>
                  </a:cubicBezTo>
                  <a:cubicBezTo>
                    <a:pt x="629" y="696"/>
                    <a:pt x="647" y="677"/>
                    <a:pt x="647" y="654"/>
                  </a:cubicBezTo>
                  <a:cubicBezTo>
                    <a:pt x="647" y="615"/>
                    <a:pt x="647" y="317"/>
                    <a:pt x="647" y="275"/>
                  </a:cubicBezTo>
                  <a:cubicBezTo>
                    <a:pt x="656" y="275"/>
                    <a:pt x="656" y="275"/>
                    <a:pt x="656" y="275"/>
                  </a:cubicBezTo>
                  <a:cubicBezTo>
                    <a:pt x="671" y="275"/>
                    <a:pt x="682" y="263"/>
                    <a:pt x="682" y="249"/>
                  </a:cubicBezTo>
                  <a:cubicBezTo>
                    <a:pt x="682" y="141"/>
                    <a:pt x="682" y="141"/>
                    <a:pt x="682" y="141"/>
                  </a:cubicBezTo>
                  <a:cubicBezTo>
                    <a:pt x="682" y="127"/>
                    <a:pt x="671" y="115"/>
                    <a:pt x="656" y="115"/>
                  </a:cubicBezTo>
                  <a:close/>
                  <a:moveTo>
                    <a:pt x="631" y="614"/>
                  </a:moveTo>
                  <a:cubicBezTo>
                    <a:pt x="51" y="614"/>
                    <a:pt x="51" y="614"/>
                    <a:pt x="51" y="614"/>
                  </a:cubicBezTo>
                  <a:cubicBezTo>
                    <a:pt x="51" y="561"/>
                    <a:pt x="51" y="261"/>
                    <a:pt x="51" y="203"/>
                  </a:cubicBezTo>
                  <a:cubicBezTo>
                    <a:pt x="230" y="203"/>
                    <a:pt x="220" y="202"/>
                    <a:pt x="224" y="204"/>
                  </a:cubicBezTo>
                  <a:cubicBezTo>
                    <a:pt x="229" y="205"/>
                    <a:pt x="233" y="209"/>
                    <a:pt x="235" y="214"/>
                  </a:cubicBezTo>
                  <a:cubicBezTo>
                    <a:pt x="246" y="252"/>
                    <a:pt x="246" y="252"/>
                    <a:pt x="246" y="252"/>
                  </a:cubicBezTo>
                  <a:cubicBezTo>
                    <a:pt x="251" y="266"/>
                    <a:pt x="263" y="275"/>
                    <a:pt x="277" y="275"/>
                  </a:cubicBezTo>
                  <a:cubicBezTo>
                    <a:pt x="405" y="275"/>
                    <a:pt x="405" y="275"/>
                    <a:pt x="405" y="275"/>
                  </a:cubicBezTo>
                  <a:cubicBezTo>
                    <a:pt x="419" y="275"/>
                    <a:pt x="431" y="266"/>
                    <a:pt x="436" y="252"/>
                  </a:cubicBezTo>
                  <a:cubicBezTo>
                    <a:pt x="447" y="214"/>
                    <a:pt x="447" y="214"/>
                    <a:pt x="447" y="214"/>
                  </a:cubicBezTo>
                  <a:cubicBezTo>
                    <a:pt x="449" y="207"/>
                    <a:pt x="456" y="203"/>
                    <a:pt x="463" y="203"/>
                  </a:cubicBezTo>
                  <a:cubicBezTo>
                    <a:pt x="631" y="203"/>
                    <a:pt x="631" y="203"/>
                    <a:pt x="631" y="203"/>
                  </a:cubicBezTo>
                  <a:cubicBezTo>
                    <a:pt x="631" y="261"/>
                    <a:pt x="631" y="561"/>
                    <a:pt x="631" y="614"/>
                  </a:cubicBezTo>
                  <a:close/>
                  <a:moveTo>
                    <a:pt x="245" y="16"/>
                  </a:moveTo>
                  <a:cubicBezTo>
                    <a:pt x="437" y="16"/>
                    <a:pt x="437" y="16"/>
                    <a:pt x="437" y="16"/>
                  </a:cubicBezTo>
                  <a:cubicBezTo>
                    <a:pt x="448" y="16"/>
                    <a:pt x="457" y="25"/>
                    <a:pt x="457" y="37"/>
                  </a:cubicBezTo>
                  <a:cubicBezTo>
                    <a:pt x="457" y="48"/>
                    <a:pt x="448" y="58"/>
                    <a:pt x="437" y="58"/>
                  </a:cubicBezTo>
                  <a:cubicBezTo>
                    <a:pt x="245" y="58"/>
                    <a:pt x="245" y="58"/>
                    <a:pt x="245" y="58"/>
                  </a:cubicBezTo>
                  <a:cubicBezTo>
                    <a:pt x="234" y="58"/>
                    <a:pt x="225" y="48"/>
                    <a:pt x="225" y="37"/>
                  </a:cubicBezTo>
                  <a:cubicBezTo>
                    <a:pt x="225" y="25"/>
                    <a:pt x="234" y="16"/>
                    <a:pt x="245" y="16"/>
                  </a:cubicBezTo>
                  <a:close/>
                  <a:moveTo>
                    <a:pt x="51" y="116"/>
                  </a:moveTo>
                  <a:cubicBezTo>
                    <a:pt x="51" y="77"/>
                    <a:pt x="83" y="45"/>
                    <a:pt x="122" y="45"/>
                  </a:cubicBezTo>
                  <a:cubicBezTo>
                    <a:pt x="210" y="45"/>
                    <a:pt x="210" y="45"/>
                    <a:pt x="210" y="45"/>
                  </a:cubicBezTo>
                  <a:cubicBezTo>
                    <a:pt x="213" y="59"/>
                    <a:pt x="224" y="70"/>
                    <a:pt x="238" y="73"/>
                  </a:cubicBezTo>
                  <a:cubicBezTo>
                    <a:pt x="244" y="74"/>
                    <a:pt x="232" y="74"/>
                    <a:pt x="437" y="74"/>
                  </a:cubicBezTo>
                  <a:cubicBezTo>
                    <a:pt x="454" y="74"/>
                    <a:pt x="469" y="61"/>
                    <a:pt x="473" y="45"/>
                  </a:cubicBezTo>
                  <a:cubicBezTo>
                    <a:pt x="560" y="45"/>
                    <a:pt x="560" y="45"/>
                    <a:pt x="560" y="45"/>
                  </a:cubicBezTo>
                  <a:cubicBezTo>
                    <a:pt x="599" y="45"/>
                    <a:pt x="631" y="77"/>
                    <a:pt x="631" y="116"/>
                  </a:cubicBezTo>
                  <a:cubicBezTo>
                    <a:pt x="631" y="142"/>
                    <a:pt x="631" y="161"/>
                    <a:pt x="631" y="187"/>
                  </a:cubicBezTo>
                  <a:cubicBezTo>
                    <a:pt x="600" y="187"/>
                    <a:pt x="478" y="187"/>
                    <a:pt x="463" y="187"/>
                  </a:cubicBezTo>
                  <a:cubicBezTo>
                    <a:pt x="449" y="187"/>
                    <a:pt x="436" y="196"/>
                    <a:pt x="432" y="209"/>
                  </a:cubicBezTo>
                  <a:cubicBezTo>
                    <a:pt x="420" y="248"/>
                    <a:pt x="420" y="248"/>
                    <a:pt x="420" y="248"/>
                  </a:cubicBezTo>
                  <a:cubicBezTo>
                    <a:pt x="418" y="254"/>
                    <a:pt x="412" y="259"/>
                    <a:pt x="405" y="259"/>
                  </a:cubicBezTo>
                  <a:cubicBezTo>
                    <a:pt x="277" y="259"/>
                    <a:pt x="277" y="259"/>
                    <a:pt x="277" y="259"/>
                  </a:cubicBezTo>
                  <a:cubicBezTo>
                    <a:pt x="270" y="259"/>
                    <a:pt x="264" y="254"/>
                    <a:pt x="262" y="248"/>
                  </a:cubicBezTo>
                  <a:cubicBezTo>
                    <a:pt x="250" y="209"/>
                    <a:pt x="250" y="209"/>
                    <a:pt x="250" y="209"/>
                  </a:cubicBezTo>
                  <a:cubicBezTo>
                    <a:pt x="246" y="196"/>
                    <a:pt x="233" y="187"/>
                    <a:pt x="219" y="187"/>
                  </a:cubicBezTo>
                  <a:cubicBezTo>
                    <a:pt x="51" y="187"/>
                    <a:pt x="51" y="187"/>
                    <a:pt x="51" y="187"/>
                  </a:cubicBezTo>
                  <a:cubicBezTo>
                    <a:pt x="51" y="161"/>
                    <a:pt x="51" y="142"/>
                    <a:pt x="51" y="116"/>
                  </a:cubicBezTo>
                  <a:close/>
                  <a:moveTo>
                    <a:pt x="26" y="259"/>
                  </a:moveTo>
                  <a:cubicBezTo>
                    <a:pt x="20" y="259"/>
                    <a:pt x="16" y="254"/>
                    <a:pt x="16" y="249"/>
                  </a:cubicBezTo>
                  <a:cubicBezTo>
                    <a:pt x="16" y="141"/>
                    <a:pt x="16" y="141"/>
                    <a:pt x="16" y="141"/>
                  </a:cubicBezTo>
                  <a:cubicBezTo>
                    <a:pt x="16" y="135"/>
                    <a:pt x="20" y="131"/>
                    <a:pt x="26" y="131"/>
                  </a:cubicBezTo>
                  <a:cubicBezTo>
                    <a:pt x="35" y="131"/>
                    <a:pt x="35" y="131"/>
                    <a:pt x="35" y="131"/>
                  </a:cubicBezTo>
                  <a:cubicBezTo>
                    <a:pt x="35" y="177"/>
                    <a:pt x="35" y="213"/>
                    <a:pt x="35" y="259"/>
                  </a:cubicBezTo>
                  <a:lnTo>
                    <a:pt x="26" y="259"/>
                  </a:lnTo>
                  <a:close/>
                  <a:moveTo>
                    <a:pt x="167" y="704"/>
                  </a:moveTo>
                  <a:cubicBezTo>
                    <a:pt x="167" y="713"/>
                    <a:pt x="160" y="720"/>
                    <a:pt x="151" y="720"/>
                  </a:cubicBezTo>
                  <a:cubicBezTo>
                    <a:pt x="142" y="720"/>
                    <a:pt x="134" y="713"/>
                    <a:pt x="134" y="704"/>
                  </a:cubicBezTo>
                  <a:cubicBezTo>
                    <a:pt x="134" y="696"/>
                    <a:pt x="134" y="696"/>
                    <a:pt x="134" y="696"/>
                  </a:cubicBezTo>
                  <a:cubicBezTo>
                    <a:pt x="167" y="696"/>
                    <a:pt x="167" y="696"/>
                    <a:pt x="167" y="696"/>
                  </a:cubicBezTo>
                  <a:lnTo>
                    <a:pt x="167" y="704"/>
                  </a:lnTo>
                  <a:close/>
                  <a:moveTo>
                    <a:pt x="548" y="704"/>
                  </a:moveTo>
                  <a:cubicBezTo>
                    <a:pt x="548" y="713"/>
                    <a:pt x="540" y="720"/>
                    <a:pt x="531" y="720"/>
                  </a:cubicBezTo>
                  <a:cubicBezTo>
                    <a:pt x="522" y="720"/>
                    <a:pt x="515" y="713"/>
                    <a:pt x="515" y="704"/>
                  </a:cubicBezTo>
                  <a:cubicBezTo>
                    <a:pt x="515" y="696"/>
                    <a:pt x="515" y="696"/>
                    <a:pt x="515" y="696"/>
                  </a:cubicBezTo>
                  <a:cubicBezTo>
                    <a:pt x="548" y="696"/>
                    <a:pt x="548" y="696"/>
                    <a:pt x="548" y="696"/>
                  </a:cubicBezTo>
                  <a:lnTo>
                    <a:pt x="548" y="704"/>
                  </a:lnTo>
                  <a:close/>
                  <a:moveTo>
                    <a:pt x="631" y="654"/>
                  </a:moveTo>
                  <a:cubicBezTo>
                    <a:pt x="631" y="668"/>
                    <a:pt x="620" y="680"/>
                    <a:pt x="606" y="680"/>
                  </a:cubicBezTo>
                  <a:cubicBezTo>
                    <a:pt x="411" y="680"/>
                    <a:pt x="273" y="680"/>
                    <a:pt x="76" y="680"/>
                  </a:cubicBezTo>
                  <a:cubicBezTo>
                    <a:pt x="62" y="680"/>
                    <a:pt x="51" y="668"/>
                    <a:pt x="51" y="654"/>
                  </a:cubicBezTo>
                  <a:cubicBezTo>
                    <a:pt x="51" y="630"/>
                    <a:pt x="51" y="630"/>
                    <a:pt x="51" y="630"/>
                  </a:cubicBezTo>
                  <a:cubicBezTo>
                    <a:pt x="631" y="630"/>
                    <a:pt x="631" y="630"/>
                    <a:pt x="631" y="630"/>
                  </a:cubicBezTo>
                  <a:lnTo>
                    <a:pt x="631" y="654"/>
                  </a:lnTo>
                  <a:close/>
                  <a:moveTo>
                    <a:pt x="666" y="249"/>
                  </a:moveTo>
                  <a:cubicBezTo>
                    <a:pt x="666" y="254"/>
                    <a:pt x="662" y="259"/>
                    <a:pt x="656" y="259"/>
                  </a:cubicBezTo>
                  <a:cubicBezTo>
                    <a:pt x="647" y="259"/>
                    <a:pt x="647" y="259"/>
                    <a:pt x="647" y="259"/>
                  </a:cubicBezTo>
                  <a:cubicBezTo>
                    <a:pt x="647" y="213"/>
                    <a:pt x="647" y="177"/>
                    <a:pt x="647" y="131"/>
                  </a:cubicBezTo>
                  <a:cubicBezTo>
                    <a:pt x="656" y="131"/>
                    <a:pt x="656" y="131"/>
                    <a:pt x="656" y="131"/>
                  </a:cubicBezTo>
                  <a:cubicBezTo>
                    <a:pt x="662" y="131"/>
                    <a:pt x="666" y="135"/>
                    <a:pt x="666" y="141"/>
                  </a:cubicBezTo>
                  <a:lnTo>
                    <a:pt x="666" y="24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05" name="Freeform 138"/>
            <p:cNvSpPr>
              <a:spLocks noEditPoints="1"/>
            </p:cNvSpPr>
            <p:nvPr/>
          </p:nvSpPr>
          <p:spPr bwMode="auto">
            <a:xfrm>
              <a:off x="2119048" y="3014877"/>
              <a:ext cx="171450" cy="159021"/>
            </a:xfrm>
            <a:custGeom>
              <a:avLst/>
              <a:gdLst>
                <a:gd name="T0" fmla="*/ 62 w 124"/>
                <a:gd name="T1" fmla="*/ 124 h 124"/>
                <a:gd name="T2" fmla="*/ 0 w 124"/>
                <a:gd name="T3" fmla="*/ 62 h 124"/>
                <a:gd name="T4" fmla="*/ 62 w 124"/>
                <a:gd name="T5" fmla="*/ 0 h 124"/>
                <a:gd name="T6" fmla="*/ 124 w 124"/>
                <a:gd name="T7" fmla="*/ 62 h 124"/>
                <a:gd name="T8" fmla="*/ 62 w 124"/>
                <a:gd name="T9" fmla="*/ 124 h 124"/>
                <a:gd name="T10" fmla="*/ 62 w 124"/>
                <a:gd name="T11" fmla="*/ 4 h 124"/>
                <a:gd name="T12" fmla="*/ 4 w 124"/>
                <a:gd name="T13" fmla="*/ 62 h 124"/>
                <a:gd name="T14" fmla="*/ 62 w 124"/>
                <a:gd name="T15" fmla="*/ 120 h 124"/>
                <a:gd name="T16" fmla="*/ 120 w 124"/>
                <a:gd name="T17" fmla="*/ 62 h 124"/>
                <a:gd name="T18" fmla="*/ 62 w 124"/>
                <a:gd name="T19"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124"/>
                  </a:moveTo>
                  <a:cubicBezTo>
                    <a:pt x="28" y="124"/>
                    <a:pt x="0" y="96"/>
                    <a:pt x="0" y="62"/>
                  </a:cubicBezTo>
                  <a:cubicBezTo>
                    <a:pt x="0" y="27"/>
                    <a:pt x="28" y="0"/>
                    <a:pt x="62" y="0"/>
                  </a:cubicBezTo>
                  <a:cubicBezTo>
                    <a:pt x="96" y="0"/>
                    <a:pt x="124" y="27"/>
                    <a:pt x="124" y="62"/>
                  </a:cubicBezTo>
                  <a:cubicBezTo>
                    <a:pt x="124" y="96"/>
                    <a:pt x="96" y="124"/>
                    <a:pt x="62" y="124"/>
                  </a:cubicBezTo>
                  <a:close/>
                  <a:moveTo>
                    <a:pt x="62" y="4"/>
                  </a:moveTo>
                  <a:cubicBezTo>
                    <a:pt x="30" y="4"/>
                    <a:pt x="4" y="30"/>
                    <a:pt x="4" y="62"/>
                  </a:cubicBezTo>
                  <a:cubicBezTo>
                    <a:pt x="4" y="94"/>
                    <a:pt x="30" y="120"/>
                    <a:pt x="62" y="120"/>
                  </a:cubicBezTo>
                  <a:cubicBezTo>
                    <a:pt x="94" y="120"/>
                    <a:pt x="120" y="94"/>
                    <a:pt x="120" y="62"/>
                  </a:cubicBezTo>
                  <a:cubicBezTo>
                    <a:pt x="120" y="30"/>
                    <a:pt x="94" y="4"/>
                    <a:pt x="62" y="4"/>
                  </a:cubicBezTo>
                  <a:close/>
                </a:path>
              </a:pathLst>
            </a:custGeom>
            <a:solidFill>
              <a:schemeClr val="accent1">
                <a:lumMod val="40000"/>
                <a:lumOff val="60000"/>
              </a:schemeClr>
            </a:solidFill>
            <a:ln>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306" name="Group 305"/>
          <p:cNvGrpSpPr/>
          <p:nvPr/>
        </p:nvGrpSpPr>
        <p:grpSpPr>
          <a:xfrm>
            <a:off x="3517087" y="3207786"/>
            <a:ext cx="431457" cy="687325"/>
            <a:chOff x="2025992" y="3588559"/>
            <a:chExt cx="431457" cy="687325"/>
          </a:xfrm>
        </p:grpSpPr>
        <p:grpSp>
          <p:nvGrpSpPr>
            <p:cNvPr id="307" name="Group 5"/>
            <p:cNvGrpSpPr>
              <a:grpSpLocks noChangeAspect="1"/>
            </p:cNvGrpSpPr>
            <p:nvPr/>
          </p:nvGrpSpPr>
          <p:grpSpPr bwMode="auto">
            <a:xfrm>
              <a:off x="2025992" y="3588559"/>
              <a:ext cx="431457" cy="687325"/>
              <a:chOff x="2952" y="1958"/>
              <a:chExt cx="1091" cy="1738"/>
            </a:xfrm>
            <a:solidFill>
              <a:schemeClr val="tx2">
                <a:lumMod val="40000"/>
                <a:lumOff val="60000"/>
              </a:schemeClr>
            </a:solidFill>
          </p:grpSpPr>
          <p:sp>
            <p:nvSpPr>
              <p:cNvPr id="314" name="Freeform 6"/>
              <p:cNvSpPr>
                <a:spLocks noEditPoints="1"/>
              </p:cNvSpPr>
              <p:nvPr/>
            </p:nvSpPr>
            <p:spPr bwMode="auto">
              <a:xfrm>
                <a:off x="2952" y="1958"/>
                <a:ext cx="1091" cy="1738"/>
              </a:xfrm>
              <a:custGeom>
                <a:avLst/>
                <a:gdLst>
                  <a:gd name="T0" fmla="*/ 350 w 462"/>
                  <a:gd name="T1" fmla="*/ 87 h 736"/>
                  <a:gd name="T2" fmla="*/ 274 w 462"/>
                  <a:gd name="T3" fmla="*/ 0 h 736"/>
                  <a:gd name="T4" fmla="*/ 33 w 462"/>
                  <a:gd name="T5" fmla="*/ 57 h 736"/>
                  <a:gd name="T6" fmla="*/ 83 w 462"/>
                  <a:gd name="T7" fmla="*/ 408 h 736"/>
                  <a:gd name="T8" fmla="*/ 0 w 462"/>
                  <a:gd name="T9" fmla="*/ 543 h 736"/>
                  <a:gd name="T10" fmla="*/ 32 w 462"/>
                  <a:gd name="T11" fmla="*/ 699 h 736"/>
                  <a:gd name="T12" fmla="*/ 42 w 462"/>
                  <a:gd name="T13" fmla="*/ 707 h 736"/>
                  <a:gd name="T14" fmla="*/ 100 w 462"/>
                  <a:gd name="T15" fmla="*/ 707 h 736"/>
                  <a:gd name="T16" fmla="*/ 284 w 462"/>
                  <a:gd name="T17" fmla="*/ 699 h 736"/>
                  <a:gd name="T18" fmla="*/ 313 w 462"/>
                  <a:gd name="T19" fmla="*/ 736 h 736"/>
                  <a:gd name="T20" fmla="*/ 342 w 462"/>
                  <a:gd name="T21" fmla="*/ 699 h 736"/>
                  <a:gd name="T22" fmla="*/ 384 w 462"/>
                  <a:gd name="T23" fmla="*/ 667 h 736"/>
                  <a:gd name="T24" fmla="*/ 301 w 462"/>
                  <a:gd name="T25" fmla="*/ 453 h 736"/>
                  <a:gd name="T26" fmla="*/ 327 w 462"/>
                  <a:gd name="T27" fmla="*/ 348 h 736"/>
                  <a:gd name="T28" fmla="*/ 453 w 462"/>
                  <a:gd name="T29" fmla="*/ 279 h 736"/>
                  <a:gd name="T30" fmla="*/ 387 w 462"/>
                  <a:gd name="T31" fmla="*/ 87 h 736"/>
                  <a:gd name="T32" fmla="*/ 387 w 462"/>
                  <a:gd name="T33" fmla="*/ 138 h 736"/>
                  <a:gd name="T34" fmla="*/ 403 w 462"/>
                  <a:gd name="T35" fmla="*/ 276 h 736"/>
                  <a:gd name="T36" fmla="*/ 338 w 462"/>
                  <a:gd name="T37" fmla="*/ 297 h 736"/>
                  <a:gd name="T38" fmla="*/ 110 w 462"/>
                  <a:gd name="T39" fmla="*/ 16 h 736"/>
                  <a:gd name="T40" fmla="*/ 332 w 462"/>
                  <a:gd name="T41" fmla="*/ 51 h 736"/>
                  <a:gd name="T42" fmla="*/ 110 w 462"/>
                  <a:gd name="T43" fmla="*/ 16 h 736"/>
                  <a:gd name="T44" fmla="*/ 49 w 462"/>
                  <a:gd name="T45" fmla="*/ 67 h 736"/>
                  <a:gd name="T46" fmla="*/ 324 w 462"/>
                  <a:gd name="T47" fmla="*/ 274 h 736"/>
                  <a:gd name="T48" fmla="*/ 214 w 462"/>
                  <a:gd name="T49" fmla="*/ 398 h 736"/>
                  <a:gd name="T50" fmla="*/ 253 w 462"/>
                  <a:gd name="T51" fmla="*/ 304 h 736"/>
                  <a:gd name="T52" fmla="*/ 193 w 462"/>
                  <a:gd name="T53" fmla="*/ 398 h 736"/>
                  <a:gd name="T54" fmla="*/ 141 w 462"/>
                  <a:gd name="T55" fmla="*/ 310 h 736"/>
                  <a:gd name="T56" fmla="*/ 126 w 462"/>
                  <a:gd name="T57" fmla="*/ 314 h 736"/>
                  <a:gd name="T58" fmla="*/ 96 w 462"/>
                  <a:gd name="T59" fmla="*/ 398 h 736"/>
                  <a:gd name="T60" fmla="*/ 60 w 462"/>
                  <a:gd name="T61" fmla="*/ 274 h 736"/>
                  <a:gd name="T62" fmla="*/ 285 w 462"/>
                  <a:gd name="T63" fmla="*/ 414 h 736"/>
                  <a:gd name="T64" fmla="*/ 99 w 462"/>
                  <a:gd name="T65" fmla="*/ 452 h 736"/>
                  <a:gd name="T66" fmla="*/ 84 w 462"/>
                  <a:gd name="T67" fmla="*/ 707 h 736"/>
                  <a:gd name="T68" fmla="*/ 58 w 462"/>
                  <a:gd name="T69" fmla="*/ 707 h 736"/>
                  <a:gd name="T70" fmla="*/ 84 w 462"/>
                  <a:gd name="T71" fmla="*/ 699 h 736"/>
                  <a:gd name="T72" fmla="*/ 326 w 462"/>
                  <a:gd name="T73" fmla="*/ 707 h 736"/>
                  <a:gd name="T74" fmla="*/ 300 w 462"/>
                  <a:gd name="T75" fmla="*/ 707 h 736"/>
                  <a:gd name="T76" fmla="*/ 326 w 462"/>
                  <a:gd name="T77" fmla="*/ 699 h 736"/>
                  <a:gd name="T78" fmla="*/ 368 w 462"/>
                  <a:gd name="T79" fmla="*/ 543 h 736"/>
                  <a:gd name="T80" fmla="*/ 352 w 462"/>
                  <a:gd name="T81" fmla="*/ 683 h 736"/>
                  <a:gd name="T82" fmla="*/ 16 w 462"/>
                  <a:gd name="T83" fmla="*/ 667 h 736"/>
                  <a:gd name="T84" fmla="*/ 91 w 462"/>
                  <a:gd name="T85" fmla="*/ 468 h 736"/>
                  <a:gd name="T86" fmla="*/ 368 w 462"/>
                  <a:gd name="T87" fmla="*/ 543 h 736"/>
                  <a:gd name="T88" fmla="*/ 437 w 462"/>
                  <a:gd name="T89" fmla="*/ 278 h 736"/>
                  <a:gd name="T90" fmla="*/ 332 w 462"/>
                  <a:gd name="T91" fmla="*/ 332 h 736"/>
                  <a:gd name="T92" fmla="*/ 381 w 462"/>
                  <a:gd name="T93" fmla="*/ 313 h 736"/>
                  <a:gd name="T94" fmla="*/ 425 w 462"/>
                  <a:gd name="T95" fmla="*/ 162 h 736"/>
                  <a:gd name="T96" fmla="*/ 348 w 462"/>
                  <a:gd name="T97" fmla="*/ 122 h 736"/>
                  <a:gd name="T98" fmla="*/ 387 w 462"/>
                  <a:gd name="T99" fmla="*/ 10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2" h="736">
                    <a:moveTo>
                      <a:pt x="387" y="87"/>
                    </a:moveTo>
                    <a:cubicBezTo>
                      <a:pt x="350" y="87"/>
                      <a:pt x="350" y="87"/>
                      <a:pt x="350" y="87"/>
                    </a:cubicBezTo>
                    <a:cubicBezTo>
                      <a:pt x="352" y="61"/>
                      <a:pt x="352" y="59"/>
                      <a:pt x="351" y="57"/>
                    </a:cubicBezTo>
                    <a:cubicBezTo>
                      <a:pt x="341" y="23"/>
                      <a:pt x="310" y="0"/>
                      <a:pt x="274" y="0"/>
                    </a:cubicBezTo>
                    <a:cubicBezTo>
                      <a:pt x="110" y="0"/>
                      <a:pt x="110" y="0"/>
                      <a:pt x="110" y="0"/>
                    </a:cubicBezTo>
                    <a:cubicBezTo>
                      <a:pt x="74" y="0"/>
                      <a:pt x="43" y="23"/>
                      <a:pt x="33" y="57"/>
                    </a:cubicBezTo>
                    <a:cubicBezTo>
                      <a:pt x="32" y="59"/>
                      <a:pt x="32" y="47"/>
                      <a:pt x="44" y="275"/>
                    </a:cubicBezTo>
                    <a:cubicBezTo>
                      <a:pt x="46" y="321"/>
                      <a:pt x="59" y="367"/>
                      <a:pt x="83" y="408"/>
                    </a:cubicBezTo>
                    <a:cubicBezTo>
                      <a:pt x="83" y="453"/>
                      <a:pt x="83" y="453"/>
                      <a:pt x="83" y="453"/>
                    </a:cubicBezTo>
                    <a:cubicBezTo>
                      <a:pt x="37" y="457"/>
                      <a:pt x="0" y="496"/>
                      <a:pt x="0" y="543"/>
                    </a:cubicBezTo>
                    <a:cubicBezTo>
                      <a:pt x="0" y="667"/>
                      <a:pt x="0" y="667"/>
                      <a:pt x="0" y="667"/>
                    </a:cubicBezTo>
                    <a:cubicBezTo>
                      <a:pt x="0" y="685"/>
                      <a:pt x="14" y="699"/>
                      <a:pt x="32" y="699"/>
                    </a:cubicBezTo>
                    <a:cubicBezTo>
                      <a:pt x="42" y="699"/>
                      <a:pt x="42" y="699"/>
                      <a:pt x="42" y="699"/>
                    </a:cubicBezTo>
                    <a:cubicBezTo>
                      <a:pt x="42" y="707"/>
                      <a:pt x="42" y="707"/>
                      <a:pt x="42" y="707"/>
                    </a:cubicBezTo>
                    <a:cubicBezTo>
                      <a:pt x="42" y="723"/>
                      <a:pt x="55" y="736"/>
                      <a:pt x="71" y="736"/>
                    </a:cubicBezTo>
                    <a:cubicBezTo>
                      <a:pt x="87" y="736"/>
                      <a:pt x="100" y="723"/>
                      <a:pt x="100" y="707"/>
                    </a:cubicBezTo>
                    <a:cubicBezTo>
                      <a:pt x="100" y="699"/>
                      <a:pt x="100" y="699"/>
                      <a:pt x="100" y="699"/>
                    </a:cubicBezTo>
                    <a:cubicBezTo>
                      <a:pt x="284" y="699"/>
                      <a:pt x="284" y="699"/>
                      <a:pt x="284" y="699"/>
                    </a:cubicBezTo>
                    <a:cubicBezTo>
                      <a:pt x="284" y="707"/>
                      <a:pt x="284" y="707"/>
                      <a:pt x="284" y="707"/>
                    </a:cubicBezTo>
                    <a:cubicBezTo>
                      <a:pt x="284" y="723"/>
                      <a:pt x="297" y="736"/>
                      <a:pt x="313" y="736"/>
                    </a:cubicBezTo>
                    <a:cubicBezTo>
                      <a:pt x="329" y="736"/>
                      <a:pt x="342" y="723"/>
                      <a:pt x="342" y="707"/>
                    </a:cubicBezTo>
                    <a:cubicBezTo>
                      <a:pt x="342" y="699"/>
                      <a:pt x="342" y="699"/>
                      <a:pt x="342" y="699"/>
                    </a:cubicBezTo>
                    <a:cubicBezTo>
                      <a:pt x="352" y="699"/>
                      <a:pt x="352" y="699"/>
                      <a:pt x="352" y="699"/>
                    </a:cubicBezTo>
                    <a:cubicBezTo>
                      <a:pt x="370" y="699"/>
                      <a:pt x="384" y="685"/>
                      <a:pt x="384" y="667"/>
                    </a:cubicBezTo>
                    <a:cubicBezTo>
                      <a:pt x="384" y="543"/>
                      <a:pt x="384" y="543"/>
                      <a:pt x="384" y="543"/>
                    </a:cubicBezTo>
                    <a:cubicBezTo>
                      <a:pt x="384" y="496"/>
                      <a:pt x="347" y="457"/>
                      <a:pt x="301" y="453"/>
                    </a:cubicBezTo>
                    <a:cubicBezTo>
                      <a:pt x="301" y="408"/>
                      <a:pt x="301" y="408"/>
                      <a:pt x="301" y="408"/>
                    </a:cubicBezTo>
                    <a:cubicBezTo>
                      <a:pt x="312" y="389"/>
                      <a:pt x="321" y="369"/>
                      <a:pt x="327" y="348"/>
                    </a:cubicBezTo>
                    <a:cubicBezTo>
                      <a:pt x="339" y="348"/>
                      <a:pt x="366" y="348"/>
                      <a:pt x="379" y="348"/>
                    </a:cubicBezTo>
                    <a:cubicBezTo>
                      <a:pt x="422" y="348"/>
                      <a:pt x="451" y="316"/>
                      <a:pt x="453" y="279"/>
                    </a:cubicBezTo>
                    <a:cubicBezTo>
                      <a:pt x="459" y="164"/>
                      <a:pt x="459" y="164"/>
                      <a:pt x="459" y="164"/>
                    </a:cubicBezTo>
                    <a:cubicBezTo>
                      <a:pt x="462" y="122"/>
                      <a:pt x="428" y="87"/>
                      <a:pt x="387" y="87"/>
                    </a:cubicBezTo>
                    <a:close/>
                    <a:moveTo>
                      <a:pt x="348" y="138"/>
                    </a:moveTo>
                    <a:cubicBezTo>
                      <a:pt x="387" y="138"/>
                      <a:pt x="387" y="138"/>
                      <a:pt x="387" y="138"/>
                    </a:cubicBezTo>
                    <a:cubicBezTo>
                      <a:pt x="399" y="138"/>
                      <a:pt x="409" y="149"/>
                      <a:pt x="409" y="161"/>
                    </a:cubicBezTo>
                    <a:cubicBezTo>
                      <a:pt x="403" y="276"/>
                      <a:pt x="403" y="276"/>
                      <a:pt x="403" y="276"/>
                    </a:cubicBezTo>
                    <a:cubicBezTo>
                      <a:pt x="402" y="288"/>
                      <a:pt x="392" y="297"/>
                      <a:pt x="381" y="297"/>
                    </a:cubicBezTo>
                    <a:cubicBezTo>
                      <a:pt x="338" y="297"/>
                      <a:pt x="338" y="297"/>
                      <a:pt x="338" y="297"/>
                    </a:cubicBezTo>
                    <a:cubicBezTo>
                      <a:pt x="340" y="280"/>
                      <a:pt x="340" y="287"/>
                      <a:pt x="348" y="138"/>
                    </a:cubicBezTo>
                    <a:close/>
                    <a:moveTo>
                      <a:pt x="110" y="16"/>
                    </a:moveTo>
                    <a:cubicBezTo>
                      <a:pt x="274" y="16"/>
                      <a:pt x="274" y="16"/>
                      <a:pt x="274" y="16"/>
                    </a:cubicBezTo>
                    <a:cubicBezTo>
                      <a:pt x="299" y="16"/>
                      <a:pt x="321" y="30"/>
                      <a:pt x="332" y="51"/>
                    </a:cubicBezTo>
                    <a:cubicBezTo>
                      <a:pt x="52" y="51"/>
                      <a:pt x="52" y="51"/>
                      <a:pt x="52" y="51"/>
                    </a:cubicBezTo>
                    <a:cubicBezTo>
                      <a:pt x="63" y="30"/>
                      <a:pt x="85" y="16"/>
                      <a:pt x="110" y="16"/>
                    </a:cubicBezTo>
                    <a:close/>
                    <a:moveTo>
                      <a:pt x="60" y="274"/>
                    </a:moveTo>
                    <a:cubicBezTo>
                      <a:pt x="49" y="67"/>
                      <a:pt x="49" y="67"/>
                      <a:pt x="49" y="67"/>
                    </a:cubicBezTo>
                    <a:cubicBezTo>
                      <a:pt x="335" y="67"/>
                      <a:pt x="335" y="67"/>
                      <a:pt x="335" y="67"/>
                    </a:cubicBezTo>
                    <a:cubicBezTo>
                      <a:pt x="324" y="274"/>
                      <a:pt x="324" y="274"/>
                      <a:pt x="324" y="274"/>
                    </a:cubicBezTo>
                    <a:cubicBezTo>
                      <a:pt x="322" y="317"/>
                      <a:pt x="310" y="360"/>
                      <a:pt x="288" y="398"/>
                    </a:cubicBezTo>
                    <a:cubicBezTo>
                      <a:pt x="214" y="398"/>
                      <a:pt x="214" y="398"/>
                      <a:pt x="214" y="398"/>
                    </a:cubicBezTo>
                    <a:cubicBezTo>
                      <a:pt x="234" y="374"/>
                      <a:pt x="250" y="345"/>
                      <a:pt x="258" y="314"/>
                    </a:cubicBezTo>
                    <a:cubicBezTo>
                      <a:pt x="260" y="310"/>
                      <a:pt x="257" y="305"/>
                      <a:pt x="253" y="304"/>
                    </a:cubicBezTo>
                    <a:cubicBezTo>
                      <a:pt x="249" y="303"/>
                      <a:pt x="244" y="305"/>
                      <a:pt x="243" y="310"/>
                    </a:cubicBezTo>
                    <a:cubicBezTo>
                      <a:pt x="233" y="343"/>
                      <a:pt x="216" y="373"/>
                      <a:pt x="193" y="398"/>
                    </a:cubicBezTo>
                    <a:cubicBezTo>
                      <a:pt x="191" y="398"/>
                      <a:pt x="191" y="398"/>
                      <a:pt x="191" y="398"/>
                    </a:cubicBezTo>
                    <a:cubicBezTo>
                      <a:pt x="168" y="373"/>
                      <a:pt x="151" y="343"/>
                      <a:pt x="141" y="310"/>
                    </a:cubicBezTo>
                    <a:cubicBezTo>
                      <a:pt x="140" y="305"/>
                      <a:pt x="135" y="303"/>
                      <a:pt x="131" y="304"/>
                    </a:cubicBezTo>
                    <a:cubicBezTo>
                      <a:pt x="127" y="305"/>
                      <a:pt x="124" y="310"/>
                      <a:pt x="126" y="314"/>
                    </a:cubicBezTo>
                    <a:cubicBezTo>
                      <a:pt x="134" y="345"/>
                      <a:pt x="150" y="374"/>
                      <a:pt x="170" y="398"/>
                    </a:cubicBezTo>
                    <a:cubicBezTo>
                      <a:pt x="96" y="398"/>
                      <a:pt x="96" y="398"/>
                      <a:pt x="96" y="398"/>
                    </a:cubicBezTo>
                    <a:cubicBezTo>
                      <a:pt x="85" y="380"/>
                      <a:pt x="77" y="360"/>
                      <a:pt x="71" y="340"/>
                    </a:cubicBezTo>
                    <a:cubicBezTo>
                      <a:pt x="65" y="319"/>
                      <a:pt x="61" y="296"/>
                      <a:pt x="60" y="274"/>
                    </a:cubicBezTo>
                    <a:close/>
                    <a:moveTo>
                      <a:pt x="99" y="414"/>
                    </a:moveTo>
                    <a:cubicBezTo>
                      <a:pt x="285" y="414"/>
                      <a:pt x="285" y="414"/>
                      <a:pt x="285" y="414"/>
                    </a:cubicBezTo>
                    <a:cubicBezTo>
                      <a:pt x="285" y="452"/>
                      <a:pt x="285" y="452"/>
                      <a:pt x="285" y="452"/>
                    </a:cubicBezTo>
                    <a:cubicBezTo>
                      <a:pt x="99" y="452"/>
                      <a:pt x="99" y="452"/>
                      <a:pt x="99" y="452"/>
                    </a:cubicBezTo>
                    <a:lnTo>
                      <a:pt x="99" y="414"/>
                    </a:lnTo>
                    <a:close/>
                    <a:moveTo>
                      <a:pt x="84" y="707"/>
                    </a:moveTo>
                    <a:cubicBezTo>
                      <a:pt x="84" y="714"/>
                      <a:pt x="78" y="720"/>
                      <a:pt x="71" y="720"/>
                    </a:cubicBezTo>
                    <a:cubicBezTo>
                      <a:pt x="64" y="720"/>
                      <a:pt x="58" y="714"/>
                      <a:pt x="58" y="707"/>
                    </a:cubicBezTo>
                    <a:cubicBezTo>
                      <a:pt x="58" y="699"/>
                      <a:pt x="58" y="699"/>
                      <a:pt x="58" y="699"/>
                    </a:cubicBezTo>
                    <a:cubicBezTo>
                      <a:pt x="84" y="699"/>
                      <a:pt x="84" y="699"/>
                      <a:pt x="84" y="699"/>
                    </a:cubicBezTo>
                    <a:lnTo>
                      <a:pt x="84" y="707"/>
                    </a:lnTo>
                    <a:close/>
                    <a:moveTo>
                      <a:pt x="326" y="707"/>
                    </a:moveTo>
                    <a:cubicBezTo>
                      <a:pt x="326" y="714"/>
                      <a:pt x="320" y="720"/>
                      <a:pt x="313" y="720"/>
                    </a:cubicBezTo>
                    <a:cubicBezTo>
                      <a:pt x="306" y="720"/>
                      <a:pt x="300" y="714"/>
                      <a:pt x="300" y="707"/>
                    </a:cubicBezTo>
                    <a:cubicBezTo>
                      <a:pt x="300" y="699"/>
                      <a:pt x="300" y="699"/>
                      <a:pt x="300" y="699"/>
                    </a:cubicBezTo>
                    <a:cubicBezTo>
                      <a:pt x="326" y="699"/>
                      <a:pt x="326" y="699"/>
                      <a:pt x="326" y="699"/>
                    </a:cubicBezTo>
                    <a:lnTo>
                      <a:pt x="326" y="707"/>
                    </a:lnTo>
                    <a:close/>
                    <a:moveTo>
                      <a:pt x="368" y="543"/>
                    </a:moveTo>
                    <a:cubicBezTo>
                      <a:pt x="368" y="667"/>
                      <a:pt x="368" y="667"/>
                      <a:pt x="368" y="667"/>
                    </a:cubicBezTo>
                    <a:cubicBezTo>
                      <a:pt x="368" y="676"/>
                      <a:pt x="361" y="683"/>
                      <a:pt x="352" y="683"/>
                    </a:cubicBezTo>
                    <a:cubicBezTo>
                      <a:pt x="197" y="683"/>
                      <a:pt x="184" y="683"/>
                      <a:pt x="32" y="683"/>
                    </a:cubicBezTo>
                    <a:cubicBezTo>
                      <a:pt x="23" y="683"/>
                      <a:pt x="16" y="676"/>
                      <a:pt x="16" y="667"/>
                    </a:cubicBezTo>
                    <a:cubicBezTo>
                      <a:pt x="16" y="543"/>
                      <a:pt x="16" y="543"/>
                      <a:pt x="16" y="543"/>
                    </a:cubicBezTo>
                    <a:cubicBezTo>
                      <a:pt x="16" y="502"/>
                      <a:pt x="50" y="468"/>
                      <a:pt x="91" y="468"/>
                    </a:cubicBezTo>
                    <a:cubicBezTo>
                      <a:pt x="116" y="468"/>
                      <a:pt x="268" y="468"/>
                      <a:pt x="293" y="468"/>
                    </a:cubicBezTo>
                    <a:cubicBezTo>
                      <a:pt x="334" y="468"/>
                      <a:pt x="368" y="502"/>
                      <a:pt x="368" y="543"/>
                    </a:cubicBezTo>
                    <a:close/>
                    <a:moveTo>
                      <a:pt x="443" y="163"/>
                    </a:moveTo>
                    <a:cubicBezTo>
                      <a:pt x="443" y="163"/>
                      <a:pt x="437" y="278"/>
                      <a:pt x="437" y="278"/>
                    </a:cubicBezTo>
                    <a:cubicBezTo>
                      <a:pt x="436" y="308"/>
                      <a:pt x="411" y="332"/>
                      <a:pt x="381" y="332"/>
                    </a:cubicBezTo>
                    <a:cubicBezTo>
                      <a:pt x="367" y="332"/>
                      <a:pt x="346" y="332"/>
                      <a:pt x="332" y="332"/>
                    </a:cubicBezTo>
                    <a:cubicBezTo>
                      <a:pt x="333" y="326"/>
                      <a:pt x="335" y="318"/>
                      <a:pt x="336" y="313"/>
                    </a:cubicBezTo>
                    <a:cubicBezTo>
                      <a:pt x="381" y="313"/>
                      <a:pt x="381" y="313"/>
                      <a:pt x="381" y="313"/>
                    </a:cubicBezTo>
                    <a:cubicBezTo>
                      <a:pt x="401" y="313"/>
                      <a:pt x="417" y="297"/>
                      <a:pt x="418" y="277"/>
                    </a:cubicBezTo>
                    <a:cubicBezTo>
                      <a:pt x="425" y="162"/>
                      <a:pt x="425" y="162"/>
                      <a:pt x="425" y="162"/>
                    </a:cubicBezTo>
                    <a:cubicBezTo>
                      <a:pt x="426" y="141"/>
                      <a:pt x="409" y="122"/>
                      <a:pt x="387" y="122"/>
                    </a:cubicBezTo>
                    <a:cubicBezTo>
                      <a:pt x="348" y="122"/>
                      <a:pt x="348" y="122"/>
                      <a:pt x="348" y="122"/>
                    </a:cubicBezTo>
                    <a:cubicBezTo>
                      <a:pt x="349" y="103"/>
                      <a:pt x="349" y="103"/>
                      <a:pt x="349" y="103"/>
                    </a:cubicBezTo>
                    <a:cubicBezTo>
                      <a:pt x="387" y="103"/>
                      <a:pt x="387" y="103"/>
                      <a:pt x="387" y="103"/>
                    </a:cubicBezTo>
                    <a:cubicBezTo>
                      <a:pt x="419" y="103"/>
                      <a:pt x="445" y="131"/>
                      <a:pt x="4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5" name="Freeform 8"/>
              <p:cNvSpPr>
                <a:spLocks/>
              </p:cNvSpPr>
              <p:nvPr/>
            </p:nvSpPr>
            <p:spPr bwMode="auto">
              <a:xfrm>
                <a:off x="3453" y="3146"/>
                <a:ext cx="43" cy="38"/>
              </a:xfrm>
              <a:custGeom>
                <a:avLst/>
                <a:gdLst>
                  <a:gd name="T0" fmla="*/ 8 w 18"/>
                  <a:gd name="T1" fmla="*/ 16 h 16"/>
                  <a:gd name="T2" fmla="*/ 10 w 18"/>
                  <a:gd name="T3" fmla="*/ 16 h 16"/>
                  <a:gd name="T4" fmla="*/ 18 w 18"/>
                  <a:gd name="T5" fmla="*/ 8 h 16"/>
                  <a:gd name="T6" fmla="*/ 10 w 18"/>
                  <a:gd name="T7" fmla="*/ 0 h 16"/>
                  <a:gd name="T8" fmla="*/ 8 w 18"/>
                  <a:gd name="T9" fmla="*/ 0 h 16"/>
                  <a:gd name="T10" fmla="*/ 0 w 18"/>
                  <a:gd name="T11" fmla="*/ 8 h 16"/>
                  <a:gd name="T12" fmla="*/ 8 w 1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8" y="16"/>
                    </a:moveTo>
                    <a:cubicBezTo>
                      <a:pt x="10" y="16"/>
                      <a:pt x="10" y="16"/>
                      <a:pt x="10" y="16"/>
                    </a:cubicBezTo>
                    <a:cubicBezTo>
                      <a:pt x="14" y="16"/>
                      <a:pt x="18" y="13"/>
                      <a:pt x="18" y="8"/>
                    </a:cubicBezTo>
                    <a:cubicBezTo>
                      <a:pt x="18" y="4"/>
                      <a:pt x="14" y="0"/>
                      <a:pt x="10" y="0"/>
                    </a:cubicBez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6" name="Freeform 9"/>
              <p:cNvSpPr>
                <a:spLocks/>
              </p:cNvSpPr>
              <p:nvPr/>
            </p:nvSpPr>
            <p:spPr bwMode="auto">
              <a:xfrm>
                <a:off x="3316" y="3146"/>
                <a:ext cx="43" cy="38"/>
              </a:xfrm>
              <a:custGeom>
                <a:avLst/>
                <a:gdLst>
                  <a:gd name="T0" fmla="*/ 8 w 18"/>
                  <a:gd name="T1" fmla="*/ 16 h 16"/>
                  <a:gd name="T2" fmla="*/ 10 w 18"/>
                  <a:gd name="T3" fmla="*/ 16 h 16"/>
                  <a:gd name="T4" fmla="*/ 18 w 18"/>
                  <a:gd name="T5" fmla="*/ 8 h 16"/>
                  <a:gd name="T6" fmla="*/ 10 w 18"/>
                  <a:gd name="T7" fmla="*/ 0 h 16"/>
                  <a:gd name="T8" fmla="*/ 8 w 18"/>
                  <a:gd name="T9" fmla="*/ 0 h 16"/>
                  <a:gd name="T10" fmla="*/ 0 w 18"/>
                  <a:gd name="T11" fmla="*/ 8 h 16"/>
                  <a:gd name="T12" fmla="*/ 8 w 1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8" y="16"/>
                    </a:moveTo>
                    <a:cubicBezTo>
                      <a:pt x="10" y="16"/>
                      <a:pt x="10" y="16"/>
                      <a:pt x="10" y="16"/>
                    </a:cubicBezTo>
                    <a:cubicBezTo>
                      <a:pt x="15" y="16"/>
                      <a:pt x="18" y="13"/>
                      <a:pt x="18" y="8"/>
                    </a:cubicBezTo>
                    <a:cubicBezTo>
                      <a:pt x="18" y="4"/>
                      <a:pt x="15" y="0"/>
                      <a:pt x="10" y="0"/>
                    </a:cubicBezTo>
                    <a:cubicBezTo>
                      <a:pt x="8" y="0"/>
                      <a:pt x="8" y="0"/>
                      <a:pt x="8" y="0"/>
                    </a:cubicBezTo>
                    <a:cubicBezTo>
                      <a:pt x="4" y="0"/>
                      <a:pt x="0" y="4"/>
                      <a:pt x="0" y="8"/>
                    </a:cubicBezTo>
                    <a:cubicBezTo>
                      <a:pt x="0" y="13"/>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7" name="Freeform 10"/>
              <p:cNvSpPr>
                <a:spLocks/>
              </p:cNvSpPr>
              <p:nvPr/>
            </p:nvSpPr>
            <p:spPr bwMode="auto">
              <a:xfrm>
                <a:off x="3555" y="3226"/>
                <a:ext cx="42" cy="38"/>
              </a:xfrm>
              <a:custGeom>
                <a:avLst/>
                <a:gdLst>
                  <a:gd name="T0" fmla="*/ 10 w 18"/>
                  <a:gd name="T1" fmla="*/ 0 h 16"/>
                  <a:gd name="T2" fmla="*/ 8 w 18"/>
                  <a:gd name="T3" fmla="*/ 0 h 16"/>
                  <a:gd name="T4" fmla="*/ 0 w 18"/>
                  <a:gd name="T5" fmla="*/ 8 h 16"/>
                  <a:gd name="T6" fmla="*/ 8 w 18"/>
                  <a:gd name="T7" fmla="*/ 16 h 16"/>
                  <a:gd name="T8" fmla="*/ 10 w 18"/>
                  <a:gd name="T9" fmla="*/ 16 h 16"/>
                  <a:gd name="T10" fmla="*/ 18 w 18"/>
                  <a:gd name="T11" fmla="*/ 8 h 16"/>
                  <a:gd name="T12" fmla="*/ 10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0" y="0"/>
                    </a:moveTo>
                    <a:cubicBezTo>
                      <a:pt x="8" y="0"/>
                      <a:pt x="8" y="0"/>
                      <a:pt x="8" y="0"/>
                    </a:cubicBezTo>
                    <a:cubicBezTo>
                      <a:pt x="4" y="0"/>
                      <a:pt x="0" y="4"/>
                      <a:pt x="0" y="8"/>
                    </a:cubicBezTo>
                    <a:cubicBezTo>
                      <a:pt x="0" y="13"/>
                      <a:pt x="4" y="16"/>
                      <a:pt x="8" y="16"/>
                    </a:cubicBezTo>
                    <a:cubicBezTo>
                      <a:pt x="10" y="16"/>
                      <a:pt x="10" y="16"/>
                      <a:pt x="10" y="16"/>
                    </a:cubicBezTo>
                    <a:cubicBezTo>
                      <a:pt x="15" y="16"/>
                      <a:pt x="18" y="13"/>
                      <a:pt x="18" y="8"/>
                    </a:cubicBezTo>
                    <a:cubicBezTo>
                      <a:pt x="18" y="4"/>
                      <a:pt x="1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8" name="Freeform 11"/>
              <p:cNvSpPr>
                <a:spLocks/>
              </p:cNvSpPr>
              <p:nvPr/>
            </p:nvSpPr>
            <p:spPr bwMode="auto">
              <a:xfrm>
                <a:off x="3214" y="3226"/>
                <a:ext cx="43" cy="38"/>
              </a:xfrm>
              <a:custGeom>
                <a:avLst/>
                <a:gdLst>
                  <a:gd name="T0" fmla="*/ 10 w 18"/>
                  <a:gd name="T1" fmla="*/ 0 h 16"/>
                  <a:gd name="T2" fmla="*/ 8 w 18"/>
                  <a:gd name="T3" fmla="*/ 0 h 16"/>
                  <a:gd name="T4" fmla="*/ 0 w 18"/>
                  <a:gd name="T5" fmla="*/ 8 h 16"/>
                  <a:gd name="T6" fmla="*/ 8 w 18"/>
                  <a:gd name="T7" fmla="*/ 16 h 16"/>
                  <a:gd name="T8" fmla="*/ 10 w 18"/>
                  <a:gd name="T9" fmla="*/ 16 h 16"/>
                  <a:gd name="T10" fmla="*/ 18 w 18"/>
                  <a:gd name="T11" fmla="*/ 8 h 16"/>
                  <a:gd name="T12" fmla="*/ 10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0" y="0"/>
                    </a:moveTo>
                    <a:cubicBezTo>
                      <a:pt x="8" y="0"/>
                      <a:pt x="8" y="0"/>
                      <a:pt x="8" y="0"/>
                    </a:cubicBezTo>
                    <a:cubicBezTo>
                      <a:pt x="3" y="0"/>
                      <a:pt x="0" y="4"/>
                      <a:pt x="0" y="8"/>
                    </a:cubicBezTo>
                    <a:cubicBezTo>
                      <a:pt x="0" y="13"/>
                      <a:pt x="3" y="16"/>
                      <a:pt x="8" y="16"/>
                    </a:cubicBezTo>
                    <a:cubicBezTo>
                      <a:pt x="10" y="16"/>
                      <a:pt x="10" y="16"/>
                      <a:pt x="10" y="16"/>
                    </a:cubicBezTo>
                    <a:cubicBezTo>
                      <a:pt x="14" y="16"/>
                      <a:pt x="18" y="13"/>
                      <a:pt x="18" y="8"/>
                    </a:cubicBezTo>
                    <a:cubicBezTo>
                      <a:pt x="18" y="4"/>
                      <a:pt x="1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308" name="Group 307"/>
            <p:cNvGrpSpPr/>
            <p:nvPr/>
          </p:nvGrpSpPr>
          <p:grpSpPr>
            <a:xfrm>
              <a:off x="2086727" y="4114169"/>
              <a:ext cx="250826" cy="108142"/>
              <a:chOff x="2067679" y="4114169"/>
              <a:chExt cx="250826" cy="108142"/>
            </a:xfrm>
          </p:grpSpPr>
          <p:sp>
            <p:nvSpPr>
              <p:cNvPr id="310" name="Freeform 6"/>
              <p:cNvSpPr>
                <a:spLocks noEditPoints="1"/>
              </p:cNvSpPr>
              <p:nvPr/>
            </p:nvSpPr>
            <p:spPr bwMode="auto">
              <a:xfrm>
                <a:off x="2067679" y="4114169"/>
                <a:ext cx="108090" cy="48696"/>
              </a:xfrm>
              <a:custGeom>
                <a:avLst/>
                <a:gdLst>
                  <a:gd name="T0" fmla="*/ 20 w 124"/>
                  <a:gd name="T1" fmla="*/ 56 h 56"/>
                  <a:gd name="T2" fmla="*/ 104 w 124"/>
                  <a:gd name="T3" fmla="*/ 56 h 56"/>
                  <a:gd name="T4" fmla="*/ 124 w 124"/>
                  <a:gd name="T5" fmla="*/ 36 h 56"/>
                  <a:gd name="T6" fmla="*/ 124 w 124"/>
                  <a:gd name="T7" fmla="*/ 20 h 56"/>
                  <a:gd name="T8" fmla="*/ 104 w 124"/>
                  <a:gd name="T9" fmla="*/ 0 h 56"/>
                  <a:gd name="T10" fmla="*/ 20 w 124"/>
                  <a:gd name="T11" fmla="*/ 0 h 56"/>
                  <a:gd name="T12" fmla="*/ 0 w 124"/>
                  <a:gd name="T13" fmla="*/ 20 h 56"/>
                  <a:gd name="T14" fmla="*/ 0 w 124"/>
                  <a:gd name="T15" fmla="*/ 36 h 56"/>
                  <a:gd name="T16" fmla="*/ 20 w 124"/>
                  <a:gd name="T17" fmla="*/ 56 h 56"/>
                  <a:gd name="T18" fmla="*/ 16 w 124"/>
                  <a:gd name="T19" fmla="*/ 20 h 56"/>
                  <a:gd name="T20" fmla="*/ 20 w 124"/>
                  <a:gd name="T21" fmla="*/ 16 h 56"/>
                  <a:gd name="T22" fmla="*/ 104 w 124"/>
                  <a:gd name="T23" fmla="*/ 16 h 56"/>
                  <a:gd name="T24" fmla="*/ 108 w 124"/>
                  <a:gd name="T25" fmla="*/ 20 h 56"/>
                  <a:gd name="T26" fmla="*/ 108 w 124"/>
                  <a:gd name="T27" fmla="*/ 36 h 56"/>
                  <a:gd name="T28" fmla="*/ 104 w 124"/>
                  <a:gd name="T29" fmla="*/ 40 h 56"/>
                  <a:gd name="T30" fmla="*/ 20 w 124"/>
                  <a:gd name="T31" fmla="*/ 40 h 56"/>
                  <a:gd name="T32" fmla="*/ 16 w 124"/>
                  <a:gd name="T33" fmla="*/ 36 h 56"/>
                  <a:gd name="T34" fmla="*/ 16 w 124"/>
                  <a:gd name="T3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56">
                    <a:moveTo>
                      <a:pt x="20" y="56"/>
                    </a:moveTo>
                    <a:cubicBezTo>
                      <a:pt x="104" y="56"/>
                      <a:pt x="104" y="56"/>
                      <a:pt x="104" y="56"/>
                    </a:cubicBezTo>
                    <a:cubicBezTo>
                      <a:pt x="115" y="56"/>
                      <a:pt x="124" y="47"/>
                      <a:pt x="124" y="36"/>
                    </a:cubicBezTo>
                    <a:cubicBezTo>
                      <a:pt x="124" y="20"/>
                      <a:pt x="124" y="20"/>
                      <a:pt x="124" y="20"/>
                    </a:cubicBezTo>
                    <a:cubicBezTo>
                      <a:pt x="124" y="9"/>
                      <a:pt x="115" y="0"/>
                      <a:pt x="104" y="0"/>
                    </a:cubicBezTo>
                    <a:cubicBezTo>
                      <a:pt x="20" y="0"/>
                      <a:pt x="20" y="0"/>
                      <a:pt x="20" y="0"/>
                    </a:cubicBezTo>
                    <a:cubicBezTo>
                      <a:pt x="9" y="0"/>
                      <a:pt x="0" y="9"/>
                      <a:pt x="0" y="20"/>
                    </a:cubicBezTo>
                    <a:cubicBezTo>
                      <a:pt x="0" y="36"/>
                      <a:pt x="0" y="36"/>
                      <a:pt x="0" y="36"/>
                    </a:cubicBezTo>
                    <a:cubicBezTo>
                      <a:pt x="0" y="47"/>
                      <a:pt x="9" y="56"/>
                      <a:pt x="20" y="56"/>
                    </a:cubicBezTo>
                    <a:close/>
                    <a:moveTo>
                      <a:pt x="16" y="20"/>
                    </a:moveTo>
                    <a:cubicBezTo>
                      <a:pt x="16" y="18"/>
                      <a:pt x="18" y="16"/>
                      <a:pt x="20" y="16"/>
                    </a:cubicBezTo>
                    <a:cubicBezTo>
                      <a:pt x="104" y="16"/>
                      <a:pt x="104" y="16"/>
                      <a:pt x="104" y="16"/>
                    </a:cubicBezTo>
                    <a:cubicBezTo>
                      <a:pt x="106" y="16"/>
                      <a:pt x="108" y="18"/>
                      <a:pt x="108" y="20"/>
                    </a:cubicBezTo>
                    <a:cubicBezTo>
                      <a:pt x="108" y="36"/>
                      <a:pt x="108" y="36"/>
                      <a:pt x="108" y="36"/>
                    </a:cubicBezTo>
                    <a:cubicBezTo>
                      <a:pt x="108" y="38"/>
                      <a:pt x="106" y="40"/>
                      <a:pt x="104" y="40"/>
                    </a:cubicBezTo>
                    <a:cubicBezTo>
                      <a:pt x="20" y="40"/>
                      <a:pt x="20" y="40"/>
                      <a:pt x="20" y="40"/>
                    </a:cubicBezTo>
                    <a:cubicBezTo>
                      <a:pt x="18" y="40"/>
                      <a:pt x="16" y="38"/>
                      <a:pt x="16" y="36"/>
                    </a:cubicBezTo>
                    <a:lnTo>
                      <a:pt x="16" y="2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1" name="Freeform 6"/>
              <p:cNvSpPr>
                <a:spLocks noEditPoints="1"/>
              </p:cNvSpPr>
              <p:nvPr/>
            </p:nvSpPr>
            <p:spPr bwMode="auto">
              <a:xfrm>
                <a:off x="2210415" y="4114169"/>
                <a:ext cx="108090" cy="48696"/>
              </a:xfrm>
              <a:custGeom>
                <a:avLst/>
                <a:gdLst>
                  <a:gd name="T0" fmla="*/ 20 w 124"/>
                  <a:gd name="T1" fmla="*/ 56 h 56"/>
                  <a:gd name="T2" fmla="*/ 104 w 124"/>
                  <a:gd name="T3" fmla="*/ 56 h 56"/>
                  <a:gd name="T4" fmla="*/ 124 w 124"/>
                  <a:gd name="T5" fmla="*/ 36 h 56"/>
                  <a:gd name="T6" fmla="*/ 124 w 124"/>
                  <a:gd name="T7" fmla="*/ 20 h 56"/>
                  <a:gd name="T8" fmla="*/ 104 w 124"/>
                  <a:gd name="T9" fmla="*/ 0 h 56"/>
                  <a:gd name="T10" fmla="*/ 20 w 124"/>
                  <a:gd name="T11" fmla="*/ 0 h 56"/>
                  <a:gd name="T12" fmla="*/ 0 w 124"/>
                  <a:gd name="T13" fmla="*/ 20 h 56"/>
                  <a:gd name="T14" fmla="*/ 0 w 124"/>
                  <a:gd name="T15" fmla="*/ 36 h 56"/>
                  <a:gd name="T16" fmla="*/ 20 w 124"/>
                  <a:gd name="T17" fmla="*/ 56 h 56"/>
                  <a:gd name="T18" fmla="*/ 16 w 124"/>
                  <a:gd name="T19" fmla="*/ 20 h 56"/>
                  <a:gd name="T20" fmla="*/ 20 w 124"/>
                  <a:gd name="T21" fmla="*/ 16 h 56"/>
                  <a:gd name="T22" fmla="*/ 104 w 124"/>
                  <a:gd name="T23" fmla="*/ 16 h 56"/>
                  <a:gd name="T24" fmla="*/ 108 w 124"/>
                  <a:gd name="T25" fmla="*/ 20 h 56"/>
                  <a:gd name="T26" fmla="*/ 108 w 124"/>
                  <a:gd name="T27" fmla="*/ 36 h 56"/>
                  <a:gd name="T28" fmla="*/ 104 w 124"/>
                  <a:gd name="T29" fmla="*/ 40 h 56"/>
                  <a:gd name="T30" fmla="*/ 20 w 124"/>
                  <a:gd name="T31" fmla="*/ 40 h 56"/>
                  <a:gd name="T32" fmla="*/ 16 w 124"/>
                  <a:gd name="T33" fmla="*/ 36 h 56"/>
                  <a:gd name="T34" fmla="*/ 16 w 124"/>
                  <a:gd name="T3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56">
                    <a:moveTo>
                      <a:pt x="20" y="56"/>
                    </a:moveTo>
                    <a:cubicBezTo>
                      <a:pt x="104" y="56"/>
                      <a:pt x="104" y="56"/>
                      <a:pt x="104" y="56"/>
                    </a:cubicBezTo>
                    <a:cubicBezTo>
                      <a:pt x="115" y="56"/>
                      <a:pt x="124" y="47"/>
                      <a:pt x="124" y="36"/>
                    </a:cubicBezTo>
                    <a:cubicBezTo>
                      <a:pt x="124" y="20"/>
                      <a:pt x="124" y="20"/>
                      <a:pt x="124" y="20"/>
                    </a:cubicBezTo>
                    <a:cubicBezTo>
                      <a:pt x="124" y="9"/>
                      <a:pt x="115" y="0"/>
                      <a:pt x="104" y="0"/>
                    </a:cubicBezTo>
                    <a:cubicBezTo>
                      <a:pt x="20" y="0"/>
                      <a:pt x="20" y="0"/>
                      <a:pt x="20" y="0"/>
                    </a:cubicBezTo>
                    <a:cubicBezTo>
                      <a:pt x="9" y="0"/>
                      <a:pt x="0" y="9"/>
                      <a:pt x="0" y="20"/>
                    </a:cubicBezTo>
                    <a:cubicBezTo>
                      <a:pt x="0" y="36"/>
                      <a:pt x="0" y="36"/>
                      <a:pt x="0" y="36"/>
                    </a:cubicBezTo>
                    <a:cubicBezTo>
                      <a:pt x="0" y="47"/>
                      <a:pt x="9" y="56"/>
                      <a:pt x="20" y="56"/>
                    </a:cubicBezTo>
                    <a:close/>
                    <a:moveTo>
                      <a:pt x="16" y="20"/>
                    </a:moveTo>
                    <a:cubicBezTo>
                      <a:pt x="16" y="18"/>
                      <a:pt x="18" y="16"/>
                      <a:pt x="20" y="16"/>
                    </a:cubicBezTo>
                    <a:cubicBezTo>
                      <a:pt x="104" y="16"/>
                      <a:pt x="104" y="16"/>
                      <a:pt x="104" y="16"/>
                    </a:cubicBezTo>
                    <a:cubicBezTo>
                      <a:pt x="106" y="16"/>
                      <a:pt x="108" y="18"/>
                      <a:pt x="108" y="20"/>
                    </a:cubicBezTo>
                    <a:cubicBezTo>
                      <a:pt x="108" y="36"/>
                      <a:pt x="108" y="36"/>
                      <a:pt x="108" y="36"/>
                    </a:cubicBezTo>
                    <a:cubicBezTo>
                      <a:pt x="108" y="38"/>
                      <a:pt x="106" y="40"/>
                      <a:pt x="104" y="40"/>
                    </a:cubicBezTo>
                    <a:cubicBezTo>
                      <a:pt x="20" y="40"/>
                      <a:pt x="20" y="40"/>
                      <a:pt x="20" y="40"/>
                    </a:cubicBezTo>
                    <a:cubicBezTo>
                      <a:pt x="18" y="40"/>
                      <a:pt x="16" y="38"/>
                      <a:pt x="16" y="36"/>
                    </a:cubicBezTo>
                    <a:lnTo>
                      <a:pt x="16" y="2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2" name="Freeform 6"/>
              <p:cNvSpPr>
                <a:spLocks noEditPoints="1"/>
              </p:cNvSpPr>
              <p:nvPr/>
            </p:nvSpPr>
            <p:spPr bwMode="auto">
              <a:xfrm>
                <a:off x="2210415" y="4173615"/>
                <a:ext cx="108090" cy="48696"/>
              </a:xfrm>
              <a:custGeom>
                <a:avLst/>
                <a:gdLst>
                  <a:gd name="T0" fmla="*/ 20 w 124"/>
                  <a:gd name="T1" fmla="*/ 56 h 56"/>
                  <a:gd name="T2" fmla="*/ 104 w 124"/>
                  <a:gd name="T3" fmla="*/ 56 h 56"/>
                  <a:gd name="T4" fmla="*/ 124 w 124"/>
                  <a:gd name="T5" fmla="*/ 36 h 56"/>
                  <a:gd name="T6" fmla="*/ 124 w 124"/>
                  <a:gd name="T7" fmla="*/ 20 h 56"/>
                  <a:gd name="T8" fmla="*/ 104 w 124"/>
                  <a:gd name="T9" fmla="*/ 0 h 56"/>
                  <a:gd name="T10" fmla="*/ 20 w 124"/>
                  <a:gd name="T11" fmla="*/ 0 h 56"/>
                  <a:gd name="T12" fmla="*/ 0 w 124"/>
                  <a:gd name="T13" fmla="*/ 20 h 56"/>
                  <a:gd name="T14" fmla="*/ 0 w 124"/>
                  <a:gd name="T15" fmla="*/ 36 h 56"/>
                  <a:gd name="T16" fmla="*/ 20 w 124"/>
                  <a:gd name="T17" fmla="*/ 56 h 56"/>
                  <a:gd name="T18" fmla="*/ 16 w 124"/>
                  <a:gd name="T19" fmla="*/ 20 h 56"/>
                  <a:gd name="T20" fmla="*/ 20 w 124"/>
                  <a:gd name="T21" fmla="*/ 16 h 56"/>
                  <a:gd name="T22" fmla="*/ 104 w 124"/>
                  <a:gd name="T23" fmla="*/ 16 h 56"/>
                  <a:gd name="T24" fmla="*/ 108 w 124"/>
                  <a:gd name="T25" fmla="*/ 20 h 56"/>
                  <a:gd name="T26" fmla="*/ 108 w 124"/>
                  <a:gd name="T27" fmla="*/ 36 h 56"/>
                  <a:gd name="T28" fmla="*/ 104 w 124"/>
                  <a:gd name="T29" fmla="*/ 40 h 56"/>
                  <a:gd name="T30" fmla="*/ 20 w 124"/>
                  <a:gd name="T31" fmla="*/ 40 h 56"/>
                  <a:gd name="T32" fmla="*/ 16 w 124"/>
                  <a:gd name="T33" fmla="*/ 36 h 56"/>
                  <a:gd name="T34" fmla="*/ 16 w 124"/>
                  <a:gd name="T3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56">
                    <a:moveTo>
                      <a:pt x="20" y="56"/>
                    </a:moveTo>
                    <a:cubicBezTo>
                      <a:pt x="104" y="56"/>
                      <a:pt x="104" y="56"/>
                      <a:pt x="104" y="56"/>
                    </a:cubicBezTo>
                    <a:cubicBezTo>
                      <a:pt x="115" y="56"/>
                      <a:pt x="124" y="47"/>
                      <a:pt x="124" y="36"/>
                    </a:cubicBezTo>
                    <a:cubicBezTo>
                      <a:pt x="124" y="20"/>
                      <a:pt x="124" y="20"/>
                      <a:pt x="124" y="20"/>
                    </a:cubicBezTo>
                    <a:cubicBezTo>
                      <a:pt x="124" y="9"/>
                      <a:pt x="115" y="0"/>
                      <a:pt x="104" y="0"/>
                    </a:cubicBezTo>
                    <a:cubicBezTo>
                      <a:pt x="20" y="0"/>
                      <a:pt x="20" y="0"/>
                      <a:pt x="20" y="0"/>
                    </a:cubicBezTo>
                    <a:cubicBezTo>
                      <a:pt x="9" y="0"/>
                      <a:pt x="0" y="9"/>
                      <a:pt x="0" y="20"/>
                    </a:cubicBezTo>
                    <a:cubicBezTo>
                      <a:pt x="0" y="36"/>
                      <a:pt x="0" y="36"/>
                      <a:pt x="0" y="36"/>
                    </a:cubicBezTo>
                    <a:cubicBezTo>
                      <a:pt x="0" y="47"/>
                      <a:pt x="9" y="56"/>
                      <a:pt x="20" y="56"/>
                    </a:cubicBezTo>
                    <a:close/>
                    <a:moveTo>
                      <a:pt x="16" y="20"/>
                    </a:moveTo>
                    <a:cubicBezTo>
                      <a:pt x="16" y="18"/>
                      <a:pt x="18" y="16"/>
                      <a:pt x="20" y="16"/>
                    </a:cubicBezTo>
                    <a:cubicBezTo>
                      <a:pt x="104" y="16"/>
                      <a:pt x="104" y="16"/>
                      <a:pt x="104" y="16"/>
                    </a:cubicBezTo>
                    <a:cubicBezTo>
                      <a:pt x="106" y="16"/>
                      <a:pt x="108" y="18"/>
                      <a:pt x="108" y="20"/>
                    </a:cubicBezTo>
                    <a:cubicBezTo>
                      <a:pt x="108" y="36"/>
                      <a:pt x="108" y="36"/>
                      <a:pt x="108" y="36"/>
                    </a:cubicBezTo>
                    <a:cubicBezTo>
                      <a:pt x="108" y="38"/>
                      <a:pt x="106" y="40"/>
                      <a:pt x="104" y="40"/>
                    </a:cubicBezTo>
                    <a:cubicBezTo>
                      <a:pt x="20" y="40"/>
                      <a:pt x="20" y="40"/>
                      <a:pt x="20" y="40"/>
                    </a:cubicBezTo>
                    <a:cubicBezTo>
                      <a:pt x="18" y="40"/>
                      <a:pt x="16" y="38"/>
                      <a:pt x="16" y="36"/>
                    </a:cubicBezTo>
                    <a:lnTo>
                      <a:pt x="16" y="2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3" name="Freeform 6"/>
              <p:cNvSpPr>
                <a:spLocks noEditPoints="1"/>
              </p:cNvSpPr>
              <p:nvPr/>
            </p:nvSpPr>
            <p:spPr bwMode="auto">
              <a:xfrm>
                <a:off x="2067679" y="4173615"/>
                <a:ext cx="108090" cy="48696"/>
              </a:xfrm>
              <a:custGeom>
                <a:avLst/>
                <a:gdLst>
                  <a:gd name="T0" fmla="*/ 20 w 124"/>
                  <a:gd name="T1" fmla="*/ 56 h 56"/>
                  <a:gd name="T2" fmla="*/ 104 w 124"/>
                  <a:gd name="T3" fmla="*/ 56 h 56"/>
                  <a:gd name="T4" fmla="*/ 124 w 124"/>
                  <a:gd name="T5" fmla="*/ 36 h 56"/>
                  <a:gd name="T6" fmla="*/ 124 w 124"/>
                  <a:gd name="T7" fmla="*/ 20 h 56"/>
                  <a:gd name="T8" fmla="*/ 104 w 124"/>
                  <a:gd name="T9" fmla="*/ 0 h 56"/>
                  <a:gd name="T10" fmla="*/ 20 w 124"/>
                  <a:gd name="T11" fmla="*/ 0 h 56"/>
                  <a:gd name="T12" fmla="*/ 0 w 124"/>
                  <a:gd name="T13" fmla="*/ 20 h 56"/>
                  <a:gd name="T14" fmla="*/ 0 w 124"/>
                  <a:gd name="T15" fmla="*/ 36 h 56"/>
                  <a:gd name="T16" fmla="*/ 20 w 124"/>
                  <a:gd name="T17" fmla="*/ 56 h 56"/>
                  <a:gd name="T18" fmla="*/ 16 w 124"/>
                  <a:gd name="T19" fmla="*/ 20 h 56"/>
                  <a:gd name="T20" fmla="*/ 20 w 124"/>
                  <a:gd name="T21" fmla="*/ 16 h 56"/>
                  <a:gd name="T22" fmla="*/ 104 w 124"/>
                  <a:gd name="T23" fmla="*/ 16 h 56"/>
                  <a:gd name="T24" fmla="*/ 108 w 124"/>
                  <a:gd name="T25" fmla="*/ 20 h 56"/>
                  <a:gd name="T26" fmla="*/ 108 w 124"/>
                  <a:gd name="T27" fmla="*/ 36 h 56"/>
                  <a:gd name="T28" fmla="*/ 104 w 124"/>
                  <a:gd name="T29" fmla="*/ 40 h 56"/>
                  <a:gd name="T30" fmla="*/ 20 w 124"/>
                  <a:gd name="T31" fmla="*/ 40 h 56"/>
                  <a:gd name="T32" fmla="*/ 16 w 124"/>
                  <a:gd name="T33" fmla="*/ 36 h 56"/>
                  <a:gd name="T34" fmla="*/ 16 w 124"/>
                  <a:gd name="T3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56">
                    <a:moveTo>
                      <a:pt x="20" y="56"/>
                    </a:moveTo>
                    <a:cubicBezTo>
                      <a:pt x="104" y="56"/>
                      <a:pt x="104" y="56"/>
                      <a:pt x="104" y="56"/>
                    </a:cubicBezTo>
                    <a:cubicBezTo>
                      <a:pt x="115" y="56"/>
                      <a:pt x="124" y="47"/>
                      <a:pt x="124" y="36"/>
                    </a:cubicBezTo>
                    <a:cubicBezTo>
                      <a:pt x="124" y="20"/>
                      <a:pt x="124" y="20"/>
                      <a:pt x="124" y="20"/>
                    </a:cubicBezTo>
                    <a:cubicBezTo>
                      <a:pt x="124" y="9"/>
                      <a:pt x="115" y="0"/>
                      <a:pt x="104" y="0"/>
                    </a:cubicBezTo>
                    <a:cubicBezTo>
                      <a:pt x="20" y="0"/>
                      <a:pt x="20" y="0"/>
                      <a:pt x="20" y="0"/>
                    </a:cubicBezTo>
                    <a:cubicBezTo>
                      <a:pt x="9" y="0"/>
                      <a:pt x="0" y="9"/>
                      <a:pt x="0" y="20"/>
                    </a:cubicBezTo>
                    <a:cubicBezTo>
                      <a:pt x="0" y="36"/>
                      <a:pt x="0" y="36"/>
                      <a:pt x="0" y="36"/>
                    </a:cubicBezTo>
                    <a:cubicBezTo>
                      <a:pt x="0" y="47"/>
                      <a:pt x="9" y="56"/>
                      <a:pt x="20" y="56"/>
                    </a:cubicBezTo>
                    <a:close/>
                    <a:moveTo>
                      <a:pt x="16" y="20"/>
                    </a:moveTo>
                    <a:cubicBezTo>
                      <a:pt x="16" y="18"/>
                      <a:pt x="18" y="16"/>
                      <a:pt x="20" y="16"/>
                    </a:cubicBezTo>
                    <a:cubicBezTo>
                      <a:pt x="104" y="16"/>
                      <a:pt x="104" y="16"/>
                      <a:pt x="104" y="16"/>
                    </a:cubicBezTo>
                    <a:cubicBezTo>
                      <a:pt x="106" y="16"/>
                      <a:pt x="108" y="18"/>
                      <a:pt x="108" y="20"/>
                    </a:cubicBezTo>
                    <a:cubicBezTo>
                      <a:pt x="108" y="36"/>
                      <a:pt x="108" y="36"/>
                      <a:pt x="108" y="36"/>
                    </a:cubicBezTo>
                    <a:cubicBezTo>
                      <a:pt x="108" y="38"/>
                      <a:pt x="106" y="40"/>
                      <a:pt x="104" y="40"/>
                    </a:cubicBezTo>
                    <a:cubicBezTo>
                      <a:pt x="20" y="40"/>
                      <a:pt x="20" y="40"/>
                      <a:pt x="20" y="40"/>
                    </a:cubicBezTo>
                    <a:cubicBezTo>
                      <a:pt x="18" y="40"/>
                      <a:pt x="16" y="38"/>
                      <a:pt x="16" y="36"/>
                    </a:cubicBezTo>
                    <a:lnTo>
                      <a:pt x="16" y="2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309" name="Rounded Rectangle 308"/>
            <p:cNvSpPr/>
            <p:nvPr/>
          </p:nvSpPr>
          <p:spPr bwMode="gray">
            <a:xfrm>
              <a:off x="2196471" y="3650457"/>
              <a:ext cx="18288" cy="317920"/>
            </a:xfrm>
            <a:prstGeom prst="roundRect">
              <a:avLst/>
            </a:prstGeom>
            <a:noFill/>
            <a:ln w="9525" cap="flat" cmpd="sng" algn="ctr">
              <a:solidFill>
                <a:schemeClr val="tx2">
                  <a:lumMod val="40000"/>
                  <a:lumOff val="6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sp>
        <p:nvSpPr>
          <p:cNvPr id="320" name="Rectangle 319"/>
          <p:cNvSpPr/>
          <p:nvPr/>
        </p:nvSpPr>
        <p:spPr bwMode="gray">
          <a:xfrm>
            <a:off x="3524655" y="2635463"/>
            <a:ext cx="415132" cy="219881"/>
          </a:xfrm>
          <a:prstGeom prst="rect">
            <a:avLst/>
          </a:prstGeom>
          <a:solidFill>
            <a:schemeClr val="bg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321" name="Rectangle 320"/>
          <p:cNvSpPr/>
          <p:nvPr/>
        </p:nvSpPr>
        <p:spPr bwMode="gray">
          <a:xfrm>
            <a:off x="3569925" y="3674562"/>
            <a:ext cx="258723" cy="166975"/>
          </a:xfrm>
          <a:prstGeom prst="rect">
            <a:avLst/>
          </a:prstGeom>
          <a:solidFill>
            <a:schemeClr val="bg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grpSp>
        <p:nvGrpSpPr>
          <p:cNvPr id="324" name="Group 323"/>
          <p:cNvGrpSpPr>
            <a:grpSpLocks noChangeAspect="1"/>
          </p:cNvGrpSpPr>
          <p:nvPr/>
        </p:nvGrpSpPr>
        <p:grpSpPr>
          <a:xfrm rot="2164100">
            <a:off x="3907547" y="2196751"/>
            <a:ext cx="182880" cy="144841"/>
            <a:chOff x="4644733" y="1715400"/>
            <a:chExt cx="376051" cy="297833"/>
          </a:xfrm>
          <a:solidFill>
            <a:schemeClr val="tx2"/>
          </a:solidFill>
        </p:grpSpPr>
        <p:sp>
          <p:nvSpPr>
            <p:cNvPr id="325" name="Freeform 223"/>
            <p:cNvSpPr>
              <a:spLocks/>
            </p:cNvSpPr>
            <p:nvPr/>
          </p:nvSpPr>
          <p:spPr bwMode="auto">
            <a:xfrm>
              <a:off x="4644733" y="1715400"/>
              <a:ext cx="376051" cy="125601"/>
            </a:xfrm>
            <a:custGeom>
              <a:avLst/>
              <a:gdLst>
                <a:gd name="T0" fmla="*/ 106 w 212"/>
                <a:gd name="T1" fmla="*/ 0 h 71"/>
                <a:gd name="T2" fmla="*/ 106 w 212"/>
                <a:gd name="T3" fmla="*/ 0 h 71"/>
                <a:gd name="T4" fmla="*/ 48 w 212"/>
                <a:gd name="T5" fmla="*/ 12 h 71"/>
                <a:gd name="T6" fmla="*/ 0 w 212"/>
                <a:gd name="T7" fmla="*/ 44 h 71"/>
                <a:gd name="T8" fmla="*/ 27 w 212"/>
                <a:gd name="T9" fmla="*/ 71 h 71"/>
                <a:gd name="T10" fmla="*/ 63 w 212"/>
                <a:gd name="T11" fmla="*/ 47 h 71"/>
                <a:gd name="T12" fmla="*/ 106 w 212"/>
                <a:gd name="T13" fmla="*/ 38 h 71"/>
                <a:gd name="T14" fmla="*/ 185 w 212"/>
                <a:gd name="T15" fmla="*/ 71 h 71"/>
                <a:gd name="T16" fmla="*/ 212 w 212"/>
                <a:gd name="T17" fmla="*/ 44 h 71"/>
                <a:gd name="T18" fmla="*/ 164 w 212"/>
                <a:gd name="T19" fmla="*/ 12 h 71"/>
                <a:gd name="T20" fmla="*/ 106 w 21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71">
                  <a:moveTo>
                    <a:pt x="106" y="0"/>
                  </a:moveTo>
                  <a:cubicBezTo>
                    <a:pt x="106" y="0"/>
                    <a:pt x="106" y="0"/>
                    <a:pt x="106" y="0"/>
                  </a:cubicBezTo>
                  <a:cubicBezTo>
                    <a:pt x="86" y="0"/>
                    <a:pt x="67" y="5"/>
                    <a:pt x="48" y="12"/>
                  </a:cubicBezTo>
                  <a:cubicBezTo>
                    <a:pt x="30" y="20"/>
                    <a:pt x="14" y="31"/>
                    <a:pt x="0" y="44"/>
                  </a:cubicBezTo>
                  <a:cubicBezTo>
                    <a:pt x="27" y="71"/>
                    <a:pt x="27" y="71"/>
                    <a:pt x="27" y="71"/>
                  </a:cubicBezTo>
                  <a:cubicBezTo>
                    <a:pt x="37" y="61"/>
                    <a:pt x="49" y="53"/>
                    <a:pt x="63" y="47"/>
                  </a:cubicBezTo>
                  <a:cubicBezTo>
                    <a:pt x="76" y="41"/>
                    <a:pt x="91" y="38"/>
                    <a:pt x="106" y="38"/>
                  </a:cubicBezTo>
                  <a:cubicBezTo>
                    <a:pt x="136" y="38"/>
                    <a:pt x="164" y="50"/>
                    <a:pt x="185" y="71"/>
                  </a:cubicBezTo>
                  <a:cubicBezTo>
                    <a:pt x="212" y="44"/>
                    <a:pt x="212" y="44"/>
                    <a:pt x="212" y="44"/>
                  </a:cubicBezTo>
                  <a:cubicBezTo>
                    <a:pt x="198" y="30"/>
                    <a:pt x="182" y="19"/>
                    <a:pt x="164" y="12"/>
                  </a:cubicBezTo>
                  <a:cubicBezTo>
                    <a:pt x="146" y="5"/>
                    <a:pt x="127"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6" name="Freeform 224"/>
            <p:cNvSpPr>
              <a:spLocks/>
            </p:cNvSpPr>
            <p:nvPr/>
          </p:nvSpPr>
          <p:spPr bwMode="auto">
            <a:xfrm>
              <a:off x="4719191" y="1825207"/>
              <a:ext cx="225631" cy="94013"/>
            </a:xfrm>
            <a:custGeom>
              <a:avLst/>
              <a:gdLst>
                <a:gd name="T0" fmla="*/ 127 w 127"/>
                <a:gd name="T1" fmla="*/ 26 h 53"/>
                <a:gd name="T2" fmla="*/ 127 w 127"/>
                <a:gd name="T3" fmla="*/ 26 h 53"/>
                <a:gd name="T4" fmla="*/ 99 w 127"/>
                <a:gd name="T5" fmla="*/ 7 h 53"/>
                <a:gd name="T6" fmla="*/ 64 w 127"/>
                <a:gd name="T7" fmla="*/ 0 h 53"/>
                <a:gd name="T8" fmla="*/ 29 w 127"/>
                <a:gd name="T9" fmla="*/ 7 h 53"/>
                <a:gd name="T10" fmla="*/ 0 w 127"/>
                <a:gd name="T11" fmla="*/ 27 h 53"/>
                <a:gd name="T12" fmla="*/ 28 w 127"/>
                <a:gd name="T13" fmla="*/ 53 h 53"/>
                <a:gd name="T14" fmla="*/ 64 w 127"/>
                <a:gd name="T15" fmla="*/ 37 h 53"/>
                <a:gd name="T16" fmla="*/ 101 w 127"/>
                <a:gd name="T17" fmla="*/ 52 h 53"/>
                <a:gd name="T18" fmla="*/ 127 w 127"/>
                <a:gd name="T1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3">
                  <a:moveTo>
                    <a:pt x="127" y="26"/>
                  </a:moveTo>
                  <a:cubicBezTo>
                    <a:pt x="127" y="26"/>
                    <a:pt x="127" y="26"/>
                    <a:pt x="127" y="26"/>
                  </a:cubicBezTo>
                  <a:cubicBezTo>
                    <a:pt x="119" y="17"/>
                    <a:pt x="109" y="11"/>
                    <a:pt x="99" y="7"/>
                  </a:cubicBezTo>
                  <a:cubicBezTo>
                    <a:pt x="88" y="2"/>
                    <a:pt x="76" y="0"/>
                    <a:pt x="64" y="0"/>
                  </a:cubicBezTo>
                  <a:cubicBezTo>
                    <a:pt x="52" y="0"/>
                    <a:pt x="40" y="2"/>
                    <a:pt x="29" y="7"/>
                  </a:cubicBezTo>
                  <a:cubicBezTo>
                    <a:pt x="18" y="12"/>
                    <a:pt x="9" y="18"/>
                    <a:pt x="0" y="27"/>
                  </a:cubicBezTo>
                  <a:cubicBezTo>
                    <a:pt x="28" y="53"/>
                    <a:pt x="28" y="53"/>
                    <a:pt x="28" y="53"/>
                  </a:cubicBezTo>
                  <a:cubicBezTo>
                    <a:pt x="37" y="43"/>
                    <a:pt x="50" y="37"/>
                    <a:pt x="64" y="37"/>
                  </a:cubicBezTo>
                  <a:cubicBezTo>
                    <a:pt x="78" y="37"/>
                    <a:pt x="91" y="43"/>
                    <a:pt x="101" y="52"/>
                  </a:cubicBezTo>
                  <a:lnTo>
                    <a:pt x="1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7" name="Oval 225"/>
            <p:cNvSpPr>
              <a:spLocks noChangeArrowheads="1"/>
            </p:cNvSpPr>
            <p:nvPr/>
          </p:nvSpPr>
          <p:spPr bwMode="auto">
            <a:xfrm>
              <a:off x="4793649" y="1935014"/>
              <a:ext cx="78219" cy="782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328" name="Group 327"/>
          <p:cNvGrpSpPr>
            <a:grpSpLocks noChangeAspect="1"/>
          </p:cNvGrpSpPr>
          <p:nvPr/>
        </p:nvGrpSpPr>
        <p:grpSpPr>
          <a:xfrm rot="2164100">
            <a:off x="3857887" y="3129808"/>
            <a:ext cx="182880" cy="144841"/>
            <a:chOff x="4644733" y="1715400"/>
            <a:chExt cx="376051" cy="297833"/>
          </a:xfrm>
          <a:solidFill>
            <a:schemeClr val="tx2"/>
          </a:solidFill>
        </p:grpSpPr>
        <p:sp>
          <p:nvSpPr>
            <p:cNvPr id="329" name="Freeform 223"/>
            <p:cNvSpPr>
              <a:spLocks/>
            </p:cNvSpPr>
            <p:nvPr/>
          </p:nvSpPr>
          <p:spPr bwMode="auto">
            <a:xfrm>
              <a:off x="4644733" y="1715400"/>
              <a:ext cx="376051" cy="125601"/>
            </a:xfrm>
            <a:custGeom>
              <a:avLst/>
              <a:gdLst>
                <a:gd name="T0" fmla="*/ 106 w 212"/>
                <a:gd name="T1" fmla="*/ 0 h 71"/>
                <a:gd name="T2" fmla="*/ 106 w 212"/>
                <a:gd name="T3" fmla="*/ 0 h 71"/>
                <a:gd name="T4" fmla="*/ 48 w 212"/>
                <a:gd name="T5" fmla="*/ 12 h 71"/>
                <a:gd name="T6" fmla="*/ 0 w 212"/>
                <a:gd name="T7" fmla="*/ 44 h 71"/>
                <a:gd name="T8" fmla="*/ 27 w 212"/>
                <a:gd name="T9" fmla="*/ 71 h 71"/>
                <a:gd name="T10" fmla="*/ 63 w 212"/>
                <a:gd name="T11" fmla="*/ 47 h 71"/>
                <a:gd name="T12" fmla="*/ 106 w 212"/>
                <a:gd name="T13" fmla="*/ 38 h 71"/>
                <a:gd name="T14" fmla="*/ 185 w 212"/>
                <a:gd name="T15" fmla="*/ 71 h 71"/>
                <a:gd name="T16" fmla="*/ 212 w 212"/>
                <a:gd name="T17" fmla="*/ 44 h 71"/>
                <a:gd name="T18" fmla="*/ 164 w 212"/>
                <a:gd name="T19" fmla="*/ 12 h 71"/>
                <a:gd name="T20" fmla="*/ 106 w 21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71">
                  <a:moveTo>
                    <a:pt x="106" y="0"/>
                  </a:moveTo>
                  <a:cubicBezTo>
                    <a:pt x="106" y="0"/>
                    <a:pt x="106" y="0"/>
                    <a:pt x="106" y="0"/>
                  </a:cubicBezTo>
                  <a:cubicBezTo>
                    <a:pt x="86" y="0"/>
                    <a:pt x="67" y="5"/>
                    <a:pt x="48" y="12"/>
                  </a:cubicBezTo>
                  <a:cubicBezTo>
                    <a:pt x="30" y="20"/>
                    <a:pt x="14" y="31"/>
                    <a:pt x="0" y="44"/>
                  </a:cubicBezTo>
                  <a:cubicBezTo>
                    <a:pt x="27" y="71"/>
                    <a:pt x="27" y="71"/>
                    <a:pt x="27" y="71"/>
                  </a:cubicBezTo>
                  <a:cubicBezTo>
                    <a:pt x="37" y="61"/>
                    <a:pt x="49" y="53"/>
                    <a:pt x="63" y="47"/>
                  </a:cubicBezTo>
                  <a:cubicBezTo>
                    <a:pt x="76" y="41"/>
                    <a:pt x="91" y="38"/>
                    <a:pt x="106" y="38"/>
                  </a:cubicBezTo>
                  <a:cubicBezTo>
                    <a:pt x="136" y="38"/>
                    <a:pt x="164" y="50"/>
                    <a:pt x="185" y="71"/>
                  </a:cubicBezTo>
                  <a:cubicBezTo>
                    <a:pt x="212" y="44"/>
                    <a:pt x="212" y="44"/>
                    <a:pt x="212" y="44"/>
                  </a:cubicBezTo>
                  <a:cubicBezTo>
                    <a:pt x="198" y="30"/>
                    <a:pt x="182" y="19"/>
                    <a:pt x="164" y="12"/>
                  </a:cubicBezTo>
                  <a:cubicBezTo>
                    <a:pt x="146" y="5"/>
                    <a:pt x="127"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0" name="Freeform 224"/>
            <p:cNvSpPr>
              <a:spLocks/>
            </p:cNvSpPr>
            <p:nvPr/>
          </p:nvSpPr>
          <p:spPr bwMode="auto">
            <a:xfrm>
              <a:off x="4719191" y="1825207"/>
              <a:ext cx="225631" cy="94013"/>
            </a:xfrm>
            <a:custGeom>
              <a:avLst/>
              <a:gdLst>
                <a:gd name="T0" fmla="*/ 127 w 127"/>
                <a:gd name="T1" fmla="*/ 26 h 53"/>
                <a:gd name="T2" fmla="*/ 127 w 127"/>
                <a:gd name="T3" fmla="*/ 26 h 53"/>
                <a:gd name="T4" fmla="*/ 99 w 127"/>
                <a:gd name="T5" fmla="*/ 7 h 53"/>
                <a:gd name="T6" fmla="*/ 64 w 127"/>
                <a:gd name="T7" fmla="*/ 0 h 53"/>
                <a:gd name="T8" fmla="*/ 29 w 127"/>
                <a:gd name="T9" fmla="*/ 7 h 53"/>
                <a:gd name="T10" fmla="*/ 0 w 127"/>
                <a:gd name="T11" fmla="*/ 27 h 53"/>
                <a:gd name="T12" fmla="*/ 28 w 127"/>
                <a:gd name="T13" fmla="*/ 53 h 53"/>
                <a:gd name="T14" fmla="*/ 64 w 127"/>
                <a:gd name="T15" fmla="*/ 37 h 53"/>
                <a:gd name="T16" fmla="*/ 101 w 127"/>
                <a:gd name="T17" fmla="*/ 52 h 53"/>
                <a:gd name="T18" fmla="*/ 127 w 127"/>
                <a:gd name="T1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3">
                  <a:moveTo>
                    <a:pt x="127" y="26"/>
                  </a:moveTo>
                  <a:cubicBezTo>
                    <a:pt x="127" y="26"/>
                    <a:pt x="127" y="26"/>
                    <a:pt x="127" y="26"/>
                  </a:cubicBezTo>
                  <a:cubicBezTo>
                    <a:pt x="119" y="17"/>
                    <a:pt x="109" y="11"/>
                    <a:pt x="99" y="7"/>
                  </a:cubicBezTo>
                  <a:cubicBezTo>
                    <a:pt x="88" y="2"/>
                    <a:pt x="76" y="0"/>
                    <a:pt x="64" y="0"/>
                  </a:cubicBezTo>
                  <a:cubicBezTo>
                    <a:pt x="52" y="0"/>
                    <a:pt x="40" y="2"/>
                    <a:pt x="29" y="7"/>
                  </a:cubicBezTo>
                  <a:cubicBezTo>
                    <a:pt x="18" y="12"/>
                    <a:pt x="9" y="18"/>
                    <a:pt x="0" y="27"/>
                  </a:cubicBezTo>
                  <a:cubicBezTo>
                    <a:pt x="28" y="53"/>
                    <a:pt x="28" y="53"/>
                    <a:pt x="28" y="53"/>
                  </a:cubicBezTo>
                  <a:cubicBezTo>
                    <a:pt x="37" y="43"/>
                    <a:pt x="50" y="37"/>
                    <a:pt x="64" y="37"/>
                  </a:cubicBezTo>
                  <a:cubicBezTo>
                    <a:pt x="78" y="37"/>
                    <a:pt x="91" y="43"/>
                    <a:pt x="101" y="52"/>
                  </a:cubicBezTo>
                  <a:lnTo>
                    <a:pt x="1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1" name="Oval 225"/>
            <p:cNvSpPr>
              <a:spLocks noChangeArrowheads="1"/>
            </p:cNvSpPr>
            <p:nvPr/>
          </p:nvSpPr>
          <p:spPr bwMode="auto">
            <a:xfrm>
              <a:off x="4793649" y="1935014"/>
              <a:ext cx="78219" cy="782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332" name="Group 331"/>
          <p:cNvGrpSpPr>
            <a:grpSpLocks noChangeAspect="1"/>
          </p:cNvGrpSpPr>
          <p:nvPr/>
        </p:nvGrpSpPr>
        <p:grpSpPr>
          <a:xfrm rot="18858618">
            <a:off x="2085257" y="4404363"/>
            <a:ext cx="164341" cy="130159"/>
            <a:chOff x="4644733" y="1715400"/>
            <a:chExt cx="376051" cy="297833"/>
          </a:xfrm>
          <a:solidFill>
            <a:schemeClr val="tx2"/>
          </a:solidFill>
        </p:grpSpPr>
        <p:sp>
          <p:nvSpPr>
            <p:cNvPr id="333" name="Freeform 223"/>
            <p:cNvSpPr>
              <a:spLocks/>
            </p:cNvSpPr>
            <p:nvPr/>
          </p:nvSpPr>
          <p:spPr bwMode="auto">
            <a:xfrm>
              <a:off x="4644733" y="1715400"/>
              <a:ext cx="376051" cy="125601"/>
            </a:xfrm>
            <a:custGeom>
              <a:avLst/>
              <a:gdLst>
                <a:gd name="T0" fmla="*/ 106 w 212"/>
                <a:gd name="T1" fmla="*/ 0 h 71"/>
                <a:gd name="T2" fmla="*/ 106 w 212"/>
                <a:gd name="T3" fmla="*/ 0 h 71"/>
                <a:gd name="T4" fmla="*/ 48 w 212"/>
                <a:gd name="T5" fmla="*/ 12 h 71"/>
                <a:gd name="T6" fmla="*/ 0 w 212"/>
                <a:gd name="T7" fmla="*/ 44 h 71"/>
                <a:gd name="T8" fmla="*/ 27 w 212"/>
                <a:gd name="T9" fmla="*/ 71 h 71"/>
                <a:gd name="T10" fmla="*/ 63 w 212"/>
                <a:gd name="T11" fmla="*/ 47 h 71"/>
                <a:gd name="T12" fmla="*/ 106 w 212"/>
                <a:gd name="T13" fmla="*/ 38 h 71"/>
                <a:gd name="T14" fmla="*/ 185 w 212"/>
                <a:gd name="T15" fmla="*/ 71 h 71"/>
                <a:gd name="T16" fmla="*/ 212 w 212"/>
                <a:gd name="T17" fmla="*/ 44 h 71"/>
                <a:gd name="T18" fmla="*/ 164 w 212"/>
                <a:gd name="T19" fmla="*/ 12 h 71"/>
                <a:gd name="T20" fmla="*/ 106 w 21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71">
                  <a:moveTo>
                    <a:pt x="106" y="0"/>
                  </a:moveTo>
                  <a:cubicBezTo>
                    <a:pt x="106" y="0"/>
                    <a:pt x="106" y="0"/>
                    <a:pt x="106" y="0"/>
                  </a:cubicBezTo>
                  <a:cubicBezTo>
                    <a:pt x="86" y="0"/>
                    <a:pt x="67" y="5"/>
                    <a:pt x="48" y="12"/>
                  </a:cubicBezTo>
                  <a:cubicBezTo>
                    <a:pt x="30" y="20"/>
                    <a:pt x="14" y="31"/>
                    <a:pt x="0" y="44"/>
                  </a:cubicBezTo>
                  <a:cubicBezTo>
                    <a:pt x="27" y="71"/>
                    <a:pt x="27" y="71"/>
                    <a:pt x="27" y="71"/>
                  </a:cubicBezTo>
                  <a:cubicBezTo>
                    <a:pt x="37" y="61"/>
                    <a:pt x="49" y="53"/>
                    <a:pt x="63" y="47"/>
                  </a:cubicBezTo>
                  <a:cubicBezTo>
                    <a:pt x="76" y="41"/>
                    <a:pt x="91" y="38"/>
                    <a:pt x="106" y="38"/>
                  </a:cubicBezTo>
                  <a:cubicBezTo>
                    <a:pt x="136" y="38"/>
                    <a:pt x="164" y="50"/>
                    <a:pt x="185" y="71"/>
                  </a:cubicBezTo>
                  <a:cubicBezTo>
                    <a:pt x="212" y="44"/>
                    <a:pt x="212" y="44"/>
                    <a:pt x="212" y="44"/>
                  </a:cubicBezTo>
                  <a:cubicBezTo>
                    <a:pt x="198" y="30"/>
                    <a:pt x="182" y="19"/>
                    <a:pt x="164" y="12"/>
                  </a:cubicBezTo>
                  <a:cubicBezTo>
                    <a:pt x="146" y="5"/>
                    <a:pt x="127"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4" name="Freeform 224"/>
            <p:cNvSpPr>
              <a:spLocks/>
            </p:cNvSpPr>
            <p:nvPr/>
          </p:nvSpPr>
          <p:spPr bwMode="auto">
            <a:xfrm>
              <a:off x="4719191" y="1825207"/>
              <a:ext cx="225631" cy="94013"/>
            </a:xfrm>
            <a:custGeom>
              <a:avLst/>
              <a:gdLst>
                <a:gd name="T0" fmla="*/ 127 w 127"/>
                <a:gd name="T1" fmla="*/ 26 h 53"/>
                <a:gd name="T2" fmla="*/ 127 w 127"/>
                <a:gd name="T3" fmla="*/ 26 h 53"/>
                <a:gd name="T4" fmla="*/ 99 w 127"/>
                <a:gd name="T5" fmla="*/ 7 h 53"/>
                <a:gd name="T6" fmla="*/ 64 w 127"/>
                <a:gd name="T7" fmla="*/ 0 h 53"/>
                <a:gd name="T8" fmla="*/ 29 w 127"/>
                <a:gd name="T9" fmla="*/ 7 h 53"/>
                <a:gd name="T10" fmla="*/ 0 w 127"/>
                <a:gd name="T11" fmla="*/ 27 h 53"/>
                <a:gd name="T12" fmla="*/ 28 w 127"/>
                <a:gd name="T13" fmla="*/ 53 h 53"/>
                <a:gd name="T14" fmla="*/ 64 w 127"/>
                <a:gd name="T15" fmla="*/ 37 h 53"/>
                <a:gd name="T16" fmla="*/ 101 w 127"/>
                <a:gd name="T17" fmla="*/ 52 h 53"/>
                <a:gd name="T18" fmla="*/ 127 w 127"/>
                <a:gd name="T1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3">
                  <a:moveTo>
                    <a:pt x="127" y="26"/>
                  </a:moveTo>
                  <a:cubicBezTo>
                    <a:pt x="127" y="26"/>
                    <a:pt x="127" y="26"/>
                    <a:pt x="127" y="26"/>
                  </a:cubicBezTo>
                  <a:cubicBezTo>
                    <a:pt x="119" y="17"/>
                    <a:pt x="109" y="11"/>
                    <a:pt x="99" y="7"/>
                  </a:cubicBezTo>
                  <a:cubicBezTo>
                    <a:pt x="88" y="2"/>
                    <a:pt x="76" y="0"/>
                    <a:pt x="64" y="0"/>
                  </a:cubicBezTo>
                  <a:cubicBezTo>
                    <a:pt x="52" y="0"/>
                    <a:pt x="40" y="2"/>
                    <a:pt x="29" y="7"/>
                  </a:cubicBezTo>
                  <a:cubicBezTo>
                    <a:pt x="18" y="12"/>
                    <a:pt x="9" y="18"/>
                    <a:pt x="0" y="27"/>
                  </a:cubicBezTo>
                  <a:cubicBezTo>
                    <a:pt x="28" y="53"/>
                    <a:pt x="28" y="53"/>
                    <a:pt x="28" y="53"/>
                  </a:cubicBezTo>
                  <a:cubicBezTo>
                    <a:pt x="37" y="43"/>
                    <a:pt x="50" y="37"/>
                    <a:pt x="64" y="37"/>
                  </a:cubicBezTo>
                  <a:cubicBezTo>
                    <a:pt x="78" y="37"/>
                    <a:pt x="91" y="43"/>
                    <a:pt x="101" y="52"/>
                  </a:cubicBezTo>
                  <a:lnTo>
                    <a:pt x="1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5" name="Oval 225"/>
            <p:cNvSpPr>
              <a:spLocks noChangeArrowheads="1"/>
            </p:cNvSpPr>
            <p:nvPr/>
          </p:nvSpPr>
          <p:spPr bwMode="auto">
            <a:xfrm>
              <a:off x="4793649" y="1935014"/>
              <a:ext cx="78219" cy="782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336" name="Group 335"/>
          <p:cNvGrpSpPr/>
          <p:nvPr/>
        </p:nvGrpSpPr>
        <p:grpSpPr>
          <a:xfrm>
            <a:off x="6228242" y="3022930"/>
            <a:ext cx="3661034" cy="3215147"/>
            <a:chOff x="4414568" y="3092182"/>
            <a:chExt cx="3940697" cy="3460749"/>
          </a:xfrm>
        </p:grpSpPr>
        <p:pic>
          <p:nvPicPr>
            <p:cNvPr id="337"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4414568" y="3811025"/>
              <a:ext cx="3940697" cy="2674466"/>
            </a:xfrm>
            <a:prstGeom prst="rect">
              <a:avLst/>
            </a:prstGeom>
            <a:noFill/>
            <a:extLst>
              <a:ext uri="{909E8E84-426E-40DD-AFC4-6F175D3DCCD1}">
                <a14:hiddenFill xmlns:a14="http://schemas.microsoft.com/office/drawing/2010/main">
                  <a:solidFill>
                    <a:srgbClr val="FFFFFF"/>
                  </a:solidFill>
                </a14:hiddenFill>
              </a:ext>
            </a:extLst>
          </p:spPr>
        </p:pic>
        <p:grpSp>
          <p:nvGrpSpPr>
            <p:cNvPr id="338" name="Group 4"/>
            <p:cNvGrpSpPr>
              <a:grpSpLocks noChangeAspect="1"/>
            </p:cNvGrpSpPr>
            <p:nvPr/>
          </p:nvGrpSpPr>
          <p:grpSpPr bwMode="auto">
            <a:xfrm>
              <a:off x="5538781" y="3092182"/>
              <a:ext cx="1608138" cy="3460749"/>
              <a:chOff x="3292" y="1891"/>
              <a:chExt cx="1013" cy="2180"/>
            </a:xfrm>
          </p:grpSpPr>
          <p:sp>
            <p:nvSpPr>
              <p:cNvPr id="339" name="AutoShape 3"/>
              <p:cNvSpPr>
                <a:spLocks noChangeAspect="1" noChangeArrowheads="1" noTextEdit="1"/>
              </p:cNvSpPr>
              <p:nvPr/>
            </p:nvSpPr>
            <p:spPr bwMode="auto">
              <a:xfrm>
                <a:off x="3326" y="1903"/>
                <a:ext cx="978" cy="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0" name="Freeform 5"/>
              <p:cNvSpPr>
                <a:spLocks/>
              </p:cNvSpPr>
              <p:nvPr/>
            </p:nvSpPr>
            <p:spPr bwMode="auto">
              <a:xfrm>
                <a:off x="3881" y="1980"/>
                <a:ext cx="360" cy="536"/>
              </a:xfrm>
              <a:custGeom>
                <a:avLst/>
                <a:gdLst>
                  <a:gd name="T0" fmla="*/ 572 w 721"/>
                  <a:gd name="T1" fmla="*/ 0 h 1072"/>
                  <a:gd name="T2" fmla="*/ 102 w 721"/>
                  <a:gd name="T3" fmla="*/ 0 h 1072"/>
                  <a:gd name="T4" fmla="*/ 11 w 721"/>
                  <a:gd name="T5" fmla="*/ 198 h 1072"/>
                  <a:gd name="T6" fmla="*/ 19 w 721"/>
                  <a:gd name="T7" fmla="*/ 1072 h 1072"/>
                  <a:gd name="T8" fmla="*/ 703 w 721"/>
                  <a:gd name="T9" fmla="*/ 1072 h 1072"/>
                  <a:gd name="T10" fmla="*/ 572 w 721"/>
                  <a:gd name="T11" fmla="*/ 0 h 1072"/>
                </a:gdLst>
                <a:ahLst/>
                <a:cxnLst>
                  <a:cxn ang="0">
                    <a:pos x="T0" y="T1"/>
                  </a:cxn>
                  <a:cxn ang="0">
                    <a:pos x="T2" y="T3"/>
                  </a:cxn>
                  <a:cxn ang="0">
                    <a:pos x="T4" y="T5"/>
                  </a:cxn>
                  <a:cxn ang="0">
                    <a:pos x="T6" y="T7"/>
                  </a:cxn>
                  <a:cxn ang="0">
                    <a:pos x="T8" y="T9"/>
                  </a:cxn>
                  <a:cxn ang="0">
                    <a:pos x="T10" y="T11"/>
                  </a:cxn>
                </a:cxnLst>
                <a:rect l="0" t="0" r="r" b="b"/>
                <a:pathLst>
                  <a:path w="721" h="1072">
                    <a:moveTo>
                      <a:pt x="572" y="0"/>
                    </a:moveTo>
                    <a:cubicBezTo>
                      <a:pt x="102" y="0"/>
                      <a:pt x="102" y="0"/>
                      <a:pt x="102" y="0"/>
                    </a:cubicBezTo>
                    <a:cubicBezTo>
                      <a:pt x="53" y="60"/>
                      <a:pt x="17" y="36"/>
                      <a:pt x="11" y="198"/>
                    </a:cubicBezTo>
                    <a:cubicBezTo>
                      <a:pt x="0" y="498"/>
                      <a:pt x="19" y="1072"/>
                      <a:pt x="19" y="1072"/>
                    </a:cubicBezTo>
                    <a:cubicBezTo>
                      <a:pt x="703" y="1072"/>
                      <a:pt x="703" y="1072"/>
                      <a:pt x="703" y="1072"/>
                    </a:cubicBezTo>
                    <a:cubicBezTo>
                      <a:pt x="685" y="626"/>
                      <a:pt x="721" y="266"/>
                      <a:pt x="572" y="0"/>
                    </a:cubicBezTo>
                    <a:close/>
                  </a:path>
                </a:pathLst>
              </a:custGeom>
              <a:solidFill>
                <a:srgbClr val="5F41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1" name="Freeform 6"/>
              <p:cNvSpPr>
                <a:spLocks/>
              </p:cNvSpPr>
              <p:nvPr/>
            </p:nvSpPr>
            <p:spPr bwMode="auto">
              <a:xfrm>
                <a:off x="3797" y="2384"/>
                <a:ext cx="184" cy="490"/>
              </a:xfrm>
              <a:custGeom>
                <a:avLst/>
                <a:gdLst>
                  <a:gd name="T0" fmla="*/ 241 w 368"/>
                  <a:gd name="T1" fmla="*/ 2 h 981"/>
                  <a:gd name="T2" fmla="*/ 118 w 368"/>
                  <a:gd name="T3" fmla="*/ 249 h 981"/>
                  <a:gd name="T4" fmla="*/ 63 w 368"/>
                  <a:gd name="T5" fmla="*/ 663 h 981"/>
                  <a:gd name="T6" fmla="*/ 0 w 368"/>
                  <a:gd name="T7" fmla="*/ 869 h 981"/>
                  <a:gd name="T8" fmla="*/ 134 w 368"/>
                  <a:gd name="T9" fmla="*/ 971 h 981"/>
                  <a:gd name="T10" fmla="*/ 320 w 368"/>
                  <a:gd name="T11" fmla="*/ 344 h 981"/>
                  <a:gd name="T12" fmla="*/ 241 w 368"/>
                  <a:gd name="T13" fmla="*/ 2 h 981"/>
                </a:gdLst>
                <a:ahLst/>
                <a:cxnLst>
                  <a:cxn ang="0">
                    <a:pos x="T0" y="T1"/>
                  </a:cxn>
                  <a:cxn ang="0">
                    <a:pos x="T2" y="T3"/>
                  </a:cxn>
                  <a:cxn ang="0">
                    <a:pos x="T4" y="T5"/>
                  </a:cxn>
                  <a:cxn ang="0">
                    <a:pos x="T6" y="T7"/>
                  </a:cxn>
                  <a:cxn ang="0">
                    <a:pos x="T8" y="T9"/>
                  </a:cxn>
                  <a:cxn ang="0">
                    <a:pos x="T10" y="T11"/>
                  </a:cxn>
                  <a:cxn ang="0">
                    <a:pos x="T12" y="T13"/>
                  </a:cxn>
                </a:cxnLst>
                <a:rect l="0" t="0" r="r" b="b"/>
                <a:pathLst>
                  <a:path w="368" h="981">
                    <a:moveTo>
                      <a:pt x="241" y="2"/>
                    </a:moveTo>
                    <a:cubicBezTo>
                      <a:pt x="176" y="0"/>
                      <a:pt x="146" y="123"/>
                      <a:pt x="118" y="249"/>
                    </a:cubicBezTo>
                    <a:cubicBezTo>
                      <a:pt x="99" y="330"/>
                      <a:pt x="90" y="534"/>
                      <a:pt x="63" y="663"/>
                    </a:cubicBezTo>
                    <a:cubicBezTo>
                      <a:pt x="48" y="735"/>
                      <a:pt x="0" y="869"/>
                      <a:pt x="0" y="869"/>
                    </a:cubicBezTo>
                    <a:cubicBezTo>
                      <a:pt x="0" y="869"/>
                      <a:pt x="79" y="981"/>
                      <a:pt x="134" y="971"/>
                    </a:cubicBezTo>
                    <a:cubicBezTo>
                      <a:pt x="189" y="961"/>
                      <a:pt x="272" y="532"/>
                      <a:pt x="320" y="344"/>
                    </a:cubicBezTo>
                    <a:cubicBezTo>
                      <a:pt x="368" y="157"/>
                      <a:pt x="365" y="7"/>
                      <a:pt x="241" y="2"/>
                    </a:cubicBezTo>
                    <a:close/>
                  </a:path>
                </a:pathLst>
              </a:custGeom>
              <a:solidFill>
                <a:srgbClr val="CB9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2" name="Freeform 7"/>
              <p:cNvSpPr>
                <a:spLocks/>
              </p:cNvSpPr>
              <p:nvPr/>
            </p:nvSpPr>
            <p:spPr bwMode="auto">
              <a:xfrm>
                <a:off x="3625" y="2568"/>
                <a:ext cx="196" cy="191"/>
              </a:xfrm>
              <a:custGeom>
                <a:avLst/>
                <a:gdLst>
                  <a:gd name="T0" fmla="*/ 24 w 392"/>
                  <a:gd name="T1" fmla="*/ 0 h 383"/>
                  <a:gd name="T2" fmla="*/ 13 w 392"/>
                  <a:gd name="T3" fmla="*/ 88 h 383"/>
                  <a:gd name="T4" fmla="*/ 13 w 392"/>
                  <a:gd name="T5" fmla="*/ 89 h 383"/>
                  <a:gd name="T6" fmla="*/ 181 w 392"/>
                  <a:gd name="T7" fmla="*/ 316 h 383"/>
                  <a:gd name="T8" fmla="*/ 392 w 392"/>
                  <a:gd name="T9" fmla="*/ 350 h 383"/>
                  <a:gd name="T10" fmla="*/ 141 w 392"/>
                  <a:gd name="T11" fmla="*/ 13 h 383"/>
                  <a:gd name="T12" fmla="*/ 24 w 392"/>
                  <a:gd name="T13" fmla="*/ 0 h 383"/>
                </a:gdLst>
                <a:ahLst/>
                <a:cxnLst>
                  <a:cxn ang="0">
                    <a:pos x="T0" y="T1"/>
                  </a:cxn>
                  <a:cxn ang="0">
                    <a:pos x="T2" y="T3"/>
                  </a:cxn>
                  <a:cxn ang="0">
                    <a:pos x="T4" y="T5"/>
                  </a:cxn>
                  <a:cxn ang="0">
                    <a:pos x="T6" y="T7"/>
                  </a:cxn>
                  <a:cxn ang="0">
                    <a:pos x="T8" y="T9"/>
                  </a:cxn>
                  <a:cxn ang="0">
                    <a:pos x="T10" y="T11"/>
                  </a:cxn>
                  <a:cxn ang="0">
                    <a:pos x="T12" y="T13"/>
                  </a:cxn>
                </a:cxnLst>
                <a:rect l="0" t="0" r="r" b="b"/>
                <a:pathLst>
                  <a:path w="392" h="383">
                    <a:moveTo>
                      <a:pt x="24" y="0"/>
                    </a:moveTo>
                    <a:cubicBezTo>
                      <a:pt x="5" y="31"/>
                      <a:pt x="0" y="64"/>
                      <a:pt x="13" y="88"/>
                    </a:cubicBezTo>
                    <a:cubicBezTo>
                      <a:pt x="13" y="89"/>
                      <a:pt x="13" y="89"/>
                      <a:pt x="13" y="89"/>
                    </a:cubicBezTo>
                    <a:cubicBezTo>
                      <a:pt x="181" y="316"/>
                      <a:pt x="181" y="316"/>
                      <a:pt x="181" y="316"/>
                    </a:cubicBezTo>
                    <a:cubicBezTo>
                      <a:pt x="200" y="341"/>
                      <a:pt x="276" y="383"/>
                      <a:pt x="392" y="350"/>
                    </a:cubicBezTo>
                    <a:cubicBezTo>
                      <a:pt x="141" y="13"/>
                      <a:pt x="141" y="13"/>
                      <a:pt x="141" y="13"/>
                    </a:cubicBezTo>
                    <a:lnTo>
                      <a:pt x="24" y="0"/>
                    </a:lnTo>
                    <a:close/>
                  </a:path>
                </a:pathLst>
              </a:custGeom>
              <a:solidFill>
                <a:srgbClr val="1A15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3" name="Freeform 8"/>
              <p:cNvSpPr>
                <a:spLocks/>
              </p:cNvSpPr>
              <p:nvPr/>
            </p:nvSpPr>
            <p:spPr bwMode="auto">
              <a:xfrm>
                <a:off x="3683" y="2574"/>
                <a:ext cx="138" cy="174"/>
              </a:xfrm>
              <a:custGeom>
                <a:avLst/>
                <a:gdLst>
                  <a:gd name="T0" fmla="*/ 25 w 276"/>
                  <a:gd name="T1" fmla="*/ 0 h 347"/>
                  <a:gd name="T2" fmla="*/ 276 w 276"/>
                  <a:gd name="T3" fmla="*/ 337 h 347"/>
                  <a:gd name="T4" fmla="*/ 182 w 276"/>
                  <a:gd name="T5" fmla="*/ 315 h 347"/>
                  <a:gd name="T6" fmla="*/ 18 w 276"/>
                  <a:gd name="T7" fmla="*/ 96 h 347"/>
                  <a:gd name="T8" fmla="*/ 25 w 276"/>
                  <a:gd name="T9" fmla="*/ 0 h 347"/>
                </a:gdLst>
                <a:ahLst/>
                <a:cxnLst>
                  <a:cxn ang="0">
                    <a:pos x="T0" y="T1"/>
                  </a:cxn>
                  <a:cxn ang="0">
                    <a:pos x="T2" y="T3"/>
                  </a:cxn>
                  <a:cxn ang="0">
                    <a:pos x="T4" y="T5"/>
                  </a:cxn>
                  <a:cxn ang="0">
                    <a:pos x="T6" y="T7"/>
                  </a:cxn>
                  <a:cxn ang="0">
                    <a:pos x="T8" y="T9"/>
                  </a:cxn>
                </a:cxnLst>
                <a:rect l="0" t="0" r="r" b="b"/>
                <a:pathLst>
                  <a:path w="276" h="347">
                    <a:moveTo>
                      <a:pt x="25" y="0"/>
                    </a:moveTo>
                    <a:cubicBezTo>
                      <a:pt x="276" y="337"/>
                      <a:pt x="276" y="337"/>
                      <a:pt x="276" y="337"/>
                    </a:cubicBezTo>
                    <a:cubicBezTo>
                      <a:pt x="237" y="347"/>
                      <a:pt x="201" y="340"/>
                      <a:pt x="182" y="315"/>
                    </a:cubicBezTo>
                    <a:cubicBezTo>
                      <a:pt x="18" y="96"/>
                      <a:pt x="18" y="96"/>
                      <a:pt x="18" y="96"/>
                    </a:cubicBezTo>
                    <a:cubicBezTo>
                      <a:pt x="0" y="71"/>
                      <a:pt x="4" y="34"/>
                      <a:pt x="25" y="0"/>
                    </a:cubicBezTo>
                    <a:close/>
                  </a:path>
                </a:pathLst>
              </a:custGeom>
              <a:solidFill>
                <a:srgbClr val="2F2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4" name="Freeform 9"/>
              <p:cNvSpPr>
                <a:spLocks/>
              </p:cNvSpPr>
              <p:nvPr/>
            </p:nvSpPr>
            <p:spPr bwMode="auto">
              <a:xfrm>
                <a:off x="3636" y="2634"/>
                <a:ext cx="253" cy="257"/>
              </a:xfrm>
              <a:custGeom>
                <a:avLst/>
                <a:gdLst>
                  <a:gd name="T0" fmla="*/ 45 w 506"/>
                  <a:gd name="T1" fmla="*/ 31 h 514"/>
                  <a:gd name="T2" fmla="*/ 90 w 506"/>
                  <a:gd name="T3" fmla="*/ 31 h 514"/>
                  <a:gd name="T4" fmla="*/ 117 w 506"/>
                  <a:gd name="T5" fmla="*/ 128 h 514"/>
                  <a:gd name="T6" fmla="*/ 158 w 506"/>
                  <a:gd name="T7" fmla="*/ 184 h 514"/>
                  <a:gd name="T8" fmla="*/ 374 w 506"/>
                  <a:gd name="T9" fmla="*/ 285 h 514"/>
                  <a:gd name="T10" fmla="*/ 481 w 506"/>
                  <a:gd name="T11" fmla="*/ 435 h 514"/>
                  <a:gd name="T12" fmla="*/ 127 w 506"/>
                  <a:gd name="T13" fmla="*/ 230 h 514"/>
                  <a:gd name="T14" fmla="*/ 45 w 506"/>
                  <a:gd name="T15" fmla="*/ 31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6" h="514">
                    <a:moveTo>
                      <a:pt x="45" y="31"/>
                    </a:moveTo>
                    <a:cubicBezTo>
                      <a:pt x="45" y="31"/>
                      <a:pt x="64" y="0"/>
                      <a:pt x="90" y="31"/>
                    </a:cubicBezTo>
                    <a:cubicBezTo>
                      <a:pt x="116" y="62"/>
                      <a:pt x="117" y="128"/>
                      <a:pt x="117" y="128"/>
                    </a:cubicBezTo>
                    <a:cubicBezTo>
                      <a:pt x="158" y="184"/>
                      <a:pt x="158" y="184"/>
                      <a:pt x="158" y="184"/>
                    </a:cubicBezTo>
                    <a:cubicBezTo>
                      <a:pt x="374" y="285"/>
                      <a:pt x="374" y="285"/>
                      <a:pt x="374" y="285"/>
                    </a:cubicBezTo>
                    <a:cubicBezTo>
                      <a:pt x="374" y="285"/>
                      <a:pt x="506" y="357"/>
                      <a:pt x="481" y="435"/>
                    </a:cubicBezTo>
                    <a:cubicBezTo>
                      <a:pt x="457" y="514"/>
                      <a:pt x="354" y="444"/>
                      <a:pt x="127" y="230"/>
                    </a:cubicBezTo>
                    <a:cubicBezTo>
                      <a:pt x="127" y="230"/>
                      <a:pt x="0" y="109"/>
                      <a:pt x="45" y="31"/>
                    </a:cubicBezTo>
                    <a:close/>
                  </a:path>
                </a:pathLst>
              </a:custGeom>
              <a:solidFill>
                <a:srgbClr val="CB9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5" name="Freeform 10"/>
              <p:cNvSpPr>
                <a:spLocks/>
              </p:cNvSpPr>
              <p:nvPr/>
            </p:nvSpPr>
            <p:spPr bwMode="auto">
              <a:xfrm>
                <a:off x="3358" y="3854"/>
                <a:ext cx="186" cy="151"/>
              </a:xfrm>
              <a:custGeom>
                <a:avLst/>
                <a:gdLst>
                  <a:gd name="T0" fmla="*/ 357 w 372"/>
                  <a:gd name="T1" fmla="*/ 0 h 301"/>
                  <a:gd name="T2" fmla="*/ 241 w 372"/>
                  <a:gd name="T3" fmla="*/ 0 h 301"/>
                  <a:gd name="T4" fmla="*/ 251 w 372"/>
                  <a:gd name="T5" fmla="*/ 113 h 301"/>
                  <a:gd name="T6" fmla="*/ 47 w 372"/>
                  <a:gd name="T7" fmla="*/ 188 h 301"/>
                  <a:gd name="T8" fmla="*/ 24 w 372"/>
                  <a:gd name="T9" fmla="*/ 259 h 301"/>
                  <a:gd name="T10" fmla="*/ 310 w 372"/>
                  <a:gd name="T11" fmla="*/ 248 h 301"/>
                  <a:gd name="T12" fmla="*/ 360 w 372"/>
                  <a:gd name="T13" fmla="*/ 153 h 301"/>
                  <a:gd name="T14" fmla="*/ 357 w 372"/>
                  <a:gd name="T15" fmla="*/ 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 h="301">
                    <a:moveTo>
                      <a:pt x="357" y="0"/>
                    </a:moveTo>
                    <a:cubicBezTo>
                      <a:pt x="241" y="0"/>
                      <a:pt x="241" y="0"/>
                      <a:pt x="241" y="0"/>
                    </a:cubicBezTo>
                    <a:cubicBezTo>
                      <a:pt x="247" y="70"/>
                      <a:pt x="251" y="113"/>
                      <a:pt x="251" y="113"/>
                    </a:cubicBezTo>
                    <a:cubicBezTo>
                      <a:pt x="250" y="153"/>
                      <a:pt x="179" y="165"/>
                      <a:pt x="47" y="188"/>
                    </a:cubicBezTo>
                    <a:cubicBezTo>
                      <a:pt x="47" y="188"/>
                      <a:pt x="0" y="238"/>
                      <a:pt x="24" y="259"/>
                    </a:cubicBezTo>
                    <a:cubicBezTo>
                      <a:pt x="64" y="294"/>
                      <a:pt x="197" y="301"/>
                      <a:pt x="310" y="248"/>
                    </a:cubicBezTo>
                    <a:cubicBezTo>
                      <a:pt x="342" y="233"/>
                      <a:pt x="372" y="187"/>
                      <a:pt x="360" y="153"/>
                    </a:cubicBezTo>
                    <a:cubicBezTo>
                      <a:pt x="357" y="142"/>
                      <a:pt x="357" y="85"/>
                      <a:pt x="357" y="0"/>
                    </a:cubicBezTo>
                    <a:close/>
                  </a:path>
                </a:pathLst>
              </a:custGeom>
              <a:solidFill>
                <a:srgbClr val="CE9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6" name="Freeform 11"/>
              <p:cNvSpPr>
                <a:spLocks/>
              </p:cNvSpPr>
              <p:nvPr/>
            </p:nvSpPr>
            <p:spPr bwMode="auto">
              <a:xfrm>
                <a:off x="3292" y="3931"/>
                <a:ext cx="264" cy="93"/>
              </a:xfrm>
              <a:custGeom>
                <a:avLst/>
                <a:gdLst>
                  <a:gd name="T0" fmla="*/ 492 w 527"/>
                  <a:gd name="T1" fmla="*/ 0 h 187"/>
                  <a:gd name="T2" fmla="*/ 399 w 527"/>
                  <a:gd name="T3" fmla="*/ 74 h 187"/>
                  <a:gd name="T4" fmla="*/ 182 w 527"/>
                  <a:gd name="T5" fmla="*/ 68 h 187"/>
                  <a:gd name="T6" fmla="*/ 179 w 527"/>
                  <a:gd name="T7" fmla="*/ 35 h 187"/>
                  <a:gd name="T8" fmla="*/ 79 w 527"/>
                  <a:gd name="T9" fmla="*/ 66 h 187"/>
                  <a:gd name="T10" fmla="*/ 479 w 527"/>
                  <a:gd name="T11" fmla="*/ 121 h 187"/>
                  <a:gd name="T12" fmla="*/ 492 w 527"/>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527" h="187">
                    <a:moveTo>
                      <a:pt x="492" y="0"/>
                    </a:moveTo>
                    <a:cubicBezTo>
                      <a:pt x="492" y="0"/>
                      <a:pt x="500" y="54"/>
                      <a:pt x="399" y="74"/>
                    </a:cubicBezTo>
                    <a:cubicBezTo>
                      <a:pt x="331" y="88"/>
                      <a:pt x="195" y="90"/>
                      <a:pt x="182" y="68"/>
                    </a:cubicBezTo>
                    <a:cubicBezTo>
                      <a:pt x="168" y="47"/>
                      <a:pt x="179" y="35"/>
                      <a:pt x="179" y="35"/>
                    </a:cubicBezTo>
                    <a:cubicBezTo>
                      <a:pt x="179" y="35"/>
                      <a:pt x="94" y="50"/>
                      <a:pt x="79" y="66"/>
                    </a:cubicBezTo>
                    <a:cubicBezTo>
                      <a:pt x="0" y="151"/>
                      <a:pt x="314" y="187"/>
                      <a:pt x="479" y="121"/>
                    </a:cubicBezTo>
                    <a:cubicBezTo>
                      <a:pt x="527" y="101"/>
                      <a:pt x="516" y="25"/>
                      <a:pt x="492" y="0"/>
                    </a:cubicBezTo>
                    <a:close/>
                  </a:path>
                </a:pathLst>
              </a:custGeom>
              <a:solidFill>
                <a:srgbClr val="994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7" name="Freeform 12"/>
              <p:cNvSpPr>
                <a:spLocks/>
              </p:cNvSpPr>
              <p:nvPr/>
            </p:nvSpPr>
            <p:spPr bwMode="auto">
              <a:xfrm>
                <a:off x="3393" y="2946"/>
                <a:ext cx="665" cy="961"/>
              </a:xfrm>
              <a:custGeom>
                <a:avLst/>
                <a:gdLst>
                  <a:gd name="T0" fmla="*/ 1331 w 1331"/>
                  <a:gd name="T1" fmla="*/ 0 h 1921"/>
                  <a:gd name="T2" fmla="*/ 1006 w 1331"/>
                  <a:gd name="T3" fmla="*/ 0 h 1921"/>
                  <a:gd name="T4" fmla="*/ 905 w 1331"/>
                  <a:gd name="T5" fmla="*/ 23 h 1921"/>
                  <a:gd name="T6" fmla="*/ 89 w 1331"/>
                  <a:gd name="T7" fmla="*/ 432 h 1921"/>
                  <a:gd name="T8" fmla="*/ 140 w 1331"/>
                  <a:gd name="T9" fmla="*/ 1904 h 1921"/>
                  <a:gd name="T10" fmla="*/ 259 w 1331"/>
                  <a:gd name="T11" fmla="*/ 1918 h 1921"/>
                  <a:gd name="T12" fmla="*/ 335 w 1331"/>
                  <a:gd name="T13" fmla="*/ 1894 h 1921"/>
                  <a:gd name="T14" fmla="*/ 385 w 1331"/>
                  <a:gd name="T15" fmla="*/ 678 h 1921"/>
                  <a:gd name="T16" fmla="*/ 1293 w 1331"/>
                  <a:gd name="T17" fmla="*/ 237 h 1921"/>
                  <a:gd name="T18" fmla="*/ 1331 w 1331"/>
                  <a:gd name="T19"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1" h="1921">
                    <a:moveTo>
                      <a:pt x="1331" y="0"/>
                    </a:moveTo>
                    <a:cubicBezTo>
                      <a:pt x="1006" y="0"/>
                      <a:pt x="1006" y="0"/>
                      <a:pt x="1006" y="0"/>
                    </a:cubicBezTo>
                    <a:cubicBezTo>
                      <a:pt x="1006" y="0"/>
                      <a:pt x="926" y="1"/>
                      <a:pt x="905" y="23"/>
                    </a:cubicBezTo>
                    <a:cubicBezTo>
                      <a:pt x="800" y="134"/>
                      <a:pt x="199" y="239"/>
                      <a:pt x="89" y="432"/>
                    </a:cubicBezTo>
                    <a:cubicBezTo>
                      <a:pt x="0" y="589"/>
                      <a:pt x="140" y="1904"/>
                      <a:pt x="140" y="1904"/>
                    </a:cubicBezTo>
                    <a:cubicBezTo>
                      <a:pt x="140" y="1904"/>
                      <a:pt x="217" y="1921"/>
                      <a:pt x="259" y="1918"/>
                    </a:cubicBezTo>
                    <a:cubicBezTo>
                      <a:pt x="306" y="1915"/>
                      <a:pt x="335" y="1894"/>
                      <a:pt x="335" y="1894"/>
                    </a:cubicBezTo>
                    <a:cubicBezTo>
                      <a:pt x="335" y="1894"/>
                      <a:pt x="332" y="757"/>
                      <a:pt x="385" y="678"/>
                    </a:cubicBezTo>
                    <a:cubicBezTo>
                      <a:pt x="437" y="599"/>
                      <a:pt x="1293" y="237"/>
                      <a:pt x="1293" y="237"/>
                    </a:cubicBezTo>
                    <a:lnTo>
                      <a:pt x="1331" y="0"/>
                    </a:lnTo>
                    <a:close/>
                  </a:path>
                </a:pathLst>
              </a:custGeom>
              <a:solidFill>
                <a:srgbClr val="994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8" name="Freeform 13"/>
              <p:cNvSpPr>
                <a:spLocks/>
              </p:cNvSpPr>
              <p:nvPr/>
            </p:nvSpPr>
            <p:spPr bwMode="auto">
              <a:xfrm>
                <a:off x="3912" y="2242"/>
                <a:ext cx="339" cy="222"/>
              </a:xfrm>
              <a:custGeom>
                <a:avLst/>
                <a:gdLst>
                  <a:gd name="T0" fmla="*/ 678 w 678"/>
                  <a:gd name="T1" fmla="*/ 444 h 444"/>
                  <a:gd name="T2" fmla="*/ 660 w 678"/>
                  <a:gd name="T3" fmla="*/ 318 h 444"/>
                  <a:gd name="T4" fmla="*/ 394 w 678"/>
                  <a:gd name="T5" fmla="*/ 244 h 444"/>
                  <a:gd name="T6" fmla="*/ 369 w 678"/>
                  <a:gd name="T7" fmla="*/ 0 h 444"/>
                  <a:gd name="T8" fmla="*/ 165 w 678"/>
                  <a:gd name="T9" fmla="*/ 16 h 444"/>
                  <a:gd name="T10" fmla="*/ 148 w 678"/>
                  <a:gd name="T11" fmla="*/ 224 h 444"/>
                  <a:gd name="T12" fmla="*/ 10 w 678"/>
                  <a:gd name="T13" fmla="*/ 286 h 444"/>
                  <a:gd name="T14" fmla="*/ 0 w 678"/>
                  <a:gd name="T15" fmla="*/ 444 h 444"/>
                  <a:gd name="T16" fmla="*/ 678 w 678"/>
                  <a:gd name="T17"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444">
                    <a:moveTo>
                      <a:pt x="678" y="444"/>
                    </a:moveTo>
                    <a:cubicBezTo>
                      <a:pt x="678" y="381"/>
                      <a:pt x="673" y="335"/>
                      <a:pt x="660" y="318"/>
                    </a:cubicBezTo>
                    <a:cubicBezTo>
                      <a:pt x="614" y="257"/>
                      <a:pt x="403" y="262"/>
                      <a:pt x="394" y="244"/>
                    </a:cubicBezTo>
                    <a:cubicBezTo>
                      <a:pt x="362" y="186"/>
                      <a:pt x="369" y="0"/>
                      <a:pt x="369" y="0"/>
                    </a:cubicBezTo>
                    <a:cubicBezTo>
                      <a:pt x="165" y="16"/>
                      <a:pt x="165" y="16"/>
                      <a:pt x="165" y="16"/>
                    </a:cubicBezTo>
                    <a:cubicBezTo>
                      <a:pt x="165" y="16"/>
                      <a:pt x="178" y="132"/>
                      <a:pt x="148" y="224"/>
                    </a:cubicBezTo>
                    <a:cubicBezTo>
                      <a:pt x="128" y="283"/>
                      <a:pt x="10" y="286"/>
                      <a:pt x="10" y="286"/>
                    </a:cubicBezTo>
                    <a:cubicBezTo>
                      <a:pt x="10" y="286"/>
                      <a:pt x="6" y="349"/>
                      <a:pt x="0" y="444"/>
                    </a:cubicBezTo>
                    <a:lnTo>
                      <a:pt x="678" y="444"/>
                    </a:lnTo>
                    <a:close/>
                  </a:path>
                </a:pathLst>
              </a:custGeom>
              <a:solidFill>
                <a:srgbClr val="DDA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9" name="Freeform 14"/>
              <p:cNvSpPr>
                <a:spLocks/>
              </p:cNvSpPr>
              <p:nvPr/>
            </p:nvSpPr>
            <p:spPr bwMode="auto">
              <a:xfrm>
                <a:off x="3557" y="3880"/>
                <a:ext cx="176" cy="146"/>
              </a:xfrm>
              <a:custGeom>
                <a:avLst/>
                <a:gdLst>
                  <a:gd name="T0" fmla="*/ 314 w 351"/>
                  <a:gd name="T1" fmla="*/ 0 h 292"/>
                  <a:gd name="T2" fmla="*/ 205 w 351"/>
                  <a:gd name="T3" fmla="*/ 0 h 292"/>
                  <a:gd name="T4" fmla="*/ 211 w 351"/>
                  <a:gd name="T5" fmla="*/ 57 h 292"/>
                  <a:gd name="T6" fmla="*/ 211 w 351"/>
                  <a:gd name="T7" fmla="*/ 57 h 292"/>
                  <a:gd name="T8" fmla="*/ 31 w 351"/>
                  <a:gd name="T9" fmla="*/ 194 h 292"/>
                  <a:gd name="T10" fmla="*/ 28 w 351"/>
                  <a:gd name="T11" fmla="*/ 269 h 292"/>
                  <a:gd name="T12" fmla="*/ 301 w 351"/>
                  <a:gd name="T13" fmla="*/ 181 h 292"/>
                  <a:gd name="T14" fmla="*/ 323 w 351"/>
                  <a:gd name="T15" fmla="*/ 77 h 292"/>
                  <a:gd name="T16" fmla="*/ 314 w 351"/>
                  <a:gd name="T1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92">
                    <a:moveTo>
                      <a:pt x="314" y="0"/>
                    </a:moveTo>
                    <a:cubicBezTo>
                      <a:pt x="205" y="0"/>
                      <a:pt x="205" y="0"/>
                      <a:pt x="205" y="0"/>
                    </a:cubicBezTo>
                    <a:cubicBezTo>
                      <a:pt x="207" y="22"/>
                      <a:pt x="209" y="42"/>
                      <a:pt x="211" y="57"/>
                    </a:cubicBezTo>
                    <a:cubicBezTo>
                      <a:pt x="211" y="57"/>
                      <a:pt x="211" y="57"/>
                      <a:pt x="211" y="57"/>
                    </a:cubicBezTo>
                    <a:cubicBezTo>
                      <a:pt x="210" y="111"/>
                      <a:pt x="147" y="142"/>
                      <a:pt x="31" y="194"/>
                    </a:cubicBezTo>
                    <a:cubicBezTo>
                      <a:pt x="31" y="194"/>
                      <a:pt x="0" y="255"/>
                      <a:pt x="28" y="269"/>
                    </a:cubicBezTo>
                    <a:cubicBezTo>
                      <a:pt x="76" y="292"/>
                      <a:pt x="206" y="263"/>
                      <a:pt x="301" y="181"/>
                    </a:cubicBezTo>
                    <a:cubicBezTo>
                      <a:pt x="327" y="158"/>
                      <a:pt x="351" y="100"/>
                      <a:pt x="323" y="77"/>
                    </a:cubicBezTo>
                    <a:cubicBezTo>
                      <a:pt x="318" y="72"/>
                      <a:pt x="315" y="45"/>
                      <a:pt x="314" y="0"/>
                    </a:cubicBezTo>
                    <a:close/>
                  </a:path>
                </a:pathLst>
              </a:custGeom>
              <a:solidFill>
                <a:srgbClr val="DDA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0" name="Freeform 15"/>
              <p:cNvSpPr>
                <a:spLocks/>
              </p:cNvSpPr>
              <p:nvPr/>
            </p:nvSpPr>
            <p:spPr bwMode="auto">
              <a:xfrm>
                <a:off x="3500" y="3919"/>
                <a:ext cx="241" cy="152"/>
              </a:xfrm>
              <a:custGeom>
                <a:avLst/>
                <a:gdLst>
                  <a:gd name="T0" fmla="*/ 437 w 482"/>
                  <a:gd name="T1" fmla="*/ 0 h 304"/>
                  <a:gd name="T2" fmla="*/ 336 w 482"/>
                  <a:gd name="T3" fmla="*/ 115 h 304"/>
                  <a:gd name="T4" fmla="*/ 157 w 482"/>
                  <a:gd name="T5" fmla="*/ 159 h 304"/>
                  <a:gd name="T6" fmla="*/ 145 w 482"/>
                  <a:gd name="T7" fmla="*/ 117 h 304"/>
                  <a:gd name="T8" fmla="*/ 69 w 482"/>
                  <a:gd name="T9" fmla="*/ 173 h 304"/>
                  <a:gd name="T10" fmla="*/ 451 w 482"/>
                  <a:gd name="T11" fmla="*/ 125 h 304"/>
                  <a:gd name="T12" fmla="*/ 437 w 482"/>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482" h="304">
                    <a:moveTo>
                      <a:pt x="437" y="0"/>
                    </a:moveTo>
                    <a:cubicBezTo>
                      <a:pt x="435" y="64"/>
                      <a:pt x="377" y="87"/>
                      <a:pt x="336" y="115"/>
                    </a:cubicBezTo>
                    <a:cubicBezTo>
                      <a:pt x="279" y="153"/>
                      <a:pt x="176" y="176"/>
                      <a:pt x="157" y="159"/>
                    </a:cubicBezTo>
                    <a:cubicBezTo>
                      <a:pt x="139" y="141"/>
                      <a:pt x="149" y="120"/>
                      <a:pt x="145" y="117"/>
                    </a:cubicBezTo>
                    <a:cubicBezTo>
                      <a:pt x="145" y="117"/>
                      <a:pt x="88" y="146"/>
                      <a:pt x="69" y="173"/>
                    </a:cubicBezTo>
                    <a:cubicBezTo>
                      <a:pt x="0" y="267"/>
                      <a:pt x="221" y="304"/>
                      <a:pt x="451" y="125"/>
                    </a:cubicBezTo>
                    <a:cubicBezTo>
                      <a:pt x="482" y="101"/>
                      <a:pt x="462" y="24"/>
                      <a:pt x="437" y="0"/>
                    </a:cubicBezTo>
                    <a:close/>
                  </a:path>
                </a:pathLst>
              </a:custGeom>
              <a:solidFill>
                <a:srgbClr val="9B4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1" name="Freeform 16"/>
              <p:cNvSpPr>
                <a:spLocks/>
              </p:cNvSpPr>
              <p:nvPr/>
            </p:nvSpPr>
            <p:spPr bwMode="auto">
              <a:xfrm>
                <a:off x="3995" y="2242"/>
                <a:ext cx="111" cy="115"/>
              </a:xfrm>
              <a:custGeom>
                <a:avLst/>
                <a:gdLst>
                  <a:gd name="T0" fmla="*/ 162 w 222"/>
                  <a:gd name="T1" fmla="*/ 187 h 229"/>
                  <a:gd name="T2" fmla="*/ 222 w 222"/>
                  <a:gd name="T3" fmla="*/ 229 h 229"/>
                  <a:gd name="T4" fmla="*/ 204 w 222"/>
                  <a:gd name="T5" fmla="*/ 0 h 229"/>
                  <a:gd name="T6" fmla="*/ 120 w 222"/>
                  <a:gd name="T7" fmla="*/ 6 h 229"/>
                  <a:gd name="T8" fmla="*/ 0 w 222"/>
                  <a:gd name="T9" fmla="*/ 15 h 229"/>
                  <a:gd name="T10" fmla="*/ 0 w 222"/>
                  <a:gd name="T11" fmla="*/ 138 h 229"/>
                  <a:gd name="T12" fmla="*/ 162 w 222"/>
                  <a:gd name="T13" fmla="*/ 187 h 229"/>
                </a:gdLst>
                <a:ahLst/>
                <a:cxnLst>
                  <a:cxn ang="0">
                    <a:pos x="T0" y="T1"/>
                  </a:cxn>
                  <a:cxn ang="0">
                    <a:pos x="T2" y="T3"/>
                  </a:cxn>
                  <a:cxn ang="0">
                    <a:pos x="T4" y="T5"/>
                  </a:cxn>
                  <a:cxn ang="0">
                    <a:pos x="T6" y="T7"/>
                  </a:cxn>
                  <a:cxn ang="0">
                    <a:pos x="T8" y="T9"/>
                  </a:cxn>
                  <a:cxn ang="0">
                    <a:pos x="T10" y="T11"/>
                  </a:cxn>
                  <a:cxn ang="0">
                    <a:pos x="T12" y="T13"/>
                  </a:cxn>
                </a:cxnLst>
                <a:rect l="0" t="0" r="r" b="b"/>
                <a:pathLst>
                  <a:path w="222" h="229">
                    <a:moveTo>
                      <a:pt x="162" y="187"/>
                    </a:moveTo>
                    <a:cubicBezTo>
                      <a:pt x="185" y="205"/>
                      <a:pt x="205" y="218"/>
                      <a:pt x="222" y="229"/>
                    </a:cubicBezTo>
                    <a:cubicBezTo>
                      <a:pt x="199" y="161"/>
                      <a:pt x="204" y="9"/>
                      <a:pt x="204" y="0"/>
                    </a:cubicBezTo>
                    <a:cubicBezTo>
                      <a:pt x="120" y="6"/>
                      <a:pt x="120" y="6"/>
                      <a:pt x="120" y="6"/>
                    </a:cubicBezTo>
                    <a:cubicBezTo>
                      <a:pt x="0" y="15"/>
                      <a:pt x="0" y="15"/>
                      <a:pt x="0" y="15"/>
                    </a:cubicBezTo>
                    <a:cubicBezTo>
                      <a:pt x="0" y="15"/>
                      <a:pt x="6" y="72"/>
                      <a:pt x="0" y="138"/>
                    </a:cubicBezTo>
                    <a:cubicBezTo>
                      <a:pt x="39" y="141"/>
                      <a:pt x="109" y="144"/>
                      <a:pt x="162" y="187"/>
                    </a:cubicBezTo>
                    <a:close/>
                  </a:path>
                </a:pathLst>
              </a:custGeom>
              <a:solidFill>
                <a:srgbClr val="A073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2" name="Freeform 17"/>
              <p:cNvSpPr>
                <a:spLocks/>
              </p:cNvSpPr>
              <p:nvPr/>
            </p:nvSpPr>
            <p:spPr bwMode="auto">
              <a:xfrm>
                <a:off x="3560" y="2909"/>
                <a:ext cx="719" cy="998"/>
              </a:xfrm>
              <a:custGeom>
                <a:avLst/>
                <a:gdLst>
                  <a:gd name="T0" fmla="*/ 1431 w 1439"/>
                  <a:gd name="T1" fmla="*/ 0 h 1996"/>
                  <a:gd name="T2" fmla="*/ 821 w 1439"/>
                  <a:gd name="T3" fmla="*/ 120 h 1996"/>
                  <a:gd name="T4" fmla="*/ 817 w 1439"/>
                  <a:gd name="T5" fmla="*/ 191 h 1996"/>
                  <a:gd name="T6" fmla="*/ 9 w 1439"/>
                  <a:gd name="T7" fmla="*/ 663 h 1996"/>
                  <a:gd name="T8" fmla="*/ 142 w 1439"/>
                  <a:gd name="T9" fmla="*/ 1968 h 1996"/>
                  <a:gd name="T10" fmla="*/ 219 w 1439"/>
                  <a:gd name="T11" fmla="*/ 1993 h 1996"/>
                  <a:gd name="T12" fmla="*/ 338 w 1439"/>
                  <a:gd name="T13" fmla="*/ 1979 h 1996"/>
                  <a:gd name="T14" fmla="*/ 381 w 1439"/>
                  <a:gd name="T15" fmla="*/ 763 h 1996"/>
                  <a:gd name="T16" fmla="*/ 1345 w 1439"/>
                  <a:gd name="T17" fmla="*/ 411 h 1996"/>
                  <a:gd name="T18" fmla="*/ 1431 w 1439"/>
                  <a:gd name="T19"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9" h="1996">
                    <a:moveTo>
                      <a:pt x="1431" y="0"/>
                    </a:moveTo>
                    <a:cubicBezTo>
                      <a:pt x="821" y="120"/>
                      <a:pt x="821" y="120"/>
                      <a:pt x="821" y="120"/>
                    </a:cubicBezTo>
                    <a:cubicBezTo>
                      <a:pt x="817" y="191"/>
                      <a:pt x="817" y="191"/>
                      <a:pt x="817" y="191"/>
                    </a:cubicBezTo>
                    <a:cubicBezTo>
                      <a:pt x="817" y="191"/>
                      <a:pt x="0" y="429"/>
                      <a:pt x="9" y="663"/>
                    </a:cubicBezTo>
                    <a:cubicBezTo>
                      <a:pt x="13" y="778"/>
                      <a:pt x="142" y="1968"/>
                      <a:pt x="142" y="1968"/>
                    </a:cubicBezTo>
                    <a:cubicBezTo>
                      <a:pt x="142" y="1968"/>
                      <a:pt x="172" y="1990"/>
                      <a:pt x="219" y="1993"/>
                    </a:cubicBezTo>
                    <a:cubicBezTo>
                      <a:pt x="260" y="1996"/>
                      <a:pt x="338" y="1979"/>
                      <a:pt x="338" y="1979"/>
                    </a:cubicBezTo>
                    <a:cubicBezTo>
                      <a:pt x="338" y="1979"/>
                      <a:pt x="367" y="821"/>
                      <a:pt x="381" y="763"/>
                    </a:cubicBezTo>
                    <a:cubicBezTo>
                      <a:pt x="410" y="642"/>
                      <a:pt x="1251" y="693"/>
                      <a:pt x="1345" y="411"/>
                    </a:cubicBezTo>
                    <a:cubicBezTo>
                      <a:pt x="1439" y="126"/>
                      <a:pt x="1431" y="0"/>
                      <a:pt x="1431" y="0"/>
                    </a:cubicBezTo>
                    <a:close/>
                  </a:path>
                </a:pathLst>
              </a:custGeom>
              <a:solidFill>
                <a:srgbClr val="994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3" name="Freeform 18"/>
              <p:cNvSpPr>
                <a:spLocks/>
              </p:cNvSpPr>
              <p:nvPr/>
            </p:nvSpPr>
            <p:spPr bwMode="auto">
              <a:xfrm>
                <a:off x="3821" y="2372"/>
                <a:ext cx="484" cy="663"/>
              </a:xfrm>
              <a:custGeom>
                <a:avLst/>
                <a:gdLst>
                  <a:gd name="T0" fmla="*/ 832 w 968"/>
                  <a:gd name="T1" fmla="*/ 893 h 1325"/>
                  <a:gd name="T2" fmla="*/ 878 w 968"/>
                  <a:gd name="T3" fmla="*/ 287 h 1325"/>
                  <a:gd name="T4" fmla="*/ 745 w 968"/>
                  <a:gd name="T5" fmla="*/ 12 h 1325"/>
                  <a:gd name="T6" fmla="*/ 686 w 968"/>
                  <a:gd name="T7" fmla="*/ 0 h 1325"/>
                  <a:gd name="T8" fmla="*/ 405 w 968"/>
                  <a:gd name="T9" fmla="*/ 132 h 1325"/>
                  <a:gd name="T10" fmla="*/ 227 w 968"/>
                  <a:gd name="T11" fmla="*/ 16 h 1325"/>
                  <a:gd name="T12" fmla="*/ 194 w 968"/>
                  <a:gd name="T13" fmla="*/ 19 h 1325"/>
                  <a:gd name="T14" fmla="*/ 154 w 968"/>
                  <a:gd name="T15" fmla="*/ 323 h 1325"/>
                  <a:gd name="T16" fmla="*/ 137 w 968"/>
                  <a:gd name="T17" fmla="*/ 869 h 1325"/>
                  <a:gd name="T18" fmla="*/ 0 w 968"/>
                  <a:gd name="T19" fmla="*/ 1181 h 1325"/>
                  <a:gd name="T20" fmla="*/ 496 w 968"/>
                  <a:gd name="T21" fmla="*/ 1318 h 1325"/>
                  <a:gd name="T22" fmla="*/ 968 w 968"/>
                  <a:gd name="T23" fmla="*/ 1196 h 1325"/>
                  <a:gd name="T24" fmla="*/ 832 w 968"/>
                  <a:gd name="T25" fmla="*/ 89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8" h="1325">
                    <a:moveTo>
                      <a:pt x="832" y="893"/>
                    </a:moveTo>
                    <a:cubicBezTo>
                      <a:pt x="840" y="643"/>
                      <a:pt x="878" y="287"/>
                      <a:pt x="878" y="287"/>
                    </a:cubicBezTo>
                    <a:cubicBezTo>
                      <a:pt x="580" y="244"/>
                      <a:pt x="681" y="12"/>
                      <a:pt x="745" y="12"/>
                    </a:cubicBezTo>
                    <a:cubicBezTo>
                      <a:pt x="745" y="12"/>
                      <a:pt x="695" y="2"/>
                      <a:pt x="686" y="0"/>
                    </a:cubicBezTo>
                    <a:cubicBezTo>
                      <a:pt x="626" y="12"/>
                      <a:pt x="548" y="132"/>
                      <a:pt x="405" y="132"/>
                    </a:cubicBezTo>
                    <a:cubicBezTo>
                      <a:pt x="326" y="132"/>
                      <a:pt x="284" y="99"/>
                      <a:pt x="227" y="16"/>
                    </a:cubicBezTo>
                    <a:cubicBezTo>
                      <a:pt x="216" y="18"/>
                      <a:pt x="200" y="17"/>
                      <a:pt x="194" y="19"/>
                    </a:cubicBezTo>
                    <a:cubicBezTo>
                      <a:pt x="192" y="19"/>
                      <a:pt x="158" y="212"/>
                      <a:pt x="154" y="323"/>
                    </a:cubicBezTo>
                    <a:cubicBezTo>
                      <a:pt x="150" y="435"/>
                      <a:pt x="138" y="605"/>
                      <a:pt x="137" y="869"/>
                    </a:cubicBezTo>
                    <a:cubicBezTo>
                      <a:pt x="137" y="954"/>
                      <a:pt x="71" y="1005"/>
                      <a:pt x="0" y="1181"/>
                    </a:cubicBezTo>
                    <a:cubicBezTo>
                      <a:pt x="0" y="1181"/>
                      <a:pt x="137" y="1325"/>
                      <a:pt x="496" y="1318"/>
                    </a:cubicBezTo>
                    <a:cubicBezTo>
                      <a:pt x="854" y="1310"/>
                      <a:pt x="968" y="1196"/>
                      <a:pt x="968" y="1196"/>
                    </a:cubicBezTo>
                    <a:cubicBezTo>
                      <a:pt x="875" y="1005"/>
                      <a:pt x="829" y="958"/>
                      <a:pt x="832" y="893"/>
                    </a:cubicBezTo>
                    <a:close/>
                  </a:path>
                </a:pathLst>
              </a:custGeom>
              <a:solidFill>
                <a:srgbClr val="FEC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4" name="Freeform 19"/>
              <p:cNvSpPr>
                <a:spLocks/>
              </p:cNvSpPr>
              <p:nvPr/>
            </p:nvSpPr>
            <p:spPr bwMode="auto">
              <a:xfrm>
                <a:off x="3887" y="1967"/>
                <a:ext cx="291" cy="337"/>
              </a:xfrm>
              <a:custGeom>
                <a:avLst/>
                <a:gdLst>
                  <a:gd name="T0" fmla="*/ 538 w 582"/>
                  <a:gd name="T1" fmla="*/ 154 h 674"/>
                  <a:gd name="T2" fmla="*/ 303 w 582"/>
                  <a:gd name="T3" fmla="*/ 3 h 674"/>
                  <a:gd name="T4" fmla="*/ 68 w 582"/>
                  <a:gd name="T5" fmla="*/ 154 h 674"/>
                  <a:gd name="T6" fmla="*/ 232 w 582"/>
                  <a:gd name="T7" fmla="*/ 674 h 674"/>
                  <a:gd name="T8" fmla="*/ 491 w 582"/>
                  <a:gd name="T9" fmla="*/ 538 h 674"/>
                  <a:gd name="T10" fmla="*/ 523 w 582"/>
                  <a:gd name="T11" fmla="*/ 504 h 674"/>
                  <a:gd name="T12" fmla="*/ 538 w 582"/>
                  <a:gd name="T13" fmla="*/ 154 h 674"/>
                </a:gdLst>
                <a:ahLst/>
                <a:cxnLst>
                  <a:cxn ang="0">
                    <a:pos x="T0" y="T1"/>
                  </a:cxn>
                  <a:cxn ang="0">
                    <a:pos x="T2" y="T3"/>
                  </a:cxn>
                  <a:cxn ang="0">
                    <a:pos x="T4" y="T5"/>
                  </a:cxn>
                  <a:cxn ang="0">
                    <a:pos x="T6" y="T7"/>
                  </a:cxn>
                  <a:cxn ang="0">
                    <a:pos x="T8" y="T9"/>
                  </a:cxn>
                  <a:cxn ang="0">
                    <a:pos x="T10" y="T11"/>
                  </a:cxn>
                  <a:cxn ang="0">
                    <a:pos x="T12" y="T13"/>
                  </a:cxn>
                </a:cxnLst>
                <a:rect l="0" t="0" r="r" b="b"/>
                <a:pathLst>
                  <a:path w="582" h="674">
                    <a:moveTo>
                      <a:pt x="538" y="154"/>
                    </a:moveTo>
                    <a:cubicBezTo>
                      <a:pt x="494" y="3"/>
                      <a:pt x="303" y="3"/>
                      <a:pt x="303" y="3"/>
                    </a:cubicBezTo>
                    <a:cubicBezTo>
                      <a:pt x="303" y="3"/>
                      <a:pt x="100" y="0"/>
                      <a:pt x="68" y="154"/>
                    </a:cubicBezTo>
                    <a:cubicBezTo>
                      <a:pt x="0" y="479"/>
                      <a:pt x="131" y="674"/>
                      <a:pt x="232" y="674"/>
                    </a:cubicBezTo>
                    <a:cubicBezTo>
                      <a:pt x="345" y="674"/>
                      <a:pt x="438" y="583"/>
                      <a:pt x="491" y="538"/>
                    </a:cubicBezTo>
                    <a:cubicBezTo>
                      <a:pt x="537" y="498"/>
                      <a:pt x="507" y="542"/>
                      <a:pt x="523" y="504"/>
                    </a:cubicBezTo>
                    <a:cubicBezTo>
                      <a:pt x="539" y="466"/>
                      <a:pt x="582" y="306"/>
                      <a:pt x="538" y="154"/>
                    </a:cubicBezTo>
                    <a:close/>
                  </a:path>
                </a:pathLst>
              </a:custGeom>
              <a:solidFill>
                <a:srgbClr val="F0A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5" name="Freeform 20"/>
              <p:cNvSpPr>
                <a:spLocks/>
              </p:cNvSpPr>
              <p:nvPr/>
            </p:nvSpPr>
            <p:spPr bwMode="auto">
              <a:xfrm>
                <a:off x="4092" y="2371"/>
                <a:ext cx="202" cy="546"/>
              </a:xfrm>
              <a:custGeom>
                <a:avLst/>
                <a:gdLst>
                  <a:gd name="T0" fmla="*/ 258 w 404"/>
                  <a:gd name="T1" fmla="*/ 21 h 1093"/>
                  <a:gd name="T2" fmla="*/ 78 w 404"/>
                  <a:gd name="T3" fmla="*/ 394 h 1093"/>
                  <a:gd name="T4" fmla="*/ 0 w 404"/>
                  <a:gd name="T5" fmla="*/ 987 h 1093"/>
                  <a:gd name="T6" fmla="*/ 169 w 404"/>
                  <a:gd name="T7" fmla="*/ 1093 h 1093"/>
                  <a:gd name="T8" fmla="*/ 318 w 404"/>
                  <a:gd name="T9" fmla="*/ 513 h 1093"/>
                  <a:gd name="T10" fmla="*/ 258 w 404"/>
                  <a:gd name="T11" fmla="*/ 21 h 1093"/>
                </a:gdLst>
                <a:ahLst/>
                <a:cxnLst>
                  <a:cxn ang="0">
                    <a:pos x="T0" y="T1"/>
                  </a:cxn>
                  <a:cxn ang="0">
                    <a:pos x="T2" y="T3"/>
                  </a:cxn>
                  <a:cxn ang="0">
                    <a:pos x="T4" y="T5"/>
                  </a:cxn>
                  <a:cxn ang="0">
                    <a:pos x="T6" y="T7"/>
                  </a:cxn>
                  <a:cxn ang="0">
                    <a:pos x="T8" y="T9"/>
                  </a:cxn>
                  <a:cxn ang="0">
                    <a:pos x="T10" y="T11"/>
                  </a:cxn>
                </a:cxnLst>
                <a:rect l="0" t="0" r="r" b="b"/>
                <a:pathLst>
                  <a:path w="404" h="1093">
                    <a:moveTo>
                      <a:pt x="258" y="21"/>
                    </a:moveTo>
                    <a:cubicBezTo>
                      <a:pt x="104" y="0"/>
                      <a:pt x="97" y="252"/>
                      <a:pt x="78" y="394"/>
                    </a:cubicBezTo>
                    <a:cubicBezTo>
                      <a:pt x="59" y="536"/>
                      <a:pt x="0" y="987"/>
                      <a:pt x="0" y="987"/>
                    </a:cubicBezTo>
                    <a:cubicBezTo>
                      <a:pt x="169" y="1093"/>
                      <a:pt x="169" y="1093"/>
                      <a:pt x="169" y="1093"/>
                    </a:cubicBezTo>
                    <a:cubicBezTo>
                      <a:pt x="176" y="1075"/>
                      <a:pt x="283" y="689"/>
                      <a:pt x="318" y="513"/>
                    </a:cubicBezTo>
                    <a:cubicBezTo>
                      <a:pt x="353" y="337"/>
                      <a:pt x="404" y="59"/>
                      <a:pt x="258" y="21"/>
                    </a:cubicBezTo>
                    <a:close/>
                  </a:path>
                </a:pathLst>
              </a:custGeom>
              <a:solidFill>
                <a:srgbClr val="DDA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6" name="Freeform 21"/>
              <p:cNvSpPr>
                <a:spLocks/>
              </p:cNvSpPr>
              <p:nvPr/>
            </p:nvSpPr>
            <p:spPr bwMode="auto">
              <a:xfrm>
                <a:off x="3693" y="2654"/>
                <a:ext cx="500" cy="300"/>
              </a:xfrm>
              <a:custGeom>
                <a:avLst/>
                <a:gdLst>
                  <a:gd name="T0" fmla="*/ 74 w 1000"/>
                  <a:gd name="T1" fmla="*/ 38 h 600"/>
                  <a:gd name="T2" fmla="*/ 196 w 1000"/>
                  <a:gd name="T3" fmla="*/ 114 h 600"/>
                  <a:gd name="T4" fmla="*/ 144 w 1000"/>
                  <a:gd name="T5" fmla="*/ 28 h 600"/>
                  <a:gd name="T6" fmla="*/ 185 w 1000"/>
                  <a:gd name="T7" fmla="*/ 23 h 600"/>
                  <a:gd name="T8" fmla="*/ 309 w 1000"/>
                  <a:gd name="T9" fmla="*/ 183 h 600"/>
                  <a:gd name="T10" fmla="*/ 866 w 1000"/>
                  <a:gd name="T11" fmla="*/ 393 h 600"/>
                  <a:gd name="T12" fmla="*/ 928 w 1000"/>
                  <a:gd name="T13" fmla="*/ 569 h 600"/>
                  <a:gd name="T14" fmla="*/ 239 w 1000"/>
                  <a:gd name="T15" fmla="*/ 245 h 600"/>
                  <a:gd name="T16" fmla="*/ 25 w 1000"/>
                  <a:gd name="T17" fmla="*/ 95 h 600"/>
                  <a:gd name="T18" fmla="*/ 74 w 1000"/>
                  <a:gd name="T19" fmla="*/ 3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 h="600">
                    <a:moveTo>
                      <a:pt x="74" y="38"/>
                    </a:moveTo>
                    <a:cubicBezTo>
                      <a:pt x="159" y="117"/>
                      <a:pt x="196" y="114"/>
                      <a:pt x="196" y="114"/>
                    </a:cubicBezTo>
                    <a:cubicBezTo>
                      <a:pt x="196" y="114"/>
                      <a:pt x="148" y="78"/>
                      <a:pt x="144" y="28"/>
                    </a:cubicBezTo>
                    <a:cubicBezTo>
                      <a:pt x="143" y="10"/>
                      <a:pt x="173" y="0"/>
                      <a:pt x="185" y="23"/>
                    </a:cubicBezTo>
                    <a:cubicBezTo>
                      <a:pt x="222" y="95"/>
                      <a:pt x="263" y="123"/>
                      <a:pt x="309" y="183"/>
                    </a:cubicBezTo>
                    <a:cubicBezTo>
                      <a:pt x="348" y="235"/>
                      <a:pt x="733" y="293"/>
                      <a:pt x="866" y="393"/>
                    </a:cubicBezTo>
                    <a:cubicBezTo>
                      <a:pt x="1000" y="493"/>
                      <a:pt x="989" y="538"/>
                      <a:pt x="928" y="569"/>
                    </a:cubicBezTo>
                    <a:cubicBezTo>
                      <a:pt x="869" y="600"/>
                      <a:pt x="483" y="480"/>
                      <a:pt x="239" y="245"/>
                    </a:cubicBezTo>
                    <a:cubicBezTo>
                      <a:pt x="219" y="230"/>
                      <a:pt x="108" y="238"/>
                      <a:pt x="25" y="95"/>
                    </a:cubicBezTo>
                    <a:cubicBezTo>
                      <a:pt x="0" y="53"/>
                      <a:pt x="48" y="14"/>
                      <a:pt x="74" y="38"/>
                    </a:cubicBezTo>
                    <a:close/>
                  </a:path>
                </a:pathLst>
              </a:custGeom>
              <a:solidFill>
                <a:srgbClr val="DDA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7" name="Freeform 22"/>
              <p:cNvSpPr>
                <a:spLocks/>
              </p:cNvSpPr>
              <p:nvPr/>
            </p:nvSpPr>
            <p:spPr bwMode="auto">
              <a:xfrm>
                <a:off x="3867" y="1891"/>
                <a:ext cx="414" cy="625"/>
              </a:xfrm>
              <a:custGeom>
                <a:avLst/>
                <a:gdLst>
                  <a:gd name="T0" fmla="*/ 91 w 827"/>
                  <a:gd name="T1" fmla="*/ 539 h 1250"/>
                  <a:gd name="T2" fmla="*/ 91 w 827"/>
                  <a:gd name="T3" fmla="*/ 423 h 1250"/>
                  <a:gd name="T4" fmla="*/ 118 w 827"/>
                  <a:gd name="T5" fmla="*/ 356 h 1250"/>
                  <a:gd name="T6" fmla="*/ 247 w 827"/>
                  <a:gd name="T7" fmla="*/ 252 h 1250"/>
                  <a:gd name="T8" fmla="*/ 363 w 827"/>
                  <a:gd name="T9" fmla="*/ 371 h 1250"/>
                  <a:gd name="T10" fmla="*/ 465 w 827"/>
                  <a:gd name="T11" fmla="*/ 512 h 1250"/>
                  <a:gd name="T12" fmla="*/ 510 w 827"/>
                  <a:gd name="T13" fmla="*/ 501 h 1250"/>
                  <a:gd name="T14" fmla="*/ 483 w 827"/>
                  <a:gd name="T15" fmla="*/ 1250 h 1250"/>
                  <a:gd name="T16" fmla="*/ 814 w 827"/>
                  <a:gd name="T17" fmla="*/ 1250 h 1250"/>
                  <a:gd name="T18" fmla="*/ 616 w 827"/>
                  <a:gd name="T19" fmla="*/ 150 h 1250"/>
                  <a:gd name="T20" fmla="*/ 265 w 827"/>
                  <a:gd name="T21" fmla="*/ 60 h 1250"/>
                  <a:gd name="T22" fmla="*/ 265 w 827"/>
                  <a:gd name="T23" fmla="*/ 60 h 1250"/>
                  <a:gd name="T24" fmla="*/ 68 w 827"/>
                  <a:gd name="T25" fmla="*/ 193 h 1250"/>
                  <a:gd name="T26" fmla="*/ 91 w 827"/>
                  <a:gd name="T27" fmla="*/ 539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7" h="1250">
                    <a:moveTo>
                      <a:pt x="91" y="539"/>
                    </a:moveTo>
                    <a:cubicBezTo>
                      <a:pt x="91" y="423"/>
                      <a:pt x="91" y="423"/>
                      <a:pt x="91" y="423"/>
                    </a:cubicBezTo>
                    <a:cubicBezTo>
                      <a:pt x="100" y="392"/>
                      <a:pt x="114" y="371"/>
                      <a:pt x="118" y="356"/>
                    </a:cubicBezTo>
                    <a:cubicBezTo>
                      <a:pt x="147" y="257"/>
                      <a:pt x="210" y="304"/>
                      <a:pt x="247" y="252"/>
                    </a:cubicBezTo>
                    <a:cubicBezTo>
                      <a:pt x="282" y="301"/>
                      <a:pt x="334" y="279"/>
                      <a:pt x="363" y="371"/>
                    </a:cubicBezTo>
                    <a:cubicBezTo>
                      <a:pt x="377" y="415"/>
                      <a:pt x="452" y="452"/>
                      <a:pt x="465" y="512"/>
                    </a:cubicBezTo>
                    <a:cubicBezTo>
                      <a:pt x="470" y="536"/>
                      <a:pt x="509" y="487"/>
                      <a:pt x="510" y="501"/>
                    </a:cubicBezTo>
                    <a:cubicBezTo>
                      <a:pt x="521" y="770"/>
                      <a:pt x="326" y="823"/>
                      <a:pt x="483" y="1250"/>
                    </a:cubicBezTo>
                    <a:cubicBezTo>
                      <a:pt x="814" y="1250"/>
                      <a:pt x="814" y="1250"/>
                      <a:pt x="814" y="1250"/>
                    </a:cubicBezTo>
                    <a:cubicBezTo>
                      <a:pt x="765" y="756"/>
                      <a:pt x="827" y="471"/>
                      <a:pt x="616" y="150"/>
                    </a:cubicBezTo>
                    <a:cubicBezTo>
                      <a:pt x="526" y="13"/>
                      <a:pt x="306" y="0"/>
                      <a:pt x="265" y="60"/>
                    </a:cubicBezTo>
                    <a:cubicBezTo>
                      <a:pt x="265" y="60"/>
                      <a:pt x="265" y="60"/>
                      <a:pt x="265" y="60"/>
                    </a:cubicBezTo>
                    <a:cubicBezTo>
                      <a:pt x="265" y="60"/>
                      <a:pt x="125" y="21"/>
                      <a:pt x="68" y="193"/>
                    </a:cubicBezTo>
                    <a:cubicBezTo>
                      <a:pt x="0" y="398"/>
                      <a:pt x="91" y="539"/>
                      <a:pt x="91" y="539"/>
                    </a:cubicBezTo>
                    <a:close/>
                  </a:path>
                </a:pathLst>
              </a:custGeom>
              <a:solidFill>
                <a:srgbClr val="785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grpSp>
        <p:nvGrpSpPr>
          <p:cNvPr id="358" name="Group 357"/>
          <p:cNvGrpSpPr>
            <a:grpSpLocks noChangeAspect="1"/>
          </p:cNvGrpSpPr>
          <p:nvPr/>
        </p:nvGrpSpPr>
        <p:grpSpPr>
          <a:xfrm rot="18909182">
            <a:off x="7440105" y="3723106"/>
            <a:ext cx="320040" cy="253472"/>
            <a:chOff x="4644733" y="1715400"/>
            <a:chExt cx="376051" cy="297833"/>
          </a:xfrm>
          <a:solidFill>
            <a:schemeClr val="tx2"/>
          </a:solidFill>
        </p:grpSpPr>
        <p:sp>
          <p:nvSpPr>
            <p:cNvPr id="359" name="Freeform 223"/>
            <p:cNvSpPr>
              <a:spLocks/>
            </p:cNvSpPr>
            <p:nvPr/>
          </p:nvSpPr>
          <p:spPr bwMode="auto">
            <a:xfrm>
              <a:off x="4644733" y="1715400"/>
              <a:ext cx="376051" cy="125601"/>
            </a:xfrm>
            <a:custGeom>
              <a:avLst/>
              <a:gdLst>
                <a:gd name="T0" fmla="*/ 106 w 212"/>
                <a:gd name="T1" fmla="*/ 0 h 71"/>
                <a:gd name="T2" fmla="*/ 106 w 212"/>
                <a:gd name="T3" fmla="*/ 0 h 71"/>
                <a:gd name="T4" fmla="*/ 48 w 212"/>
                <a:gd name="T5" fmla="*/ 12 h 71"/>
                <a:gd name="T6" fmla="*/ 0 w 212"/>
                <a:gd name="T7" fmla="*/ 44 h 71"/>
                <a:gd name="T8" fmla="*/ 27 w 212"/>
                <a:gd name="T9" fmla="*/ 71 h 71"/>
                <a:gd name="T10" fmla="*/ 63 w 212"/>
                <a:gd name="T11" fmla="*/ 47 h 71"/>
                <a:gd name="T12" fmla="*/ 106 w 212"/>
                <a:gd name="T13" fmla="*/ 38 h 71"/>
                <a:gd name="T14" fmla="*/ 185 w 212"/>
                <a:gd name="T15" fmla="*/ 71 h 71"/>
                <a:gd name="T16" fmla="*/ 212 w 212"/>
                <a:gd name="T17" fmla="*/ 44 h 71"/>
                <a:gd name="T18" fmla="*/ 164 w 212"/>
                <a:gd name="T19" fmla="*/ 12 h 71"/>
                <a:gd name="T20" fmla="*/ 106 w 21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71">
                  <a:moveTo>
                    <a:pt x="106" y="0"/>
                  </a:moveTo>
                  <a:cubicBezTo>
                    <a:pt x="106" y="0"/>
                    <a:pt x="106" y="0"/>
                    <a:pt x="106" y="0"/>
                  </a:cubicBezTo>
                  <a:cubicBezTo>
                    <a:pt x="86" y="0"/>
                    <a:pt x="67" y="5"/>
                    <a:pt x="48" y="12"/>
                  </a:cubicBezTo>
                  <a:cubicBezTo>
                    <a:pt x="30" y="20"/>
                    <a:pt x="14" y="31"/>
                    <a:pt x="0" y="44"/>
                  </a:cubicBezTo>
                  <a:cubicBezTo>
                    <a:pt x="27" y="71"/>
                    <a:pt x="27" y="71"/>
                    <a:pt x="27" y="71"/>
                  </a:cubicBezTo>
                  <a:cubicBezTo>
                    <a:pt x="37" y="61"/>
                    <a:pt x="49" y="53"/>
                    <a:pt x="63" y="47"/>
                  </a:cubicBezTo>
                  <a:cubicBezTo>
                    <a:pt x="76" y="41"/>
                    <a:pt x="91" y="38"/>
                    <a:pt x="106" y="38"/>
                  </a:cubicBezTo>
                  <a:cubicBezTo>
                    <a:pt x="136" y="38"/>
                    <a:pt x="164" y="50"/>
                    <a:pt x="185" y="71"/>
                  </a:cubicBezTo>
                  <a:cubicBezTo>
                    <a:pt x="212" y="44"/>
                    <a:pt x="212" y="44"/>
                    <a:pt x="212" y="44"/>
                  </a:cubicBezTo>
                  <a:cubicBezTo>
                    <a:pt x="198" y="30"/>
                    <a:pt x="182" y="19"/>
                    <a:pt x="164" y="12"/>
                  </a:cubicBezTo>
                  <a:cubicBezTo>
                    <a:pt x="146" y="5"/>
                    <a:pt x="127"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0" name="Freeform 224"/>
            <p:cNvSpPr>
              <a:spLocks/>
            </p:cNvSpPr>
            <p:nvPr/>
          </p:nvSpPr>
          <p:spPr bwMode="auto">
            <a:xfrm>
              <a:off x="4719191" y="1825207"/>
              <a:ext cx="225631" cy="94013"/>
            </a:xfrm>
            <a:custGeom>
              <a:avLst/>
              <a:gdLst>
                <a:gd name="T0" fmla="*/ 127 w 127"/>
                <a:gd name="T1" fmla="*/ 26 h 53"/>
                <a:gd name="T2" fmla="*/ 127 w 127"/>
                <a:gd name="T3" fmla="*/ 26 h 53"/>
                <a:gd name="T4" fmla="*/ 99 w 127"/>
                <a:gd name="T5" fmla="*/ 7 h 53"/>
                <a:gd name="T6" fmla="*/ 64 w 127"/>
                <a:gd name="T7" fmla="*/ 0 h 53"/>
                <a:gd name="T8" fmla="*/ 29 w 127"/>
                <a:gd name="T9" fmla="*/ 7 h 53"/>
                <a:gd name="T10" fmla="*/ 0 w 127"/>
                <a:gd name="T11" fmla="*/ 27 h 53"/>
                <a:gd name="T12" fmla="*/ 28 w 127"/>
                <a:gd name="T13" fmla="*/ 53 h 53"/>
                <a:gd name="T14" fmla="*/ 64 w 127"/>
                <a:gd name="T15" fmla="*/ 37 h 53"/>
                <a:gd name="T16" fmla="*/ 101 w 127"/>
                <a:gd name="T17" fmla="*/ 52 h 53"/>
                <a:gd name="T18" fmla="*/ 127 w 127"/>
                <a:gd name="T1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3">
                  <a:moveTo>
                    <a:pt x="127" y="26"/>
                  </a:moveTo>
                  <a:cubicBezTo>
                    <a:pt x="127" y="26"/>
                    <a:pt x="127" y="26"/>
                    <a:pt x="127" y="26"/>
                  </a:cubicBezTo>
                  <a:cubicBezTo>
                    <a:pt x="119" y="17"/>
                    <a:pt x="109" y="11"/>
                    <a:pt x="99" y="7"/>
                  </a:cubicBezTo>
                  <a:cubicBezTo>
                    <a:pt x="88" y="2"/>
                    <a:pt x="76" y="0"/>
                    <a:pt x="64" y="0"/>
                  </a:cubicBezTo>
                  <a:cubicBezTo>
                    <a:pt x="52" y="0"/>
                    <a:pt x="40" y="2"/>
                    <a:pt x="29" y="7"/>
                  </a:cubicBezTo>
                  <a:cubicBezTo>
                    <a:pt x="18" y="12"/>
                    <a:pt x="9" y="18"/>
                    <a:pt x="0" y="27"/>
                  </a:cubicBezTo>
                  <a:cubicBezTo>
                    <a:pt x="28" y="53"/>
                    <a:pt x="28" y="53"/>
                    <a:pt x="28" y="53"/>
                  </a:cubicBezTo>
                  <a:cubicBezTo>
                    <a:pt x="37" y="43"/>
                    <a:pt x="50" y="37"/>
                    <a:pt x="64" y="37"/>
                  </a:cubicBezTo>
                  <a:cubicBezTo>
                    <a:pt x="78" y="37"/>
                    <a:pt x="91" y="43"/>
                    <a:pt x="101" y="52"/>
                  </a:cubicBezTo>
                  <a:lnTo>
                    <a:pt x="1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1" name="Oval 225"/>
            <p:cNvSpPr>
              <a:spLocks noChangeArrowheads="1"/>
            </p:cNvSpPr>
            <p:nvPr/>
          </p:nvSpPr>
          <p:spPr bwMode="auto">
            <a:xfrm>
              <a:off x="4793649" y="1935014"/>
              <a:ext cx="78219" cy="782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pic>
        <p:nvPicPr>
          <p:cNvPr id="362" name="Picture 36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88270" y="4897241"/>
            <a:ext cx="1723073" cy="1321455"/>
          </a:xfrm>
          <a:prstGeom prst="rect">
            <a:avLst/>
          </a:prstGeom>
        </p:spPr>
      </p:pic>
      <p:pic>
        <p:nvPicPr>
          <p:cNvPr id="363" name="Picture 36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86374" y="4527133"/>
            <a:ext cx="657894" cy="781409"/>
          </a:xfrm>
          <a:prstGeom prst="rect">
            <a:avLst/>
          </a:prstGeom>
        </p:spPr>
      </p:pic>
      <p:grpSp>
        <p:nvGrpSpPr>
          <p:cNvPr id="365" name="Group 364"/>
          <p:cNvGrpSpPr>
            <a:grpSpLocks noChangeAspect="1"/>
          </p:cNvGrpSpPr>
          <p:nvPr/>
        </p:nvGrpSpPr>
        <p:grpSpPr>
          <a:xfrm rot="18909182">
            <a:off x="5239164" y="4512505"/>
            <a:ext cx="190308" cy="150724"/>
            <a:chOff x="4644733" y="1715400"/>
            <a:chExt cx="376051" cy="297833"/>
          </a:xfrm>
          <a:solidFill>
            <a:schemeClr val="tx2"/>
          </a:solidFill>
        </p:grpSpPr>
        <p:sp>
          <p:nvSpPr>
            <p:cNvPr id="366" name="Freeform 223"/>
            <p:cNvSpPr>
              <a:spLocks/>
            </p:cNvSpPr>
            <p:nvPr/>
          </p:nvSpPr>
          <p:spPr bwMode="auto">
            <a:xfrm>
              <a:off x="4644733" y="1715400"/>
              <a:ext cx="376051" cy="125601"/>
            </a:xfrm>
            <a:custGeom>
              <a:avLst/>
              <a:gdLst>
                <a:gd name="T0" fmla="*/ 106 w 212"/>
                <a:gd name="T1" fmla="*/ 0 h 71"/>
                <a:gd name="T2" fmla="*/ 106 w 212"/>
                <a:gd name="T3" fmla="*/ 0 h 71"/>
                <a:gd name="T4" fmla="*/ 48 w 212"/>
                <a:gd name="T5" fmla="*/ 12 h 71"/>
                <a:gd name="T6" fmla="*/ 0 w 212"/>
                <a:gd name="T7" fmla="*/ 44 h 71"/>
                <a:gd name="T8" fmla="*/ 27 w 212"/>
                <a:gd name="T9" fmla="*/ 71 h 71"/>
                <a:gd name="T10" fmla="*/ 63 w 212"/>
                <a:gd name="T11" fmla="*/ 47 h 71"/>
                <a:gd name="T12" fmla="*/ 106 w 212"/>
                <a:gd name="T13" fmla="*/ 38 h 71"/>
                <a:gd name="T14" fmla="*/ 185 w 212"/>
                <a:gd name="T15" fmla="*/ 71 h 71"/>
                <a:gd name="T16" fmla="*/ 212 w 212"/>
                <a:gd name="T17" fmla="*/ 44 h 71"/>
                <a:gd name="T18" fmla="*/ 164 w 212"/>
                <a:gd name="T19" fmla="*/ 12 h 71"/>
                <a:gd name="T20" fmla="*/ 106 w 21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71">
                  <a:moveTo>
                    <a:pt x="106" y="0"/>
                  </a:moveTo>
                  <a:cubicBezTo>
                    <a:pt x="106" y="0"/>
                    <a:pt x="106" y="0"/>
                    <a:pt x="106" y="0"/>
                  </a:cubicBezTo>
                  <a:cubicBezTo>
                    <a:pt x="86" y="0"/>
                    <a:pt x="67" y="5"/>
                    <a:pt x="48" y="12"/>
                  </a:cubicBezTo>
                  <a:cubicBezTo>
                    <a:pt x="30" y="20"/>
                    <a:pt x="14" y="31"/>
                    <a:pt x="0" y="44"/>
                  </a:cubicBezTo>
                  <a:cubicBezTo>
                    <a:pt x="27" y="71"/>
                    <a:pt x="27" y="71"/>
                    <a:pt x="27" y="71"/>
                  </a:cubicBezTo>
                  <a:cubicBezTo>
                    <a:pt x="37" y="61"/>
                    <a:pt x="49" y="53"/>
                    <a:pt x="63" y="47"/>
                  </a:cubicBezTo>
                  <a:cubicBezTo>
                    <a:pt x="76" y="41"/>
                    <a:pt x="91" y="38"/>
                    <a:pt x="106" y="38"/>
                  </a:cubicBezTo>
                  <a:cubicBezTo>
                    <a:pt x="136" y="38"/>
                    <a:pt x="164" y="50"/>
                    <a:pt x="185" y="71"/>
                  </a:cubicBezTo>
                  <a:cubicBezTo>
                    <a:pt x="212" y="44"/>
                    <a:pt x="212" y="44"/>
                    <a:pt x="212" y="44"/>
                  </a:cubicBezTo>
                  <a:cubicBezTo>
                    <a:pt x="198" y="30"/>
                    <a:pt x="182" y="19"/>
                    <a:pt x="164" y="12"/>
                  </a:cubicBezTo>
                  <a:cubicBezTo>
                    <a:pt x="146" y="5"/>
                    <a:pt x="127"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7" name="Freeform 224"/>
            <p:cNvSpPr>
              <a:spLocks/>
            </p:cNvSpPr>
            <p:nvPr/>
          </p:nvSpPr>
          <p:spPr bwMode="auto">
            <a:xfrm>
              <a:off x="4719191" y="1825207"/>
              <a:ext cx="225631" cy="94013"/>
            </a:xfrm>
            <a:custGeom>
              <a:avLst/>
              <a:gdLst>
                <a:gd name="T0" fmla="*/ 127 w 127"/>
                <a:gd name="T1" fmla="*/ 26 h 53"/>
                <a:gd name="T2" fmla="*/ 127 w 127"/>
                <a:gd name="T3" fmla="*/ 26 h 53"/>
                <a:gd name="T4" fmla="*/ 99 w 127"/>
                <a:gd name="T5" fmla="*/ 7 h 53"/>
                <a:gd name="T6" fmla="*/ 64 w 127"/>
                <a:gd name="T7" fmla="*/ 0 h 53"/>
                <a:gd name="T8" fmla="*/ 29 w 127"/>
                <a:gd name="T9" fmla="*/ 7 h 53"/>
                <a:gd name="T10" fmla="*/ 0 w 127"/>
                <a:gd name="T11" fmla="*/ 27 h 53"/>
                <a:gd name="T12" fmla="*/ 28 w 127"/>
                <a:gd name="T13" fmla="*/ 53 h 53"/>
                <a:gd name="T14" fmla="*/ 64 w 127"/>
                <a:gd name="T15" fmla="*/ 37 h 53"/>
                <a:gd name="T16" fmla="*/ 101 w 127"/>
                <a:gd name="T17" fmla="*/ 52 h 53"/>
                <a:gd name="T18" fmla="*/ 127 w 127"/>
                <a:gd name="T1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3">
                  <a:moveTo>
                    <a:pt x="127" y="26"/>
                  </a:moveTo>
                  <a:cubicBezTo>
                    <a:pt x="127" y="26"/>
                    <a:pt x="127" y="26"/>
                    <a:pt x="127" y="26"/>
                  </a:cubicBezTo>
                  <a:cubicBezTo>
                    <a:pt x="119" y="17"/>
                    <a:pt x="109" y="11"/>
                    <a:pt x="99" y="7"/>
                  </a:cubicBezTo>
                  <a:cubicBezTo>
                    <a:pt x="88" y="2"/>
                    <a:pt x="76" y="0"/>
                    <a:pt x="64" y="0"/>
                  </a:cubicBezTo>
                  <a:cubicBezTo>
                    <a:pt x="52" y="0"/>
                    <a:pt x="40" y="2"/>
                    <a:pt x="29" y="7"/>
                  </a:cubicBezTo>
                  <a:cubicBezTo>
                    <a:pt x="18" y="12"/>
                    <a:pt x="9" y="18"/>
                    <a:pt x="0" y="27"/>
                  </a:cubicBezTo>
                  <a:cubicBezTo>
                    <a:pt x="28" y="53"/>
                    <a:pt x="28" y="53"/>
                    <a:pt x="28" y="53"/>
                  </a:cubicBezTo>
                  <a:cubicBezTo>
                    <a:pt x="37" y="43"/>
                    <a:pt x="50" y="37"/>
                    <a:pt x="64" y="37"/>
                  </a:cubicBezTo>
                  <a:cubicBezTo>
                    <a:pt x="78" y="37"/>
                    <a:pt x="91" y="43"/>
                    <a:pt x="101" y="52"/>
                  </a:cubicBezTo>
                  <a:lnTo>
                    <a:pt x="1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8" name="Oval 225"/>
            <p:cNvSpPr>
              <a:spLocks noChangeArrowheads="1"/>
            </p:cNvSpPr>
            <p:nvPr/>
          </p:nvSpPr>
          <p:spPr bwMode="auto">
            <a:xfrm>
              <a:off x="4793649" y="1935014"/>
              <a:ext cx="78219" cy="782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Tree>
    <p:extLst>
      <p:ext uri="{BB962C8B-B14F-4D97-AF65-F5344CB8AC3E}">
        <p14:creationId xmlns:p14="http://schemas.microsoft.com/office/powerpoint/2010/main" val="170223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0" y="0"/>
            <a:ext cx="12192000" cy="6858000"/>
          </a:xfrm>
          <a:prstGeom prst="rect">
            <a:avLst/>
          </a:prstGeom>
          <a:solidFill>
            <a:schemeClr val="bg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pic>
        <p:nvPicPr>
          <p:cNvPr id="3"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4153" y="2669990"/>
            <a:ext cx="1391112" cy="151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56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Number" descr="AQAAAAAQAAJBTjPnL3FNlCuBY/MgwBPmIQW5ui1Gs2yyJNFlPdnrBos41z2f8RWhudr573LKC50W1qzMddoDohP2mbaPBvm6xImF/omB5yiOy3qHfssjj5ADVLcC8g+iQp4IliHeLzNjkIFSrgMzQgPRiA4FbCBq1UqMd15kH+xEau4jS3mE9gV8aN8jkQbBokgOpTbkv2+J7YVM0q8Y1bfE5lW+DFLxK7JkErih5L2VDinn9xx0ryaHK26F9emsh6YO9Duz4w=="/>
          <p:cNvSpPr>
            <a:spLocks noGrp="1"/>
          </p:cNvSpPr>
          <p:nvPr>
            <p:ph type="sldNum" sz="quarter" idx="4"/>
          </p:nvPr>
        </p:nvSpPr>
        <p:spPr/>
        <p:txBody>
          <a:bodyPr/>
          <a:lstStyle/>
          <a:p>
            <a:fld id="{3C5482B9-D11D-4067-B360-F1AA9B4F5826}" type="slidenum">
              <a:rPr lang="en-US" noProof="1" smtClean="0">
                <a:solidFill>
                  <a:srgbClr val="000000"/>
                </a:solidFill>
              </a:rPr>
              <a:pPr/>
              <a:t>2</a:t>
            </a:fld>
            <a:endParaRPr lang="en-US" noProof="1">
              <a:solidFill>
                <a:srgbClr val="000000"/>
              </a:solidFill>
            </a:endParaRPr>
          </a:p>
        </p:txBody>
      </p:sp>
      <p:sp>
        <p:nvSpPr>
          <p:cNvPr id="4" name="Rectangle 3"/>
          <p:cNvSpPr/>
          <p:nvPr/>
        </p:nvSpPr>
        <p:spPr>
          <a:xfrm>
            <a:off x="1436072" y="1915810"/>
            <a:ext cx="4063568" cy="235821"/>
          </a:xfrm>
          <a:prstGeom prst="rect">
            <a:avLst/>
          </a:prstGeom>
        </p:spPr>
        <p:txBody>
          <a:bodyPr wrap="square" lIns="0" tIns="0" rIns="0" bIns="0" anchor="b" anchorCtr="0">
            <a:noAutofit/>
          </a:bodyPr>
          <a:lstStyle/>
          <a:p>
            <a:pPr algn="l">
              <a:buClr>
                <a:srgbClr val="FFFFFF"/>
              </a:buClr>
              <a:tabLst>
                <a:tab pos="5829300" algn="ctr"/>
              </a:tabLst>
            </a:pPr>
            <a:r>
              <a:rPr lang="en-US" altLang="zh-CN" sz="1400" dirty="0">
                <a:latin typeface="+mn-lt"/>
              </a:rPr>
              <a:t>2020</a:t>
            </a:r>
            <a:r>
              <a:rPr lang="zh-CN" altLang="en-US" sz="1400" dirty="0">
                <a:latin typeface="+mn-lt"/>
              </a:rPr>
              <a:t>年</a:t>
            </a:r>
            <a:r>
              <a:rPr lang="zh-TW" altLang="en-US" sz="1400" dirty="0">
                <a:latin typeface="+mn-lt"/>
              </a:rPr>
              <a:t>财务更新</a:t>
            </a:r>
            <a:endParaRPr lang="en-US" altLang="zh-TW" sz="1400" dirty="0">
              <a:latin typeface="+mn-lt"/>
            </a:endParaRPr>
          </a:p>
        </p:txBody>
      </p:sp>
      <p:sp>
        <p:nvSpPr>
          <p:cNvPr id="51" name="Rectangle 50"/>
          <p:cNvSpPr/>
          <p:nvPr/>
        </p:nvSpPr>
        <p:spPr>
          <a:xfrm>
            <a:off x="1436072" y="2553957"/>
            <a:ext cx="4063568" cy="235821"/>
          </a:xfrm>
          <a:prstGeom prst="rect">
            <a:avLst/>
          </a:prstGeom>
        </p:spPr>
        <p:txBody>
          <a:bodyPr wrap="square" lIns="0" tIns="0" rIns="0" bIns="0" anchor="b" anchorCtr="0">
            <a:noAutofit/>
          </a:bodyPr>
          <a:lstStyle/>
          <a:p>
            <a:pPr algn="l">
              <a:buClr>
                <a:srgbClr val="FFFFFF"/>
              </a:buClr>
              <a:tabLst>
                <a:tab pos="5829300" algn="ctr"/>
              </a:tabLst>
            </a:pPr>
            <a:r>
              <a:rPr lang="en-US" altLang="zh-CN" sz="1400" dirty="0">
                <a:latin typeface="+mn-lt"/>
              </a:rPr>
              <a:t>2020</a:t>
            </a:r>
            <a:r>
              <a:rPr lang="zh-TW" altLang="en-US" sz="1400" dirty="0">
                <a:latin typeface="+mn-lt"/>
              </a:rPr>
              <a:t>年业务更新</a:t>
            </a:r>
            <a:endParaRPr lang="en-US" altLang="zh-TW" sz="1400" dirty="0">
              <a:latin typeface="+mn-lt"/>
            </a:endParaRPr>
          </a:p>
        </p:txBody>
      </p:sp>
      <p:grpSp>
        <p:nvGrpSpPr>
          <p:cNvPr id="5" name="Group 4"/>
          <p:cNvGrpSpPr/>
          <p:nvPr/>
        </p:nvGrpSpPr>
        <p:grpSpPr>
          <a:xfrm>
            <a:off x="599017" y="1803850"/>
            <a:ext cx="475411" cy="1566259"/>
            <a:chOff x="2518073" y="1803850"/>
            <a:chExt cx="475411" cy="1566259"/>
          </a:xfrm>
        </p:grpSpPr>
        <p:grpSp>
          <p:nvGrpSpPr>
            <p:cNvPr id="21" name="Group 20"/>
            <p:cNvGrpSpPr/>
            <p:nvPr/>
          </p:nvGrpSpPr>
          <p:grpSpPr>
            <a:xfrm>
              <a:off x="2518073" y="1803850"/>
              <a:ext cx="475411" cy="363633"/>
              <a:chOff x="1390930" y="1045270"/>
              <a:chExt cx="401631" cy="403498"/>
            </a:xfrm>
          </p:grpSpPr>
          <p:sp>
            <p:nvSpPr>
              <p:cNvPr id="22" name="box" descr="&lt;tags&gt;&lt;tag n=&quot;TagName&quot; v=&quot;HeadingBox1&quot; /&gt;&lt;tag n=&quot;Top&quot; v=&quot;77.875&quot; /&gt;&lt;tag n=&quot;Left&quot; v=&quot;35.75&quot; /&gt;&lt;tag n=&quot;Height&quot; v=&quot;21.375&quot; /&gt;&lt;tag n=&quot;Width&quot; v=&quot;209.75&quot; /&gt;&lt;/tags&gt;"/>
              <p:cNvSpPr>
                <a:spLocks noChangeArrowheads="1"/>
              </p:cNvSpPr>
              <p:nvPr/>
            </p:nvSpPr>
            <p:spPr bwMode="gray">
              <a:xfrm>
                <a:off x="1390930" y="1045270"/>
                <a:ext cx="344773" cy="349868"/>
              </a:xfrm>
              <a:prstGeom prst="rect">
                <a:avLst/>
              </a:prstGeom>
              <a:solidFill>
                <a:schemeClr val="accent1">
                  <a:lumMod val="60000"/>
                  <a:lumOff val="40000"/>
                </a:schemeClr>
              </a:solidFill>
              <a:ln w="12700" algn="ctr">
                <a:noFill/>
                <a:miter lim="800000"/>
                <a:headEnd/>
                <a:tailEnd/>
              </a:ln>
              <a:effectLst/>
            </p:spPr>
            <p:txBody>
              <a:bodyPr wrap="none" lIns="0" tIns="0" rIns="0" bIns="0" anchor="ctr">
                <a:noAutofit/>
              </a:bodyPr>
              <a:lstStyle/>
              <a:p>
                <a:pPr defTabSz="728663">
                  <a:spcBef>
                    <a:spcPct val="40000"/>
                  </a:spcBef>
                  <a:buClr>
                    <a:srgbClr val="000000"/>
                  </a:buClr>
                  <a:buSzPct val="120000"/>
                </a:pPr>
                <a:endParaRPr lang="en-GB" altLang="ja-JP" sz="1600" b="1" dirty="0">
                  <a:solidFill>
                    <a:srgbClr val="FFFFFF"/>
                  </a:solidFill>
                  <a:latin typeface="+mn-lt"/>
                </a:endParaRPr>
              </a:p>
            </p:txBody>
          </p:sp>
          <p:sp>
            <p:nvSpPr>
              <p:cNvPr id="23" name="box" descr="&lt;tags&gt;&lt;tag n=&quot;TagName&quot; v=&quot;HeadingBox1&quot; /&gt;&lt;tag n=&quot;Top&quot; v=&quot;77.875&quot; /&gt;&lt;tag n=&quot;Left&quot; v=&quot;35.75&quot; /&gt;&lt;tag n=&quot;Height&quot; v=&quot;21.375&quot; /&gt;&lt;tag n=&quot;Width&quot; v=&quot;209.75&quot; /&gt;&lt;/tags&gt;"/>
              <p:cNvSpPr>
                <a:spLocks noChangeArrowheads="1"/>
              </p:cNvSpPr>
              <p:nvPr/>
            </p:nvSpPr>
            <p:spPr bwMode="gray">
              <a:xfrm>
                <a:off x="1447788" y="1098900"/>
                <a:ext cx="344773" cy="349868"/>
              </a:xfrm>
              <a:prstGeom prst="rect">
                <a:avLst/>
              </a:prstGeom>
              <a:solidFill>
                <a:schemeClr val="accent1"/>
              </a:solidFill>
              <a:ln w="12700" algn="ctr">
                <a:noFill/>
                <a:miter lim="800000"/>
                <a:headEnd/>
                <a:tailEnd/>
              </a:ln>
              <a:effectLst/>
            </p:spPr>
            <p:txBody>
              <a:bodyPr wrap="none" lIns="0" tIns="0" rIns="0" bIns="0" anchor="ctr">
                <a:noAutofit/>
              </a:bodyPr>
              <a:lstStyle/>
              <a:p>
                <a:pPr defTabSz="728663">
                  <a:spcBef>
                    <a:spcPct val="40000"/>
                  </a:spcBef>
                  <a:buClr>
                    <a:srgbClr val="000000"/>
                  </a:buClr>
                  <a:buSzPct val="120000"/>
                </a:pPr>
                <a:r>
                  <a:rPr lang="en-US" altLang="zh-CN" sz="1600" b="1" dirty="0">
                    <a:solidFill>
                      <a:srgbClr val="FFFFFF"/>
                    </a:solidFill>
                    <a:latin typeface="+mn-lt"/>
                  </a:rPr>
                  <a:t>1</a:t>
                </a:r>
                <a:endParaRPr lang="en-GB" altLang="ja-JP" sz="1600" b="1" dirty="0">
                  <a:solidFill>
                    <a:srgbClr val="FFFFFF"/>
                  </a:solidFill>
                  <a:latin typeface="+mn-lt"/>
                </a:endParaRPr>
              </a:p>
            </p:txBody>
          </p:sp>
        </p:grpSp>
        <p:grpSp>
          <p:nvGrpSpPr>
            <p:cNvPr id="24" name="Group 23"/>
            <p:cNvGrpSpPr/>
            <p:nvPr/>
          </p:nvGrpSpPr>
          <p:grpSpPr>
            <a:xfrm>
              <a:off x="2518073" y="2404093"/>
              <a:ext cx="475411" cy="365773"/>
              <a:chOff x="1390930" y="1624648"/>
              <a:chExt cx="401631" cy="405873"/>
            </a:xfrm>
          </p:grpSpPr>
          <p:sp>
            <p:nvSpPr>
              <p:cNvPr id="25" name="box" descr="&lt;tags&gt;&lt;tag n=&quot;TagName&quot; v=&quot;HeadingBox1&quot; /&gt;&lt;tag n=&quot;Top&quot; v=&quot;77.875&quot; /&gt;&lt;tag n=&quot;Left&quot; v=&quot;35.75&quot; /&gt;&lt;tag n=&quot;Height&quot; v=&quot;21.375&quot; /&gt;&lt;tag n=&quot;Width&quot; v=&quot;209.75&quot; /&gt;&lt;/tags&gt;"/>
              <p:cNvSpPr>
                <a:spLocks noChangeArrowheads="1"/>
              </p:cNvSpPr>
              <p:nvPr/>
            </p:nvSpPr>
            <p:spPr bwMode="gray">
              <a:xfrm>
                <a:off x="1390930" y="1624648"/>
                <a:ext cx="344773" cy="349868"/>
              </a:xfrm>
              <a:prstGeom prst="rect">
                <a:avLst/>
              </a:prstGeom>
              <a:solidFill>
                <a:schemeClr val="accent1"/>
              </a:solidFill>
              <a:ln w="12700" algn="ctr">
                <a:noFill/>
                <a:miter lim="800000"/>
                <a:headEnd/>
                <a:tailEnd/>
              </a:ln>
              <a:effectLst/>
            </p:spPr>
            <p:txBody>
              <a:bodyPr wrap="none" lIns="0" tIns="0" rIns="0" bIns="0" anchor="ctr">
                <a:noAutofit/>
              </a:bodyPr>
              <a:lstStyle/>
              <a:p>
                <a:pPr defTabSz="728663">
                  <a:spcBef>
                    <a:spcPct val="40000"/>
                  </a:spcBef>
                  <a:buClr>
                    <a:srgbClr val="000000"/>
                  </a:buClr>
                  <a:buSzPct val="120000"/>
                </a:pPr>
                <a:endParaRPr lang="en-GB" altLang="ja-JP" sz="1600" b="1" dirty="0">
                  <a:solidFill>
                    <a:srgbClr val="FFFFFF"/>
                  </a:solidFill>
                  <a:latin typeface="+mn-lt"/>
                </a:endParaRPr>
              </a:p>
            </p:txBody>
          </p:sp>
          <p:sp>
            <p:nvSpPr>
              <p:cNvPr id="26" name="box" descr="&lt;tags&gt;&lt;tag n=&quot;TagName&quot; v=&quot;HeadingBox1&quot; /&gt;&lt;tag n=&quot;Top&quot; v=&quot;77.875&quot; /&gt;&lt;tag n=&quot;Left&quot; v=&quot;35.75&quot; /&gt;&lt;tag n=&quot;Height&quot; v=&quot;21.375&quot; /&gt;&lt;tag n=&quot;Width&quot; v=&quot;209.75&quot; /&gt;&lt;/tags&gt;"/>
              <p:cNvSpPr>
                <a:spLocks noChangeArrowheads="1"/>
              </p:cNvSpPr>
              <p:nvPr/>
            </p:nvSpPr>
            <p:spPr bwMode="gray">
              <a:xfrm>
                <a:off x="1447788" y="1680653"/>
                <a:ext cx="344773" cy="349868"/>
              </a:xfrm>
              <a:prstGeom prst="rect">
                <a:avLst/>
              </a:prstGeom>
              <a:solidFill>
                <a:schemeClr val="accent1">
                  <a:lumMod val="60000"/>
                  <a:lumOff val="40000"/>
                </a:schemeClr>
              </a:solidFill>
              <a:ln w="12700" algn="ctr">
                <a:noFill/>
                <a:miter lim="800000"/>
                <a:headEnd/>
                <a:tailEnd/>
              </a:ln>
              <a:effectLst/>
            </p:spPr>
            <p:txBody>
              <a:bodyPr wrap="none" lIns="0" tIns="0" rIns="0" bIns="0" anchor="ctr">
                <a:noAutofit/>
              </a:bodyPr>
              <a:lstStyle/>
              <a:p>
                <a:pPr defTabSz="728663">
                  <a:spcBef>
                    <a:spcPct val="40000"/>
                  </a:spcBef>
                  <a:buClr>
                    <a:srgbClr val="000000"/>
                  </a:buClr>
                  <a:buSzPct val="120000"/>
                </a:pPr>
                <a:r>
                  <a:rPr lang="en-US" altLang="zh-CN" sz="1600" b="1" dirty="0">
                    <a:solidFill>
                      <a:srgbClr val="FFFFFF"/>
                    </a:solidFill>
                    <a:latin typeface="+mn-lt"/>
                  </a:rPr>
                  <a:t>2</a:t>
                </a:r>
                <a:endParaRPr lang="en-GB" altLang="ja-JP" sz="1600" b="1" dirty="0">
                  <a:solidFill>
                    <a:srgbClr val="FFFFFF"/>
                  </a:solidFill>
                  <a:latin typeface="+mn-lt"/>
                </a:endParaRPr>
              </a:p>
            </p:txBody>
          </p:sp>
        </p:grpSp>
        <p:grpSp>
          <p:nvGrpSpPr>
            <p:cNvPr id="27" name="Group 26"/>
            <p:cNvGrpSpPr/>
            <p:nvPr/>
          </p:nvGrpSpPr>
          <p:grpSpPr>
            <a:xfrm>
              <a:off x="2518073" y="3006476"/>
              <a:ext cx="475411" cy="363633"/>
              <a:chOff x="1390930" y="1045270"/>
              <a:chExt cx="401631" cy="403498"/>
            </a:xfrm>
          </p:grpSpPr>
          <p:sp>
            <p:nvSpPr>
              <p:cNvPr id="28" name="box" descr="&lt;tags&gt;&lt;tag n=&quot;TagName&quot; v=&quot;HeadingBox1&quot; /&gt;&lt;tag n=&quot;Top&quot; v=&quot;77.875&quot; /&gt;&lt;tag n=&quot;Left&quot; v=&quot;35.75&quot; /&gt;&lt;tag n=&quot;Height&quot; v=&quot;21.375&quot; /&gt;&lt;tag n=&quot;Width&quot; v=&quot;209.75&quot; /&gt;&lt;/tags&gt;"/>
              <p:cNvSpPr>
                <a:spLocks noChangeArrowheads="1"/>
              </p:cNvSpPr>
              <p:nvPr/>
            </p:nvSpPr>
            <p:spPr bwMode="gray">
              <a:xfrm>
                <a:off x="1390930" y="1045270"/>
                <a:ext cx="344773" cy="349868"/>
              </a:xfrm>
              <a:prstGeom prst="rect">
                <a:avLst/>
              </a:prstGeom>
              <a:solidFill>
                <a:schemeClr val="accent1">
                  <a:lumMod val="60000"/>
                  <a:lumOff val="40000"/>
                </a:schemeClr>
              </a:solidFill>
              <a:ln w="12700" algn="ctr">
                <a:noFill/>
                <a:miter lim="800000"/>
                <a:headEnd/>
                <a:tailEnd/>
              </a:ln>
              <a:effectLst/>
            </p:spPr>
            <p:txBody>
              <a:bodyPr wrap="none" lIns="0" tIns="0" rIns="0" bIns="0" anchor="ctr">
                <a:noAutofit/>
              </a:bodyPr>
              <a:lstStyle/>
              <a:p>
                <a:pPr defTabSz="728663">
                  <a:spcBef>
                    <a:spcPct val="40000"/>
                  </a:spcBef>
                  <a:buClr>
                    <a:srgbClr val="000000"/>
                  </a:buClr>
                  <a:buSzPct val="120000"/>
                </a:pPr>
                <a:endParaRPr lang="en-GB" altLang="ja-JP" sz="1600" b="1" dirty="0">
                  <a:solidFill>
                    <a:srgbClr val="FFFFFF"/>
                  </a:solidFill>
                  <a:latin typeface="+mn-lt"/>
                </a:endParaRPr>
              </a:p>
            </p:txBody>
          </p:sp>
          <p:sp>
            <p:nvSpPr>
              <p:cNvPr id="29" name="box" descr="&lt;tags&gt;&lt;tag n=&quot;TagName&quot; v=&quot;HeadingBox1&quot; /&gt;&lt;tag n=&quot;Top&quot; v=&quot;77.875&quot; /&gt;&lt;tag n=&quot;Left&quot; v=&quot;35.75&quot; /&gt;&lt;tag n=&quot;Height&quot; v=&quot;21.375&quot; /&gt;&lt;tag n=&quot;Width&quot; v=&quot;209.75&quot; /&gt;&lt;/tags&gt;"/>
              <p:cNvSpPr>
                <a:spLocks noChangeArrowheads="1"/>
              </p:cNvSpPr>
              <p:nvPr/>
            </p:nvSpPr>
            <p:spPr bwMode="gray">
              <a:xfrm>
                <a:off x="1447788" y="1098900"/>
                <a:ext cx="344773" cy="349868"/>
              </a:xfrm>
              <a:prstGeom prst="rect">
                <a:avLst/>
              </a:prstGeom>
              <a:solidFill>
                <a:schemeClr val="accent1"/>
              </a:solidFill>
              <a:ln w="12700" algn="ctr">
                <a:noFill/>
                <a:miter lim="800000"/>
                <a:headEnd/>
                <a:tailEnd/>
              </a:ln>
              <a:effectLst/>
            </p:spPr>
            <p:txBody>
              <a:bodyPr wrap="none" lIns="0" tIns="0" rIns="0" bIns="0" anchor="ctr">
                <a:noAutofit/>
              </a:bodyPr>
              <a:lstStyle/>
              <a:p>
                <a:pPr defTabSz="728663">
                  <a:spcBef>
                    <a:spcPct val="40000"/>
                  </a:spcBef>
                  <a:buClr>
                    <a:srgbClr val="000000"/>
                  </a:buClr>
                  <a:buSzPct val="120000"/>
                </a:pPr>
                <a:r>
                  <a:rPr lang="en-GB" altLang="ja-JP" sz="1600" b="1" dirty="0">
                    <a:solidFill>
                      <a:srgbClr val="FFFFFF"/>
                    </a:solidFill>
                    <a:latin typeface="+mn-lt"/>
                  </a:rPr>
                  <a:t>3</a:t>
                </a:r>
              </a:p>
            </p:txBody>
          </p:sp>
        </p:grpSp>
      </p:grpSp>
      <p:sp>
        <p:nvSpPr>
          <p:cNvPr id="53" name="Rectangle 52"/>
          <p:cNvSpPr/>
          <p:nvPr/>
        </p:nvSpPr>
        <p:spPr>
          <a:xfrm>
            <a:off x="1436072" y="3134791"/>
            <a:ext cx="4063568" cy="235821"/>
          </a:xfrm>
          <a:prstGeom prst="rect">
            <a:avLst/>
          </a:prstGeom>
        </p:spPr>
        <p:txBody>
          <a:bodyPr wrap="square" lIns="0" tIns="0" rIns="0" bIns="0" anchor="b" anchorCtr="0">
            <a:noAutofit/>
          </a:bodyPr>
          <a:lstStyle/>
          <a:p>
            <a:pPr algn="l">
              <a:buClr>
                <a:srgbClr val="FFFFFF"/>
              </a:buClr>
              <a:tabLst>
                <a:tab pos="5829300" algn="ctr"/>
              </a:tabLst>
            </a:pPr>
            <a:r>
              <a:rPr lang="zh-TW" altLang="en-US" sz="1400" dirty="0">
                <a:latin typeface="+mn-lt"/>
              </a:rPr>
              <a:t>策略及展望</a:t>
            </a:r>
            <a:endParaRPr lang="en-US" altLang="zh-CN" sz="1400" dirty="0">
              <a:latin typeface="+mn-lt"/>
            </a:endParaRPr>
          </a:p>
        </p:txBody>
      </p:sp>
      <p:cxnSp>
        <p:nvCxnSpPr>
          <p:cNvPr id="44" name="Straight Connector 43"/>
          <p:cNvCxnSpPr/>
          <p:nvPr/>
        </p:nvCxnSpPr>
        <p:spPr>
          <a:xfrm>
            <a:off x="599017" y="2312682"/>
            <a:ext cx="11000232"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9017" y="2915065"/>
            <a:ext cx="11000232"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8935297" y="1883331"/>
            <a:ext cx="2660904" cy="204671"/>
          </a:xfrm>
          <a:prstGeom prst="rect">
            <a:avLst/>
          </a:prstGeom>
        </p:spPr>
        <p:txBody>
          <a:bodyPr wrap="square" lIns="0" tIns="0" rIns="0" bIns="0" anchor="b" anchorCtr="0">
            <a:noAutofit/>
          </a:bodyPr>
          <a:lstStyle/>
          <a:p>
            <a:pPr algn="r">
              <a:buClr>
                <a:srgbClr val="FFFFFF"/>
              </a:buClr>
              <a:tabLst>
                <a:tab pos="5829300" algn="ctr"/>
              </a:tabLst>
            </a:pPr>
            <a:r>
              <a:rPr lang="en-US" sz="1400" dirty="0">
                <a:solidFill>
                  <a:srgbClr val="000000"/>
                </a:solidFill>
                <a:latin typeface="+mn-lt"/>
              </a:rPr>
              <a:t>3</a:t>
            </a:r>
            <a:endParaRPr lang="en-GB" sz="1400" dirty="0">
              <a:solidFill>
                <a:srgbClr val="000000"/>
              </a:solidFill>
              <a:latin typeface="+mn-lt"/>
            </a:endParaRPr>
          </a:p>
        </p:txBody>
      </p:sp>
      <p:sp>
        <p:nvSpPr>
          <p:cNvPr id="60" name="Rectangle 59"/>
          <p:cNvSpPr/>
          <p:nvPr/>
        </p:nvSpPr>
        <p:spPr>
          <a:xfrm>
            <a:off x="8935297" y="2484644"/>
            <a:ext cx="2660904" cy="204671"/>
          </a:xfrm>
          <a:prstGeom prst="rect">
            <a:avLst/>
          </a:prstGeom>
        </p:spPr>
        <p:txBody>
          <a:bodyPr wrap="square" lIns="0" tIns="0" rIns="0" bIns="0" anchor="b" anchorCtr="0">
            <a:noAutofit/>
          </a:bodyPr>
          <a:lstStyle/>
          <a:p>
            <a:pPr algn="r">
              <a:buClr>
                <a:srgbClr val="FFFFFF"/>
              </a:buClr>
              <a:tabLst>
                <a:tab pos="5829300" algn="ctr"/>
              </a:tabLst>
            </a:pPr>
            <a:r>
              <a:rPr lang="en-US" altLang="zh-CN" sz="1400" dirty="0">
                <a:solidFill>
                  <a:srgbClr val="000000"/>
                </a:solidFill>
                <a:latin typeface="+mn-lt"/>
              </a:rPr>
              <a:t>11</a:t>
            </a:r>
          </a:p>
        </p:txBody>
      </p:sp>
      <p:sp>
        <p:nvSpPr>
          <p:cNvPr id="62" name="Rectangle 61"/>
          <p:cNvSpPr/>
          <p:nvPr/>
        </p:nvSpPr>
        <p:spPr>
          <a:xfrm>
            <a:off x="8935297" y="3085957"/>
            <a:ext cx="2660904" cy="204671"/>
          </a:xfrm>
          <a:prstGeom prst="rect">
            <a:avLst/>
          </a:prstGeom>
        </p:spPr>
        <p:txBody>
          <a:bodyPr wrap="square" lIns="0" tIns="0" rIns="0" bIns="0" anchor="b" anchorCtr="0">
            <a:noAutofit/>
          </a:bodyPr>
          <a:lstStyle/>
          <a:p>
            <a:pPr algn="r">
              <a:buClr>
                <a:srgbClr val="FFFFFF"/>
              </a:buClr>
              <a:tabLst>
                <a:tab pos="5829300" algn="ctr"/>
              </a:tabLst>
            </a:pPr>
            <a:r>
              <a:rPr lang="en-US" altLang="zh-CN" sz="1400" dirty="0">
                <a:solidFill>
                  <a:srgbClr val="000000"/>
                </a:solidFill>
                <a:latin typeface="+mn-lt"/>
              </a:rPr>
              <a:t>22</a:t>
            </a:r>
          </a:p>
        </p:txBody>
      </p:sp>
      <p:sp>
        <p:nvSpPr>
          <p:cNvPr id="3" name="Title 2"/>
          <p:cNvSpPr>
            <a:spLocks noGrp="1"/>
          </p:cNvSpPr>
          <p:nvPr>
            <p:ph type="title"/>
          </p:nvPr>
        </p:nvSpPr>
        <p:spPr>
          <a:xfrm>
            <a:off x="599017" y="190504"/>
            <a:ext cx="10997184" cy="350865"/>
          </a:xfrm>
        </p:spPr>
        <p:txBody>
          <a:bodyPr/>
          <a:lstStyle/>
          <a:p>
            <a:r>
              <a:rPr lang="zh-TW" altLang="en-US" dirty="0">
                <a:ea typeface="+mj-ea"/>
              </a:rPr>
              <a:t>目录</a:t>
            </a:r>
            <a:endParaRPr lang="en-US" dirty="0">
              <a:ea typeface="+mj-ea"/>
            </a:endParaRPr>
          </a:p>
        </p:txBody>
      </p:sp>
    </p:spTree>
    <p:custDataLst>
      <p:tags r:id="rId1"/>
    </p:custDataLst>
    <p:extLst>
      <p:ext uri="{BB962C8B-B14F-4D97-AF65-F5344CB8AC3E}">
        <p14:creationId xmlns:p14="http://schemas.microsoft.com/office/powerpoint/2010/main" val="317298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5482B9-D11D-4067-B360-F1AA9B4F5826}" type="slidenum">
              <a:rPr lang="en-US" noProof="1" smtClean="0"/>
              <a:pPr/>
              <a:t>3</a:t>
            </a:fld>
            <a:endParaRPr lang="en-US" noProof="1"/>
          </a:p>
        </p:txBody>
      </p:sp>
      <p:sp>
        <p:nvSpPr>
          <p:cNvPr id="5" name="Title 3"/>
          <p:cNvSpPr>
            <a:spLocks noGrp="1"/>
          </p:cNvSpPr>
          <p:nvPr>
            <p:ph type="ctrTitle"/>
          </p:nvPr>
        </p:nvSpPr>
        <p:spPr>
          <a:xfrm>
            <a:off x="3462890" y="2994774"/>
            <a:ext cx="5979281" cy="387217"/>
          </a:xfrm>
        </p:spPr>
        <p:txBody>
          <a:bodyPr/>
          <a:lstStyle/>
          <a:p>
            <a:r>
              <a:rPr lang="en-US" altLang="zh-TW" dirty="0"/>
              <a:t>1. 20</a:t>
            </a:r>
            <a:r>
              <a:rPr lang="en-US" altLang="zh-CN" dirty="0"/>
              <a:t>20</a:t>
            </a:r>
            <a:r>
              <a:rPr lang="zh-TW" altLang="en-US" dirty="0"/>
              <a:t>年财务更新</a:t>
            </a:r>
            <a:endParaRPr lang="en-US" dirty="0"/>
          </a:p>
        </p:txBody>
      </p:sp>
    </p:spTree>
    <p:custDataLst>
      <p:tags r:id="rId1"/>
    </p:custDataLst>
    <p:extLst>
      <p:ext uri="{BB962C8B-B14F-4D97-AF65-F5344CB8AC3E}">
        <p14:creationId xmlns:p14="http://schemas.microsoft.com/office/powerpoint/2010/main" val="401609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542" y="180979"/>
            <a:ext cx="10997184" cy="643253"/>
          </a:xfrm>
        </p:spPr>
        <p:txBody>
          <a:bodyPr/>
          <a:lstStyle/>
          <a:p>
            <a:r>
              <a:rPr lang="en-US" altLang="zh-CN" dirty="0"/>
              <a:t>2020</a:t>
            </a:r>
            <a:r>
              <a:rPr lang="zh-CN" altLang="en-US" dirty="0"/>
              <a:t>年主要财务指标</a:t>
            </a:r>
            <a:br>
              <a:rPr lang="en-US" altLang="zh-CN" dirty="0"/>
            </a:br>
            <a:endParaRPr lang="en-US" sz="2000"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4</a:t>
            </a:fld>
            <a:endParaRPr lang="en-US" noProof="1"/>
          </a:p>
        </p:txBody>
      </p:sp>
      <p:sp>
        <p:nvSpPr>
          <p:cNvPr id="370" name="Notes" descr="&lt;tags&gt;&lt;tag n=&quot;TagName&quot; v=&quot;Notes&quot; /&gt;&lt;tag n=&quot;Top&quot; v=&quot;488.25&quot; /&gt;&lt;tag n=&quot;Left&quot; v=&quot;35.43299&quot; /&gt;&lt;tag n=&quot;Height&quot; v=&quot;8.057953&quot; /&gt;&lt;tag n=&quot;Width&quot; v=&quot;408.375&quot; /&gt;&lt;/tags&gt;"/>
          <p:cNvSpPr/>
          <p:nvPr/>
        </p:nvSpPr>
        <p:spPr bwMode="gray">
          <a:xfrm>
            <a:off x="599017" y="6289983"/>
            <a:ext cx="7018336" cy="102336"/>
          </a:xfrm>
          <a:prstGeom prst="rect">
            <a:avLst/>
          </a:prstGeom>
          <a:noFill/>
        </p:spPr>
        <p:txBody>
          <a:bodyPr vert="horz" wrap="square" lIns="0" tIns="0" rIns="0" bIns="0" rtlCol="0">
            <a:spAutoFit/>
          </a:bodyPr>
          <a:lstStyle/>
          <a:p>
            <a:pPr marL="342900" indent="-342900" algn="l">
              <a:tabLst>
                <a:tab pos="358775" algn="l"/>
              </a:tabLst>
            </a:pPr>
            <a:r>
              <a:rPr lang="en-US" altLang="zh-CN" sz="700" dirty="0">
                <a:latin typeface="Arial" panose="020B0604020202020204" pitchFamily="34" charset="0"/>
                <a:cs typeface="Arial" panose="020B0604020202020204" pitchFamily="34" charset="0"/>
              </a:rPr>
              <a:t>(1)	</a:t>
            </a:r>
            <a:r>
              <a:rPr lang="zh-TW" altLang="en-US" sz="700" dirty="0">
                <a:latin typeface="Arial" panose="020B0604020202020204" pitchFamily="34" charset="0"/>
                <a:cs typeface="Arial" panose="020B0604020202020204" pitchFamily="34" charset="0"/>
              </a:rPr>
              <a:t>净利润调整项及</a:t>
            </a:r>
            <a:r>
              <a:rPr lang="en-US" altLang="zh-CN" sz="700" dirty="0">
                <a:latin typeface="Arial" panose="020B0604020202020204" pitchFamily="34" charset="0"/>
                <a:cs typeface="Arial" panose="020B0604020202020204" pitchFamily="34" charset="0"/>
              </a:rPr>
              <a:t>EBITDA</a:t>
            </a:r>
            <a:r>
              <a:rPr lang="zh-TW" altLang="en-US" sz="700" dirty="0">
                <a:latin typeface="Arial" panose="020B0604020202020204" pitchFamily="34" charset="0"/>
                <a:cs typeface="Arial" panose="020B0604020202020204" pitchFamily="34" charset="0"/>
              </a:rPr>
              <a:t>调整项为未经审计数据</a:t>
            </a:r>
            <a:endParaRPr lang="en-US" altLang="zh-TW" sz="700" dirty="0">
              <a:latin typeface="Arial" panose="020B0604020202020204" pitchFamily="34" charset="0"/>
              <a:cs typeface="Arial" panose="020B0604020202020204" pitchFamily="34" charset="0"/>
            </a:endParaRPr>
          </a:p>
        </p:txBody>
      </p:sp>
      <p:graphicFrame>
        <p:nvGraphicFramePr>
          <p:cNvPr id="371" name="表格 1">
            <a:extLst>
              <a:ext uri="{FF2B5EF4-FFF2-40B4-BE49-F238E27FC236}">
                <a16:creationId xmlns:a16="http://schemas.microsoft.com/office/drawing/2014/main" id="{A3DB15AF-CC5E-4406-A038-0F95B4C63FE2}"/>
              </a:ext>
            </a:extLst>
          </p:cNvPr>
          <p:cNvGraphicFramePr>
            <a:graphicFrameLocks noGrp="1"/>
          </p:cNvGraphicFramePr>
          <p:nvPr>
            <p:extLst>
              <p:ext uri="{D42A27DB-BD31-4B8C-83A1-F6EECF244321}">
                <p14:modId xmlns:p14="http://schemas.microsoft.com/office/powerpoint/2010/main" val="3663516738"/>
              </p:ext>
            </p:extLst>
          </p:nvPr>
        </p:nvGraphicFramePr>
        <p:xfrm>
          <a:off x="595969" y="1288356"/>
          <a:ext cx="5395563" cy="4720557"/>
        </p:xfrm>
        <a:graphic>
          <a:graphicData uri="http://schemas.openxmlformats.org/drawingml/2006/table">
            <a:tbl>
              <a:tblPr firstRow="1" bandRow="1">
                <a:tableStyleId>{5C22544A-7EE6-4342-B048-85BDC9FD1C3A}</a:tableStyleId>
              </a:tblPr>
              <a:tblGrid>
                <a:gridCol w="1229105">
                  <a:extLst>
                    <a:ext uri="{9D8B030D-6E8A-4147-A177-3AD203B41FA5}">
                      <a16:colId xmlns:a16="http://schemas.microsoft.com/office/drawing/2014/main" val="20000"/>
                    </a:ext>
                  </a:extLst>
                </a:gridCol>
                <a:gridCol w="2626962">
                  <a:extLst>
                    <a:ext uri="{9D8B030D-6E8A-4147-A177-3AD203B41FA5}">
                      <a16:colId xmlns:a16="http://schemas.microsoft.com/office/drawing/2014/main" val="20001"/>
                    </a:ext>
                  </a:extLst>
                </a:gridCol>
                <a:gridCol w="1539496">
                  <a:extLst>
                    <a:ext uri="{9D8B030D-6E8A-4147-A177-3AD203B41FA5}">
                      <a16:colId xmlns:a16="http://schemas.microsoft.com/office/drawing/2014/main" val="20002"/>
                    </a:ext>
                  </a:extLst>
                </a:gridCol>
              </a:tblGrid>
              <a:tr h="1573519">
                <a:tc>
                  <a:txBody>
                    <a:bodyPr/>
                    <a:lstStyle/>
                    <a:p>
                      <a:endParaRPr lang="zh-CN" altLang="en-US" dirty="0">
                        <a:latin typeface="Arial" panose="020B0604020202020204" pitchFamily="34" charset="0"/>
                      </a:endParaRPr>
                    </a:p>
                  </a:txBody>
                  <a:tcPr>
                    <a:solidFill>
                      <a:schemeClr val="accent6">
                        <a:lumMod val="20000"/>
                        <a:lumOff val="80000"/>
                      </a:schemeClr>
                    </a:solidFill>
                  </a:tcPr>
                </a:tc>
                <a:tc>
                  <a:txBody>
                    <a:bodyPr/>
                    <a:lstStyle/>
                    <a:p>
                      <a:pPr algn="l"/>
                      <a:r>
                        <a:rPr lang="zh-CN" altLang="en-US" sz="1050" b="1" kern="1200" dirty="0">
                          <a:solidFill>
                            <a:srgbClr val="000000"/>
                          </a:solidFill>
                          <a:latin typeface="Arial" panose="020B0604020202020204" pitchFamily="34" charset="0"/>
                          <a:ea typeface="+mn-ea"/>
                          <a:cs typeface="+mn-cs"/>
                        </a:rPr>
                        <a:t>收入</a:t>
                      </a:r>
                      <a:endParaRPr lang="en-US" altLang="zh-CN" sz="1050" b="1" kern="1200" dirty="0">
                        <a:solidFill>
                          <a:srgbClr val="000000"/>
                        </a:solidFill>
                        <a:latin typeface="Arial" panose="020B0604020202020204" pitchFamily="34" charset="0"/>
                        <a:ea typeface="+mn-ea"/>
                        <a:cs typeface="+mn-cs"/>
                      </a:endParaRPr>
                    </a:p>
                    <a:p>
                      <a:pPr algn="l"/>
                      <a:endParaRPr lang="en-US" altLang="zh-CN" sz="1050" b="1" kern="1200" dirty="0">
                        <a:solidFill>
                          <a:srgbClr val="000000"/>
                        </a:solidFill>
                        <a:latin typeface="Arial" panose="020B0604020202020204" pitchFamily="34" charset="0"/>
                        <a:ea typeface="+mn-ea"/>
                        <a:cs typeface="+mn-cs"/>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50" b="1" kern="1200" dirty="0">
                          <a:solidFill>
                            <a:schemeClr val="tx1"/>
                          </a:solidFill>
                          <a:latin typeface="Arial" panose="020B0604020202020204" pitchFamily="34" charset="0"/>
                          <a:ea typeface="+mn-ea"/>
                          <a:cs typeface="Calibri" panose="020F0502020204030204" pitchFamily="34" charset="0"/>
                        </a:rPr>
                        <a:t>2020</a:t>
                      </a:r>
                      <a:r>
                        <a:rPr lang="zh-TW" altLang="en-US" sz="1050" b="1" kern="1200" dirty="0">
                          <a:solidFill>
                            <a:schemeClr val="tx1"/>
                          </a:solidFill>
                          <a:latin typeface="Arial" panose="020B0604020202020204" pitchFamily="34" charset="0"/>
                          <a:ea typeface="+mn-ea"/>
                          <a:cs typeface="Calibri" panose="020F0502020204030204" pitchFamily="34" charset="0"/>
                        </a:rPr>
                        <a:t>年</a:t>
                      </a:r>
                      <a:r>
                        <a:rPr lang="zh-CN" altLang="en-US" sz="1050" b="1" kern="1200" dirty="0">
                          <a:solidFill>
                            <a:schemeClr val="tx1"/>
                          </a:solidFill>
                          <a:latin typeface="Arial" panose="020B0604020202020204" pitchFamily="34" charset="0"/>
                          <a:ea typeface="+mn-ea"/>
                          <a:cs typeface="Calibri" panose="020F0502020204030204" pitchFamily="34" charset="0"/>
                        </a:rPr>
                        <a:t>收入</a:t>
                      </a:r>
                      <a:endParaRPr lang="en-US" altLang="zh-CN" sz="1050" b="1" kern="1200" dirty="0">
                        <a:solidFill>
                          <a:schemeClr val="tx1"/>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solidFill>
                            <a:schemeClr val="accent2"/>
                          </a:solidFill>
                          <a:latin typeface="Arial" panose="020B0604020202020204" pitchFamily="34" charset="0"/>
                          <a:ea typeface="+mn-ea"/>
                          <a:cs typeface="Calibri" panose="020F0502020204030204" pitchFamily="34" charset="0"/>
                        </a:rPr>
                        <a:t>42.0</a:t>
                      </a:r>
                      <a:r>
                        <a:rPr lang="zh-CN" altLang="en-US" sz="1600" b="1" kern="1200" dirty="0">
                          <a:solidFill>
                            <a:schemeClr val="accent2"/>
                          </a:solidFill>
                          <a:latin typeface="Arial" panose="020B0604020202020204" pitchFamily="34" charset="0"/>
                          <a:ea typeface="+mn-ea"/>
                          <a:cs typeface="Calibri" panose="020F0502020204030204" pitchFamily="34" charset="0"/>
                        </a:rPr>
                        <a:t>亿美元</a:t>
                      </a:r>
                      <a:endParaRPr lang="en-US" altLang="zh-CN" sz="1600" b="1" kern="1200" dirty="0">
                        <a:solidFill>
                          <a:schemeClr val="accent2"/>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tx2"/>
                          </a:solidFill>
                          <a:latin typeface="Arial" panose="020B0604020202020204" pitchFamily="34" charset="0"/>
                          <a:ea typeface="+mn-ea"/>
                          <a:cs typeface="Calibri" panose="020F0502020204030204" pitchFamily="34" charset="0"/>
                        </a:rPr>
                        <a:t>+39.1%</a:t>
                      </a:r>
                    </a:p>
                  </a:txBody>
                  <a:tcPr anchor="ctr">
                    <a:solidFill>
                      <a:schemeClr val="accent6">
                        <a:lumMod val="20000"/>
                        <a:lumOff val="80000"/>
                      </a:schemeClr>
                    </a:solidFill>
                  </a:tcPr>
                </a:tc>
                <a:extLst>
                  <a:ext uri="{0D108BD9-81ED-4DB2-BD59-A6C34878D82A}">
                    <a16:rowId xmlns:a16="http://schemas.microsoft.com/office/drawing/2014/main" val="10000"/>
                  </a:ext>
                </a:extLst>
              </a:tr>
              <a:tr h="1573519">
                <a:tc>
                  <a:txBody>
                    <a:bodyPr/>
                    <a:lstStyle/>
                    <a:p>
                      <a:endParaRPr lang="zh-CN" altLang="en-US" dirty="0">
                        <a:latin typeface="Arial" panose="020B0604020202020204" pitchFamily="34" charset="0"/>
                      </a:endParaRPr>
                    </a:p>
                  </a:txBody>
                  <a:tcPr>
                    <a:noFill/>
                  </a:tcPr>
                </a:tc>
                <a:tc>
                  <a:txBody>
                    <a:bodyPr/>
                    <a:lstStyle/>
                    <a:p>
                      <a:pPr algn="l"/>
                      <a:r>
                        <a:rPr lang="en-US" altLang="zh-CN" sz="1050" b="1" kern="1200" dirty="0">
                          <a:solidFill>
                            <a:srgbClr val="000000"/>
                          </a:solidFill>
                          <a:latin typeface="Arial" panose="020B0604020202020204" pitchFamily="34" charset="0"/>
                          <a:ea typeface="+mn-ea"/>
                          <a:cs typeface="Calibri" panose="020F0502020204030204" pitchFamily="34" charset="0"/>
                        </a:rPr>
                        <a:t>EBITDA</a:t>
                      </a:r>
                      <a:r>
                        <a:rPr lang="zh-CN" altLang="en-US" sz="1050" b="1" kern="1200" dirty="0">
                          <a:solidFill>
                            <a:srgbClr val="000000"/>
                          </a:solidFill>
                          <a:latin typeface="Arial" panose="020B0604020202020204" pitchFamily="34" charset="0"/>
                          <a:ea typeface="+mn-ea"/>
                          <a:cs typeface="Calibri" panose="020F0502020204030204" pitchFamily="34" charset="0"/>
                        </a:rPr>
                        <a:t>及利润率</a:t>
                      </a:r>
                      <a:r>
                        <a:rPr lang="en-US" altLang="zh-CN" sz="1050" b="1" kern="1200" baseline="30000" dirty="0">
                          <a:solidFill>
                            <a:srgbClr val="000000"/>
                          </a:solidFill>
                          <a:latin typeface="Arial" panose="020B0604020202020204" pitchFamily="34" charset="0"/>
                          <a:ea typeface="+mn-ea"/>
                          <a:cs typeface="Calibri" panose="020F0502020204030204" pitchFamily="34" charset="0"/>
                        </a:rPr>
                        <a:t>(1)</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50" b="1" kern="1200" dirty="0">
                          <a:solidFill>
                            <a:schemeClr val="tx1"/>
                          </a:solidFill>
                          <a:latin typeface="Arial" panose="020B0604020202020204" pitchFamily="34" charset="0"/>
                          <a:ea typeface="+mn-ea"/>
                          <a:cs typeface="Calibri" panose="020F0502020204030204" pitchFamily="34" charset="0"/>
                        </a:rPr>
                        <a:t>2020</a:t>
                      </a:r>
                      <a:r>
                        <a:rPr lang="zh-TW" altLang="en-US" sz="1050" b="1" kern="1200" dirty="0">
                          <a:solidFill>
                            <a:schemeClr val="tx1"/>
                          </a:solidFill>
                          <a:latin typeface="Arial" panose="020B0604020202020204" pitchFamily="34" charset="0"/>
                          <a:ea typeface="+mn-ea"/>
                          <a:cs typeface="Calibri" panose="020F0502020204030204" pitchFamily="34" charset="0"/>
                        </a:rPr>
                        <a:t>年</a:t>
                      </a:r>
                      <a:r>
                        <a:rPr lang="en-US" altLang="zh-CN" sz="1050" b="1" kern="1200" dirty="0">
                          <a:solidFill>
                            <a:schemeClr val="tx1"/>
                          </a:solidFill>
                          <a:latin typeface="Arial" panose="020B0604020202020204" pitchFamily="34" charset="0"/>
                          <a:ea typeface="+mn-ea"/>
                          <a:cs typeface="Calibri" panose="020F0502020204030204" pitchFamily="34" charset="0"/>
                        </a:rPr>
                        <a:t>EBITDA</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solidFill>
                            <a:schemeClr val="accent2"/>
                          </a:solidFill>
                          <a:latin typeface="Arial" panose="020B0604020202020204" pitchFamily="34" charset="0"/>
                          <a:ea typeface="+mn-ea"/>
                          <a:cs typeface="Calibri" panose="020F0502020204030204" pitchFamily="34" charset="0"/>
                        </a:rPr>
                        <a:t>7.0</a:t>
                      </a:r>
                      <a:r>
                        <a:rPr lang="zh-CN" altLang="en-US" sz="1600" b="1" kern="1200" dirty="0">
                          <a:solidFill>
                            <a:schemeClr val="accent2"/>
                          </a:solidFill>
                          <a:latin typeface="Arial" panose="020B0604020202020204" pitchFamily="34" charset="0"/>
                          <a:ea typeface="+mn-ea"/>
                          <a:cs typeface="Calibri" panose="020F0502020204030204" pitchFamily="34" charset="0"/>
                        </a:rPr>
                        <a:t>亿美元</a:t>
                      </a:r>
                      <a:endParaRPr lang="en-US" altLang="zh-CN" sz="1600" b="1" kern="1200" dirty="0">
                        <a:solidFill>
                          <a:schemeClr val="accent2"/>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tx2"/>
                          </a:solidFill>
                          <a:latin typeface="Arial" panose="020B0604020202020204" pitchFamily="34" charset="0"/>
                          <a:ea typeface="+mn-ea"/>
                          <a:cs typeface="Calibri" panose="020F0502020204030204" pitchFamily="34" charset="0"/>
                        </a:rPr>
                        <a:t>+141.7%</a:t>
                      </a:r>
                    </a:p>
                  </a:txBody>
                  <a:tcPr anchor="ctr">
                    <a:noFill/>
                  </a:tcPr>
                </a:tc>
                <a:extLst>
                  <a:ext uri="{0D108BD9-81ED-4DB2-BD59-A6C34878D82A}">
                    <a16:rowId xmlns:a16="http://schemas.microsoft.com/office/drawing/2014/main" val="10001"/>
                  </a:ext>
                </a:extLst>
              </a:tr>
              <a:tr h="1573519">
                <a:tc>
                  <a:txBody>
                    <a:bodyPr/>
                    <a:lstStyle/>
                    <a:p>
                      <a:endParaRPr lang="zh-CN" altLang="en-US" dirty="0">
                        <a:latin typeface="Arial" panose="020B0604020202020204" pitchFamily="34" charset="0"/>
                      </a:endParaRPr>
                    </a:p>
                  </a:txBody>
                  <a:tcPr>
                    <a:solidFill>
                      <a:schemeClr val="accent6">
                        <a:lumMod val="20000"/>
                        <a:lumOff val="80000"/>
                      </a:schemeClr>
                    </a:solidFill>
                  </a:tcPr>
                </a:tc>
                <a:tc>
                  <a:txBody>
                    <a:bodyPr/>
                    <a:lstStyle/>
                    <a:p>
                      <a:pPr algn="l"/>
                      <a:r>
                        <a:rPr lang="zh-CN" altLang="en-US" sz="1050" b="1" kern="1200" dirty="0">
                          <a:solidFill>
                            <a:srgbClr val="000000"/>
                          </a:solidFill>
                          <a:latin typeface="Arial" panose="020B0604020202020204" pitchFamily="34" charset="0"/>
                          <a:ea typeface="+mn-ea"/>
                          <a:cs typeface="+mn-cs"/>
                        </a:rPr>
                        <a:t>净利润及净利率</a:t>
                      </a:r>
                      <a:endParaRPr lang="en-US" altLang="zh-CN" sz="1050" b="1" kern="1200" dirty="0">
                        <a:solidFill>
                          <a:srgbClr val="000000"/>
                        </a:solidFill>
                        <a:latin typeface="Arial" panose="020B0604020202020204" pitchFamily="34" charset="0"/>
                        <a:ea typeface="+mn-ea"/>
                        <a:cs typeface="+mn-cs"/>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50" b="1" kern="1200" dirty="0">
                          <a:solidFill>
                            <a:schemeClr val="tx1"/>
                          </a:solidFill>
                          <a:latin typeface="Arial" panose="020B0604020202020204" pitchFamily="34" charset="0"/>
                          <a:ea typeface="+mn-ea"/>
                          <a:cs typeface="Calibri" panose="020F0502020204030204" pitchFamily="34" charset="0"/>
                        </a:rPr>
                        <a:t>2020</a:t>
                      </a:r>
                      <a:r>
                        <a:rPr lang="zh-TW" altLang="en-US" sz="1050" b="1" kern="1200" dirty="0">
                          <a:solidFill>
                            <a:schemeClr val="tx1"/>
                          </a:solidFill>
                          <a:latin typeface="Arial" panose="020B0604020202020204" pitchFamily="34" charset="0"/>
                          <a:ea typeface="+mn-ea"/>
                          <a:cs typeface="Calibri" panose="020F0502020204030204" pitchFamily="34" charset="0"/>
                        </a:rPr>
                        <a:t>年</a:t>
                      </a:r>
                      <a:r>
                        <a:rPr lang="zh-CN" altLang="en-US" sz="1050" b="1" kern="1200" dirty="0">
                          <a:solidFill>
                            <a:schemeClr val="tx1"/>
                          </a:solidFill>
                          <a:latin typeface="Arial" panose="020B0604020202020204" pitchFamily="34" charset="0"/>
                          <a:ea typeface="+mn-ea"/>
                          <a:cs typeface="Calibri" panose="020F0502020204030204" pitchFamily="34" charset="0"/>
                        </a:rPr>
                        <a:t>净利润</a:t>
                      </a:r>
                      <a:endParaRPr lang="en-US" altLang="zh-CN" sz="1050" b="1" kern="1200" dirty="0">
                        <a:solidFill>
                          <a:schemeClr val="tx1"/>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solidFill>
                            <a:schemeClr val="accent2"/>
                          </a:solidFill>
                          <a:latin typeface="Arial" panose="020B0604020202020204" pitchFamily="34" charset="0"/>
                          <a:ea typeface="+mn-ea"/>
                          <a:cs typeface="Calibri" panose="020F0502020204030204" pitchFamily="34" charset="0"/>
                        </a:rPr>
                        <a:t>4.0</a:t>
                      </a:r>
                      <a:r>
                        <a:rPr lang="zh-CN" altLang="en-US" sz="1600" b="1" kern="1200" dirty="0">
                          <a:solidFill>
                            <a:schemeClr val="accent2"/>
                          </a:solidFill>
                          <a:latin typeface="Arial" panose="020B0604020202020204" pitchFamily="34" charset="0"/>
                          <a:ea typeface="+mn-ea"/>
                          <a:cs typeface="Calibri" panose="020F0502020204030204" pitchFamily="34" charset="0"/>
                        </a:rPr>
                        <a:t>亿美元</a:t>
                      </a:r>
                      <a:endParaRPr lang="en-US" altLang="zh-CN" sz="1600" b="1" kern="1200" dirty="0">
                        <a:solidFill>
                          <a:schemeClr val="accent2"/>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tx2"/>
                          </a:solidFill>
                          <a:latin typeface="Arial" panose="020B0604020202020204" pitchFamily="34" charset="0"/>
                          <a:ea typeface="+mn-ea"/>
                          <a:cs typeface="Calibri" panose="020F0502020204030204" pitchFamily="34" charset="0"/>
                        </a:rPr>
                        <a:t>+372.2%</a:t>
                      </a:r>
                    </a:p>
                  </a:txBody>
                  <a:tcPr anchor="ct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372" name="表格 10">
            <a:extLst>
              <a:ext uri="{FF2B5EF4-FFF2-40B4-BE49-F238E27FC236}">
                <a16:creationId xmlns:a16="http://schemas.microsoft.com/office/drawing/2014/main" id="{F9C08706-8C8F-4DAB-AFF6-CAE3486008DD}"/>
              </a:ext>
            </a:extLst>
          </p:cNvPr>
          <p:cNvGraphicFramePr>
            <a:graphicFrameLocks noGrp="1"/>
          </p:cNvGraphicFramePr>
          <p:nvPr>
            <p:extLst>
              <p:ext uri="{D42A27DB-BD31-4B8C-83A1-F6EECF244321}">
                <p14:modId xmlns:p14="http://schemas.microsoft.com/office/powerpoint/2010/main" val="1077331626"/>
              </p:ext>
            </p:extLst>
          </p:nvPr>
        </p:nvGraphicFramePr>
        <p:xfrm>
          <a:off x="6200638" y="1288356"/>
          <a:ext cx="5395563" cy="4720557"/>
        </p:xfrm>
        <a:graphic>
          <a:graphicData uri="http://schemas.openxmlformats.org/drawingml/2006/table">
            <a:tbl>
              <a:tblPr firstRow="1" bandRow="1">
                <a:tableStyleId>{5C22544A-7EE6-4342-B048-85BDC9FD1C3A}</a:tableStyleId>
              </a:tblPr>
              <a:tblGrid>
                <a:gridCol w="1229105">
                  <a:extLst>
                    <a:ext uri="{9D8B030D-6E8A-4147-A177-3AD203B41FA5}">
                      <a16:colId xmlns:a16="http://schemas.microsoft.com/office/drawing/2014/main" val="20000"/>
                    </a:ext>
                  </a:extLst>
                </a:gridCol>
                <a:gridCol w="2626962">
                  <a:extLst>
                    <a:ext uri="{9D8B030D-6E8A-4147-A177-3AD203B41FA5}">
                      <a16:colId xmlns:a16="http://schemas.microsoft.com/office/drawing/2014/main" val="20001"/>
                    </a:ext>
                  </a:extLst>
                </a:gridCol>
                <a:gridCol w="1539496">
                  <a:extLst>
                    <a:ext uri="{9D8B030D-6E8A-4147-A177-3AD203B41FA5}">
                      <a16:colId xmlns:a16="http://schemas.microsoft.com/office/drawing/2014/main" val="20002"/>
                    </a:ext>
                  </a:extLst>
                </a:gridCol>
              </a:tblGrid>
              <a:tr h="1573519">
                <a:tc>
                  <a:txBody>
                    <a:bodyPr/>
                    <a:lstStyle/>
                    <a:p>
                      <a:endParaRPr lang="zh-CN" altLang="en-US" dirty="0">
                        <a:latin typeface="Arial" panose="020B0604020202020204" pitchFamily="34" charset="0"/>
                      </a:endParaRPr>
                    </a:p>
                  </a:txBody>
                  <a:tcPr>
                    <a:solidFill>
                      <a:schemeClr val="accent6">
                        <a:lumMod val="20000"/>
                        <a:lumOff val="80000"/>
                      </a:schemeClr>
                    </a:solidFill>
                  </a:tcPr>
                </a:tc>
                <a:tc>
                  <a:txBody>
                    <a:bodyPr/>
                    <a:lstStyle/>
                    <a:p>
                      <a:pPr algn="l"/>
                      <a:r>
                        <a:rPr lang="zh-CN" altLang="en-US" sz="1050" b="1" kern="1200" dirty="0">
                          <a:solidFill>
                            <a:srgbClr val="000000"/>
                          </a:solidFill>
                          <a:latin typeface="Arial" panose="020B0604020202020204" pitchFamily="34" charset="0"/>
                          <a:ea typeface="+mn-ea"/>
                          <a:cs typeface="+mn-cs"/>
                        </a:rPr>
                        <a:t>毛利润及毛利率</a:t>
                      </a:r>
                      <a:endParaRPr lang="en-US" altLang="zh-CN" sz="1050" b="1" kern="1200" dirty="0">
                        <a:solidFill>
                          <a:srgbClr val="000000"/>
                        </a:solidFill>
                        <a:latin typeface="Arial" panose="020B0604020202020204" pitchFamily="34" charset="0"/>
                        <a:ea typeface="+mn-ea"/>
                        <a:cs typeface="+mn-cs"/>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50" b="1" kern="1200" dirty="0">
                          <a:solidFill>
                            <a:schemeClr val="tx1"/>
                          </a:solidFill>
                          <a:latin typeface="Arial" panose="020B0604020202020204" pitchFamily="34" charset="0"/>
                          <a:ea typeface="+mn-ea"/>
                          <a:cs typeface="Calibri" panose="020F0502020204030204" pitchFamily="34" charset="0"/>
                        </a:rPr>
                        <a:t>2020</a:t>
                      </a:r>
                      <a:r>
                        <a:rPr lang="zh-TW" altLang="en-US" sz="1050" b="1" kern="1200" dirty="0">
                          <a:solidFill>
                            <a:schemeClr val="tx1"/>
                          </a:solidFill>
                          <a:latin typeface="Arial" panose="020B0604020202020204" pitchFamily="34" charset="0"/>
                          <a:ea typeface="+mn-ea"/>
                          <a:cs typeface="Calibri" panose="020F0502020204030204" pitchFamily="34" charset="0"/>
                        </a:rPr>
                        <a:t>年</a:t>
                      </a:r>
                      <a:r>
                        <a:rPr lang="zh-CN" altLang="en-US" sz="1050" b="1" kern="1200" dirty="0">
                          <a:solidFill>
                            <a:schemeClr val="tx1"/>
                          </a:solidFill>
                          <a:latin typeface="Arial" panose="020B0604020202020204" pitchFamily="34" charset="0"/>
                          <a:ea typeface="+mn-ea"/>
                          <a:cs typeface="Calibri" panose="020F0502020204030204" pitchFamily="34" charset="0"/>
                        </a:rPr>
                        <a:t>毛利润</a:t>
                      </a:r>
                      <a:endParaRPr lang="en-US" altLang="zh-CN" sz="1050" b="1" kern="1200" dirty="0">
                        <a:solidFill>
                          <a:schemeClr val="tx1"/>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solidFill>
                            <a:schemeClr val="accent2"/>
                          </a:solidFill>
                          <a:latin typeface="Arial" panose="020B0604020202020204" pitchFamily="34" charset="0"/>
                          <a:ea typeface="+mn-ea"/>
                          <a:cs typeface="Calibri" panose="020F0502020204030204" pitchFamily="34" charset="0"/>
                        </a:rPr>
                        <a:t>17.4</a:t>
                      </a:r>
                      <a:r>
                        <a:rPr lang="zh-CN" altLang="en-US" sz="1600" b="1" kern="1200" dirty="0">
                          <a:solidFill>
                            <a:schemeClr val="accent2"/>
                          </a:solidFill>
                          <a:latin typeface="Arial" panose="020B0604020202020204" pitchFamily="34" charset="0"/>
                          <a:ea typeface="+mn-ea"/>
                          <a:cs typeface="Calibri" panose="020F0502020204030204" pitchFamily="34" charset="0"/>
                        </a:rPr>
                        <a:t>亿美元</a:t>
                      </a:r>
                      <a:endParaRPr lang="en-US" altLang="zh-CN" sz="1600" b="1" kern="1200" dirty="0">
                        <a:solidFill>
                          <a:schemeClr val="accent2"/>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tx2"/>
                          </a:solidFill>
                          <a:latin typeface="Arial" panose="020B0604020202020204" pitchFamily="34" charset="0"/>
                          <a:ea typeface="+mn-ea"/>
                          <a:cs typeface="Calibri" panose="020F0502020204030204" pitchFamily="34" charset="0"/>
                        </a:rPr>
                        <a:t>+54.7%</a:t>
                      </a:r>
                    </a:p>
                  </a:txBody>
                  <a:tcPr anchor="ctr">
                    <a:solidFill>
                      <a:schemeClr val="accent6">
                        <a:lumMod val="20000"/>
                        <a:lumOff val="80000"/>
                      </a:schemeClr>
                    </a:solidFill>
                  </a:tcPr>
                </a:tc>
                <a:extLst>
                  <a:ext uri="{0D108BD9-81ED-4DB2-BD59-A6C34878D82A}">
                    <a16:rowId xmlns:a16="http://schemas.microsoft.com/office/drawing/2014/main" val="10000"/>
                  </a:ext>
                </a:extLst>
              </a:tr>
              <a:tr h="1573519">
                <a:tc>
                  <a:txBody>
                    <a:bodyPr/>
                    <a:lstStyle/>
                    <a:p>
                      <a:endParaRPr lang="zh-CN" altLang="en-US" dirty="0">
                        <a:latin typeface="Arial" panose="020B0604020202020204" pitchFamily="34" charset="0"/>
                      </a:endParaRPr>
                    </a:p>
                  </a:txBody>
                  <a:tcPr>
                    <a:noFill/>
                  </a:tcPr>
                </a:tc>
                <a:tc>
                  <a:txBody>
                    <a:bodyPr/>
                    <a:lstStyle/>
                    <a:p>
                      <a:pPr algn="l"/>
                      <a:r>
                        <a:rPr lang="zh-CN" altLang="en-US" sz="1050" b="1" kern="1200" dirty="0">
                          <a:solidFill>
                            <a:srgbClr val="000000"/>
                          </a:solidFill>
                          <a:latin typeface="Arial" panose="020B0604020202020204" pitchFamily="34" charset="0"/>
                          <a:ea typeface="+mn-ea"/>
                          <a:cs typeface="Calibri" panose="020F0502020204030204" pitchFamily="34" charset="0"/>
                        </a:rPr>
                        <a:t>经调整</a:t>
                      </a:r>
                      <a:r>
                        <a:rPr lang="en-US" altLang="zh-CN" sz="1050" b="1" kern="1200" dirty="0">
                          <a:solidFill>
                            <a:srgbClr val="000000"/>
                          </a:solidFill>
                          <a:latin typeface="Arial" panose="020B0604020202020204" pitchFamily="34" charset="0"/>
                          <a:ea typeface="+mn-ea"/>
                          <a:cs typeface="Calibri" panose="020F0502020204030204" pitchFamily="34" charset="0"/>
                        </a:rPr>
                        <a:t>EBITDA</a:t>
                      </a:r>
                      <a:r>
                        <a:rPr lang="zh-CN" altLang="en-US" sz="1050" b="1" kern="1200" dirty="0">
                          <a:solidFill>
                            <a:srgbClr val="000000"/>
                          </a:solidFill>
                          <a:latin typeface="Arial" panose="020B0604020202020204" pitchFamily="34" charset="0"/>
                          <a:ea typeface="+mn-ea"/>
                          <a:cs typeface="Calibri" panose="020F0502020204030204" pitchFamily="34" charset="0"/>
                        </a:rPr>
                        <a:t>及利润率</a:t>
                      </a:r>
                      <a:r>
                        <a:rPr lang="en-US" altLang="zh-CN" sz="1050" b="1" kern="1200" baseline="30000" dirty="0">
                          <a:solidFill>
                            <a:srgbClr val="000000"/>
                          </a:solidFill>
                          <a:latin typeface="Arial" panose="020B0604020202020204" pitchFamily="34" charset="0"/>
                          <a:ea typeface="+mn-ea"/>
                          <a:cs typeface="Calibri" panose="020F0502020204030204" pitchFamily="34" charset="0"/>
                        </a:rPr>
                        <a:t>(1)</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50" b="1" kern="1200" dirty="0">
                          <a:solidFill>
                            <a:schemeClr val="tx1"/>
                          </a:solidFill>
                          <a:latin typeface="Arial" panose="020B0604020202020204" pitchFamily="34" charset="0"/>
                          <a:ea typeface="+mn-ea"/>
                          <a:cs typeface="Calibri" panose="020F0502020204030204" pitchFamily="34" charset="0"/>
                        </a:rPr>
                        <a:t>2020</a:t>
                      </a:r>
                      <a:r>
                        <a:rPr lang="zh-TW" altLang="en-US" sz="1050" b="1" kern="1200" dirty="0">
                          <a:solidFill>
                            <a:schemeClr val="tx1"/>
                          </a:solidFill>
                          <a:latin typeface="Arial" panose="020B0604020202020204" pitchFamily="34" charset="0"/>
                          <a:ea typeface="+mn-ea"/>
                          <a:cs typeface="Calibri" panose="020F0502020204030204" pitchFamily="34" charset="0"/>
                        </a:rPr>
                        <a:t>年</a:t>
                      </a:r>
                      <a:endParaRPr lang="en-US" altLang="zh-CN" sz="1050" b="1" kern="1200" dirty="0">
                        <a:solidFill>
                          <a:schemeClr val="tx1"/>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050" b="1" kern="1200" dirty="0">
                          <a:solidFill>
                            <a:schemeClr val="tx1"/>
                          </a:solidFill>
                          <a:latin typeface="Arial" panose="020B0604020202020204" pitchFamily="34" charset="0"/>
                          <a:ea typeface="+mn-ea"/>
                          <a:cs typeface="Calibri" panose="020F0502020204030204" pitchFamily="34" charset="0"/>
                        </a:rPr>
                        <a:t>经调整</a:t>
                      </a:r>
                      <a:r>
                        <a:rPr lang="en-US" altLang="zh-CN" sz="1050" b="1" kern="1200" dirty="0">
                          <a:solidFill>
                            <a:schemeClr val="tx1"/>
                          </a:solidFill>
                          <a:latin typeface="Arial" panose="020B0604020202020204" pitchFamily="34" charset="0"/>
                          <a:ea typeface="+mn-ea"/>
                          <a:cs typeface="Calibri" panose="020F0502020204030204" pitchFamily="34" charset="0"/>
                        </a:rPr>
                        <a:t>EBITDA</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solidFill>
                            <a:schemeClr val="accent2"/>
                          </a:solidFill>
                          <a:latin typeface="Arial" panose="020B0604020202020204" pitchFamily="34" charset="0"/>
                          <a:ea typeface="+mn-ea"/>
                          <a:cs typeface="Calibri" panose="020F0502020204030204" pitchFamily="34" charset="0"/>
                        </a:rPr>
                        <a:t>6.6</a:t>
                      </a:r>
                      <a:r>
                        <a:rPr lang="zh-CN" altLang="en-US" sz="1600" b="1" kern="1200" dirty="0">
                          <a:solidFill>
                            <a:schemeClr val="accent2"/>
                          </a:solidFill>
                          <a:latin typeface="Arial" panose="020B0604020202020204" pitchFamily="34" charset="0"/>
                          <a:ea typeface="+mn-ea"/>
                          <a:cs typeface="Calibri" panose="020F0502020204030204" pitchFamily="34" charset="0"/>
                        </a:rPr>
                        <a:t>亿美元</a:t>
                      </a:r>
                      <a:endParaRPr lang="en-US" altLang="zh-CN" sz="1600" b="1" kern="1200" dirty="0">
                        <a:solidFill>
                          <a:schemeClr val="accent2"/>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tx2"/>
                          </a:solidFill>
                          <a:latin typeface="Arial" panose="020B0604020202020204" pitchFamily="34" charset="0"/>
                          <a:ea typeface="+mn-ea"/>
                          <a:cs typeface="Calibri" panose="020F0502020204030204" pitchFamily="34" charset="0"/>
                        </a:rPr>
                        <a:t>+63.5%</a:t>
                      </a:r>
                    </a:p>
                  </a:txBody>
                  <a:tcPr anchor="ctr">
                    <a:noFill/>
                  </a:tcPr>
                </a:tc>
                <a:extLst>
                  <a:ext uri="{0D108BD9-81ED-4DB2-BD59-A6C34878D82A}">
                    <a16:rowId xmlns:a16="http://schemas.microsoft.com/office/drawing/2014/main" val="10001"/>
                  </a:ext>
                </a:extLst>
              </a:tr>
              <a:tr h="1573519">
                <a:tc>
                  <a:txBody>
                    <a:bodyPr/>
                    <a:lstStyle/>
                    <a:p>
                      <a:endParaRPr lang="zh-CN" altLang="en-US" dirty="0">
                        <a:latin typeface="Arial" panose="020B0604020202020204" pitchFamily="34" charset="0"/>
                      </a:endParaRPr>
                    </a:p>
                  </a:txBody>
                  <a:tcPr>
                    <a:solidFill>
                      <a:schemeClr val="accent6">
                        <a:lumMod val="20000"/>
                        <a:lumOff val="80000"/>
                      </a:schemeClr>
                    </a:solidFill>
                  </a:tcPr>
                </a:tc>
                <a:tc>
                  <a:txBody>
                    <a:bodyPr/>
                    <a:lstStyle/>
                    <a:p>
                      <a:pPr marL="0" algn="l" defTabSz="914400" rtl="0" eaLnBrk="1" latinLnBrk="0" hangingPunct="1"/>
                      <a:r>
                        <a:rPr lang="zh-CN" altLang="en-US" sz="1050" b="1" kern="1200" dirty="0">
                          <a:solidFill>
                            <a:srgbClr val="000000"/>
                          </a:solidFill>
                          <a:latin typeface="Arial" panose="020B0604020202020204" pitchFamily="34" charset="0"/>
                          <a:ea typeface="+mn-ea"/>
                          <a:cs typeface="+mn-cs"/>
                        </a:rPr>
                        <a:t>经调整净利润及利润率</a:t>
                      </a:r>
                      <a:r>
                        <a:rPr lang="en-US" altLang="zh-CN" sz="1050" b="1" kern="1200" baseline="30000" dirty="0">
                          <a:solidFill>
                            <a:srgbClr val="000000"/>
                          </a:solidFill>
                          <a:latin typeface="Arial" panose="020B0604020202020204" pitchFamily="34" charset="0"/>
                          <a:ea typeface="+mn-ea"/>
                          <a:cs typeface="+mn-cs"/>
                        </a:rPr>
                        <a:t>(1)</a:t>
                      </a:r>
                    </a:p>
                    <a:p>
                      <a:pPr marL="0" algn="l" defTabSz="914400" rtl="0" eaLnBrk="1" latinLnBrk="0" hangingPunct="1"/>
                      <a:endParaRPr lang="en-US" altLang="zh-CN" sz="1050" b="1" kern="1200" baseline="0" dirty="0">
                        <a:solidFill>
                          <a:srgbClr val="000000"/>
                        </a:solidFill>
                        <a:latin typeface="Arial" panose="020B0604020202020204" pitchFamily="34" charset="0"/>
                        <a:ea typeface="+mn-ea"/>
                        <a:cs typeface="+mn-cs"/>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50" b="1" kern="1200" dirty="0">
                          <a:solidFill>
                            <a:schemeClr val="tx1"/>
                          </a:solidFill>
                          <a:latin typeface="Arial" panose="020B0604020202020204" pitchFamily="34" charset="0"/>
                          <a:ea typeface="+mn-ea"/>
                          <a:cs typeface="Calibri" panose="020F0502020204030204" pitchFamily="34" charset="0"/>
                        </a:rPr>
                        <a:t>2020</a:t>
                      </a:r>
                      <a:r>
                        <a:rPr lang="zh-TW" altLang="en-US" sz="1050" b="1" kern="1200" dirty="0">
                          <a:solidFill>
                            <a:schemeClr val="tx1"/>
                          </a:solidFill>
                          <a:latin typeface="Arial" panose="020B0604020202020204" pitchFamily="34" charset="0"/>
                          <a:ea typeface="+mn-ea"/>
                          <a:cs typeface="Calibri" panose="020F0502020204030204" pitchFamily="34" charset="0"/>
                        </a:rPr>
                        <a:t>年</a:t>
                      </a:r>
                      <a:endParaRPr lang="en-US" altLang="zh-CN" sz="1050" b="1" kern="1200" dirty="0">
                        <a:solidFill>
                          <a:schemeClr val="tx1"/>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050" b="1" kern="1200" dirty="0">
                          <a:solidFill>
                            <a:schemeClr val="tx1"/>
                          </a:solidFill>
                          <a:latin typeface="Arial" panose="020B0604020202020204" pitchFamily="34" charset="0"/>
                          <a:ea typeface="+mn-ea"/>
                          <a:cs typeface="Calibri" panose="020F0502020204030204" pitchFamily="34" charset="0"/>
                        </a:rPr>
                        <a:t>经调整净利润</a:t>
                      </a:r>
                      <a:endParaRPr lang="en-US" altLang="zh-CN" sz="1050" b="1" kern="1200" dirty="0">
                        <a:solidFill>
                          <a:schemeClr val="tx1"/>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solidFill>
                            <a:schemeClr val="accent2"/>
                          </a:solidFill>
                          <a:latin typeface="Arial" panose="020B0604020202020204" pitchFamily="34" charset="0"/>
                          <a:ea typeface="+mn-ea"/>
                          <a:cs typeface="Calibri" panose="020F0502020204030204" pitchFamily="34" charset="0"/>
                        </a:rPr>
                        <a:t>4.2</a:t>
                      </a:r>
                      <a:r>
                        <a:rPr lang="zh-CN" altLang="en-US" sz="1600" b="1" kern="1200" dirty="0">
                          <a:solidFill>
                            <a:schemeClr val="accent2"/>
                          </a:solidFill>
                          <a:latin typeface="Arial" panose="020B0604020202020204" pitchFamily="34" charset="0"/>
                          <a:ea typeface="+mn-ea"/>
                          <a:cs typeface="Calibri" panose="020F0502020204030204" pitchFamily="34" charset="0"/>
                        </a:rPr>
                        <a:t>亿美元</a:t>
                      </a:r>
                      <a:endParaRPr lang="en-US" altLang="zh-CN" sz="1600" b="1" kern="1200" dirty="0">
                        <a:solidFill>
                          <a:schemeClr val="accent2"/>
                        </a:solidFill>
                        <a:latin typeface="Arial" panose="020B060402020202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tx2"/>
                          </a:solidFill>
                          <a:latin typeface="Arial" panose="020B0604020202020204" pitchFamily="34" charset="0"/>
                          <a:ea typeface="+mn-ea"/>
                          <a:cs typeface="Calibri" panose="020F0502020204030204" pitchFamily="34" charset="0"/>
                        </a:rPr>
                        <a:t>+79.2%</a:t>
                      </a:r>
                    </a:p>
                  </a:txBody>
                  <a:tcPr anchor="ct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373" name="HeadingBox1" descr="&lt;tags&gt;&lt;tag n=&quot;TagName&quot; v=&quot;HeadingBox1&quot; /&gt;&lt;tag n=&quot;Top&quot; v=&quot;80.30197&quot; /&gt;&lt;tag n=&quot;Left&quot; v=&quot;35.43307&quot; /&gt;&lt;tag n=&quot;Height&quot; v=&quot;13.51496&quot; /&gt;&lt;tag n=&quot;Width&quot; v=&quot;314.6457&quot; /&gt;&lt;/tags&gt;">
            <a:extLst>
              <a:ext uri="{FF2B5EF4-FFF2-40B4-BE49-F238E27FC236}">
                <a16:creationId xmlns:a16="http://schemas.microsoft.com/office/drawing/2014/main" id="{DE97C38A-CDDD-4B95-ABB1-02D119CA022E}"/>
              </a:ext>
            </a:extLst>
          </p:cNvPr>
          <p:cNvSpPr txBox="1">
            <a:spLocks/>
          </p:cNvSpPr>
          <p:nvPr/>
        </p:nvSpPr>
        <p:spPr bwMode="gray">
          <a:xfrm>
            <a:off x="595969" y="1021283"/>
            <a:ext cx="11000232" cy="200879"/>
          </a:xfrm>
          <a:prstGeom prst="rect">
            <a:avLst/>
          </a:prstGeo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lvl1pPr marL="0" indent="0" algn="l" defTabSz="914400" rtl="0" eaLnBrk="1" latinLnBrk="0" hangingPunct="1">
              <a:lnSpc>
                <a:spcPct val="95000"/>
              </a:lnSpc>
              <a:spcBef>
                <a:spcPts val="0"/>
              </a:spcBef>
              <a:buFont typeface="Arial" pitchFamily="34" charset="0"/>
              <a:buNone/>
              <a:defRPr sz="1200" b="1" kern="1200">
                <a:solidFill>
                  <a:schemeClr val="accent1"/>
                </a:solidFill>
                <a:latin typeface="+mj-lt"/>
                <a:ea typeface="+mn-ea"/>
                <a:cs typeface="+mn-cs"/>
              </a:defRPr>
            </a:lvl1pPr>
            <a:lvl2pPr marL="0" indent="0" algn="l" defTabSz="914400" rtl="0" eaLnBrk="1" latinLnBrk="0" hangingPunct="1">
              <a:lnSpc>
                <a:spcPct val="95000"/>
              </a:lnSpc>
              <a:spcBef>
                <a:spcPts val="605"/>
              </a:spcBef>
              <a:buFont typeface="Arial" pitchFamily="34" charset="0"/>
              <a:buNone/>
              <a:defRPr sz="1400" kern="1200">
                <a:solidFill>
                  <a:schemeClr val="tx1"/>
                </a:solidFill>
                <a:latin typeface="+mn-lt"/>
                <a:ea typeface="+mn-ea"/>
                <a:cs typeface="+mn-cs"/>
              </a:defRPr>
            </a:lvl2pPr>
            <a:lvl3pPr marL="230400" indent="-226800" algn="l" defTabSz="914400" rtl="0" eaLnBrk="1" latinLnBrk="0" hangingPunct="1">
              <a:lnSpc>
                <a:spcPct val="95000"/>
              </a:lnSpc>
              <a:spcBef>
                <a:spcPts val="0"/>
              </a:spcBef>
              <a:buClr>
                <a:schemeClr val="tx2"/>
              </a:buClr>
              <a:buSzPct val="80000"/>
              <a:buFont typeface="Wingdings" pitchFamily="2" charset="2"/>
              <a:buChar char=""/>
              <a:defRPr sz="1400" kern="1200">
                <a:solidFill>
                  <a:schemeClr val="tx1"/>
                </a:solidFill>
                <a:latin typeface="+mn-lt"/>
                <a:ea typeface="+mn-ea"/>
                <a:cs typeface="+mn-cs"/>
              </a:defRPr>
            </a:lvl3pPr>
            <a:lvl4pPr marL="4680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6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zh-CN" altLang="en-US" dirty="0">
                <a:latin typeface="+mn-lt"/>
                <a:cs typeface="Arial" panose="020B0604020202020204" pitchFamily="34" charset="0"/>
              </a:rPr>
              <a:t>货币单位：百万美元</a:t>
            </a:r>
            <a:endParaRPr lang="en-US" altLang="zh-CN" dirty="0">
              <a:latin typeface="+mn-lt"/>
              <a:cs typeface="Arial" panose="020B0604020202020204" pitchFamily="34" charset="0"/>
            </a:endParaRPr>
          </a:p>
        </p:txBody>
      </p:sp>
      <p:pic>
        <p:nvPicPr>
          <p:cNvPr id="374" name="图片 23">
            <a:extLst>
              <a:ext uri="{FF2B5EF4-FFF2-40B4-BE49-F238E27FC236}">
                <a16:creationId xmlns:a16="http://schemas.microsoft.com/office/drawing/2014/main" id="{764DA0E2-7EE1-40AA-8B29-6932C95409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3212" y="1942659"/>
            <a:ext cx="609124" cy="609124"/>
          </a:xfrm>
          <a:prstGeom prst="rect">
            <a:avLst/>
          </a:prstGeom>
        </p:spPr>
      </p:pic>
      <p:grpSp>
        <p:nvGrpSpPr>
          <p:cNvPr id="375" name="Group 65">
            <a:extLst>
              <a:ext uri="{FF2B5EF4-FFF2-40B4-BE49-F238E27FC236}">
                <a16:creationId xmlns:a16="http://schemas.microsoft.com/office/drawing/2014/main" id="{89C8E33C-4B65-45FD-9097-7034111D06D2}"/>
              </a:ext>
            </a:extLst>
          </p:cNvPr>
          <p:cNvGrpSpPr/>
          <p:nvPr/>
        </p:nvGrpSpPr>
        <p:grpSpPr>
          <a:xfrm>
            <a:off x="6529892" y="3634709"/>
            <a:ext cx="540328" cy="423659"/>
            <a:chOff x="4128080" y="5441168"/>
            <a:chExt cx="540328" cy="423659"/>
          </a:xfrm>
          <a:solidFill>
            <a:schemeClr val="accent1"/>
          </a:solidFill>
        </p:grpSpPr>
        <p:sp>
          <p:nvSpPr>
            <p:cNvPr id="376" name="Freeform 75">
              <a:extLst>
                <a:ext uri="{FF2B5EF4-FFF2-40B4-BE49-F238E27FC236}">
                  <a16:creationId xmlns:a16="http://schemas.microsoft.com/office/drawing/2014/main" id="{CCF6C6C3-D74A-4CA2-B12D-E99847662C68}"/>
                </a:ext>
              </a:extLst>
            </p:cNvPr>
            <p:cNvSpPr>
              <a:spLocks noEditPoints="1"/>
            </p:cNvSpPr>
            <p:nvPr/>
          </p:nvSpPr>
          <p:spPr bwMode="auto">
            <a:xfrm>
              <a:off x="4270746" y="5441168"/>
              <a:ext cx="238472" cy="258743"/>
            </a:xfrm>
            <a:custGeom>
              <a:avLst/>
              <a:gdLst/>
              <a:ahLst/>
              <a:cxnLst>
                <a:cxn ang="0">
                  <a:pos x="79" y="112"/>
                </a:cxn>
                <a:cxn ang="0">
                  <a:pos x="79" y="124"/>
                </a:cxn>
                <a:cxn ang="0">
                  <a:pos x="70" y="124"/>
                </a:cxn>
                <a:cxn ang="0">
                  <a:pos x="70" y="112"/>
                </a:cxn>
                <a:cxn ang="0">
                  <a:pos x="46" y="106"/>
                </a:cxn>
                <a:cxn ang="0">
                  <a:pos x="50" y="95"/>
                </a:cxn>
                <a:cxn ang="0">
                  <a:pos x="73" y="100"/>
                </a:cxn>
                <a:cxn ang="0">
                  <a:pos x="86" y="90"/>
                </a:cxn>
                <a:cxn ang="0">
                  <a:pos x="74" y="80"/>
                </a:cxn>
                <a:cxn ang="0">
                  <a:pos x="48" y="57"/>
                </a:cxn>
                <a:cxn ang="0">
                  <a:pos x="70" y="34"/>
                </a:cxn>
                <a:cxn ang="0">
                  <a:pos x="70" y="23"/>
                </a:cxn>
                <a:cxn ang="0">
                  <a:pos x="79" y="23"/>
                </a:cxn>
                <a:cxn ang="0">
                  <a:pos x="79" y="34"/>
                </a:cxn>
                <a:cxn ang="0">
                  <a:pos x="98" y="39"/>
                </a:cxn>
                <a:cxn ang="0">
                  <a:pos x="94" y="50"/>
                </a:cxn>
                <a:cxn ang="0">
                  <a:pos x="75" y="47"/>
                </a:cxn>
                <a:cxn ang="0">
                  <a:pos x="64" y="56"/>
                </a:cxn>
                <a:cxn ang="0">
                  <a:pos x="78" y="66"/>
                </a:cxn>
                <a:cxn ang="0">
                  <a:pos x="102" y="90"/>
                </a:cxn>
                <a:cxn ang="0">
                  <a:pos x="79" y="112"/>
                </a:cxn>
                <a:cxn ang="0">
                  <a:pos x="147" y="82"/>
                </a:cxn>
                <a:cxn ang="0">
                  <a:pos x="147" y="73"/>
                </a:cxn>
                <a:cxn ang="0">
                  <a:pos x="147" y="73"/>
                </a:cxn>
                <a:cxn ang="0">
                  <a:pos x="147" y="73"/>
                </a:cxn>
                <a:cxn ang="0">
                  <a:pos x="147" y="73"/>
                </a:cxn>
                <a:cxn ang="0">
                  <a:pos x="147" y="73"/>
                </a:cxn>
                <a:cxn ang="0">
                  <a:pos x="147" y="66"/>
                </a:cxn>
                <a:cxn ang="0">
                  <a:pos x="147" y="64"/>
                </a:cxn>
                <a:cxn ang="0">
                  <a:pos x="146" y="60"/>
                </a:cxn>
                <a:cxn ang="0">
                  <a:pos x="146" y="57"/>
                </a:cxn>
                <a:cxn ang="0">
                  <a:pos x="144" y="53"/>
                </a:cxn>
                <a:cxn ang="0">
                  <a:pos x="144" y="51"/>
                </a:cxn>
                <a:cxn ang="0">
                  <a:pos x="142" y="45"/>
                </a:cxn>
                <a:cxn ang="0">
                  <a:pos x="142" y="45"/>
                </a:cxn>
                <a:cxn ang="0">
                  <a:pos x="139" y="39"/>
                </a:cxn>
                <a:cxn ang="0">
                  <a:pos x="138" y="37"/>
                </a:cxn>
                <a:cxn ang="0">
                  <a:pos x="135" y="33"/>
                </a:cxn>
                <a:cxn ang="0">
                  <a:pos x="134" y="31"/>
                </a:cxn>
                <a:cxn ang="0">
                  <a:pos x="131" y="28"/>
                </a:cxn>
                <a:cxn ang="0">
                  <a:pos x="130" y="26"/>
                </a:cxn>
                <a:cxn ang="0">
                  <a:pos x="127" y="22"/>
                </a:cxn>
                <a:cxn ang="0">
                  <a:pos x="126" y="21"/>
                </a:cxn>
                <a:cxn ang="0">
                  <a:pos x="121" y="17"/>
                </a:cxn>
                <a:cxn ang="0">
                  <a:pos x="120" y="16"/>
                </a:cxn>
                <a:cxn ang="0">
                  <a:pos x="116" y="13"/>
                </a:cxn>
                <a:cxn ang="0">
                  <a:pos x="114" y="12"/>
                </a:cxn>
                <a:cxn ang="0">
                  <a:pos x="110" y="9"/>
                </a:cxn>
                <a:cxn ang="0">
                  <a:pos x="108" y="8"/>
                </a:cxn>
                <a:cxn ang="0">
                  <a:pos x="103" y="6"/>
                </a:cxn>
                <a:cxn ang="0">
                  <a:pos x="102" y="5"/>
                </a:cxn>
                <a:cxn ang="0">
                  <a:pos x="96" y="3"/>
                </a:cxn>
                <a:cxn ang="0">
                  <a:pos x="96" y="3"/>
                </a:cxn>
                <a:cxn ang="0">
                  <a:pos x="74" y="0"/>
                </a:cxn>
                <a:cxn ang="0">
                  <a:pos x="0" y="73"/>
                </a:cxn>
                <a:cxn ang="0">
                  <a:pos x="74" y="147"/>
                </a:cxn>
                <a:cxn ang="0">
                  <a:pos x="145" y="91"/>
                </a:cxn>
                <a:cxn ang="0">
                  <a:pos x="145" y="91"/>
                </a:cxn>
                <a:cxn ang="0">
                  <a:pos x="146" y="90"/>
                </a:cxn>
                <a:cxn ang="0">
                  <a:pos x="147" y="84"/>
                </a:cxn>
                <a:cxn ang="0">
                  <a:pos x="147" y="82"/>
                </a:cxn>
              </a:cxnLst>
              <a:rect l="0" t="0" r="r" b="b"/>
              <a:pathLst>
                <a:path w="147" h="147">
                  <a:moveTo>
                    <a:pt x="79" y="112"/>
                  </a:moveTo>
                  <a:cubicBezTo>
                    <a:pt x="79" y="124"/>
                    <a:pt x="79" y="124"/>
                    <a:pt x="79" y="124"/>
                  </a:cubicBezTo>
                  <a:cubicBezTo>
                    <a:pt x="70" y="124"/>
                    <a:pt x="70" y="124"/>
                    <a:pt x="70" y="124"/>
                  </a:cubicBezTo>
                  <a:cubicBezTo>
                    <a:pt x="70" y="112"/>
                    <a:pt x="70" y="112"/>
                    <a:pt x="70" y="112"/>
                  </a:cubicBezTo>
                  <a:cubicBezTo>
                    <a:pt x="61" y="112"/>
                    <a:pt x="53" y="110"/>
                    <a:pt x="46" y="106"/>
                  </a:cubicBezTo>
                  <a:cubicBezTo>
                    <a:pt x="50" y="95"/>
                    <a:pt x="50" y="95"/>
                    <a:pt x="50" y="95"/>
                  </a:cubicBezTo>
                  <a:cubicBezTo>
                    <a:pt x="60" y="99"/>
                    <a:pt x="68" y="100"/>
                    <a:pt x="73" y="100"/>
                  </a:cubicBezTo>
                  <a:cubicBezTo>
                    <a:pt x="81" y="100"/>
                    <a:pt x="86" y="97"/>
                    <a:pt x="86" y="90"/>
                  </a:cubicBezTo>
                  <a:cubicBezTo>
                    <a:pt x="86" y="84"/>
                    <a:pt x="81" y="82"/>
                    <a:pt x="74" y="80"/>
                  </a:cubicBezTo>
                  <a:cubicBezTo>
                    <a:pt x="60" y="76"/>
                    <a:pt x="48" y="73"/>
                    <a:pt x="48" y="57"/>
                  </a:cubicBezTo>
                  <a:cubicBezTo>
                    <a:pt x="48" y="45"/>
                    <a:pt x="56" y="36"/>
                    <a:pt x="70" y="34"/>
                  </a:cubicBezTo>
                  <a:cubicBezTo>
                    <a:pt x="70" y="23"/>
                    <a:pt x="70" y="23"/>
                    <a:pt x="70" y="23"/>
                  </a:cubicBezTo>
                  <a:cubicBezTo>
                    <a:pt x="79" y="23"/>
                    <a:pt x="79" y="23"/>
                    <a:pt x="79" y="23"/>
                  </a:cubicBezTo>
                  <a:cubicBezTo>
                    <a:pt x="79" y="34"/>
                    <a:pt x="79" y="34"/>
                    <a:pt x="79" y="34"/>
                  </a:cubicBezTo>
                  <a:cubicBezTo>
                    <a:pt x="85" y="35"/>
                    <a:pt x="92" y="36"/>
                    <a:pt x="98" y="39"/>
                  </a:cubicBezTo>
                  <a:cubicBezTo>
                    <a:pt x="94" y="50"/>
                    <a:pt x="94" y="50"/>
                    <a:pt x="94" y="50"/>
                  </a:cubicBezTo>
                  <a:cubicBezTo>
                    <a:pt x="85" y="47"/>
                    <a:pt x="80" y="47"/>
                    <a:pt x="75" y="47"/>
                  </a:cubicBezTo>
                  <a:cubicBezTo>
                    <a:pt x="68" y="47"/>
                    <a:pt x="64" y="50"/>
                    <a:pt x="64" y="56"/>
                  </a:cubicBezTo>
                  <a:cubicBezTo>
                    <a:pt x="64" y="62"/>
                    <a:pt x="71" y="64"/>
                    <a:pt x="78" y="66"/>
                  </a:cubicBezTo>
                  <a:cubicBezTo>
                    <a:pt x="88" y="68"/>
                    <a:pt x="102" y="72"/>
                    <a:pt x="102" y="90"/>
                  </a:cubicBezTo>
                  <a:cubicBezTo>
                    <a:pt x="102" y="103"/>
                    <a:pt x="93" y="111"/>
                    <a:pt x="79" y="112"/>
                  </a:cubicBezTo>
                  <a:moveTo>
                    <a:pt x="147" y="82"/>
                  </a:moveTo>
                  <a:cubicBezTo>
                    <a:pt x="147" y="79"/>
                    <a:pt x="147" y="76"/>
                    <a:pt x="147" y="73"/>
                  </a:cubicBezTo>
                  <a:cubicBezTo>
                    <a:pt x="147" y="73"/>
                    <a:pt x="147" y="73"/>
                    <a:pt x="147" y="73"/>
                  </a:cubicBezTo>
                  <a:cubicBezTo>
                    <a:pt x="147" y="73"/>
                    <a:pt x="147" y="73"/>
                    <a:pt x="147" y="73"/>
                  </a:cubicBezTo>
                  <a:cubicBezTo>
                    <a:pt x="147" y="73"/>
                    <a:pt x="147" y="73"/>
                    <a:pt x="147" y="73"/>
                  </a:cubicBezTo>
                  <a:cubicBezTo>
                    <a:pt x="147" y="73"/>
                    <a:pt x="147" y="73"/>
                    <a:pt x="147" y="73"/>
                  </a:cubicBezTo>
                  <a:cubicBezTo>
                    <a:pt x="147" y="71"/>
                    <a:pt x="147" y="69"/>
                    <a:pt x="147" y="66"/>
                  </a:cubicBezTo>
                  <a:cubicBezTo>
                    <a:pt x="147" y="66"/>
                    <a:pt x="147" y="65"/>
                    <a:pt x="147" y="64"/>
                  </a:cubicBezTo>
                  <a:cubicBezTo>
                    <a:pt x="147" y="63"/>
                    <a:pt x="146" y="61"/>
                    <a:pt x="146" y="60"/>
                  </a:cubicBezTo>
                  <a:cubicBezTo>
                    <a:pt x="146" y="59"/>
                    <a:pt x="146" y="58"/>
                    <a:pt x="146" y="57"/>
                  </a:cubicBezTo>
                  <a:cubicBezTo>
                    <a:pt x="145" y="56"/>
                    <a:pt x="145" y="54"/>
                    <a:pt x="144" y="53"/>
                  </a:cubicBezTo>
                  <a:cubicBezTo>
                    <a:pt x="144" y="52"/>
                    <a:pt x="144" y="51"/>
                    <a:pt x="144" y="51"/>
                  </a:cubicBezTo>
                  <a:cubicBezTo>
                    <a:pt x="143" y="49"/>
                    <a:pt x="143" y="47"/>
                    <a:pt x="142" y="45"/>
                  </a:cubicBezTo>
                  <a:cubicBezTo>
                    <a:pt x="142" y="45"/>
                    <a:pt x="142" y="45"/>
                    <a:pt x="142" y="45"/>
                  </a:cubicBezTo>
                  <a:cubicBezTo>
                    <a:pt x="141" y="43"/>
                    <a:pt x="140" y="41"/>
                    <a:pt x="139" y="39"/>
                  </a:cubicBezTo>
                  <a:cubicBezTo>
                    <a:pt x="138" y="38"/>
                    <a:pt x="138" y="38"/>
                    <a:pt x="138" y="37"/>
                  </a:cubicBezTo>
                  <a:cubicBezTo>
                    <a:pt x="137" y="36"/>
                    <a:pt x="136" y="34"/>
                    <a:pt x="135" y="33"/>
                  </a:cubicBezTo>
                  <a:cubicBezTo>
                    <a:pt x="135" y="32"/>
                    <a:pt x="135" y="32"/>
                    <a:pt x="134" y="31"/>
                  </a:cubicBezTo>
                  <a:cubicBezTo>
                    <a:pt x="133" y="30"/>
                    <a:pt x="132" y="29"/>
                    <a:pt x="131" y="28"/>
                  </a:cubicBezTo>
                  <a:cubicBezTo>
                    <a:pt x="131" y="27"/>
                    <a:pt x="131" y="26"/>
                    <a:pt x="130" y="26"/>
                  </a:cubicBezTo>
                  <a:cubicBezTo>
                    <a:pt x="129" y="25"/>
                    <a:pt x="128" y="23"/>
                    <a:pt x="127" y="22"/>
                  </a:cubicBezTo>
                  <a:cubicBezTo>
                    <a:pt x="126" y="21"/>
                    <a:pt x="126" y="21"/>
                    <a:pt x="126" y="21"/>
                  </a:cubicBezTo>
                  <a:cubicBezTo>
                    <a:pt x="124" y="20"/>
                    <a:pt x="123" y="18"/>
                    <a:pt x="121" y="17"/>
                  </a:cubicBezTo>
                  <a:cubicBezTo>
                    <a:pt x="120" y="16"/>
                    <a:pt x="120" y="16"/>
                    <a:pt x="120" y="16"/>
                  </a:cubicBezTo>
                  <a:cubicBezTo>
                    <a:pt x="118" y="15"/>
                    <a:pt x="117" y="14"/>
                    <a:pt x="116" y="13"/>
                  </a:cubicBezTo>
                  <a:cubicBezTo>
                    <a:pt x="115" y="12"/>
                    <a:pt x="114" y="12"/>
                    <a:pt x="114" y="12"/>
                  </a:cubicBezTo>
                  <a:cubicBezTo>
                    <a:pt x="113" y="11"/>
                    <a:pt x="111" y="10"/>
                    <a:pt x="110" y="9"/>
                  </a:cubicBezTo>
                  <a:cubicBezTo>
                    <a:pt x="109" y="9"/>
                    <a:pt x="109" y="9"/>
                    <a:pt x="108" y="8"/>
                  </a:cubicBezTo>
                  <a:cubicBezTo>
                    <a:pt x="107" y="7"/>
                    <a:pt x="105" y="7"/>
                    <a:pt x="103" y="6"/>
                  </a:cubicBezTo>
                  <a:cubicBezTo>
                    <a:pt x="103" y="6"/>
                    <a:pt x="103" y="6"/>
                    <a:pt x="102" y="5"/>
                  </a:cubicBezTo>
                  <a:cubicBezTo>
                    <a:pt x="100" y="5"/>
                    <a:pt x="98" y="4"/>
                    <a:pt x="96" y="3"/>
                  </a:cubicBezTo>
                  <a:cubicBezTo>
                    <a:pt x="96" y="3"/>
                    <a:pt x="96" y="3"/>
                    <a:pt x="96" y="3"/>
                  </a:cubicBezTo>
                  <a:cubicBezTo>
                    <a:pt x="89" y="1"/>
                    <a:pt x="82" y="0"/>
                    <a:pt x="74" y="0"/>
                  </a:cubicBezTo>
                  <a:cubicBezTo>
                    <a:pt x="33" y="0"/>
                    <a:pt x="0" y="33"/>
                    <a:pt x="0" y="73"/>
                  </a:cubicBezTo>
                  <a:cubicBezTo>
                    <a:pt x="0" y="114"/>
                    <a:pt x="33" y="147"/>
                    <a:pt x="74" y="147"/>
                  </a:cubicBezTo>
                  <a:cubicBezTo>
                    <a:pt x="108" y="147"/>
                    <a:pt x="137" y="123"/>
                    <a:pt x="145" y="91"/>
                  </a:cubicBezTo>
                  <a:cubicBezTo>
                    <a:pt x="145" y="91"/>
                    <a:pt x="145" y="91"/>
                    <a:pt x="145" y="91"/>
                  </a:cubicBezTo>
                  <a:cubicBezTo>
                    <a:pt x="145" y="90"/>
                    <a:pt x="145" y="90"/>
                    <a:pt x="146" y="90"/>
                  </a:cubicBezTo>
                  <a:cubicBezTo>
                    <a:pt x="146" y="88"/>
                    <a:pt x="146" y="86"/>
                    <a:pt x="147" y="84"/>
                  </a:cubicBezTo>
                  <a:cubicBezTo>
                    <a:pt x="147" y="83"/>
                    <a:pt x="147" y="82"/>
                    <a:pt x="147" y="82"/>
                  </a:cubicBezTo>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377" name="Oval 67">
              <a:extLst>
                <a:ext uri="{FF2B5EF4-FFF2-40B4-BE49-F238E27FC236}">
                  <a16:creationId xmlns:a16="http://schemas.microsoft.com/office/drawing/2014/main" id="{C6B7ACA6-B7E8-41D6-8D31-E5B9B845EC1D}"/>
                </a:ext>
              </a:extLst>
            </p:cNvPr>
            <p:cNvSpPr/>
            <p:nvPr/>
          </p:nvSpPr>
          <p:spPr>
            <a:xfrm>
              <a:off x="4128080" y="5514376"/>
              <a:ext cx="73634" cy="8245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68">
              <a:extLst>
                <a:ext uri="{FF2B5EF4-FFF2-40B4-BE49-F238E27FC236}">
                  <a16:creationId xmlns:a16="http://schemas.microsoft.com/office/drawing/2014/main" id="{59A089CA-E530-4625-B605-69BCD5868DD1}"/>
                </a:ext>
              </a:extLst>
            </p:cNvPr>
            <p:cNvSpPr/>
            <p:nvPr/>
          </p:nvSpPr>
          <p:spPr>
            <a:xfrm>
              <a:off x="4594774" y="5514376"/>
              <a:ext cx="73634" cy="8245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69">
              <a:extLst>
                <a:ext uri="{FF2B5EF4-FFF2-40B4-BE49-F238E27FC236}">
                  <a16:creationId xmlns:a16="http://schemas.microsoft.com/office/drawing/2014/main" id="{153876B2-CF16-4C68-ACE2-3752E1173C5D}"/>
                </a:ext>
              </a:extLst>
            </p:cNvPr>
            <p:cNvSpPr/>
            <p:nvPr/>
          </p:nvSpPr>
          <p:spPr>
            <a:xfrm>
              <a:off x="4541120" y="5691319"/>
              <a:ext cx="73634" cy="8245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70">
              <a:extLst>
                <a:ext uri="{FF2B5EF4-FFF2-40B4-BE49-F238E27FC236}">
                  <a16:creationId xmlns:a16="http://schemas.microsoft.com/office/drawing/2014/main" id="{19645909-9925-493A-8AC4-4241C2FD1011}"/>
                </a:ext>
              </a:extLst>
            </p:cNvPr>
            <p:cNvSpPr/>
            <p:nvPr/>
          </p:nvSpPr>
          <p:spPr>
            <a:xfrm>
              <a:off x="4164059" y="5699909"/>
              <a:ext cx="73634" cy="8245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71">
              <a:extLst>
                <a:ext uri="{FF2B5EF4-FFF2-40B4-BE49-F238E27FC236}">
                  <a16:creationId xmlns:a16="http://schemas.microsoft.com/office/drawing/2014/main" id="{A3E15B9B-0FA7-4C94-AA8A-D020E6FA2BA3}"/>
                </a:ext>
              </a:extLst>
            </p:cNvPr>
            <p:cNvSpPr/>
            <p:nvPr/>
          </p:nvSpPr>
          <p:spPr>
            <a:xfrm>
              <a:off x="4352589" y="5782368"/>
              <a:ext cx="73634" cy="8245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2" name="Straight Connector 72">
              <a:extLst>
                <a:ext uri="{FF2B5EF4-FFF2-40B4-BE49-F238E27FC236}">
                  <a16:creationId xmlns:a16="http://schemas.microsoft.com/office/drawing/2014/main" id="{D4A0CCF4-2A9B-41BB-83B6-89A6F81C3E9F}"/>
                </a:ext>
              </a:extLst>
            </p:cNvPr>
            <p:cNvCxnSpPr>
              <a:stCxn id="377" idx="6"/>
            </p:cNvCxnSpPr>
            <p:nvPr/>
          </p:nvCxnSpPr>
          <p:spPr>
            <a:xfrm>
              <a:off x="4201714" y="5555606"/>
              <a:ext cx="69032" cy="14932"/>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3" name="Straight Connector 73">
              <a:extLst>
                <a:ext uri="{FF2B5EF4-FFF2-40B4-BE49-F238E27FC236}">
                  <a16:creationId xmlns:a16="http://schemas.microsoft.com/office/drawing/2014/main" id="{55E9D633-DAFA-4877-9B7F-E6AACBDAF5DF}"/>
                </a:ext>
              </a:extLst>
            </p:cNvPr>
            <p:cNvCxnSpPr>
              <a:stCxn id="380" idx="6"/>
            </p:cNvCxnSpPr>
            <p:nvPr/>
          </p:nvCxnSpPr>
          <p:spPr>
            <a:xfrm flipV="1">
              <a:off x="4237693" y="5673612"/>
              <a:ext cx="89166" cy="67527"/>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4" name="Straight Connector 74">
              <a:extLst>
                <a:ext uri="{FF2B5EF4-FFF2-40B4-BE49-F238E27FC236}">
                  <a16:creationId xmlns:a16="http://schemas.microsoft.com/office/drawing/2014/main" id="{3213287A-6842-47A1-8C20-AC115567A425}"/>
                </a:ext>
              </a:extLst>
            </p:cNvPr>
            <p:cNvCxnSpPr>
              <a:stCxn id="381" idx="0"/>
            </p:cNvCxnSpPr>
            <p:nvPr/>
          </p:nvCxnSpPr>
          <p:spPr>
            <a:xfrm flipV="1">
              <a:off x="4389407" y="5691319"/>
              <a:ext cx="0" cy="91049"/>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5" name="Straight Connector 75">
              <a:extLst>
                <a:ext uri="{FF2B5EF4-FFF2-40B4-BE49-F238E27FC236}">
                  <a16:creationId xmlns:a16="http://schemas.microsoft.com/office/drawing/2014/main" id="{D11B0F29-6818-48D0-8F60-04C270D42BC5}"/>
                </a:ext>
              </a:extLst>
            </p:cNvPr>
            <p:cNvCxnSpPr>
              <a:stCxn id="379" idx="1"/>
            </p:cNvCxnSpPr>
            <p:nvPr/>
          </p:nvCxnSpPr>
          <p:spPr>
            <a:xfrm flipH="1" flipV="1">
              <a:off x="4473259" y="5623305"/>
              <a:ext cx="78644" cy="80090"/>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6" name="Straight Connector 76">
              <a:extLst>
                <a:ext uri="{FF2B5EF4-FFF2-40B4-BE49-F238E27FC236}">
                  <a16:creationId xmlns:a16="http://schemas.microsoft.com/office/drawing/2014/main" id="{4BBCC3DF-D6C5-489B-A9F8-FD542E954D0A}"/>
                </a:ext>
              </a:extLst>
            </p:cNvPr>
            <p:cNvCxnSpPr>
              <a:stCxn id="378" idx="2"/>
            </p:cNvCxnSpPr>
            <p:nvPr/>
          </p:nvCxnSpPr>
          <p:spPr>
            <a:xfrm flipH="1">
              <a:off x="4506521" y="5555606"/>
              <a:ext cx="88253" cy="31541"/>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87" name="图片 4">
            <a:extLst>
              <a:ext uri="{FF2B5EF4-FFF2-40B4-BE49-F238E27FC236}">
                <a16:creationId xmlns:a16="http://schemas.microsoft.com/office/drawing/2014/main" id="{3F5E85C6-3C09-479D-BA18-3BE3134929E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38859" y="5044781"/>
            <a:ext cx="657597" cy="657597"/>
          </a:xfrm>
          <a:prstGeom prst="rect">
            <a:avLst/>
          </a:prstGeom>
        </p:spPr>
      </p:pic>
      <p:pic>
        <p:nvPicPr>
          <p:cNvPr id="388" name="图片 7">
            <a:extLst>
              <a:ext uri="{FF2B5EF4-FFF2-40B4-BE49-F238E27FC236}">
                <a16:creationId xmlns:a16="http://schemas.microsoft.com/office/drawing/2014/main" id="{215F186F-26C6-42BE-82DE-3698DE6482D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78570" y="176212"/>
            <a:ext cx="572511" cy="657657"/>
          </a:xfrm>
          <a:prstGeom prst="rect">
            <a:avLst/>
          </a:prstGeom>
        </p:spPr>
      </p:pic>
      <p:grpSp>
        <p:nvGrpSpPr>
          <p:cNvPr id="389" name="Group 54">
            <a:extLst>
              <a:ext uri="{FF2B5EF4-FFF2-40B4-BE49-F238E27FC236}">
                <a16:creationId xmlns:a16="http://schemas.microsoft.com/office/drawing/2014/main" id="{726280CE-47A8-46D7-95F7-F27AFCA6BBC0}"/>
              </a:ext>
            </a:extLst>
          </p:cNvPr>
          <p:cNvGrpSpPr/>
          <p:nvPr/>
        </p:nvGrpSpPr>
        <p:grpSpPr>
          <a:xfrm>
            <a:off x="6521462" y="1984291"/>
            <a:ext cx="574994" cy="525861"/>
            <a:chOff x="4101193" y="1814982"/>
            <a:chExt cx="518724" cy="444892"/>
          </a:xfrm>
          <a:solidFill>
            <a:schemeClr val="accent1"/>
          </a:solidFill>
        </p:grpSpPr>
        <p:sp>
          <p:nvSpPr>
            <p:cNvPr id="390" name="Rectangle 55">
              <a:extLst>
                <a:ext uri="{FF2B5EF4-FFF2-40B4-BE49-F238E27FC236}">
                  <a16:creationId xmlns:a16="http://schemas.microsoft.com/office/drawing/2014/main" id="{7A4F80EF-B8E7-4097-9639-A3A5365E1A40}"/>
                </a:ext>
              </a:extLst>
            </p:cNvPr>
            <p:cNvSpPr/>
            <p:nvPr/>
          </p:nvSpPr>
          <p:spPr>
            <a:xfrm>
              <a:off x="4101193" y="2176747"/>
              <a:ext cx="518724" cy="83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56">
              <a:extLst>
                <a:ext uri="{FF2B5EF4-FFF2-40B4-BE49-F238E27FC236}">
                  <a16:creationId xmlns:a16="http://schemas.microsoft.com/office/drawing/2014/main" id="{9993BAA0-FC73-478F-98A1-F9DEAA313F0B}"/>
                </a:ext>
              </a:extLst>
            </p:cNvPr>
            <p:cNvSpPr/>
            <p:nvPr/>
          </p:nvSpPr>
          <p:spPr>
            <a:xfrm rot="5400000">
              <a:off x="4367482" y="1939673"/>
              <a:ext cx="332509" cy="83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57">
              <a:extLst>
                <a:ext uri="{FF2B5EF4-FFF2-40B4-BE49-F238E27FC236}">
                  <a16:creationId xmlns:a16="http://schemas.microsoft.com/office/drawing/2014/main" id="{53A927B5-7FD9-46AE-8A1C-71F86D42177B}"/>
                </a:ext>
              </a:extLst>
            </p:cNvPr>
            <p:cNvSpPr/>
            <p:nvPr/>
          </p:nvSpPr>
          <p:spPr>
            <a:xfrm rot="5400000">
              <a:off x="4281150" y="1968768"/>
              <a:ext cx="274320" cy="83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58">
              <a:extLst>
                <a:ext uri="{FF2B5EF4-FFF2-40B4-BE49-F238E27FC236}">
                  <a16:creationId xmlns:a16="http://schemas.microsoft.com/office/drawing/2014/main" id="{0EF8E3B4-B788-4FD8-A7FF-1CA08C954DF3}"/>
                </a:ext>
              </a:extLst>
            </p:cNvPr>
            <p:cNvSpPr/>
            <p:nvPr/>
          </p:nvSpPr>
          <p:spPr>
            <a:xfrm rot="5400000">
              <a:off x="4186505" y="1989550"/>
              <a:ext cx="232756" cy="83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59">
              <a:extLst>
                <a:ext uri="{FF2B5EF4-FFF2-40B4-BE49-F238E27FC236}">
                  <a16:creationId xmlns:a16="http://schemas.microsoft.com/office/drawing/2014/main" id="{5CDA0833-123E-4F5C-9FCF-4C67050EDA50}"/>
                </a:ext>
              </a:extLst>
            </p:cNvPr>
            <p:cNvSpPr/>
            <p:nvPr/>
          </p:nvSpPr>
          <p:spPr>
            <a:xfrm rot="5400000">
              <a:off x="4104328" y="2022801"/>
              <a:ext cx="166255" cy="83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6" name="图片 9">
            <a:extLst>
              <a:ext uri="{FF2B5EF4-FFF2-40B4-BE49-F238E27FC236}">
                <a16:creationId xmlns:a16="http://schemas.microsoft.com/office/drawing/2014/main" id="{2B90066F-38D7-4F68-880D-DCC0A17D3F8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4230" y="5100085"/>
            <a:ext cx="538318" cy="538318"/>
          </a:xfrm>
          <a:prstGeom prst="rect">
            <a:avLst/>
          </a:prstGeom>
        </p:spPr>
      </p:pic>
      <p:pic>
        <p:nvPicPr>
          <p:cNvPr id="399" name="图片 44">
            <a:extLst>
              <a:ext uri="{FF2B5EF4-FFF2-40B4-BE49-F238E27FC236}">
                <a16:creationId xmlns:a16="http://schemas.microsoft.com/office/drawing/2014/main" id="{A8EF3C29-5C55-499B-BA7E-80EBE87F963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0282" y="3496761"/>
            <a:ext cx="654985" cy="532508"/>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759335883"/>
              </p:ext>
            </p:extLst>
          </p:nvPr>
        </p:nvGraphicFramePr>
        <p:xfrm>
          <a:off x="2318216" y="1627672"/>
          <a:ext cx="2123219" cy="123676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0" name="Chart 49"/>
          <p:cNvGraphicFramePr>
            <a:graphicFrameLocks/>
          </p:cNvGraphicFramePr>
          <p:nvPr>
            <p:extLst>
              <p:ext uri="{D42A27DB-BD31-4B8C-83A1-F6EECF244321}">
                <p14:modId xmlns:p14="http://schemas.microsoft.com/office/powerpoint/2010/main" val="3728691473"/>
              </p:ext>
            </p:extLst>
          </p:nvPr>
        </p:nvGraphicFramePr>
        <p:xfrm>
          <a:off x="2318216" y="3222438"/>
          <a:ext cx="2123219" cy="12367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3" name="Chart 52"/>
          <p:cNvGraphicFramePr/>
          <p:nvPr>
            <p:extLst>
              <p:ext uri="{D42A27DB-BD31-4B8C-83A1-F6EECF244321}">
                <p14:modId xmlns:p14="http://schemas.microsoft.com/office/powerpoint/2010/main" val="4133540636"/>
              </p:ext>
            </p:extLst>
          </p:nvPr>
        </p:nvGraphicFramePr>
        <p:xfrm>
          <a:off x="7836809" y="1659675"/>
          <a:ext cx="2123219" cy="123676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5" name="Chart 54"/>
          <p:cNvGraphicFramePr>
            <a:graphicFrameLocks/>
          </p:cNvGraphicFramePr>
          <p:nvPr>
            <p:extLst>
              <p:ext uri="{D42A27DB-BD31-4B8C-83A1-F6EECF244321}">
                <p14:modId xmlns:p14="http://schemas.microsoft.com/office/powerpoint/2010/main" val="3227566166"/>
              </p:ext>
            </p:extLst>
          </p:nvPr>
        </p:nvGraphicFramePr>
        <p:xfrm>
          <a:off x="2318216" y="5020408"/>
          <a:ext cx="2123219" cy="1057268"/>
        </p:xfrm>
        <a:graphic>
          <a:graphicData uri="http://schemas.openxmlformats.org/drawingml/2006/chart">
            <c:chart xmlns:c="http://schemas.openxmlformats.org/drawingml/2006/chart" xmlns:r="http://schemas.openxmlformats.org/officeDocument/2006/relationships" r:id="rId11"/>
          </a:graphicData>
        </a:graphic>
      </p:graphicFrame>
      <p:sp>
        <p:nvSpPr>
          <p:cNvPr id="8" name="Oval 7"/>
          <p:cNvSpPr/>
          <p:nvPr/>
        </p:nvSpPr>
        <p:spPr bwMode="gray">
          <a:xfrm>
            <a:off x="9170041" y="1695556"/>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altLang="zh-CN" sz="900" dirty="0">
                <a:solidFill>
                  <a:schemeClr val="tx1"/>
                </a:solidFill>
              </a:rPr>
              <a:t>41.5</a:t>
            </a:r>
            <a:r>
              <a:rPr lang="en-US" sz="900" dirty="0">
                <a:solidFill>
                  <a:schemeClr val="tx1"/>
                </a:solidFill>
              </a:rPr>
              <a:t>%</a:t>
            </a:r>
          </a:p>
        </p:txBody>
      </p:sp>
      <p:sp>
        <p:nvSpPr>
          <p:cNvPr id="57" name="Oval 56"/>
          <p:cNvSpPr/>
          <p:nvPr/>
        </p:nvSpPr>
        <p:spPr bwMode="gray">
          <a:xfrm>
            <a:off x="8118493" y="1695556"/>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altLang="zh-CN" sz="900" dirty="0">
                <a:solidFill>
                  <a:schemeClr val="tx1"/>
                </a:solidFill>
              </a:rPr>
              <a:t>37.4</a:t>
            </a:r>
            <a:r>
              <a:rPr lang="en-US" sz="900" dirty="0">
                <a:solidFill>
                  <a:schemeClr val="tx1"/>
                </a:solidFill>
              </a:rPr>
              <a:t>%</a:t>
            </a:r>
          </a:p>
        </p:txBody>
      </p:sp>
      <p:sp>
        <p:nvSpPr>
          <p:cNvPr id="61" name="Oval 60"/>
          <p:cNvSpPr/>
          <p:nvPr/>
        </p:nvSpPr>
        <p:spPr bwMode="gray">
          <a:xfrm>
            <a:off x="3651290" y="3298354"/>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altLang="zh-CN" sz="900" dirty="0">
                <a:solidFill>
                  <a:schemeClr val="tx1"/>
                </a:solidFill>
              </a:rPr>
              <a:t>16.7</a:t>
            </a:r>
            <a:r>
              <a:rPr lang="en-US" sz="900" dirty="0">
                <a:solidFill>
                  <a:schemeClr val="tx1"/>
                </a:solidFill>
              </a:rPr>
              <a:t>%</a:t>
            </a:r>
          </a:p>
        </p:txBody>
      </p:sp>
      <p:sp>
        <p:nvSpPr>
          <p:cNvPr id="62" name="Oval 61"/>
          <p:cNvSpPr/>
          <p:nvPr/>
        </p:nvSpPr>
        <p:spPr bwMode="gray">
          <a:xfrm>
            <a:off x="2622044" y="3298354"/>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altLang="zh-CN" sz="900" dirty="0">
                <a:solidFill>
                  <a:schemeClr val="tx1"/>
                </a:solidFill>
              </a:rPr>
              <a:t>9.6</a:t>
            </a:r>
            <a:r>
              <a:rPr lang="en-US" sz="900" dirty="0">
                <a:solidFill>
                  <a:schemeClr val="tx1"/>
                </a:solidFill>
              </a:rPr>
              <a:t>%</a:t>
            </a:r>
          </a:p>
        </p:txBody>
      </p:sp>
      <p:sp>
        <p:nvSpPr>
          <p:cNvPr id="63" name="Oval 62"/>
          <p:cNvSpPr/>
          <p:nvPr/>
        </p:nvSpPr>
        <p:spPr bwMode="gray">
          <a:xfrm>
            <a:off x="3651290" y="4840690"/>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altLang="zh-CN" sz="900" dirty="0">
                <a:solidFill>
                  <a:schemeClr val="tx1"/>
                </a:solidFill>
              </a:rPr>
              <a:t>9.6</a:t>
            </a:r>
            <a:r>
              <a:rPr lang="en-US" sz="900" dirty="0">
                <a:solidFill>
                  <a:schemeClr val="tx1"/>
                </a:solidFill>
              </a:rPr>
              <a:t>%</a:t>
            </a:r>
          </a:p>
        </p:txBody>
      </p:sp>
      <p:sp>
        <p:nvSpPr>
          <p:cNvPr id="64" name="Oval 63"/>
          <p:cNvSpPr/>
          <p:nvPr/>
        </p:nvSpPr>
        <p:spPr bwMode="gray">
          <a:xfrm>
            <a:off x="2622044" y="4840690"/>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altLang="zh-CN" sz="900" dirty="0">
                <a:solidFill>
                  <a:schemeClr val="tx1"/>
                </a:solidFill>
              </a:rPr>
              <a:t>2.8</a:t>
            </a:r>
            <a:r>
              <a:rPr lang="en-US" sz="900" dirty="0">
                <a:solidFill>
                  <a:schemeClr val="tx1"/>
                </a:solidFill>
              </a:rPr>
              <a:t>%</a:t>
            </a:r>
          </a:p>
        </p:txBody>
      </p:sp>
      <p:graphicFrame>
        <p:nvGraphicFramePr>
          <p:cNvPr id="47" name="Chart 46"/>
          <p:cNvGraphicFramePr>
            <a:graphicFrameLocks/>
          </p:cNvGraphicFramePr>
          <p:nvPr>
            <p:extLst>
              <p:ext uri="{D42A27DB-BD31-4B8C-83A1-F6EECF244321}">
                <p14:modId xmlns:p14="http://schemas.microsoft.com/office/powerpoint/2010/main" val="3153904488"/>
              </p:ext>
            </p:extLst>
          </p:nvPr>
        </p:nvGraphicFramePr>
        <p:xfrm>
          <a:off x="7836809" y="4801089"/>
          <a:ext cx="2123219" cy="123676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8" name="Chart 47"/>
          <p:cNvGraphicFramePr>
            <a:graphicFrameLocks/>
          </p:cNvGraphicFramePr>
          <p:nvPr>
            <p:extLst>
              <p:ext uri="{D42A27DB-BD31-4B8C-83A1-F6EECF244321}">
                <p14:modId xmlns:p14="http://schemas.microsoft.com/office/powerpoint/2010/main" val="2913380273"/>
              </p:ext>
            </p:extLst>
          </p:nvPr>
        </p:nvGraphicFramePr>
        <p:xfrm>
          <a:off x="7836809" y="3266279"/>
          <a:ext cx="2123219" cy="1236769"/>
        </p:xfrm>
        <a:graphic>
          <a:graphicData uri="http://schemas.openxmlformats.org/drawingml/2006/chart">
            <c:chart xmlns:c="http://schemas.openxmlformats.org/drawingml/2006/chart" xmlns:r="http://schemas.openxmlformats.org/officeDocument/2006/relationships" r:id="rId13"/>
          </a:graphicData>
        </a:graphic>
      </p:graphicFrame>
      <p:sp>
        <p:nvSpPr>
          <p:cNvPr id="51" name="Oval 50"/>
          <p:cNvSpPr/>
          <p:nvPr/>
        </p:nvSpPr>
        <p:spPr bwMode="gray">
          <a:xfrm>
            <a:off x="9170041" y="3298354"/>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sz="900" dirty="0">
                <a:solidFill>
                  <a:schemeClr val="tx1"/>
                </a:solidFill>
              </a:rPr>
              <a:t>15.8%</a:t>
            </a:r>
          </a:p>
        </p:txBody>
      </p:sp>
      <p:sp>
        <p:nvSpPr>
          <p:cNvPr id="54" name="Oval 53"/>
          <p:cNvSpPr/>
          <p:nvPr/>
        </p:nvSpPr>
        <p:spPr bwMode="gray">
          <a:xfrm>
            <a:off x="8118493" y="3298354"/>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altLang="zh-CN" sz="900" dirty="0">
                <a:solidFill>
                  <a:schemeClr val="tx1"/>
                </a:solidFill>
              </a:rPr>
              <a:t>13.4%</a:t>
            </a:r>
            <a:endParaRPr lang="en-US" sz="900" dirty="0">
              <a:solidFill>
                <a:schemeClr val="tx1"/>
              </a:solidFill>
            </a:endParaRPr>
          </a:p>
        </p:txBody>
      </p:sp>
      <p:sp>
        <p:nvSpPr>
          <p:cNvPr id="56" name="Oval 55"/>
          <p:cNvSpPr/>
          <p:nvPr/>
        </p:nvSpPr>
        <p:spPr bwMode="gray">
          <a:xfrm>
            <a:off x="9170041" y="4840690"/>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altLang="zh-CN" sz="900" dirty="0">
                <a:solidFill>
                  <a:schemeClr val="tx1"/>
                </a:solidFill>
              </a:rPr>
              <a:t>10.0</a:t>
            </a:r>
            <a:r>
              <a:rPr lang="en-US" sz="900" dirty="0">
                <a:solidFill>
                  <a:schemeClr val="tx1"/>
                </a:solidFill>
              </a:rPr>
              <a:t>%</a:t>
            </a:r>
          </a:p>
        </p:txBody>
      </p:sp>
      <p:sp>
        <p:nvSpPr>
          <p:cNvPr id="65" name="Oval 64"/>
          <p:cNvSpPr/>
          <p:nvPr/>
        </p:nvSpPr>
        <p:spPr bwMode="gray">
          <a:xfrm>
            <a:off x="8118493" y="4840690"/>
            <a:ext cx="474656" cy="217878"/>
          </a:xfrm>
          <a:prstGeom prst="ellipse">
            <a:avLst/>
          </a:prstGeom>
          <a:solidFill>
            <a:schemeClr val="accent5">
              <a:lumMod val="20000"/>
              <a:lumOff val="80000"/>
            </a:schemeClr>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r>
              <a:rPr lang="en-US" altLang="zh-CN" sz="900" dirty="0">
                <a:solidFill>
                  <a:schemeClr val="tx1"/>
                </a:solidFill>
              </a:rPr>
              <a:t>7.8</a:t>
            </a:r>
            <a:r>
              <a:rPr lang="en-US" sz="900" dirty="0">
                <a:solidFill>
                  <a:schemeClr val="tx1"/>
                </a:solidFill>
              </a:rPr>
              <a:t>%</a:t>
            </a:r>
          </a:p>
        </p:txBody>
      </p:sp>
    </p:spTree>
    <p:extLst>
      <p:ext uri="{BB962C8B-B14F-4D97-AF65-F5344CB8AC3E}">
        <p14:creationId xmlns:p14="http://schemas.microsoft.com/office/powerpoint/2010/main" val="81924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 name="Content Placeholder 430" descr="AQAAAAAQALZzPuVIpZpBm3WHB+DsAiq/kj30LUCpiE1bepGIPt6I2zjO5YdNvgBvwhNOPEJF+5EPgxYzNVEgAo7PYHf44rEw8yNP+vaJGwq13nEUYOxDXccXUe3JkAVApDJrCbQwcIdFhzXQUYr41UC+yjwXOHhokHP/kqCr9KiqOlHFRi8h"/>
          <p:cNvGraphicFramePr>
            <a:graphicFrameLocks noGrp="1"/>
          </p:cNvGraphicFramePr>
          <p:nvPr>
            <p:ph sz="quarter" idx="4294967295"/>
            <p:extLst>
              <p:ext uri="{D42A27DB-BD31-4B8C-83A1-F6EECF244321}">
                <p14:modId xmlns:p14="http://schemas.microsoft.com/office/powerpoint/2010/main" val="2121401739"/>
              </p:ext>
            </p:extLst>
          </p:nvPr>
        </p:nvGraphicFramePr>
        <p:xfrm>
          <a:off x="8116151" y="1502416"/>
          <a:ext cx="3474720" cy="2132675"/>
        </p:xfrm>
        <a:graphic>
          <a:graphicData uri="http://schemas.openxmlformats.org/drawingml/2006/chart">
            <c:chart xmlns:c="http://schemas.openxmlformats.org/drawingml/2006/chart" xmlns:r="http://schemas.openxmlformats.org/officeDocument/2006/relationships" r:id="rId145"/>
          </a:graphicData>
        </a:graphic>
      </p:graphicFrame>
      <p:sp>
        <p:nvSpPr>
          <p:cNvPr id="310" name="TextBox 309"/>
          <p:cNvSpPr txBox="1"/>
          <p:nvPr/>
        </p:nvSpPr>
        <p:spPr>
          <a:xfrm>
            <a:off x="10690447" y="2613677"/>
            <a:ext cx="1080375" cy="116955"/>
          </a:xfrm>
          <a:prstGeom prst="rect">
            <a:avLst/>
          </a:prstGeom>
          <a:noFill/>
        </p:spPr>
        <p:txBody>
          <a:bodyPr wrap="square" lIns="0" tIns="0" rIns="0" bIns="0" rtlCol="0">
            <a:spAutoFit/>
          </a:bodyPr>
          <a:lstStyle/>
          <a:p>
            <a:pPr algn="l"/>
            <a:r>
              <a:rPr lang="zh-CN" altLang="en-US" sz="800" dirty="0">
                <a:solidFill>
                  <a:schemeClr val="tx2"/>
                </a:solidFill>
                <a:latin typeface="+mn-lt"/>
              </a:rPr>
              <a:t>清洁电器</a:t>
            </a:r>
            <a:r>
              <a:rPr lang="en-US" altLang="zh-CN" sz="800" dirty="0">
                <a:solidFill>
                  <a:schemeClr val="tx2"/>
                </a:solidFill>
                <a:latin typeface="+mn-lt"/>
              </a:rPr>
              <a:t>:</a:t>
            </a:r>
          </a:p>
        </p:txBody>
      </p:sp>
      <p:sp>
        <p:nvSpPr>
          <p:cNvPr id="309" name="TextBox 308"/>
          <p:cNvSpPr txBox="1"/>
          <p:nvPr/>
        </p:nvSpPr>
        <p:spPr>
          <a:xfrm>
            <a:off x="10690447" y="2241985"/>
            <a:ext cx="1181606" cy="233910"/>
          </a:xfrm>
          <a:prstGeom prst="rect">
            <a:avLst/>
          </a:prstGeom>
          <a:noFill/>
        </p:spPr>
        <p:txBody>
          <a:bodyPr wrap="square" lIns="0" tIns="0" rIns="0" bIns="0" rtlCol="0">
            <a:spAutoFit/>
          </a:bodyPr>
          <a:lstStyle/>
          <a:p>
            <a:pPr algn="l"/>
            <a:r>
              <a:rPr lang="zh-CN" altLang="en-US" sz="800" dirty="0">
                <a:solidFill>
                  <a:schemeClr val="accent2"/>
                </a:solidFill>
                <a:latin typeface="+mn-lt"/>
              </a:rPr>
              <a:t>食物料理</a:t>
            </a:r>
            <a:endParaRPr lang="en-US" altLang="zh-CN" sz="800" dirty="0">
              <a:solidFill>
                <a:schemeClr val="accent2"/>
              </a:solidFill>
              <a:latin typeface="+mn-lt"/>
            </a:endParaRPr>
          </a:p>
          <a:p>
            <a:pPr algn="l"/>
            <a:r>
              <a:rPr lang="zh-CN" altLang="en-US" sz="800" dirty="0">
                <a:solidFill>
                  <a:schemeClr val="accent2"/>
                </a:solidFill>
                <a:latin typeface="+mn-lt"/>
              </a:rPr>
              <a:t>电器：</a:t>
            </a:r>
            <a:endParaRPr lang="en-US" altLang="zh-CN" sz="800" dirty="0">
              <a:solidFill>
                <a:schemeClr val="accent2"/>
              </a:solidFill>
              <a:latin typeface="+mn-lt"/>
            </a:endParaRPr>
          </a:p>
        </p:txBody>
      </p:sp>
      <p:graphicFrame>
        <p:nvGraphicFramePr>
          <p:cNvPr id="327" name="Content Placeholder 430" descr="AQAAAAAQALZzPuVIpZpBm3WHB+DsAiq/kj30LUCpiE1bepGIPt6I2zjO5YdNvgBvwhNOPEJF+5EPgxYzNVEgAo7PYHf44rEw8yNP+vaJGwq13nEUYOxDXccXUe3JkAVApDJrCbQwcIdFhzXQUYr41UC+yjwXOHhokHP/kqCr9KiqOlHFRi8h"/>
          <p:cNvGraphicFramePr>
            <a:graphicFrameLocks noGrp="1"/>
          </p:cNvGraphicFramePr>
          <p:nvPr>
            <p:ph sz="quarter" idx="47"/>
            <p:extLst>
              <p:ext uri="{D42A27DB-BD31-4B8C-83A1-F6EECF244321}">
                <p14:modId xmlns:p14="http://schemas.microsoft.com/office/powerpoint/2010/main" val="4234658585"/>
              </p:ext>
            </p:extLst>
          </p:nvPr>
        </p:nvGraphicFramePr>
        <p:xfrm>
          <a:off x="615952" y="1343140"/>
          <a:ext cx="3474720" cy="2132675"/>
        </p:xfrm>
        <a:graphic>
          <a:graphicData uri="http://schemas.openxmlformats.org/drawingml/2006/chart">
            <c:chart xmlns:c="http://schemas.openxmlformats.org/drawingml/2006/chart" xmlns:r="http://schemas.openxmlformats.org/officeDocument/2006/relationships" r:id="rId146"/>
          </a:graphicData>
        </a:graphic>
      </p:graphicFrame>
      <p:sp>
        <p:nvSpPr>
          <p:cNvPr id="3" name="Title 2"/>
          <p:cNvSpPr>
            <a:spLocks noGrp="1"/>
          </p:cNvSpPr>
          <p:nvPr>
            <p:ph type="title"/>
          </p:nvPr>
        </p:nvSpPr>
        <p:spPr>
          <a:xfrm>
            <a:off x="593687" y="186388"/>
            <a:ext cx="10997184" cy="350865"/>
          </a:xfrm>
        </p:spPr>
        <p:txBody>
          <a:bodyPr/>
          <a:lstStyle/>
          <a:p>
            <a:r>
              <a:rPr lang="zh-CN" altLang="en-US" dirty="0">
                <a:ea typeface="+mj-ea"/>
              </a:rPr>
              <a:t>收入细分及增长驱动因素</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5</a:t>
            </a:fld>
            <a:endParaRPr lang="en-US" noProof="1"/>
          </a:p>
        </p:txBody>
      </p:sp>
      <p:sp>
        <p:nvSpPr>
          <p:cNvPr id="45" name="HeadingBox3" descr="AQAAAAAQAOsPaPa3djtJlhPCSpLVm7GbY2/+gIRQT5XtFMus5njuCSa78gqUoyl5F8wBZ1lrpi6RIJ08aV9M0HWZMUBv1ZhTDSrdsIUSkmKfEFbn/tQlCq3XYmqs+6WsKbn/1cQuMgRg64GHFpgpsuFl5P9wpPxaE0DHm1m7C3wQ1ya5qRUBe1DCmPtrQakJeW6TI77C3Z29c8EMN9QqAG6J02cFaBZTwMqo2f3M0x8qzBDtP5rY4Fo/9BvxDrvuXg1joZgi9Q=="/>
          <p:cNvSpPr>
            <a:spLocks noGrp="1"/>
          </p:cNvSpPr>
          <p:nvPr>
            <p:ph type="body" sz="quarter" idx="30"/>
          </p:nvPr>
        </p:nvSpPr>
        <p:spPr>
          <a:xfrm>
            <a:off x="8121481" y="1142581"/>
            <a:ext cx="3474720" cy="200879"/>
          </a:xfrm>
        </p:spPr>
        <p:txBody>
          <a:bodyPr/>
          <a:lstStyle/>
          <a:p>
            <a:r>
              <a:rPr lang="zh-CN" altLang="en-US" dirty="0">
                <a:latin typeface="+mn-lt"/>
              </a:rPr>
              <a:t>按产品类别划分</a:t>
            </a:r>
            <a:endParaRPr lang="en-US" sz="1100" dirty="0">
              <a:latin typeface="+mn-lt"/>
            </a:endParaRPr>
          </a:p>
        </p:txBody>
      </p:sp>
      <p:sp>
        <p:nvSpPr>
          <p:cNvPr id="46" name="HeadingBox2" descr="AQAAAAAQAGER2O/6ELRGgrVrD1mNgoIFz1VonZeQeQTFORGc4V5fDq23QYznFGgstBDyIxIPs2Q60tJ2vQbGxq8r7DMqxunJY6D2fUR763zeHz04fdoyjY67z1kvu0xClogh29p6BQ2gVwGsWy/lsGufO2hfoX2qzWQNXw0PSDJ0Mkm7qcB1bp751+6tHRxNuac1aGCSpcqq6pOZlroW4SgCw3A7nFnOycnCPsDCiztB/hwZ/ZudnYihlDobJKLPoTWhiTxUwg=="/>
          <p:cNvSpPr>
            <a:spLocks noGrp="1"/>
          </p:cNvSpPr>
          <p:nvPr>
            <p:ph type="body" sz="quarter" idx="20"/>
          </p:nvPr>
        </p:nvSpPr>
        <p:spPr>
          <a:xfrm>
            <a:off x="4360249" y="1142581"/>
            <a:ext cx="3474720" cy="200879"/>
          </a:xfrm>
        </p:spPr>
        <p:txBody>
          <a:bodyPr/>
          <a:lstStyle/>
          <a:p>
            <a:r>
              <a:rPr lang="zh-TW" altLang="en-US" dirty="0">
                <a:latin typeface="+mn-lt"/>
              </a:rPr>
              <a:t>按区域划分</a:t>
            </a:r>
            <a:endParaRPr lang="en-US" dirty="0">
              <a:latin typeface="+mn-lt"/>
            </a:endParaRPr>
          </a:p>
        </p:txBody>
      </p:sp>
      <p:sp>
        <p:nvSpPr>
          <p:cNvPr id="47" name="HeadingBox1" descr="AQAAAAAQAKN2vjCWjXhNptoH0hlvh5UdeUO+Sc5Js7NXxMbmn/Xbi4yyM4kREPFlKFXh7oho/dFrtIOBnYE5SMXVj+zOtak+98GFMHTilzhmpg2KkQ53ljPw8B1Tz13bEWQ7y1RxhO3j//zDr0HabOMAGSpapsKSDKiJOZWteV0xOxUtygvRLGqsk9Rh0NzPWStWVGzItKBKMNSACIWIikSwnaW140bEgdT8FFog0YcLrfuFSn1PKooPv165jyLFRyNshOBhRg=="/>
          <p:cNvSpPr>
            <a:spLocks noGrp="1"/>
          </p:cNvSpPr>
          <p:nvPr>
            <p:ph type="body" sz="quarter" idx="48"/>
          </p:nvPr>
        </p:nvSpPr>
        <p:spPr>
          <a:xfrm>
            <a:off x="599017" y="1142581"/>
            <a:ext cx="3474720" cy="200879"/>
          </a:xfrm>
        </p:spPr>
        <p:txBody>
          <a:bodyPr/>
          <a:lstStyle/>
          <a:p>
            <a:r>
              <a:rPr lang="zh-TW" altLang="en-US" dirty="0">
                <a:latin typeface="+mn-lt"/>
              </a:rPr>
              <a:t>按分部划分</a:t>
            </a:r>
            <a:endParaRPr lang="en-US" sz="1100" dirty="0">
              <a:latin typeface="+mn-lt"/>
            </a:endParaRPr>
          </a:p>
        </p:txBody>
      </p:sp>
      <p:graphicFrame>
        <p:nvGraphicFramePr>
          <p:cNvPr id="48" name="Chart 1" descr="&lt;tags&gt;&lt;tag n=&quot;TagName&quot; v=&quot;Chart 1&quot; /&gt;&lt;tag n=&quot;Top&quot; v=&quot;320.3&quot; /&gt;&lt;tag n=&quot;Left&quot; v=&quot;744.3751&quot; /&gt;&lt;tag n=&quot;Height&quot; v=&quot;155.0751&quot; /&gt;&lt;tag n=&quot;Width&quot; v=&quot;648.8749&quot; /&gt;&lt;/tags&gt;"/>
          <p:cNvGraphicFramePr>
            <a:graphicFrameLocks noGrp="1"/>
          </p:cNvGraphicFramePr>
          <p:nvPr>
            <p:ph sz="quarter" idx="13"/>
            <p:extLst>
              <p:ext uri="{D42A27DB-BD31-4B8C-83A1-F6EECF244321}">
                <p14:modId xmlns:p14="http://schemas.microsoft.com/office/powerpoint/2010/main" val="1626238996"/>
              </p:ext>
            </p:extLst>
          </p:nvPr>
        </p:nvGraphicFramePr>
        <p:xfrm>
          <a:off x="1024901" y="3156623"/>
          <a:ext cx="3474720" cy="2132012"/>
        </p:xfrm>
        <a:graphic>
          <a:graphicData uri="http://schemas.openxmlformats.org/drawingml/2006/chart">
            <c:chart xmlns:c="http://schemas.openxmlformats.org/drawingml/2006/chart" xmlns:r="http://schemas.openxmlformats.org/officeDocument/2006/relationships" r:id="rId147"/>
          </a:graphicData>
        </a:graphic>
      </p:graphicFrame>
      <p:graphicFrame>
        <p:nvGraphicFramePr>
          <p:cNvPr id="49" name="Chart 1" descr="&lt;tags&gt;&lt;tag n=&quot;TagName&quot; v=&quot;Chart 1&quot; /&gt;&lt;tag n=&quot;Top&quot; v=&quot;320.3&quot; /&gt;&lt;tag n=&quot;Left&quot; v=&quot;744.3751&quot; /&gt;&lt;tag n=&quot;Height&quot; v=&quot;155.0751&quot; /&gt;&lt;tag n=&quot;Width&quot; v=&quot;648.8749&quot; /&gt;&lt;/tags&gt;"/>
          <p:cNvGraphicFramePr>
            <a:graphicFrameLocks noGrp="1"/>
          </p:cNvGraphicFramePr>
          <p:nvPr>
            <p:ph sz="quarter" idx="21"/>
            <p:extLst>
              <p:ext uri="{D42A27DB-BD31-4B8C-83A1-F6EECF244321}">
                <p14:modId xmlns:p14="http://schemas.microsoft.com/office/powerpoint/2010/main" val="228228728"/>
              </p:ext>
            </p:extLst>
          </p:nvPr>
        </p:nvGraphicFramePr>
        <p:xfrm>
          <a:off x="4761081" y="3291682"/>
          <a:ext cx="3474720" cy="2040972"/>
        </p:xfrm>
        <a:graphic>
          <a:graphicData uri="http://schemas.openxmlformats.org/drawingml/2006/chart">
            <c:chart xmlns:c="http://schemas.openxmlformats.org/drawingml/2006/chart" xmlns:r="http://schemas.openxmlformats.org/officeDocument/2006/relationships" r:id="rId148"/>
          </a:graphicData>
        </a:graphic>
      </p:graphicFrame>
      <p:graphicFrame>
        <p:nvGraphicFramePr>
          <p:cNvPr id="50" name="Chart 1" descr="&lt;tags&gt;&lt;tag n=&quot;TagName&quot; v=&quot;Chart 1&quot; /&gt;&lt;tag n=&quot;Top&quot; v=&quot;320.3&quot; /&gt;&lt;tag n=&quot;Left&quot; v=&quot;744.3751&quot; /&gt;&lt;tag n=&quot;Height&quot; v=&quot;155.0751&quot; /&gt;&lt;tag n=&quot;Width&quot; v=&quot;648.8749&quot; /&gt;&lt;/tags&gt;"/>
          <p:cNvGraphicFramePr>
            <a:graphicFrameLocks noGrp="1"/>
          </p:cNvGraphicFramePr>
          <p:nvPr>
            <p:ph sz="quarter" idx="27"/>
            <p:extLst>
              <p:ext uri="{D42A27DB-BD31-4B8C-83A1-F6EECF244321}">
                <p14:modId xmlns:p14="http://schemas.microsoft.com/office/powerpoint/2010/main" val="4148293270"/>
              </p:ext>
            </p:extLst>
          </p:nvPr>
        </p:nvGraphicFramePr>
        <p:xfrm>
          <a:off x="8572417" y="3320408"/>
          <a:ext cx="3474720" cy="2012246"/>
        </p:xfrm>
        <a:graphic>
          <a:graphicData uri="http://schemas.openxmlformats.org/drawingml/2006/chart">
            <c:chart xmlns:c="http://schemas.openxmlformats.org/drawingml/2006/chart" xmlns:r="http://schemas.openxmlformats.org/officeDocument/2006/relationships" r:id="rId149"/>
          </a:graphicData>
        </a:graphic>
      </p:graphicFrame>
      <p:grpSp>
        <p:nvGrpSpPr>
          <p:cNvPr id="51" name="Group 50"/>
          <p:cNvGrpSpPr/>
          <p:nvPr/>
        </p:nvGrpSpPr>
        <p:grpSpPr>
          <a:xfrm>
            <a:off x="1176025" y="4666403"/>
            <a:ext cx="624573" cy="127569"/>
            <a:chOff x="1742019" y="3159924"/>
            <a:chExt cx="624573" cy="127569"/>
          </a:xfrm>
        </p:grpSpPr>
        <p:pic>
          <p:nvPicPr>
            <p:cNvPr id="52" name="Picture 2" descr="\\nhkg11p20102a\Sso2$\Desktop\222.png"/>
            <p:cNvPicPr>
              <a:picLocks noChangeAspect="1" noChangeArrowheads="1"/>
            </p:cNvPicPr>
            <p:nvPr/>
          </p:nvPicPr>
          <p:blipFill>
            <a:blip r:embed="rId150" cstate="print">
              <a:extLst>
                <a:ext uri="{28A0092B-C50C-407E-A947-70E740481C1C}">
                  <a14:useLocalDpi xmlns:a14="http://schemas.microsoft.com/office/drawing/2010/main"/>
                </a:ext>
              </a:extLst>
            </a:blip>
            <a:stretch>
              <a:fillRect/>
            </a:stretch>
          </p:blipFill>
          <p:spPr bwMode="auto">
            <a:xfrm>
              <a:off x="2085149" y="3159924"/>
              <a:ext cx="281443" cy="1275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3" name="Picture 3" descr="\\nhkg11p20102a\Sso2$\Desktop\111.png"/>
            <p:cNvPicPr>
              <a:picLocks noChangeAspect="1" noChangeArrowheads="1"/>
            </p:cNvPicPr>
            <p:nvPr/>
          </p:nvPicPr>
          <p:blipFill>
            <a:blip r:embed="rId151" cstate="print">
              <a:extLst>
                <a:ext uri="{28A0092B-C50C-407E-A947-70E740481C1C}">
                  <a14:useLocalDpi xmlns:a14="http://schemas.microsoft.com/office/drawing/2010/main"/>
                </a:ext>
              </a:extLst>
            </a:blip>
            <a:stretch>
              <a:fillRect/>
            </a:stretch>
          </p:blipFill>
          <p:spPr bwMode="auto">
            <a:xfrm>
              <a:off x="1742019" y="3161613"/>
              <a:ext cx="339308" cy="8943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54" name="Picture 2" descr="O:\IBD_Regional_Documents_Repository_NASIA_Groups\2_Custom Templates\Joyoung and SharkNinja_Yulanda Cai\Logo\Joyoung.png"/>
          <p:cNvPicPr>
            <a:picLocks noChangeAspect="1" noChangeArrowheads="1"/>
          </p:cNvPicPr>
          <p:nvPr/>
        </p:nvPicPr>
        <p:blipFill>
          <a:blip r:embed="rId152" cstate="print">
            <a:extLst>
              <a:ext uri="{28A0092B-C50C-407E-A947-70E740481C1C}">
                <a14:useLocalDpi xmlns:a14="http://schemas.microsoft.com/office/drawing/2010/main"/>
              </a:ext>
            </a:extLst>
          </a:blip>
          <a:srcRect/>
          <a:stretch>
            <a:fillRect/>
          </a:stretch>
        </p:blipFill>
        <p:spPr bwMode="auto">
          <a:xfrm>
            <a:off x="2901364" y="4185412"/>
            <a:ext cx="709845" cy="127569"/>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6620636" y="4083437"/>
            <a:ext cx="595750" cy="540376"/>
            <a:chOff x="7436278" y="2159703"/>
            <a:chExt cx="595750" cy="540376"/>
          </a:xfrm>
          <a:solidFill>
            <a:schemeClr val="accent1"/>
          </a:solidFill>
        </p:grpSpPr>
        <p:sp>
          <p:nvSpPr>
            <p:cNvPr id="56" name="Freeform 6"/>
            <p:cNvSpPr>
              <a:spLocks noEditPoints="1"/>
            </p:cNvSpPr>
            <p:nvPr/>
          </p:nvSpPr>
          <p:spPr bwMode="auto">
            <a:xfrm>
              <a:off x="7583438" y="2321979"/>
              <a:ext cx="85374" cy="147354"/>
            </a:xfrm>
            <a:custGeom>
              <a:avLst/>
              <a:gdLst>
                <a:gd name="T0" fmla="*/ 142 w 930"/>
                <a:gd name="T1" fmla="*/ 868 h 1605"/>
                <a:gd name="T2" fmla="*/ 158 w 930"/>
                <a:gd name="T3" fmla="*/ 779 h 1605"/>
                <a:gd name="T4" fmla="*/ 162 w 930"/>
                <a:gd name="T5" fmla="*/ 825 h 1605"/>
                <a:gd name="T6" fmla="*/ 179 w 930"/>
                <a:gd name="T7" fmla="*/ 846 h 1605"/>
                <a:gd name="T8" fmla="*/ 164 w 930"/>
                <a:gd name="T9" fmla="*/ 1187 h 1605"/>
                <a:gd name="T10" fmla="*/ 128 w 930"/>
                <a:gd name="T11" fmla="*/ 1212 h 1605"/>
                <a:gd name="T12" fmla="*/ 166 w 930"/>
                <a:gd name="T13" fmla="*/ 1233 h 1605"/>
                <a:gd name="T14" fmla="*/ 193 w 930"/>
                <a:gd name="T15" fmla="*/ 1281 h 1605"/>
                <a:gd name="T16" fmla="*/ 181 w 930"/>
                <a:gd name="T17" fmla="*/ 1305 h 1605"/>
                <a:gd name="T18" fmla="*/ 214 w 930"/>
                <a:gd name="T19" fmla="*/ 1367 h 1605"/>
                <a:gd name="T20" fmla="*/ 244 w 930"/>
                <a:gd name="T21" fmla="*/ 1410 h 1605"/>
                <a:gd name="T22" fmla="*/ 292 w 930"/>
                <a:gd name="T23" fmla="*/ 1459 h 1605"/>
                <a:gd name="T24" fmla="*/ 332 w 930"/>
                <a:gd name="T25" fmla="*/ 1457 h 1605"/>
                <a:gd name="T26" fmla="*/ 310 w 930"/>
                <a:gd name="T27" fmla="*/ 1378 h 1605"/>
                <a:gd name="T28" fmla="*/ 279 w 930"/>
                <a:gd name="T29" fmla="*/ 1296 h 1605"/>
                <a:gd name="T30" fmla="*/ 241 w 930"/>
                <a:gd name="T31" fmla="*/ 1225 h 1605"/>
                <a:gd name="T32" fmla="*/ 175 w 930"/>
                <a:gd name="T33" fmla="*/ 1163 h 1605"/>
                <a:gd name="T34" fmla="*/ 122 w 930"/>
                <a:gd name="T35" fmla="*/ 1151 h 1605"/>
                <a:gd name="T36" fmla="*/ 164 w 930"/>
                <a:gd name="T37" fmla="*/ 1187 h 1605"/>
                <a:gd name="T38" fmla="*/ 14 w 930"/>
                <a:gd name="T39" fmla="*/ 762 h 1605"/>
                <a:gd name="T40" fmla="*/ 9 w 930"/>
                <a:gd name="T41" fmla="*/ 817 h 1605"/>
                <a:gd name="T42" fmla="*/ 5 w 930"/>
                <a:gd name="T43" fmla="*/ 879 h 1605"/>
                <a:gd name="T44" fmla="*/ 29 w 930"/>
                <a:gd name="T45" fmla="*/ 899 h 1605"/>
                <a:gd name="T46" fmla="*/ 32 w 930"/>
                <a:gd name="T47" fmla="*/ 850 h 1605"/>
                <a:gd name="T48" fmla="*/ 29 w 930"/>
                <a:gd name="T49" fmla="*/ 808 h 1605"/>
                <a:gd name="T50" fmla="*/ 83 w 930"/>
                <a:gd name="T51" fmla="*/ 753 h 1605"/>
                <a:gd name="T52" fmla="*/ 36 w 930"/>
                <a:gd name="T53" fmla="*/ 763 h 1605"/>
                <a:gd name="T54" fmla="*/ 54 w 930"/>
                <a:gd name="T55" fmla="*/ 715 h 1605"/>
                <a:gd name="T56" fmla="*/ 68 w 930"/>
                <a:gd name="T57" fmla="*/ 0 h 1605"/>
                <a:gd name="T58" fmla="*/ 712 w 930"/>
                <a:gd name="T59" fmla="*/ 1073 h 1605"/>
                <a:gd name="T60" fmla="*/ 754 w 930"/>
                <a:gd name="T61" fmla="*/ 1107 h 1605"/>
                <a:gd name="T62" fmla="*/ 770 w 930"/>
                <a:gd name="T63" fmla="*/ 1170 h 1605"/>
                <a:gd name="T64" fmla="*/ 792 w 930"/>
                <a:gd name="T65" fmla="*/ 1211 h 1605"/>
                <a:gd name="T66" fmla="*/ 821 w 930"/>
                <a:gd name="T67" fmla="*/ 1275 h 1605"/>
                <a:gd name="T68" fmla="*/ 875 w 930"/>
                <a:gd name="T69" fmla="*/ 1372 h 1605"/>
                <a:gd name="T70" fmla="*/ 913 w 930"/>
                <a:gd name="T71" fmla="*/ 1454 h 1605"/>
                <a:gd name="T72" fmla="*/ 901 w 930"/>
                <a:gd name="T73" fmla="*/ 1531 h 1605"/>
                <a:gd name="T74" fmla="*/ 921 w 930"/>
                <a:gd name="T75" fmla="*/ 1584 h 1605"/>
                <a:gd name="T76" fmla="*/ 368 w 930"/>
                <a:gd name="T77" fmla="*/ 1412 h 1605"/>
                <a:gd name="T78" fmla="*/ 349 w 930"/>
                <a:gd name="T79" fmla="*/ 1367 h 1605"/>
                <a:gd name="T80" fmla="*/ 311 w 930"/>
                <a:gd name="T81" fmla="*/ 1316 h 1605"/>
                <a:gd name="T82" fmla="*/ 297 w 930"/>
                <a:gd name="T83" fmla="*/ 1241 h 1605"/>
                <a:gd name="T84" fmla="*/ 246 w 930"/>
                <a:gd name="T85" fmla="*/ 1216 h 1605"/>
                <a:gd name="T86" fmla="*/ 253 w 930"/>
                <a:gd name="T87" fmla="*/ 1201 h 1605"/>
                <a:gd name="T88" fmla="*/ 255 w 930"/>
                <a:gd name="T89" fmla="*/ 1175 h 1605"/>
                <a:gd name="T90" fmla="*/ 210 w 930"/>
                <a:gd name="T91" fmla="*/ 1148 h 1605"/>
                <a:gd name="T92" fmla="*/ 178 w 930"/>
                <a:gd name="T93" fmla="*/ 1107 h 1605"/>
                <a:gd name="T94" fmla="*/ 201 w 930"/>
                <a:gd name="T95" fmla="*/ 1091 h 1605"/>
                <a:gd name="T96" fmla="*/ 210 w 930"/>
                <a:gd name="T97" fmla="*/ 1066 h 1605"/>
                <a:gd name="T98" fmla="*/ 211 w 930"/>
                <a:gd name="T99" fmla="*/ 1019 h 1605"/>
                <a:gd name="T100" fmla="*/ 175 w 930"/>
                <a:gd name="T101" fmla="*/ 958 h 1605"/>
                <a:gd name="T102" fmla="*/ 197 w 930"/>
                <a:gd name="T103" fmla="*/ 877 h 1605"/>
                <a:gd name="T104" fmla="*/ 172 w 930"/>
                <a:gd name="T105" fmla="*/ 792 h 1605"/>
                <a:gd name="T106" fmla="*/ 192 w 930"/>
                <a:gd name="T107" fmla="*/ 721 h 1605"/>
                <a:gd name="T108" fmla="*/ 242 w 930"/>
                <a:gd name="T109" fmla="*/ 652 h 1605"/>
                <a:gd name="T110" fmla="*/ 206 w 930"/>
                <a:gd name="T111" fmla="*/ 469 h 1605"/>
                <a:gd name="T112" fmla="*/ 220 w 930"/>
                <a:gd name="T113" fmla="*/ 266 h 1605"/>
                <a:gd name="T114" fmla="*/ 184 w 930"/>
                <a:gd name="T115" fmla="*/ 124 h 1605"/>
                <a:gd name="T116" fmla="*/ 75 w 930"/>
                <a:gd name="T117" fmla="*/ 128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0" h="1605">
                  <a:moveTo>
                    <a:pt x="145" y="827"/>
                  </a:moveTo>
                  <a:cubicBezTo>
                    <a:pt x="144" y="825"/>
                    <a:pt x="143" y="820"/>
                    <a:pt x="142" y="818"/>
                  </a:cubicBezTo>
                  <a:cubicBezTo>
                    <a:pt x="139" y="815"/>
                    <a:pt x="133" y="813"/>
                    <a:pt x="133" y="810"/>
                  </a:cubicBezTo>
                  <a:cubicBezTo>
                    <a:pt x="132" y="809"/>
                    <a:pt x="132" y="818"/>
                    <a:pt x="132" y="821"/>
                  </a:cubicBezTo>
                  <a:cubicBezTo>
                    <a:pt x="131" y="823"/>
                    <a:pt x="133" y="826"/>
                    <a:pt x="133" y="830"/>
                  </a:cubicBezTo>
                  <a:cubicBezTo>
                    <a:pt x="133" y="832"/>
                    <a:pt x="136" y="837"/>
                    <a:pt x="137" y="839"/>
                  </a:cubicBezTo>
                  <a:cubicBezTo>
                    <a:pt x="138" y="841"/>
                    <a:pt x="138" y="843"/>
                    <a:pt x="138" y="846"/>
                  </a:cubicBezTo>
                  <a:cubicBezTo>
                    <a:pt x="137" y="849"/>
                    <a:pt x="139" y="853"/>
                    <a:pt x="140" y="855"/>
                  </a:cubicBezTo>
                  <a:cubicBezTo>
                    <a:pt x="140" y="857"/>
                    <a:pt x="141" y="860"/>
                    <a:pt x="142" y="862"/>
                  </a:cubicBezTo>
                  <a:cubicBezTo>
                    <a:pt x="143" y="865"/>
                    <a:pt x="143" y="867"/>
                    <a:pt x="142" y="868"/>
                  </a:cubicBezTo>
                  <a:cubicBezTo>
                    <a:pt x="140" y="872"/>
                    <a:pt x="146" y="868"/>
                    <a:pt x="146" y="867"/>
                  </a:cubicBezTo>
                  <a:cubicBezTo>
                    <a:pt x="149" y="866"/>
                    <a:pt x="148" y="862"/>
                    <a:pt x="148" y="859"/>
                  </a:cubicBezTo>
                  <a:cubicBezTo>
                    <a:pt x="148" y="856"/>
                    <a:pt x="149" y="854"/>
                    <a:pt x="149" y="851"/>
                  </a:cubicBezTo>
                  <a:cubicBezTo>
                    <a:pt x="149" y="848"/>
                    <a:pt x="150" y="846"/>
                    <a:pt x="150" y="844"/>
                  </a:cubicBezTo>
                  <a:cubicBezTo>
                    <a:pt x="150" y="843"/>
                    <a:pt x="151" y="842"/>
                    <a:pt x="151" y="842"/>
                  </a:cubicBezTo>
                  <a:cubicBezTo>
                    <a:pt x="151" y="839"/>
                    <a:pt x="151" y="836"/>
                    <a:pt x="151" y="834"/>
                  </a:cubicBezTo>
                  <a:cubicBezTo>
                    <a:pt x="151" y="830"/>
                    <a:pt x="149" y="829"/>
                    <a:pt x="148" y="827"/>
                  </a:cubicBezTo>
                  <a:cubicBezTo>
                    <a:pt x="147" y="826"/>
                    <a:pt x="146" y="827"/>
                    <a:pt x="145" y="827"/>
                  </a:cubicBezTo>
                  <a:close/>
                  <a:moveTo>
                    <a:pt x="158" y="788"/>
                  </a:moveTo>
                  <a:cubicBezTo>
                    <a:pt x="158" y="791"/>
                    <a:pt x="158" y="782"/>
                    <a:pt x="158" y="779"/>
                  </a:cubicBezTo>
                  <a:cubicBezTo>
                    <a:pt x="158" y="777"/>
                    <a:pt x="156" y="775"/>
                    <a:pt x="155" y="774"/>
                  </a:cubicBezTo>
                  <a:cubicBezTo>
                    <a:pt x="154" y="771"/>
                    <a:pt x="149" y="773"/>
                    <a:pt x="147" y="774"/>
                  </a:cubicBezTo>
                  <a:cubicBezTo>
                    <a:pt x="145" y="774"/>
                    <a:pt x="144" y="777"/>
                    <a:pt x="144" y="780"/>
                  </a:cubicBezTo>
                  <a:cubicBezTo>
                    <a:pt x="144" y="783"/>
                    <a:pt x="144" y="786"/>
                    <a:pt x="146" y="789"/>
                  </a:cubicBezTo>
                  <a:cubicBezTo>
                    <a:pt x="147" y="791"/>
                    <a:pt x="149" y="791"/>
                    <a:pt x="150" y="792"/>
                  </a:cubicBezTo>
                  <a:cubicBezTo>
                    <a:pt x="152" y="793"/>
                    <a:pt x="154" y="795"/>
                    <a:pt x="154" y="797"/>
                  </a:cubicBezTo>
                  <a:cubicBezTo>
                    <a:pt x="155" y="799"/>
                    <a:pt x="157" y="798"/>
                    <a:pt x="158" y="801"/>
                  </a:cubicBezTo>
                  <a:cubicBezTo>
                    <a:pt x="158" y="804"/>
                    <a:pt x="157" y="807"/>
                    <a:pt x="157" y="810"/>
                  </a:cubicBezTo>
                  <a:cubicBezTo>
                    <a:pt x="157" y="812"/>
                    <a:pt x="160" y="816"/>
                    <a:pt x="161" y="817"/>
                  </a:cubicBezTo>
                  <a:cubicBezTo>
                    <a:pt x="162" y="818"/>
                    <a:pt x="161" y="823"/>
                    <a:pt x="162" y="825"/>
                  </a:cubicBezTo>
                  <a:cubicBezTo>
                    <a:pt x="163" y="829"/>
                    <a:pt x="163" y="833"/>
                    <a:pt x="162" y="837"/>
                  </a:cubicBezTo>
                  <a:cubicBezTo>
                    <a:pt x="161" y="840"/>
                    <a:pt x="161" y="843"/>
                    <a:pt x="160" y="847"/>
                  </a:cubicBezTo>
                  <a:cubicBezTo>
                    <a:pt x="160" y="850"/>
                    <a:pt x="160" y="852"/>
                    <a:pt x="160" y="855"/>
                  </a:cubicBezTo>
                  <a:cubicBezTo>
                    <a:pt x="160" y="858"/>
                    <a:pt x="160" y="861"/>
                    <a:pt x="160" y="863"/>
                  </a:cubicBezTo>
                  <a:cubicBezTo>
                    <a:pt x="160" y="867"/>
                    <a:pt x="161" y="870"/>
                    <a:pt x="160" y="873"/>
                  </a:cubicBezTo>
                  <a:cubicBezTo>
                    <a:pt x="159" y="878"/>
                    <a:pt x="161" y="878"/>
                    <a:pt x="161" y="878"/>
                  </a:cubicBezTo>
                  <a:cubicBezTo>
                    <a:pt x="163" y="880"/>
                    <a:pt x="170" y="870"/>
                    <a:pt x="171" y="869"/>
                  </a:cubicBezTo>
                  <a:cubicBezTo>
                    <a:pt x="172" y="867"/>
                    <a:pt x="173" y="866"/>
                    <a:pt x="174" y="864"/>
                  </a:cubicBezTo>
                  <a:cubicBezTo>
                    <a:pt x="175" y="861"/>
                    <a:pt x="176" y="858"/>
                    <a:pt x="176" y="855"/>
                  </a:cubicBezTo>
                  <a:cubicBezTo>
                    <a:pt x="176" y="852"/>
                    <a:pt x="177" y="848"/>
                    <a:pt x="179" y="846"/>
                  </a:cubicBezTo>
                  <a:cubicBezTo>
                    <a:pt x="180" y="844"/>
                    <a:pt x="178" y="839"/>
                    <a:pt x="178" y="837"/>
                  </a:cubicBezTo>
                  <a:cubicBezTo>
                    <a:pt x="177" y="834"/>
                    <a:pt x="175" y="832"/>
                    <a:pt x="175" y="829"/>
                  </a:cubicBezTo>
                  <a:cubicBezTo>
                    <a:pt x="174" y="826"/>
                    <a:pt x="172" y="825"/>
                    <a:pt x="172" y="822"/>
                  </a:cubicBezTo>
                  <a:cubicBezTo>
                    <a:pt x="172" y="820"/>
                    <a:pt x="171" y="818"/>
                    <a:pt x="169" y="817"/>
                  </a:cubicBezTo>
                  <a:cubicBezTo>
                    <a:pt x="168" y="816"/>
                    <a:pt x="168" y="811"/>
                    <a:pt x="168" y="809"/>
                  </a:cubicBezTo>
                  <a:cubicBezTo>
                    <a:pt x="168" y="806"/>
                    <a:pt x="168" y="803"/>
                    <a:pt x="167" y="801"/>
                  </a:cubicBezTo>
                  <a:cubicBezTo>
                    <a:pt x="167" y="797"/>
                    <a:pt x="166" y="797"/>
                    <a:pt x="164" y="795"/>
                  </a:cubicBezTo>
                  <a:cubicBezTo>
                    <a:pt x="161" y="793"/>
                    <a:pt x="161" y="793"/>
                    <a:pt x="160" y="790"/>
                  </a:cubicBezTo>
                  <a:cubicBezTo>
                    <a:pt x="159" y="789"/>
                    <a:pt x="159" y="789"/>
                    <a:pt x="158" y="788"/>
                  </a:cubicBezTo>
                  <a:close/>
                  <a:moveTo>
                    <a:pt x="164" y="1187"/>
                  </a:moveTo>
                  <a:cubicBezTo>
                    <a:pt x="163" y="1186"/>
                    <a:pt x="159" y="1185"/>
                    <a:pt x="157" y="1185"/>
                  </a:cubicBezTo>
                  <a:cubicBezTo>
                    <a:pt x="155" y="1184"/>
                    <a:pt x="154" y="1181"/>
                    <a:pt x="153" y="1180"/>
                  </a:cubicBezTo>
                  <a:cubicBezTo>
                    <a:pt x="151" y="1178"/>
                    <a:pt x="148" y="1177"/>
                    <a:pt x="145" y="1176"/>
                  </a:cubicBezTo>
                  <a:cubicBezTo>
                    <a:pt x="142" y="1175"/>
                    <a:pt x="140" y="1176"/>
                    <a:pt x="137" y="1177"/>
                  </a:cubicBezTo>
                  <a:cubicBezTo>
                    <a:pt x="134" y="1177"/>
                    <a:pt x="133" y="1180"/>
                    <a:pt x="132" y="1182"/>
                  </a:cubicBezTo>
                  <a:cubicBezTo>
                    <a:pt x="130" y="1185"/>
                    <a:pt x="135" y="1187"/>
                    <a:pt x="136" y="1188"/>
                  </a:cubicBezTo>
                  <a:cubicBezTo>
                    <a:pt x="138" y="1188"/>
                    <a:pt x="138" y="1192"/>
                    <a:pt x="138" y="1193"/>
                  </a:cubicBezTo>
                  <a:cubicBezTo>
                    <a:pt x="138" y="1196"/>
                    <a:pt x="135" y="1198"/>
                    <a:pt x="134" y="1200"/>
                  </a:cubicBezTo>
                  <a:cubicBezTo>
                    <a:pt x="133" y="1202"/>
                    <a:pt x="130" y="1203"/>
                    <a:pt x="129" y="1204"/>
                  </a:cubicBezTo>
                  <a:cubicBezTo>
                    <a:pt x="127" y="1206"/>
                    <a:pt x="127" y="1210"/>
                    <a:pt x="128" y="1212"/>
                  </a:cubicBezTo>
                  <a:cubicBezTo>
                    <a:pt x="128" y="1214"/>
                    <a:pt x="131" y="1214"/>
                    <a:pt x="134" y="1214"/>
                  </a:cubicBezTo>
                  <a:cubicBezTo>
                    <a:pt x="134" y="1214"/>
                    <a:pt x="139" y="1212"/>
                    <a:pt x="141" y="1212"/>
                  </a:cubicBezTo>
                  <a:cubicBezTo>
                    <a:pt x="144" y="1211"/>
                    <a:pt x="144" y="1210"/>
                    <a:pt x="147" y="1210"/>
                  </a:cubicBezTo>
                  <a:cubicBezTo>
                    <a:pt x="149" y="1211"/>
                    <a:pt x="150" y="1215"/>
                    <a:pt x="151" y="1216"/>
                  </a:cubicBezTo>
                  <a:cubicBezTo>
                    <a:pt x="151" y="1218"/>
                    <a:pt x="152" y="1220"/>
                    <a:pt x="153" y="1223"/>
                  </a:cubicBezTo>
                  <a:cubicBezTo>
                    <a:pt x="154" y="1226"/>
                    <a:pt x="152" y="1228"/>
                    <a:pt x="152" y="1230"/>
                  </a:cubicBezTo>
                  <a:cubicBezTo>
                    <a:pt x="151" y="1234"/>
                    <a:pt x="159" y="1228"/>
                    <a:pt x="162" y="1227"/>
                  </a:cubicBezTo>
                  <a:cubicBezTo>
                    <a:pt x="165" y="1222"/>
                    <a:pt x="165" y="1222"/>
                    <a:pt x="165" y="1222"/>
                  </a:cubicBezTo>
                  <a:cubicBezTo>
                    <a:pt x="167" y="1220"/>
                    <a:pt x="170" y="1227"/>
                    <a:pt x="171" y="1228"/>
                  </a:cubicBezTo>
                  <a:cubicBezTo>
                    <a:pt x="173" y="1231"/>
                    <a:pt x="168" y="1232"/>
                    <a:pt x="166" y="1233"/>
                  </a:cubicBezTo>
                  <a:cubicBezTo>
                    <a:pt x="164" y="1234"/>
                    <a:pt x="163" y="1235"/>
                    <a:pt x="160" y="1236"/>
                  </a:cubicBezTo>
                  <a:cubicBezTo>
                    <a:pt x="158" y="1238"/>
                    <a:pt x="161" y="1241"/>
                    <a:pt x="161" y="1242"/>
                  </a:cubicBezTo>
                  <a:cubicBezTo>
                    <a:pt x="162" y="1244"/>
                    <a:pt x="162" y="1247"/>
                    <a:pt x="164" y="1248"/>
                  </a:cubicBezTo>
                  <a:cubicBezTo>
                    <a:pt x="166" y="1250"/>
                    <a:pt x="164" y="1252"/>
                    <a:pt x="167" y="1253"/>
                  </a:cubicBezTo>
                  <a:cubicBezTo>
                    <a:pt x="170" y="1254"/>
                    <a:pt x="172" y="1254"/>
                    <a:pt x="174" y="1254"/>
                  </a:cubicBezTo>
                  <a:cubicBezTo>
                    <a:pt x="178" y="1253"/>
                    <a:pt x="181" y="1255"/>
                    <a:pt x="183" y="1256"/>
                  </a:cubicBezTo>
                  <a:cubicBezTo>
                    <a:pt x="186" y="1257"/>
                    <a:pt x="188" y="1260"/>
                    <a:pt x="188" y="1263"/>
                  </a:cubicBezTo>
                  <a:cubicBezTo>
                    <a:pt x="189" y="1265"/>
                    <a:pt x="190" y="1266"/>
                    <a:pt x="189" y="1269"/>
                  </a:cubicBezTo>
                  <a:cubicBezTo>
                    <a:pt x="189" y="1271"/>
                    <a:pt x="189" y="1274"/>
                    <a:pt x="189" y="1276"/>
                  </a:cubicBezTo>
                  <a:cubicBezTo>
                    <a:pt x="190" y="1279"/>
                    <a:pt x="190" y="1280"/>
                    <a:pt x="193" y="1281"/>
                  </a:cubicBezTo>
                  <a:cubicBezTo>
                    <a:pt x="194" y="1281"/>
                    <a:pt x="194" y="1280"/>
                    <a:pt x="195" y="1280"/>
                  </a:cubicBezTo>
                  <a:cubicBezTo>
                    <a:pt x="200" y="1281"/>
                    <a:pt x="201" y="1280"/>
                    <a:pt x="203" y="1284"/>
                  </a:cubicBezTo>
                  <a:cubicBezTo>
                    <a:pt x="204" y="1286"/>
                    <a:pt x="205" y="1286"/>
                    <a:pt x="207" y="1287"/>
                  </a:cubicBezTo>
                  <a:cubicBezTo>
                    <a:pt x="210" y="1289"/>
                    <a:pt x="212" y="1288"/>
                    <a:pt x="212" y="1291"/>
                  </a:cubicBezTo>
                  <a:cubicBezTo>
                    <a:pt x="213" y="1294"/>
                    <a:pt x="215" y="1295"/>
                    <a:pt x="215" y="1296"/>
                  </a:cubicBezTo>
                  <a:cubicBezTo>
                    <a:pt x="216" y="1298"/>
                    <a:pt x="209" y="1298"/>
                    <a:pt x="208" y="1298"/>
                  </a:cubicBezTo>
                  <a:cubicBezTo>
                    <a:pt x="206" y="1298"/>
                    <a:pt x="203" y="1296"/>
                    <a:pt x="201" y="1295"/>
                  </a:cubicBezTo>
                  <a:cubicBezTo>
                    <a:pt x="198" y="1295"/>
                    <a:pt x="196" y="1294"/>
                    <a:pt x="194" y="1294"/>
                  </a:cubicBezTo>
                  <a:cubicBezTo>
                    <a:pt x="191" y="1293"/>
                    <a:pt x="186" y="1296"/>
                    <a:pt x="185" y="1297"/>
                  </a:cubicBezTo>
                  <a:cubicBezTo>
                    <a:pt x="183" y="1298"/>
                    <a:pt x="182" y="1303"/>
                    <a:pt x="181" y="1305"/>
                  </a:cubicBezTo>
                  <a:cubicBezTo>
                    <a:pt x="180" y="1309"/>
                    <a:pt x="183" y="1309"/>
                    <a:pt x="185" y="1311"/>
                  </a:cubicBezTo>
                  <a:cubicBezTo>
                    <a:pt x="186" y="1313"/>
                    <a:pt x="189" y="1315"/>
                    <a:pt x="191" y="1316"/>
                  </a:cubicBezTo>
                  <a:cubicBezTo>
                    <a:pt x="193" y="1318"/>
                    <a:pt x="198" y="1320"/>
                    <a:pt x="200" y="1321"/>
                  </a:cubicBezTo>
                  <a:cubicBezTo>
                    <a:pt x="204" y="1323"/>
                    <a:pt x="207" y="1324"/>
                    <a:pt x="209" y="1326"/>
                  </a:cubicBezTo>
                  <a:cubicBezTo>
                    <a:pt x="211" y="1327"/>
                    <a:pt x="213" y="1333"/>
                    <a:pt x="214" y="1334"/>
                  </a:cubicBezTo>
                  <a:cubicBezTo>
                    <a:pt x="214" y="1336"/>
                    <a:pt x="217" y="1338"/>
                    <a:pt x="218" y="1340"/>
                  </a:cubicBezTo>
                  <a:cubicBezTo>
                    <a:pt x="220" y="1343"/>
                    <a:pt x="220" y="1345"/>
                    <a:pt x="221" y="1348"/>
                  </a:cubicBezTo>
                  <a:cubicBezTo>
                    <a:pt x="222" y="1352"/>
                    <a:pt x="223" y="1355"/>
                    <a:pt x="223" y="1359"/>
                  </a:cubicBezTo>
                  <a:cubicBezTo>
                    <a:pt x="224" y="1362"/>
                    <a:pt x="224" y="1363"/>
                    <a:pt x="223" y="1365"/>
                  </a:cubicBezTo>
                  <a:cubicBezTo>
                    <a:pt x="222" y="1368"/>
                    <a:pt x="216" y="1367"/>
                    <a:pt x="214" y="1367"/>
                  </a:cubicBezTo>
                  <a:cubicBezTo>
                    <a:pt x="210" y="1367"/>
                    <a:pt x="213" y="1369"/>
                    <a:pt x="214" y="1371"/>
                  </a:cubicBezTo>
                  <a:cubicBezTo>
                    <a:pt x="216" y="1373"/>
                    <a:pt x="217" y="1375"/>
                    <a:pt x="219" y="1377"/>
                  </a:cubicBezTo>
                  <a:cubicBezTo>
                    <a:pt x="221" y="1378"/>
                    <a:pt x="227" y="1380"/>
                    <a:pt x="230" y="1380"/>
                  </a:cubicBezTo>
                  <a:cubicBezTo>
                    <a:pt x="233" y="1380"/>
                    <a:pt x="235" y="1380"/>
                    <a:pt x="238" y="1381"/>
                  </a:cubicBezTo>
                  <a:cubicBezTo>
                    <a:pt x="241" y="1382"/>
                    <a:pt x="243" y="1382"/>
                    <a:pt x="247" y="1383"/>
                  </a:cubicBezTo>
                  <a:cubicBezTo>
                    <a:pt x="250" y="1383"/>
                    <a:pt x="253" y="1386"/>
                    <a:pt x="255" y="1387"/>
                  </a:cubicBezTo>
                  <a:cubicBezTo>
                    <a:pt x="259" y="1388"/>
                    <a:pt x="250" y="1392"/>
                    <a:pt x="249" y="1392"/>
                  </a:cubicBezTo>
                  <a:cubicBezTo>
                    <a:pt x="246" y="1393"/>
                    <a:pt x="244" y="1393"/>
                    <a:pt x="243" y="1394"/>
                  </a:cubicBezTo>
                  <a:cubicBezTo>
                    <a:pt x="241" y="1395"/>
                    <a:pt x="242" y="1400"/>
                    <a:pt x="242" y="1401"/>
                  </a:cubicBezTo>
                  <a:cubicBezTo>
                    <a:pt x="241" y="1404"/>
                    <a:pt x="242" y="1408"/>
                    <a:pt x="244" y="1410"/>
                  </a:cubicBezTo>
                  <a:cubicBezTo>
                    <a:pt x="245" y="1412"/>
                    <a:pt x="247" y="1413"/>
                    <a:pt x="247" y="1415"/>
                  </a:cubicBezTo>
                  <a:cubicBezTo>
                    <a:pt x="248" y="1419"/>
                    <a:pt x="248" y="1419"/>
                    <a:pt x="250" y="1422"/>
                  </a:cubicBezTo>
                  <a:cubicBezTo>
                    <a:pt x="252" y="1424"/>
                    <a:pt x="254" y="1425"/>
                    <a:pt x="256" y="1426"/>
                  </a:cubicBezTo>
                  <a:cubicBezTo>
                    <a:pt x="257" y="1427"/>
                    <a:pt x="258" y="1427"/>
                    <a:pt x="258" y="1428"/>
                  </a:cubicBezTo>
                  <a:cubicBezTo>
                    <a:pt x="261" y="1430"/>
                    <a:pt x="262" y="1431"/>
                    <a:pt x="264" y="1434"/>
                  </a:cubicBezTo>
                  <a:cubicBezTo>
                    <a:pt x="266" y="1436"/>
                    <a:pt x="268" y="1437"/>
                    <a:pt x="270" y="1439"/>
                  </a:cubicBezTo>
                  <a:cubicBezTo>
                    <a:pt x="273" y="1443"/>
                    <a:pt x="275" y="1444"/>
                    <a:pt x="277" y="1448"/>
                  </a:cubicBezTo>
                  <a:cubicBezTo>
                    <a:pt x="278" y="1451"/>
                    <a:pt x="281" y="1453"/>
                    <a:pt x="283" y="1455"/>
                  </a:cubicBezTo>
                  <a:cubicBezTo>
                    <a:pt x="283" y="1456"/>
                    <a:pt x="288" y="1456"/>
                    <a:pt x="289" y="1457"/>
                  </a:cubicBezTo>
                  <a:cubicBezTo>
                    <a:pt x="290" y="1457"/>
                    <a:pt x="291" y="1459"/>
                    <a:pt x="292" y="1459"/>
                  </a:cubicBezTo>
                  <a:cubicBezTo>
                    <a:pt x="292" y="1460"/>
                    <a:pt x="296" y="1465"/>
                    <a:pt x="296" y="1466"/>
                  </a:cubicBezTo>
                  <a:cubicBezTo>
                    <a:pt x="298" y="1467"/>
                    <a:pt x="299" y="1470"/>
                    <a:pt x="299" y="1472"/>
                  </a:cubicBezTo>
                  <a:cubicBezTo>
                    <a:pt x="301" y="1475"/>
                    <a:pt x="302" y="1475"/>
                    <a:pt x="304" y="1477"/>
                  </a:cubicBezTo>
                  <a:cubicBezTo>
                    <a:pt x="306" y="1478"/>
                    <a:pt x="308" y="1480"/>
                    <a:pt x="310" y="1482"/>
                  </a:cubicBezTo>
                  <a:cubicBezTo>
                    <a:pt x="313" y="1483"/>
                    <a:pt x="314" y="1483"/>
                    <a:pt x="316" y="1485"/>
                  </a:cubicBezTo>
                  <a:cubicBezTo>
                    <a:pt x="317" y="1486"/>
                    <a:pt x="322" y="1483"/>
                    <a:pt x="323" y="1482"/>
                  </a:cubicBezTo>
                  <a:cubicBezTo>
                    <a:pt x="325" y="1481"/>
                    <a:pt x="326" y="1479"/>
                    <a:pt x="327" y="1476"/>
                  </a:cubicBezTo>
                  <a:cubicBezTo>
                    <a:pt x="329" y="1473"/>
                    <a:pt x="329" y="1470"/>
                    <a:pt x="330" y="1466"/>
                  </a:cubicBezTo>
                  <a:cubicBezTo>
                    <a:pt x="330" y="1465"/>
                    <a:pt x="330" y="1465"/>
                    <a:pt x="330" y="1464"/>
                  </a:cubicBezTo>
                  <a:cubicBezTo>
                    <a:pt x="330" y="1462"/>
                    <a:pt x="332" y="1461"/>
                    <a:pt x="332" y="1457"/>
                  </a:cubicBezTo>
                  <a:cubicBezTo>
                    <a:pt x="332" y="1454"/>
                    <a:pt x="332" y="1453"/>
                    <a:pt x="332" y="1449"/>
                  </a:cubicBezTo>
                  <a:cubicBezTo>
                    <a:pt x="331" y="1446"/>
                    <a:pt x="332" y="1443"/>
                    <a:pt x="331" y="1440"/>
                  </a:cubicBezTo>
                  <a:cubicBezTo>
                    <a:pt x="331" y="1437"/>
                    <a:pt x="330" y="1433"/>
                    <a:pt x="330" y="1431"/>
                  </a:cubicBezTo>
                  <a:cubicBezTo>
                    <a:pt x="329" y="1428"/>
                    <a:pt x="330" y="1425"/>
                    <a:pt x="330" y="1423"/>
                  </a:cubicBezTo>
                  <a:cubicBezTo>
                    <a:pt x="330" y="1420"/>
                    <a:pt x="330" y="1417"/>
                    <a:pt x="331" y="1414"/>
                  </a:cubicBezTo>
                  <a:cubicBezTo>
                    <a:pt x="331" y="1413"/>
                    <a:pt x="329" y="1407"/>
                    <a:pt x="329" y="1405"/>
                  </a:cubicBezTo>
                  <a:cubicBezTo>
                    <a:pt x="328" y="1403"/>
                    <a:pt x="327" y="1398"/>
                    <a:pt x="327" y="1397"/>
                  </a:cubicBezTo>
                  <a:cubicBezTo>
                    <a:pt x="326" y="1394"/>
                    <a:pt x="323" y="1393"/>
                    <a:pt x="322" y="1390"/>
                  </a:cubicBezTo>
                  <a:cubicBezTo>
                    <a:pt x="322" y="1389"/>
                    <a:pt x="321" y="1388"/>
                    <a:pt x="320" y="1388"/>
                  </a:cubicBezTo>
                  <a:cubicBezTo>
                    <a:pt x="319" y="1384"/>
                    <a:pt x="312" y="1382"/>
                    <a:pt x="310" y="1378"/>
                  </a:cubicBezTo>
                  <a:cubicBezTo>
                    <a:pt x="310" y="1375"/>
                    <a:pt x="308" y="1374"/>
                    <a:pt x="307" y="1371"/>
                  </a:cubicBezTo>
                  <a:cubicBezTo>
                    <a:pt x="307" y="1369"/>
                    <a:pt x="301" y="1364"/>
                    <a:pt x="300" y="1362"/>
                  </a:cubicBezTo>
                  <a:cubicBezTo>
                    <a:pt x="297" y="1360"/>
                    <a:pt x="295" y="1358"/>
                    <a:pt x="292" y="1355"/>
                  </a:cubicBezTo>
                  <a:cubicBezTo>
                    <a:pt x="290" y="1352"/>
                    <a:pt x="289" y="1352"/>
                    <a:pt x="288" y="1348"/>
                  </a:cubicBezTo>
                  <a:cubicBezTo>
                    <a:pt x="287" y="1344"/>
                    <a:pt x="286" y="1340"/>
                    <a:pt x="285" y="1338"/>
                  </a:cubicBezTo>
                  <a:cubicBezTo>
                    <a:pt x="284" y="1336"/>
                    <a:pt x="285" y="1332"/>
                    <a:pt x="285" y="1330"/>
                  </a:cubicBezTo>
                  <a:cubicBezTo>
                    <a:pt x="285" y="1327"/>
                    <a:pt x="285" y="1323"/>
                    <a:pt x="286" y="1321"/>
                  </a:cubicBezTo>
                  <a:cubicBezTo>
                    <a:pt x="286" y="1317"/>
                    <a:pt x="287" y="1315"/>
                    <a:pt x="286" y="1312"/>
                  </a:cubicBezTo>
                  <a:cubicBezTo>
                    <a:pt x="284" y="1309"/>
                    <a:pt x="283" y="1305"/>
                    <a:pt x="282" y="1303"/>
                  </a:cubicBezTo>
                  <a:cubicBezTo>
                    <a:pt x="282" y="1301"/>
                    <a:pt x="280" y="1299"/>
                    <a:pt x="279" y="1296"/>
                  </a:cubicBezTo>
                  <a:cubicBezTo>
                    <a:pt x="278" y="1294"/>
                    <a:pt x="277" y="1289"/>
                    <a:pt x="277" y="1287"/>
                  </a:cubicBezTo>
                  <a:cubicBezTo>
                    <a:pt x="276" y="1284"/>
                    <a:pt x="276" y="1281"/>
                    <a:pt x="274" y="1280"/>
                  </a:cubicBezTo>
                  <a:cubicBezTo>
                    <a:pt x="273" y="1279"/>
                    <a:pt x="272" y="1274"/>
                    <a:pt x="272" y="1273"/>
                  </a:cubicBezTo>
                  <a:cubicBezTo>
                    <a:pt x="272" y="1269"/>
                    <a:pt x="271" y="1264"/>
                    <a:pt x="270" y="1261"/>
                  </a:cubicBezTo>
                  <a:cubicBezTo>
                    <a:pt x="270" y="1258"/>
                    <a:pt x="270" y="1255"/>
                    <a:pt x="269" y="1253"/>
                  </a:cubicBezTo>
                  <a:cubicBezTo>
                    <a:pt x="269" y="1250"/>
                    <a:pt x="268" y="1248"/>
                    <a:pt x="267" y="1246"/>
                  </a:cubicBezTo>
                  <a:cubicBezTo>
                    <a:pt x="267" y="1244"/>
                    <a:pt x="266" y="1243"/>
                    <a:pt x="264" y="1242"/>
                  </a:cubicBezTo>
                  <a:cubicBezTo>
                    <a:pt x="263" y="1241"/>
                    <a:pt x="261" y="1239"/>
                    <a:pt x="260" y="1238"/>
                  </a:cubicBezTo>
                  <a:cubicBezTo>
                    <a:pt x="255" y="1236"/>
                    <a:pt x="253" y="1230"/>
                    <a:pt x="248" y="1229"/>
                  </a:cubicBezTo>
                  <a:cubicBezTo>
                    <a:pt x="246" y="1228"/>
                    <a:pt x="243" y="1226"/>
                    <a:pt x="241" y="1225"/>
                  </a:cubicBezTo>
                  <a:cubicBezTo>
                    <a:pt x="239" y="1224"/>
                    <a:pt x="239" y="1222"/>
                    <a:pt x="237" y="1221"/>
                  </a:cubicBezTo>
                  <a:cubicBezTo>
                    <a:pt x="234" y="1220"/>
                    <a:pt x="232" y="1216"/>
                    <a:pt x="229" y="1214"/>
                  </a:cubicBezTo>
                  <a:cubicBezTo>
                    <a:pt x="227" y="1213"/>
                    <a:pt x="225" y="1209"/>
                    <a:pt x="223" y="1206"/>
                  </a:cubicBezTo>
                  <a:cubicBezTo>
                    <a:pt x="222" y="1204"/>
                    <a:pt x="217" y="1201"/>
                    <a:pt x="215" y="1200"/>
                  </a:cubicBezTo>
                  <a:cubicBezTo>
                    <a:pt x="212" y="1199"/>
                    <a:pt x="209" y="1196"/>
                    <a:pt x="207" y="1194"/>
                  </a:cubicBezTo>
                  <a:cubicBezTo>
                    <a:pt x="205" y="1192"/>
                    <a:pt x="205" y="1191"/>
                    <a:pt x="202" y="1188"/>
                  </a:cubicBezTo>
                  <a:cubicBezTo>
                    <a:pt x="201" y="1187"/>
                    <a:pt x="199" y="1184"/>
                    <a:pt x="197" y="1183"/>
                  </a:cubicBezTo>
                  <a:cubicBezTo>
                    <a:pt x="195" y="1180"/>
                    <a:pt x="193" y="1178"/>
                    <a:pt x="191" y="1175"/>
                  </a:cubicBezTo>
                  <a:cubicBezTo>
                    <a:pt x="189" y="1173"/>
                    <a:pt x="185" y="1170"/>
                    <a:pt x="183" y="1169"/>
                  </a:cubicBezTo>
                  <a:cubicBezTo>
                    <a:pt x="181" y="1167"/>
                    <a:pt x="178" y="1165"/>
                    <a:pt x="175" y="1163"/>
                  </a:cubicBezTo>
                  <a:cubicBezTo>
                    <a:pt x="173" y="1162"/>
                    <a:pt x="171" y="1161"/>
                    <a:pt x="169" y="1159"/>
                  </a:cubicBezTo>
                  <a:cubicBezTo>
                    <a:pt x="167" y="1156"/>
                    <a:pt x="166" y="1155"/>
                    <a:pt x="163" y="1152"/>
                  </a:cubicBezTo>
                  <a:cubicBezTo>
                    <a:pt x="161" y="1149"/>
                    <a:pt x="160" y="1146"/>
                    <a:pt x="158" y="1145"/>
                  </a:cubicBezTo>
                  <a:cubicBezTo>
                    <a:pt x="157" y="1144"/>
                    <a:pt x="155" y="1139"/>
                    <a:pt x="154" y="1139"/>
                  </a:cubicBezTo>
                  <a:cubicBezTo>
                    <a:pt x="153" y="1137"/>
                    <a:pt x="150" y="1135"/>
                    <a:pt x="148" y="1134"/>
                  </a:cubicBezTo>
                  <a:cubicBezTo>
                    <a:pt x="146" y="1132"/>
                    <a:pt x="144" y="1131"/>
                    <a:pt x="141" y="1131"/>
                  </a:cubicBezTo>
                  <a:cubicBezTo>
                    <a:pt x="136" y="1131"/>
                    <a:pt x="131" y="1131"/>
                    <a:pt x="127" y="1132"/>
                  </a:cubicBezTo>
                  <a:cubicBezTo>
                    <a:pt x="124" y="1133"/>
                    <a:pt x="123" y="1132"/>
                    <a:pt x="121" y="1134"/>
                  </a:cubicBezTo>
                  <a:cubicBezTo>
                    <a:pt x="120" y="1136"/>
                    <a:pt x="119" y="1141"/>
                    <a:pt x="119" y="1143"/>
                  </a:cubicBezTo>
                  <a:cubicBezTo>
                    <a:pt x="119" y="1147"/>
                    <a:pt x="121" y="1149"/>
                    <a:pt x="122" y="1151"/>
                  </a:cubicBezTo>
                  <a:cubicBezTo>
                    <a:pt x="124" y="1153"/>
                    <a:pt x="123" y="1158"/>
                    <a:pt x="123" y="1159"/>
                  </a:cubicBezTo>
                  <a:cubicBezTo>
                    <a:pt x="124" y="1163"/>
                    <a:pt x="128" y="1164"/>
                    <a:pt x="130" y="1162"/>
                  </a:cubicBezTo>
                  <a:cubicBezTo>
                    <a:pt x="132" y="1161"/>
                    <a:pt x="135" y="1160"/>
                    <a:pt x="137" y="1159"/>
                  </a:cubicBezTo>
                  <a:cubicBezTo>
                    <a:pt x="139" y="1158"/>
                    <a:pt x="141" y="1156"/>
                    <a:pt x="143" y="1154"/>
                  </a:cubicBezTo>
                  <a:cubicBezTo>
                    <a:pt x="146" y="1151"/>
                    <a:pt x="147" y="1157"/>
                    <a:pt x="148" y="1158"/>
                  </a:cubicBezTo>
                  <a:cubicBezTo>
                    <a:pt x="148" y="1161"/>
                    <a:pt x="150" y="1163"/>
                    <a:pt x="153" y="1165"/>
                  </a:cubicBezTo>
                  <a:cubicBezTo>
                    <a:pt x="155" y="1166"/>
                    <a:pt x="158" y="1168"/>
                    <a:pt x="160" y="1170"/>
                  </a:cubicBezTo>
                  <a:cubicBezTo>
                    <a:pt x="163" y="1171"/>
                    <a:pt x="163" y="1172"/>
                    <a:pt x="165" y="1175"/>
                  </a:cubicBezTo>
                  <a:cubicBezTo>
                    <a:pt x="166" y="1177"/>
                    <a:pt x="166" y="1179"/>
                    <a:pt x="166" y="1181"/>
                  </a:cubicBezTo>
                  <a:cubicBezTo>
                    <a:pt x="166" y="1184"/>
                    <a:pt x="168" y="1187"/>
                    <a:pt x="164" y="1187"/>
                  </a:cubicBezTo>
                  <a:close/>
                  <a:moveTo>
                    <a:pt x="27" y="695"/>
                  </a:moveTo>
                  <a:cubicBezTo>
                    <a:pt x="24" y="694"/>
                    <a:pt x="20" y="696"/>
                    <a:pt x="18" y="698"/>
                  </a:cubicBezTo>
                  <a:cubicBezTo>
                    <a:pt x="16" y="700"/>
                    <a:pt x="15" y="702"/>
                    <a:pt x="14" y="705"/>
                  </a:cubicBezTo>
                  <a:cubicBezTo>
                    <a:pt x="13" y="707"/>
                    <a:pt x="13" y="710"/>
                    <a:pt x="12" y="711"/>
                  </a:cubicBezTo>
                  <a:cubicBezTo>
                    <a:pt x="12" y="714"/>
                    <a:pt x="13" y="719"/>
                    <a:pt x="14" y="720"/>
                  </a:cubicBezTo>
                  <a:cubicBezTo>
                    <a:pt x="15" y="723"/>
                    <a:pt x="14" y="725"/>
                    <a:pt x="14" y="728"/>
                  </a:cubicBezTo>
                  <a:cubicBezTo>
                    <a:pt x="14" y="730"/>
                    <a:pt x="12" y="734"/>
                    <a:pt x="11" y="736"/>
                  </a:cubicBezTo>
                  <a:cubicBezTo>
                    <a:pt x="11" y="739"/>
                    <a:pt x="10" y="743"/>
                    <a:pt x="9" y="746"/>
                  </a:cubicBezTo>
                  <a:cubicBezTo>
                    <a:pt x="9" y="748"/>
                    <a:pt x="9" y="751"/>
                    <a:pt x="9" y="753"/>
                  </a:cubicBezTo>
                  <a:cubicBezTo>
                    <a:pt x="9" y="756"/>
                    <a:pt x="12" y="760"/>
                    <a:pt x="14" y="762"/>
                  </a:cubicBezTo>
                  <a:cubicBezTo>
                    <a:pt x="17" y="764"/>
                    <a:pt x="17" y="765"/>
                    <a:pt x="19" y="767"/>
                  </a:cubicBezTo>
                  <a:cubicBezTo>
                    <a:pt x="20" y="770"/>
                    <a:pt x="21" y="773"/>
                    <a:pt x="23" y="776"/>
                  </a:cubicBezTo>
                  <a:cubicBezTo>
                    <a:pt x="25" y="778"/>
                    <a:pt x="24" y="781"/>
                    <a:pt x="24" y="784"/>
                  </a:cubicBezTo>
                  <a:cubicBezTo>
                    <a:pt x="24" y="787"/>
                    <a:pt x="19" y="786"/>
                    <a:pt x="16" y="786"/>
                  </a:cubicBezTo>
                  <a:cubicBezTo>
                    <a:pt x="14" y="786"/>
                    <a:pt x="13" y="784"/>
                    <a:pt x="13" y="789"/>
                  </a:cubicBezTo>
                  <a:cubicBezTo>
                    <a:pt x="13" y="791"/>
                    <a:pt x="12" y="793"/>
                    <a:pt x="12" y="796"/>
                  </a:cubicBezTo>
                  <a:cubicBezTo>
                    <a:pt x="12" y="799"/>
                    <a:pt x="11" y="800"/>
                    <a:pt x="12" y="803"/>
                  </a:cubicBezTo>
                  <a:cubicBezTo>
                    <a:pt x="12" y="805"/>
                    <a:pt x="14" y="806"/>
                    <a:pt x="15" y="808"/>
                  </a:cubicBezTo>
                  <a:cubicBezTo>
                    <a:pt x="16" y="810"/>
                    <a:pt x="14" y="813"/>
                    <a:pt x="13" y="814"/>
                  </a:cubicBezTo>
                  <a:cubicBezTo>
                    <a:pt x="13" y="816"/>
                    <a:pt x="10" y="817"/>
                    <a:pt x="9" y="817"/>
                  </a:cubicBezTo>
                  <a:cubicBezTo>
                    <a:pt x="7" y="818"/>
                    <a:pt x="9" y="824"/>
                    <a:pt x="9" y="824"/>
                  </a:cubicBezTo>
                  <a:cubicBezTo>
                    <a:pt x="10" y="825"/>
                    <a:pt x="6" y="827"/>
                    <a:pt x="6" y="829"/>
                  </a:cubicBezTo>
                  <a:cubicBezTo>
                    <a:pt x="5" y="831"/>
                    <a:pt x="10" y="831"/>
                    <a:pt x="11" y="833"/>
                  </a:cubicBezTo>
                  <a:cubicBezTo>
                    <a:pt x="11" y="836"/>
                    <a:pt x="8" y="837"/>
                    <a:pt x="7" y="837"/>
                  </a:cubicBezTo>
                  <a:cubicBezTo>
                    <a:pt x="4" y="838"/>
                    <a:pt x="5" y="842"/>
                    <a:pt x="4" y="844"/>
                  </a:cubicBezTo>
                  <a:cubicBezTo>
                    <a:pt x="2" y="845"/>
                    <a:pt x="2" y="850"/>
                    <a:pt x="1" y="852"/>
                  </a:cubicBezTo>
                  <a:cubicBezTo>
                    <a:pt x="0" y="855"/>
                    <a:pt x="3" y="856"/>
                    <a:pt x="3" y="858"/>
                  </a:cubicBezTo>
                  <a:cubicBezTo>
                    <a:pt x="4" y="860"/>
                    <a:pt x="5" y="862"/>
                    <a:pt x="7" y="864"/>
                  </a:cubicBezTo>
                  <a:cubicBezTo>
                    <a:pt x="7" y="864"/>
                    <a:pt x="6" y="871"/>
                    <a:pt x="5" y="872"/>
                  </a:cubicBezTo>
                  <a:cubicBezTo>
                    <a:pt x="5" y="874"/>
                    <a:pt x="5" y="877"/>
                    <a:pt x="5" y="879"/>
                  </a:cubicBezTo>
                  <a:cubicBezTo>
                    <a:pt x="6" y="882"/>
                    <a:pt x="6" y="885"/>
                    <a:pt x="5" y="888"/>
                  </a:cubicBezTo>
                  <a:cubicBezTo>
                    <a:pt x="5" y="890"/>
                    <a:pt x="5" y="894"/>
                    <a:pt x="5" y="896"/>
                  </a:cubicBezTo>
                  <a:cubicBezTo>
                    <a:pt x="6" y="898"/>
                    <a:pt x="8" y="900"/>
                    <a:pt x="9" y="901"/>
                  </a:cubicBezTo>
                  <a:cubicBezTo>
                    <a:pt x="10" y="904"/>
                    <a:pt x="9" y="908"/>
                    <a:pt x="10" y="909"/>
                  </a:cubicBezTo>
                  <a:cubicBezTo>
                    <a:pt x="12" y="912"/>
                    <a:pt x="15" y="915"/>
                    <a:pt x="17" y="917"/>
                  </a:cubicBezTo>
                  <a:cubicBezTo>
                    <a:pt x="19" y="920"/>
                    <a:pt x="21" y="924"/>
                    <a:pt x="22" y="926"/>
                  </a:cubicBezTo>
                  <a:cubicBezTo>
                    <a:pt x="23" y="929"/>
                    <a:pt x="25" y="925"/>
                    <a:pt x="27" y="923"/>
                  </a:cubicBezTo>
                  <a:cubicBezTo>
                    <a:pt x="28" y="920"/>
                    <a:pt x="29" y="918"/>
                    <a:pt x="29" y="915"/>
                  </a:cubicBezTo>
                  <a:cubicBezTo>
                    <a:pt x="29" y="912"/>
                    <a:pt x="28" y="909"/>
                    <a:pt x="29" y="907"/>
                  </a:cubicBezTo>
                  <a:cubicBezTo>
                    <a:pt x="30" y="904"/>
                    <a:pt x="29" y="901"/>
                    <a:pt x="29" y="899"/>
                  </a:cubicBezTo>
                  <a:cubicBezTo>
                    <a:pt x="28" y="896"/>
                    <a:pt x="27" y="893"/>
                    <a:pt x="24" y="891"/>
                  </a:cubicBezTo>
                  <a:cubicBezTo>
                    <a:pt x="23" y="889"/>
                    <a:pt x="22" y="886"/>
                    <a:pt x="21" y="884"/>
                  </a:cubicBezTo>
                  <a:cubicBezTo>
                    <a:pt x="19" y="881"/>
                    <a:pt x="17" y="880"/>
                    <a:pt x="16" y="878"/>
                  </a:cubicBezTo>
                  <a:cubicBezTo>
                    <a:pt x="16" y="875"/>
                    <a:pt x="16" y="872"/>
                    <a:pt x="15" y="870"/>
                  </a:cubicBezTo>
                  <a:cubicBezTo>
                    <a:pt x="15" y="867"/>
                    <a:pt x="15" y="865"/>
                    <a:pt x="14" y="863"/>
                  </a:cubicBezTo>
                  <a:cubicBezTo>
                    <a:pt x="14" y="860"/>
                    <a:pt x="15" y="858"/>
                    <a:pt x="15" y="856"/>
                  </a:cubicBezTo>
                  <a:cubicBezTo>
                    <a:pt x="16" y="853"/>
                    <a:pt x="18" y="852"/>
                    <a:pt x="20" y="851"/>
                  </a:cubicBezTo>
                  <a:cubicBezTo>
                    <a:pt x="21" y="850"/>
                    <a:pt x="21" y="846"/>
                    <a:pt x="21" y="844"/>
                  </a:cubicBezTo>
                  <a:cubicBezTo>
                    <a:pt x="22" y="840"/>
                    <a:pt x="25" y="843"/>
                    <a:pt x="27" y="845"/>
                  </a:cubicBezTo>
                  <a:cubicBezTo>
                    <a:pt x="28" y="847"/>
                    <a:pt x="30" y="849"/>
                    <a:pt x="32" y="850"/>
                  </a:cubicBezTo>
                  <a:cubicBezTo>
                    <a:pt x="34" y="851"/>
                    <a:pt x="36" y="851"/>
                    <a:pt x="38" y="849"/>
                  </a:cubicBezTo>
                  <a:cubicBezTo>
                    <a:pt x="39" y="848"/>
                    <a:pt x="39" y="845"/>
                    <a:pt x="40" y="844"/>
                  </a:cubicBezTo>
                  <a:cubicBezTo>
                    <a:pt x="42" y="841"/>
                    <a:pt x="39" y="839"/>
                    <a:pt x="38" y="837"/>
                  </a:cubicBezTo>
                  <a:cubicBezTo>
                    <a:pt x="37" y="835"/>
                    <a:pt x="36" y="833"/>
                    <a:pt x="36" y="831"/>
                  </a:cubicBezTo>
                  <a:cubicBezTo>
                    <a:pt x="35" y="829"/>
                    <a:pt x="39" y="830"/>
                    <a:pt x="42" y="830"/>
                  </a:cubicBezTo>
                  <a:cubicBezTo>
                    <a:pt x="43" y="829"/>
                    <a:pt x="43" y="824"/>
                    <a:pt x="44" y="824"/>
                  </a:cubicBezTo>
                  <a:cubicBezTo>
                    <a:pt x="44" y="821"/>
                    <a:pt x="43" y="818"/>
                    <a:pt x="43" y="815"/>
                  </a:cubicBezTo>
                  <a:cubicBezTo>
                    <a:pt x="42" y="813"/>
                    <a:pt x="41" y="812"/>
                    <a:pt x="41" y="809"/>
                  </a:cubicBezTo>
                  <a:cubicBezTo>
                    <a:pt x="40" y="808"/>
                    <a:pt x="36" y="808"/>
                    <a:pt x="35" y="808"/>
                  </a:cubicBezTo>
                  <a:cubicBezTo>
                    <a:pt x="31" y="809"/>
                    <a:pt x="31" y="810"/>
                    <a:pt x="29" y="808"/>
                  </a:cubicBezTo>
                  <a:cubicBezTo>
                    <a:pt x="27" y="806"/>
                    <a:pt x="32" y="804"/>
                    <a:pt x="34" y="803"/>
                  </a:cubicBezTo>
                  <a:cubicBezTo>
                    <a:pt x="37" y="802"/>
                    <a:pt x="37" y="803"/>
                    <a:pt x="38" y="800"/>
                  </a:cubicBezTo>
                  <a:cubicBezTo>
                    <a:pt x="38" y="796"/>
                    <a:pt x="41" y="795"/>
                    <a:pt x="44" y="793"/>
                  </a:cubicBezTo>
                  <a:cubicBezTo>
                    <a:pt x="46" y="792"/>
                    <a:pt x="47" y="791"/>
                    <a:pt x="49" y="789"/>
                  </a:cubicBezTo>
                  <a:cubicBezTo>
                    <a:pt x="51" y="787"/>
                    <a:pt x="51" y="785"/>
                    <a:pt x="53" y="783"/>
                  </a:cubicBezTo>
                  <a:cubicBezTo>
                    <a:pt x="55" y="780"/>
                    <a:pt x="57" y="778"/>
                    <a:pt x="58" y="776"/>
                  </a:cubicBezTo>
                  <a:cubicBezTo>
                    <a:pt x="60" y="773"/>
                    <a:pt x="63" y="771"/>
                    <a:pt x="65" y="768"/>
                  </a:cubicBezTo>
                  <a:cubicBezTo>
                    <a:pt x="67" y="767"/>
                    <a:pt x="68" y="765"/>
                    <a:pt x="69" y="763"/>
                  </a:cubicBezTo>
                  <a:cubicBezTo>
                    <a:pt x="71" y="762"/>
                    <a:pt x="74" y="761"/>
                    <a:pt x="77" y="760"/>
                  </a:cubicBezTo>
                  <a:cubicBezTo>
                    <a:pt x="80" y="758"/>
                    <a:pt x="81" y="757"/>
                    <a:pt x="83" y="753"/>
                  </a:cubicBezTo>
                  <a:cubicBezTo>
                    <a:pt x="84" y="749"/>
                    <a:pt x="85" y="747"/>
                    <a:pt x="87" y="744"/>
                  </a:cubicBezTo>
                  <a:cubicBezTo>
                    <a:pt x="88" y="742"/>
                    <a:pt x="88" y="739"/>
                    <a:pt x="89" y="737"/>
                  </a:cubicBezTo>
                  <a:cubicBezTo>
                    <a:pt x="91" y="734"/>
                    <a:pt x="88" y="734"/>
                    <a:pt x="85" y="734"/>
                  </a:cubicBezTo>
                  <a:cubicBezTo>
                    <a:pt x="82" y="734"/>
                    <a:pt x="79" y="734"/>
                    <a:pt x="75" y="734"/>
                  </a:cubicBezTo>
                  <a:cubicBezTo>
                    <a:pt x="72" y="734"/>
                    <a:pt x="70" y="734"/>
                    <a:pt x="68" y="735"/>
                  </a:cubicBezTo>
                  <a:cubicBezTo>
                    <a:pt x="66" y="736"/>
                    <a:pt x="64" y="740"/>
                    <a:pt x="64" y="742"/>
                  </a:cubicBezTo>
                  <a:cubicBezTo>
                    <a:pt x="63" y="745"/>
                    <a:pt x="62" y="747"/>
                    <a:pt x="60" y="749"/>
                  </a:cubicBezTo>
                  <a:cubicBezTo>
                    <a:pt x="58" y="751"/>
                    <a:pt x="57" y="754"/>
                    <a:pt x="56" y="755"/>
                  </a:cubicBezTo>
                  <a:cubicBezTo>
                    <a:pt x="52" y="759"/>
                    <a:pt x="47" y="760"/>
                    <a:pt x="43" y="762"/>
                  </a:cubicBezTo>
                  <a:cubicBezTo>
                    <a:pt x="41" y="763"/>
                    <a:pt x="39" y="763"/>
                    <a:pt x="36" y="763"/>
                  </a:cubicBezTo>
                  <a:cubicBezTo>
                    <a:pt x="34" y="763"/>
                    <a:pt x="32" y="760"/>
                    <a:pt x="32" y="758"/>
                  </a:cubicBezTo>
                  <a:cubicBezTo>
                    <a:pt x="31" y="757"/>
                    <a:pt x="30" y="753"/>
                    <a:pt x="30" y="752"/>
                  </a:cubicBezTo>
                  <a:cubicBezTo>
                    <a:pt x="29" y="749"/>
                    <a:pt x="27" y="750"/>
                    <a:pt x="34" y="749"/>
                  </a:cubicBezTo>
                  <a:cubicBezTo>
                    <a:pt x="37" y="748"/>
                    <a:pt x="41" y="749"/>
                    <a:pt x="43" y="749"/>
                  </a:cubicBezTo>
                  <a:cubicBezTo>
                    <a:pt x="46" y="748"/>
                    <a:pt x="48" y="747"/>
                    <a:pt x="50" y="746"/>
                  </a:cubicBezTo>
                  <a:cubicBezTo>
                    <a:pt x="52" y="745"/>
                    <a:pt x="52" y="743"/>
                    <a:pt x="53" y="741"/>
                  </a:cubicBezTo>
                  <a:cubicBezTo>
                    <a:pt x="53" y="739"/>
                    <a:pt x="57" y="738"/>
                    <a:pt x="57" y="737"/>
                  </a:cubicBezTo>
                  <a:cubicBezTo>
                    <a:pt x="59" y="735"/>
                    <a:pt x="59" y="729"/>
                    <a:pt x="59" y="727"/>
                  </a:cubicBezTo>
                  <a:cubicBezTo>
                    <a:pt x="60" y="724"/>
                    <a:pt x="60" y="722"/>
                    <a:pt x="59" y="720"/>
                  </a:cubicBezTo>
                  <a:cubicBezTo>
                    <a:pt x="58" y="718"/>
                    <a:pt x="56" y="716"/>
                    <a:pt x="54" y="715"/>
                  </a:cubicBezTo>
                  <a:cubicBezTo>
                    <a:pt x="52" y="714"/>
                    <a:pt x="48" y="719"/>
                    <a:pt x="47" y="719"/>
                  </a:cubicBezTo>
                  <a:cubicBezTo>
                    <a:pt x="45" y="722"/>
                    <a:pt x="43" y="722"/>
                    <a:pt x="41" y="724"/>
                  </a:cubicBezTo>
                  <a:cubicBezTo>
                    <a:pt x="40" y="726"/>
                    <a:pt x="35" y="726"/>
                    <a:pt x="33" y="726"/>
                  </a:cubicBezTo>
                  <a:cubicBezTo>
                    <a:pt x="32" y="726"/>
                    <a:pt x="37" y="722"/>
                    <a:pt x="42" y="717"/>
                  </a:cubicBezTo>
                  <a:cubicBezTo>
                    <a:pt x="44" y="715"/>
                    <a:pt x="44" y="713"/>
                    <a:pt x="44" y="710"/>
                  </a:cubicBezTo>
                  <a:cubicBezTo>
                    <a:pt x="44" y="707"/>
                    <a:pt x="43" y="705"/>
                    <a:pt x="42" y="703"/>
                  </a:cubicBezTo>
                  <a:cubicBezTo>
                    <a:pt x="41" y="701"/>
                    <a:pt x="39" y="701"/>
                    <a:pt x="36" y="701"/>
                  </a:cubicBezTo>
                  <a:cubicBezTo>
                    <a:pt x="32" y="701"/>
                    <a:pt x="32" y="701"/>
                    <a:pt x="30" y="699"/>
                  </a:cubicBezTo>
                  <a:cubicBezTo>
                    <a:pt x="29" y="698"/>
                    <a:pt x="28" y="696"/>
                    <a:pt x="27" y="695"/>
                  </a:cubicBezTo>
                  <a:close/>
                  <a:moveTo>
                    <a:pt x="68" y="0"/>
                  </a:moveTo>
                  <a:cubicBezTo>
                    <a:pt x="388" y="192"/>
                    <a:pt x="658" y="331"/>
                    <a:pt x="922" y="429"/>
                  </a:cubicBezTo>
                  <a:cubicBezTo>
                    <a:pt x="816" y="710"/>
                    <a:pt x="763" y="868"/>
                    <a:pt x="710" y="1027"/>
                  </a:cubicBezTo>
                  <a:cubicBezTo>
                    <a:pt x="710" y="1028"/>
                    <a:pt x="711" y="1029"/>
                    <a:pt x="711" y="1030"/>
                  </a:cubicBezTo>
                  <a:cubicBezTo>
                    <a:pt x="713" y="1032"/>
                    <a:pt x="714" y="1034"/>
                    <a:pt x="715" y="1037"/>
                  </a:cubicBezTo>
                  <a:cubicBezTo>
                    <a:pt x="716" y="1039"/>
                    <a:pt x="715" y="1045"/>
                    <a:pt x="715" y="1047"/>
                  </a:cubicBezTo>
                  <a:cubicBezTo>
                    <a:pt x="715" y="1049"/>
                    <a:pt x="712" y="1050"/>
                    <a:pt x="710" y="1050"/>
                  </a:cubicBezTo>
                  <a:cubicBezTo>
                    <a:pt x="708" y="1051"/>
                    <a:pt x="707" y="1052"/>
                    <a:pt x="706" y="1054"/>
                  </a:cubicBezTo>
                  <a:cubicBezTo>
                    <a:pt x="705" y="1057"/>
                    <a:pt x="707" y="1058"/>
                    <a:pt x="707" y="1060"/>
                  </a:cubicBezTo>
                  <a:cubicBezTo>
                    <a:pt x="708" y="1062"/>
                    <a:pt x="708" y="1065"/>
                    <a:pt x="708" y="1067"/>
                  </a:cubicBezTo>
                  <a:cubicBezTo>
                    <a:pt x="709" y="1069"/>
                    <a:pt x="711" y="1071"/>
                    <a:pt x="712" y="1073"/>
                  </a:cubicBezTo>
                  <a:cubicBezTo>
                    <a:pt x="713" y="1075"/>
                    <a:pt x="712" y="1077"/>
                    <a:pt x="713" y="1079"/>
                  </a:cubicBezTo>
                  <a:cubicBezTo>
                    <a:pt x="715" y="1080"/>
                    <a:pt x="719" y="1080"/>
                    <a:pt x="720" y="1081"/>
                  </a:cubicBezTo>
                  <a:cubicBezTo>
                    <a:pt x="722" y="1081"/>
                    <a:pt x="725" y="1081"/>
                    <a:pt x="727" y="1083"/>
                  </a:cubicBezTo>
                  <a:cubicBezTo>
                    <a:pt x="728" y="1084"/>
                    <a:pt x="729" y="1086"/>
                    <a:pt x="731" y="1087"/>
                  </a:cubicBezTo>
                  <a:cubicBezTo>
                    <a:pt x="732" y="1089"/>
                    <a:pt x="731" y="1095"/>
                    <a:pt x="731" y="1097"/>
                  </a:cubicBezTo>
                  <a:cubicBezTo>
                    <a:pt x="731" y="1099"/>
                    <a:pt x="731" y="1102"/>
                    <a:pt x="732" y="1104"/>
                  </a:cubicBezTo>
                  <a:cubicBezTo>
                    <a:pt x="733" y="1106"/>
                    <a:pt x="734" y="1106"/>
                    <a:pt x="736" y="1109"/>
                  </a:cubicBezTo>
                  <a:cubicBezTo>
                    <a:pt x="736" y="1110"/>
                    <a:pt x="742" y="1110"/>
                    <a:pt x="743" y="1110"/>
                  </a:cubicBezTo>
                  <a:cubicBezTo>
                    <a:pt x="745" y="1110"/>
                    <a:pt x="748" y="1106"/>
                    <a:pt x="749" y="1106"/>
                  </a:cubicBezTo>
                  <a:cubicBezTo>
                    <a:pt x="752" y="1104"/>
                    <a:pt x="751" y="1105"/>
                    <a:pt x="754" y="1107"/>
                  </a:cubicBezTo>
                  <a:cubicBezTo>
                    <a:pt x="755" y="1109"/>
                    <a:pt x="757" y="1110"/>
                    <a:pt x="758" y="1111"/>
                  </a:cubicBezTo>
                  <a:cubicBezTo>
                    <a:pt x="760" y="1112"/>
                    <a:pt x="761" y="1118"/>
                    <a:pt x="762" y="1118"/>
                  </a:cubicBezTo>
                  <a:cubicBezTo>
                    <a:pt x="763" y="1119"/>
                    <a:pt x="759" y="1124"/>
                    <a:pt x="758" y="1125"/>
                  </a:cubicBezTo>
                  <a:cubicBezTo>
                    <a:pt x="757" y="1127"/>
                    <a:pt x="757" y="1129"/>
                    <a:pt x="758" y="1131"/>
                  </a:cubicBezTo>
                  <a:cubicBezTo>
                    <a:pt x="758" y="1134"/>
                    <a:pt x="759" y="1136"/>
                    <a:pt x="759" y="1139"/>
                  </a:cubicBezTo>
                  <a:cubicBezTo>
                    <a:pt x="759" y="1141"/>
                    <a:pt x="761" y="1142"/>
                    <a:pt x="762" y="1143"/>
                  </a:cubicBezTo>
                  <a:cubicBezTo>
                    <a:pt x="764" y="1145"/>
                    <a:pt x="765" y="1147"/>
                    <a:pt x="767" y="1148"/>
                  </a:cubicBezTo>
                  <a:cubicBezTo>
                    <a:pt x="769" y="1151"/>
                    <a:pt x="770" y="1152"/>
                    <a:pt x="770" y="1155"/>
                  </a:cubicBezTo>
                  <a:cubicBezTo>
                    <a:pt x="771" y="1156"/>
                    <a:pt x="770" y="1161"/>
                    <a:pt x="770" y="1162"/>
                  </a:cubicBezTo>
                  <a:cubicBezTo>
                    <a:pt x="771" y="1165"/>
                    <a:pt x="770" y="1168"/>
                    <a:pt x="770" y="1170"/>
                  </a:cubicBezTo>
                  <a:cubicBezTo>
                    <a:pt x="770" y="1173"/>
                    <a:pt x="769" y="1175"/>
                    <a:pt x="769" y="1177"/>
                  </a:cubicBezTo>
                  <a:cubicBezTo>
                    <a:pt x="768" y="1181"/>
                    <a:pt x="767" y="1181"/>
                    <a:pt x="768" y="1184"/>
                  </a:cubicBezTo>
                  <a:cubicBezTo>
                    <a:pt x="769" y="1186"/>
                    <a:pt x="770" y="1187"/>
                    <a:pt x="770" y="1190"/>
                  </a:cubicBezTo>
                  <a:cubicBezTo>
                    <a:pt x="771" y="1192"/>
                    <a:pt x="767" y="1193"/>
                    <a:pt x="766" y="1195"/>
                  </a:cubicBezTo>
                  <a:cubicBezTo>
                    <a:pt x="766" y="1197"/>
                    <a:pt x="766" y="1200"/>
                    <a:pt x="766" y="1202"/>
                  </a:cubicBezTo>
                  <a:cubicBezTo>
                    <a:pt x="766" y="1207"/>
                    <a:pt x="773" y="1204"/>
                    <a:pt x="774" y="1203"/>
                  </a:cubicBezTo>
                  <a:cubicBezTo>
                    <a:pt x="776" y="1202"/>
                    <a:pt x="777" y="1201"/>
                    <a:pt x="780" y="1200"/>
                  </a:cubicBezTo>
                  <a:cubicBezTo>
                    <a:pt x="782" y="1200"/>
                    <a:pt x="783" y="1199"/>
                    <a:pt x="784" y="1202"/>
                  </a:cubicBezTo>
                  <a:cubicBezTo>
                    <a:pt x="784" y="1203"/>
                    <a:pt x="790" y="1205"/>
                    <a:pt x="791" y="1205"/>
                  </a:cubicBezTo>
                  <a:cubicBezTo>
                    <a:pt x="792" y="1206"/>
                    <a:pt x="792" y="1210"/>
                    <a:pt x="792" y="1211"/>
                  </a:cubicBezTo>
                  <a:cubicBezTo>
                    <a:pt x="791" y="1214"/>
                    <a:pt x="789" y="1215"/>
                    <a:pt x="787" y="1216"/>
                  </a:cubicBezTo>
                  <a:cubicBezTo>
                    <a:pt x="785" y="1217"/>
                    <a:pt x="786" y="1220"/>
                    <a:pt x="786" y="1223"/>
                  </a:cubicBezTo>
                  <a:cubicBezTo>
                    <a:pt x="787" y="1225"/>
                    <a:pt x="788" y="1226"/>
                    <a:pt x="788" y="1229"/>
                  </a:cubicBezTo>
                  <a:cubicBezTo>
                    <a:pt x="788" y="1231"/>
                    <a:pt x="791" y="1232"/>
                    <a:pt x="794" y="1232"/>
                  </a:cubicBezTo>
                  <a:cubicBezTo>
                    <a:pt x="796" y="1232"/>
                    <a:pt x="796" y="1237"/>
                    <a:pt x="798" y="1238"/>
                  </a:cubicBezTo>
                  <a:cubicBezTo>
                    <a:pt x="801" y="1239"/>
                    <a:pt x="802" y="1238"/>
                    <a:pt x="805" y="1238"/>
                  </a:cubicBezTo>
                  <a:cubicBezTo>
                    <a:pt x="806" y="1238"/>
                    <a:pt x="807" y="1238"/>
                    <a:pt x="807" y="1238"/>
                  </a:cubicBezTo>
                  <a:cubicBezTo>
                    <a:pt x="815" y="1238"/>
                    <a:pt x="815" y="1246"/>
                    <a:pt x="815" y="1251"/>
                  </a:cubicBezTo>
                  <a:cubicBezTo>
                    <a:pt x="815" y="1257"/>
                    <a:pt x="814" y="1259"/>
                    <a:pt x="817" y="1262"/>
                  </a:cubicBezTo>
                  <a:cubicBezTo>
                    <a:pt x="821" y="1266"/>
                    <a:pt x="821" y="1267"/>
                    <a:pt x="821" y="1275"/>
                  </a:cubicBezTo>
                  <a:cubicBezTo>
                    <a:pt x="821" y="1281"/>
                    <a:pt x="822" y="1285"/>
                    <a:pt x="824" y="1289"/>
                  </a:cubicBezTo>
                  <a:cubicBezTo>
                    <a:pt x="825" y="1294"/>
                    <a:pt x="834" y="1289"/>
                    <a:pt x="835" y="1288"/>
                  </a:cubicBezTo>
                  <a:cubicBezTo>
                    <a:pt x="840" y="1284"/>
                    <a:pt x="842" y="1289"/>
                    <a:pt x="842" y="1294"/>
                  </a:cubicBezTo>
                  <a:cubicBezTo>
                    <a:pt x="842" y="1299"/>
                    <a:pt x="844" y="1302"/>
                    <a:pt x="844" y="1308"/>
                  </a:cubicBezTo>
                  <a:cubicBezTo>
                    <a:pt x="844" y="1311"/>
                    <a:pt x="848" y="1316"/>
                    <a:pt x="850" y="1317"/>
                  </a:cubicBezTo>
                  <a:cubicBezTo>
                    <a:pt x="854" y="1321"/>
                    <a:pt x="854" y="1323"/>
                    <a:pt x="855" y="1329"/>
                  </a:cubicBezTo>
                  <a:cubicBezTo>
                    <a:pt x="856" y="1333"/>
                    <a:pt x="854" y="1338"/>
                    <a:pt x="854" y="1343"/>
                  </a:cubicBezTo>
                  <a:cubicBezTo>
                    <a:pt x="854" y="1347"/>
                    <a:pt x="861" y="1349"/>
                    <a:pt x="864" y="1350"/>
                  </a:cubicBezTo>
                  <a:cubicBezTo>
                    <a:pt x="865" y="1351"/>
                    <a:pt x="867" y="1362"/>
                    <a:pt x="867" y="1362"/>
                  </a:cubicBezTo>
                  <a:cubicBezTo>
                    <a:pt x="869" y="1367"/>
                    <a:pt x="873" y="1368"/>
                    <a:pt x="875" y="1372"/>
                  </a:cubicBezTo>
                  <a:cubicBezTo>
                    <a:pt x="877" y="1375"/>
                    <a:pt x="879" y="1377"/>
                    <a:pt x="881" y="1381"/>
                  </a:cubicBezTo>
                  <a:cubicBezTo>
                    <a:pt x="883" y="1385"/>
                    <a:pt x="880" y="1390"/>
                    <a:pt x="880" y="1395"/>
                  </a:cubicBezTo>
                  <a:cubicBezTo>
                    <a:pt x="880" y="1399"/>
                    <a:pt x="886" y="1401"/>
                    <a:pt x="888" y="1404"/>
                  </a:cubicBezTo>
                  <a:cubicBezTo>
                    <a:pt x="891" y="1407"/>
                    <a:pt x="891" y="1413"/>
                    <a:pt x="892" y="1417"/>
                  </a:cubicBezTo>
                  <a:cubicBezTo>
                    <a:pt x="893" y="1421"/>
                    <a:pt x="892" y="1428"/>
                    <a:pt x="891" y="1431"/>
                  </a:cubicBezTo>
                  <a:cubicBezTo>
                    <a:pt x="890" y="1437"/>
                    <a:pt x="902" y="1433"/>
                    <a:pt x="903" y="1432"/>
                  </a:cubicBezTo>
                  <a:cubicBezTo>
                    <a:pt x="906" y="1431"/>
                    <a:pt x="906" y="1433"/>
                    <a:pt x="906" y="1433"/>
                  </a:cubicBezTo>
                  <a:cubicBezTo>
                    <a:pt x="909" y="1432"/>
                    <a:pt x="907" y="1439"/>
                    <a:pt x="908" y="1442"/>
                  </a:cubicBezTo>
                  <a:cubicBezTo>
                    <a:pt x="908" y="1444"/>
                    <a:pt x="910" y="1446"/>
                    <a:pt x="911" y="1447"/>
                  </a:cubicBezTo>
                  <a:cubicBezTo>
                    <a:pt x="913" y="1449"/>
                    <a:pt x="913" y="1453"/>
                    <a:pt x="913" y="1454"/>
                  </a:cubicBezTo>
                  <a:cubicBezTo>
                    <a:pt x="914" y="1457"/>
                    <a:pt x="913" y="1460"/>
                    <a:pt x="914" y="1462"/>
                  </a:cubicBezTo>
                  <a:cubicBezTo>
                    <a:pt x="915" y="1465"/>
                    <a:pt x="915" y="1468"/>
                    <a:pt x="915" y="1471"/>
                  </a:cubicBezTo>
                  <a:cubicBezTo>
                    <a:pt x="915" y="1475"/>
                    <a:pt x="915" y="1477"/>
                    <a:pt x="914" y="1480"/>
                  </a:cubicBezTo>
                  <a:cubicBezTo>
                    <a:pt x="914" y="1483"/>
                    <a:pt x="913" y="1485"/>
                    <a:pt x="913" y="1488"/>
                  </a:cubicBezTo>
                  <a:cubicBezTo>
                    <a:pt x="913" y="1492"/>
                    <a:pt x="913" y="1496"/>
                    <a:pt x="913" y="1500"/>
                  </a:cubicBezTo>
                  <a:cubicBezTo>
                    <a:pt x="913" y="1503"/>
                    <a:pt x="914" y="1505"/>
                    <a:pt x="913" y="1507"/>
                  </a:cubicBezTo>
                  <a:cubicBezTo>
                    <a:pt x="913" y="1509"/>
                    <a:pt x="910" y="1511"/>
                    <a:pt x="909" y="1513"/>
                  </a:cubicBezTo>
                  <a:cubicBezTo>
                    <a:pt x="908" y="1517"/>
                    <a:pt x="910" y="1518"/>
                    <a:pt x="911" y="1521"/>
                  </a:cubicBezTo>
                  <a:cubicBezTo>
                    <a:pt x="911" y="1523"/>
                    <a:pt x="909" y="1526"/>
                    <a:pt x="907" y="1527"/>
                  </a:cubicBezTo>
                  <a:cubicBezTo>
                    <a:pt x="905" y="1528"/>
                    <a:pt x="903" y="1529"/>
                    <a:pt x="901" y="1531"/>
                  </a:cubicBezTo>
                  <a:cubicBezTo>
                    <a:pt x="899" y="1533"/>
                    <a:pt x="898" y="1533"/>
                    <a:pt x="898" y="1536"/>
                  </a:cubicBezTo>
                  <a:cubicBezTo>
                    <a:pt x="898" y="1538"/>
                    <a:pt x="902" y="1537"/>
                    <a:pt x="904" y="1538"/>
                  </a:cubicBezTo>
                  <a:cubicBezTo>
                    <a:pt x="906" y="1538"/>
                    <a:pt x="907" y="1541"/>
                    <a:pt x="908" y="1542"/>
                  </a:cubicBezTo>
                  <a:cubicBezTo>
                    <a:pt x="909" y="1543"/>
                    <a:pt x="907" y="1547"/>
                    <a:pt x="906" y="1548"/>
                  </a:cubicBezTo>
                  <a:cubicBezTo>
                    <a:pt x="904" y="1550"/>
                    <a:pt x="904" y="1553"/>
                    <a:pt x="903" y="1555"/>
                  </a:cubicBezTo>
                  <a:cubicBezTo>
                    <a:pt x="903" y="1558"/>
                    <a:pt x="904" y="1560"/>
                    <a:pt x="905" y="1562"/>
                  </a:cubicBezTo>
                  <a:cubicBezTo>
                    <a:pt x="906" y="1564"/>
                    <a:pt x="907" y="1567"/>
                    <a:pt x="908" y="1569"/>
                  </a:cubicBezTo>
                  <a:cubicBezTo>
                    <a:pt x="910" y="1571"/>
                    <a:pt x="911" y="1573"/>
                    <a:pt x="912" y="1575"/>
                  </a:cubicBezTo>
                  <a:cubicBezTo>
                    <a:pt x="914" y="1577"/>
                    <a:pt x="915" y="1578"/>
                    <a:pt x="917" y="1579"/>
                  </a:cubicBezTo>
                  <a:cubicBezTo>
                    <a:pt x="919" y="1580"/>
                    <a:pt x="920" y="1582"/>
                    <a:pt x="921" y="1584"/>
                  </a:cubicBezTo>
                  <a:cubicBezTo>
                    <a:pt x="923" y="1586"/>
                    <a:pt x="924" y="1587"/>
                    <a:pt x="926" y="1589"/>
                  </a:cubicBezTo>
                  <a:cubicBezTo>
                    <a:pt x="928" y="1591"/>
                    <a:pt x="928" y="1592"/>
                    <a:pt x="928" y="1595"/>
                  </a:cubicBezTo>
                  <a:cubicBezTo>
                    <a:pt x="928" y="1598"/>
                    <a:pt x="929" y="1600"/>
                    <a:pt x="930" y="1602"/>
                  </a:cubicBezTo>
                  <a:cubicBezTo>
                    <a:pt x="930" y="1603"/>
                    <a:pt x="930" y="1604"/>
                    <a:pt x="930" y="1605"/>
                  </a:cubicBezTo>
                  <a:cubicBezTo>
                    <a:pt x="623" y="1532"/>
                    <a:pt x="431" y="1455"/>
                    <a:pt x="384" y="1435"/>
                  </a:cubicBezTo>
                  <a:cubicBezTo>
                    <a:pt x="384" y="1434"/>
                    <a:pt x="383" y="1433"/>
                    <a:pt x="383" y="1432"/>
                  </a:cubicBezTo>
                  <a:cubicBezTo>
                    <a:pt x="382" y="1430"/>
                    <a:pt x="380" y="1428"/>
                    <a:pt x="379" y="1426"/>
                  </a:cubicBezTo>
                  <a:cubicBezTo>
                    <a:pt x="377" y="1423"/>
                    <a:pt x="376" y="1421"/>
                    <a:pt x="375" y="1419"/>
                  </a:cubicBezTo>
                  <a:cubicBezTo>
                    <a:pt x="373" y="1418"/>
                    <a:pt x="372" y="1416"/>
                    <a:pt x="371" y="1415"/>
                  </a:cubicBezTo>
                  <a:cubicBezTo>
                    <a:pt x="370" y="1414"/>
                    <a:pt x="369" y="1413"/>
                    <a:pt x="368" y="1412"/>
                  </a:cubicBezTo>
                  <a:cubicBezTo>
                    <a:pt x="366" y="1410"/>
                    <a:pt x="368" y="1404"/>
                    <a:pt x="368" y="1402"/>
                  </a:cubicBezTo>
                  <a:cubicBezTo>
                    <a:pt x="369" y="1397"/>
                    <a:pt x="369" y="1397"/>
                    <a:pt x="372" y="1394"/>
                  </a:cubicBezTo>
                  <a:cubicBezTo>
                    <a:pt x="374" y="1392"/>
                    <a:pt x="378" y="1390"/>
                    <a:pt x="380" y="1388"/>
                  </a:cubicBezTo>
                  <a:cubicBezTo>
                    <a:pt x="382" y="1387"/>
                    <a:pt x="383" y="1379"/>
                    <a:pt x="384" y="1378"/>
                  </a:cubicBezTo>
                  <a:cubicBezTo>
                    <a:pt x="385" y="1374"/>
                    <a:pt x="385" y="1371"/>
                    <a:pt x="385" y="1367"/>
                  </a:cubicBezTo>
                  <a:cubicBezTo>
                    <a:pt x="383" y="1362"/>
                    <a:pt x="385" y="1362"/>
                    <a:pt x="380" y="1364"/>
                  </a:cubicBezTo>
                  <a:cubicBezTo>
                    <a:pt x="379" y="1365"/>
                    <a:pt x="374" y="1370"/>
                    <a:pt x="372" y="1372"/>
                  </a:cubicBezTo>
                  <a:cubicBezTo>
                    <a:pt x="370" y="1374"/>
                    <a:pt x="367" y="1376"/>
                    <a:pt x="363" y="1378"/>
                  </a:cubicBezTo>
                  <a:cubicBezTo>
                    <a:pt x="361" y="1379"/>
                    <a:pt x="356" y="1377"/>
                    <a:pt x="353" y="1376"/>
                  </a:cubicBezTo>
                  <a:cubicBezTo>
                    <a:pt x="350" y="1374"/>
                    <a:pt x="350" y="1371"/>
                    <a:pt x="349" y="1367"/>
                  </a:cubicBezTo>
                  <a:cubicBezTo>
                    <a:pt x="348" y="1364"/>
                    <a:pt x="350" y="1361"/>
                    <a:pt x="351" y="1359"/>
                  </a:cubicBezTo>
                  <a:cubicBezTo>
                    <a:pt x="353" y="1355"/>
                    <a:pt x="354" y="1354"/>
                    <a:pt x="354" y="1349"/>
                  </a:cubicBezTo>
                  <a:cubicBezTo>
                    <a:pt x="354" y="1346"/>
                    <a:pt x="352" y="1344"/>
                    <a:pt x="352" y="1340"/>
                  </a:cubicBezTo>
                  <a:cubicBezTo>
                    <a:pt x="352" y="1336"/>
                    <a:pt x="352" y="1332"/>
                    <a:pt x="352" y="1329"/>
                  </a:cubicBezTo>
                  <a:cubicBezTo>
                    <a:pt x="352" y="1325"/>
                    <a:pt x="353" y="1324"/>
                    <a:pt x="351" y="1320"/>
                  </a:cubicBezTo>
                  <a:cubicBezTo>
                    <a:pt x="351" y="1320"/>
                    <a:pt x="343" y="1325"/>
                    <a:pt x="341" y="1326"/>
                  </a:cubicBezTo>
                  <a:cubicBezTo>
                    <a:pt x="338" y="1327"/>
                    <a:pt x="334" y="1328"/>
                    <a:pt x="332" y="1330"/>
                  </a:cubicBezTo>
                  <a:cubicBezTo>
                    <a:pt x="329" y="1333"/>
                    <a:pt x="327" y="1331"/>
                    <a:pt x="324" y="1330"/>
                  </a:cubicBezTo>
                  <a:cubicBezTo>
                    <a:pt x="321" y="1329"/>
                    <a:pt x="317" y="1327"/>
                    <a:pt x="315" y="1324"/>
                  </a:cubicBezTo>
                  <a:cubicBezTo>
                    <a:pt x="312" y="1322"/>
                    <a:pt x="312" y="1319"/>
                    <a:pt x="311" y="1316"/>
                  </a:cubicBezTo>
                  <a:cubicBezTo>
                    <a:pt x="310" y="1313"/>
                    <a:pt x="308" y="1311"/>
                    <a:pt x="308" y="1306"/>
                  </a:cubicBezTo>
                  <a:cubicBezTo>
                    <a:pt x="308" y="1302"/>
                    <a:pt x="305" y="1299"/>
                    <a:pt x="304" y="1297"/>
                  </a:cubicBezTo>
                  <a:cubicBezTo>
                    <a:pt x="302" y="1293"/>
                    <a:pt x="305" y="1289"/>
                    <a:pt x="305" y="1287"/>
                  </a:cubicBezTo>
                  <a:cubicBezTo>
                    <a:pt x="306" y="1286"/>
                    <a:pt x="312" y="1285"/>
                    <a:pt x="313" y="1284"/>
                  </a:cubicBezTo>
                  <a:cubicBezTo>
                    <a:pt x="318" y="1283"/>
                    <a:pt x="320" y="1282"/>
                    <a:pt x="320" y="1277"/>
                  </a:cubicBezTo>
                  <a:cubicBezTo>
                    <a:pt x="320" y="1273"/>
                    <a:pt x="320" y="1269"/>
                    <a:pt x="320" y="1265"/>
                  </a:cubicBezTo>
                  <a:cubicBezTo>
                    <a:pt x="320" y="1260"/>
                    <a:pt x="322" y="1259"/>
                    <a:pt x="317" y="1258"/>
                  </a:cubicBezTo>
                  <a:cubicBezTo>
                    <a:pt x="312" y="1257"/>
                    <a:pt x="309" y="1257"/>
                    <a:pt x="306" y="1256"/>
                  </a:cubicBezTo>
                  <a:cubicBezTo>
                    <a:pt x="302" y="1254"/>
                    <a:pt x="304" y="1250"/>
                    <a:pt x="305" y="1247"/>
                  </a:cubicBezTo>
                  <a:cubicBezTo>
                    <a:pt x="306" y="1243"/>
                    <a:pt x="300" y="1242"/>
                    <a:pt x="297" y="1241"/>
                  </a:cubicBezTo>
                  <a:cubicBezTo>
                    <a:pt x="294" y="1239"/>
                    <a:pt x="290" y="1238"/>
                    <a:pt x="286" y="1237"/>
                  </a:cubicBezTo>
                  <a:cubicBezTo>
                    <a:pt x="286" y="1236"/>
                    <a:pt x="284" y="1234"/>
                    <a:pt x="283" y="1234"/>
                  </a:cubicBezTo>
                  <a:cubicBezTo>
                    <a:pt x="282" y="1234"/>
                    <a:pt x="281" y="1232"/>
                    <a:pt x="280" y="1232"/>
                  </a:cubicBezTo>
                  <a:cubicBezTo>
                    <a:pt x="279" y="1230"/>
                    <a:pt x="276" y="1230"/>
                    <a:pt x="274" y="1228"/>
                  </a:cubicBezTo>
                  <a:cubicBezTo>
                    <a:pt x="272" y="1227"/>
                    <a:pt x="271" y="1227"/>
                    <a:pt x="270" y="1226"/>
                  </a:cubicBezTo>
                  <a:cubicBezTo>
                    <a:pt x="269" y="1225"/>
                    <a:pt x="266" y="1225"/>
                    <a:pt x="265" y="1225"/>
                  </a:cubicBezTo>
                  <a:cubicBezTo>
                    <a:pt x="264" y="1225"/>
                    <a:pt x="262" y="1224"/>
                    <a:pt x="261" y="1223"/>
                  </a:cubicBezTo>
                  <a:cubicBezTo>
                    <a:pt x="260" y="1222"/>
                    <a:pt x="258" y="1222"/>
                    <a:pt x="256" y="1221"/>
                  </a:cubicBezTo>
                  <a:cubicBezTo>
                    <a:pt x="254" y="1220"/>
                    <a:pt x="252" y="1218"/>
                    <a:pt x="250" y="1218"/>
                  </a:cubicBezTo>
                  <a:cubicBezTo>
                    <a:pt x="249" y="1218"/>
                    <a:pt x="247" y="1217"/>
                    <a:pt x="246" y="1216"/>
                  </a:cubicBezTo>
                  <a:cubicBezTo>
                    <a:pt x="244" y="1215"/>
                    <a:pt x="242" y="1214"/>
                    <a:pt x="240" y="1213"/>
                  </a:cubicBezTo>
                  <a:cubicBezTo>
                    <a:pt x="239" y="1213"/>
                    <a:pt x="238" y="1211"/>
                    <a:pt x="236" y="1211"/>
                  </a:cubicBezTo>
                  <a:cubicBezTo>
                    <a:pt x="235" y="1210"/>
                    <a:pt x="234" y="1209"/>
                    <a:pt x="233" y="1209"/>
                  </a:cubicBezTo>
                  <a:cubicBezTo>
                    <a:pt x="232" y="1208"/>
                    <a:pt x="231" y="1207"/>
                    <a:pt x="231" y="1207"/>
                  </a:cubicBezTo>
                  <a:cubicBezTo>
                    <a:pt x="229" y="1206"/>
                    <a:pt x="229" y="1205"/>
                    <a:pt x="230" y="1204"/>
                  </a:cubicBezTo>
                  <a:cubicBezTo>
                    <a:pt x="231" y="1203"/>
                    <a:pt x="233" y="1203"/>
                    <a:pt x="235" y="1203"/>
                  </a:cubicBezTo>
                  <a:cubicBezTo>
                    <a:pt x="236" y="1202"/>
                    <a:pt x="239" y="1203"/>
                    <a:pt x="241" y="1203"/>
                  </a:cubicBezTo>
                  <a:cubicBezTo>
                    <a:pt x="242" y="1203"/>
                    <a:pt x="245" y="1203"/>
                    <a:pt x="246" y="1203"/>
                  </a:cubicBezTo>
                  <a:cubicBezTo>
                    <a:pt x="247" y="1203"/>
                    <a:pt x="249" y="1203"/>
                    <a:pt x="250" y="1203"/>
                  </a:cubicBezTo>
                  <a:cubicBezTo>
                    <a:pt x="251" y="1202"/>
                    <a:pt x="252" y="1202"/>
                    <a:pt x="253" y="1201"/>
                  </a:cubicBezTo>
                  <a:cubicBezTo>
                    <a:pt x="254" y="1201"/>
                    <a:pt x="254" y="1200"/>
                    <a:pt x="254" y="1199"/>
                  </a:cubicBezTo>
                  <a:cubicBezTo>
                    <a:pt x="254" y="1199"/>
                    <a:pt x="253" y="1197"/>
                    <a:pt x="253" y="1196"/>
                  </a:cubicBezTo>
                  <a:cubicBezTo>
                    <a:pt x="252" y="1195"/>
                    <a:pt x="253" y="1195"/>
                    <a:pt x="252" y="1194"/>
                  </a:cubicBezTo>
                  <a:cubicBezTo>
                    <a:pt x="252" y="1193"/>
                    <a:pt x="253" y="1192"/>
                    <a:pt x="253" y="1192"/>
                  </a:cubicBezTo>
                  <a:cubicBezTo>
                    <a:pt x="253" y="1191"/>
                    <a:pt x="253" y="1190"/>
                    <a:pt x="253" y="1189"/>
                  </a:cubicBezTo>
                  <a:cubicBezTo>
                    <a:pt x="253" y="1187"/>
                    <a:pt x="250" y="1185"/>
                    <a:pt x="250" y="1184"/>
                  </a:cubicBezTo>
                  <a:cubicBezTo>
                    <a:pt x="248" y="1183"/>
                    <a:pt x="246" y="1182"/>
                    <a:pt x="243" y="1181"/>
                  </a:cubicBezTo>
                  <a:cubicBezTo>
                    <a:pt x="242" y="1180"/>
                    <a:pt x="242" y="1179"/>
                    <a:pt x="241" y="1177"/>
                  </a:cubicBezTo>
                  <a:cubicBezTo>
                    <a:pt x="241" y="1176"/>
                    <a:pt x="248" y="1176"/>
                    <a:pt x="249" y="1176"/>
                  </a:cubicBezTo>
                  <a:cubicBezTo>
                    <a:pt x="252" y="1176"/>
                    <a:pt x="253" y="1176"/>
                    <a:pt x="255" y="1175"/>
                  </a:cubicBezTo>
                  <a:cubicBezTo>
                    <a:pt x="256" y="1175"/>
                    <a:pt x="254" y="1171"/>
                    <a:pt x="253" y="1170"/>
                  </a:cubicBezTo>
                  <a:cubicBezTo>
                    <a:pt x="252" y="1169"/>
                    <a:pt x="250" y="1167"/>
                    <a:pt x="249" y="1166"/>
                  </a:cubicBezTo>
                  <a:cubicBezTo>
                    <a:pt x="247" y="1164"/>
                    <a:pt x="246" y="1163"/>
                    <a:pt x="243" y="1162"/>
                  </a:cubicBezTo>
                  <a:cubicBezTo>
                    <a:pt x="242" y="1161"/>
                    <a:pt x="242" y="1161"/>
                    <a:pt x="239" y="1161"/>
                  </a:cubicBezTo>
                  <a:cubicBezTo>
                    <a:pt x="237" y="1161"/>
                    <a:pt x="235" y="1161"/>
                    <a:pt x="233" y="1162"/>
                  </a:cubicBezTo>
                  <a:cubicBezTo>
                    <a:pt x="231" y="1163"/>
                    <a:pt x="230" y="1164"/>
                    <a:pt x="228" y="1163"/>
                  </a:cubicBezTo>
                  <a:cubicBezTo>
                    <a:pt x="226" y="1162"/>
                    <a:pt x="225" y="1159"/>
                    <a:pt x="223" y="1158"/>
                  </a:cubicBezTo>
                  <a:cubicBezTo>
                    <a:pt x="222" y="1158"/>
                    <a:pt x="220" y="1154"/>
                    <a:pt x="220" y="1153"/>
                  </a:cubicBezTo>
                  <a:cubicBezTo>
                    <a:pt x="218" y="1151"/>
                    <a:pt x="216" y="1150"/>
                    <a:pt x="215" y="1149"/>
                  </a:cubicBezTo>
                  <a:cubicBezTo>
                    <a:pt x="214" y="1147"/>
                    <a:pt x="210" y="1148"/>
                    <a:pt x="210" y="1148"/>
                  </a:cubicBezTo>
                  <a:cubicBezTo>
                    <a:pt x="209" y="1149"/>
                    <a:pt x="208" y="1152"/>
                    <a:pt x="208" y="1153"/>
                  </a:cubicBezTo>
                  <a:cubicBezTo>
                    <a:pt x="207" y="1155"/>
                    <a:pt x="207" y="1156"/>
                    <a:pt x="205" y="1156"/>
                  </a:cubicBezTo>
                  <a:cubicBezTo>
                    <a:pt x="203" y="1157"/>
                    <a:pt x="201" y="1156"/>
                    <a:pt x="199" y="1155"/>
                  </a:cubicBezTo>
                  <a:cubicBezTo>
                    <a:pt x="196" y="1154"/>
                    <a:pt x="196" y="1150"/>
                    <a:pt x="194" y="1148"/>
                  </a:cubicBezTo>
                  <a:cubicBezTo>
                    <a:pt x="192" y="1146"/>
                    <a:pt x="189" y="1142"/>
                    <a:pt x="187" y="1140"/>
                  </a:cubicBezTo>
                  <a:cubicBezTo>
                    <a:pt x="185" y="1137"/>
                    <a:pt x="184" y="1135"/>
                    <a:pt x="182" y="1132"/>
                  </a:cubicBezTo>
                  <a:cubicBezTo>
                    <a:pt x="180" y="1130"/>
                    <a:pt x="179" y="1128"/>
                    <a:pt x="179" y="1125"/>
                  </a:cubicBezTo>
                  <a:cubicBezTo>
                    <a:pt x="179" y="1124"/>
                    <a:pt x="178" y="1122"/>
                    <a:pt x="178" y="1120"/>
                  </a:cubicBezTo>
                  <a:cubicBezTo>
                    <a:pt x="178" y="1118"/>
                    <a:pt x="178" y="1116"/>
                    <a:pt x="178" y="1114"/>
                  </a:cubicBezTo>
                  <a:cubicBezTo>
                    <a:pt x="178" y="1111"/>
                    <a:pt x="178" y="1109"/>
                    <a:pt x="178" y="1107"/>
                  </a:cubicBezTo>
                  <a:cubicBezTo>
                    <a:pt x="179" y="1105"/>
                    <a:pt x="181" y="1104"/>
                    <a:pt x="182" y="1104"/>
                  </a:cubicBezTo>
                  <a:cubicBezTo>
                    <a:pt x="183" y="1102"/>
                    <a:pt x="189" y="1106"/>
                    <a:pt x="190" y="1106"/>
                  </a:cubicBezTo>
                  <a:cubicBezTo>
                    <a:pt x="192" y="1107"/>
                    <a:pt x="193" y="1108"/>
                    <a:pt x="195" y="1109"/>
                  </a:cubicBezTo>
                  <a:cubicBezTo>
                    <a:pt x="198" y="1110"/>
                    <a:pt x="203" y="1108"/>
                    <a:pt x="203" y="1106"/>
                  </a:cubicBezTo>
                  <a:cubicBezTo>
                    <a:pt x="204" y="1104"/>
                    <a:pt x="203" y="1102"/>
                    <a:pt x="202" y="1101"/>
                  </a:cubicBezTo>
                  <a:cubicBezTo>
                    <a:pt x="202" y="1100"/>
                    <a:pt x="197" y="1099"/>
                    <a:pt x="196" y="1099"/>
                  </a:cubicBezTo>
                  <a:cubicBezTo>
                    <a:pt x="193" y="1099"/>
                    <a:pt x="192" y="1098"/>
                    <a:pt x="190" y="1097"/>
                  </a:cubicBezTo>
                  <a:cubicBezTo>
                    <a:pt x="187" y="1095"/>
                    <a:pt x="187" y="1095"/>
                    <a:pt x="188" y="1093"/>
                  </a:cubicBezTo>
                  <a:cubicBezTo>
                    <a:pt x="189" y="1091"/>
                    <a:pt x="193" y="1090"/>
                    <a:pt x="194" y="1090"/>
                  </a:cubicBezTo>
                  <a:cubicBezTo>
                    <a:pt x="196" y="1090"/>
                    <a:pt x="199" y="1091"/>
                    <a:pt x="201" y="1091"/>
                  </a:cubicBezTo>
                  <a:cubicBezTo>
                    <a:pt x="203" y="1092"/>
                    <a:pt x="204" y="1092"/>
                    <a:pt x="206" y="1093"/>
                  </a:cubicBezTo>
                  <a:cubicBezTo>
                    <a:pt x="208" y="1094"/>
                    <a:pt x="209" y="1095"/>
                    <a:pt x="212" y="1095"/>
                  </a:cubicBezTo>
                  <a:cubicBezTo>
                    <a:pt x="214" y="1096"/>
                    <a:pt x="213" y="1093"/>
                    <a:pt x="213" y="1092"/>
                  </a:cubicBezTo>
                  <a:cubicBezTo>
                    <a:pt x="212" y="1091"/>
                    <a:pt x="211" y="1089"/>
                    <a:pt x="210" y="1088"/>
                  </a:cubicBezTo>
                  <a:cubicBezTo>
                    <a:pt x="210" y="1086"/>
                    <a:pt x="210" y="1084"/>
                    <a:pt x="210" y="1083"/>
                  </a:cubicBezTo>
                  <a:cubicBezTo>
                    <a:pt x="211" y="1081"/>
                    <a:pt x="212" y="1080"/>
                    <a:pt x="213" y="1080"/>
                  </a:cubicBezTo>
                  <a:cubicBezTo>
                    <a:pt x="216" y="1079"/>
                    <a:pt x="216" y="1080"/>
                    <a:pt x="218" y="1078"/>
                  </a:cubicBezTo>
                  <a:cubicBezTo>
                    <a:pt x="220" y="1076"/>
                    <a:pt x="219" y="1073"/>
                    <a:pt x="219" y="1071"/>
                  </a:cubicBezTo>
                  <a:cubicBezTo>
                    <a:pt x="218" y="1069"/>
                    <a:pt x="218" y="1069"/>
                    <a:pt x="216" y="1067"/>
                  </a:cubicBezTo>
                  <a:cubicBezTo>
                    <a:pt x="215" y="1066"/>
                    <a:pt x="212" y="1066"/>
                    <a:pt x="210" y="1066"/>
                  </a:cubicBezTo>
                  <a:cubicBezTo>
                    <a:pt x="209" y="1066"/>
                    <a:pt x="205" y="1069"/>
                    <a:pt x="203" y="1070"/>
                  </a:cubicBezTo>
                  <a:cubicBezTo>
                    <a:pt x="202" y="1072"/>
                    <a:pt x="200" y="1073"/>
                    <a:pt x="198" y="1073"/>
                  </a:cubicBezTo>
                  <a:cubicBezTo>
                    <a:pt x="196" y="1073"/>
                    <a:pt x="195" y="1072"/>
                    <a:pt x="194" y="1071"/>
                  </a:cubicBezTo>
                  <a:cubicBezTo>
                    <a:pt x="192" y="1069"/>
                    <a:pt x="192" y="1069"/>
                    <a:pt x="192" y="1067"/>
                  </a:cubicBezTo>
                  <a:cubicBezTo>
                    <a:pt x="192" y="1064"/>
                    <a:pt x="193" y="1061"/>
                    <a:pt x="195" y="1059"/>
                  </a:cubicBezTo>
                  <a:cubicBezTo>
                    <a:pt x="196" y="1056"/>
                    <a:pt x="198" y="1055"/>
                    <a:pt x="198" y="1052"/>
                  </a:cubicBezTo>
                  <a:cubicBezTo>
                    <a:pt x="199" y="1050"/>
                    <a:pt x="200" y="1048"/>
                    <a:pt x="201" y="1047"/>
                  </a:cubicBezTo>
                  <a:cubicBezTo>
                    <a:pt x="203" y="1045"/>
                    <a:pt x="203" y="1043"/>
                    <a:pt x="204" y="1042"/>
                  </a:cubicBezTo>
                  <a:cubicBezTo>
                    <a:pt x="206" y="1040"/>
                    <a:pt x="205" y="1032"/>
                    <a:pt x="205" y="1028"/>
                  </a:cubicBezTo>
                  <a:cubicBezTo>
                    <a:pt x="205" y="1024"/>
                    <a:pt x="209" y="1022"/>
                    <a:pt x="211" y="1019"/>
                  </a:cubicBezTo>
                  <a:cubicBezTo>
                    <a:pt x="213" y="1015"/>
                    <a:pt x="215" y="1013"/>
                    <a:pt x="216" y="1009"/>
                  </a:cubicBezTo>
                  <a:cubicBezTo>
                    <a:pt x="217" y="1005"/>
                    <a:pt x="217" y="1003"/>
                    <a:pt x="217" y="999"/>
                  </a:cubicBezTo>
                  <a:cubicBezTo>
                    <a:pt x="217" y="996"/>
                    <a:pt x="215" y="993"/>
                    <a:pt x="215" y="989"/>
                  </a:cubicBezTo>
                  <a:cubicBezTo>
                    <a:pt x="215" y="986"/>
                    <a:pt x="207" y="987"/>
                    <a:pt x="205" y="987"/>
                  </a:cubicBezTo>
                  <a:cubicBezTo>
                    <a:pt x="200" y="987"/>
                    <a:pt x="201" y="988"/>
                    <a:pt x="197" y="984"/>
                  </a:cubicBezTo>
                  <a:cubicBezTo>
                    <a:pt x="194" y="981"/>
                    <a:pt x="200" y="978"/>
                    <a:pt x="202" y="978"/>
                  </a:cubicBezTo>
                  <a:cubicBezTo>
                    <a:pt x="206" y="977"/>
                    <a:pt x="202" y="971"/>
                    <a:pt x="201" y="970"/>
                  </a:cubicBezTo>
                  <a:cubicBezTo>
                    <a:pt x="199" y="968"/>
                    <a:pt x="195" y="968"/>
                    <a:pt x="192" y="968"/>
                  </a:cubicBezTo>
                  <a:cubicBezTo>
                    <a:pt x="185" y="968"/>
                    <a:pt x="185" y="967"/>
                    <a:pt x="181" y="965"/>
                  </a:cubicBezTo>
                  <a:cubicBezTo>
                    <a:pt x="176" y="963"/>
                    <a:pt x="176" y="962"/>
                    <a:pt x="175" y="958"/>
                  </a:cubicBezTo>
                  <a:cubicBezTo>
                    <a:pt x="174" y="955"/>
                    <a:pt x="177" y="951"/>
                    <a:pt x="178" y="950"/>
                  </a:cubicBezTo>
                  <a:cubicBezTo>
                    <a:pt x="180" y="947"/>
                    <a:pt x="180" y="945"/>
                    <a:pt x="178" y="940"/>
                  </a:cubicBezTo>
                  <a:cubicBezTo>
                    <a:pt x="176" y="936"/>
                    <a:pt x="174" y="935"/>
                    <a:pt x="173" y="932"/>
                  </a:cubicBezTo>
                  <a:cubicBezTo>
                    <a:pt x="173" y="931"/>
                    <a:pt x="173" y="930"/>
                    <a:pt x="172" y="929"/>
                  </a:cubicBezTo>
                  <a:cubicBezTo>
                    <a:pt x="172" y="925"/>
                    <a:pt x="170" y="923"/>
                    <a:pt x="170" y="918"/>
                  </a:cubicBezTo>
                  <a:cubicBezTo>
                    <a:pt x="170" y="914"/>
                    <a:pt x="172" y="911"/>
                    <a:pt x="173" y="909"/>
                  </a:cubicBezTo>
                  <a:cubicBezTo>
                    <a:pt x="175" y="905"/>
                    <a:pt x="175" y="904"/>
                    <a:pt x="178" y="901"/>
                  </a:cubicBezTo>
                  <a:cubicBezTo>
                    <a:pt x="181" y="898"/>
                    <a:pt x="183" y="897"/>
                    <a:pt x="185" y="894"/>
                  </a:cubicBezTo>
                  <a:cubicBezTo>
                    <a:pt x="188" y="892"/>
                    <a:pt x="189" y="889"/>
                    <a:pt x="191" y="886"/>
                  </a:cubicBezTo>
                  <a:cubicBezTo>
                    <a:pt x="193" y="883"/>
                    <a:pt x="195" y="880"/>
                    <a:pt x="197" y="877"/>
                  </a:cubicBezTo>
                  <a:cubicBezTo>
                    <a:pt x="198" y="875"/>
                    <a:pt x="198" y="871"/>
                    <a:pt x="199" y="869"/>
                  </a:cubicBezTo>
                  <a:cubicBezTo>
                    <a:pt x="200" y="865"/>
                    <a:pt x="196" y="862"/>
                    <a:pt x="194" y="862"/>
                  </a:cubicBezTo>
                  <a:cubicBezTo>
                    <a:pt x="191" y="861"/>
                    <a:pt x="190" y="861"/>
                    <a:pt x="188" y="860"/>
                  </a:cubicBezTo>
                  <a:cubicBezTo>
                    <a:pt x="186" y="860"/>
                    <a:pt x="186" y="850"/>
                    <a:pt x="186" y="848"/>
                  </a:cubicBezTo>
                  <a:cubicBezTo>
                    <a:pt x="185" y="845"/>
                    <a:pt x="185" y="842"/>
                    <a:pt x="185" y="838"/>
                  </a:cubicBezTo>
                  <a:cubicBezTo>
                    <a:pt x="185" y="834"/>
                    <a:pt x="183" y="833"/>
                    <a:pt x="183" y="829"/>
                  </a:cubicBezTo>
                  <a:cubicBezTo>
                    <a:pt x="183" y="825"/>
                    <a:pt x="182" y="822"/>
                    <a:pt x="180" y="819"/>
                  </a:cubicBezTo>
                  <a:cubicBezTo>
                    <a:pt x="179" y="816"/>
                    <a:pt x="177" y="814"/>
                    <a:pt x="175" y="811"/>
                  </a:cubicBezTo>
                  <a:cubicBezTo>
                    <a:pt x="174" y="808"/>
                    <a:pt x="173" y="807"/>
                    <a:pt x="173" y="802"/>
                  </a:cubicBezTo>
                  <a:cubicBezTo>
                    <a:pt x="173" y="798"/>
                    <a:pt x="172" y="795"/>
                    <a:pt x="172" y="792"/>
                  </a:cubicBezTo>
                  <a:cubicBezTo>
                    <a:pt x="171" y="787"/>
                    <a:pt x="174" y="785"/>
                    <a:pt x="175" y="783"/>
                  </a:cubicBezTo>
                  <a:cubicBezTo>
                    <a:pt x="176" y="782"/>
                    <a:pt x="182" y="780"/>
                    <a:pt x="183" y="779"/>
                  </a:cubicBezTo>
                  <a:cubicBezTo>
                    <a:pt x="187" y="778"/>
                    <a:pt x="188" y="778"/>
                    <a:pt x="189" y="774"/>
                  </a:cubicBezTo>
                  <a:cubicBezTo>
                    <a:pt x="190" y="770"/>
                    <a:pt x="184" y="769"/>
                    <a:pt x="182" y="767"/>
                  </a:cubicBezTo>
                  <a:cubicBezTo>
                    <a:pt x="179" y="764"/>
                    <a:pt x="177" y="763"/>
                    <a:pt x="175" y="761"/>
                  </a:cubicBezTo>
                  <a:cubicBezTo>
                    <a:pt x="172" y="759"/>
                    <a:pt x="172" y="754"/>
                    <a:pt x="172" y="752"/>
                  </a:cubicBezTo>
                  <a:cubicBezTo>
                    <a:pt x="171" y="748"/>
                    <a:pt x="171" y="745"/>
                    <a:pt x="172" y="742"/>
                  </a:cubicBezTo>
                  <a:cubicBezTo>
                    <a:pt x="174" y="739"/>
                    <a:pt x="177" y="738"/>
                    <a:pt x="179" y="736"/>
                  </a:cubicBezTo>
                  <a:cubicBezTo>
                    <a:pt x="181" y="733"/>
                    <a:pt x="184" y="731"/>
                    <a:pt x="185" y="728"/>
                  </a:cubicBezTo>
                  <a:cubicBezTo>
                    <a:pt x="187" y="725"/>
                    <a:pt x="190" y="723"/>
                    <a:pt x="192" y="721"/>
                  </a:cubicBezTo>
                  <a:cubicBezTo>
                    <a:pt x="194" y="718"/>
                    <a:pt x="196" y="719"/>
                    <a:pt x="198" y="721"/>
                  </a:cubicBezTo>
                  <a:cubicBezTo>
                    <a:pt x="201" y="724"/>
                    <a:pt x="201" y="720"/>
                    <a:pt x="205" y="717"/>
                  </a:cubicBezTo>
                  <a:cubicBezTo>
                    <a:pt x="206" y="715"/>
                    <a:pt x="207" y="713"/>
                    <a:pt x="209" y="710"/>
                  </a:cubicBezTo>
                  <a:cubicBezTo>
                    <a:pt x="210" y="707"/>
                    <a:pt x="212" y="706"/>
                    <a:pt x="215" y="704"/>
                  </a:cubicBezTo>
                  <a:cubicBezTo>
                    <a:pt x="217" y="701"/>
                    <a:pt x="219" y="700"/>
                    <a:pt x="221" y="698"/>
                  </a:cubicBezTo>
                  <a:cubicBezTo>
                    <a:pt x="223" y="696"/>
                    <a:pt x="221" y="692"/>
                    <a:pt x="221" y="689"/>
                  </a:cubicBezTo>
                  <a:cubicBezTo>
                    <a:pt x="223" y="686"/>
                    <a:pt x="223" y="686"/>
                    <a:pt x="223" y="686"/>
                  </a:cubicBezTo>
                  <a:cubicBezTo>
                    <a:pt x="223" y="686"/>
                    <a:pt x="229" y="683"/>
                    <a:pt x="232" y="681"/>
                  </a:cubicBezTo>
                  <a:cubicBezTo>
                    <a:pt x="234" y="679"/>
                    <a:pt x="233" y="675"/>
                    <a:pt x="235" y="673"/>
                  </a:cubicBezTo>
                  <a:cubicBezTo>
                    <a:pt x="236" y="670"/>
                    <a:pt x="242" y="656"/>
                    <a:pt x="242" y="652"/>
                  </a:cubicBezTo>
                  <a:cubicBezTo>
                    <a:pt x="242" y="647"/>
                    <a:pt x="253" y="631"/>
                    <a:pt x="256" y="628"/>
                  </a:cubicBezTo>
                  <a:cubicBezTo>
                    <a:pt x="259" y="625"/>
                    <a:pt x="266" y="615"/>
                    <a:pt x="268" y="610"/>
                  </a:cubicBezTo>
                  <a:cubicBezTo>
                    <a:pt x="269" y="605"/>
                    <a:pt x="268" y="597"/>
                    <a:pt x="266" y="594"/>
                  </a:cubicBezTo>
                  <a:cubicBezTo>
                    <a:pt x="265" y="592"/>
                    <a:pt x="258" y="589"/>
                    <a:pt x="252" y="583"/>
                  </a:cubicBezTo>
                  <a:cubicBezTo>
                    <a:pt x="247" y="576"/>
                    <a:pt x="245" y="565"/>
                    <a:pt x="243" y="559"/>
                  </a:cubicBezTo>
                  <a:cubicBezTo>
                    <a:pt x="240" y="552"/>
                    <a:pt x="238" y="547"/>
                    <a:pt x="236" y="542"/>
                  </a:cubicBezTo>
                  <a:cubicBezTo>
                    <a:pt x="233" y="537"/>
                    <a:pt x="220" y="526"/>
                    <a:pt x="215" y="522"/>
                  </a:cubicBezTo>
                  <a:cubicBezTo>
                    <a:pt x="209" y="518"/>
                    <a:pt x="204" y="509"/>
                    <a:pt x="202" y="505"/>
                  </a:cubicBezTo>
                  <a:cubicBezTo>
                    <a:pt x="200" y="501"/>
                    <a:pt x="202" y="484"/>
                    <a:pt x="203" y="481"/>
                  </a:cubicBezTo>
                  <a:cubicBezTo>
                    <a:pt x="205" y="477"/>
                    <a:pt x="205" y="474"/>
                    <a:pt x="206" y="469"/>
                  </a:cubicBezTo>
                  <a:cubicBezTo>
                    <a:pt x="207" y="464"/>
                    <a:pt x="205" y="456"/>
                    <a:pt x="204" y="453"/>
                  </a:cubicBezTo>
                  <a:cubicBezTo>
                    <a:pt x="202" y="450"/>
                    <a:pt x="203" y="450"/>
                    <a:pt x="205" y="446"/>
                  </a:cubicBezTo>
                  <a:cubicBezTo>
                    <a:pt x="206" y="442"/>
                    <a:pt x="211" y="439"/>
                    <a:pt x="215" y="432"/>
                  </a:cubicBezTo>
                  <a:cubicBezTo>
                    <a:pt x="218" y="424"/>
                    <a:pt x="216" y="417"/>
                    <a:pt x="214" y="410"/>
                  </a:cubicBezTo>
                  <a:cubicBezTo>
                    <a:pt x="212" y="403"/>
                    <a:pt x="211" y="398"/>
                    <a:pt x="212" y="392"/>
                  </a:cubicBezTo>
                  <a:cubicBezTo>
                    <a:pt x="214" y="385"/>
                    <a:pt x="215" y="379"/>
                    <a:pt x="214" y="372"/>
                  </a:cubicBezTo>
                  <a:cubicBezTo>
                    <a:pt x="213" y="364"/>
                    <a:pt x="212" y="359"/>
                    <a:pt x="211" y="351"/>
                  </a:cubicBezTo>
                  <a:cubicBezTo>
                    <a:pt x="210" y="343"/>
                    <a:pt x="212" y="335"/>
                    <a:pt x="212" y="327"/>
                  </a:cubicBezTo>
                  <a:cubicBezTo>
                    <a:pt x="212" y="319"/>
                    <a:pt x="216" y="299"/>
                    <a:pt x="218" y="293"/>
                  </a:cubicBezTo>
                  <a:cubicBezTo>
                    <a:pt x="220" y="287"/>
                    <a:pt x="221" y="271"/>
                    <a:pt x="220" y="266"/>
                  </a:cubicBezTo>
                  <a:cubicBezTo>
                    <a:pt x="220" y="261"/>
                    <a:pt x="217" y="254"/>
                    <a:pt x="217" y="254"/>
                  </a:cubicBezTo>
                  <a:cubicBezTo>
                    <a:pt x="217" y="254"/>
                    <a:pt x="214" y="242"/>
                    <a:pt x="215" y="237"/>
                  </a:cubicBezTo>
                  <a:cubicBezTo>
                    <a:pt x="215" y="233"/>
                    <a:pt x="217" y="223"/>
                    <a:pt x="217" y="219"/>
                  </a:cubicBezTo>
                  <a:cubicBezTo>
                    <a:pt x="217" y="216"/>
                    <a:pt x="211" y="209"/>
                    <a:pt x="210" y="204"/>
                  </a:cubicBezTo>
                  <a:cubicBezTo>
                    <a:pt x="208" y="200"/>
                    <a:pt x="207" y="193"/>
                    <a:pt x="210" y="188"/>
                  </a:cubicBezTo>
                  <a:cubicBezTo>
                    <a:pt x="212" y="183"/>
                    <a:pt x="216" y="172"/>
                    <a:pt x="216" y="167"/>
                  </a:cubicBezTo>
                  <a:cubicBezTo>
                    <a:pt x="216" y="162"/>
                    <a:pt x="212" y="159"/>
                    <a:pt x="210" y="155"/>
                  </a:cubicBezTo>
                  <a:cubicBezTo>
                    <a:pt x="209" y="151"/>
                    <a:pt x="207" y="122"/>
                    <a:pt x="207" y="122"/>
                  </a:cubicBezTo>
                  <a:cubicBezTo>
                    <a:pt x="205" y="122"/>
                    <a:pt x="205" y="122"/>
                    <a:pt x="205" y="122"/>
                  </a:cubicBezTo>
                  <a:cubicBezTo>
                    <a:pt x="205" y="122"/>
                    <a:pt x="188" y="124"/>
                    <a:pt x="184" y="124"/>
                  </a:cubicBezTo>
                  <a:cubicBezTo>
                    <a:pt x="180" y="124"/>
                    <a:pt x="167" y="119"/>
                    <a:pt x="167" y="119"/>
                  </a:cubicBezTo>
                  <a:cubicBezTo>
                    <a:pt x="167" y="119"/>
                    <a:pt x="153" y="122"/>
                    <a:pt x="152" y="126"/>
                  </a:cubicBezTo>
                  <a:cubicBezTo>
                    <a:pt x="152" y="130"/>
                    <a:pt x="143" y="132"/>
                    <a:pt x="143" y="132"/>
                  </a:cubicBezTo>
                  <a:cubicBezTo>
                    <a:pt x="127" y="134"/>
                    <a:pt x="127" y="134"/>
                    <a:pt x="127" y="134"/>
                  </a:cubicBezTo>
                  <a:cubicBezTo>
                    <a:pt x="127" y="134"/>
                    <a:pt x="120" y="144"/>
                    <a:pt x="117" y="145"/>
                  </a:cubicBezTo>
                  <a:cubicBezTo>
                    <a:pt x="115" y="147"/>
                    <a:pt x="112" y="144"/>
                    <a:pt x="107" y="140"/>
                  </a:cubicBezTo>
                  <a:cubicBezTo>
                    <a:pt x="103" y="137"/>
                    <a:pt x="94" y="139"/>
                    <a:pt x="94" y="139"/>
                  </a:cubicBezTo>
                  <a:cubicBezTo>
                    <a:pt x="80" y="143"/>
                    <a:pt x="80" y="143"/>
                    <a:pt x="80" y="143"/>
                  </a:cubicBezTo>
                  <a:cubicBezTo>
                    <a:pt x="72" y="138"/>
                    <a:pt x="72" y="138"/>
                    <a:pt x="72" y="138"/>
                  </a:cubicBezTo>
                  <a:cubicBezTo>
                    <a:pt x="75" y="128"/>
                    <a:pt x="75" y="128"/>
                    <a:pt x="75" y="128"/>
                  </a:cubicBezTo>
                  <a:cubicBezTo>
                    <a:pt x="80" y="114"/>
                    <a:pt x="80" y="114"/>
                    <a:pt x="80" y="114"/>
                  </a:cubicBezTo>
                  <a:cubicBezTo>
                    <a:pt x="80" y="114"/>
                    <a:pt x="79" y="103"/>
                    <a:pt x="77" y="98"/>
                  </a:cubicBezTo>
                  <a:cubicBezTo>
                    <a:pt x="76" y="93"/>
                    <a:pt x="73" y="88"/>
                    <a:pt x="73" y="88"/>
                  </a:cubicBezTo>
                  <a:cubicBezTo>
                    <a:pt x="70" y="79"/>
                    <a:pt x="70" y="79"/>
                    <a:pt x="70" y="79"/>
                  </a:cubicBezTo>
                  <a:cubicBezTo>
                    <a:pt x="68" y="0"/>
                    <a:pt x="68" y="0"/>
                    <a:pt x="68" y="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57" name="Freeform 7"/>
            <p:cNvSpPr>
              <a:spLocks/>
            </p:cNvSpPr>
            <p:nvPr/>
          </p:nvSpPr>
          <p:spPr bwMode="auto">
            <a:xfrm>
              <a:off x="7584254" y="2243405"/>
              <a:ext cx="67577" cy="110981"/>
            </a:xfrm>
            <a:custGeom>
              <a:avLst/>
              <a:gdLst>
                <a:gd name="T0" fmla="*/ 727 w 736"/>
                <a:gd name="T1" fmla="*/ 1205 h 1209"/>
                <a:gd name="T2" fmla="*/ 726 w 736"/>
                <a:gd name="T3" fmla="*/ 1188 h 1209"/>
                <a:gd name="T4" fmla="*/ 731 w 736"/>
                <a:gd name="T5" fmla="*/ 1169 h 1209"/>
                <a:gd name="T6" fmla="*/ 724 w 736"/>
                <a:gd name="T7" fmla="*/ 1149 h 1209"/>
                <a:gd name="T8" fmla="*/ 732 w 736"/>
                <a:gd name="T9" fmla="*/ 1133 h 1209"/>
                <a:gd name="T10" fmla="*/ 730 w 736"/>
                <a:gd name="T11" fmla="*/ 1107 h 1209"/>
                <a:gd name="T12" fmla="*/ 705 w 736"/>
                <a:gd name="T13" fmla="*/ 1114 h 1209"/>
                <a:gd name="T14" fmla="*/ 681 w 736"/>
                <a:gd name="T15" fmla="*/ 1105 h 1209"/>
                <a:gd name="T16" fmla="*/ 659 w 736"/>
                <a:gd name="T17" fmla="*/ 1096 h 1209"/>
                <a:gd name="T18" fmla="*/ 633 w 736"/>
                <a:gd name="T19" fmla="*/ 1091 h 1209"/>
                <a:gd name="T20" fmla="*/ 632 w 736"/>
                <a:gd name="T21" fmla="*/ 1072 h 1209"/>
                <a:gd name="T22" fmla="*/ 630 w 736"/>
                <a:gd name="T23" fmla="*/ 1053 h 1209"/>
                <a:gd name="T24" fmla="*/ 641 w 736"/>
                <a:gd name="T25" fmla="*/ 1036 h 1209"/>
                <a:gd name="T26" fmla="*/ 629 w 736"/>
                <a:gd name="T27" fmla="*/ 1002 h 1209"/>
                <a:gd name="T28" fmla="*/ 623 w 736"/>
                <a:gd name="T29" fmla="*/ 960 h 1209"/>
                <a:gd name="T30" fmla="*/ 605 w 736"/>
                <a:gd name="T31" fmla="*/ 925 h 1209"/>
                <a:gd name="T32" fmla="*/ 597 w 736"/>
                <a:gd name="T33" fmla="*/ 898 h 1209"/>
                <a:gd name="T34" fmla="*/ 602 w 736"/>
                <a:gd name="T35" fmla="*/ 860 h 1209"/>
                <a:gd name="T36" fmla="*/ 612 w 736"/>
                <a:gd name="T37" fmla="*/ 826 h 1209"/>
                <a:gd name="T38" fmla="*/ 611 w 736"/>
                <a:gd name="T39" fmla="*/ 790 h 1209"/>
                <a:gd name="T40" fmla="*/ 629 w 736"/>
                <a:gd name="T41" fmla="*/ 764 h 1209"/>
                <a:gd name="T42" fmla="*/ 626 w 736"/>
                <a:gd name="T43" fmla="*/ 734 h 1209"/>
                <a:gd name="T44" fmla="*/ 620 w 736"/>
                <a:gd name="T45" fmla="*/ 690 h 1209"/>
                <a:gd name="T46" fmla="*/ 622 w 736"/>
                <a:gd name="T47" fmla="*/ 658 h 1209"/>
                <a:gd name="T48" fmla="*/ 610 w 736"/>
                <a:gd name="T49" fmla="*/ 635 h 1209"/>
                <a:gd name="T50" fmla="*/ 593 w 736"/>
                <a:gd name="T51" fmla="*/ 596 h 1209"/>
                <a:gd name="T52" fmla="*/ 611 w 736"/>
                <a:gd name="T53" fmla="*/ 574 h 1209"/>
                <a:gd name="T54" fmla="*/ 634 w 736"/>
                <a:gd name="T55" fmla="*/ 552 h 1209"/>
                <a:gd name="T56" fmla="*/ 652 w 736"/>
                <a:gd name="T57" fmla="*/ 517 h 1209"/>
                <a:gd name="T58" fmla="*/ 648 w 736"/>
                <a:gd name="T59" fmla="*/ 494 h 1209"/>
                <a:gd name="T60" fmla="*/ 618 w 736"/>
                <a:gd name="T61" fmla="*/ 471 h 1209"/>
                <a:gd name="T62" fmla="*/ 634 w 736"/>
                <a:gd name="T63" fmla="*/ 447 h 1209"/>
                <a:gd name="T64" fmla="*/ 644 w 736"/>
                <a:gd name="T65" fmla="*/ 432 h 1209"/>
                <a:gd name="T66" fmla="*/ 657 w 736"/>
                <a:gd name="T67" fmla="*/ 420 h 1209"/>
                <a:gd name="T68" fmla="*/ 662 w 736"/>
                <a:gd name="T69" fmla="*/ 400 h 1209"/>
                <a:gd name="T70" fmla="*/ 665 w 736"/>
                <a:gd name="T71" fmla="*/ 379 h 1209"/>
                <a:gd name="T72" fmla="*/ 594 w 736"/>
                <a:gd name="T73" fmla="*/ 331 h 1209"/>
                <a:gd name="T74" fmla="*/ 600 w 736"/>
                <a:gd name="T75" fmla="*/ 317 h 1209"/>
                <a:gd name="T76" fmla="*/ 613 w 736"/>
                <a:gd name="T77" fmla="*/ 300 h 1209"/>
                <a:gd name="T78" fmla="*/ 627 w 736"/>
                <a:gd name="T79" fmla="*/ 285 h 1209"/>
                <a:gd name="T80" fmla="*/ 628 w 736"/>
                <a:gd name="T81" fmla="*/ 267 h 1209"/>
                <a:gd name="T82" fmla="*/ 697 w 736"/>
                <a:gd name="T83" fmla="*/ 161 h 1209"/>
                <a:gd name="T84" fmla="*/ 685 w 736"/>
                <a:gd name="T85" fmla="*/ 144 h 1209"/>
                <a:gd name="T86" fmla="*/ 674 w 736"/>
                <a:gd name="T87" fmla="*/ 130 h 1209"/>
                <a:gd name="T88" fmla="*/ 671 w 736"/>
                <a:gd name="T89" fmla="*/ 108 h 1209"/>
                <a:gd name="T90" fmla="*/ 663 w 736"/>
                <a:gd name="T91" fmla="*/ 91 h 1209"/>
                <a:gd name="T92" fmla="*/ 663 w 736"/>
                <a:gd name="T93" fmla="*/ 68 h 1209"/>
                <a:gd name="T94" fmla="*/ 668 w 736"/>
                <a:gd name="T95" fmla="*/ 53 h 1209"/>
                <a:gd name="T96" fmla="*/ 645 w 736"/>
                <a:gd name="T97" fmla="*/ 26 h 1209"/>
                <a:gd name="T98" fmla="*/ 627 w 736"/>
                <a:gd name="T99" fmla="*/ 0 h 1209"/>
                <a:gd name="T100" fmla="*/ 2 w 736"/>
                <a:gd name="T101" fmla="*/ 790 h 1209"/>
                <a:gd name="T102" fmla="*/ 27 w 736"/>
                <a:gd name="T103" fmla="*/ 801 h 1209"/>
                <a:gd name="T104" fmla="*/ 42 w 736"/>
                <a:gd name="T105" fmla="*/ 820 h 1209"/>
                <a:gd name="T106" fmla="*/ 63 w 736"/>
                <a:gd name="T107" fmla="*/ 819 h 1209"/>
                <a:gd name="T108" fmla="*/ 76 w 736"/>
                <a:gd name="T109" fmla="*/ 833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6" h="1209">
                  <a:moveTo>
                    <a:pt x="59" y="856"/>
                  </a:moveTo>
                  <a:cubicBezTo>
                    <a:pt x="304" y="1003"/>
                    <a:pt x="519" y="1119"/>
                    <a:pt x="726" y="1209"/>
                  </a:cubicBezTo>
                  <a:cubicBezTo>
                    <a:pt x="726" y="1208"/>
                    <a:pt x="727" y="1206"/>
                    <a:pt x="727" y="1205"/>
                  </a:cubicBezTo>
                  <a:cubicBezTo>
                    <a:pt x="728" y="1202"/>
                    <a:pt x="727" y="1200"/>
                    <a:pt x="727" y="1197"/>
                  </a:cubicBezTo>
                  <a:cubicBezTo>
                    <a:pt x="727" y="1197"/>
                    <a:pt x="727" y="1197"/>
                    <a:pt x="727" y="1196"/>
                  </a:cubicBezTo>
                  <a:cubicBezTo>
                    <a:pt x="727" y="1193"/>
                    <a:pt x="726" y="1191"/>
                    <a:pt x="726" y="1188"/>
                  </a:cubicBezTo>
                  <a:cubicBezTo>
                    <a:pt x="726" y="1185"/>
                    <a:pt x="727" y="1184"/>
                    <a:pt x="727" y="1181"/>
                  </a:cubicBezTo>
                  <a:cubicBezTo>
                    <a:pt x="727" y="1179"/>
                    <a:pt x="730" y="1177"/>
                    <a:pt x="731" y="1175"/>
                  </a:cubicBezTo>
                  <a:cubicBezTo>
                    <a:pt x="732" y="1173"/>
                    <a:pt x="733" y="1172"/>
                    <a:pt x="731" y="1169"/>
                  </a:cubicBezTo>
                  <a:cubicBezTo>
                    <a:pt x="730" y="1166"/>
                    <a:pt x="727" y="1165"/>
                    <a:pt x="725" y="1163"/>
                  </a:cubicBezTo>
                  <a:cubicBezTo>
                    <a:pt x="723" y="1161"/>
                    <a:pt x="722" y="1159"/>
                    <a:pt x="722" y="1157"/>
                  </a:cubicBezTo>
                  <a:cubicBezTo>
                    <a:pt x="721" y="1154"/>
                    <a:pt x="722" y="1151"/>
                    <a:pt x="724" y="1149"/>
                  </a:cubicBezTo>
                  <a:cubicBezTo>
                    <a:pt x="725" y="1147"/>
                    <a:pt x="726" y="1146"/>
                    <a:pt x="725" y="1143"/>
                  </a:cubicBezTo>
                  <a:cubicBezTo>
                    <a:pt x="724" y="1141"/>
                    <a:pt x="728" y="1139"/>
                    <a:pt x="728" y="1138"/>
                  </a:cubicBezTo>
                  <a:cubicBezTo>
                    <a:pt x="730" y="1136"/>
                    <a:pt x="731" y="1135"/>
                    <a:pt x="732" y="1133"/>
                  </a:cubicBezTo>
                  <a:cubicBezTo>
                    <a:pt x="734" y="1130"/>
                    <a:pt x="734" y="1129"/>
                    <a:pt x="735" y="1126"/>
                  </a:cubicBezTo>
                  <a:cubicBezTo>
                    <a:pt x="736" y="1122"/>
                    <a:pt x="736" y="1117"/>
                    <a:pt x="735" y="1113"/>
                  </a:cubicBezTo>
                  <a:cubicBezTo>
                    <a:pt x="734" y="1109"/>
                    <a:pt x="733" y="1106"/>
                    <a:pt x="730" y="1107"/>
                  </a:cubicBezTo>
                  <a:cubicBezTo>
                    <a:pt x="726" y="1109"/>
                    <a:pt x="727" y="1114"/>
                    <a:pt x="722" y="1114"/>
                  </a:cubicBezTo>
                  <a:cubicBezTo>
                    <a:pt x="718" y="1114"/>
                    <a:pt x="716" y="1115"/>
                    <a:pt x="715" y="1117"/>
                  </a:cubicBezTo>
                  <a:cubicBezTo>
                    <a:pt x="712" y="1120"/>
                    <a:pt x="708" y="1116"/>
                    <a:pt x="705" y="1114"/>
                  </a:cubicBezTo>
                  <a:cubicBezTo>
                    <a:pt x="703" y="1112"/>
                    <a:pt x="699" y="1111"/>
                    <a:pt x="696" y="1111"/>
                  </a:cubicBezTo>
                  <a:cubicBezTo>
                    <a:pt x="692" y="1111"/>
                    <a:pt x="689" y="1113"/>
                    <a:pt x="686" y="1111"/>
                  </a:cubicBezTo>
                  <a:cubicBezTo>
                    <a:pt x="684" y="1110"/>
                    <a:pt x="682" y="1107"/>
                    <a:pt x="681" y="1105"/>
                  </a:cubicBezTo>
                  <a:cubicBezTo>
                    <a:pt x="679" y="1102"/>
                    <a:pt x="678" y="1101"/>
                    <a:pt x="678" y="1098"/>
                  </a:cubicBezTo>
                  <a:cubicBezTo>
                    <a:pt x="677" y="1095"/>
                    <a:pt x="673" y="1095"/>
                    <a:pt x="670" y="1097"/>
                  </a:cubicBezTo>
                  <a:cubicBezTo>
                    <a:pt x="664" y="1099"/>
                    <a:pt x="663" y="1100"/>
                    <a:pt x="659" y="1096"/>
                  </a:cubicBezTo>
                  <a:cubicBezTo>
                    <a:pt x="655" y="1093"/>
                    <a:pt x="656" y="1091"/>
                    <a:pt x="650" y="1094"/>
                  </a:cubicBezTo>
                  <a:cubicBezTo>
                    <a:pt x="647" y="1096"/>
                    <a:pt x="646" y="1096"/>
                    <a:pt x="643" y="1095"/>
                  </a:cubicBezTo>
                  <a:cubicBezTo>
                    <a:pt x="640" y="1094"/>
                    <a:pt x="636" y="1092"/>
                    <a:pt x="633" y="1091"/>
                  </a:cubicBezTo>
                  <a:cubicBezTo>
                    <a:pt x="631" y="1090"/>
                    <a:pt x="628" y="1088"/>
                    <a:pt x="627" y="1086"/>
                  </a:cubicBezTo>
                  <a:cubicBezTo>
                    <a:pt x="626" y="1084"/>
                    <a:pt x="627" y="1080"/>
                    <a:pt x="627" y="1078"/>
                  </a:cubicBezTo>
                  <a:cubicBezTo>
                    <a:pt x="628" y="1077"/>
                    <a:pt x="631" y="1073"/>
                    <a:pt x="632" y="1072"/>
                  </a:cubicBezTo>
                  <a:cubicBezTo>
                    <a:pt x="633" y="1070"/>
                    <a:pt x="634" y="1070"/>
                    <a:pt x="634" y="1066"/>
                  </a:cubicBezTo>
                  <a:cubicBezTo>
                    <a:pt x="634" y="1062"/>
                    <a:pt x="631" y="1060"/>
                    <a:pt x="629" y="1058"/>
                  </a:cubicBezTo>
                  <a:cubicBezTo>
                    <a:pt x="626" y="1056"/>
                    <a:pt x="628" y="1054"/>
                    <a:pt x="630" y="1053"/>
                  </a:cubicBezTo>
                  <a:cubicBezTo>
                    <a:pt x="633" y="1051"/>
                    <a:pt x="634" y="1051"/>
                    <a:pt x="636" y="1049"/>
                  </a:cubicBezTo>
                  <a:cubicBezTo>
                    <a:pt x="639" y="1046"/>
                    <a:pt x="639" y="1041"/>
                    <a:pt x="641" y="1037"/>
                  </a:cubicBezTo>
                  <a:cubicBezTo>
                    <a:pt x="641" y="1036"/>
                    <a:pt x="641" y="1036"/>
                    <a:pt x="641" y="1036"/>
                  </a:cubicBezTo>
                  <a:cubicBezTo>
                    <a:pt x="643" y="1032"/>
                    <a:pt x="640" y="1022"/>
                    <a:pt x="641" y="1018"/>
                  </a:cubicBezTo>
                  <a:cubicBezTo>
                    <a:pt x="642" y="1014"/>
                    <a:pt x="642" y="1009"/>
                    <a:pt x="641" y="1005"/>
                  </a:cubicBezTo>
                  <a:cubicBezTo>
                    <a:pt x="629" y="1002"/>
                    <a:pt x="629" y="1002"/>
                    <a:pt x="629" y="1002"/>
                  </a:cubicBezTo>
                  <a:cubicBezTo>
                    <a:pt x="626" y="1002"/>
                    <a:pt x="624" y="993"/>
                    <a:pt x="624" y="991"/>
                  </a:cubicBezTo>
                  <a:cubicBezTo>
                    <a:pt x="622" y="986"/>
                    <a:pt x="625" y="982"/>
                    <a:pt x="625" y="977"/>
                  </a:cubicBezTo>
                  <a:cubicBezTo>
                    <a:pt x="625" y="971"/>
                    <a:pt x="623" y="966"/>
                    <a:pt x="623" y="960"/>
                  </a:cubicBezTo>
                  <a:cubicBezTo>
                    <a:pt x="623" y="954"/>
                    <a:pt x="621" y="948"/>
                    <a:pt x="621" y="943"/>
                  </a:cubicBezTo>
                  <a:cubicBezTo>
                    <a:pt x="621" y="938"/>
                    <a:pt x="618" y="933"/>
                    <a:pt x="617" y="931"/>
                  </a:cubicBezTo>
                  <a:cubicBezTo>
                    <a:pt x="616" y="929"/>
                    <a:pt x="607" y="926"/>
                    <a:pt x="605" y="925"/>
                  </a:cubicBezTo>
                  <a:cubicBezTo>
                    <a:pt x="602" y="924"/>
                    <a:pt x="599" y="920"/>
                    <a:pt x="597" y="916"/>
                  </a:cubicBezTo>
                  <a:cubicBezTo>
                    <a:pt x="595" y="912"/>
                    <a:pt x="590" y="913"/>
                    <a:pt x="588" y="907"/>
                  </a:cubicBezTo>
                  <a:cubicBezTo>
                    <a:pt x="587" y="903"/>
                    <a:pt x="595" y="899"/>
                    <a:pt x="597" y="898"/>
                  </a:cubicBezTo>
                  <a:cubicBezTo>
                    <a:pt x="601" y="896"/>
                    <a:pt x="598" y="889"/>
                    <a:pt x="600" y="885"/>
                  </a:cubicBezTo>
                  <a:cubicBezTo>
                    <a:pt x="603" y="880"/>
                    <a:pt x="606" y="879"/>
                    <a:pt x="606" y="872"/>
                  </a:cubicBezTo>
                  <a:cubicBezTo>
                    <a:pt x="606" y="868"/>
                    <a:pt x="603" y="863"/>
                    <a:pt x="602" y="860"/>
                  </a:cubicBezTo>
                  <a:cubicBezTo>
                    <a:pt x="601" y="855"/>
                    <a:pt x="600" y="850"/>
                    <a:pt x="599" y="847"/>
                  </a:cubicBezTo>
                  <a:cubicBezTo>
                    <a:pt x="598" y="841"/>
                    <a:pt x="600" y="836"/>
                    <a:pt x="601" y="834"/>
                  </a:cubicBezTo>
                  <a:cubicBezTo>
                    <a:pt x="603" y="831"/>
                    <a:pt x="611" y="827"/>
                    <a:pt x="612" y="826"/>
                  </a:cubicBezTo>
                  <a:cubicBezTo>
                    <a:pt x="615" y="825"/>
                    <a:pt x="618" y="818"/>
                    <a:pt x="619" y="816"/>
                  </a:cubicBezTo>
                  <a:cubicBezTo>
                    <a:pt x="619" y="815"/>
                    <a:pt x="610" y="806"/>
                    <a:pt x="609" y="803"/>
                  </a:cubicBezTo>
                  <a:cubicBezTo>
                    <a:pt x="608" y="798"/>
                    <a:pt x="611" y="794"/>
                    <a:pt x="611" y="790"/>
                  </a:cubicBezTo>
                  <a:cubicBezTo>
                    <a:pt x="613" y="784"/>
                    <a:pt x="615" y="781"/>
                    <a:pt x="621" y="780"/>
                  </a:cubicBezTo>
                  <a:cubicBezTo>
                    <a:pt x="625" y="779"/>
                    <a:pt x="629" y="778"/>
                    <a:pt x="632" y="775"/>
                  </a:cubicBezTo>
                  <a:cubicBezTo>
                    <a:pt x="635" y="771"/>
                    <a:pt x="630" y="766"/>
                    <a:pt x="629" y="764"/>
                  </a:cubicBezTo>
                  <a:cubicBezTo>
                    <a:pt x="625" y="760"/>
                    <a:pt x="630" y="755"/>
                    <a:pt x="631" y="753"/>
                  </a:cubicBezTo>
                  <a:cubicBezTo>
                    <a:pt x="633" y="748"/>
                    <a:pt x="636" y="747"/>
                    <a:pt x="638" y="742"/>
                  </a:cubicBezTo>
                  <a:cubicBezTo>
                    <a:pt x="640" y="737"/>
                    <a:pt x="628" y="738"/>
                    <a:pt x="626" y="734"/>
                  </a:cubicBezTo>
                  <a:cubicBezTo>
                    <a:pt x="624" y="730"/>
                    <a:pt x="623" y="724"/>
                    <a:pt x="621" y="720"/>
                  </a:cubicBezTo>
                  <a:cubicBezTo>
                    <a:pt x="617" y="716"/>
                    <a:pt x="621" y="710"/>
                    <a:pt x="622" y="706"/>
                  </a:cubicBezTo>
                  <a:cubicBezTo>
                    <a:pt x="623" y="700"/>
                    <a:pt x="620" y="696"/>
                    <a:pt x="620" y="690"/>
                  </a:cubicBezTo>
                  <a:cubicBezTo>
                    <a:pt x="620" y="687"/>
                    <a:pt x="626" y="681"/>
                    <a:pt x="627" y="679"/>
                  </a:cubicBezTo>
                  <a:cubicBezTo>
                    <a:pt x="629" y="674"/>
                    <a:pt x="630" y="672"/>
                    <a:pt x="630" y="666"/>
                  </a:cubicBezTo>
                  <a:cubicBezTo>
                    <a:pt x="630" y="661"/>
                    <a:pt x="626" y="658"/>
                    <a:pt x="622" y="658"/>
                  </a:cubicBezTo>
                  <a:cubicBezTo>
                    <a:pt x="616" y="658"/>
                    <a:pt x="612" y="659"/>
                    <a:pt x="607" y="657"/>
                  </a:cubicBezTo>
                  <a:cubicBezTo>
                    <a:pt x="603" y="654"/>
                    <a:pt x="605" y="648"/>
                    <a:pt x="605" y="645"/>
                  </a:cubicBezTo>
                  <a:cubicBezTo>
                    <a:pt x="607" y="639"/>
                    <a:pt x="610" y="641"/>
                    <a:pt x="610" y="635"/>
                  </a:cubicBezTo>
                  <a:cubicBezTo>
                    <a:pt x="610" y="628"/>
                    <a:pt x="609" y="626"/>
                    <a:pt x="607" y="620"/>
                  </a:cubicBezTo>
                  <a:cubicBezTo>
                    <a:pt x="606" y="615"/>
                    <a:pt x="603" y="611"/>
                    <a:pt x="600" y="608"/>
                  </a:cubicBezTo>
                  <a:cubicBezTo>
                    <a:pt x="595" y="603"/>
                    <a:pt x="593" y="606"/>
                    <a:pt x="593" y="596"/>
                  </a:cubicBezTo>
                  <a:cubicBezTo>
                    <a:pt x="593" y="593"/>
                    <a:pt x="599" y="592"/>
                    <a:pt x="601" y="589"/>
                  </a:cubicBezTo>
                  <a:cubicBezTo>
                    <a:pt x="604" y="587"/>
                    <a:pt x="611" y="586"/>
                    <a:pt x="611" y="586"/>
                  </a:cubicBezTo>
                  <a:cubicBezTo>
                    <a:pt x="614" y="585"/>
                    <a:pt x="612" y="575"/>
                    <a:pt x="611" y="574"/>
                  </a:cubicBezTo>
                  <a:cubicBezTo>
                    <a:pt x="609" y="569"/>
                    <a:pt x="607" y="570"/>
                    <a:pt x="609" y="564"/>
                  </a:cubicBezTo>
                  <a:cubicBezTo>
                    <a:pt x="612" y="558"/>
                    <a:pt x="610" y="557"/>
                    <a:pt x="619" y="557"/>
                  </a:cubicBezTo>
                  <a:cubicBezTo>
                    <a:pt x="627" y="557"/>
                    <a:pt x="629" y="557"/>
                    <a:pt x="634" y="552"/>
                  </a:cubicBezTo>
                  <a:cubicBezTo>
                    <a:pt x="638" y="547"/>
                    <a:pt x="641" y="544"/>
                    <a:pt x="647" y="543"/>
                  </a:cubicBezTo>
                  <a:cubicBezTo>
                    <a:pt x="650" y="542"/>
                    <a:pt x="653" y="535"/>
                    <a:pt x="654" y="533"/>
                  </a:cubicBezTo>
                  <a:cubicBezTo>
                    <a:pt x="654" y="532"/>
                    <a:pt x="652" y="520"/>
                    <a:pt x="652" y="517"/>
                  </a:cubicBezTo>
                  <a:cubicBezTo>
                    <a:pt x="652" y="512"/>
                    <a:pt x="657" y="508"/>
                    <a:pt x="660" y="506"/>
                  </a:cubicBezTo>
                  <a:cubicBezTo>
                    <a:pt x="665" y="504"/>
                    <a:pt x="665" y="499"/>
                    <a:pt x="660" y="498"/>
                  </a:cubicBezTo>
                  <a:cubicBezTo>
                    <a:pt x="657" y="497"/>
                    <a:pt x="652" y="495"/>
                    <a:pt x="648" y="494"/>
                  </a:cubicBezTo>
                  <a:cubicBezTo>
                    <a:pt x="643" y="493"/>
                    <a:pt x="645" y="487"/>
                    <a:pt x="646" y="483"/>
                  </a:cubicBezTo>
                  <a:cubicBezTo>
                    <a:pt x="647" y="479"/>
                    <a:pt x="632" y="478"/>
                    <a:pt x="630" y="477"/>
                  </a:cubicBezTo>
                  <a:cubicBezTo>
                    <a:pt x="624" y="476"/>
                    <a:pt x="621" y="474"/>
                    <a:pt x="618" y="471"/>
                  </a:cubicBezTo>
                  <a:cubicBezTo>
                    <a:pt x="610" y="465"/>
                    <a:pt x="621" y="464"/>
                    <a:pt x="626" y="463"/>
                  </a:cubicBezTo>
                  <a:cubicBezTo>
                    <a:pt x="631" y="462"/>
                    <a:pt x="633" y="455"/>
                    <a:pt x="636" y="453"/>
                  </a:cubicBezTo>
                  <a:cubicBezTo>
                    <a:pt x="637" y="451"/>
                    <a:pt x="634" y="447"/>
                    <a:pt x="634" y="447"/>
                  </a:cubicBezTo>
                  <a:cubicBezTo>
                    <a:pt x="635" y="445"/>
                    <a:pt x="634" y="440"/>
                    <a:pt x="634" y="439"/>
                  </a:cubicBezTo>
                  <a:cubicBezTo>
                    <a:pt x="634" y="438"/>
                    <a:pt x="638" y="436"/>
                    <a:pt x="638" y="435"/>
                  </a:cubicBezTo>
                  <a:cubicBezTo>
                    <a:pt x="639" y="434"/>
                    <a:pt x="644" y="433"/>
                    <a:pt x="644" y="432"/>
                  </a:cubicBezTo>
                  <a:cubicBezTo>
                    <a:pt x="647" y="431"/>
                    <a:pt x="645" y="429"/>
                    <a:pt x="649" y="429"/>
                  </a:cubicBezTo>
                  <a:cubicBezTo>
                    <a:pt x="652" y="429"/>
                    <a:pt x="652" y="426"/>
                    <a:pt x="652" y="423"/>
                  </a:cubicBezTo>
                  <a:cubicBezTo>
                    <a:pt x="652" y="421"/>
                    <a:pt x="655" y="421"/>
                    <a:pt x="657" y="420"/>
                  </a:cubicBezTo>
                  <a:cubicBezTo>
                    <a:pt x="658" y="418"/>
                    <a:pt x="658" y="414"/>
                    <a:pt x="658" y="412"/>
                  </a:cubicBezTo>
                  <a:cubicBezTo>
                    <a:pt x="658" y="409"/>
                    <a:pt x="657" y="408"/>
                    <a:pt x="657" y="405"/>
                  </a:cubicBezTo>
                  <a:cubicBezTo>
                    <a:pt x="658" y="404"/>
                    <a:pt x="662" y="401"/>
                    <a:pt x="662" y="400"/>
                  </a:cubicBezTo>
                  <a:cubicBezTo>
                    <a:pt x="663" y="398"/>
                    <a:pt x="663" y="394"/>
                    <a:pt x="662" y="393"/>
                  </a:cubicBezTo>
                  <a:cubicBezTo>
                    <a:pt x="662" y="390"/>
                    <a:pt x="663" y="387"/>
                    <a:pt x="664" y="386"/>
                  </a:cubicBezTo>
                  <a:cubicBezTo>
                    <a:pt x="665" y="384"/>
                    <a:pt x="665" y="381"/>
                    <a:pt x="665" y="379"/>
                  </a:cubicBezTo>
                  <a:cubicBezTo>
                    <a:pt x="665" y="379"/>
                    <a:pt x="671" y="379"/>
                    <a:pt x="672" y="379"/>
                  </a:cubicBezTo>
                  <a:cubicBezTo>
                    <a:pt x="674" y="379"/>
                    <a:pt x="673" y="379"/>
                    <a:pt x="674" y="378"/>
                  </a:cubicBezTo>
                  <a:cubicBezTo>
                    <a:pt x="674" y="378"/>
                    <a:pt x="600" y="337"/>
                    <a:pt x="594" y="331"/>
                  </a:cubicBezTo>
                  <a:cubicBezTo>
                    <a:pt x="594" y="330"/>
                    <a:pt x="594" y="329"/>
                    <a:pt x="594" y="328"/>
                  </a:cubicBezTo>
                  <a:cubicBezTo>
                    <a:pt x="593" y="325"/>
                    <a:pt x="596" y="325"/>
                    <a:pt x="597" y="323"/>
                  </a:cubicBezTo>
                  <a:cubicBezTo>
                    <a:pt x="599" y="321"/>
                    <a:pt x="600" y="321"/>
                    <a:pt x="600" y="317"/>
                  </a:cubicBezTo>
                  <a:cubicBezTo>
                    <a:pt x="600" y="313"/>
                    <a:pt x="601" y="313"/>
                    <a:pt x="604" y="312"/>
                  </a:cubicBezTo>
                  <a:cubicBezTo>
                    <a:pt x="608" y="312"/>
                    <a:pt x="611" y="312"/>
                    <a:pt x="611" y="308"/>
                  </a:cubicBezTo>
                  <a:cubicBezTo>
                    <a:pt x="611" y="305"/>
                    <a:pt x="612" y="302"/>
                    <a:pt x="613" y="300"/>
                  </a:cubicBezTo>
                  <a:cubicBezTo>
                    <a:pt x="614" y="299"/>
                    <a:pt x="619" y="298"/>
                    <a:pt x="621" y="297"/>
                  </a:cubicBezTo>
                  <a:cubicBezTo>
                    <a:pt x="623" y="296"/>
                    <a:pt x="620" y="292"/>
                    <a:pt x="624" y="291"/>
                  </a:cubicBezTo>
                  <a:cubicBezTo>
                    <a:pt x="626" y="289"/>
                    <a:pt x="627" y="287"/>
                    <a:pt x="627" y="285"/>
                  </a:cubicBezTo>
                  <a:cubicBezTo>
                    <a:pt x="626" y="282"/>
                    <a:pt x="626" y="279"/>
                    <a:pt x="627" y="277"/>
                  </a:cubicBezTo>
                  <a:cubicBezTo>
                    <a:pt x="627" y="276"/>
                    <a:pt x="629" y="274"/>
                    <a:pt x="630" y="272"/>
                  </a:cubicBezTo>
                  <a:cubicBezTo>
                    <a:pt x="630" y="271"/>
                    <a:pt x="628" y="268"/>
                    <a:pt x="628" y="267"/>
                  </a:cubicBezTo>
                  <a:cubicBezTo>
                    <a:pt x="628" y="267"/>
                    <a:pt x="681" y="189"/>
                    <a:pt x="708" y="160"/>
                  </a:cubicBezTo>
                  <a:cubicBezTo>
                    <a:pt x="706" y="159"/>
                    <a:pt x="705" y="158"/>
                    <a:pt x="703" y="159"/>
                  </a:cubicBezTo>
                  <a:cubicBezTo>
                    <a:pt x="701" y="159"/>
                    <a:pt x="699" y="161"/>
                    <a:pt x="697" y="161"/>
                  </a:cubicBezTo>
                  <a:cubicBezTo>
                    <a:pt x="693" y="160"/>
                    <a:pt x="695" y="159"/>
                    <a:pt x="693" y="156"/>
                  </a:cubicBezTo>
                  <a:cubicBezTo>
                    <a:pt x="692" y="154"/>
                    <a:pt x="692" y="151"/>
                    <a:pt x="692" y="149"/>
                  </a:cubicBezTo>
                  <a:cubicBezTo>
                    <a:pt x="691" y="145"/>
                    <a:pt x="690" y="143"/>
                    <a:pt x="685" y="144"/>
                  </a:cubicBezTo>
                  <a:cubicBezTo>
                    <a:pt x="683" y="145"/>
                    <a:pt x="679" y="145"/>
                    <a:pt x="677" y="144"/>
                  </a:cubicBezTo>
                  <a:cubicBezTo>
                    <a:pt x="676" y="143"/>
                    <a:pt x="673" y="141"/>
                    <a:pt x="674" y="138"/>
                  </a:cubicBezTo>
                  <a:cubicBezTo>
                    <a:pt x="676" y="133"/>
                    <a:pt x="676" y="133"/>
                    <a:pt x="674" y="130"/>
                  </a:cubicBezTo>
                  <a:cubicBezTo>
                    <a:pt x="673" y="128"/>
                    <a:pt x="671" y="127"/>
                    <a:pt x="671" y="124"/>
                  </a:cubicBezTo>
                  <a:cubicBezTo>
                    <a:pt x="671" y="121"/>
                    <a:pt x="673" y="119"/>
                    <a:pt x="673" y="115"/>
                  </a:cubicBezTo>
                  <a:cubicBezTo>
                    <a:pt x="673" y="111"/>
                    <a:pt x="672" y="111"/>
                    <a:pt x="671" y="108"/>
                  </a:cubicBezTo>
                  <a:cubicBezTo>
                    <a:pt x="671" y="106"/>
                    <a:pt x="667" y="104"/>
                    <a:pt x="669" y="102"/>
                  </a:cubicBezTo>
                  <a:cubicBezTo>
                    <a:pt x="670" y="98"/>
                    <a:pt x="670" y="97"/>
                    <a:pt x="668" y="94"/>
                  </a:cubicBezTo>
                  <a:cubicBezTo>
                    <a:pt x="667" y="93"/>
                    <a:pt x="663" y="91"/>
                    <a:pt x="663" y="91"/>
                  </a:cubicBezTo>
                  <a:cubicBezTo>
                    <a:pt x="662" y="89"/>
                    <a:pt x="664" y="85"/>
                    <a:pt x="663" y="83"/>
                  </a:cubicBezTo>
                  <a:cubicBezTo>
                    <a:pt x="662" y="81"/>
                    <a:pt x="662" y="78"/>
                    <a:pt x="662" y="75"/>
                  </a:cubicBezTo>
                  <a:cubicBezTo>
                    <a:pt x="663" y="73"/>
                    <a:pt x="663" y="71"/>
                    <a:pt x="663" y="68"/>
                  </a:cubicBezTo>
                  <a:cubicBezTo>
                    <a:pt x="664" y="65"/>
                    <a:pt x="664" y="64"/>
                    <a:pt x="666" y="61"/>
                  </a:cubicBezTo>
                  <a:cubicBezTo>
                    <a:pt x="667" y="60"/>
                    <a:pt x="670" y="57"/>
                    <a:pt x="669" y="55"/>
                  </a:cubicBezTo>
                  <a:cubicBezTo>
                    <a:pt x="669" y="54"/>
                    <a:pt x="668" y="54"/>
                    <a:pt x="668" y="53"/>
                  </a:cubicBezTo>
                  <a:cubicBezTo>
                    <a:pt x="668" y="62"/>
                    <a:pt x="668" y="51"/>
                    <a:pt x="666" y="51"/>
                  </a:cubicBezTo>
                  <a:cubicBezTo>
                    <a:pt x="661" y="48"/>
                    <a:pt x="658" y="44"/>
                    <a:pt x="658" y="39"/>
                  </a:cubicBezTo>
                  <a:cubicBezTo>
                    <a:pt x="658" y="27"/>
                    <a:pt x="649" y="34"/>
                    <a:pt x="645" y="26"/>
                  </a:cubicBezTo>
                  <a:cubicBezTo>
                    <a:pt x="643" y="22"/>
                    <a:pt x="642" y="18"/>
                    <a:pt x="638" y="14"/>
                  </a:cubicBezTo>
                  <a:cubicBezTo>
                    <a:pt x="635" y="11"/>
                    <a:pt x="628" y="11"/>
                    <a:pt x="628" y="7"/>
                  </a:cubicBezTo>
                  <a:cubicBezTo>
                    <a:pt x="628" y="5"/>
                    <a:pt x="628" y="2"/>
                    <a:pt x="627" y="0"/>
                  </a:cubicBezTo>
                  <a:cubicBezTo>
                    <a:pt x="414" y="257"/>
                    <a:pt x="204" y="515"/>
                    <a:pt x="2" y="776"/>
                  </a:cubicBezTo>
                  <a:cubicBezTo>
                    <a:pt x="2" y="779"/>
                    <a:pt x="2" y="780"/>
                    <a:pt x="1" y="783"/>
                  </a:cubicBezTo>
                  <a:cubicBezTo>
                    <a:pt x="0" y="787"/>
                    <a:pt x="1" y="786"/>
                    <a:pt x="2" y="790"/>
                  </a:cubicBezTo>
                  <a:cubicBezTo>
                    <a:pt x="3" y="793"/>
                    <a:pt x="5" y="795"/>
                    <a:pt x="8" y="796"/>
                  </a:cubicBezTo>
                  <a:cubicBezTo>
                    <a:pt x="11" y="797"/>
                    <a:pt x="14" y="800"/>
                    <a:pt x="18" y="800"/>
                  </a:cubicBezTo>
                  <a:cubicBezTo>
                    <a:pt x="22" y="800"/>
                    <a:pt x="25" y="799"/>
                    <a:pt x="27" y="801"/>
                  </a:cubicBezTo>
                  <a:cubicBezTo>
                    <a:pt x="29" y="803"/>
                    <a:pt x="29" y="806"/>
                    <a:pt x="30" y="810"/>
                  </a:cubicBezTo>
                  <a:cubicBezTo>
                    <a:pt x="30" y="813"/>
                    <a:pt x="31" y="817"/>
                    <a:pt x="33" y="818"/>
                  </a:cubicBezTo>
                  <a:cubicBezTo>
                    <a:pt x="37" y="818"/>
                    <a:pt x="37" y="821"/>
                    <a:pt x="42" y="820"/>
                  </a:cubicBezTo>
                  <a:cubicBezTo>
                    <a:pt x="46" y="819"/>
                    <a:pt x="46" y="818"/>
                    <a:pt x="48" y="815"/>
                  </a:cubicBezTo>
                  <a:cubicBezTo>
                    <a:pt x="50" y="814"/>
                    <a:pt x="52" y="811"/>
                    <a:pt x="56" y="813"/>
                  </a:cubicBezTo>
                  <a:cubicBezTo>
                    <a:pt x="59" y="814"/>
                    <a:pt x="61" y="816"/>
                    <a:pt x="63" y="819"/>
                  </a:cubicBezTo>
                  <a:cubicBezTo>
                    <a:pt x="65" y="821"/>
                    <a:pt x="67" y="822"/>
                    <a:pt x="70" y="824"/>
                  </a:cubicBezTo>
                  <a:cubicBezTo>
                    <a:pt x="72" y="826"/>
                    <a:pt x="72" y="828"/>
                    <a:pt x="74" y="830"/>
                  </a:cubicBezTo>
                  <a:cubicBezTo>
                    <a:pt x="75" y="831"/>
                    <a:pt x="76" y="832"/>
                    <a:pt x="76" y="833"/>
                  </a:cubicBezTo>
                  <a:cubicBezTo>
                    <a:pt x="59" y="856"/>
                    <a:pt x="59" y="856"/>
                    <a:pt x="59" y="856"/>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58" name="Freeform 8"/>
            <p:cNvSpPr>
              <a:spLocks/>
            </p:cNvSpPr>
            <p:nvPr/>
          </p:nvSpPr>
          <p:spPr bwMode="auto">
            <a:xfrm>
              <a:off x="7648138" y="2361382"/>
              <a:ext cx="64273" cy="112730"/>
            </a:xfrm>
            <a:custGeom>
              <a:avLst/>
              <a:gdLst>
                <a:gd name="T0" fmla="*/ 217 w 700"/>
                <a:gd name="T1" fmla="*/ 0 h 1228"/>
                <a:gd name="T2" fmla="*/ 10 w 700"/>
                <a:gd name="T3" fmla="*/ 608 h 1228"/>
                <a:gd name="T4" fmla="*/ 1 w 700"/>
                <a:gd name="T5" fmla="*/ 625 h 1228"/>
                <a:gd name="T6" fmla="*/ 7 w 700"/>
                <a:gd name="T7" fmla="*/ 644 h 1228"/>
                <a:gd name="T8" fmla="*/ 22 w 700"/>
                <a:gd name="T9" fmla="*/ 654 h 1228"/>
                <a:gd name="T10" fmla="*/ 27 w 700"/>
                <a:gd name="T11" fmla="*/ 675 h 1228"/>
                <a:gd name="T12" fmla="*/ 44 w 700"/>
                <a:gd name="T13" fmla="*/ 677 h 1228"/>
                <a:gd name="T14" fmla="*/ 57 w 700"/>
                <a:gd name="T15" fmla="*/ 689 h 1228"/>
                <a:gd name="T16" fmla="*/ 54 w 700"/>
                <a:gd name="T17" fmla="*/ 710 h 1228"/>
                <a:gd name="T18" fmla="*/ 65 w 700"/>
                <a:gd name="T19" fmla="*/ 726 h 1228"/>
                <a:gd name="T20" fmla="*/ 64 w 700"/>
                <a:gd name="T21" fmla="*/ 748 h 1228"/>
                <a:gd name="T22" fmla="*/ 61 w 700"/>
                <a:gd name="T23" fmla="*/ 766 h 1228"/>
                <a:gd name="T24" fmla="*/ 75 w 700"/>
                <a:gd name="T25" fmla="*/ 771 h 1228"/>
                <a:gd name="T26" fmla="*/ 87 w 700"/>
                <a:gd name="T27" fmla="*/ 782 h 1228"/>
                <a:gd name="T28" fmla="*/ 83 w 700"/>
                <a:gd name="T29" fmla="*/ 800 h 1228"/>
                <a:gd name="T30" fmla="*/ 100 w 700"/>
                <a:gd name="T31" fmla="*/ 809 h 1228"/>
                <a:gd name="T32" fmla="*/ 112 w 700"/>
                <a:gd name="T33" fmla="*/ 833 h 1228"/>
                <a:gd name="T34" fmla="*/ 130 w 700"/>
                <a:gd name="T35" fmla="*/ 859 h 1228"/>
                <a:gd name="T36" fmla="*/ 145 w 700"/>
                <a:gd name="T37" fmla="*/ 888 h 1228"/>
                <a:gd name="T38" fmla="*/ 159 w 700"/>
                <a:gd name="T39" fmla="*/ 921 h 1228"/>
                <a:gd name="T40" fmla="*/ 176 w 700"/>
                <a:gd name="T41" fmla="*/ 952 h 1228"/>
                <a:gd name="T42" fmla="*/ 187 w 700"/>
                <a:gd name="T43" fmla="*/ 988 h 1228"/>
                <a:gd name="T44" fmla="*/ 201 w 700"/>
                <a:gd name="T45" fmla="*/ 1004 h 1228"/>
                <a:gd name="T46" fmla="*/ 208 w 700"/>
                <a:gd name="T47" fmla="*/ 1025 h 1228"/>
                <a:gd name="T48" fmla="*/ 209 w 700"/>
                <a:gd name="T49" fmla="*/ 1051 h 1228"/>
                <a:gd name="T50" fmla="*/ 208 w 700"/>
                <a:gd name="T51" fmla="*/ 1078 h 1228"/>
                <a:gd name="T52" fmla="*/ 202 w 700"/>
                <a:gd name="T53" fmla="*/ 1098 h 1228"/>
                <a:gd name="T54" fmla="*/ 199 w 700"/>
                <a:gd name="T55" fmla="*/ 1109 h 1228"/>
                <a:gd name="T56" fmla="*/ 198 w 700"/>
                <a:gd name="T57" fmla="*/ 1126 h 1228"/>
                <a:gd name="T58" fmla="*/ 207 w 700"/>
                <a:gd name="T59" fmla="*/ 1146 h 1228"/>
                <a:gd name="T60" fmla="*/ 221 w 700"/>
                <a:gd name="T61" fmla="*/ 1160 h 1228"/>
                <a:gd name="T62" fmla="*/ 225 w 700"/>
                <a:gd name="T63" fmla="*/ 1175 h 1228"/>
                <a:gd name="T64" fmla="*/ 674 w 700"/>
                <a:gd name="T65" fmla="*/ 239 h 1228"/>
                <a:gd name="T66" fmla="*/ 667 w 700"/>
                <a:gd name="T67" fmla="*/ 249 h 1228"/>
                <a:gd name="T68" fmla="*/ 661 w 700"/>
                <a:gd name="T69" fmla="*/ 263 h 1228"/>
                <a:gd name="T70" fmla="*/ 645 w 700"/>
                <a:gd name="T71" fmla="*/ 260 h 1228"/>
                <a:gd name="T72" fmla="*/ 626 w 700"/>
                <a:gd name="T73" fmla="*/ 258 h 1228"/>
                <a:gd name="T74" fmla="*/ 615 w 700"/>
                <a:gd name="T75" fmla="*/ 247 h 1228"/>
                <a:gd name="T76" fmla="*/ 629 w 700"/>
                <a:gd name="T77" fmla="*/ 238 h 1228"/>
                <a:gd name="T78" fmla="*/ 644 w 700"/>
                <a:gd name="T79" fmla="*/ 230 h 1228"/>
                <a:gd name="T80" fmla="*/ 653 w 700"/>
                <a:gd name="T81" fmla="*/ 217 h 1228"/>
                <a:gd name="T82" fmla="*/ 669 w 700"/>
                <a:gd name="T83" fmla="*/ 210 h 1228"/>
                <a:gd name="T84" fmla="*/ 681 w 700"/>
                <a:gd name="T85" fmla="*/ 202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1228">
                  <a:moveTo>
                    <a:pt x="687" y="199"/>
                  </a:moveTo>
                  <a:cubicBezTo>
                    <a:pt x="691" y="178"/>
                    <a:pt x="696" y="157"/>
                    <a:pt x="700" y="136"/>
                  </a:cubicBezTo>
                  <a:cubicBezTo>
                    <a:pt x="535" y="104"/>
                    <a:pt x="377" y="59"/>
                    <a:pt x="217" y="0"/>
                  </a:cubicBezTo>
                  <a:cubicBezTo>
                    <a:pt x="111" y="281"/>
                    <a:pt x="58" y="439"/>
                    <a:pt x="5" y="598"/>
                  </a:cubicBezTo>
                  <a:cubicBezTo>
                    <a:pt x="5" y="599"/>
                    <a:pt x="6" y="600"/>
                    <a:pt x="6" y="601"/>
                  </a:cubicBezTo>
                  <a:cubicBezTo>
                    <a:pt x="8" y="603"/>
                    <a:pt x="9" y="605"/>
                    <a:pt x="10" y="608"/>
                  </a:cubicBezTo>
                  <a:cubicBezTo>
                    <a:pt x="11" y="610"/>
                    <a:pt x="10" y="616"/>
                    <a:pt x="10" y="618"/>
                  </a:cubicBezTo>
                  <a:cubicBezTo>
                    <a:pt x="10" y="620"/>
                    <a:pt x="7" y="621"/>
                    <a:pt x="5" y="621"/>
                  </a:cubicBezTo>
                  <a:cubicBezTo>
                    <a:pt x="3" y="622"/>
                    <a:pt x="2" y="623"/>
                    <a:pt x="1" y="625"/>
                  </a:cubicBezTo>
                  <a:cubicBezTo>
                    <a:pt x="0" y="628"/>
                    <a:pt x="2" y="629"/>
                    <a:pt x="2" y="631"/>
                  </a:cubicBezTo>
                  <a:cubicBezTo>
                    <a:pt x="3" y="633"/>
                    <a:pt x="3" y="636"/>
                    <a:pt x="3" y="638"/>
                  </a:cubicBezTo>
                  <a:cubicBezTo>
                    <a:pt x="4" y="640"/>
                    <a:pt x="6" y="642"/>
                    <a:pt x="7" y="644"/>
                  </a:cubicBezTo>
                  <a:cubicBezTo>
                    <a:pt x="8" y="646"/>
                    <a:pt x="7" y="648"/>
                    <a:pt x="8" y="650"/>
                  </a:cubicBezTo>
                  <a:cubicBezTo>
                    <a:pt x="10" y="651"/>
                    <a:pt x="14" y="651"/>
                    <a:pt x="15" y="652"/>
                  </a:cubicBezTo>
                  <a:cubicBezTo>
                    <a:pt x="17" y="652"/>
                    <a:pt x="20" y="652"/>
                    <a:pt x="22" y="654"/>
                  </a:cubicBezTo>
                  <a:cubicBezTo>
                    <a:pt x="23" y="655"/>
                    <a:pt x="24" y="657"/>
                    <a:pt x="26" y="658"/>
                  </a:cubicBezTo>
                  <a:cubicBezTo>
                    <a:pt x="27" y="660"/>
                    <a:pt x="26" y="666"/>
                    <a:pt x="26" y="668"/>
                  </a:cubicBezTo>
                  <a:cubicBezTo>
                    <a:pt x="26" y="670"/>
                    <a:pt x="26" y="673"/>
                    <a:pt x="27" y="675"/>
                  </a:cubicBezTo>
                  <a:cubicBezTo>
                    <a:pt x="28" y="677"/>
                    <a:pt x="29" y="677"/>
                    <a:pt x="31" y="680"/>
                  </a:cubicBezTo>
                  <a:cubicBezTo>
                    <a:pt x="31" y="681"/>
                    <a:pt x="37" y="681"/>
                    <a:pt x="38" y="681"/>
                  </a:cubicBezTo>
                  <a:cubicBezTo>
                    <a:pt x="40" y="681"/>
                    <a:pt x="43" y="677"/>
                    <a:pt x="44" y="677"/>
                  </a:cubicBezTo>
                  <a:cubicBezTo>
                    <a:pt x="47" y="675"/>
                    <a:pt x="46" y="676"/>
                    <a:pt x="49" y="678"/>
                  </a:cubicBezTo>
                  <a:cubicBezTo>
                    <a:pt x="50" y="680"/>
                    <a:pt x="52" y="681"/>
                    <a:pt x="53" y="682"/>
                  </a:cubicBezTo>
                  <a:cubicBezTo>
                    <a:pt x="55" y="683"/>
                    <a:pt x="56" y="689"/>
                    <a:pt x="57" y="689"/>
                  </a:cubicBezTo>
                  <a:cubicBezTo>
                    <a:pt x="58" y="690"/>
                    <a:pt x="54" y="695"/>
                    <a:pt x="53" y="696"/>
                  </a:cubicBezTo>
                  <a:cubicBezTo>
                    <a:pt x="52" y="698"/>
                    <a:pt x="52" y="700"/>
                    <a:pt x="53" y="702"/>
                  </a:cubicBezTo>
                  <a:cubicBezTo>
                    <a:pt x="53" y="705"/>
                    <a:pt x="54" y="707"/>
                    <a:pt x="54" y="710"/>
                  </a:cubicBezTo>
                  <a:cubicBezTo>
                    <a:pt x="54" y="712"/>
                    <a:pt x="56" y="713"/>
                    <a:pt x="57" y="714"/>
                  </a:cubicBezTo>
                  <a:cubicBezTo>
                    <a:pt x="59" y="716"/>
                    <a:pt x="60" y="718"/>
                    <a:pt x="62" y="719"/>
                  </a:cubicBezTo>
                  <a:cubicBezTo>
                    <a:pt x="64" y="722"/>
                    <a:pt x="65" y="723"/>
                    <a:pt x="65" y="726"/>
                  </a:cubicBezTo>
                  <a:cubicBezTo>
                    <a:pt x="66" y="727"/>
                    <a:pt x="65" y="732"/>
                    <a:pt x="65" y="733"/>
                  </a:cubicBezTo>
                  <a:cubicBezTo>
                    <a:pt x="66" y="736"/>
                    <a:pt x="65" y="739"/>
                    <a:pt x="65" y="741"/>
                  </a:cubicBezTo>
                  <a:cubicBezTo>
                    <a:pt x="65" y="744"/>
                    <a:pt x="64" y="746"/>
                    <a:pt x="64" y="748"/>
                  </a:cubicBezTo>
                  <a:cubicBezTo>
                    <a:pt x="63" y="752"/>
                    <a:pt x="62" y="752"/>
                    <a:pt x="63" y="755"/>
                  </a:cubicBezTo>
                  <a:cubicBezTo>
                    <a:pt x="64" y="757"/>
                    <a:pt x="65" y="758"/>
                    <a:pt x="65" y="761"/>
                  </a:cubicBezTo>
                  <a:cubicBezTo>
                    <a:pt x="66" y="763"/>
                    <a:pt x="62" y="764"/>
                    <a:pt x="61" y="766"/>
                  </a:cubicBezTo>
                  <a:cubicBezTo>
                    <a:pt x="61" y="768"/>
                    <a:pt x="61" y="771"/>
                    <a:pt x="61" y="773"/>
                  </a:cubicBezTo>
                  <a:cubicBezTo>
                    <a:pt x="61" y="778"/>
                    <a:pt x="68" y="775"/>
                    <a:pt x="69" y="774"/>
                  </a:cubicBezTo>
                  <a:cubicBezTo>
                    <a:pt x="71" y="773"/>
                    <a:pt x="72" y="772"/>
                    <a:pt x="75" y="771"/>
                  </a:cubicBezTo>
                  <a:cubicBezTo>
                    <a:pt x="77" y="771"/>
                    <a:pt x="78" y="770"/>
                    <a:pt x="79" y="773"/>
                  </a:cubicBezTo>
                  <a:cubicBezTo>
                    <a:pt x="79" y="774"/>
                    <a:pt x="85" y="776"/>
                    <a:pt x="86" y="776"/>
                  </a:cubicBezTo>
                  <a:cubicBezTo>
                    <a:pt x="87" y="777"/>
                    <a:pt x="87" y="781"/>
                    <a:pt x="87" y="782"/>
                  </a:cubicBezTo>
                  <a:cubicBezTo>
                    <a:pt x="86" y="785"/>
                    <a:pt x="84" y="786"/>
                    <a:pt x="82" y="787"/>
                  </a:cubicBezTo>
                  <a:cubicBezTo>
                    <a:pt x="80" y="788"/>
                    <a:pt x="81" y="791"/>
                    <a:pt x="81" y="794"/>
                  </a:cubicBezTo>
                  <a:cubicBezTo>
                    <a:pt x="82" y="796"/>
                    <a:pt x="83" y="797"/>
                    <a:pt x="83" y="800"/>
                  </a:cubicBezTo>
                  <a:cubicBezTo>
                    <a:pt x="83" y="802"/>
                    <a:pt x="86" y="803"/>
                    <a:pt x="89" y="803"/>
                  </a:cubicBezTo>
                  <a:cubicBezTo>
                    <a:pt x="91" y="803"/>
                    <a:pt x="91" y="808"/>
                    <a:pt x="93" y="809"/>
                  </a:cubicBezTo>
                  <a:cubicBezTo>
                    <a:pt x="96" y="810"/>
                    <a:pt x="97" y="809"/>
                    <a:pt x="100" y="809"/>
                  </a:cubicBezTo>
                  <a:cubicBezTo>
                    <a:pt x="101" y="809"/>
                    <a:pt x="102" y="809"/>
                    <a:pt x="102" y="809"/>
                  </a:cubicBezTo>
                  <a:cubicBezTo>
                    <a:pt x="110" y="809"/>
                    <a:pt x="110" y="817"/>
                    <a:pt x="110" y="822"/>
                  </a:cubicBezTo>
                  <a:cubicBezTo>
                    <a:pt x="110" y="828"/>
                    <a:pt x="109" y="830"/>
                    <a:pt x="112" y="833"/>
                  </a:cubicBezTo>
                  <a:cubicBezTo>
                    <a:pt x="116" y="837"/>
                    <a:pt x="116" y="838"/>
                    <a:pt x="116" y="846"/>
                  </a:cubicBezTo>
                  <a:cubicBezTo>
                    <a:pt x="116" y="852"/>
                    <a:pt x="117" y="856"/>
                    <a:pt x="119" y="860"/>
                  </a:cubicBezTo>
                  <a:cubicBezTo>
                    <a:pt x="120" y="865"/>
                    <a:pt x="129" y="860"/>
                    <a:pt x="130" y="859"/>
                  </a:cubicBezTo>
                  <a:cubicBezTo>
                    <a:pt x="135" y="855"/>
                    <a:pt x="137" y="860"/>
                    <a:pt x="137" y="865"/>
                  </a:cubicBezTo>
                  <a:cubicBezTo>
                    <a:pt x="137" y="870"/>
                    <a:pt x="139" y="873"/>
                    <a:pt x="139" y="879"/>
                  </a:cubicBezTo>
                  <a:cubicBezTo>
                    <a:pt x="139" y="882"/>
                    <a:pt x="143" y="887"/>
                    <a:pt x="145" y="888"/>
                  </a:cubicBezTo>
                  <a:cubicBezTo>
                    <a:pt x="149" y="892"/>
                    <a:pt x="149" y="894"/>
                    <a:pt x="150" y="900"/>
                  </a:cubicBezTo>
                  <a:cubicBezTo>
                    <a:pt x="151" y="904"/>
                    <a:pt x="149" y="909"/>
                    <a:pt x="149" y="914"/>
                  </a:cubicBezTo>
                  <a:cubicBezTo>
                    <a:pt x="149" y="918"/>
                    <a:pt x="156" y="920"/>
                    <a:pt x="159" y="921"/>
                  </a:cubicBezTo>
                  <a:cubicBezTo>
                    <a:pt x="160" y="922"/>
                    <a:pt x="162" y="933"/>
                    <a:pt x="162" y="933"/>
                  </a:cubicBezTo>
                  <a:cubicBezTo>
                    <a:pt x="164" y="938"/>
                    <a:pt x="168" y="939"/>
                    <a:pt x="170" y="943"/>
                  </a:cubicBezTo>
                  <a:cubicBezTo>
                    <a:pt x="172" y="946"/>
                    <a:pt x="174" y="948"/>
                    <a:pt x="176" y="952"/>
                  </a:cubicBezTo>
                  <a:cubicBezTo>
                    <a:pt x="178" y="956"/>
                    <a:pt x="175" y="961"/>
                    <a:pt x="175" y="966"/>
                  </a:cubicBezTo>
                  <a:cubicBezTo>
                    <a:pt x="175" y="970"/>
                    <a:pt x="181" y="972"/>
                    <a:pt x="183" y="975"/>
                  </a:cubicBezTo>
                  <a:cubicBezTo>
                    <a:pt x="186" y="978"/>
                    <a:pt x="186" y="984"/>
                    <a:pt x="187" y="988"/>
                  </a:cubicBezTo>
                  <a:cubicBezTo>
                    <a:pt x="188" y="992"/>
                    <a:pt x="187" y="999"/>
                    <a:pt x="186" y="1002"/>
                  </a:cubicBezTo>
                  <a:cubicBezTo>
                    <a:pt x="185" y="1008"/>
                    <a:pt x="197" y="1004"/>
                    <a:pt x="198" y="1003"/>
                  </a:cubicBezTo>
                  <a:cubicBezTo>
                    <a:pt x="201" y="1002"/>
                    <a:pt x="201" y="1004"/>
                    <a:pt x="201" y="1004"/>
                  </a:cubicBezTo>
                  <a:cubicBezTo>
                    <a:pt x="204" y="1003"/>
                    <a:pt x="202" y="1010"/>
                    <a:pt x="203" y="1013"/>
                  </a:cubicBezTo>
                  <a:cubicBezTo>
                    <a:pt x="203" y="1015"/>
                    <a:pt x="205" y="1017"/>
                    <a:pt x="206" y="1018"/>
                  </a:cubicBezTo>
                  <a:cubicBezTo>
                    <a:pt x="208" y="1020"/>
                    <a:pt x="208" y="1024"/>
                    <a:pt x="208" y="1025"/>
                  </a:cubicBezTo>
                  <a:cubicBezTo>
                    <a:pt x="209" y="1028"/>
                    <a:pt x="208" y="1031"/>
                    <a:pt x="209" y="1033"/>
                  </a:cubicBezTo>
                  <a:cubicBezTo>
                    <a:pt x="210" y="1036"/>
                    <a:pt x="210" y="1039"/>
                    <a:pt x="210" y="1042"/>
                  </a:cubicBezTo>
                  <a:cubicBezTo>
                    <a:pt x="210" y="1046"/>
                    <a:pt x="210" y="1048"/>
                    <a:pt x="209" y="1051"/>
                  </a:cubicBezTo>
                  <a:cubicBezTo>
                    <a:pt x="209" y="1054"/>
                    <a:pt x="208" y="1056"/>
                    <a:pt x="208" y="1059"/>
                  </a:cubicBezTo>
                  <a:cubicBezTo>
                    <a:pt x="208" y="1063"/>
                    <a:pt x="208" y="1067"/>
                    <a:pt x="208" y="1071"/>
                  </a:cubicBezTo>
                  <a:cubicBezTo>
                    <a:pt x="208" y="1074"/>
                    <a:pt x="209" y="1076"/>
                    <a:pt x="208" y="1078"/>
                  </a:cubicBezTo>
                  <a:cubicBezTo>
                    <a:pt x="208" y="1080"/>
                    <a:pt x="205" y="1082"/>
                    <a:pt x="204" y="1084"/>
                  </a:cubicBezTo>
                  <a:cubicBezTo>
                    <a:pt x="203" y="1088"/>
                    <a:pt x="205" y="1089"/>
                    <a:pt x="206" y="1092"/>
                  </a:cubicBezTo>
                  <a:cubicBezTo>
                    <a:pt x="206" y="1094"/>
                    <a:pt x="204" y="1097"/>
                    <a:pt x="202" y="1098"/>
                  </a:cubicBezTo>
                  <a:cubicBezTo>
                    <a:pt x="200" y="1099"/>
                    <a:pt x="198" y="1100"/>
                    <a:pt x="196" y="1102"/>
                  </a:cubicBezTo>
                  <a:cubicBezTo>
                    <a:pt x="194" y="1104"/>
                    <a:pt x="193" y="1104"/>
                    <a:pt x="193" y="1107"/>
                  </a:cubicBezTo>
                  <a:cubicBezTo>
                    <a:pt x="193" y="1109"/>
                    <a:pt x="197" y="1108"/>
                    <a:pt x="199" y="1109"/>
                  </a:cubicBezTo>
                  <a:cubicBezTo>
                    <a:pt x="201" y="1109"/>
                    <a:pt x="202" y="1112"/>
                    <a:pt x="203" y="1113"/>
                  </a:cubicBezTo>
                  <a:cubicBezTo>
                    <a:pt x="204" y="1114"/>
                    <a:pt x="202" y="1118"/>
                    <a:pt x="201" y="1119"/>
                  </a:cubicBezTo>
                  <a:cubicBezTo>
                    <a:pt x="199" y="1121"/>
                    <a:pt x="199" y="1124"/>
                    <a:pt x="198" y="1126"/>
                  </a:cubicBezTo>
                  <a:cubicBezTo>
                    <a:pt x="198" y="1129"/>
                    <a:pt x="199" y="1131"/>
                    <a:pt x="200" y="1133"/>
                  </a:cubicBezTo>
                  <a:cubicBezTo>
                    <a:pt x="201" y="1135"/>
                    <a:pt x="202" y="1138"/>
                    <a:pt x="203" y="1140"/>
                  </a:cubicBezTo>
                  <a:cubicBezTo>
                    <a:pt x="205" y="1142"/>
                    <a:pt x="206" y="1144"/>
                    <a:pt x="207" y="1146"/>
                  </a:cubicBezTo>
                  <a:cubicBezTo>
                    <a:pt x="209" y="1148"/>
                    <a:pt x="210" y="1149"/>
                    <a:pt x="212" y="1150"/>
                  </a:cubicBezTo>
                  <a:cubicBezTo>
                    <a:pt x="214" y="1151"/>
                    <a:pt x="215" y="1153"/>
                    <a:pt x="216" y="1155"/>
                  </a:cubicBezTo>
                  <a:cubicBezTo>
                    <a:pt x="218" y="1157"/>
                    <a:pt x="219" y="1158"/>
                    <a:pt x="221" y="1160"/>
                  </a:cubicBezTo>
                  <a:cubicBezTo>
                    <a:pt x="223" y="1162"/>
                    <a:pt x="223" y="1163"/>
                    <a:pt x="223" y="1166"/>
                  </a:cubicBezTo>
                  <a:cubicBezTo>
                    <a:pt x="223" y="1169"/>
                    <a:pt x="224" y="1171"/>
                    <a:pt x="225" y="1173"/>
                  </a:cubicBezTo>
                  <a:cubicBezTo>
                    <a:pt x="225" y="1174"/>
                    <a:pt x="225" y="1175"/>
                    <a:pt x="225" y="1175"/>
                  </a:cubicBezTo>
                  <a:cubicBezTo>
                    <a:pt x="303" y="1194"/>
                    <a:pt x="388" y="1212"/>
                    <a:pt x="481" y="1228"/>
                  </a:cubicBezTo>
                  <a:cubicBezTo>
                    <a:pt x="545" y="903"/>
                    <a:pt x="611" y="574"/>
                    <a:pt x="679" y="239"/>
                  </a:cubicBezTo>
                  <a:cubicBezTo>
                    <a:pt x="677" y="240"/>
                    <a:pt x="676" y="240"/>
                    <a:pt x="674" y="239"/>
                  </a:cubicBezTo>
                  <a:cubicBezTo>
                    <a:pt x="673" y="238"/>
                    <a:pt x="671" y="238"/>
                    <a:pt x="670" y="239"/>
                  </a:cubicBezTo>
                  <a:cubicBezTo>
                    <a:pt x="669" y="240"/>
                    <a:pt x="667" y="241"/>
                    <a:pt x="667" y="243"/>
                  </a:cubicBezTo>
                  <a:cubicBezTo>
                    <a:pt x="667" y="245"/>
                    <a:pt x="667" y="247"/>
                    <a:pt x="667" y="249"/>
                  </a:cubicBezTo>
                  <a:cubicBezTo>
                    <a:pt x="667" y="252"/>
                    <a:pt x="667" y="253"/>
                    <a:pt x="666" y="255"/>
                  </a:cubicBezTo>
                  <a:cubicBezTo>
                    <a:pt x="664" y="257"/>
                    <a:pt x="663" y="257"/>
                    <a:pt x="663" y="259"/>
                  </a:cubicBezTo>
                  <a:cubicBezTo>
                    <a:pt x="663" y="260"/>
                    <a:pt x="663" y="263"/>
                    <a:pt x="661" y="263"/>
                  </a:cubicBezTo>
                  <a:cubicBezTo>
                    <a:pt x="660" y="263"/>
                    <a:pt x="656" y="263"/>
                    <a:pt x="656" y="263"/>
                  </a:cubicBezTo>
                  <a:cubicBezTo>
                    <a:pt x="655" y="262"/>
                    <a:pt x="654" y="259"/>
                    <a:pt x="653" y="259"/>
                  </a:cubicBezTo>
                  <a:cubicBezTo>
                    <a:pt x="650" y="259"/>
                    <a:pt x="649" y="260"/>
                    <a:pt x="645" y="260"/>
                  </a:cubicBezTo>
                  <a:cubicBezTo>
                    <a:pt x="643" y="260"/>
                    <a:pt x="641" y="260"/>
                    <a:pt x="639" y="260"/>
                  </a:cubicBezTo>
                  <a:cubicBezTo>
                    <a:pt x="637" y="260"/>
                    <a:pt x="635" y="261"/>
                    <a:pt x="633" y="260"/>
                  </a:cubicBezTo>
                  <a:cubicBezTo>
                    <a:pt x="631" y="260"/>
                    <a:pt x="629" y="258"/>
                    <a:pt x="626" y="258"/>
                  </a:cubicBezTo>
                  <a:cubicBezTo>
                    <a:pt x="624" y="258"/>
                    <a:pt x="621" y="257"/>
                    <a:pt x="620" y="257"/>
                  </a:cubicBezTo>
                  <a:cubicBezTo>
                    <a:pt x="617" y="256"/>
                    <a:pt x="617" y="256"/>
                    <a:pt x="616" y="253"/>
                  </a:cubicBezTo>
                  <a:cubicBezTo>
                    <a:pt x="616" y="251"/>
                    <a:pt x="614" y="249"/>
                    <a:pt x="615" y="247"/>
                  </a:cubicBezTo>
                  <a:cubicBezTo>
                    <a:pt x="616" y="244"/>
                    <a:pt x="616" y="242"/>
                    <a:pt x="619" y="241"/>
                  </a:cubicBezTo>
                  <a:cubicBezTo>
                    <a:pt x="620" y="241"/>
                    <a:pt x="623" y="241"/>
                    <a:pt x="625" y="240"/>
                  </a:cubicBezTo>
                  <a:cubicBezTo>
                    <a:pt x="627" y="239"/>
                    <a:pt x="628" y="238"/>
                    <a:pt x="629" y="238"/>
                  </a:cubicBezTo>
                  <a:cubicBezTo>
                    <a:pt x="631" y="237"/>
                    <a:pt x="634" y="238"/>
                    <a:pt x="637" y="238"/>
                  </a:cubicBezTo>
                  <a:cubicBezTo>
                    <a:pt x="639" y="237"/>
                    <a:pt x="641" y="236"/>
                    <a:pt x="641" y="234"/>
                  </a:cubicBezTo>
                  <a:cubicBezTo>
                    <a:pt x="642" y="233"/>
                    <a:pt x="643" y="231"/>
                    <a:pt x="644" y="230"/>
                  </a:cubicBezTo>
                  <a:cubicBezTo>
                    <a:pt x="646" y="229"/>
                    <a:pt x="646" y="228"/>
                    <a:pt x="648" y="227"/>
                  </a:cubicBezTo>
                  <a:cubicBezTo>
                    <a:pt x="650" y="226"/>
                    <a:pt x="650" y="225"/>
                    <a:pt x="651" y="223"/>
                  </a:cubicBezTo>
                  <a:cubicBezTo>
                    <a:pt x="651" y="220"/>
                    <a:pt x="652" y="219"/>
                    <a:pt x="653" y="217"/>
                  </a:cubicBezTo>
                  <a:cubicBezTo>
                    <a:pt x="655" y="216"/>
                    <a:pt x="658" y="215"/>
                    <a:pt x="660" y="213"/>
                  </a:cubicBezTo>
                  <a:cubicBezTo>
                    <a:pt x="660" y="213"/>
                    <a:pt x="665" y="209"/>
                    <a:pt x="667" y="210"/>
                  </a:cubicBezTo>
                  <a:cubicBezTo>
                    <a:pt x="668" y="210"/>
                    <a:pt x="668" y="210"/>
                    <a:pt x="669" y="210"/>
                  </a:cubicBezTo>
                  <a:cubicBezTo>
                    <a:pt x="671" y="211"/>
                    <a:pt x="672" y="210"/>
                    <a:pt x="674" y="210"/>
                  </a:cubicBezTo>
                  <a:cubicBezTo>
                    <a:pt x="676" y="209"/>
                    <a:pt x="677" y="209"/>
                    <a:pt x="679" y="207"/>
                  </a:cubicBezTo>
                  <a:cubicBezTo>
                    <a:pt x="680" y="206"/>
                    <a:pt x="680" y="204"/>
                    <a:pt x="681" y="202"/>
                  </a:cubicBezTo>
                  <a:cubicBezTo>
                    <a:pt x="682" y="201"/>
                    <a:pt x="683" y="200"/>
                    <a:pt x="685" y="199"/>
                  </a:cubicBezTo>
                  <a:cubicBezTo>
                    <a:pt x="686" y="199"/>
                    <a:pt x="686" y="199"/>
                    <a:pt x="687" y="199"/>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59" name="Freeform 9"/>
            <p:cNvSpPr>
              <a:spLocks noEditPoints="1"/>
            </p:cNvSpPr>
            <p:nvPr/>
          </p:nvSpPr>
          <p:spPr bwMode="auto">
            <a:xfrm>
              <a:off x="7638151" y="2203303"/>
              <a:ext cx="114713" cy="175604"/>
            </a:xfrm>
            <a:custGeom>
              <a:avLst/>
              <a:gdLst>
                <a:gd name="T0" fmla="*/ 78 w 1250"/>
                <a:gd name="T1" fmla="*/ 816 h 1913"/>
                <a:gd name="T2" fmla="*/ 59 w 1250"/>
                <a:gd name="T3" fmla="*/ 920 h 1913"/>
                <a:gd name="T4" fmla="*/ 18 w 1250"/>
                <a:gd name="T5" fmla="*/ 1082 h 1913"/>
                <a:gd name="T6" fmla="*/ 25 w 1250"/>
                <a:gd name="T7" fmla="*/ 1263 h 1913"/>
                <a:gd name="T8" fmla="*/ 54 w 1250"/>
                <a:gd name="T9" fmla="*/ 1455 h 1913"/>
                <a:gd name="T10" fmla="*/ 99 w 1250"/>
                <a:gd name="T11" fmla="*/ 1548 h 1913"/>
                <a:gd name="T12" fmla="*/ 139 w 1250"/>
                <a:gd name="T13" fmla="*/ 1625 h 1913"/>
                <a:gd name="T14" fmla="*/ 633 w 1250"/>
                <a:gd name="T15" fmla="*/ 767 h 1913"/>
                <a:gd name="T16" fmla="*/ 542 w 1250"/>
                <a:gd name="T17" fmla="*/ 750 h 1913"/>
                <a:gd name="T18" fmla="*/ 478 w 1250"/>
                <a:gd name="T19" fmla="*/ 746 h 1913"/>
                <a:gd name="T20" fmla="*/ 455 w 1250"/>
                <a:gd name="T21" fmla="*/ 642 h 1913"/>
                <a:gd name="T22" fmla="*/ 315 w 1250"/>
                <a:gd name="T23" fmla="*/ 658 h 1913"/>
                <a:gd name="T24" fmla="*/ 342 w 1250"/>
                <a:gd name="T25" fmla="*/ 643 h 1913"/>
                <a:gd name="T26" fmla="*/ 333 w 1250"/>
                <a:gd name="T27" fmla="*/ 609 h 1913"/>
                <a:gd name="T28" fmla="*/ 211 w 1250"/>
                <a:gd name="T29" fmla="*/ 620 h 1913"/>
                <a:gd name="T30" fmla="*/ 151 w 1250"/>
                <a:gd name="T31" fmla="*/ 620 h 1913"/>
                <a:gd name="T32" fmla="*/ 723 w 1250"/>
                <a:gd name="T33" fmla="*/ 1650 h 1913"/>
                <a:gd name="T34" fmla="*/ 833 w 1250"/>
                <a:gd name="T35" fmla="*/ 1591 h 1913"/>
                <a:gd name="T36" fmla="*/ 440 w 1250"/>
                <a:gd name="T37" fmla="*/ 1625 h 1913"/>
                <a:gd name="T38" fmla="*/ 570 w 1250"/>
                <a:gd name="T39" fmla="*/ 1650 h 1913"/>
                <a:gd name="T40" fmla="*/ 625 w 1250"/>
                <a:gd name="T41" fmla="*/ 1572 h 1913"/>
                <a:gd name="T42" fmla="*/ 646 w 1250"/>
                <a:gd name="T43" fmla="*/ 1563 h 1913"/>
                <a:gd name="T44" fmla="*/ 748 w 1250"/>
                <a:gd name="T45" fmla="*/ 1619 h 1913"/>
                <a:gd name="T46" fmla="*/ 883 w 1250"/>
                <a:gd name="T47" fmla="*/ 1598 h 1913"/>
                <a:gd name="T48" fmla="*/ 773 w 1250"/>
                <a:gd name="T49" fmla="*/ 1637 h 1913"/>
                <a:gd name="T50" fmla="*/ 631 w 1250"/>
                <a:gd name="T51" fmla="*/ 1710 h 1913"/>
                <a:gd name="T52" fmla="*/ 1241 w 1250"/>
                <a:gd name="T53" fmla="*/ 48 h 1913"/>
                <a:gd name="T54" fmla="*/ 1177 w 1250"/>
                <a:gd name="T55" fmla="*/ 18 h 1913"/>
                <a:gd name="T56" fmla="*/ 1207 w 1250"/>
                <a:gd name="T57" fmla="*/ 87 h 1913"/>
                <a:gd name="T58" fmla="*/ 1158 w 1250"/>
                <a:gd name="T59" fmla="*/ 119 h 1913"/>
                <a:gd name="T60" fmla="*/ 1230 w 1250"/>
                <a:gd name="T61" fmla="*/ 64 h 1913"/>
                <a:gd name="T62" fmla="*/ 1137 w 1250"/>
                <a:gd name="T63" fmla="*/ 389 h 1913"/>
                <a:gd name="T64" fmla="*/ 1028 w 1250"/>
                <a:gd name="T65" fmla="*/ 371 h 1913"/>
                <a:gd name="T66" fmla="*/ 1127 w 1250"/>
                <a:gd name="T67" fmla="*/ 346 h 1913"/>
                <a:gd name="T68" fmla="*/ 1059 w 1250"/>
                <a:gd name="T69" fmla="*/ 325 h 1913"/>
                <a:gd name="T70" fmla="*/ 1026 w 1250"/>
                <a:gd name="T71" fmla="*/ 322 h 1913"/>
                <a:gd name="T72" fmla="*/ 967 w 1250"/>
                <a:gd name="T73" fmla="*/ 292 h 1913"/>
                <a:gd name="T74" fmla="*/ 1005 w 1250"/>
                <a:gd name="T75" fmla="*/ 274 h 1913"/>
                <a:gd name="T76" fmla="*/ 1009 w 1250"/>
                <a:gd name="T77" fmla="*/ 242 h 1913"/>
                <a:gd name="T78" fmla="*/ 1060 w 1250"/>
                <a:gd name="T79" fmla="*/ 195 h 1913"/>
                <a:gd name="T80" fmla="*/ 1120 w 1250"/>
                <a:gd name="T81" fmla="*/ 247 h 1913"/>
                <a:gd name="T82" fmla="*/ 1165 w 1250"/>
                <a:gd name="T83" fmla="*/ 315 h 1913"/>
                <a:gd name="T84" fmla="*/ 951 w 1250"/>
                <a:gd name="T85" fmla="*/ 847 h 1913"/>
                <a:gd name="T86" fmla="*/ 1047 w 1250"/>
                <a:gd name="T87" fmla="*/ 570 h 1913"/>
                <a:gd name="T88" fmla="*/ 979 w 1250"/>
                <a:gd name="T89" fmla="*/ 502 h 1913"/>
                <a:gd name="T90" fmla="*/ 816 w 1250"/>
                <a:gd name="T91" fmla="*/ 585 h 1913"/>
                <a:gd name="T92" fmla="*/ 875 w 1250"/>
                <a:gd name="T93" fmla="*/ 670 h 1913"/>
                <a:gd name="T94" fmla="*/ 850 w 1250"/>
                <a:gd name="T95" fmla="*/ 757 h 1913"/>
                <a:gd name="T96" fmla="*/ 894 w 1250"/>
                <a:gd name="T97" fmla="*/ 800 h 1913"/>
                <a:gd name="T98" fmla="*/ 1129 w 1250"/>
                <a:gd name="T99" fmla="*/ 54 h 1913"/>
                <a:gd name="T100" fmla="*/ 989 w 1250"/>
                <a:gd name="T101" fmla="*/ 162 h 1913"/>
                <a:gd name="T102" fmla="*/ 877 w 1250"/>
                <a:gd name="T103" fmla="*/ 172 h 1913"/>
                <a:gd name="T104" fmla="*/ 1078 w 1250"/>
                <a:gd name="T105" fmla="*/ 88 h 1913"/>
                <a:gd name="T106" fmla="*/ 1013 w 1250"/>
                <a:gd name="T107" fmla="*/ 141 h 1913"/>
                <a:gd name="T108" fmla="*/ 833 w 1250"/>
                <a:gd name="T109" fmla="*/ 528 h 1913"/>
                <a:gd name="T110" fmla="*/ 638 w 1250"/>
                <a:gd name="T111" fmla="*/ 618 h 1913"/>
                <a:gd name="T112" fmla="*/ 690 w 1250"/>
                <a:gd name="T113" fmla="*/ 414 h 1913"/>
                <a:gd name="T114" fmla="*/ 883 w 1250"/>
                <a:gd name="T115" fmla="*/ 384 h 1913"/>
                <a:gd name="T116" fmla="*/ 179 w 1250"/>
                <a:gd name="T117" fmla="*/ 586 h 1913"/>
                <a:gd name="T118" fmla="*/ 163 w 1250"/>
                <a:gd name="T119" fmla="*/ 610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0" h="1913">
                  <a:moveTo>
                    <a:pt x="121" y="597"/>
                  </a:moveTo>
                  <a:cubicBezTo>
                    <a:pt x="94" y="625"/>
                    <a:pt x="41" y="704"/>
                    <a:pt x="41" y="704"/>
                  </a:cubicBezTo>
                  <a:cubicBezTo>
                    <a:pt x="41" y="705"/>
                    <a:pt x="43" y="708"/>
                    <a:pt x="43" y="709"/>
                  </a:cubicBezTo>
                  <a:cubicBezTo>
                    <a:pt x="42" y="711"/>
                    <a:pt x="40" y="713"/>
                    <a:pt x="40" y="714"/>
                  </a:cubicBezTo>
                  <a:cubicBezTo>
                    <a:pt x="39" y="716"/>
                    <a:pt x="39" y="719"/>
                    <a:pt x="40" y="722"/>
                  </a:cubicBezTo>
                  <a:cubicBezTo>
                    <a:pt x="40" y="724"/>
                    <a:pt x="39" y="726"/>
                    <a:pt x="37" y="728"/>
                  </a:cubicBezTo>
                  <a:cubicBezTo>
                    <a:pt x="33" y="729"/>
                    <a:pt x="36" y="733"/>
                    <a:pt x="34" y="734"/>
                  </a:cubicBezTo>
                  <a:cubicBezTo>
                    <a:pt x="32" y="735"/>
                    <a:pt x="27" y="736"/>
                    <a:pt x="26" y="737"/>
                  </a:cubicBezTo>
                  <a:cubicBezTo>
                    <a:pt x="25" y="739"/>
                    <a:pt x="24" y="742"/>
                    <a:pt x="24" y="745"/>
                  </a:cubicBezTo>
                  <a:cubicBezTo>
                    <a:pt x="24" y="749"/>
                    <a:pt x="21" y="749"/>
                    <a:pt x="17" y="749"/>
                  </a:cubicBezTo>
                  <a:cubicBezTo>
                    <a:pt x="14" y="750"/>
                    <a:pt x="13" y="750"/>
                    <a:pt x="13" y="754"/>
                  </a:cubicBezTo>
                  <a:cubicBezTo>
                    <a:pt x="13" y="758"/>
                    <a:pt x="12" y="758"/>
                    <a:pt x="10" y="760"/>
                  </a:cubicBezTo>
                  <a:cubicBezTo>
                    <a:pt x="9" y="762"/>
                    <a:pt x="6" y="762"/>
                    <a:pt x="7" y="765"/>
                  </a:cubicBezTo>
                  <a:cubicBezTo>
                    <a:pt x="7" y="766"/>
                    <a:pt x="7" y="767"/>
                    <a:pt x="7" y="768"/>
                  </a:cubicBezTo>
                  <a:cubicBezTo>
                    <a:pt x="13" y="774"/>
                    <a:pt x="87" y="815"/>
                    <a:pt x="87" y="815"/>
                  </a:cubicBezTo>
                  <a:cubicBezTo>
                    <a:pt x="86" y="816"/>
                    <a:pt x="87" y="816"/>
                    <a:pt x="85" y="816"/>
                  </a:cubicBezTo>
                  <a:cubicBezTo>
                    <a:pt x="84" y="816"/>
                    <a:pt x="78" y="816"/>
                    <a:pt x="78" y="816"/>
                  </a:cubicBezTo>
                  <a:cubicBezTo>
                    <a:pt x="78" y="818"/>
                    <a:pt x="78" y="821"/>
                    <a:pt x="77" y="823"/>
                  </a:cubicBezTo>
                  <a:cubicBezTo>
                    <a:pt x="76" y="824"/>
                    <a:pt x="75" y="827"/>
                    <a:pt x="75" y="830"/>
                  </a:cubicBezTo>
                  <a:cubicBezTo>
                    <a:pt x="76" y="831"/>
                    <a:pt x="76" y="835"/>
                    <a:pt x="75" y="837"/>
                  </a:cubicBezTo>
                  <a:cubicBezTo>
                    <a:pt x="75" y="838"/>
                    <a:pt x="71" y="841"/>
                    <a:pt x="70" y="842"/>
                  </a:cubicBezTo>
                  <a:cubicBezTo>
                    <a:pt x="70" y="845"/>
                    <a:pt x="71" y="846"/>
                    <a:pt x="71" y="849"/>
                  </a:cubicBezTo>
                  <a:cubicBezTo>
                    <a:pt x="71" y="851"/>
                    <a:pt x="71" y="855"/>
                    <a:pt x="70" y="857"/>
                  </a:cubicBezTo>
                  <a:cubicBezTo>
                    <a:pt x="68" y="858"/>
                    <a:pt x="65" y="858"/>
                    <a:pt x="65" y="860"/>
                  </a:cubicBezTo>
                  <a:cubicBezTo>
                    <a:pt x="65" y="863"/>
                    <a:pt x="65" y="866"/>
                    <a:pt x="62" y="866"/>
                  </a:cubicBezTo>
                  <a:cubicBezTo>
                    <a:pt x="58" y="866"/>
                    <a:pt x="60" y="868"/>
                    <a:pt x="57" y="869"/>
                  </a:cubicBezTo>
                  <a:cubicBezTo>
                    <a:pt x="57" y="870"/>
                    <a:pt x="52" y="871"/>
                    <a:pt x="51" y="872"/>
                  </a:cubicBezTo>
                  <a:cubicBezTo>
                    <a:pt x="51" y="873"/>
                    <a:pt x="47" y="875"/>
                    <a:pt x="47" y="876"/>
                  </a:cubicBezTo>
                  <a:cubicBezTo>
                    <a:pt x="47" y="877"/>
                    <a:pt x="48" y="882"/>
                    <a:pt x="47" y="884"/>
                  </a:cubicBezTo>
                  <a:cubicBezTo>
                    <a:pt x="47" y="884"/>
                    <a:pt x="50" y="888"/>
                    <a:pt x="49" y="890"/>
                  </a:cubicBezTo>
                  <a:cubicBezTo>
                    <a:pt x="46" y="892"/>
                    <a:pt x="44" y="899"/>
                    <a:pt x="39" y="900"/>
                  </a:cubicBezTo>
                  <a:cubicBezTo>
                    <a:pt x="34" y="901"/>
                    <a:pt x="23" y="902"/>
                    <a:pt x="31" y="908"/>
                  </a:cubicBezTo>
                  <a:cubicBezTo>
                    <a:pt x="34" y="911"/>
                    <a:pt x="37" y="913"/>
                    <a:pt x="43" y="914"/>
                  </a:cubicBezTo>
                  <a:cubicBezTo>
                    <a:pt x="45" y="915"/>
                    <a:pt x="60" y="916"/>
                    <a:pt x="59" y="920"/>
                  </a:cubicBezTo>
                  <a:cubicBezTo>
                    <a:pt x="58" y="924"/>
                    <a:pt x="56" y="930"/>
                    <a:pt x="61" y="931"/>
                  </a:cubicBezTo>
                  <a:cubicBezTo>
                    <a:pt x="65" y="932"/>
                    <a:pt x="70" y="934"/>
                    <a:pt x="73" y="935"/>
                  </a:cubicBezTo>
                  <a:cubicBezTo>
                    <a:pt x="78" y="936"/>
                    <a:pt x="78" y="941"/>
                    <a:pt x="73" y="943"/>
                  </a:cubicBezTo>
                  <a:cubicBezTo>
                    <a:pt x="70" y="945"/>
                    <a:pt x="65" y="949"/>
                    <a:pt x="65" y="954"/>
                  </a:cubicBezTo>
                  <a:cubicBezTo>
                    <a:pt x="65" y="957"/>
                    <a:pt x="67" y="969"/>
                    <a:pt x="67" y="970"/>
                  </a:cubicBezTo>
                  <a:cubicBezTo>
                    <a:pt x="66" y="972"/>
                    <a:pt x="63" y="979"/>
                    <a:pt x="60" y="980"/>
                  </a:cubicBezTo>
                  <a:cubicBezTo>
                    <a:pt x="54" y="981"/>
                    <a:pt x="51" y="984"/>
                    <a:pt x="47" y="989"/>
                  </a:cubicBezTo>
                  <a:cubicBezTo>
                    <a:pt x="42" y="994"/>
                    <a:pt x="40" y="994"/>
                    <a:pt x="32" y="994"/>
                  </a:cubicBezTo>
                  <a:cubicBezTo>
                    <a:pt x="23" y="994"/>
                    <a:pt x="25" y="995"/>
                    <a:pt x="22" y="1001"/>
                  </a:cubicBezTo>
                  <a:cubicBezTo>
                    <a:pt x="20" y="1007"/>
                    <a:pt x="22" y="1006"/>
                    <a:pt x="24" y="1011"/>
                  </a:cubicBezTo>
                  <a:cubicBezTo>
                    <a:pt x="25" y="1012"/>
                    <a:pt x="27" y="1022"/>
                    <a:pt x="24" y="1023"/>
                  </a:cubicBezTo>
                  <a:cubicBezTo>
                    <a:pt x="24" y="1023"/>
                    <a:pt x="17" y="1024"/>
                    <a:pt x="14" y="1026"/>
                  </a:cubicBezTo>
                  <a:cubicBezTo>
                    <a:pt x="12" y="1029"/>
                    <a:pt x="6" y="1030"/>
                    <a:pt x="6" y="1033"/>
                  </a:cubicBezTo>
                  <a:cubicBezTo>
                    <a:pt x="6" y="1043"/>
                    <a:pt x="8" y="1040"/>
                    <a:pt x="13" y="1045"/>
                  </a:cubicBezTo>
                  <a:cubicBezTo>
                    <a:pt x="16" y="1048"/>
                    <a:pt x="19" y="1052"/>
                    <a:pt x="20" y="1057"/>
                  </a:cubicBezTo>
                  <a:cubicBezTo>
                    <a:pt x="22" y="1063"/>
                    <a:pt x="23" y="1065"/>
                    <a:pt x="23" y="1072"/>
                  </a:cubicBezTo>
                  <a:cubicBezTo>
                    <a:pt x="23" y="1078"/>
                    <a:pt x="20" y="1076"/>
                    <a:pt x="18" y="1082"/>
                  </a:cubicBezTo>
                  <a:cubicBezTo>
                    <a:pt x="18" y="1085"/>
                    <a:pt x="16" y="1091"/>
                    <a:pt x="20" y="1094"/>
                  </a:cubicBezTo>
                  <a:cubicBezTo>
                    <a:pt x="25" y="1096"/>
                    <a:pt x="29" y="1095"/>
                    <a:pt x="35" y="1095"/>
                  </a:cubicBezTo>
                  <a:cubicBezTo>
                    <a:pt x="39" y="1095"/>
                    <a:pt x="43" y="1098"/>
                    <a:pt x="43" y="1103"/>
                  </a:cubicBezTo>
                  <a:cubicBezTo>
                    <a:pt x="43" y="1109"/>
                    <a:pt x="42" y="1111"/>
                    <a:pt x="40" y="1116"/>
                  </a:cubicBezTo>
                  <a:cubicBezTo>
                    <a:pt x="39" y="1118"/>
                    <a:pt x="33" y="1124"/>
                    <a:pt x="33" y="1127"/>
                  </a:cubicBezTo>
                  <a:cubicBezTo>
                    <a:pt x="33" y="1133"/>
                    <a:pt x="36" y="1137"/>
                    <a:pt x="35" y="1143"/>
                  </a:cubicBezTo>
                  <a:cubicBezTo>
                    <a:pt x="34" y="1147"/>
                    <a:pt x="30" y="1153"/>
                    <a:pt x="34" y="1157"/>
                  </a:cubicBezTo>
                  <a:cubicBezTo>
                    <a:pt x="36" y="1161"/>
                    <a:pt x="37" y="1167"/>
                    <a:pt x="39" y="1171"/>
                  </a:cubicBezTo>
                  <a:cubicBezTo>
                    <a:pt x="41" y="1175"/>
                    <a:pt x="53" y="1174"/>
                    <a:pt x="51" y="1179"/>
                  </a:cubicBezTo>
                  <a:cubicBezTo>
                    <a:pt x="49" y="1184"/>
                    <a:pt x="46" y="1185"/>
                    <a:pt x="44" y="1190"/>
                  </a:cubicBezTo>
                  <a:cubicBezTo>
                    <a:pt x="43" y="1192"/>
                    <a:pt x="38" y="1197"/>
                    <a:pt x="42" y="1201"/>
                  </a:cubicBezTo>
                  <a:cubicBezTo>
                    <a:pt x="43" y="1203"/>
                    <a:pt x="48" y="1208"/>
                    <a:pt x="45" y="1212"/>
                  </a:cubicBezTo>
                  <a:cubicBezTo>
                    <a:pt x="42" y="1215"/>
                    <a:pt x="38" y="1216"/>
                    <a:pt x="34" y="1217"/>
                  </a:cubicBezTo>
                  <a:cubicBezTo>
                    <a:pt x="28" y="1218"/>
                    <a:pt x="26" y="1221"/>
                    <a:pt x="24" y="1227"/>
                  </a:cubicBezTo>
                  <a:cubicBezTo>
                    <a:pt x="24" y="1231"/>
                    <a:pt x="21" y="1235"/>
                    <a:pt x="22" y="1240"/>
                  </a:cubicBezTo>
                  <a:cubicBezTo>
                    <a:pt x="23" y="1243"/>
                    <a:pt x="32" y="1252"/>
                    <a:pt x="32" y="1253"/>
                  </a:cubicBezTo>
                  <a:cubicBezTo>
                    <a:pt x="31" y="1255"/>
                    <a:pt x="28" y="1262"/>
                    <a:pt x="25" y="1263"/>
                  </a:cubicBezTo>
                  <a:cubicBezTo>
                    <a:pt x="24" y="1264"/>
                    <a:pt x="16" y="1268"/>
                    <a:pt x="14" y="1271"/>
                  </a:cubicBezTo>
                  <a:cubicBezTo>
                    <a:pt x="13" y="1273"/>
                    <a:pt x="11" y="1278"/>
                    <a:pt x="12" y="1284"/>
                  </a:cubicBezTo>
                  <a:cubicBezTo>
                    <a:pt x="13" y="1287"/>
                    <a:pt x="14" y="1292"/>
                    <a:pt x="15" y="1297"/>
                  </a:cubicBezTo>
                  <a:cubicBezTo>
                    <a:pt x="16" y="1300"/>
                    <a:pt x="19" y="1305"/>
                    <a:pt x="19" y="1309"/>
                  </a:cubicBezTo>
                  <a:cubicBezTo>
                    <a:pt x="19" y="1316"/>
                    <a:pt x="16" y="1317"/>
                    <a:pt x="13" y="1322"/>
                  </a:cubicBezTo>
                  <a:cubicBezTo>
                    <a:pt x="11" y="1326"/>
                    <a:pt x="14" y="1333"/>
                    <a:pt x="10" y="1335"/>
                  </a:cubicBezTo>
                  <a:cubicBezTo>
                    <a:pt x="8" y="1336"/>
                    <a:pt x="0" y="1340"/>
                    <a:pt x="1" y="1344"/>
                  </a:cubicBezTo>
                  <a:cubicBezTo>
                    <a:pt x="3" y="1350"/>
                    <a:pt x="8" y="1349"/>
                    <a:pt x="10" y="1353"/>
                  </a:cubicBezTo>
                  <a:cubicBezTo>
                    <a:pt x="12" y="1357"/>
                    <a:pt x="15" y="1361"/>
                    <a:pt x="18" y="1362"/>
                  </a:cubicBezTo>
                  <a:cubicBezTo>
                    <a:pt x="20" y="1363"/>
                    <a:pt x="29" y="1366"/>
                    <a:pt x="30" y="1368"/>
                  </a:cubicBezTo>
                  <a:cubicBezTo>
                    <a:pt x="31" y="1370"/>
                    <a:pt x="34" y="1375"/>
                    <a:pt x="34" y="1380"/>
                  </a:cubicBezTo>
                  <a:cubicBezTo>
                    <a:pt x="34" y="1385"/>
                    <a:pt x="36" y="1391"/>
                    <a:pt x="36" y="1397"/>
                  </a:cubicBezTo>
                  <a:cubicBezTo>
                    <a:pt x="36" y="1403"/>
                    <a:pt x="38" y="1408"/>
                    <a:pt x="38" y="1414"/>
                  </a:cubicBezTo>
                  <a:cubicBezTo>
                    <a:pt x="38" y="1419"/>
                    <a:pt x="35" y="1423"/>
                    <a:pt x="37" y="1428"/>
                  </a:cubicBezTo>
                  <a:cubicBezTo>
                    <a:pt x="37" y="1430"/>
                    <a:pt x="39" y="1439"/>
                    <a:pt x="42" y="1439"/>
                  </a:cubicBezTo>
                  <a:cubicBezTo>
                    <a:pt x="54" y="1442"/>
                    <a:pt x="54" y="1442"/>
                    <a:pt x="54" y="1442"/>
                  </a:cubicBezTo>
                  <a:cubicBezTo>
                    <a:pt x="55" y="1446"/>
                    <a:pt x="55" y="1451"/>
                    <a:pt x="54" y="1455"/>
                  </a:cubicBezTo>
                  <a:cubicBezTo>
                    <a:pt x="53" y="1459"/>
                    <a:pt x="56" y="1469"/>
                    <a:pt x="54" y="1473"/>
                  </a:cubicBezTo>
                  <a:cubicBezTo>
                    <a:pt x="54" y="1474"/>
                    <a:pt x="54" y="1474"/>
                    <a:pt x="54" y="1474"/>
                  </a:cubicBezTo>
                  <a:cubicBezTo>
                    <a:pt x="52" y="1478"/>
                    <a:pt x="52" y="1483"/>
                    <a:pt x="49" y="1486"/>
                  </a:cubicBezTo>
                  <a:cubicBezTo>
                    <a:pt x="47" y="1488"/>
                    <a:pt x="46" y="1488"/>
                    <a:pt x="43" y="1490"/>
                  </a:cubicBezTo>
                  <a:cubicBezTo>
                    <a:pt x="41" y="1491"/>
                    <a:pt x="39" y="1493"/>
                    <a:pt x="42" y="1495"/>
                  </a:cubicBezTo>
                  <a:cubicBezTo>
                    <a:pt x="44" y="1497"/>
                    <a:pt x="47" y="1499"/>
                    <a:pt x="47" y="1503"/>
                  </a:cubicBezTo>
                  <a:cubicBezTo>
                    <a:pt x="47" y="1507"/>
                    <a:pt x="46" y="1507"/>
                    <a:pt x="45" y="1509"/>
                  </a:cubicBezTo>
                  <a:cubicBezTo>
                    <a:pt x="44" y="1510"/>
                    <a:pt x="41" y="1514"/>
                    <a:pt x="40" y="1515"/>
                  </a:cubicBezTo>
                  <a:cubicBezTo>
                    <a:pt x="40" y="1517"/>
                    <a:pt x="39" y="1521"/>
                    <a:pt x="40" y="1523"/>
                  </a:cubicBezTo>
                  <a:cubicBezTo>
                    <a:pt x="41" y="1525"/>
                    <a:pt x="44" y="1527"/>
                    <a:pt x="46" y="1528"/>
                  </a:cubicBezTo>
                  <a:cubicBezTo>
                    <a:pt x="49" y="1529"/>
                    <a:pt x="53" y="1531"/>
                    <a:pt x="56" y="1532"/>
                  </a:cubicBezTo>
                  <a:cubicBezTo>
                    <a:pt x="59" y="1533"/>
                    <a:pt x="60" y="1533"/>
                    <a:pt x="63" y="1531"/>
                  </a:cubicBezTo>
                  <a:cubicBezTo>
                    <a:pt x="69" y="1528"/>
                    <a:pt x="68" y="1530"/>
                    <a:pt x="72" y="1533"/>
                  </a:cubicBezTo>
                  <a:cubicBezTo>
                    <a:pt x="76" y="1537"/>
                    <a:pt x="77" y="1536"/>
                    <a:pt x="83" y="1534"/>
                  </a:cubicBezTo>
                  <a:cubicBezTo>
                    <a:pt x="86" y="1532"/>
                    <a:pt x="90" y="1532"/>
                    <a:pt x="91" y="1535"/>
                  </a:cubicBezTo>
                  <a:cubicBezTo>
                    <a:pt x="91" y="1538"/>
                    <a:pt x="92" y="1539"/>
                    <a:pt x="94" y="1542"/>
                  </a:cubicBezTo>
                  <a:cubicBezTo>
                    <a:pt x="95" y="1544"/>
                    <a:pt x="97" y="1547"/>
                    <a:pt x="99" y="1548"/>
                  </a:cubicBezTo>
                  <a:cubicBezTo>
                    <a:pt x="102" y="1550"/>
                    <a:pt x="105" y="1548"/>
                    <a:pt x="109" y="1548"/>
                  </a:cubicBezTo>
                  <a:cubicBezTo>
                    <a:pt x="112" y="1548"/>
                    <a:pt x="116" y="1549"/>
                    <a:pt x="118" y="1551"/>
                  </a:cubicBezTo>
                  <a:cubicBezTo>
                    <a:pt x="121" y="1553"/>
                    <a:pt x="125" y="1557"/>
                    <a:pt x="128" y="1554"/>
                  </a:cubicBezTo>
                  <a:cubicBezTo>
                    <a:pt x="129" y="1552"/>
                    <a:pt x="131" y="1551"/>
                    <a:pt x="135" y="1551"/>
                  </a:cubicBezTo>
                  <a:cubicBezTo>
                    <a:pt x="140" y="1551"/>
                    <a:pt x="139" y="1546"/>
                    <a:pt x="143" y="1544"/>
                  </a:cubicBezTo>
                  <a:cubicBezTo>
                    <a:pt x="146" y="1543"/>
                    <a:pt x="147" y="1546"/>
                    <a:pt x="148" y="1550"/>
                  </a:cubicBezTo>
                  <a:cubicBezTo>
                    <a:pt x="149" y="1554"/>
                    <a:pt x="149" y="1559"/>
                    <a:pt x="148" y="1563"/>
                  </a:cubicBezTo>
                  <a:cubicBezTo>
                    <a:pt x="147" y="1566"/>
                    <a:pt x="147" y="1567"/>
                    <a:pt x="145" y="1570"/>
                  </a:cubicBezTo>
                  <a:cubicBezTo>
                    <a:pt x="144" y="1572"/>
                    <a:pt x="143" y="1573"/>
                    <a:pt x="141" y="1575"/>
                  </a:cubicBezTo>
                  <a:cubicBezTo>
                    <a:pt x="141" y="1576"/>
                    <a:pt x="137" y="1578"/>
                    <a:pt x="138" y="1580"/>
                  </a:cubicBezTo>
                  <a:cubicBezTo>
                    <a:pt x="139" y="1583"/>
                    <a:pt x="138" y="1584"/>
                    <a:pt x="137" y="1586"/>
                  </a:cubicBezTo>
                  <a:cubicBezTo>
                    <a:pt x="135" y="1588"/>
                    <a:pt x="134" y="1591"/>
                    <a:pt x="135" y="1594"/>
                  </a:cubicBezTo>
                  <a:cubicBezTo>
                    <a:pt x="135" y="1596"/>
                    <a:pt x="136" y="1598"/>
                    <a:pt x="138" y="1600"/>
                  </a:cubicBezTo>
                  <a:cubicBezTo>
                    <a:pt x="140" y="1602"/>
                    <a:pt x="143" y="1603"/>
                    <a:pt x="144" y="1606"/>
                  </a:cubicBezTo>
                  <a:cubicBezTo>
                    <a:pt x="146" y="1609"/>
                    <a:pt x="145" y="1610"/>
                    <a:pt x="144" y="1612"/>
                  </a:cubicBezTo>
                  <a:cubicBezTo>
                    <a:pt x="143" y="1614"/>
                    <a:pt x="140" y="1616"/>
                    <a:pt x="140" y="1618"/>
                  </a:cubicBezTo>
                  <a:cubicBezTo>
                    <a:pt x="140" y="1621"/>
                    <a:pt x="139" y="1622"/>
                    <a:pt x="139" y="1625"/>
                  </a:cubicBezTo>
                  <a:cubicBezTo>
                    <a:pt x="139" y="1628"/>
                    <a:pt x="140" y="1630"/>
                    <a:pt x="140" y="1633"/>
                  </a:cubicBezTo>
                  <a:cubicBezTo>
                    <a:pt x="140" y="1634"/>
                    <a:pt x="140" y="1634"/>
                    <a:pt x="140" y="1634"/>
                  </a:cubicBezTo>
                  <a:cubicBezTo>
                    <a:pt x="140" y="1637"/>
                    <a:pt x="141" y="1639"/>
                    <a:pt x="140" y="1642"/>
                  </a:cubicBezTo>
                  <a:cubicBezTo>
                    <a:pt x="140" y="1643"/>
                    <a:pt x="139" y="1645"/>
                    <a:pt x="139" y="1646"/>
                  </a:cubicBezTo>
                  <a:cubicBezTo>
                    <a:pt x="490" y="1800"/>
                    <a:pt x="815" y="1880"/>
                    <a:pt x="1209" y="1912"/>
                  </a:cubicBezTo>
                  <a:cubicBezTo>
                    <a:pt x="1211" y="1912"/>
                    <a:pt x="1213" y="1912"/>
                    <a:pt x="1215" y="1913"/>
                  </a:cubicBezTo>
                  <a:cubicBezTo>
                    <a:pt x="1225" y="1772"/>
                    <a:pt x="1237" y="1630"/>
                    <a:pt x="1250" y="1487"/>
                  </a:cubicBezTo>
                  <a:cubicBezTo>
                    <a:pt x="945" y="1383"/>
                    <a:pt x="945" y="1383"/>
                    <a:pt x="945" y="1383"/>
                  </a:cubicBezTo>
                  <a:cubicBezTo>
                    <a:pt x="904" y="1306"/>
                    <a:pt x="904" y="1306"/>
                    <a:pt x="904" y="1306"/>
                  </a:cubicBezTo>
                  <a:cubicBezTo>
                    <a:pt x="829" y="1290"/>
                    <a:pt x="829" y="1290"/>
                    <a:pt x="829" y="1290"/>
                  </a:cubicBezTo>
                  <a:cubicBezTo>
                    <a:pt x="594" y="950"/>
                    <a:pt x="594" y="950"/>
                    <a:pt x="594" y="950"/>
                  </a:cubicBezTo>
                  <a:cubicBezTo>
                    <a:pt x="614" y="897"/>
                    <a:pt x="640" y="841"/>
                    <a:pt x="656" y="808"/>
                  </a:cubicBezTo>
                  <a:cubicBezTo>
                    <a:pt x="655" y="804"/>
                    <a:pt x="655" y="801"/>
                    <a:pt x="654" y="798"/>
                  </a:cubicBezTo>
                  <a:cubicBezTo>
                    <a:pt x="652" y="796"/>
                    <a:pt x="649" y="792"/>
                    <a:pt x="649" y="788"/>
                  </a:cubicBezTo>
                  <a:cubicBezTo>
                    <a:pt x="647" y="784"/>
                    <a:pt x="648" y="782"/>
                    <a:pt x="645" y="780"/>
                  </a:cubicBezTo>
                  <a:cubicBezTo>
                    <a:pt x="643" y="778"/>
                    <a:pt x="642" y="775"/>
                    <a:pt x="639" y="773"/>
                  </a:cubicBezTo>
                  <a:cubicBezTo>
                    <a:pt x="637" y="771"/>
                    <a:pt x="635" y="769"/>
                    <a:pt x="633" y="767"/>
                  </a:cubicBezTo>
                  <a:cubicBezTo>
                    <a:pt x="631" y="765"/>
                    <a:pt x="629" y="762"/>
                    <a:pt x="626" y="762"/>
                  </a:cubicBezTo>
                  <a:cubicBezTo>
                    <a:pt x="623" y="762"/>
                    <a:pt x="615" y="761"/>
                    <a:pt x="614" y="758"/>
                  </a:cubicBezTo>
                  <a:cubicBezTo>
                    <a:pt x="613" y="755"/>
                    <a:pt x="610" y="754"/>
                    <a:pt x="606" y="753"/>
                  </a:cubicBezTo>
                  <a:cubicBezTo>
                    <a:pt x="602" y="752"/>
                    <a:pt x="599" y="747"/>
                    <a:pt x="595" y="748"/>
                  </a:cubicBezTo>
                  <a:cubicBezTo>
                    <a:pt x="593" y="748"/>
                    <a:pt x="589" y="747"/>
                    <a:pt x="588" y="747"/>
                  </a:cubicBezTo>
                  <a:cubicBezTo>
                    <a:pt x="584" y="748"/>
                    <a:pt x="581" y="748"/>
                    <a:pt x="579" y="751"/>
                  </a:cubicBezTo>
                  <a:cubicBezTo>
                    <a:pt x="578" y="753"/>
                    <a:pt x="578" y="757"/>
                    <a:pt x="577" y="760"/>
                  </a:cubicBezTo>
                  <a:cubicBezTo>
                    <a:pt x="576" y="763"/>
                    <a:pt x="574" y="766"/>
                    <a:pt x="571" y="767"/>
                  </a:cubicBezTo>
                  <a:cubicBezTo>
                    <a:pt x="567" y="770"/>
                    <a:pt x="565" y="775"/>
                    <a:pt x="563" y="780"/>
                  </a:cubicBezTo>
                  <a:cubicBezTo>
                    <a:pt x="561" y="784"/>
                    <a:pt x="560" y="786"/>
                    <a:pt x="554" y="785"/>
                  </a:cubicBezTo>
                  <a:cubicBezTo>
                    <a:pt x="548" y="784"/>
                    <a:pt x="547" y="781"/>
                    <a:pt x="544" y="780"/>
                  </a:cubicBezTo>
                  <a:cubicBezTo>
                    <a:pt x="542" y="779"/>
                    <a:pt x="537" y="776"/>
                    <a:pt x="535" y="775"/>
                  </a:cubicBezTo>
                  <a:cubicBezTo>
                    <a:pt x="532" y="775"/>
                    <a:pt x="526" y="775"/>
                    <a:pt x="527" y="770"/>
                  </a:cubicBezTo>
                  <a:cubicBezTo>
                    <a:pt x="528" y="767"/>
                    <a:pt x="529" y="764"/>
                    <a:pt x="530" y="760"/>
                  </a:cubicBezTo>
                  <a:cubicBezTo>
                    <a:pt x="531" y="755"/>
                    <a:pt x="533" y="754"/>
                    <a:pt x="537" y="752"/>
                  </a:cubicBezTo>
                  <a:cubicBezTo>
                    <a:pt x="538" y="751"/>
                    <a:pt x="538" y="751"/>
                    <a:pt x="539" y="751"/>
                  </a:cubicBezTo>
                  <a:cubicBezTo>
                    <a:pt x="540" y="751"/>
                    <a:pt x="541" y="751"/>
                    <a:pt x="542" y="750"/>
                  </a:cubicBezTo>
                  <a:cubicBezTo>
                    <a:pt x="549" y="749"/>
                    <a:pt x="548" y="748"/>
                    <a:pt x="550" y="742"/>
                  </a:cubicBezTo>
                  <a:cubicBezTo>
                    <a:pt x="551" y="737"/>
                    <a:pt x="552" y="737"/>
                    <a:pt x="548" y="735"/>
                  </a:cubicBezTo>
                  <a:cubicBezTo>
                    <a:pt x="545" y="733"/>
                    <a:pt x="542" y="730"/>
                    <a:pt x="544" y="725"/>
                  </a:cubicBezTo>
                  <a:cubicBezTo>
                    <a:pt x="544" y="724"/>
                    <a:pt x="547" y="713"/>
                    <a:pt x="547" y="712"/>
                  </a:cubicBezTo>
                  <a:cubicBezTo>
                    <a:pt x="546" y="707"/>
                    <a:pt x="549" y="707"/>
                    <a:pt x="549" y="703"/>
                  </a:cubicBezTo>
                  <a:cubicBezTo>
                    <a:pt x="549" y="699"/>
                    <a:pt x="546" y="698"/>
                    <a:pt x="542" y="697"/>
                  </a:cubicBezTo>
                  <a:cubicBezTo>
                    <a:pt x="538" y="696"/>
                    <a:pt x="536" y="696"/>
                    <a:pt x="532" y="697"/>
                  </a:cubicBezTo>
                  <a:cubicBezTo>
                    <a:pt x="528" y="699"/>
                    <a:pt x="528" y="698"/>
                    <a:pt x="526" y="703"/>
                  </a:cubicBezTo>
                  <a:cubicBezTo>
                    <a:pt x="526" y="705"/>
                    <a:pt x="525" y="709"/>
                    <a:pt x="524" y="712"/>
                  </a:cubicBezTo>
                  <a:cubicBezTo>
                    <a:pt x="523" y="713"/>
                    <a:pt x="523" y="714"/>
                    <a:pt x="522" y="715"/>
                  </a:cubicBezTo>
                  <a:cubicBezTo>
                    <a:pt x="521" y="717"/>
                    <a:pt x="520" y="721"/>
                    <a:pt x="517" y="722"/>
                  </a:cubicBezTo>
                  <a:cubicBezTo>
                    <a:pt x="515" y="724"/>
                    <a:pt x="512" y="725"/>
                    <a:pt x="509" y="727"/>
                  </a:cubicBezTo>
                  <a:cubicBezTo>
                    <a:pt x="506" y="728"/>
                    <a:pt x="502" y="730"/>
                    <a:pt x="504" y="734"/>
                  </a:cubicBezTo>
                  <a:cubicBezTo>
                    <a:pt x="505" y="737"/>
                    <a:pt x="508" y="741"/>
                    <a:pt x="504" y="743"/>
                  </a:cubicBezTo>
                  <a:cubicBezTo>
                    <a:pt x="501" y="745"/>
                    <a:pt x="499" y="748"/>
                    <a:pt x="496" y="750"/>
                  </a:cubicBezTo>
                  <a:cubicBezTo>
                    <a:pt x="493" y="751"/>
                    <a:pt x="490" y="752"/>
                    <a:pt x="486" y="751"/>
                  </a:cubicBezTo>
                  <a:cubicBezTo>
                    <a:pt x="483" y="750"/>
                    <a:pt x="480" y="749"/>
                    <a:pt x="478" y="746"/>
                  </a:cubicBezTo>
                  <a:cubicBezTo>
                    <a:pt x="476" y="744"/>
                    <a:pt x="475" y="741"/>
                    <a:pt x="474" y="737"/>
                  </a:cubicBezTo>
                  <a:cubicBezTo>
                    <a:pt x="473" y="734"/>
                    <a:pt x="472" y="732"/>
                    <a:pt x="471" y="728"/>
                  </a:cubicBezTo>
                  <a:cubicBezTo>
                    <a:pt x="471" y="724"/>
                    <a:pt x="468" y="721"/>
                    <a:pt x="468" y="718"/>
                  </a:cubicBezTo>
                  <a:cubicBezTo>
                    <a:pt x="468" y="715"/>
                    <a:pt x="467" y="712"/>
                    <a:pt x="466" y="708"/>
                  </a:cubicBezTo>
                  <a:cubicBezTo>
                    <a:pt x="466" y="704"/>
                    <a:pt x="464" y="700"/>
                    <a:pt x="464" y="696"/>
                  </a:cubicBezTo>
                  <a:cubicBezTo>
                    <a:pt x="464" y="692"/>
                    <a:pt x="465" y="689"/>
                    <a:pt x="465" y="686"/>
                  </a:cubicBezTo>
                  <a:cubicBezTo>
                    <a:pt x="465" y="681"/>
                    <a:pt x="467" y="677"/>
                    <a:pt x="467" y="672"/>
                  </a:cubicBezTo>
                  <a:cubicBezTo>
                    <a:pt x="467" y="667"/>
                    <a:pt x="470" y="663"/>
                    <a:pt x="472" y="659"/>
                  </a:cubicBezTo>
                  <a:cubicBezTo>
                    <a:pt x="473" y="656"/>
                    <a:pt x="475" y="653"/>
                    <a:pt x="476" y="649"/>
                  </a:cubicBezTo>
                  <a:cubicBezTo>
                    <a:pt x="476" y="647"/>
                    <a:pt x="478" y="641"/>
                    <a:pt x="475" y="640"/>
                  </a:cubicBezTo>
                  <a:cubicBezTo>
                    <a:pt x="472" y="638"/>
                    <a:pt x="470" y="636"/>
                    <a:pt x="469" y="632"/>
                  </a:cubicBezTo>
                  <a:cubicBezTo>
                    <a:pt x="468" y="628"/>
                    <a:pt x="467" y="626"/>
                    <a:pt x="467" y="622"/>
                  </a:cubicBezTo>
                  <a:cubicBezTo>
                    <a:pt x="467" y="619"/>
                    <a:pt x="467" y="609"/>
                    <a:pt x="462" y="608"/>
                  </a:cubicBezTo>
                  <a:cubicBezTo>
                    <a:pt x="460" y="608"/>
                    <a:pt x="457" y="608"/>
                    <a:pt x="456" y="612"/>
                  </a:cubicBezTo>
                  <a:cubicBezTo>
                    <a:pt x="455" y="615"/>
                    <a:pt x="455" y="619"/>
                    <a:pt x="455" y="622"/>
                  </a:cubicBezTo>
                  <a:cubicBezTo>
                    <a:pt x="455" y="626"/>
                    <a:pt x="455" y="630"/>
                    <a:pt x="456" y="633"/>
                  </a:cubicBezTo>
                  <a:cubicBezTo>
                    <a:pt x="456" y="635"/>
                    <a:pt x="458" y="640"/>
                    <a:pt x="455" y="642"/>
                  </a:cubicBezTo>
                  <a:cubicBezTo>
                    <a:pt x="452" y="643"/>
                    <a:pt x="448" y="643"/>
                    <a:pt x="444" y="643"/>
                  </a:cubicBezTo>
                  <a:cubicBezTo>
                    <a:pt x="439" y="643"/>
                    <a:pt x="438" y="644"/>
                    <a:pt x="435" y="646"/>
                  </a:cubicBezTo>
                  <a:cubicBezTo>
                    <a:pt x="432" y="648"/>
                    <a:pt x="426" y="650"/>
                    <a:pt x="425" y="654"/>
                  </a:cubicBezTo>
                  <a:cubicBezTo>
                    <a:pt x="424" y="659"/>
                    <a:pt x="423" y="660"/>
                    <a:pt x="419" y="661"/>
                  </a:cubicBezTo>
                  <a:cubicBezTo>
                    <a:pt x="412" y="662"/>
                    <a:pt x="405" y="662"/>
                    <a:pt x="399" y="662"/>
                  </a:cubicBezTo>
                  <a:cubicBezTo>
                    <a:pt x="392" y="662"/>
                    <a:pt x="395" y="660"/>
                    <a:pt x="398" y="657"/>
                  </a:cubicBezTo>
                  <a:cubicBezTo>
                    <a:pt x="399" y="656"/>
                    <a:pt x="404" y="654"/>
                    <a:pt x="406" y="650"/>
                  </a:cubicBezTo>
                  <a:cubicBezTo>
                    <a:pt x="408" y="645"/>
                    <a:pt x="401" y="647"/>
                    <a:pt x="396" y="647"/>
                  </a:cubicBezTo>
                  <a:cubicBezTo>
                    <a:pt x="392" y="647"/>
                    <a:pt x="388" y="647"/>
                    <a:pt x="385" y="647"/>
                  </a:cubicBezTo>
                  <a:cubicBezTo>
                    <a:pt x="379" y="649"/>
                    <a:pt x="370" y="650"/>
                    <a:pt x="364" y="649"/>
                  </a:cubicBezTo>
                  <a:cubicBezTo>
                    <a:pt x="361" y="648"/>
                    <a:pt x="357" y="645"/>
                    <a:pt x="354" y="645"/>
                  </a:cubicBezTo>
                  <a:cubicBezTo>
                    <a:pt x="350" y="645"/>
                    <a:pt x="347" y="647"/>
                    <a:pt x="343" y="648"/>
                  </a:cubicBezTo>
                  <a:cubicBezTo>
                    <a:pt x="339" y="649"/>
                    <a:pt x="335" y="650"/>
                    <a:pt x="333" y="652"/>
                  </a:cubicBezTo>
                  <a:cubicBezTo>
                    <a:pt x="329" y="655"/>
                    <a:pt x="324" y="657"/>
                    <a:pt x="320" y="660"/>
                  </a:cubicBezTo>
                  <a:cubicBezTo>
                    <a:pt x="316" y="664"/>
                    <a:pt x="302" y="673"/>
                    <a:pt x="307" y="671"/>
                  </a:cubicBezTo>
                  <a:cubicBezTo>
                    <a:pt x="308" y="671"/>
                    <a:pt x="311" y="669"/>
                    <a:pt x="312" y="666"/>
                  </a:cubicBezTo>
                  <a:cubicBezTo>
                    <a:pt x="313" y="664"/>
                    <a:pt x="314" y="661"/>
                    <a:pt x="315" y="658"/>
                  </a:cubicBezTo>
                  <a:cubicBezTo>
                    <a:pt x="316" y="655"/>
                    <a:pt x="314" y="650"/>
                    <a:pt x="310" y="651"/>
                  </a:cubicBezTo>
                  <a:cubicBezTo>
                    <a:pt x="307" y="652"/>
                    <a:pt x="304" y="654"/>
                    <a:pt x="301" y="654"/>
                  </a:cubicBezTo>
                  <a:cubicBezTo>
                    <a:pt x="297" y="653"/>
                    <a:pt x="296" y="649"/>
                    <a:pt x="294" y="648"/>
                  </a:cubicBezTo>
                  <a:cubicBezTo>
                    <a:pt x="290" y="647"/>
                    <a:pt x="290" y="648"/>
                    <a:pt x="286" y="650"/>
                  </a:cubicBezTo>
                  <a:cubicBezTo>
                    <a:pt x="283" y="651"/>
                    <a:pt x="279" y="654"/>
                    <a:pt x="276" y="655"/>
                  </a:cubicBezTo>
                  <a:cubicBezTo>
                    <a:pt x="273" y="655"/>
                    <a:pt x="270" y="656"/>
                    <a:pt x="266" y="657"/>
                  </a:cubicBezTo>
                  <a:cubicBezTo>
                    <a:pt x="260" y="660"/>
                    <a:pt x="252" y="657"/>
                    <a:pt x="245" y="657"/>
                  </a:cubicBezTo>
                  <a:cubicBezTo>
                    <a:pt x="241" y="657"/>
                    <a:pt x="232" y="652"/>
                    <a:pt x="240" y="652"/>
                  </a:cubicBezTo>
                  <a:cubicBezTo>
                    <a:pt x="244" y="652"/>
                    <a:pt x="247" y="652"/>
                    <a:pt x="251" y="651"/>
                  </a:cubicBezTo>
                  <a:cubicBezTo>
                    <a:pt x="254" y="650"/>
                    <a:pt x="256" y="648"/>
                    <a:pt x="260" y="647"/>
                  </a:cubicBezTo>
                  <a:cubicBezTo>
                    <a:pt x="264" y="647"/>
                    <a:pt x="268" y="646"/>
                    <a:pt x="271" y="645"/>
                  </a:cubicBezTo>
                  <a:cubicBezTo>
                    <a:pt x="275" y="644"/>
                    <a:pt x="281" y="644"/>
                    <a:pt x="284" y="641"/>
                  </a:cubicBezTo>
                  <a:cubicBezTo>
                    <a:pt x="287" y="638"/>
                    <a:pt x="288" y="637"/>
                    <a:pt x="294" y="637"/>
                  </a:cubicBezTo>
                  <a:cubicBezTo>
                    <a:pt x="298" y="637"/>
                    <a:pt x="300" y="637"/>
                    <a:pt x="303" y="639"/>
                  </a:cubicBezTo>
                  <a:cubicBezTo>
                    <a:pt x="305" y="640"/>
                    <a:pt x="310" y="642"/>
                    <a:pt x="314" y="642"/>
                  </a:cubicBezTo>
                  <a:cubicBezTo>
                    <a:pt x="321" y="642"/>
                    <a:pt x="326" y="642"/>
                    <a:pt x="332" y="644"/>
                  </a:cubicBezTo>
                  <a:cubicBezTo>
                    <a:pt x="334" y="644"/>
                    <a:pt x="340" y="645"/>
                    <a:pt x="342" y="643"/>
                  </a:cubicBezTo>
                  <a:cubicBezTo>
                    <a:pt x="344" y="641"/>
                    <a:pt x="346" y="639"/>
                    <a:pt x="349" y="638"/>
                  </a:cubicBezTo>
                  <a:cubicBezTo>
                    <a:pt x="353" y="637"/>
                    <a:pt x="357" y="636"/>
                    <a:pt x="361" y="635"/>
                  </a:cubicBezTo>
                  <a:cubicBezTo>
                    <a:pt x="366" y="634"/>
                    <a:pt x="370" y="634"/>
                    <a:pt x="374" y="633"/>
                  </a:cubicBezTo>
                  <a:cubicBezTo>
                    <a:pt x="378" y="632"/>
                    <a:pt x="381" y="632"/>
                    <a:pt x="384" y="630"/>
                  </a:cubicBezTo>
                  <a:cubicBezTo>
                    <a:pt x="385" y="629"/>
                    <a:pt x="388" y="626"/>
                    <a:pt x="391" y="625"/>
                  </a:cubicBezTo>
                  <a:cubicBezTo>
                    <a:pt x="395" y="624"/>
                    <a:pt x="397" y="624"/>
                    <a:pt x="398" y="620"/>
                  </a:cubicBezTo>
                  <a:cubicBezTo>
                    <a:pt x="398" y="617"/>
                    <a:pt x="401" y="610"/>
                    <a:pt x="397" y="609"/>
                  </a:cubicBezTo>
                  <a:cubicBezTo>
                    <a:pt x="394" y="608"/>
                    <a:pt x="392" y="607"/>
                    <a:pt x="388" y="609"/>
                  </a:cubicBezTo>
                  <a:cubicBezTo>
                    <a:pt x="385" y="610"/>
                    <a:pt x="381" y="611"/>
                    <a:pt x="377" y="610"/>
                  </a:cubicBezTo>
                  <a:cubicBezTo>
                    <a:pt x="373" y="608"/>
                    <a:pt x="375" y="603"/>
                    <a:pt x="369" y="601"/>
                  </a:cubicBezTo>
                  <a:cubicBezTo>
                    <a:pt x="368" y="601"/>
                    <a:pt x="368" y="601"/>
                    <a:pt x="368" y="601"/>
                  </a:cubicBezTo>
                  <a:cubicBezTo>
                    <a:pt x="365" y="601"/>
                    <a:pt x="362" y="600"/>
                    <a:pt x="359" y="600"/>
                  </a:cubicBezTo>
                  <a:cubicBezTo>
                    <a:pt x="357" y="599"/>
                    <a:pt x="352" y="598"/>
                    <a:pt x="350" y="600"/>
                  </a:cubicBezTo>
                  <a:cubicBezTo>
                    <a:pt x="349" y="602"/>
                    <a:pt x="347" y="603"/>
                    <a:pt x="346" y="604"/>
                  </a:cubicBezTo>
                  <a:cubicBezTo>
                    <a:pt x="345" y="605"/>
                    <a:pt x="342" y="606"/>
                    <a:pt x="341" y="608"/>
                  </a:cubicBezTo>
                  <a:cubicBezTo>
                    <a:pt x="341" y="612"/>
                    <a:pt x="343" y="614"/>
                    <a:pt x="339" y="614"/>
                  </a:cubicBezTo>
                  <a:cubicBezTo>
                    <a:pt x="337" y="614"/>
                    <a:pt x="334" y="611"/>
                    <a:pt x="333" y="609"/>
                  </a:cubicBezTo>
                  <a:cubicBezTo>
                    <a:pt x="333" y="608"/>
                    <a:pt x="332" y="603"/>
                    <a:pt x="330" y="605"/>
                  </a:cubicBezTo>
                  <a:cubicBezTo>
                    <a:pt x="328" y="605"/>
                    <a:pt x="325" y="607"/>
                    <a:pt x="324" y="607"/>
                  </a:cubicBezTo>
                  <a:cubicBezTo>
                    <a:pt x="321" y="608"/>
                    <a:pt x="317" y="609"/>
                    <a:pt x="314" y="608"/>
                  </a:cubicBezTo>
                  <a:cubicBezTo>
                    <a:pt x="312" y="608"/>
                    <a:pt x="308" y="605"/>
                    <a:pt x="306" y="606"/>
                  </a:cubicBezTo>
                  <a:cubicBezTo>
                    <a:pt x="303" y="606"/>
                    <a:pt x="290" y="611"/>
                    <a:pt x="289" y="609"/>
                  </a:cubicBezTo>
                  <a:cubicBezTo>
                    <a:pt x="288" y="608"/>
                    <a:pt x="288" y="604"/>
                    <a:pt x="286" y="604"/>
                  </a:cubicBezTo>
                  <a:cubicBezTo>
                    <a:pt x="282" y="605"/>
                    <a:pt x="276" y="604"/>
                    <a:pt x="272" y="604"/>
                  </a:cubicBezTo>
                  <a:cubicBezTo>
                    <a:pt x="269" y="603"/>
                    <a:pt x="265" y="603"/>
                    <a:pt x="263" y="605"/>
                  </a:cubicBezTo>
                  <a:cubicBezTo>
                    <a:pt x="262" y="606"/>
                    <a:pt x="261" y="609"/>
                    <a:pt x="260" y="610"/>
                  </a:cubicBezTo>
                  <a:cubicBezTo>
                    <a:pt x="257" y="612"/>
                    <a:pt x="257" y="613"/>
                    <a:pt x="253" y="614"/>
                  </a:cubicBezTo>
                  <a:cubicBezTo>
                    <a:pt x="250" y="615"/>
                    <a:pt x="248" y="617"/>
                    <a:pt x="245" y="617"/>
                  </a:cubicBezTo>
                  <a:cubicBezTo>
                    <a:pt x="244" y="617"/>
                    <a:pt x="244" y="617"/>
                    <a:pt x="243" y="617"/>
                  </a:cubicBezTo>
                  <a:cubicBezTo>
                    <a:pt x="240" y="617"/>
                    <a:pt x="240" y="616"/>
                    <a:pt x="237" y="616"/>
                  </a:cubicBezTo>
                  <a:cubicBezTo>
                    <a:pt x="234" y="616"/>
                    <a:pt x="229" y="612"/>
                    <a:pt x="226" y="613"/>
                  </a:cubicBezTo>
                  <a:cubicBezTo>
                    <a:pt x="224" y="615"/>
                    <a:pt x="222" y="616"/>
                    <a:pt x="219" y="617"/>
                  </a:cubicBezTo>
                  <a:cubicBezTo>
                    <a:pt x="219" y="617"/>
                    <a:pt x="218" y="617"/>
                    <a:pt x="217" y="617"/>
                  </a:cubicBezTo>
                  <a:cubicBezTo>
                    <a:pt x="215" y="619"/>
                    <a:pt x="214" y="620"/>
                    <a:pt x="211" y="620"/>
                  </a:cubicBezTo>
                  <a:cubicBezTo>
                    <a:pt x="205" y="620"/>
                    <a:pt x="198" y="620"/>
                    <a:pt x="191" y="620"/>
                  </a:cubicBezTo>
                  <a:cubicBezTo>
                    <a:pt x="188" y="620"/>
                    <a:pt x="183" y="620"/>
                    <a:pt x="181" y="621"/>
                  </a:cubicBezTo>
                  <a:cubicBezTo>
                    <a:pt x="179" y="622"/>
                    <a:pt x="176" y="622"/>
                    <a:pt x="174" y="623"/>
                  </a:cubicBezTo>
                  <a:cubicBezTo>
                    <a:pt x="173" y="626"/>
                    <a:pt x="174" y="630"/>
                    <a:pt x="174" y="633"/>
                  </a:cubicBezTo>
                  <a:cubicBezTo>
                    <a:pt x="174" y="635"/>
                    <a:pt x="172" y="642"/>
                    <a:pt x="174" y="644"/>
                  </a:cubicBezTo>
                  <a:cubicBezTo>
                    <a:pt x="174" y="645"/>
                    <a:pt x="174" y="645"/>
                    <a:pt x="175" y="646"/>
                  </a:cubicBezTo>
                  <a:cubicBezTo>
                    <a:pt x="177" y="650"/>
                    <a:pt x="179" y="661"/>
                    <a:pt x="176" y="665"/>
                  </a:cubicBezTo>
                  <a:cubicBezTo>
                    <a:pt x="176" y="667"/>
                    <a:pt x="173" y="672"/>
                    <a:pt x="171" y="671"/>
                  </a:cubicBezTo>
                  <a:cubicBezTo>
                    <a:pt x="168" y="670"/>
                    <a:pt x="167" y="669"/>
                    <a:pt x="166" y="667"/>
                  </a:cubicBezTo>
                  <a:cubicBezTo>
                    <a:pt x="166" y="664"/>
                    <a:pt x="165" y="661"/>
                    <a:pt x="165" y="657"/>
                  </a:cubicBezTo>
                  <a:cubicBezTo>
                    <a:pt x="165" y="654"/>
                    <a:pt x="167" y="652"/>
                    <a:pt x="167" y="650"/>
                  </a:cubicBezTo>
                  <a:cubicBezTo>
                    <a:pt x="168" y="647"/>
                    <a:pt x="167" y="646"/>
                    <a:pt x="167" y="643"/>
                  </a:cubicBezTo>
                  <a:cubicBezTo>
                    <a:pt x="166" y="641"/>
                    <a:pt x="166" y="637"/>
                    <a:pt x="164" y="635"/>
                  </a:cubicBezTo>
                  <a:cubicBezTo>
                    <a:pt x="163" y="635"/>
                    <a:pt x="163" y="634"/>
                    <a:pt x="162" y="634"/>
                  </a:cubicBezTo>
                  <a:cubicBezTo>
                    <a:pt x="160" y="632"/>
                    <a:pt x="159" y="630"/>
                    <a:pt x="159" y="627"/>
                  </a:cubicBezTo>
                  <a:cubicBezTo>
                    <a:pt x="160" y="626"/>
                    <a:pt x="159" y="621"/>
                    <a:pt x="159" y="621"/>
                  </a:cubicBezTo>
                  <a:cubicBezTo>
                    <a:pt x="158" y="620"/>
                    <a:pt x="152" y="618"/>
                    <a:pt x="151" y="620"/>
                  </a:cubicBezTo>
                  <a:cubicBezTo>
                    <a:pt x="150" y="619"/>
                    <a:pt x="148" y="618"/>
                    <a:pt x="148" y="619"/>
                  </a:cubicBezTo>
                  <a:cubicBezTo>
                    <a:pt x="147" y="621"/>
                    <a:pt x="144" y="623"/>
                    <a:pt x="144" y="626"/>
                  </a:cubicBezTo>
                  <a:cubicBezTo>
                    <a:pt x="144" y="630"/>
                    <a:pt x="144" y="633"/>
                    <a:pt x="144" y="637"/>
                  </a:cubicBezTo>
                  <a:cubicBezTo>
                    <a:pt x="144" y="639"/>
                    <a:pt x="143" y="646"/>
                    <a:pt x="141" y="645"/>
                  </a:cubicBezTo>
                  <a:cubicBezTo>
                    <a:pt x="140" y="644"/>
                    <a:pt x="139" y="643"/>
                    <a:pt x="138" y="643"/>
                  </a:cubicBezTo>
                  <a:cubicBezTo>
                    <a:pt x="137" y="643"/>
                    <a:pt x="137" y="642"/>
                    <a:pt x="137" y="642"/>
                  </a:cubicBezTo>
                  <a:cubicBezTo>
                    <a:pt x="136" y="641"/>
                    <a:pt x="134" y="640"/>
                    <a:pt x="134" y="638"/>
                  </a:cubicBezTo>
                  <a:cubicBezTo>
                    <a:pt x="133" y="636"/>
                    <a:pt x="133" y="633"/>
                    <a:pt x="133" y="631"/>
                  </a:cubicBezTo>
                  <a:cubicBezTo>
                    <a:pt x="133" y="627"/>
                    <a:pt x="132" y="627"/>
                    <a:pt x="131" y="624"/>
                  </a:cubicBezTo>
                  <a:cubicBezTo>
                    <a:pt x="130" y="622"/>
                    <a:pt x="130" y="619"/>
                    <a:pt x="129" y="617"/>
                  </a:cubicBezTo>
                  <a:cubicBezTo>
                    <a:pt x="128" y="615"/>
                    <a:pt x="129" y="612"/>
                    <a:pt x="128" y="609"/>
                  </a:cubicBezTo>
                  <a:cubicBezTo>
                    <a:pt x="128" y="606"/>
                    <a:pt x="128" y="602"/>
                    <a:pt x="125" y="600"/>
                  </a:cubicBezTo>
                  <a:cubicBezTo>
                    <a:pt x="124" y="599"/>
                    <a:pt x="123" y="598"/>
                    <a:pt x="121" y="597"/>
                  </a:cubicBezTo>
                  <a:close/>
                  <a:moveTo>
                    <a:pt x="741" y="1639"/>
                  </a:moveTo>
                  <a:cubicBezTo>
                    <a:pt x="739" y="1638"/>
                    <a:pt x="729" y="1641"/>
                    <a:pt x="725" y="1642"/>
                  </a:cubicBezTo>
                  <a:cubicBezTo>
                    <a:pt x="720" y="1643"/>
                    <a:pt x="713" y="1641"/>
                    <a:pt x="709" y="1642"/>
                  </a:cubicBezTo>
                  <a:cubicBezTo>
                    <a:pt x="706" y="1643"/>
                    <a:pt x="721" y="1649"/>
                    <a:pt x="723" y="1650"/>
                  </a:cubicBezTo>
                  <a:cubicBezTo>
                    <a:pt x="728" y="1651"/>
                    <a:pt x="726" y="1654"/>
                    <a:pt x="731" y="1656"/>
                  </a:cubicBezTo>
                  <a:cubicBezTo>
                    <a:pt x="734" y="1658"/>
                    <a:pt x="738" y="1656"/>
                    <a:pt x="741" y="1655"/>
                  </a:cubicBezTo>
                  <a:cubicBezTo>
                    <a:pt x="744" y="1654"/>
                    <a:pt x="745" y="1649"/>
                    <a:pt x="746" y="1647"/>
                  </a:cubicBezTo>
                  <a:cubicBezTo>
                    <a:pt x="746" y="1644"/>
                    <a:pt x="750" y="1642"/>
                    <a:pt x="752" y="1639"/>
                  </a:cubicBezTo>
                  <a:cubicBezTo>
                    <a:pt x="755" y="1635"/>
                    <a:pt x="747" y="1637"/>
                    <a:pt x="746" y="1638"/>
                  </a:cubicBezTo>
                  <a:cubicBezTo>
                    <a:pt x="744" y="1639"/>
                    <a:pt x="743" y="1638"/>
                    <a:pt x="741" y="1639"/>
                  </a:cubicBezTo>
                  <a:close/>
                  <a:moveTo>
                    <a:pt x="833" y="1591"/>
                  </a:moveTo>
                  <a:cubicBezTo>
                    <a:pt x="830" y="1592"/>
                    <a:pt x="825" y="1591"/>
                    <a:pt x="820" y="1591"/>
                  </a:cubicBezTo>
                  <a:cubicBezTo>
                    <a:pt x="816" y="1591"/>
                    <a:pt x="813" y="1589"/>
                    <a:pt x="810" y="1589"/>
                  </a:cubicBezTo>
                  <a:cubicBezTo>
                    <a:pt x="806" y="1587"/>
                    <a:pt x="805" y="1587"/>
                    <a:pt x="803" y="1591"/>
                  </a:cubicBezTo>
                  <a:cubicBezTo>
                    <a:pt x="801" y="1595"/>
                    <a:pt x="798" y="1596"/>
                    <a:pt x="794" y="1598"/>
                  </a:cubicBezTo>
                  <a:cubicBezTo>
                    <a:pt x="790" y="1602"/>
                    <a:pt x="791" y="1596"/>
                    <a:pt x="791" y="1592"/>
                  </a:cubicBezTo>
                  <a:cubicBezTo>
                    <a:pt x="791" y="1590"/>
                    <a:pt x="800" y="1589"/>
                    <a:pt x="802" y="1588"/>
                  </a:cubicBezTo>
                  <a:cubicBezTo>
                    <a:pt x="806" y="1586"/>
                    <a:pt x="808" y="1585"/>
                    <a:pt x="811" y="1582"/>
                  </a:cubicBezTo>
                  <a:cubicBezTo>
                    <a:pt x="812" y="1581"/>
                    <a:pt x="820" y="1579"/>
                    <a:pt x="823" y="1579"/>
                  </a:cubicBezTo>
                  <a:cubicBezTo>
                    <a:pt x="827" y="1578"/>
                    <a:pt x="831" y="1579"/>
                    <a:pt x="835" y="1581"/>
                  </a:cubicBezTo>
                  <a:cubicBezTo>
                    <a:pt x="838" y="1582"/>
                    <a:pt x="834" y="1589"/>
                    <a:pt x="833" y="1591"/>
                  </a:cubicBezTo>
                  <a:close/>
                  <a:moveTo>
                    <a:pt x="539" y="1671"/>
                  </a:moveTo>
                  <a:cubicBezTo>
                    <a:pt x="543" y="1672"/>
                    <a:pt x="535" y="1663"/>
                    <a:pt x="532" y="1661"/>
                  </a:cubicBezTo>
                  <a:cubicBezTo>
                    <a:pt x="528" y="1659"/>
                    <a:pt x="526" y="1664"/>
                    <a:pt x="525" y="1666"/>
                  </a:cubicBezTo>
                  <a:cubicBezTo>
                    <a:pt x="523" y="1669"/>
                    <a:pt x="527" y="1673"/>
                    <a:pt x="528" y="1675"/>
                  </a:cubicBezTo>
                  <a:cubicBezTo>
                    <a:pt x="529" y="1678"/>
                    <a:pt x="533" y="1680"/>
                    <a:pt x="536" y="1683"/>
                  </a:cubicBezTo>
                  <a:cubicBezTo>
                    <a:pt x="538" y="1686"/>
                    <a:pt x="542" y="1683"/>
                    <a:pt x="543" y="1681"/>
                  </a:cubicBezTo>
                  <a:cubicBezTo>
                    <a:pt x="545" y="1678"/>
                    <a:pt x="543" y="1677"/>
                    <a:pt x="542" y="1674"/>
                  </a:cubicBezTo>
                  <a:cubicBezTo>
                    <a:pt x="541" y="1673"/>
                    <a:pt x="540" y="1672"/>
                    <a:pt x="539" y="1671"/>
                  </a:cubicBezTo>
                  <a:close/>
                  <a:moveTo>
                    <a:pt x="494" y="1657"/>
                  </a:moveTo>
                  <a:cubicBezTo>
                    <a:pt x="494" y="1656"/>
                    <a:pt x="487" y="1650"/>
                    <a:pt x="485" y="1648"/>
                  </a:cubicBezTo>
                  <a:cubicBezTo>
                    <a:pt x="483" y="1646"/>
                    <a:pt x="482" y="1642"/>
                    <a:pt x="481" y="1639"/>
                  </a:cubicBezTo>
                  <a:cubicBezTo>
                    <a:pt x="480" y="1636"/>
                    <a:pt x="478" y="1633"/>
                    <a:pt x="478" y="1631"/>
                  </a:cubicBezTo>
                  <a:cubicBezTo>
                    <a:pt x="476" y="1628"/>
                    <a:pt x="475" y="1626"/>
                    <a:pt x="473" y="1623"/>
                  </a:cubicBezTo>
                  <a:cubicBezTo>
                    <a:pt x="471" y="1620"/>
                    <a:pt x="465" y="1622"/>
                    <a:pt x="463" y="1622"/>
                  </a:cubicBezTo>
                  <a:cubicBezTo>
                    <a:pt x="462" y="1623"/>
                    <a:pt x="460" y="1630"/>
                    <a:pt x="458" y="1632"/>
                  </a:cubicBezTo>
                  <a:cubicBezTo>
                    <a:pt x="455" y="1635"/>
                    <a:pt x="456" y="1634"/>
                    <a:pt x="450" y="1632"/>
                  </a:cubicBezTo>
                  <a:cubicBezTo>
                    <a:pt x="444" y="1629"/>
                    <a:pt x="442" y="1630"/>
                    <a:pt x="440" y="1625"/>
                  </a:cubicBezTo>
                  <a:cubicBezTo>
                    <a:pt x="438" y="1622"/>
                    <a:pt x="439" y="1616"/>
                    <a:pt x="441" y="1613"/>
                  </a:cubicBezTo>
                  <a:cubicBezTo>
                    <a:pt x="443" y="1610"/>
                    <a:pt x="451" y="1609"/>
                    <a:pt x="455" y="1606"/>
                  </a:cubicBezTo>
                  <a:cubicBezTo>
                    <a:pt x="457" y="1605"/>
                    <a:pt x="461" y="1604"/>
                    <a:pt x="464" y="1604"/>
                  </a:cubicBezTo>
                  <a:cubicBezTo>
                    <a:pt x="469" y="1604"/>
                    <a:pt x="471" y="1604"/>
                    <a:pt x="473" y="1607"/>
                  </a:cubicBezTo>
                  <a:cubicBezTo>
                    <a:pt x="476" y="1610"/>
                    <a:pt x="479" y="1611"/>
                    <a:pt x="480" y="1615"/>
                  </a:cubicBezTo>
                  <a:cubicBezTo>
                    <a:pt x="481" y="1619"/>
                    <a:pt x="483" y="1625"/>
                    <a:pt x="487" y="1627"/>
                  </a:cubicBezTo>
                  <a:cubicBezTo>
                    <a:pt x="489" y="1628"/>
                    <a:pt x="493" y="1635"/>
                    <a:pt x="494" y="1637"/>
                  </a:cubicBezTo>
                  <a:cubicBezTo>
                    <a:pt x="498" y="1640"/>
                    <a:pt x="502" y="1640"/>
                    <a:pt x="507" y="1642"/>
                  </a:cubicBezTo>
                  <a:cubicBezTo>
                    <a:pt x="511" y="1642"/>
                    <a:pt x="513" y="1644"/>
                    <a:pt x="515" y="1647"/>
                  </a:cubicBezTo>
                  <a:cubicBezTo>
                    <a:pt x="518" y="1649"/>
                    <a:pt x="521" y="1650"/>
                    <a:pt x="524" y="1650"/>
                  </a:cubicBezTo>
                  <a:cubicBezTo>
                    <a:pt x="528" y="1650"/>
                    <a:pt x="530" y="1648"/>
                    <a:pt x="532" y="1647"/>
                  </a:cubicBezTo>
                  <a:cubicBezTo>
                    <a:pt x="536" y="1642"/>
                    <a:pt x="535" y="1644"/>
                    <a:pt x="540" y="1645"/>
                  </a:cubicBezTo>
                  <a:cubicBezTo>
                    <a:pt x="541" y="1645"/>
                    <a:pt x="545" y="1654"/>
                    <a:pt x="545" y="1654"/>
                  </a:cubicBezTo>
                  <a:cubicBezTo>
                    <a:pt x="548" y="1657"/>
                    <a:pt x="551" y="1660"/>
                    <a:pt x="554" y="1662"/>
                  </a:cubicBezTo>
                  <a:cubicBezTo>
                    <a:pt x="557" y="1665"/>
                    <a:pt x="555" y="1666"/>
                    <a:pt x="561" y="1666"/>
                  </a:cubicBezTo>
                  <a:cubicBezTo>
                    <a:pt x="569" y="1666"/>
                    <a:pt x="571" y="1667"/>
                    <a:pt x="571" y="1660"/>
                  </a:cubicBezTo>
                  <a:cubicBezTo>
                    <a:pt x="571" y="1656"/>
                    <a:pt x="569" y="1654"/>
                    <a:pt x="570" y="1650"/>
                  </a:cubicBezTo>
                  <a:cubicBezTo>
                    <a:pt x="571" y="1646"/>
                    <a:pt x="578" y="1650"/>
                    <a:pt x="579" y="1650"/>
                  </a:cubicBezTo>
                  <a:cubicBezTo>
                    <a:pt x="584" y="1653"/>
                    <a:pt x="585" y="1653"/>
                    <a:pt x="593" y="1651"/>
                  </a:cubicBezTo>
                  <a:cubicBezTo>
                    <a:pt x="596" y="1650"/>
                    <a:pt x="591" y="1645"/>
                    <a:pt x="591" y="1643"/>
                  </a:cubicBezTo>
                  <a:cubicBezTo>
                    <a:pt x="589" y="1639"/>
                    <a:pt x="594" y="1637"/>
                    <a:pt x="595" y="1637"/>
                  </a:cubicBezTo>
                  <a:cubicBezTo>
                    <a:pt x="598" y="1635"/>
                    <a:pt x="601" y="1635"/>
                    <a:pt x="603" y="1632"/>
                  </a:cubicBezTo>
                  <a:cubicBezTo>
                    <a:pt x="606" y="1630"/>
                    <a:pt x="605" y="1624"/>
                    <a:pt x="606" y="1622"/>
                  </a:cubicBezTo>
                  <a:cubicBezTo>
                    <a:pt x="607" y="1617"/>
                    <a:pt x="608" y="1618"/>
                    <a:pt x="613" y="1618"/>
                  </a:cubicBezTo>
                  <a:cubicBezTo>
                    <a:pt x="617" y="1618"/>
                    <a:pt x="622" y="1622"/>
                    <a:pt x="624" y="1625"/>
                  </a:cubicBezTo>
                  <a:cubicBezTo>
                    <a:pt x="626" y="1627"/>
                    <a:pt x="631" y="1626"/>
                    <a:pt x="633" y="1625"/>
                  </a:cubicBezTo>
                  <a:cubicBezTo>
                    <a:pt x="636" y="1624"/>
                    <a:pt x="635" y="1619"/>
                    <a:pt x="635" y="1617"/>
                  </a:cubicBezTo>
                  <a:cubicBezTo>
                    <a:pt x="634" y="1612"/>
                    <a:pt x="636" y="1613"/>
                    <a:pt x="640" y="1612"/>
                  </a:cubicBezTo>
                  <a:cubicBezTo>
                    <a:pt x="644" y="1611"/>
                    <a:pt x="645" y="1609"/>
                    <a:pt x="645" y="1607"/>
                  </a:cubicBezTo>
                  <a:cubicBezTo>
                    <a:pt x="645" y="1605"/>
                    <a:pt x="635" y="1602"/>
                    <a:pt x="634" y="1601"/>
                  </a:cubicBezTo>
                  <a:cubicBezTo>
                    <a:pt x="628" y="1599"/>
                    <a:pt x="625" y="1596"/>
                    <a:pt x="620" y="1595"/>
                  </a:cubicBezTo>
                  <a:cubicBezTo>
                    <a:pt x="615" y="1594"/>
                    <a:pt x="624" y="1589"/>
                    <a:pt x="625" y="1589"/>
                  </a:cubicBezTo>
                  <a:cubicBezTo>
                    <a:pt x="631" y="1586"/>
                    <a:pt x="635" y="1585"/>
                    <a:pt x="632" y="1579"/>
                  </a:cubicBezTo>
                  <a:cubicBezTo>
                    <a:pt x="631" y="1578"/>
                    <a:pt x="626" y="1574"/>
                    <a:pt x="625" y="1572"/>
                  </a:cubicBezTo>
                  <a:cubicBezTo>
                    <a:pt x="623" y="1570"/>
                    <a:pt x="622" y="1565"/>
                    <a:pt x="621" y="1562"/>
                  </a:cubicBezTo>
                  <a:cubicBezTo>
                    <a:pt x="620" y="1557"/>
                    <a:pt x="619" y="1555"/>
                    <a:pt x="616" y="1552"/>
                  </a:cubicBezTo>
                  <a:cubicBezTo>
                    <a:pt x="613" y="1549"/>
                    <a:pt x="614" y="1548"/>
                    <a:pt x="608" y="1547"/>
                  </a:cubicBezTo>
                  <a:cubicBezTo>
                    <a:pt x="605" y="1546"/>
                    <a:pt x="603" y="1540"/>
                    <a:pt x="602" y="1538"/>
                  </a:cubicBezTo>
                  <a:cubicBezTo>
                    <a:pt x="600" y="1533"/>
                    <a:pt x="602" y="1529"/>
                    <a:pt x="603" y="1526"/>
                  </a:cubicBezTo>
                  <a:cubicBezTo>
                    <a:pt x="604" y="1522"/>
                    <a:pt x="606" y="1519"/>
                    <a:pt x="603" y="1516"/>
                  </a:cubicBezTo>
                  <a:cubicBezTo>
                    <a:pt x="599" y="1512"/>
                    <a:pt x="598" y="1513"/>
                    <a:pt x="596" y="1509"/>
                  </a:cubicBezTo>
                  <a:cubicBezTo>
                    <a:pt x="595" y="1507"/>
                    <a:pt x="599" y="1501"/>
                    <a:pt x="599" y="1499"/>
                  </a:cubicBezTo>
                  <a:cubicBezTo>
                    <a:pt x="599" y="1495"/>
                    <a:pt x="594" y="1491"/>
                    <a:pt x="591" y="1490"/>
                  </a:cubicBezTo>
                  <a:cubicBezTo>
                    <a:pt x="583" y="1487"/>
                    <a:pt x="592" y="1491"/>
                    <a:pt x="596" y="1493"/>
                  </a:cubicBezTo>
                  <a:cubicBezTo>
                    <a:pt x="601" y="1496"/>
                    <a:pt x="606" y="1498"/>
                    <a:pt x="609" y="1499"/>
                  </a:cubicBezTo>
                  <a:cubicBezTo>
                    <a:pt x="614" y="1502"/>
                    <a:pt x="618" y="1497"/>
                    <a:pt x="618" y="1503"/>
                  </a:cubicBezTo>
                  <a:cubicBezTo>
                    <a:pt x="618" y="1506"/>
                    <a:pt x="618" y="1509"/>
                    <a:pt x="617" y="1513"/>
                  </a:cubicBezTo>
                  <a:cubicBezTo>
                    <a:pt x="615" y="1519"/>
                    <a:pt x="620" y="1522"/>
                    <a:pt x="621" y="1527"/>
                  </a:cubicBezTo>
                  <a:cubicBezTo>
                    <a:pt x="622" y="1532"/>
                    <a:pt x="631" y="1536"/>
                    <a:pt x="634" y="1540"/>
                  </a:cubicBezTo>
                  <a:cubicBezTo>
                    <a:pt x="638" y="1543"/>
                    <a:pt x="641" y="1548"/>
                    <a:pt x="644" y="1552"/>
                  </a:cubicBezTo>
                  <a:cubicBezTo>
                    <a:pt x="646" y="1555"/>
                    <a:pt x="646" y="1559"/>
                    <a:pt x="646" y="1563"/>
                  </a:cubicBezTo>
                  <a:cubicBezTo>
                    <a:pt x="646" y="1566"/>
                    <a:pt x="653" y="1567"/>
                    <a:pt x="656" y="1567"/>
                  </a:cubicBezTo>
                  <a:cubicBezTo>
                    <a:pt x="662" y="1567"/>
                    <a:pt x="665" y="1566"/>
                    <a:pt x="668" y="1560"/>
                  </a:cubicBezTo>
                  <a:cubicBezTo>
                    <a:pt x="672" y="1555"/>
                    <a:pt x="676" y="1555"/>
                    <a:pt x="676" y="1548"/>
                  </a:cubicBezTo>
                  <a:cubicBezTo>
                    <a:pt x="676" y="1543"/>
                    <a:pt x="677" y="1540"/>
                    <a:pt x="677" y="1536"/>
                  </a:cubicBezTo>
                  <a:cubicBezTo>
                    <a:pt x="677" y="1531"/>
                    <a:pt x="678" y="1546"/>
                    <a:pt x="679" y="1550"/>
                  </a:cubicBezTo>
                  <a:cubicBezTo>
                    <a:pt x="681" y="1557"/>
                    <a:pt x="680" y="1563"/>
                    <a:pt x="678" y="1569"/>
                  </a:cubicBezTo>
                  <a:cubicBezTo>
                    <a:pt x="677" y="1575"/>
                    <a:pt x="673" y="1577"/>
                    <a:pt x="672" y="1581"/>
                  </a:cubicBezTo>
                  <a:cubicBezTo>
                    <a:pt x="671" y="1585"/>
                    <a:pt x="678" y="1591"/>
                    <a:pt x="679" y="1594"/>
                  </a:cubicBezTo>
                  <a:cubicBezTo>
                    <a:pt x="680" y="1598"/>
                    <a:pt x="681" y="1602"/>
                    <a:pt x="681" y="1606"/>
                  </a:cubicBezTo>
                  <a:cubicBezTo>
                    <a:pt x="681" y="1607"/>
                    <a:pt x="691" y="1602"/>
                    <a:pt x="691" y="1601"/>
                  </a:cubicBezTo>
                  <a:cubicBezTo>
                    <a:pt x="694" y="1598"/>
                    <a:pt x="691" y="1595"/>
                    <a:pt x="695" y="1592"/>
                  </a:cubicBezTo>
                  <a:cubicBezTo>
                    <a:pt x="704" y="1586"/>
                    <a:pt x="705" y="1591"/>
                    <a:pt x="705" y="1597"/>
                  </a:cubicBezTo>
                  <a:cubicBezTo>
                    <a:pt x="705" y="1599"/>
                    <a:pt x="700" y="1602"/>
                    <a:pt x="700" y="1606"/>
                  </a:cubicBezTo>
                  <a:cubicBezTo>
                    <a:pt x="700" y="1609"/>
                    <a:pt x="699" y="1613"/>
                    <a:pt x="699" y="1616"/>
                  </a:cubicBezTo>
                  <a:cubicBezTo>
                    <a:pt x="699" y="1621"/>
                    <a:pt x="712" y="1620"/>
                    <a:pt x="715" y="1620"/>
                  </a:cubicBezTo>
                  <a:cubicBezTo>
                    <a:pt x="721" y="1618"/>
                    <a:pt x="727" y="1616"/>
                    <a:pt x="733" y="1616"/>
                  </a:cubicBezTo>
                  <a:cubicBezTo>
                    <a:pt x="738" y="1616"/>
                    <a:pt x="742" y="1619"/>
                    <a:pt x="748" y="1619"/>
                  </a:cubicBezTo>
                  <a:cubicBezTo>
                    <a:pt x="749" y="1619"/>
                    <a:pt x="750" y="1619"/>
                    <a:pt x="751" y="1619"/>
                  </a:cubicBezTo>
                  <a:cubicBezTo>
                    <a:pt x="755" y="1619"/>
                    <a:pt x="762" y="1615"/>
                    <a:pt x="764" y="1613"/>
                  </a:cubicBezTo>
                  <a:cubicBezTo>
                    <a:pt x="768" y="1609"/>
                    <a:pt x="775" y="1605"/>
                    <a:pt x="777" y="1600"/>
                  </a:cubicBezTo>
                  <a:cubicBezTo>
                    <a:pt x="777" y="1596"/>
                    <a:pt x="781" y="1593"/>
                    <a:pt x="784" y="1590"/>
                  </a:cubicBezTo>
                  <a:cubicBezTo>
                    <a:pt x="787" y="1586"/>
                    <a:pt x="790" y="1584"/>
                    <a:pt x="794" y="1580"/>
                  </a:cubicBezTo>
                  <a:cubicBezTo>
                    <a:pt x="796" y="1578"/>
                    <a:pt x="800" y="1577"/>
                    <a:pt x="803" y="1575"/>
                  </a:cubicBezTo>
                  <a:cubicBezTo>
                    <a:pt x="806" y="1573"/>
                    <a:pt x="806" y="1572"/>
                    <a:pt x="811" y="1572"/>
                  </a:cubicBezTo>
                  <a:cubicBezTo>
                    <a:pt x="817" y="1572"/>
                    <a:pt x="823" y="1574"/>
                    <a:pt x="829" y="1574"/>
                  </a:cubicBezTo>
                  <a:cubicBezTo>
                    <a:pt x="834" y="1574"/>
                    <a:pt x="838" y="1572"/>
                    <a:pt x="843" y="1572"/>
                  </a:cubicBezTo>
                  <a:cubicBezTo>
                    <a:pt x="848" y="1572"/>
                    <a:pt x="857" y="1566"/>
                    <a:pt x="862" y="1564"/>
                  </a:cubicBezTo>
                  <a:cubicBezTo>
                    <a:pt x="868" y="1562"/>
                    <a:pt x="876" y="1567"/>
                    <a:pt x="881" y="1569"/>
                  </a:cubicBezTo>
                  <a:cubicBezTo>
                    <a:pt x="886" y="1571"/>
                    <a:pt x="890" y="1571"/>
                    <a:pt x="893" y="1574"/>
                  </a:cubicBezTo>
                  <a:cubicBezTo>
                    <a:pt x="896" y="1577"/>
                    <a:pt x="899" y="1580"/>
                    <a:pt x="901" y="1584"/>
                  </a:cubicBezTo>
                  <a:cubicBezTo>
                    <a:pt x="903" y="1587"/>
                    <a:pt x="903" y="1590"/>
                    <a:pt x="905" y="1593"/>
                  </a:cubicBezTo>
                  <a:cubicBezTo>
                    <a:pt x="911" y="1599"/>
                    <a:pt x="910" y="1599"/>
                    <a:pt x="903" y="1601"/>
                  </a:cubicBezTo>
                  <a:cubicBezTo>
                    <a:pt x="899" y="1603"/>
                    <a:pt x="894" y="1602"/>
                    <a:pt x="890" y="1602"/>
                  </a:cubicBezTo>
                  <a:cubicBezTo>
                    <a:pt x="885" y="1602"/>
                    <a:pt x="885" y="1603"/>
                    <a:pt x="883" y="1598"/>
                  </a:cubicBezTo>
                  <a:cubicBezTo>
                    <a:pt x="881" y="1595"/>
                    <a:pt x="875" y="1594"/>
                    <a:pt x="872" y="1592"/>
                  </a:cubicBezTo>
                  <a:cubicBezTo>
                    <a:pt x="868" y="1590"/>
                    <a:pt x="865" y="1586"/>
                    <a:pt x="861" y="1585"/>
                  </a:cubicBezTo>
                  <a:cubicBezTo>
                    <a:pt x="857" y="1584"/>
                    <a:pt x="854" y="1585"/>
                    <a:pt x="852" y="1586"/>
                  </a:cubicBezTo>
                  <a:cubicBezTo>
                    <a:pt x="849" y="1587"/>
                    <a:pt x="857" y="1589"/>
                    <a:pt x="857" y="1592"/>
                  </a:cubicBezTo>
                  <a:cubicBezTo>
                    <a:pt x="856" y="1595"/>
                    <a:pt x="852" y="1594"/>
                    <a:pt x="856" y="1598"/>
                  </a:cubicBezTo>
                  <a:cubicBezTo>
                    <a:pt x="857" y="1600"/>
                    <a:pt x="863" y="1602"/>
                    <a:pt x="865" y="1603"/>
                  </a:cubicBezTo>
                  <a:cubicBezTo>
                    <a:pt x="869" y="1604"/>
                    <a:pt x="871" y="1607"/>
                    <a:pt x="871" y="1610"/>
                  </a:cubicBezTo>
                  <a:cubicBezTo>
                    <a:pt x="873" y="1615"/>
                    <a:pt x="861" y="1610"/>
                    <a:pt x="856" y="1613"/>
                  </a:cubicBezTo>
                  <a:cubicBezTo>
                    <a:pt x="855" y="1613"/>
                    <a:pt x="845" y="1611"/>
                    <a:pt x="844" y="1612"/>
                  </a:cubicBezTo>
                  <a:cubicBezTo>
                    <a:pt x="839" y="1613"/>
                    <a:pt x="836" y="1613"/>
                    <a:pt x="830" y="1610"/>
                  </a:cubicBezTo>
                  <a:cubicBezTo>
                    <a:pt x="826" y="1608"/>
                    <a:pt x="822" y="1605"/>
                    <a:pt x="818" y="1604"/>
                  </a:cubicBezTo>
                  <a:cubicBezTo>
                    <a:pt x="811" y="1602"/>
                    <a:pt x="811" y="1605"/>
                    <a:pt x="813" y="1610"/>
                  </a:cubicBezTo>
                  <a:cubicBezTo>
                    <a:pt x="815" y="1614"/>
                    <a:pt x="815" y="1614"/>
                    <a:pt x="815" y="1617"/>
                  </a:cubicBezTo>
                  <a:cubicBezTo>
                    <a:pt x="815" y="1617"/>
                    <a:pt x="803" y="1619"/>
                    <a:pt x="801" y="1620"/>
                  </a:cubicBezTo>
                  <a:cubicBezTo>
                    <a:pt x="798" y="1622"/>
                    <a:pt x="795" y="1624"/>
                    <a:pt x="792" y="1625"/>
                  </a:cubicBezTo>
                  <a:cubicBezTo>
                    <a:pt x="786" y="1626"/>
                    <a:pt x="784" y="1627"/>
                    <a:pt x="778" y="1630"/>
                  </a:cubicBezTo>
                  <a:cubicBezTo>
                    <a:pt x="775" y="1632"/>
                    <a:pt x="774" y="1635"/>
                    <a:pt x="773" y="1637"/>
                  </a:cubicBezTo>
                  <a:cubicBezTo>
                    <a:pt x="771" y="1641"/>
                    <a:pt x="770" y="1643"/>
                    <a:pt x="769" y="1646"/>
                  </a:cubicBezTo>
                  <a:cubicBezTo>
                    <a:pt x="768" y="1648"/>
                    <a:pt x="763" y="1650"/>
                    <a:pt x="761" y="1651"/>
                  </a:cubicBezTo>
                  <a:cubicBezTo>
                    <a:pt x="758" y="1652"/>
                    <a:pt x="758" y="1655"/>
                    <a:pt x="755" y="1657"/>
                  </a:cubicBezTo>
                  <a:cubicBezTo>
                    <a:pt x="752" y="1660"/>
                    <a:pt x="750" y="1662"/>
                    <a:pt x="748" y="1666"/>
                  </a:cubicBezTo>
                  <a:cubicBezTo>
                    <a:pt x="746" y="1668"/>
                    <a:pt x="745" y="1669"/>
                    <a:pt x="742" y="1671"/>
                  </a:cubicBezTo>
                  <a:cubicBezTo>
                    <a:pt x="739" y="1672"/>
                    <a:pt x="735" y="1672"/>
                    <a:pt x="731" y="1674"/>
                  </a:cubicBezTo>
                  <a:cubicBezTo>
                    <a:pt x="727" y="1676"/>
                    <a:pt x="724" y="1676"/>
                    <a:pt x="720" y="1678"/>
                  </a:cubicBezTo>
                  <a:cubicBezTo>
                    <a:pt x="717" y="1680"/>
                    <a:pt x="712" y="1681"/>
                    <a:pt x="708" y="1680"/>
                  </a:cubicBezTo>
                  <a:cubicBezTo>
                    <a:pt x="704" y="1679"/>
                    <a:pt x="699" y="1680"/>
                    <a:pt x="695" y="1680"/>
                  </a:cubicBezTo>
                  <a:cubicBezTo>
                    <a:pt x="690" y="1681"/>
                    <a:pt x="689" y="1680"/>
                    <a:pt x="686" y="1683"/>
                  </a:cubicBezTo>
                  <a:cubicBezTo>
                    <a:pt x="683" y="1686"/>
                    <a:pt x="682" y="1688"/>
                    <a:pt x="679" y="1690"/>
                  </a:cubicBezTo>
                  <a:cubicBezTo>
                    <a:pt x="676" y="1691"/>
                    <a:pt x="672" y="1691"/>
                    <a:pt x="668" y="1690"/>
                  </a:cubicBezTo>
                  <a:cubicBezTo>
                    <a:pt x="665" y="1689"/>
                    <a:pt x="665" y="1693"/>
                    <a:pt x="662" y="1695"/>
                  </a:cubicBezTo>
                  <a:cubicBezTo>
                    <a:pt x="660" y="1697"/>
                    <a:pt x="660" y="1705"/>
                    <a:pt x="659" y="1707"/>
                  </a:cubicBezTo>
                  <a:cubicBezTo>
                    <a:pt x="658" y="1711"/>
                    <a:pt x="656" y="1711"/>
                    <a:pt x="651" y="1712"/>
                  </a:cubicBezTo>
                  <a:cubicBezTo>
                    <a:pt x="647" y="1713"/>
                    <a:pt x="645" y="1713"/>
                    <a:pt x="641" y="1714"/>
                  </a:cubicBezTo>
                  <a:cubicBezTo>
                    <a:pt x="635" y="1716"/>
                    <a:pt x="632" y="1714"/>
                    <a:pt x="631" y="1710"/>
                  </a:cubicBezTo>
                  <a:cubicBezTo>
                    <a:pt x="630" y="1706"/>
                    <a:pt x="626" y="1707"/>
                    <a:pt x="622" y="1707"/>
                  </a:cubicBezTo>
                  <a:cubicBezTo>
                    <a:pt x="617" y="1707"/>
                    <a:pt x="613" y="1706"/>
                    <a:pt x="609" y="1707"/>
                  </a:cubicBezTo>
                  <a:cubicBezTo>
                    <a:pt x="605" y="1708"/>
                    <a:pt x="600" y="1708"/>
                    <a:pt x="596" y="1709"/>
                  </a:cubicBezTo>
                  <a:cubicBezTo>
                    <a:pt x="593" y="1710"/>
                    <a:pt x="590" y="1710"/>
                    <a:pt x="586" y="1710"/>
                  </a:cubicBezTo>
                  <a:cubicBezTo>
                    <a:pt x="580" y="1710"/>
                    <a:pt x="574" y="1710"/>
                    <a:pt x="569" y="1709"/>
                  </a:cubicBezTo>
                  <a:cubicBezTo>
                    <a:pt x="564" y="1708"/>
                    <a:pt x="558" y="1708"/>
                    <a:pt x="555" y="1707"/>
                  </a:cubicBezTo>
                  <a:cubicBezTo>
                    <a:pt x="551" y="1706"/>
                    <a:pt x="546" y="1707"/>
                    <a:pt x="543" y="1707"/>
                  </a:cubicBezTo>
                  <a:cubicBezTo>
                    <a:pt x="538" y="1707"/>
                    <a:pt x="534" y="1708"/>
                    <a:pt x="531" y="1707"/>
                  </a:cubicBezTo>
                  <a:cubicBezTo>
                    <a:pt x="526" y="1706"/>
                    <a:pt x="526" y="1698"/>
                    <a:pt x="525" y="1695"/>
                  </a:cubicBezTo>
                  <a:cubicBezTo>
                    <a:pt x="524" y="1691"/>
                    <a:pt x="528" y="1691"/>
                    <a:pt x="523" y="1687"/>
                  </a:cubicBezTo>
                  <a:cubicBezTo>
                    <a:pt x="521" y="1684"/>
                    <a:pt x="519" y="1683"/>
                    <a:pt x="516" y="1681"/>
                  </a:cubicBezTo>
                  <a:cubicBezTo>
                    <a:pt x="514" y="1679"/>
                    <a:pt x="513" y="1676"/>
                    <a:pt x="511" y="1673"/>
                  </a:cubicBezTo>
                  <a:cubicBezTo>
                    <a:pt x="509" y="1671"/>
                    <a:pt x="508" y="1669"/>
                    <a:pt x="507" y="1667"/>
                  </a:cubicBezTo>
                  <a:cubicBezTo>
                    <a:pt x="505" y="1666"/>
                    <a:pt x="501" y="1664"/>
                    <a:pt x="499" y="1663"/>
                  </a:cubicBezTo>
                  <a:cubicBezTo>
                    <a:pt x="497" y="1662"/>
                    <a:pt x="499" y="1659"/>
                    <a:pt x="494" y="1657"/>
                  </a:cubicBezTo>
                  <a:close/>
                  <a:moveTo>
                    <a:pt x="1249" y="16"/>
                  </a:moveTo>
                  <a:cubicBezTo>
                    <a:pt x="1246" y="27"/>
                    <a:pt x="1244" y="37"/>
                    <a:pt x="1241" y="48"/>
                  </a:cubicBezTo>
                  <a:cubicBezTo>
                    <a:pt x="1241" y="48"/>
                    <a:pt x="1244" y="37"/>
                    <a:pt x="1240" y="48"/>
                  </a:cubicBezTo>
                  <a:cubicBezTo>
                    <a:pt x="1239" y="47"/>
                    <a:pt x="1238" y="47"/>
                    <a:pt x="1238" y="46"/>
                  </a:cubicBezTo>
                  <a:cubicBezTo>
                    <a:pt x="1235" y="44"/>
                    <a:pt x="1233" y="46"/>
                    <a:pt x="1230" y="46"/>
                  </a:cubicBezTo>
                  <a:cubicBezTo>
                    <a:pt x="1227" y="47"/>
                    <a:pt x="1226" y="44"/>
                    <a:pt x="1224" y="43"/>
                  </a:cubicBezTo>
                  <a:cubicBezTo>
                    <a:pt x="1220" y="41"/>
                    <a:pt x="1218" y="38"/>
                    <a:pt x="1217" y="35"/>
                  </a:cubicBezTo>
                  <a:cubicBezTo>
                    <a:pt x="1216" y="31"/>
                    <a:pt x="1218" y="31"/>
                    <a:pt x="1215" y="30"/>
                  </a:cubicBezTo>
                  <a:cubicBezTo>
                    <a:pt x="1212" y="29"/>
                    <a:pt x="1210" y="37"/>
                    <a:pt x="1209" y="38"/>
                  </a:cubicBezTo>
                  <a:cubicBezTo>
                    <a:pt x="1207" y="41"/>
                    <a:pt x="1208" y="42"/>
                    <a:pt x="1205" y="44"/>
                  </a:cubicBezTo>
                  <a:cubicBezTo>
                    <a:pt x="1203" y="45"/>
                    <a:pt x="1202" y="40"/>
                    <a:pt x="1201" y="38"/>
                  </a:cubicBezTo>
                  <a:cubicBezTo>
                    <a:pt x="1200" y="35"/>
                    <a:pt x="1199" y="33"/>
                    <a:pt x="1197" y="31"/>
                  </a:cubicBezTo>
                  <a:cubicBezTo>
                    <a:pt x="1196" y="28"/>
                    <a:pt x="1194" y="28"/>
                    <a:pt x="1191" y="29"/>
                  </a:cubicBezTo>
                  <a:cubicBezTo>
                    <a:pt x="1188" y="29"/>
                    <a:pt x="1186" y="31"/>
                    <a:pt x="1182" y="32"/>
                  </a:cubicBezTo>
                  <a:cubicBezTo>
                    <a:pt x="1179" y="33"/>
                    <a:pt x="1178" y="34"/>
                    <a:pt x="1177" y="36"/>
                  </a:cubicBezTo>
                  <a:cubicBezTo>
                    <a:pt x="1174" y="38"/>
                    <a:pt x="1171" y="36"/>
                    <a:pt x="1167" y="35"/>
                  </a:cubicBezTo>
                  <a:cubicBezTo>
                    <a:pt x="1165" y="34"/>
                    <a:pt x="1166" y="29"/>
                    <a:pt x="1167" y="28"/>
                  </a:cubicBezTo>
                  <a:cubicBezTo>
                    <a:pt x="1168" y="26"/>
                    <a:pt x="1171" y="24"/>
                    <a:pt x="1173" y="24"/>
                  </a:cubicBezTo>
                  <a:cubicBezTo>
                    <a:pt x="1173" y="24"/>
                    <a:pt x="1176" y="19"/>
                    <a:pt x="1177" y="18"/>
                  </a:cubicBezTo>
                  <a:cubicBezTo>
                    <a:pt x="1179" y="16"/>
                    <a:pt x="1184" y="17"/>
                    <a:pt x="1188" y="17"/>
                  </a:cubicBezTo>
                  <a:cubicBezTo>
                    <a:pt x="1191" y="18"/>
                    <a:pt x="1193" y="17"/>
                    <a:pt x="1195" y="16"/>
                  </a:cubicBezTo>
                  <a:cubicBezTo>
                    <a:pt x="1198" y="15"/>
                    <a:pt x="1198" y="13"/>
                    <a:pt x="1202" y="14"/>
                  </a:cubicBezTo>
                  <a:cubicBezTo>
                    <a:pt x="1205" y="15"/>
                    <a:pt x="1209" y="13"/>
                    <a:pt x="1212" y="12"/>
                  </a:cubicBezTo>
                  <a:cubicBezTo>
                    <a:pt x="1210" y="10"/>
                    <a:pt x="1217" y="10"/>
                    <a:pt x="1219" y="9"/>
                  </a:cubicBezTo>
                  <a:cubicBezTo>
                    <a:pt x="1222" y="8"/>
                    <a:pt x="1222" y="6"/>
                    <a:pt x="1225" y="5"/>
                  </a:cubicBezTo>
                  <a:cubicBezTo>
                    <a:pt x="1227" y="5"/>
                    <a:pt x="1229" y="2"/>
                    <a:pt x="1231" y="1"/>
                  </a:cubicBezTo>
                  <a:cubicBezTo>
                    <a:pt x="1234" y="0"/>
                    <a:pt x="1235" y="1"/>
                    <a:pt x="1238" y="3"/>
                  </a:cubicBezTo>
                  <a:cubicBezTo>
                    <a:pt x="1240" y="4"/>
                    <a:pt x="1240" y="6"/>
                    <a:pt x="1242" y="8"/>
                  </a:cubicBezTo>
                  <a:cubicBezTo>
                    <a:pt x="1243" y="11"/>
                    <a:pt x="1244" y="13"/>
                    <a:pt x="1246" y="14"/>
                  </a:cubicBezTo>
                  <a:cubicBezTo>
                    <a:pt x="1247" y="14"/>
                    <a:pt x="1248" y="15"/>
                    <a:pt x="1249" y="16"/>
                  </a:cubicBezTo>
                  <a:close/>
                  <a:moveTo>
                    <a:pt x="1236" y="67"/>
                  </a:moveTo>
                  <a:cubicBezTo>
                    <a:pt x="1234" y="74"/>
                    <a:pt x="1232" y="81"/>
                    <a:pt x="1231" y="87"/>
                  </a:cubicBezTo>
                  <a:cubicBezTo>
                    <a:pt x="1231" y="87"/>
                    <a:pt x="1232" y="81"/>
                    <a:pt x="1231" y="87"/>
                  </a:cubicBezTo>
                  <a:cubicBezTo>
                    <a:pt x="1229" y="88"/>
                    <a:pt x="1227" y="88"/>
                    <a:pt x="1224" y="88"/>
                  </a:cubicBezTo>
                  <a:cubicBezTo>
                    <a:pt x="1221" y="88"/>
                    <a:pt x="1217" y="85"/>
                    <a:pt x="1214" y="86"/>
                  </a:cubicBezTo>
                  <a:cubicBezTo>
                    <a:pt x="1212" y="86"/>
                    <a:pt x="1209" y="86"/>
                    <a:pt x="1207" y="87"/>
                  </a:cubicBezTo>
                  <a:cubicBezTo>
                    <a:pt x="1205" y="88"/>
                    <a:pt x="1202" y="92"/>
                    <a:pt x="1200" y="92"/>
                  </a:cubicBezTo>
                  <a:cubicBezTo>
                    <a:pt x="1199" y="92"/>
                    <a:pt x="1192" y="93"/>
                    <a:pt x="1192" y="95"/>
                  </a:cubicBezTo>
                  <a:cubicBezTo>
                    <a:pt x="1192" y="96"/>
                    <a:pt x="1193" y="102"/>
                    <a:pt x="1195" y="102"/>
                  </a:cubicBezTo>
                  <a:cubicBezTo>
                    <a:pt x="1199" y="102"/>
                    <a:pt x="1202" y="101"/>
                    <a:pt x="1206" y="100"/>
                  </a:cubicBezTo>
                  <a:cubicBezTo>
                    <a:pt x="1208" y="100"/>
                    <a:pt x="1214" y="98"/>
                    <a:pt x="1215" y="99"/>
                  </a:cubicBezTo>
                  <a:cubicBezTo>
                    <a:pt x="1218" y="102"/>
                    <a:pt x="1217" y="102"/>
                    <a:pt x="1217" y="106"/>
                  </a:cubicBezTo>
                  <a:cubicBezTo>
                    <a:pt x="1218" y="109"/>
                    <a:pt x="1219" y="111"/>
                    <a:pt x="1218" y="114"/>
                  </a:cubicBezTo>
                  <a:cubicBezTo>
                    <a:pt x="1217" y="117"/>
                    <a:pt x="1216" y="118"/>
                    <a:pt x="1214" y="120"/>
                  </a:cubicBezTo>
                  <a:cubicBezTo>
                    <a:pt x="1212" y="123"/>
                    <a:pt x="1211" y="125"/>
                    <a:pt x="1207" y="127"/>
                  </a:cubicBezTo>
                  <a:cubicBezTo>
                    <a:pt x="1205" y="128"/>
                    <a:pt x="1202" y="128"/>
                    <a:pt x="1200" y="129"/>
                  </a:cubicBezTo>
                  <a:cubicBezTo>
                    <a:pt x="1198" y="130"/>
                    <a:pt x="1195" y="130"/>
                    <a:pt x="1193" y="129"/>
                  </a:cubicBezTo>
                  <a:cubicBezTo>
                    <a:pt x="1191" y="128"/>
                    <a:pt x="1190" y="123"/>
                    <a:pt x="1188" y="124"/>
                  </a:cubicBezTo>
                  <a:cubicBezTo>
                    <a:pt x="1185" y="125"/>
                    <a:pt x="1181" y="126"/>
                    <a:pt x="1178" y="128"/>
                  </a:cubicBezTo>
                  <a:cubicBezTo>
                    <a:pt x="1174" y="130"/>
                    <a:pt x="1170" y="130"/>
                    <a:pt x="1168" y="131"/>
                  </a:cubicBezTo>
                  <a:cubicBezTo>
                    <a:pt x="1166" y="133"/>
                    <a:pt x="1162" y="133"/>
                    <a:pt x="1159" y="132"/>
                  </a:cubicBezTo>
                  <a:cubicBezTo>
                    <a:pt x="1155" y="131"/>
                    <a:pt x="1156" y="130"/>
                    <a:pt x="1156" y="127"/>
                  </a:cubicBezTo>
                  <a:cubicBezTo>
                    <a:pt x="1156" y="124"/>
                    <a:pt x="1159" y="120"/>
                    <a:pt x="1158" y="119"/>
                  </a:cubicBezTo>
                  <a:cubicBezTo>
                    <a:pt x="1156" y="116"/>
                    <a:pt x="1156" y="115"/>
                    <a:pt x="1153" y="114"/>
                  </a:cubicBezTo>
                  <a:cubicBezTo>
                    <a:pt x="1151" y="113"/>
                    <a:pt x="1147" y="113"/>
                    <a:pt x="1147" y="110"/>
                  </a:cubicBezTo>
                  <a:cubicBezTo>
                    <a:pt x="1146" y="107"/>
                    <a:pt x="1146" y="104"/>
                    <a:pt x="1148" y="101"/>
                  </a:cubicBezTo>
                  <a:cubicBezTo>
                    <a:pt x="1149" y="100"/>
                    <a:pt x="1150" y="96"/>
                    <a:pt x="1150" y="94"/>
                  </a:cubicBezTo>
                  <a:cubicBezTo>
                    <a:pt x="1150" y="90"/>
                    <a:pt x="1151" y="89"/>
                    <a:pt x="1152" y="86"/>
                  </a:cubicBezTo>
                  <a:cubicBezTo>
                    <a:pt x="1154" y="82"/>
                    <a:pt x="1151" y="82"/>
                    <a:pt x="1152" y="78"/>
                  </a:cubicBezTo>
                  <a:cubicBezTo>
                    <a:pt x="1153" y="74"/>
                    <a:pt x="1157" y="75"/>
                    <a:pt x="1158" y="72"/>
                  </a:cubicBezTo>
                  <a:cubicBezTo>
                    <a:pt x="1158" y="71"/>
                    <a:pt x="1160" y="69"/>
                    <a:pt x="1162" y="68"/>
                  </a:cubicBezTo>
                  <a:cubicBezTo>
                    <a:pt x="1165" y="67"/>
                    <a:pt x="1167" y="68"/>
                    <a:pt x="1170" y="68"/>
                  </a:cubicBezTo>
                  <a:cubicBezTo>
                    <a:pt x="1175" y="68"/>
                    <a:pt x="1176" y="66"/>
                    <a:pt x="1180" y="65"/>
                  </a:cubicBezTo>
                  <a:cubicBezTo>
                    <a:pt x="1183" y="64"/>
                    <a:pt x="1187" y="64"/>
                    <a:pt x="1191" y="65"/>
                  </a:cubicBezTo>
                  <a:cubicBezTo>
                    <a:pt x="1195" y="66"/>
                    <a:pt x="1197" y="64"/>
                    <a:pt x="1201" y="64"/>
                  </a:cubicBezTo>
                  <a:cubicBezTo>
                    <a:pt x="1204" y="64"/>
                    <a:pt x="1206" y="65"/>
                    <a:pt x="1208" y="66"/>
                  </a:cubicBezTo>
                  <a:cubicBezTo>
                    <a:pt x="1209" y="66"/>
                    <a:pt x="1210" y="67"/>
                    <a:pt x="1210" y="67"/>
                  </a:cubicBezTo>
                  <a:cubicBezTo>
                    <a:pt x="1214" y="68"/>
                    <a:pt x="1214" y="67"/>
                    <a:pt x="1216" y="65"/>
                  </a:cubicBezTo>
                  <a:cubicBezTo>
                    <a:pt x="1218" y="63"/>
                    <a:pt x="1222" y="63"/>
                    <a:pt x="1225" y="63"/>
                  </a:cubicBezTo>
                  <a:cubicBezTo>
                    <a:pt x="1228" y="62"/>
                    <a:pt x="1228" y="62"/>
                    <a:pt x="1230" y="64"/>
                  </a:cubicBezTo>
                  <a:cubicBezTo>
                    <a:pt x="1232" y="66"/>
                    <a:pt x="1233" y="66"/>
                    <a:pt x="1236" y="67"/>
                  </a:cubicBezTo>
                  <a:close/>
                  <a:moveTo>
                    <a:pt x="1195" y="224"/>
                  </a:moveTo>
                  <a:cubicBezTo>
                    <a:pt x="1194" y="231"/>
                    <a:pt x="1192" y="238"/>
                    <a:pt x="1190" y="245"/>
                  </a:cubicBezTo>
                  <a:cubicBezTo>
                    <a:pt x="1190" y="245"/>
                    <a:pt x="1192" y="238"/>
                    <a:pt x="1190" y="245"/>
                  </a:cubicBezTo>
                  <a:cubicBezTo>
                    <a:pt x="1189" y="245"/>
                    <a:pt x="1189" y="244"/>
                    <a:pt x="1188" y="243"/>
                  </a:cubicBezTo>
                  <a:cubicBezTo>
                    <a:pt x="1185" y="241"/>
                    <a:pt x="1185" y="241"/>
                    <a:pt x="1185" y="241"/>
                  </a:cubicBezTo>
                  <a:cubicBezTo>
                    <a:pt x="1184" y="239"/>
                    <a:pt x="1181" y="237"/>
                    <a:pt x="1181" y="235"/>
                  </a:cubicBezTo>
                  <a:cubicBezTo>
                    <a:pt x="1181" y="232"/>
                    <a:pt x="1182" y="231"/>
                    <a:pt x="1183" y="230"/>
                  </a:cubicBezTo>
                  <a:cubicBezTo>
                    <a:pt x="1185" y="228"/>
                    <a:pt x="1186" y="227"/>
                    <a:pt x="1188" y="226"/>
                  </a:cubicBezTo>
                  <a:cubicBezTo>
                    <a:pt x="1189" y="226"/>
                    <a:pt x="1191" y="225"/>
                    <a:pt x="1192" y="225"/>
                  </a:cubicBezTo>
                  <a:cubicBezTo>
                    <a:pt x="1194" y="225"/>
                    <a:pt x="1194" y="224"/>
                    <a:pt x="1195" y="224"/>
                  </a:cubicBezTo>
                  <a:close/>
                  <a:moveTo>
                    <a:pt x="1171" y="317"/>
                  </a:moveTo>
                  <a:cubicBezTo>
                    <a:pt x="1166" y="338"/>
                    <a:pt x="1160" y="359"/>
                    <a:pt x="1155" y="381"/>
                  </a:cubicBezTo>
                  <a:cubicBezTo>
                    <a:pt x="1155" y="381"/>
                    <a:pt x="1160" y="359"/>
                    <a:pt x="1155" y="381"/>
                  </a:cubicBezTo>
                  <a:cubicBezTo>
                    <a:pt x="1153" y="381"/>
                    <a:pt x="1150" y="379"/>
                    <a:pt x="1148" y="380"/>
                  </a:cubicBezTo>
                  <a:cubicBezTo>
                    <a:pt x="1147" y="381"/>
                    <a:pt x="1145" y="382"/>
                    <a:pt x="1144" y="383"/>
                  </a:cubicBezTo>
                  <a:cubicBezTo>
                    <a:pt x="1142" y="386"/>
                    <a:pt x="1139" y="387"/>
                    <a:pt x="1137" y="389"/>
                  </a:cubicBezTo>
                  <a:cubicBezTo>
                    <a:pt x="1135" y="391"/>
                    <a:pt x="1132" y="392"/>
                    <a:pt x="1129" y="392"/>
                  </a:cubicBezTo>
                  <a:cubicBezTo>
                    <a:pt x="1127" y="392"/>
                    <a:pt x="1125" y="393"/>
                    <a:pt x="1124" y="395"/>
                  </a:cubicBezTo>
                  <a:cubicBezTo>
                    <a:pt x="1122" y="396"/>
                    <a:pt x="1121" y="398"/>
                    <a:pt x="1120" y="400"/>
                  </a:cubicBezTo>
                  <a:cubicBezTo>
                    <a:pt x="1119" y="403"/>
                    <a:pt x="1115" y="405"/>
                    <a:pt x="1111" y="405"/>
                  </a:cubicBezTo>
                  <a:cubicBezTo>
                    <a:pt x="1107" y="405"/>
                    <a:pt x="1100" y="405"/>
                    <a:pt x="1097" y="408"/>
                  </a:cubicBezTo>
                  <a:cubicBezTo>
                    <a:pt x="1096" y="410"/>
                    <a:pt x="1092" y="411"/>
                    <a:pt x="1089" y="411"/>
                  </a:cubicBezTo>
                  <a:cubicBezTo>
                    <a:pt x="1087" y="412"/>
                    <a:pt x="1084" y="412"/>
                    <a:pt x="1081" y="412"/>
                  </a:cubicBezTo>
                  <a:cubicBezTo>
                    <a:pt x="1078" y="413"/>
                    <a:pt x="1074" y="413"/>
                    <a:pt x="1069" y="412"/>
                  </a:cubicBezTo>
                  <a:cubicBezTo>
                    <a:pt x="1066" y="412"/>
                    <a:pt x="1066" y="411"/>
                    <a:pt x="1063" y="410"/>
                  </a:cubicBezTo>
                  <a:cubicBezTo>
                    <a:pt x="1061" y="410"/>
                    <a:pt x="1056" y="409"/>
                    <a:pt x="1054" y="408"/>
                  </a:cubicBezTo>
                  <a:cubicBezTo>
                    <a:pt x="1051" y="408"/>
                    <a:pt x="1050" y="406"/>
                    <a:pt x="1049" y="403"/>
                  </a:cubicBezTo>
                  <a:cubicBezTo>
                    <a:pt x="1048" y="401"/>
                    <a:pt x="1048" y="400"/>
                    <a:pt x="1045" y="398"/>
                  </a:cubicBezTo>
                  <a:cubicBezTo>
                    <a:pt x="1042" y="396"/>
                    <a:pt x="1040" y="394"/>
                    <a:pt x="1037" y="392"/>
                  </a:cubicBezTo>
                  <a:cubicBezTo>
                    <a:pt x="1034" y="389"/>
                    <a:pt x="1035" y="389"/>
                    <a:pt x="1034" y="385"/>
                  </a:cubicBezTo>
                  <a:cubicBezTo>
                    <a:pt x="1034" y="383"/>
                    <a:pt x="1030" y="383"/>
                    <a:pt x="1029" y="381"/>
                  </a:cubicBezTo>
                  <a:cubicBezTo>
                    <a:pt x="1027" y="377"/>
                    <a:pt x="1026" y="376"/>
                    <a:pt x="1027" y="372"/>
                  </a:cubicBezTo>
                  <a:cubicBezTo>
                    <a:pt x="1028" y="372"/>
                    <a:pt x="1028" y="371"/>
                    <a:pt x="1028" y="371"/>
                  </a:cubicBezTo>
                  <a:cubicBezTo>
                    <a:pt x="1029" y="368"/>
                    <a:pt x="1031" y="368"/>
                    <a:pt x="1032" y="366"/>
                  </a:cubicBezTo>
                  <a:cubicBezTo>
                    <a:pt x="1034" y="362"/>
                    <a:pt x="1035" y="363"/>
                    <a:pt x="1039" y="363"/>
                  </a:cubicBezTo>
                  <a:cubicBezTo>
                    <a:pt x="1043" y="364"/>
                    <a:pt x="1043" y="364"/>
                    <a:pt x="1047" y="363"/>
                  </a:cubicBezTo>
                  <a:cubicBezTo>
                    <a:pt x="1049" y="363"/>
                    <a:pt x="1050" y="363"/>
                    <a:pt x="1052" y="363"/>
                  </a:cubicBezTo>
                  <a:cubicBezTo>
                    <a:pt x="1055" y="364"/>
                    <a:pt x="1056" y="366"/>
                    <a:pt x="1060" y="365"/>
                  </a:cubicBezTo>
                  <a:cubicBezTo>
                    <a:pt x="1061" y="364"/>
                    <a:pt x="1067" y="364"/>
                    <a:pt x="1067" y="362"/>
                  </a:cubicBezTo>
                  <a:cubicBezTo>
                    <a:pt x="1068" y="360"/>
                    <a:pt x="1068" y="357"/>
                    <a:pt x="1070" y="357"/>
                  </a:cubicBezTo>
                  <a:cubicBezTo>
                    <a:pt x="1073" y="356"/>
                    <a:pt x="1075" y="354"/>
                    <a:pt x="1078" y="354"/>
                  </a:cubicBezTo>
                  <a:cubicBezTo>
                    <a:pt x="1081" y="354"/>
                    <a:pt x="1084" y="354"/>
                    <a:pt x="1087" y="354"/>
                  </a:cubicBezTo>
                  <a:cubicBezTo>
                    <a:pt x="1091" y="354"/>
                    <a:pt x="1095" y="355"/>
                    <a:pt x="1098" y="355"/>
                  </a:cubicBezTo>
                  <a:cubicBezTo>
                    <a:pt x="1102" y="355"/>
                    <a:pt x="1100" y="356"/>
                    <a:pt x="1102" y="358"/>
                  </a:cubicBezTo>
                  <a:cubicBezTo>
                    <a:pt x="1103" y="359"/>
                    <a:pt x="1105" y="364"/>
                    <a:pt x="1107" y="364"/>
                  </a:cubicBezTo>
                  <a:cubicBezTo>
                    <a:pt x="1110" y="364"/>
                    <a:pt x="1111" y="364"/>
                    <a:pt x="1112" y="363"/>
                  </a:cubicBezTo>
                  <a:cubicBezTo>
                    <a:pt x="1114" y="361"/>
                    <a:pt x="1116" y="360"/>
                    <a:pt x="1117" y="358"/>
                  </a:cubicBezTo>
                  <a:cubicBezTo>
                    <a:pt x="1119" y="357"/>
                    <a:pt x="1120" y="356"/>
                    <a:pt x="1121" y="354"/>
                  </a:cubicBezTo>
                  <a:cubicBezTo>
                    <a:pt x="1122" y="353"/>
                    <a:pt x="1122" y="353"/>
                    <a:pt x="1122" y="353"/>
                  </a:cubicBezTo>
                  <a:cubicBezTo>
                    <a:pt x="1123" y="351"/>
                    <a:pt x="1125" y="348"/>
                    <a:pt x="1127" y="346"/>
                  </a:cubicBezTo>
                  <a:cubicBezTo>
                    <a:pt x="1129" y="346"/>
                    <a:pt x="1135" y="342"/>
                    <a:pt x="1135" y="341"/>
                  </a:cubicBezTo>
                  <a:cubicBezTo>
                    <a:pt x="1134" y="340"/>
                    <a:pt x="1134" y="340"/>
                    <a:pt x="1130" y="340"/>
                  </a:cubicBezTo>
                  <a:cubicBezTo>
                    <a:pt x="1126" y="340"/>
                    <a:pt x="1124" y="342"/>
                    <a:pt x="1121" y="342"/>
                  </a:cubicBezTo>
                  <a:cubicBezTo>
                    <a:pt x="1118" y="342"/>
                    <a:pt x="1114" y="343"/>
                    <a:pt x="1111" y="343"/>
                  </a:cubicBezTo>
                  <a:cubicBezTo>
                    <a:pt x="1107" y="343"/>
                    <a:pt x="1105" y="342"/>
                    <a:pt x="1101" y="341"/>
                  </a:cubicBezTo>
                  <a:cubicBezTo>
                    <a:pt x="1098" y="340"/>
                    <a:pt x="1096" y="339"/>
                    <a:pt x="1097" y="336"/>
                  </a:cubicBezTo>
                  <a:cubicBezTo>
                    <a:pt x="1099" y="333"/>
                    <a:pt x="1100" y="331"/>
                    <a:pt x="1098" y="330"/>
                  </a:cubicBezTo>
                  <a:cubicBezTo>
                    <a:pt x="1095" y="328"/>
                    <a:pt x="1092" y="330"/>
                    <a:pt x="1090" y="332"/>
                  </a:cubicBezTo>
                  <a:cubicBezTo>
                    <a:pt x="1089" y="334"/>
                    <a:pt x="1088" y="335"/>
                    <a:pt x="1086" y="336"/>
                  </a:cubicBezTo>
                  <a:cubicBezTo>
                    <a:pt x="1084" y="337"/>
                    <a:pt x="1083" y="337"/>
                    <a:pt x="1080" y="338"/>
                  </a:cubicBezTo>
                  <a:cubicBezTo>
                    <a:pt x="1079" y="338"/>
                    <a:pt x="1079" y="334"/>
                    <a:pt x="1077" y="335"/>
                  </a:cubicBezTo>
                  <a:cubicBezTo>
                    <a:pt x="1077" y="335"/>
                    <a:pt x="1075" y="338"/>
                    <a:pt x="1074" y="338"/>
                  </a:cubicBezTo>
                  <a:cubicBezTo>
                    <a:pt x="1072" y="338"/>
                    <a:pt x="1070" y="338"/>
                    <a:pt x="1068" y="338"/>
                  </a:cubicBezTo>
                  <a:cubicBezTo>
                    <a:pt x="1064" y="338"/>
                    <a:pt x="1060" y="340"/>
                    <a:pt x="1056" y="339"/>
                  </a:cubicBezTo>
                  <a:cubicBezTo>
                    <a:pt x="1054" y="339"/>
                    <a:pt x="1054" y="338"/>
                    <a:pt x="1054" y="336"/>
                  </a:cubicBezTo>
                  <a:cubicBezTo>
                    <a:pt x="1054" y="333"/>
                    <a:pt x="1056" y="333"/>
                    <a:pt x="1056" y="330"/>
                  </a:cubicBezTo>
                  <a:cubicBezTo>
                    <a:pt x="1057" y="328"/>
                    <a:pt x="1058" y="327"/>
                    <a:pt x="1059" y="325"/>
                  </a:cubicBezTo>
                  <a:cubicBezTo>
                    <a:pt x="1059" y="323"/>
                    <a:pt x="1060" y="321"/>
                    <a:pt x="1060" y="319"/>
                  </a:cubicBezTo>
                  <a:cubicBezTo>
                    <a:pt x="1060" y="318"/>
                    <a:pt x="1060" y="314"/>
                    <a:pt x="1061" y="313"/>
                  </a:cubicBezTo>
                  <a:cubicBezTo>
                    <a:pt x="1063" y="312"/>
                    <a:pt x="1066" y="311"/>
                    <a:pt x="1069" y="310"/>
                  </a:cubicBezTo>
                  <a:cubicBezTo>
                    <a:pt x="1070" y="309"/>
                    <a:pt x="1075" y="304"/>
                    <a:pt x="1074" y="305"/>
                  </a:cubicBezTo>
                  <a:cubicBezTo>
                    <a:pt x="1071" y="306"/>
                    <a:pt x="1065" y="305"/>
                    <a:pt x="1062" y="306"/>
                  </a:cubicBezTo>
                  <a:cubicBezTo>
                    <a:pt x="1060" y="307"/>
                    <a:pt x="1061" y="308"/>
                    <a:pt x="1059" y="310"/>
                  </a:cubicBezTo>
                  <a:cubicBezTo>
                    <a:pt x="1058" y="312"/>
                    <a:pt x="1056" y="314"/>
                    <a:pt x="1054" y="317"/>
                  </a:cubicBezTo>
                  <a:cubicBezTo>
                    <a:pt x="1053" y="320"/>
                    <a:pt x="1053" y="314"/>
                    <a:pt x="1049" y="314"/>
                  </a:cubicBezTo>
                  <a:cubicBezTo>
                    <a:pt x="1047" y="314"/>
                    <a:pt x="1045" y="316"/>
                    <a:pt x="1046" y="318"/>
                  </a:cubicBezTo>
                  <a:cubicBezTo>
                    <a:pt x="1047" y="319"/>
                    <a:pt x="1048" y="321"/>
                    <a:pt x="1048" y="323"/>
                  </a:cubicBezTo>
                  <a:cubicBezTo>
                    <a:pt x="1048" y="324"/>
                    <a:pt x="1049" y="328"/>
                    <a:pt x="1048" y="329"/>
                  </a:cubicBezTo>
                  <a:cubicBezTo>
                    <a:pt x="1047" y="330"/>
                    <a:pt x="1046" y="334"/>
                    <a:pt x="1044" y="334"/>
                  </a:cubicBezTo>
                  <a:cubicBezTo>
                    <a:pt x="1040" y="335"/>
                    <a:pt x="1037" y="334"/>
                    <a:pt x="1034" y="336"/>
                  </a:cubicBezTo>
                  <a:cubicBezTo>
                    <a:pt x="1032" y="337"/>
                    <a:pt x="1030" y="337"/>
                    <a:pt x="1027" y="337"/>
                  </a:cubicBezTo>
                  <a:cubicBezTo>
                    <a:pt x="1025" y="337"/>
                    <a:pt x="1023" y="337"/>
                    <a:pt x="1023" y="336"/>
                  </a:cubicBezTo>
                  <a:cubicBezTo>
                    <a:pt x="1023" y="333"/>
                    <a:pt x="1025" y="330"/>
                    <a:pt x="1025" y="328"/>
                  </a:cubicBezTo>
                  <a:cubicBezTo>
                    <a:pt x="1025" y="326"/>
                    <a:pt x="1028" y="322"/>
                    <a:pt x="1026" y="322"/>
                  </a:cubicBezTo>
                  <a:cubicBezTo>
                    <a:pt x="1024" y="322"/>
                    <a:pt x="1016" y="320"/>
                    <a:pt x="1016" y="321"/>
                  </a:cubicBezTo>
                  <a:cubicBezTo>
                    <a:pt x="1015" y="323"/>
                    <a:pt x="1014" y="326"/>
                    <a:pt x="1013" y="328"/>
                  </a:cubicBezTo>
                  <a:cubicBezTo>
                    <a:pt x="1012" y="330"/>
                    <a:pt x="1009" y="331"/>
                    <a:pt x="1009" y="333"/>
                  </a:cubicBezTo>
                  <a:cubicBezTo>
                    <a:pt x="1008" y="334"/>
                    <a:pt x="1005" y="338"/>
                    <a:pt x="1004" y="336"/>
                  </a:cubicBezTo>
                  <a:cubicBezTo>
                    <a:pt x="1003" y="335"/>
                    <a:pt x="1001" y="333"/>
                    <a:pt x="1000" y="331"/>
                  </a:cubicBezTo>
                  <a:cubicBezTo>
                    <a:pt x="1000" y="329"/>
                    <a:pt x="998" y="327"/>
                    <a:pt x="998" y="326"/>
                  </a:cubicBezTo>
                  <a:cubicBezTo>
                    <a:pt x="997" y="324"/>
                    <a:pt x="997" y="322"/>
                    <a:pt x="997" y="320"/>
                  </a:cubicBezTo>
                  <a:cubicBezTo>
                    <a:pt x="998" y="318"/>
                    <a:pt x="999" y="317"/>
                    <a:pt x="998" y="315"/>
                  </a:cubicBezTo>
                  <a:cubicBezTo>
                    <a:pt x="997" y="312"/>
                    <a:pt x="998" y="312"/>
                    <a:pt x="999" y="310"/>
                  </a:cubicBezTo>
                  <a:cubicBezTo>
                    <a:pt x="1000" y="307"/>
                    <a:pt x="999" y="307"/>
                    <a:pt x="996" y="307"/>
                  </a:cubicBezTo>
                  <a:cubicBezTo>
                    <a:pt x="993" y="307"/>
                    <a:pt x="992" y="307"/>
                    <a:pt x="990" y="309"/>
                  </a:cubicBezTo>
                  <a:cubicBezTo>
                    <a:pt x="988" y="311"/>
                    <a:pt x="987" y="311"/>
                    <a:pt x="984" y="311"/>
                  </a:cubicBezTo>
                  <a:cubicBezTo>
                    <a:pt x="983" y="311"/>
                    <a:pt x="979" y="311"/>
                    <a:pt x="979" y="310"/>
                  </a:cubicBezTo>
                  <a:cubicBezTo>
                    <a:pt x="978" y="308"/>
                    <a:pt x="977" y="307"/>
                    <a:pt x="976" y="306"/>
                  </a:cubicBezTo>
                  <a:cubicBezTo>
                    <a:pt x="974" y="304"/>
                    <a:pt x="974" y="302"/>
                    <a:pt x="972" y="300"/>
                  </a:cubicBezTo>
                  <a:cubicBezTo>
                    <a:pt x="971" y="299"/>
                    <a:pt x="970" y="299"/>
                    <a:pt x="969" y="297"/>
                  </a:cubicBezTo>
                  <a:cubicBezTo>
                    <a:pt x="968" y="296"/>
                    <a:pt x="966" y="294"/>
                    <a:pt x="967" y="292"/>
                  </a:cubicBezTo>
                  <a:cubicBezTo>
                    <a:pt x="967" y="291"/>
                    <a:pt x="969" y="289"/>
                    <a:pt x="969" y="287"/>
                  </a:cubicBezTo>
                  <a:cubicBezTo>
                    <a:pt x="969" y="283"/>
                    <a:pt x="971" y="285"/>
                    <a:pt x="974" y="283"/>
                  </a:cubicBezTo>
                  <a:cubicBezTo>
                    <a:pt x="974" y="282"/>
                    <a:pt x="974" y="282"/>
                    <a:pt x="974" y="282"/>
                  </a:cubicBezTo>
                  <a:cubicBezTo>
                    <a:pt x="976" y="282"/>
                    <a:pt x="977" y="280"/>
                    <a:pt x="980" y="279"/>
                  </a:cubicBezTo>
                  <a:cubicBezTo>
                    <a:pt x="981" y="278"/>
                    <a:pt x="981" y="277"/>
                    <a:pt x="982" y="276"/>
                  </a:cubicBezTo>
                  <a:cubicBezTo>
                    <a:pt x="984" y="275"/>
                    <a:pt x="984" y="275"/>
                    <a:pt x="986" y="275"/>
                  </a:cubicBezTo>
                  <a:cubicBezTo>
                    <a:pt x="989" y="275"/>
                    <a:pt x="992" y="276"/>
                    <a:pt x="994" y="277"/>
                  </a:cubicBezTo>
                  <a:cubicBezTo>
                    <a:pt x="997" y="278"/>
                    <a:pt x="1001" y="278"/>
                    <a:pt x="1005" y="279"/>
                  </a:cubicBezTo>
                  <a:cubicBezTo>
                    <a:pt x="1008" y="281"/>
                    <a:pt x="1011" y="282"/>
                    <a:pt x="1015" y="282"/>
                  </a:cubicBezTo>
                  <a:cubicBezTo>
                    <a:pt x="1017" y="282"/>
                    <a:pt x="1019" y="282"/>
                    <a:pt x="1021" y="280"/>
                  </a:cubicBezTo>
                  <a:cubicBezTo>
                    <a:pt x="1022" y="279"/>
                    <a:pt x="1025" y="276"/>
                    <a:pt x="1027" y="275"/>
                  </a:cubicBezTo>
                  <a:cubicBezTo>
                    <a:pt x="1030" y="273"/>
                    <a:pt x="1036" y="273"/>
                    <a:pt x="1040" y="271"/>
                  </a:cubicBezTo>
                  <a:cubicBezTo>
                    <a:pt x="1042" y="270"/>
                    <a:pt x="1044" y="268"/>
                    <a:pt x="1040" y="268"/>
                  </a:cubicBezTo>
                  <a:cubicBezTo>
                    <a:pt x="1037" y="268"/>
                    <a:pt x="1033" y="268"/>
                    <a:pt x="1031" y="269"/>
                  </a:cubicBezTo>
                  <a:cubicBezTo>
                    <a:pt x="1028" y="271"/>
                    <a:pt x="1025" y="271"/>
                    <a:pt x="1021" y="271"/>
                  </a:cubicBezTo>
                  <a:cubicBezTo>
                    <a:pt x="1019" y="271"/>
                    <a:pt x="1016" y="271"/>
                    <a:pt x="1014" y="272"/>
                  </a:cubicBezTo>
                  <a:cubicBezTo>
                    <a:pt x="1011" y="273"/>
                    <a:pt x="1008" y="274"/>
                    <a:pt x="1005" y="274"/>
                  </a:cubicBezTo>
                  <a:cubicBezTo>
                    <a:pt x="1001" y="274"/>
                    <a:pt x="995" y="274"/>
                    <a:pt x="992" y="271"/>
                  </a:cubicBezTo>
                  <a:cubicBezTo>
                    <a:pt x="991" y="269"/>
                    <a:pt x="988" y="267"/>
                    <a:pt x="989" y="265"/>
                  </a:cubicBezTo>
                  <a:cubicBezTo>
                    <a:pt x="989" y="262"/>
                    <a:pt x="991" y="262"/>
                    <a:pt x="992" y="259"/>
                  </a:cubicBezTo>
                  <a:cubicBezTo>
                    <a:pt x="993" y="257"/>
                    <a:pt x="994" y="255"/>
                    <a:pt x="995" y="254"/>
                  </a:cubicBezTo>
                  <a:cubicBezTo>
                    <a:pt x="995" y="253"/>
                    <a:pt x="997" y="251"/>
                    <a:pt x="998" y="250"/>
                  </a:cubicBezTo>
                  <a:cubicBezTo>
                    <a:pt x="998" y="250"/>
                    <a:pt x="1002" y="247"/>
                    <a:pt x="1004" y="247"/>
                  </a:cubicBezTo>
                  <a:cubicBezTo>
                    <a:pt x="1006" y="248"/>
                    <a:pt x="1007" y="248"/>
                    <a:pt x="1009" y="249"/>
                  </a:cubicBezTo>
                  <a:cubicBezTo>
                    <a:pt x="1010" y="250"/>
                    <a:pt x="1012" y="251"/>
                    <a:pt x="1015" y="251"/>
                  </a:cubicBezTo>
                  <a:cubicBezTo>
                    <a:pt x="1017" y="251"/>
                    <a:pt x="1019" y="250"/>
                    <a:pt x="1021" y="249"/>
                  </a:cubicBezTo>
                  <a:cubicBezTo>
                    <a:pt x="1023" y="249"/>
                    <a:pt x="1025" y="247"/>
                    <a:pt x="1027" y="247"/>
                  </a:cubicBezTo>
                  <a:cubicBezTo>
                    <a:pt x="1032" y="247"/>
                    <a:pt x="1037" y="246"/>
                    <a:pt x="1041" y="247"/>
                  </a:cubicBezTo>
                  <a:cubicBezTo>
                    <a:pt x="1046" y="248"/>
                    <a:pt x="1052" y="249"/>
                    <a:pt x="1057" y="249"/>
                  </a:cubicBezTo>
                  <a:cubicBezTo>
                    <a:pt x="1064" y="249"/>
                    <a:pt x="1059" y="249"/>
                    <a:pt x="1056" y="248"/>
                  </a:cubicBezTo>
                  <a:cubicBezTo>
                    <a:pt x="1049" y="247"/>
                    <a:pt x="1043" y="247"/>
                    <a:pt x="1035" y="247"/>
                  </a:cubicBezTo>
                  <a:cubicBezTo>
                    <a:pt x="1030" y="247"/>
                    <a:pt x="1027" y="248"/>
                    <a:pt x="1022" y="249"/>
                  </a:cubicBezTo>
                  <a:cubicBezTo>
                    <a:pt x="1019" y="250"/>
                    <a:pt x="1016" y="251"/>
                    <a:pt x="1013" y="248"/>
                  </a:cubicBezTo>
                  <a:cubicBezTo>
                    <a:pt x="1012" y="248"/>
                    <a:pt x="1008" y="244"/>
                    <a:pt x="1009" y="242"/>
                  </a:cubicBezTo>
                  <a:cubicBezTo>
                    <a:pt x="1009" y="240"/>
                    <a:pt x="1011" y="239"/>
                    <a:pt x="1012" y="238"/>
                  </a:cubicBezTo>
                  <a:cubicBezTo>
                    <a:pt x="1012" y="234"/>
                    <a:pt x="1012" y="233"/>
                    <a:pt x="1014" y="231"/>
                  </a:cubicBezTo>
                  <a:cubicBezTo>
                    <a:pt x="1015" y="229"/>
                    <a:pt x="1016" y="227"/>
                    <a:pt x="1018" y="227"/>
                  </a:cubicBezTo>
                  <a:cubicBezTo>
                    <a:pt x="1019" y="227"/>
                    <a:pt x="1022" y="226"/>
                    <a:pt x="1023" y="225"/>
                  </a:cubicBezTo>
                  <a:cubicBezTo>
                    <a:pt x="1024" y="223"/>
                    <a:pt x="1024" y="220"/>
                    <a:pt x="1025" y="219"/>
                  </a:cubicBezTo>
                  <a:cubicBezTo>
                    <a:pt x="1026" y="217"/>
                    <a:pt x="1027" y="217"/>
                    <a:pt x="1029" y="216"/>
                  </a:cubicBezTo>
                  <a:cubicBezTo>
                    <a:pt x="1030" y="215"/>
                    <a:pt x="1032" y="214"/>
                    <a:pt x="1034" y="214"/>
                  </a:cubicBezTo>
                  <a:cubicBezTo>
                    <a:pt x="1037" y="214"/>
                    <a:pt x="1039" y="216"/>
                    <a:pt x="1042" y="216"/>
                  </a:cubicBezTo>
                  <a:cubicBezTo>
                    <a:pt x="1044" y="217"/>
                    <a:pt x="1046" y="218"/>
                    <a:pt x="1049" y="220"/>
                  </a:cubicBezTo>
                  <a:cubicBezTo>
                    <a:pt x="1050" y="220"/>
                    <a:pt x="1061" y="224"/>
                    <a:pt x="1061" y="223"/>
                  </a:cubicBezTo>
                  <a:cubicBezTo>
                    <a:pt x="1060" y="222"/>
                    <a:pt x="1059" y="219"/>
                    <a:pt x="1058" y="218"/>
                  </a:cubicBezTo>
                  <a:cubicBezTo>
                    <a:pt x="1055" y="216"/>
                    <a:pt x="1052" y="215"/>
                    <a:pt x="1050" y="213"/>
                  </a:cubicBezTo>
                  <a:cubicBezTo>
                    <a:pt x="1049" y="212"/>
                    <a:pt x="1047" y="211"/>
                    <a:pt x="1047" y="208"/>
                  </a:cubicBezTo>
                  <a:cubicBezTo>
                    <a:pt x="1047" y="205"/>
                    <a:pt x="1047" y="205"/>
                    <a:pt x="1048" y="204"/>
                  </a:cubicBezTo>
                  <a:cubicBezTo>
                    <a:pt x="1050" y="203"/>
                    <a:pt x="1051" y="202"/>
                    <a:pt x="1051" y="199"/>
                  </a:cubicBezTo>
                  <a:cubicBezTo>
                    <a:pt x="1051" y="197"/>
                    <a:pt x="1052" y="195"/>
                    <a:pt x="1054" y="194"/>
                  </a:cubicBezTo>
                  <a:cubicBezTo>
                    <a:pt x="1056" y="194"/>
                    <a:pt x="1058" y="195"/>
                    <a:pt x="1060" y="195"/>
                  </a:cubicBezTo>
                  <a:cubicBezTo>
                    <a:pt x="1062" y="194"/>
                    <a:pt x="1063" y="194"/>
                    <a:pt x="1065" y="193"/>
                  </a:cubicBezTo>
                  <a:cubicBezTo>
                    <a:pt x="1067" y="193"/>
                    <a:pt x="1069" y="192"/>
                    <a:pt x="1071" y="192"/>
                  </a:cubicBezTo>
                  <a:cubicBezTo>
                    <a:pt x="1074" y="192"/>
                    <a:pt x="1078" y="194"/>
                    <a:pt x="1080" y="193"/>
                  </a:cubicBezTo>
                  <a:cubicBezTo>
                    <a:pt x="1087" y="193"/>
                    <a:pt x="1079" y="193"/>
                    <a:pt x="1082" y="193"/>
                  </a:cubicBezTo>
                  <a:cubicBezTo>
                    <a:pt x="1083" y="194"/>
                    <a:pt x="1085" y="195"/>
                    <a:pt x="1085" y="197"/>
                  </a:cubicBezTo>
                  <a:cubicBezTo>
                    <a:pt x="1086" y="198"/>
                    <a:pt x="1086" y="201"/>
                    <a:pt x="1087" y="202"/>
                  </a:cubicBezTo>
                  <a:cubicBezTo>
                    <a:pt x="1089" y="203"/>
                    <a:pt x="1090" y="203"/>
                    <a:pt x="1091" y="205"/>
                  </a:cubicBezTo>
                  <a:cubicBezTo>
                    <a:pt x="1092" y="206"/>
                    <a:pt x="1094" y="208"/>
                    <a:pt x="1093" y="211"/>
                  </a:cubicBezTo>
                  <a:cubicBezTo>
                    <a:pt x="1092" y="213"/>
                    <a:pt x="1091" y="215"/>
                    <a:pt x="1090" y="217"/>
                  </a:cubicBezTo>
                  <a:cubicBezTo>
                    <a:pt x="1088" y="218"/>
                    <a:pt x="1084" y="219"/>
                    <a:pt x="1084" y="222"/>
                  </a:cubicBezTo>
                  <a:cubicBezTo>
                    <a:pt x="1083" y="223"/>
                    <a:pt x="1083" y="226"/>
                    <a:pt x="1084" y="227"/>
                  </a:cubicBezTo>
                  <a:cubicBezTo>
                    <a:pt x="1086" y="229"/>
                    <a:pt x="1088" y="229"/>
                    <a:pt x="1091" y="229"/>
                  </a:cubicBezTo>
                  <a:cubicBezTo>
                    <a:pt x="1094" y="229"/>
                    <a:pt x="1101" y="228"/>
                    <a:pt x="1104" y="229"/>
                  </a:cubicBezTo>
                  <a:cubicBezTo>
                    <a:pt x="1107" y="230"/>
                    <a:pt x="1110" y="229"/>
                    <a:pt x="1112" y="230"/>
                  </a:cubicBezTo>
                  <a:cubicBezTo>
                    <a:pt x="1114" y="231"/>
                    <a:pt x="1117" y="233"/>
                    <a:pt x="1119" y="235"/>
                  </a:cubicBezTo>
                  <a:cubicBezTo>
                    <a:pt x="1119" y="237"/>
                    <a:pt x="1120" y="238"/>
                    <a:pt x="1120" y="240"/>
                  </a:cubicBezTo>
                  <a:cubicBezTo>
                    <a:pt x="1120" y="243"/>
                    <a:pt x="1120" y="244"/>
                    <a:pt x="1120" y="247"/>
                  </a:cubicBezTo>
                  <a:cubicBezTo>
                    <a:pt x="1119" y="249"/>
                    <a:pt x="1119" y="252"/>
                    <a:pt x="1121" y="255"/>
                  </a:cubicBezTo>
                  <a:cubicBezTo>
                    <a:pt x="1121" y="257"/>
                    <a:pt x="1122" y="258"/>
                    <a:pt x="1123" y="259"/>
                  </a:cubicBezTo>
                  <a:cubicBezTo>
                    <a:pt x="1124" y="262"/>
                    <a:pt x="1127" y="261"/>
                    <a:pt x="1128" y="263"/>
                  </a:cubicBezTo>
                  <a:cubicBezTo>
                    <a:pt x="1128" y="263"/>
                    <a:pt x="1131" y="267"/>
                    <a:pt x="1130" y="268"/>
                  </a:cubicBezTo>
                  <a:cubicBezTo>
                    <a:pt x="1129" y="269"/>
                    <a:pt x="1129" y="271"/>
                    <a:pt x="1127" y="272"/>
                  </a:cubicBezTo>
                  <a:cubicBezTo>
                    <a:pt x="1127" y="273"/>
                    <a:pt x="1122" y="274"/>
                    <a:pt x="1122" y="275"/>
                  </a:cubicBezTo>
                  <a:cubicBezTo>
                    <a:pt x="1122" y="277"/>
                    <a:pt x="1122" y="278"/>
                    <a:pt x="1124" y="280"/>
                  </a:cubicBezTo>
                  <a:cubicBezTo>
                    <a:pt x="1126" y="281"/>
                    <a:pt x="1128" y="280"/>
                    <a:pt x="1131" y="280"/>
                  </a:cubicBezTo>
                  <a:cubicBezTo>
                    <a:pt x="1134" y="280"/>
                    <a:pt x="1136" y="279"/>
                    <a:pt x="1137" y="281"/>
                  </a:cubicBezTo>
                  <a:cubicBezTo>
                    <a:pt x="1138" y="282"/>
                    <a:pt x="1139" y="285"/>
                    <a:pt x="1139" y="287"/>
                  </a:cubicBezTo>
                  <a:cubicBezTo>
                    <a:pt x="1138" y="289"/>
                    <a:pt x="1138" y="291"/>
                    <a:pt x="1137" y="294"/>
                  </a:cubicBezTo>
                  <a:cubicBezTo>
                    <a:pt x="1137" y="296"/>
                    <a:pt x="1135" y="298"/>
                    <a:pt x="1135" y="301"/>
                  </a:cubicBezTo>
                  <a:cubicBezTo>
                    <a:pt x="1135" y="304"/>
                    <a:pt x="1136" y="305"/>
                    <a:pt x="1137" y="307"/>
                  </a:cubicBezTo>
                  <a:cubicBezTo>
                    <a:pt x="1139" y="308"/>
                    <a:pt x="1142" y="308"/>
                    <a:pt x="1145" y="309"/>
                  </a:cubicBezTo>
                  <a:cubicBezTo>
                    <a:pt x="1146" y="310"/>
                    <a:pt x="1151" y="311"/>
                    <a:pt x="1153" y="311"/>
                  </a:cubicBezTo>
                  <a:cubicBezTo>
                    <a:pt x="1155" y="311"/>
                    <a:pt x="1158" y="310"/>
                    <a:pt x="1160" y="312"/>
                  </a:cubicBezTo>
                  <a:cubicBezTo>
                    <a:pt x="1161" y="313"/>
                    <a:pt x="1163" y="314"/>
                    <a:pt x="1165" y="315"/>
                  </a:cubicBezTo>
                  <a:cubicBezTo>
                    <a:pt x="1167" y="316"/>
                    <a:pt x="1169" y="317"/>
                    <a:pt x="1171" y="317"/>
                  </a:cubicBezTo>
                  <a:close/>
                  <a:moveTo>
                    <a:pt x="1102" y="593"/>
                  </a:moveTo>
                  <a:cubicBezTo>
                    <a:pt x="1103" y="587"/>
                    <a:pt x="1105" y="581"/>
                    <a:pt x="1106" y="577"/>
                  </a:cubicBezTo>
                  <a:cubicBezTo>
                    <a:pt x="1105" y="576"/>
                    <a:pt x="1102" y="571"/>
                    <a:pt x="1099" y="570"/>
                  </a:cubicBezTo>
                  <a:cubicBezTo>
                    <a:pt x="1096" y="568"/>
                    <a:pt x="1093" y="567"/>
                    <a:pt x="1089" y="571"/>
                  </a:cubicBezTo>
                  <a:cubicBezTo>
                    <a:pt x="1085" y="575"/>
                    <a:pt x="1087" y="574"/>
                    <a:pt x="1089" y="578"/>
                  </a:cubicBezTo>
                  <a:cubicBezTo>
                    <a:pt x="1091" y="581"/>
                    <a:pt x="1093" y="582"/>
                    <a:pt x="1096" y="585"/>
                  </a:cubicBezTo>
                  <a:cubicBezTo>
                    <a:pt x="1098" y="587"/>
                    <a:pt x="1099" y="588"/>
                    <a:pt x="1101" y="591"/>
                  </a:cubicBezTo>
                  <a:cubicBezTo>
                    <a:pt x="1101" y="592"/>
                    <a:pt x="1101" y="592"/>
                    <a:pt x="1102" y="593"/>
                  </a:cubicBezTo>
                  <a:close/>
                  <a:moveTo>
                    <a:pt x="783" y="796"/>
                  </a:moveTo>
                  <a:cubicBezTo>
                    <a:pt x="783" y="796"/>
                    <a:pt x="844" y="819"/>
                    <a:pt x="932" y="842"/>
                  </a:cubicBezTo>
                  <a:cubicBezTo>
                    <a:pt x="933" y="848"/>
                    <a:pt x="933" y="848"/>
                    <a:pt x="933" y="848"/>
                  </a:cubicBezTo>
                  <a:cubicBezTo>
                    <a:pt x="932" y="858"/>
                    <a:pt x="932" y="858"/>
                    <a:pt x="932" y="858"/>
                  </a:cubicBezTo>
                  <a:cubicBezTo>
                    <a:pt x="933" y="861"/>
                    <a:pt x="933" y="861"/>
                    <a:pt x="933" y="861"/>
                  </a:cubicBezTo>
                  <a:cubicBezTo>
                    <a:pt x="942" y="860"/>
                    <a:pt x="942" y="860"/>
                    <a:pt x="942" y="860"/>
                  </a:cubicBezTo>
                  <a:cubicBezTo>
                    <a:pt x="949" y="853"/>
                    <a:pt x="949" y="853"/>
                    <a:pt x="949" y="853"/>
                  </a:cubicBezTo>
                  <a:cubicBezTo>
                    <a:pt x="951" y="847"/>
                    <a:pt x="951" y="847"/>
                    <a:pt x="951" y="847"/>
                  </a:cubicBezTo>
                  <a:cubicBezTo>
                    <a:pt x="978" y="854"/>
                    <a:pt x="1006" y="861"/>
                    <a:pt x="1035" y="867"/>
                  </a:cubicBezTo>
                  <a:cubicBezTo>
                    <a:pt x="1035" y="867"/>
                    <a:pt x="1070" y="719"/>
                    <a:pt x="1095" y="620"/>
                  </a:cubicBezTo>
                  <a:cubicBezTo>
                    <a:pt x="1094" y="620"/>
                    <a:pt x="1094" y="620"/>
                    <a:pt x="1093" y="620"/>
                  </a:cubicBezTo>
                  <a:cubicBezTo>
                    <a:pt x="1092" y="620"/>
                    <a:pt x="1085" y="618"/>
                    <a:pt x="1085" y="617"/>
                  </a:cubicBezTo>
                  <a:cubicBezTo>
                    <a:pt x="1084" y="613"/>
                    <a:pt x="1084" y="613"/>
                    <a:pt x="1079" y="612"/>
                  </a:cubicBezTo>
                  <a:cubicBezTo>
                    <a:pt x="1076" y="611"/>
                    <a:pt x="1071" y="610"/>
                    <a:pt x="1068" y="612"/>
                  </a:cubicBezTo>
                  <a:cubicBezTo>
                    <a:pt x="1066" y="613"/>
                    <a:pt x="1060" y="614"/>
                    <a:pt x="1059" y="615"/>
                  </a:cubicBezTo>
                  <a:cubicBezTo>
                    <a:pt x="1057" y="617"/>
                    <a:pt x="1053" y="623"/>
                    <a:pt x="1051" y="623"/>
                  </a:cubicBezTo>
                  <a:cubicBezTo>
                    <a:pt x="1049" y="624"/>
                    <a:pt x="1044" y="624"/>
                    <a:pt x="1041" y="624"/>
                  </a:cubicBezTo>
                  <a:cubicBezTo>
                    <a:pt x="1036" y="624"/>
                    <a:pt x="1035" y="622"/>
                    <a:pt x="1038" y="617"/>
                  </a:cubicBezTo>
                  <a:cubicBezTo>
                    <a:pt x="1038" y="616"/>
                    <a:pt x="1039" y="615"/>
                    <a:pt x="1039" y="614"/>
                  </a:cubicBezTo>
                  <a:cubicBezTo>
                    <a:pt x="1041" y="611"/>
                    <a:pt x="1044" y="609"/>
                    <a:pt x="1049" y="607"/>
                  </a:cubicBezTo>
                  <a:cubicBezTo>
                    <a:pt x="1050" y="607"/>
                    <a:pt x="1057" y="602"/>
                    <a:pt x="1057" y="601"/>
                  </a:cubicBezTo>
                  <a:cubicBezTo>
                    <a:pt x="1058" y="599"/>
                    <a:pt x="1061" y="593"/>
                    <a:pt x="1060" y="590"/>
                  </a:cubicBezTo>
                  <a:cubicBezTo>
                    <a:pt x="1059" y="587"/>
                    <a:pt x="1055" y="584"/>
                    <a:pt x="1055" y="580"/>
                  </a:cubicBezTo>
                  <a:cubicBezTo>
                    <a:pt x="1055" y="579"/>
                    <a:pt x="1055" y="579"/>
                    <a:pt x="1055" y="579"/>
                  </a:cubicBezTo>
                  <a:cubicBezTo>
                    <a:pt x="1054" y="576"/>
                    <a:pt x="1048" y="574"/>
                    <a:pt x="1047" y="570"/>
                  </a:cubicBezTo>
                  <a:cubicBezTo>
                    <a:pt x="1046" y="566"/>
                    <a:pt x="1041" y="564"/>
                    <a:pt x="1039" y="562"/>
                  </a:cubicBezTo>
                  <a:cubicBezTo>
                    <a:pt x="1035" y="558"/>
                    <a:pt x="1034" y="557"/>
                    <a:pt x="1031" y="553"/>
                  </a:cubicBezTo>
                  <a:cubicBezTo>
                    <a:pt x="1028" y="550"/>
                    <a:pt x="1024" y="550"/>
                    <a:pt x="1021" y="547"/>
                  </a:cubicBezTo>
                  <a:cubicBezTo>
                    <a:pt x="1018" y="544"/>
                    <a:pt x="1014" y="540"/>
                    <a:pt x="1009" y="543"/>
                  </a:cubicBezTo>
                  <a:cubicBezTo>
                    <a:pt x="1004" y="545"/>
                    <a:pt x="1002" y="546"/>
                    <a:pt x="1000" y="550"/>
                  </a:cubicBezTo>
                  <a:cubicBezTo>
                    <a:pt x="999" y="551"/>
                    <a:pt x="995" y="557"/>
                    <a:pt x="994" y="559"/>
                  </a:cubicBezTo>
                  <a:cubicBezTo>
                    <a:pt x="994" y="561"/>
                    <a:pt x="991" y="567"/>
                    <a:pt x="991" y="570"/>
                  </a:cubicBezTo>
                  <a:cubicBezTo>
                    <a:pt x="991" y="572"/>
                    <a:pt x="990" y="581"/>
                    <a:pt x="987" y="577"/>
                  </a:cubicBezTo>
                  <a:cubicBezTo>
                    <a:pt x="985" y="575"/>
                    <a:pt x="978" y="575"/>
                    <a:pt x="976" y="572"/>
                  </a:cubicBezTo>
                  <a:cubicBezTo>
                    <a:pt x="972" y="569"/>
                    <a:pt x="963" y="575"/>
                    <a:pt x="961" y="570"/>
                  </a:cubicBezTo>
                  <a:cubicBezTo>
                    <a:pt x="961" y="567"/>
                    <a:pt x="961" y="563"/>
                    <a:pt x="965" y="561"/>
                  </a:cubicBezTo>
                  <a:cubicBezTo>
                    <a:pt x="969" y="559"/>
                    <a:pt x="970" y="558"/>
                    <a:pt x="975" y="557"/>
                  </a:cubicBezTo>
                  <a:cubicBezTo>
                    <a:pt x="981" y="555"/>
                    <a:pt x="983" y="554"/>
                    <a:pt x="985" y="548"/>
                  </a:cubicBezTo>
                  <a:cubicBezTo>
                    <a:pt x="986" y="546"/>
                    <a:pt x="990" y="539"/>
                    <a:pt x="989" y="536"/>
                  </a:cubicBezTo>
                  <a:cubicBezTo>
                    <a:pt x="988" y="532"/>
                    <a:pt x="987" y="530"/>
                    <a:pt x="987" y="526"/>
                  </a:cubicBezTo>
                  <a:cubicBezTo>
                    <a:pt x="987" y="520"/>
                    <a:pt x="990" y="514"/>
                    <a:pt x="989" y="508"/>
                  </a:cubicBezTo>
                  <a:cubicBezTo>
                    <a:pt x="987" y="502"/>
                    <a:pt x="986" y="502"/>
                    <a:pt x="979" y="502"/>
                  </a:cubicBezTo>
                  <a:cubicBezTo>
                    <a:pt x="972" y="502"/>
                    <a:pt x="962" y="501"/>
                    <a:pt x="956" y="504"/>
                  </a:cubicBezTo>
                  <a:cubicBezTo>
                    <a:pt x="954" y="505"/>
                    <a:pt x="947" y="509"/>
                    <a:pt x="944" y="509"/>
                  </a:cubicBezTo>
                  <a:cubicBezTo>
                    <a:pt x="940" y="509"/>
                    <a:pt x="933" y="511"/>
                    <a:pt x="930" y="512"/>
                  </a:cubicBezTo>
                  <a:cubicBezTo>
                    <a:pt x="926" y="514"/>
                    <a:pt x="924" y="516"/>
                    <a:pt x="920" y="517"/>
                  </a:cubicBezTo>
                  <a:cubicBezTo>
                    <a:pt x="917" y="517"/>
                    <a:pt x="909" y="518"/>
                    <a:pt x="906" y="520"/>
                  </a:cubicBezTo>
                  <a:cubicBezTo>
                    <a:pt x="906" y="521"/>
                    <a:pt x="906" y="521"/>
                    <a:pt x="905" y="522"/>
                  </a:cubicBezTo>
                  <a:cubicBezTo>
                    <a:pt x="901" y="524"/>
                    <a:pt x="896" y="526"/>
                    <a:pt x="892" y="527"/>
                  </a:cubicBezTo>
                  <a:cubicBezTo>
                    <a:pt x="888" y="529"/>
                    <a:pt x="884" y="532"/>
                    <a:pt x="881" y="533"/>
                  </a:cubicBezTo>
                  <a:cubicBezTo>
                    <a:pt x="876" y="536"/>
                    <a:pt x="870" y="534"/>
                    <a:pt x="864" y="535"/>
                  </a:cubicBezTo>
                  <a:cubicBezTo>
                    <a:pt x="859" y="536"/>
                    <a:pt x="857" y="537"/>
                    <a:pt x="853" y="540"/>
                  </a:cubicBezTo>
                  <a:cubicBezTo>
                    <a:pt x="851" y="542"/>
                    <a:pt x="845" y="545"/>
                    <a:pt x="842" y="547"/>
                  </a:cubicBezTo>
                  <a:cubicBezTo>
                    <a:pt x="839" y="551"/>
                    <a:pt x="838" y="551"/>
                    <a:pt x="838" y="557"/>
                  </a:cubicBezTo>
                  <a:cubicBezTo>
                    <a:pt x="838" y="564"/>
                    <a:pt x="839" y="561"/>
                    <a:pt x="842" y="564"/>
                  </a:cubicBezTo>
                  <a:cubicBezTo>
                    <a:pt x="844" y="566"/>
                    <a:pt x="845" y="571"/>
                    <a:pt x="844" y="575"/>
                  </a:cubicBezTo>
                  <a:cubicBezTo>
                    <a:pt x="841" y="580"/>
                    <a:pt x="839" y="577"/>
                    <a:pt x="835" y="577"/>
                  </a:cubicBezTo>
                  <a:cubicBezTo>
                    <a:pt x="831" y="577"/>
                    <a:pt x="827" y="577"/>
                    <a:pt x="824" y="579"/>
                  </a:cubicBezTo>
                  <a:cubicBezTo>
                    <a:pt x="820" y="581"/>
                    <a:pt x="819" y="583"/>
                    <a:pt x="816" y="585"/>
                  </a:cubicBezTo>
                  <a:cubicBezTo>
                    <a:pt x="814" y="585"/>
                    <a:pt x="809" y="587"/>
                    <a:pt x="808" y="589"/>
                  </a:cubicBezTo>
                  <a:cubicBezTo>
                    <a:pt x="807" y="591"/>
                    <a:pt x="804" y="592"/>
                    <a:pt x="803" y="595"/>
                  </a:cubicBezTo>
                  <a:cubicBezTo>
                    <a:pt x="801" y="599"/>
                    <a:pt x="799" y="603"/>
                    <a:pt x="799" y="606"/>
                  </a:cubicBezTo>
                  <a:cubicBezTo>
                    <a:pt x="799" y="608"/>
                    <a:pt x="795" y="620"/>
                    <a:pt x="797" y="622"/>
                  </a:cubicBezTo>
                  <a:cubicBezTo>
                    <a:pt x="797" y="623"/>
                    <a:pt x="797" y="624"/>
                    <a:pt x="798" y="625"/>
                  </a:cubicBezTo>
                  <a:cubicBezTo>
                    <a:pt x="800" y="626"/>
                    <a:pt x="801" y="628"/>
                    <a:pt x="804" y="630"/>
                  </a:cubicBezTo>
                  <a:cubicBezTo>
                    <a:pt x="807" y="633"/>
                    <a:pt x="807" y="631"/>
                    <a:pt x="812" y="631"/>
                  </a:cubicBezTo>
                  <a:cubicBezTo>
                    <a:pt x="815" y="631"/>
                    <a:pt x="820" y="630"/>
                    <a:pt x="822" y="632"/>
                  </a:cubicBezTo>
                  <a:cubicBezTo>
                    <a:pt x="826" y="635"/>
                    <a:pt x="823" y="636"/>
                    <a:pt x="822" y="641"/>
                  </a:cubicBezTo>
                  <a:cubicBezTo>
                    <a:pt x="821" y="646"/>
                    <a:pt x="820" y="644"/>
                    <a:pt x="816" y="647"/>
                  </a:cubicBezTo>
                  <a:cubicBezTo>
                    <a:pt x="815" y="648"/>
                    <a:pt x="806" y="653"/>
                    <a:pt x="809" y="657"/>
                  </a:cubicBezTo>
                  <a:cubicBezTo>
                    <a:pt x="812" y="659"/>
                    <a:pt x="813" y="659"/>
                    <a:pt x="819" y="659"/>
                  </a:cubicBezTo>
                  <a:cubicBezTo>
                    <a:pt x="823" y="659"/>
                    <a:pt x="826" y="657"/>
                    <a:pt x="831" y="658"/>
                  </a:cubicBezTo>
                  <a:cubicBezTo>
                    <a:pt x="834" y="659"/>
                    <a:pt x="835" y="661"/>
                    <a:pt x="837" y="663"/>
                  </a:cubicBezTo>
                  <a:cubicBezTo>
                    <a:pt x="840" y="666"/>
                    <a:pt x="842" y="665"/>
                    <a:pt x="847" y="667"/>
                  </a:cubicBezTo>
                  <a:cubicBezTo>
                    <a:pt x="851" y="669"/>
                    <a:pt x="857" y="669"/>
                    <a:pt x="863" y="669"/>
                  </a:cubicBezTo>
                  <a:cubicBezTo>
                    <a:pt x="867" y="669"/>
                    <a:pt x="870" y="670"/>
                    <a:pt x="875" y="670"/>
                  </a:cubicBezTo>
                  <a:cubicBezTo>
                    <a:pt x="878" y="670"/>
                    <a:pt x="886" y="669"/>
                    <a:pt x="888" y="671"/>
                  </a:cubicBezTo>
                  <a:cubicBezTo>
                    <a:pt x="890" y="673"/>
                    <a:pt x="891" y="675"/>
                    <a:pt x="886" y="676"/>
                  </a:cubicBezTo>
                  <a:cubicBezTo>
                    <a:pt x="883" y="677"/>
                    <a:pt x="882" y="678"/>
                    <a:pt x="879" y="680"/>
                  </a:cubicBezTo>
                  <a:cubicBezTo>
                    <a:pt x="875" y="682"/>
                    <a:pt x="873" y="682"/>
                    <a:pt x="869" y="683"/>
                  </a:cubicBezTo>
                  <a:cubicBezTo>
                    <a:pt x="865" y="684"/>
                    <a:pt x="860" y="685"/>
                    <a:pt x="856" y="685"/>
                  </a:cubicBezTo>
                  <a:cubicBezTo>
                    <a:pt x="851" y="685"/>
                    <a:pt x="844" y="684"/>
                    <a:pt x="839" y="684"/>
                  </a:cubicBezTo>
                  <a:cubicBezTo>
                    <a:pt x="833" y="684"/>
                    <a:pt x="827" y="684"/>
                    <a:pt x="821" y="684"/>
                  </a:cubicBezTo>
                  <a:cubicBezTo>
                    <a:pt x="817" y="684"/>
                    <a:pt x="811" y="683"/>
                    <a:pt x="806" y="684"/>
                  </a:cubicBezTo>
                  <a:cubicBezTo>
                    <a:pt x="803" y="685"/>
                    <a:pt x="796" y="685"/>
                    <a:pt x="794" y="687"/>
                  </a:cubicBezTo>
                  <a:cubicBezTo>
                    <a:pt x="793" y="690"/>
                    <a:pt x="793" y="693"/>
                    <a:pt x="793" y="698"/>
                  </a:cubicBezTo>
                  <a:cubicBezTo>
                    <a:pt x="793" y="703"/>
                    <a:pt x="793" y="707"/>
                    <a:pt x="793" y="712"/>
                  </a:cubicBezTo>
                  <a:cubicBezTo>
                    <a:pt x="793" y="717"/>
                    <a:pt x="795" y="719"/>
                    <a:pt x="797" y="722"/>
                  </a:cubicBezTo>
                  <a:cubicBezTo>
                    <a:pt x="800" y="725"/>
                    <a:pt x="799" y="729"/>
                    <a:pt x="801" y="732"/>
                  </a:cubicBezTo>
                  <a:cubicBezTo>
                    <a:pt x="802" y="735"/>
                    <a:pt x="802" y="739"/>
                    <a:pt x="805" y="741"/>
                  </a:cubicBezTo>
                  <a:cubicBezTo>
                    <a:pt x="809" y="743"/>
                    <a:pt x="817" y="747"/>
                    <a:pt x="821" y="748"/>
                  </a:cubicBezTo>
                  <a:cubicBezTo>
                    <a:pt x="827" y="750"/>
                    <a:pt x="833" y="749"/>
                    <a:pt x="839" y="750"/>
                  </a:cubicBezTo>
                  <a:cubicBezTo>
                    <a:pt x="845" y="750"/>
                    <a:pt x="846" y="753"/>
                    <a:pt x="850" y="757"/>
                  </a:cubicBezTo>
                  <a:cubicBezTo>
                    <a:pt x="854" y="761"/>
                    <a:pt x="854" y="760"/>
                    <a:pt x="861" y="762"/>
                  </a:cubicBezTo>
                  <a:cubicBezTo>
                    <a:pt x="866" y="763"/>
                    <a:pt x="870" y="764"/>
                    <a:pt x="876" y="765"/>
                  </a:cubicBezTo>
                  <a:cubicBezTo>
                    <a:pt x="879" y="766"/>
                    <a:pt x="885" y="767"/>
                    <a:pt x="889" y="767"/>
                  </a:cubicBezTo>
                  <a:cubicBezTo>
                    <a:pt x="895" y="767"/>
                    <a:pt x="904" y="766"/>
                    <a:pt x="911" y="767"/>
                  </a:cubicBezTo>
                  <a:cubicBezTo>
                    <a:pt x="914" y="768"/>
                    <a:pt x="920" y="767"/>
                    <a:pt x="923" y="769"/>
                  </a:cubicBezTo>
                  <a:cubicBezTo>
                    <a:pt x="925" y="770"/>
                    <a:pt x="927" y="773"/>
                    <a:pt x="931" y="774"/>
                  </a:cubicBezTo>
                  <a:cubicBezTo>
                    <a:pt x="935" y="775"/>
                    <a:pt x="941" y="777"/>
                    <a:pt x="944" y="780"/>
                  </a:cubicBezTo>
                  <a:cubicBezTo>
                    <a:pt x="947" y="783"/>
                    <a:pt x="950" y="786"/>
                    <a:pt x="952" y="790"/>
                  </a:cubicBezTo>
                  <a:cubicBezTo>
                    <a:pt x="954" y="793"/>
                    <a:pt x="955" y="797"/>
                    <a:pt x="958" y="800"/>
                  </a:cubicBezTo>
                  <a:cubicBezTo>
                    <a:pt x="961" y="803"/>
                    <a:pt x="962" y="804"/>
                    <a:pt x="965" y="807"/>
                  </a:cubicBezTo>
                  <a:cubicBezTo>
                    <a:pt x="972" y="814"/>
                    <a:pt x="961" y="811"/>
                    <a:pt x="961" y="814"/>
                  </a:cubicBezTo>
                  <a:cubicBezTo>
                    <a:pt x="961" y="817"/>
                    <a:pt x="960" y="822"/>
                    <a:pt x="956" y="821"/>
                  </a:cubicBezTo>
                  <a:cubicBezTo>
                    <a:pt x="954" y="821"/>
                    <a:pt x="953" y="821"/>
                    <a:pt x="952" y="820"/>
                  </a:cubicBezTo>
                  <a:cubicBezTo>
                    <a:pt x="945" y="818"/>
                    <a:pt x="937" y="815"/>
                    <a:pt x="930" y="813"/>
                  </a:cubicBezTo>
                  <a:cubicBezTo>
                    <a:pt x="926" y="812"/>
                    <a:pt x="918" y="811"/>
                    <a:pt x="915" y="808"/>
                  </a:cubicBezTo>
                  <a:cubicBezTo>
                    <a:pt x="912" y="805"/>
                    <a:pt x="910" y="806"/>
                    <a:pt x="906" y="804"/>
                  </a:cubicBezTo>
                  <a:cubicBezTo>
                    <a:pt x="904" y="803"/>
                    <a:pt x="898" y="800"/>
                    <a:pt x="894" y="800"/>
                  </a:cubicBezTo>
                  <a:cubicBezTo>
                    <a:pt x="890" y="800"/>
                    <a:pt x="884" y="799"/>
                    <a:pt x="879" y="800"/>
                  </a:cubicBezTo>
                  <a:cubicBezTo>
                    <a:pt x="873" y="801"/>
                    <a:pt x="869" y="801"/>
                    <a:pt x="864" y="801"/>
                  </a:cubicBezTo>
                  <a:cubicBezTo>
                    <a:pt x="855" y="801"/>
                    <a:pt x="846" y="799"/>
                    <a:pt x="838" y="799"/>
                  </a:cubicBezTo>
                  <a:cubicBezTo>
                    <a:pt x="833" y="799"/>
                    <a:pt x="829" y="796"/>
                    <a:pt x="824" y="795"/>
                  </a:cubicBezTo>
                  <a:cubicBezTo>
                    <a:pt x="818" y="794"/>
                    <a:pt x="812" y="794"/>
                    <a:pt x="806" y="794"/>
                  </a:cubicBezTo>
                  <a:cubicBezTo>
                    <a:pt x="802" y="794"/>
                    <a:pt x="798" y="795"/>
                    <a:pt x="794" y="795"/>
                  </a:cubicBezTo>
                  <a:cubicBezTo>
                    <a:pt x="791" y="795"/>
                    <a:pt x="784" y="793"/>
                    <a:pt x="784" y="795"/>
                  </a:cubicBezTo>
                  <a:cubicBezTo>
                    <a:pt x="783" y="795"/>
                    <a:pt x="783" y="795"/>
                    <a:pt x="783" y="796"/>
                  </a:cubicBezTo>
                  <a:close/>
                  <a:moveTo>
                    <a:pt x="1142" y="83"/>
                  </a:moveTo>
                  <a:cubicBezTo>
                    <a:pt x="1140" y="82"/>
                    <a:pt x="1135" y="84"/>
                    <a:pt x="1132" y="83"/>
                  </a:cubicBezTo>
                  <a:cubicBezTo>
                    <a:pt x="1130" y="81"/>
                    <a:pt x="1128" y="79"/>
                    <a:pt x="1127" y="77"/>
                  </a:cubicBezTo>
                  <a:cubicBezTo>
                    <a:pt x="1126" y="76"/>
                    <a:pt x="1126" y="74"/>
                    <a:pt x="1125" y="72"/>
                  </a:cubicBezTo>
                  <a:cubicBezTo>
                    <a:pt x="1123" y="70"/>
                    <a:pt x="1124" y="68"/>
                    <a:pt x="1122" y="67"/>
                  </a:cubicBezTo>
                  <a:cubicBezTo>
                    <a:pt x="1122" y="66"/>
                    <a:pt x="1121" y="66"/>
                    <a:pt x="1121" y="65"/>
                  </a:cubicBezTo>
                  <a:cubicBezTo>
                    <a:pt x="1120" y="64"/>
                    <a:pt x="1119" y="64"/>
                    <a:pt x="1119" y="62"/>
                  </a:cubicBezTo>
                  <a:cubicBezTo>
                    <a:pt x="1118" y="59"/>
                    <a:pt x="1119" y="58"/>
                    <a:pt x="1120" y="56"/>
                  </a:cubicBezTo>
                  <a:cubicBezTo>
                    <a:pt x="1123" y="54"/>
                    <a:pt x="1126" y="54"/>
                    <a:pt x="1129" y="54"/>
                  </a:cubicBezTo>
                  <a:cubicBezTo>
                    <a:pt x="1132" y="53"/>
                    <a:pt x="1132" y="53"/>
                    <a:pt x="1134" y="50"/>
                  </a:cubicBezTo>
                  <a:cubicBezTo>
                    <a:pt x="1135" y="48"/>
                    <a:pt x="1135" y="55"/>
                    <a:pt x="1135" y="56"/>
                  </a:cubicBezTo>
                  <a:cubicBezTo>
                    <a:pt x="1135" y="59"/>
                    <a:pt x="1137" y="60"/>
                    <a:pt x="1138" y="62"/>
                  </a:cubicBezTo>
                  <a:cubicBezTo>
                    <a:pt x="1139" y="64"/>
                    <a:pt x="1141" y="66"/>
                    <a:pt x="1142" y="67"/>
                  </a:cubicBezTo>
                  <a:cubicBezTo>
                    <a:pt x="1145" y="70"/>
                    <a:pt x="1147" y="68"/>
                    <a:pt x="1147" y="72"/>
                  </a:cubicBezTo>
                  <a:cubicBezTo>
                    <a:pt x="1148" y="72"/>
                    <a:pt x="1145" y="76"/>
                    <a:pt x="1144" y="76"/>
                  </a:cubicBezTo>
                  <a:cubicBezTo>
                    <a:pt x="1143" y="79"/>
                    <a:pt x="1145" y="80"/>
                    <a:pt x="1142" y="83"/>
                  </a:cubicBezTo>
                  <a:close/>
                  <a:moveTo>
                    <a:pt x="1101" y="175"/>
                  </a:moveTo>
                  <a:cubicBezTo>
                    <a:pt x="1102" y="170"/>
                    <a:pt x="1094" y="168"/>
                    <a:pt x="1092" y="164"/>
                  </a:cubicBezTo>
                  <a:cubicBezTo>
                    <a:pt x="1089" y="158"/>
                    <a:pt x="1100" y="158"/>
                    <a:pt x="1103" y="157"/>
                  </a:cubicBezTo>
                  <a:cubicBezTo>
                    <a:pt x="1108" y="156"/>
                    <a:pt x="1113" y="163"/>
                    <a:pt x="1115" y="165"/>
                  </a:cubicBezTo>
                  <a:cubicBezTo>
                    <a:pt x="1120" y="169"/>
                    <a:pt x="1117" y="174"/>
                    <a:pt x="1114" y="177"/>
                  </a:cubicBezTo>
                  <a:cubicBezTo>
                    <a:pt x="1111" y="180"/>
                    <a:pt x="1104" y="176"/>
                    <a:pt x="1101" y="175"/>
                  </a:cubicBezTo>
                  <a:close/>
                  <a:moveTo>
                    <a:pt x="1013" y="141"/>
                  </a:moveTo>
                  <a:cubicBezTo>
                    <a:pt x="1012" y="138"/>
                    <a:pt x="1002" y="147"/>
                    <a:pt x="1000" y="149"/>
                  </a:cubicBezTo>
                  <a:cubicBezTo>
                    <a:pt x="998" y="152"/>
                    <a:pt x="997" y="158"/>
                    <a:pt x="996" y="161"/>
                  </a:cubicBezTo>
                  <a:cubicBezTo>
                    <a:pt x="995" y="166"/>
                    <a:pt x="993" y="162"/>
                    <a:pt x="989" y="162"/>
                  </a:cubicBezTo>
                  <a:cubicBezTo>
                    <a:pt x="988" y="162"/>
                    <a:pt x="988" y="175"/>
                    <a:pt x="988" y="178"/>
                  </a:cubicBezTo>
                  <a:cubicBezTo>
                    <a:pt x="988" y="184"/>
                    <a:pt x="983" y="184"/>
                    <a:pt x="978" y="186"/>
                  </a:cubicBezTo>
                  <a:cubicBezTo>
                    <a:pt x="973" y="187"/>
                    <a:pt x="967" y="192"/>
                    <a:pt x="966" y="195"/>
                  </a:cubicBezTo>
                  <a:cubicBezTo>
                    <a:pt x="963" y="200"/>
                    <a:pt x="963" y="184"/>
                    <a:pt x="963" y="179"/>
                  </a:cubicBezTo>
                  <a:cubicBezTo>
                    <a:pt x="963" y="167"/>
                    <a:pt x="960" y="180"/>
                    <a:pt x="960" y="185"/>
                  </a:cubicBezTo>
                  <a:cubicBezTo>
                    <a:pt x="960" y="189"/>
                    <a:pt x="957" y="193"/>
                    <a:pt x="955" y="196"/>
                  </a:cubicBezTo>
                  <a:cubicBezTo>
                    <a:pt x="951" y="200"/>
                    <a:pt x="950" y="203"/>
                    <a:pt x="949" y="208"/>
                  </a:cubicBezTo>
                  <a:cubicBezTo>
                    <a:pt x="947" y="214"/>
                    <a:pt x="940" y="212"/>
                    <a:pt x="937" y="211"/>
                  </a:cubicBezTo>
                  <a:cubicBezTo>
                    <a:pt x="931" y="209"/>
                    <a:pt x="928" y="207"/>
                    <a:pt x="926" y="205"/>
                  </a:cubicBezTo>
                  <a:cubicBezTo>
                    <a:pt x="923" y="202"/>
                    <a:pt x="925" y="192"/>
                    <a:pt x="926" y="189"/>
                  </a:cubicBezTo>
                  <a:cubicBezTo>
                    <a:pt x="927" y="182"/>
                    <a:pt x="928" y="178"/>
                    <a:pt x="928" y="175"/>
                  </a:cubicBezTo>
                  <a:cubicBezTo>
                    <a:pt x="926" y="169"/>
                    <a:pt x="921" y="184"/>
                    <a:pt x="915" y="187"/>
                  </a:cubicBezTo>
                  <a:cubicBezTo>
                    <a:pt x="911" y="189"/>
                    <a:pt x="908" y="190"/>
                    <a:pt x="902" y="189"/>
                  </a:cubicBezTo>
                  <a:cubicBezTo>
                    <a:pt x="897" y="187"/>
                    <a:pt x="896" y="180"/>
                    <a:pt x="897" y="177"/>
                  </a:cubicBezTo>
                  <a:cubicBezTo>
                    <a:pt x="898" y="173"/>
                    <a:pt x="892" y="178"/>
                    <a:pt x="890" y="181"/>
                  </a:cubicBezTo>
                  <a:cubicBezTo>
                    <a:pt x="888" y="183"/>
                    <a:pt x="883" y="184"/>
                    <a:pt x="878" y="184"/>
                  </a:cubicBezTo>
                  <a:cubicBezTo>
                    <a:pt x="873" y="184"/>
                    <a:pt x="876" y="174"/>
                    <a:pt x="877" y="172"/>
                  </a:cubicBezTo>
                  <a:cubicBezTo>
                    <a:pt x="879" y="168"/>
                    <a:pt x="881" y="168"/>
                    <a:pt x="882" y="162"/>
                  </a:cubicBezTo>
                  <a:cubicBezTo>
                    <a:pt x="884" y="156"/>
                    <a:pt x="884" y="155"/>
                    <a:pt x="886" y="150"/>
                  </a:cubicBezTo>
                  <a:cubicBezTo>
                    <a:pt x="888" y="147"/>
                    <a:pt x="895" y="142"/>
                    <a:pt x="899" y="140"/>
                  </a:cubicBezTo>
                  <a:cubicBezTo>
                    <a:pt x="905" y="137"/>
                    <a:pt x="909" y="140"/>
                    <a:pt x="911" y="142"/>
                  </a:cubicBezTo>
                  <a:cubicBezTo>
                    <a:pt x="916" y="147"/>
                    <a:pt x="920" y="145"/>
                    <a:pt x="926" y="141"/>
                  </a:cubicBezTo>
                  <a:cubicBezTo>
                    <a:pt x="930" y="138"/>
                    <a:pt x="935" y="134"/>
                    <a:pt x="940" y="132"/>
                  </a:cubicBezTo>
                  <a:cubicBezTo>
                    <a:pt x="944" y="130"/>
                    <a:pt x="947" y="126"/>
                    <a:pt x="951" y="123"/>
                  </a:cubicBezTo>
                  <a:cubicBezTo>
                    <a:pt x="954" y="120"/>
                    <a:pt x="966" y="120"/>
                    <a:pt x="969" y="117"/>
                  </a:cubicBezTo>
                  <a:cubicBezTo>
                    <a:pt x="974" y="112"/>
                    <a:pt x="976" y="106"/>
                    <a:pt x="978" y="102"/>
                  </a:cubicBezTo>
                  <a:cubicBezTo>
                    <a:pt x="979" y="99"/>
                    <a:pt x="987" y="94"/>
                    <a:pt x="990" y="94"/>
                  </a:cubicBezTo>
                  <a:cubicBezTo>
                    <a:pt x="995" y="92"/>
                    <a:pt x="1000" y="90"/>
                    <a:pt x="1005" y="89"/>
                  </a:cubicBezTo>
                  <a:cubicBezTo>
                    <a:pt x="1011" y="87"/>
                    <a:pt x="1016" y="87"/>
                    <a:pt x="1020" y="86"/>
                  </a:cubicBezTo>
                  <a:cubicBezTo>
                    <a:pt x="1026" y="84"/>
                    <a:pt x="1033" y="86"/>
                    <a:pt x="1037" y="87"/>
                  </a:cubicBezTo>
                  <a:cubicBezTo>
                    <a:pt x="1042" y="88"/>
                    <a:pt x="1048" y="95"/>
                    <a:pt x="1050" y="99"/>
                  </a:cubicBezTo>
                  <a:cubicBezTo>
                    <a:pt x="1053" y="105"/>
                    <a:pt x="1057" y="97"/>
                    <a:pt x="1059" y="95"/>
                  </a:cubicBezTo>
                  <a:cubicBezTo>
                    <a:pt x="1062" y="91"/>
                    <a:pt x="1061" y="88"/>
                    <a:pt x="1064" y="85"/>
                  </a:cubicBezTo>
                  <a:cubicBezTo>
                    <a:pt x="1067" y="82"/>
                    <a:pt x="1077" y="87"/>
                    <a:pt x="1078" y="88"/>
                  </a:cubicBezTo>
                  <a:cubicBezTo>
                    <a:pt x="1080" y="89"/>
                    <a:pt x="1083" y="96"/>
                    <a:pt x="1084" y="98"/>
                  </a:cubicBezTo>
                  <a:cubicBezTo>
                    <a:pt x="1087" y="102"/>
                    <a:pt x="1087" y="105"/>
                    <a:pt x="1088" y="110"/>
                  </a:cubicBezTo>
                  <a:cubicBezTo>
                    <a:pt x="1089" y="115"/>
                    <a:pt x="1094" y="116"/>
                    <a:pt x="1088" y="121"/>
                  </a:cubicBezTo>
                  <a:cubicBezTo>
                    <a:pt x="1086" y="123"/>
                    <a:pt x="1076" y="122"/>
                    <a:pt x="1073" y="122"/>
                  </a:cubicBezTo>
                  <a:cubicBezTo>
                    <a:pt x="1069" y="122"/>
                    <a:pt x="1066" y="131"/>
                    <a:pt x="1065" y="133"/>
                  </a:cubicBezTo>
                  <a:cubicBezTo>
                    <a:pt x="1063" y="137"/>
                    <a:pt x="1066" y="143"/>
                    <a:pt x="1064" y="146"/>
                  </a:cubicBezTo>
                  <a:cubicBezTo>
                    <a:pt x="1063" y="149"/>
                    <a:pt x="1053" y="152"/>
                    <a:pt x="1051" y="153"/>
                  </a:cubicBezTo>
                  <a:cubicBezTo>
                    <a:pt x="1047" y="155"/>
                    <a:pt x="1052" y="162"/>
                    <a:pt x="1055" y="165"/>
                  </a:cubicBezTo>
                  <a:cubicBezTo>
                    <a:pt x="1058" y="169"/>
                    <a:pt x="1047" y="173"/>
                    <a:pt x="1046" y="175"/>
                  </a:cubicBezTo>
                  <a:cubicBezTo>
                    <a:pt x="1044" y="176"/>
                    <a:pt x="1036" y="177"/>
                    <a:pt x="1033" y="178"/>
                  </a:cubicBezTo>
                  <a:cubicBezTo>
                    <a:pt x="1027" y="179"/>
                    <a:pt x="1025" y="183"/>
                    <a:pt x="1024" y="187"/>
                  </a:cubicBezTo>
                  <a:cubicBezTo>
                    <a:pt x="1021" y="191"/>
                    <a:pt x="1018" y="194"/>
                    <a:pt x="1013" y="195"/>
                  </a:cubicBezTo>
                  <a:cubicBezTo>
                    <a:pt x="1008" y="196"/>
                    <a:pt x="1004" y="191"/>
                    <a:pt x="1003" y="188"/>
                  </a:cubicBezTo>
                  <a:cubicBezTo>
                    <a:pt x="1002" y="181"/>
                    <a:pt x="1001" y="177"/>
                    <a:pt x="1003" y="172"/>
                  </a:cubicBezTo>
                  <a:cubicBezTo>
                    <a:pt x="1006" y="168"/>
                    <a:pt x="1008" y="164"/>
                    <a:pt x="1009" y="160"/>
                  </a:cubicBezTo>
                  <a:cubicBezTo>
                    <a:pt x="1012" y="156"/>
                    <a:pt x="1013" y="152"/>
                    <a:pt x="1014" y="147"/>
                  </a:cubicBezTo>
                  <a:cubicBezTo>
                    <a:pt x="1015" y="146"/>
                    <a:pt x="1014" y="142"/>
                    <a:pt x="1013" y="141"/>
                  </a:cubicBezTo>
                  <a:close/>
                  <a:moveTo>
                    <a:pt x="990" y="211"/>
                  </a:moveTo>
                  <a:cubicBezTo>
                    <a:pt x="995" y="218"/>
                    <a:pt x="973" y="214"/>
                    <a:pt x="965" y="216"/>
                  </a:cubicBezTo>
                  <a:cubicBezTo>
                    <a:pt x="952" y="219"/>
                    <a:pt x="937" y="216"/>
                    <a:pt x="937" y="230"/>
                  </a:cubicBezTo>
                  <a:cubicBezTo>
                    <a:pt x="937" y="235"/>
                    <a:pt x="942" y="241"/>
                    <a:pt x="945" y="244"/>
                  </a:cubicBezTo>
                  <a:cubicBezTo>
                    <a:pt x="949" y="249"/>
                    <a:pt x="949" y="254"/>
                    <a:pt x="953" y="258"/>
                  </a:cubicBezTo>
                  <a:cubicBezTo>
                    <a:pt x="959" y="267"/>
                    <a:pt x="963" y="265"/>
                    <a:pt x="972" y="259"/>
                  </a:cubicBezTo>
                  <a:cubicBezTo>
                    <a:pt x="981" y="254"/>
                    <a:pt x="982" y="249"/>
                    <a:pt x="986" y="241"/>
                  </a:cubicBezTo>
                  <a:cubicBezTo>
                    <a:pt x="989" y="236"/>
                    <a:pt x="992" y="236"/>
                    <a:pt x="993" y="229"/>
                  </a:cubicBezTo>
                  <a:cubicBezTo>
                    <a:pt x="995" y="221"/>
                    <a:pt x="999" y="222"/>
                    <a:pt x="996" y="216"/>
                  </a:cubicBezTo>
                  <a:cubicBezTo>
                    <a:pt x="995" y="213"/>
                    <a:pt x="994" y="213"/>
                    <a:pt x="990" y="211"/>
                  </a:cubicBezTo>
                  <a:close/>
                  <a:moveTo>
                    <a:pt x="965" y="483"/>
                  </a:moveTo>
                  <a:cubicBezTo>
                    <a:pt x="963" y="487"/>
                    <a:pt x="944" y="490"/>
                    <a:pt x="938" y="493"/>
                  </a:cubicBezTo>
                  <a:cubicBezTo>
                    <a:pt x="930" y="496"/>
                    <a:pt x="922" y="496"/>
                    <a:pt x="915" y="499"/>
                  </a:cubicBezTo>
                  <a:cubicBezTo>
                    <a:pt x="906" y="502"/>
                    <a:pt x="896" y="505"/>
                    <a:pt x="888" y="509"/>
                  </a:cubicBezTo>
                  <a:cubicBezTo>
                    <a:pt x="887" y="509"/>
                    <a:pt x="886" y="509"/>
                    <a:pt x="885" y="509"/>
                  </a:cubicBezTo>
                  <a:cubicBezTo>
                    <a:pt x="876" y="509"/>
                    <a:pt x="861" y="521"/>
                    <a:pt x="852" y="523"/>
                  </a:cubicBezTo>
                  <a:cubicBezTo>
                    <a:pt x="845" y="525"/>
                    <a:pt x="838" y="525"/>
                    <a:pt x="833" y="528"/>
                  </a:cubicBezTo>
                  <a:cubicBezTo>
                    <a:pt x="827" y="531"/>
                    <a:pt x="819" y="532"/>
                    <a:pt x="814" y="534"/>
                  </a:cubicBezTo>
                  <a:cubicBezTo>
                    <a:pt x="813" y="535"/>
                    <a:pt x="813" y="549"/>
                    <a:pt x="812" y="550"/>
                  </a:cubicBezTo>
                  <a:cubicBezTo>
                    <a:pt x="811" y="555"/>
                    <a:pt x="803" y="555"/>
                    <a:pt x="799" y="555"/>
                  </a:cubicBezTo>
                  <a:cubicBezTo>
                    <a:pt x="794" y="556"/>
                    <a:pt x="791" y="556"/>
                    <a:pt x="785" y="556"/>
                  </a:cubicBezTo>
                  <a:cubicBezTo>
                    <a:pt x="782" y="556"/>
                    <a:pt x="777" y="562"/>
                    <a:pt x="774" y="563"/>
                  </a:cubicBezTo>
                  <a:cubicBezTo>
                    <a:pt x="769" y="566"/>
                    <a:pt x="766" y="566"/>
                    <a:pt x="763" y="572"/>
                  </a:cubicBezTo>
                  <a:cubicBezTo>
                    <a:pt x="760" y="577"/>
                    <a:pt x="759" y="583"/>
                    <a:pt x="753" y="586"/>
                  </a:cubicBezTo>
                  <a:cubicBezTo>
                    <a:pt x="747" y="589"/>
                    <a:pt x="743" y="595"/>
                    <a:pt x="742" y="601"/>
                  </a:cubicBezTo>
                  <a:cubicBezTo>
                    <a:pt x="741" y="604"/>
                    <a:pt x="740" y="611"/>
                    <a:pt x="740" y="614"/>
                  </a:cubicBezTo>
                  <a:cubicBezTo>
                    <a:pt x="738" y="620"/>
                    <a:pt x="734" y="621"/>
                    <a:pt x="729" y="621"/>
                  </a:cubicBezTo>
                  <a:cubicBezTo>
                    <a:pt x="723" y="621"/>
                    <a:pt x="718" y="622"/>
                    <a:pt x="713" y="621"/>
                  </a:cubicBezTo>
                  <a:cubicBezTo>
                    <a:pt x="709" y="620"/>
                    <a:pt x="708" y="615"/>
                    <a:pt x="706" y="612"/>
                  </a:cubicBezTo>
                  <a:cubicBezTo>
                    <a:pt x="704" y="607"/>
                    <a:pt x="704" y="605"/>
                    <a:pt x="697" y="604"/>
                  </a:cubicBezTo>
                  <a:cubicBezTo>
                    <a:pt x="693" y="603"/>
                    <a:pt x="683" y="607"/>
                    <a:pt x="679" y="608"/>
                  </a:cubicBezTo>
                  <a:cubicBezTo>
                    <a:pt x="672" y="609"/>
                    <a:pt x="666" y="610"/>
                    <a:pt x="659" y="613"/>
                  </a:cubicBezTo>
                  <a:cubicBezTo>
                    <a:pt x="654" y="615"/>
                    <a:pt x="650" y="616"/>
                    <a:pt x="647" y="618"/>
                  </a:cubicBezTo>
                  <a:cubicBezTo>
                    <a:pt x="642" y="620"/>
                    <a:pt x="641" y="624"/>
                    <a:pt x="638" y="618"/>
                  </a:cubicBezTo>
                  <a:cubicBezTo>
                    <a:pt x="636" y="614"/>
                    <a:pt x="638" y="604"/>
                    <a:pt x="638" y="600"/>
                  </a:cubicBezTo>
                  <a:cubicBezTo>
                    <a:pt x="638" y="595"/>
                    <a:pt x="638" y="587"/>
                    <a:pt x="640" y="583"/>
                  </a:cubicBezTo>
                  <a:cubicBezTo>
                    <a:pt x="640" y="580"/>
                    <a:pt x="637" y="570"/>
                    <a:pt x="637" y="568"/>
                  </a:cubicBezTo>
                  <a:cubicBezTo>
                    <a:pt x="635" y="563"/>
                    <a:pt x="633" y="559"/>
                    <a:pt x="632" y="553"/>
                  </a:cubicBezTo>
                  <a:cubicBezTo>
                    <a:pt x="630" y="548"/>
                    <a:pt x="628" y="545"/>
                    <a:pt x="627" y="540"/>
                  </a:cubicBezTo>
                  <a:cubicBezTo>
                    <a:pt x="625" y="535"/>
                    <a:pt x="620" y="532"/>
                    <a:pt x="614" y="528"/>
                  </a:cubicBezTo>
                  <a:cubicBezTo>
                    <a:pt x="608" y="523"/>
                    <a:pt x="603" y="519"/>
                    <a:pt x="601" y="514"/>
                  </a:cubicBezTo>
                  <a:cubicBezTo>
                    <a:pt x="600" y="507"/>
                    <a:pt x="604" y="505"/>
                    <a:pt x="608" y="503"/>
                  </a:cubicBezTo>
                  <a:cubicBezTo>
                    <a:pt x="612" y="501"/>
                    <a:pt x="617" y="495"/>
                    <a:pt x="619" y="491"/>
                  </a:cubicBezTo>
                  <a:cubicBezTo>
                    <a:pt x="623" y="486"/>
                    <a:pt x="625" y="480"/>
                    <a:pt x="629" y="474"/>
                  </a:cubicBezTo>
                  <a:cubicBezTo>
                    <a:pt x="631" y="468"/>
                    <a:pt x="634" y="463"/>
                    <a:pt x="638" y="459"/>
                  </a:cubicBezTo>
                  <a:cubicBezTo>
                    <a:pt x="641" y="456"/>
                    <a:pt x="642" y="452"/>
                    <a:pt x="646" y="448"/>
                  </a:cubicBezTo>
                  <a:cubicBezTo>
                    <a:pt x="650" y="444"/>
                    <a:pt x="654" y="443"/>
                    <a:pt x="657" y="439"/>
                  </a:cubicBezTo>
                  <a:cubicBezTo>
                    <a:pt x="661" y="434"/>
                    <a:pt x="663" y="434"/>
                    <a:pt x="667" y="436"/>
                  </a:cubicBezTo>
                  <a:cubicBezTo>
                    <a:pt x="674" y="440"/>
                    <a:pt x="673" y="440"/>
                    <a:pt x="681" y="438"/>
                  </a:cubicBezTo>
                  <a:cubicBezTo>
                    <a:pt x="684" y="438"/>
                    <a:pt x="684" y="427"/>
                    <a:pt x="684" y="424"/>
                  </a:cubicBezTo>
                  <a:cubicBezTo>
                    <a:pt x="684" y="419"/>
                    <a:pt x="688" y="416"/>
                    <a:pt x="690" y="414"/>
                  </a:cubicBezTo>
                  <a:cubicBezTo>
                    <a:pt x="694" y="410"/>
                    <a:pt x="698" y="407"/>
                    <a:pt x="702" y="403"/>
                  </a:cubicBezTo>
                  <a:cubicBezTo>
                    <a:pt x="709" y="397"/>
                    <a:pt x="716" y="391"/>
                    <a:pt x="723" y="388"/>
                  </a:cubicBezTo>
                  <a:cubicBezTo>
                    <a:pt x="729" y="385"/>
                    <a:pt x="736" y="376"/>
                    <a:pt x="738" y="373"/>
                  </a:cubicBezTo>
                  <a:cubicBezTo>
                    <a:pt x="740" y="368"/>
                    <a:pt x="741" y="365"/>
                    <a:pt x="744" y="360"/>
                  </a:cubicBezTo>
                  <a:cubicBezTo>
                    <a:pt x="746" y="356"/>
                    <a:pt x="745" y="350"/>
                    <a:pt x="747" y="343"/>
                  </a:cubicBezTo>
                  <a:cubicBezTo>
                    <a:pt x="748" y="337"/>
                    <a:pt x="747" y="333"/>
                    <a:pt x="749" y="328"/>
                  </a:cubicBezTo>
                  <a:cubicBezTo>
                    <a:pt x="750" y="324"/>
                    <a:pt x="751" y="319"/>
                    <a:pt x="753" y="316"/>
                  </a:cubicBezTo>
                  <a:cubicBezTo>
                    <a:pt x="755" y="312"/>
                    <a:pt x="754" y="307"/>
                    <a:pt x="755" y="303"/>
                  </a:cubicBezTo>
                  <a:cubicBezTo>
                    <a:pt x="756" y="298"/>
                    <a:pt x="773" y="301"/>
                    <a:pt x="777" y="302"/>
                  </a:cubicBezTo>
                  <a:cubicBezTo>
                    <a:pt x="786" y="304"/>
                    <a:pt x="789" y="308"/>
                    <a:pt x="797" y="310"/>
                  </a:cubicBezTo>
                  <a:cubicBezTo>
                    <a:pt x="806" y="312"/>
                    <a:pt x="812" y="317"/>
                    <a:pt x="822" y="317"/>
                  </a:cubicBezTo>
                  <a:cubicBezTo>
                    <a:pt x="830" y="317"/>
                    <a:pt x="836" y="315"/>
                    <a:pt x="842" y="317"/>
                  </a:cubicBezTo>
                  <a:cubicBezTo>
                    <a:pt x="845" y="318"/>
                    <a:pt x="849" y="327"/>
                    <a:pt x="852" y="330"/>
                  </a:cubicBezTo>
                  <a:cubicBezTo>
                    <a:pt x="855" y="335"/>
                    <a:pt x="854" y="338"/>
                    <a:pt x="856" y="345"/>
                  </a:cubicBezTo>
                  <a:cubicBezTo>
                    <a:pt x="857" y="350"/>
                    <a:pt x="863" y="357"/>
                    <a:pt x="866" y="360"/>
                  </a:cubicBezTo>
                  <a:cubicBezTo>
                    <a:pt x="870" y="365"/>
                    <a:pt x="872" y="368"/>
                    <a:pt x="874" y="375"/>
                  </a:cubicBezTo>
                  <a:cubicBezTo>
                    <a:pt x="875" y="379"/>
                    <a:pt x="879" y="382"/>
                    <a:pt x="883" y="384"/>
                  </a:cubicBezTo>
                  <a:cubicBezTo>
                    <a:pt x="889" y="387"/>
                    <a:pt x="895" y="383"/>
                    <a:pt x="901" y="382"/>
                  </a:cubicBezTo>
                  <a:cubicBezTo>
                    <a:pt x="903" y="381"/>
                    <a:pt x="904" y="381"/>
                    <a:pt x="905" y="381"/>
                  </a:cubicBezTo>
                  <a:cubicBezTo>
                    <a:pt x="913" y="379"/>
                    <a:pt x="915" y="380"/>
                    <a:pt x="918" y="387"/>
                  </a:cubicBezTo>
                  <a:cubicBezTo>
                    <a:pt x="921" y="391"/>
                    <a:pt x="925" y="394"/>
                    <a:pt x="928" y="397"/>
                  </a:cubicBezTo>
                  <a:cubicBezTo>
                    <a:pt x="931" y="400"/>
                    <a:pt x="935" y="403"/>
                    <a:pt x="937" y="408"/>
                  </a:cubicBezTo>
                  <a:cubicBezTo>
                    <a:pt x="938" y="415"/>
                    <a:pt x="936" y="423"/>
                    <a:pt x="938" y="429"/>
                  </a:cubicBezTo>
                  <a:cubicBezTo>
                    <a:pt x="939" y="436"/>
                    <a:pt x="941" y="437"/>
                    <a:pt x="943" y="442"/>
                  </a:cubicBezTo>
                  <a:cubicBezTo>
                    <a:pt x="943" y="445"/>
                    <a:pt x="953" y="452"/>
                    <a:pt x="955" y="454"/>
                  </a:cubicBezTo>
                  <a:cubicBezTo>
                    <a:pt x="959" y="459"/>
                    <a:pt x="963" y="462"/>
                    <a:pt x="967" y="467"/>
                  </a:cubicBezTo>
                  <a:cubicBezTo>
                    <a:pt x="972" y="474"/>
                    <a:pt x="974" y="481"/>
                    <a:pt x="965" y="483"/>
                  </a:cubicBezTo>
                  <a:close/>
                  <a:moveTo>
                    <a:pt x="193" y="618"/>
                  </a:moveTo>
                  <a:cubicBezTo>
                    <a:pt x="195" y="621"/>
                    <a:pt x="185" y="617"/>
                    <a:pt x="182" y="615"/>
                  </a:cubicBezTo>
                  <a:cubicBezTo>
                    <a:pt x="180" y="614"/>
                    <a:pt x="175" y="614"/>
                    <a:pt x="173" y="614"/>
                  </a:cubicBezTo>
                  <a:cubicBezTo>
                    <a:pt x="169" y="613"/>
                    <a:pt x="171" y="610"/>
                    <a:pt x="174" y="608"/>
                  </a:cubicBezTo>
                  <a:cubicBezTo>
                    <a:pt x="179" y="606"/>
                    <a:pt x="180" y="607"/>
                    <a:pt x="180" y="602"/>
                  </a:cubicBezTo>
                  <a:cubicBezTo>
                    <a:pt x="180" y="599"/>
                    <a:pt x="180" y="598"/>
                    <a:pt x="179" y="595"/>
                  </a:cubicBezTo>
                  <a:cubicBezTo>
                    <a:pt x="178" y="592"/>
                    <a:pt x="179" y="588"/>
                    <a:pt x="179" y="586"/>
                  </a:cubicBezTo>
                  <a:cubicBezTo>
                    <a:pt x="180" y="582"/>
                    <a:pt x="181" y="577"/>
                    <a:pt x="180" y="571"/>
                  </a:cubicBezTo>
                  <a:cubicBezTo>
                    <a:pt x="179" y="567"/>
                    <a:pt x="185" y="572"/>
                    <a:pt x="186" y="573"/>
                  </a:cubicBezTo>
                  <a:cubicBezTo>
                    <a:pt x="188" y="576"/>
                    <a:pt x="190" y="578"/>
                    <a:pt x="190" y="582"/>
                  </a:cubicBezTo>
                  <a:cubicBezTo>
                    <a:pt x="190" y="587"/>
                    <a:pt x="193" y="593"/>
                    <a:pt x="197" y="595"/>
                  </a:cubicBezTo>
                  <a:cubicBezTo>
                    <a:pt x="203" y="598"/>
                    <a:pt x="205" y="597"/>
                    <a:pt x="207" y="592"/>
                  </a:cubicBezTo>
                  <a:cubicBezTo>
                    <a:pt x="210" y="588"/>
                    <a:pt x="207" y="586"/>
                    <a:pt x="212" y="585"/>
                  </a:cubicBezTo>
                  <a:cubicBezTo>
                    <a:pt x="217" y="583"/>
                    <a:pt x="222" y="573"/>
                    <a:pt x="224" y="569"/>
                  </a:cubicBezTo>
                  <a:cubicBezTo>
                    <a:pt x="226" y="566"/>
                    <a:pt x="228" y="574"/>
                    <a:pt x="228" y="574"/>
                  </a:cubicBezTo>
                  <a:cubicBezTo>
                    <a:pt x="228" y="578"/>
                    <a:pt x="221" y="579"/>
                    <a:pt x="219" y="582"/>
                  </a:cubicBezTo>
                  <a:cubicBezTo>
                    <a:pt x="216" y="588"/>
                    <a:pt x="222" y="594"/>
                    <a:pt x="227" y="594"/>
                  </a:cubicBezTo>
                  <a:cubicBezTo>
                    <a:pt x="230" y="594"/>
                    <a:pt x="229" y="595"/>
                    <a:pt x="228" y="598"/>
                  </a:cubicBezTo>
                  <a:cubicBezTo>
                    <a:pt x="227" y="601"/>
                    <a:pt x="225" y="603"/>
                    <a:pt x="221" y="604"/>
                  </a:cubicBezTo>
                  <a:cubicBezTo>
                    <a:pt x="218" y="606"/>
                    <a:pt x="219" y="609"/>
                    <a:pt x="215" y="610"/>
                  </a:cubicBezTo>
                  <a:cubicBezTo>
                    <a:pt x="212" y="611"/>
                    <a:pt x="208" y="611"/>
                    <a:pt x="204" y="612"/>
                  </a:cubicBezTo>
                  <a:cubicBezTo>
                    <a:pt x="201" y="612"/>
                    <a:pt x="200" y="615"/>
                    <a:pt x="199" y="617"/>
                  </a:cubicBezTo>
                  <a:cubicBezTo>
                    <a:pt x="198" y="619"/>
                    <a:pt x="195" y="619"/>
                    <a:pt x="193" y="618"/>
                  </a:cubicBezTo>
                  <a:close/>
                  <a:moveTo>
                    <a:pt x="163" y="610"/>
                  </a:moveTo>
                  <a:cubicBezTo>
                    <a:pt x="164" y="609"/>
                    <a:pt x="164" y="604"/>
                    <a:pt x="164" y="602"/>
                  </a:cubicBezTo>
                  <a:cubicBezTo>
                    <a:pt x="164" y="600"/>
                    <a:pt x="162" y="597"/>
                    <a:pt x="161" y="595"/>
                  </a:cubicBezTo>
                  <a:cubicBezTo>
                    <a:pt x="161" y="593"/>
                    <a:pt x="162" y="590"/>
                    <a:pt x="161" y="587"/>
                  </a:cubicBezTo>
                  <a:cubicBezTo>
                    <a:pt x="161" y="585"/>
                    <a:pt x="160" y="582"/>
                    <a:pt x="160" y="580"/>
                  </a:cubicBezTo>
                  <a:cubicBezTo>
                    <a:pt x="159" y="578"/>
                    <a:pt x="156" y="577"/>
                    <a:pt x="154" y="578"/>
                  </a:cubicBezTo>
                  <a:cubicBezTo>
                    <a:pt x="150" y="579"/>
                    <a:pt x="150" y="583"/>
                    <a:pt x="147" y="584"/>
                  </a:cubicBezTo>
                  <a:cubicBezTo>
                    <a:pt x="144" y="584"/>
                    <a:pt x="143" y="589"/>
                    <a:pt x="143" y="591"/>
                  </a:cubicBezTo>
                  <a:cubicBezTo>
                    <a:pt x="142" y="593"/>
                    <a:pt x="143" y="597"/>
                    <a:pt x="144" y="598"/>
                  </a:cubicBezTo>
                  <a:cubicBezTo>
                    <a:pt x="145" y="601"/>
                    <a:pt x="147" y="603"/>
                    <a:pt x="147" y="606"/>
                  </a:cubicBezTo>
                  <a:cubicBezTo>
                    <a:pt x="147" y="609"/>
                    <a:pt x="150" y="610"/>
                    <a:pt x="151" y="611"/>
                  </a:cubicBezTo>
                  <a:cubicBezTo>
                    <a:pt x="152" y="613"/>
                    <a:pt x="155" y="613"/>
                    <a:pt x="158" y="613"/>
                  </a:cubicBezTo>
                  <a:cubicBezTo>
                    <a:pt x="160" y="614"/>
                    <a:pt x="159" y="617"/>
                    <a:pt x="160" y="618"/>
                  </a:cubicBezTo>
                  <a:cubicBezTo>
                    <a:pt x="162" y="619"/>
                    <a:pt x="164" y="611"/>
                    <a:pt x="163" y="61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0" name="Freeform 10"/>
            <p:cNvSpPr>
              <a:spLocks/>
            </p:cNvSpPr>
            <p:nvPr/>
          </p:nvSpPr>
          <p:spPr bwMode="auto">
            <a:xfrm>
              <a:off x="7692282" y="2373856"/>
              <a:ext cx="57395" cy="106941"/>
            </a:xfrm>
            <a:custGeom>
              <a:avLst/>
              <a:gdLst>
                <a:gd name="T0" fmla="*/ 218 w 625"/>
                <a:gd name="T1" fmla="*/ 0 h 1165"/>
                <a:gd name="T2" fmla="*/ 206 w 625"/>
                <a:gd name="T3" fmla="*/ 62 h 1165"/>
                <a:gd name="T4" fmla="*/ 211 w 625"/>
                <a:gd name="T5" fmla="*/ 61 h 1165"/>
                <a:gd name="T6" fmla="*/ 217 w 625"/>
                <a:gd name="T7" fmla="*/ 56 h 1165"/>
                <a:gd name="T8" fmla="*/ 222 w 625"/>
                <a:gd name="T9" fmla="*/ 46 h 1165"/>
                <a:gd name="T10" fmla="*/ 223 w 625"/>
                <a:gd name="T11" fmla="*/ 41 h 1165"/>
                <a:gd name="T12" fmla="*/ 230 w 625"/>
                <a:gd name="T13" fmla="*/ 36 h 1165"/>
                <a:gd name="T14" fmla="*/ 241 w 625"/>
                <a:gd name="T15" fmla="*/ 33 h 1165"/>
                <a:gd name="T16" fmla="*/ 249 w 625"/>
                <a:gd name="T17" fmla="*/ 29 h 1165"/>
                <a:gd name="T18" fmla="*/ 247 w 625"/>
                <a:gd name="T19" fmla="*/ 23 h 1165"/>
                <a:gd name="T20" fmla="*/ 249 w 625"/>
                <a:gd name="T21" fmla="*/ 17 h 1165"/>
                <a:gd name="T22" fmla="*/ 260 w 625"/>
                <a:gd name="T23" fmla="*/ 15 h 1165"/>
                <a:gd name="T24" fmla="*/ 272 w 625"/>
                <a:gd name="T25" fmla="*/ 16 h 1165"/>
                <a:gd name="T26" fmla="*/ 279 w 625"/>
                <a:gd name="T27" fmla="*/ 20 h 1165"/>
                <a:gd name="T28" fmla="*/ 290 w 625"/>
                <a:gd name="T29" fmla="*/ 21 h 1165"/>
                <a:gd name="T30" fmla="*/ 289 w 625"/>
                <a:gd name="T31" fmla="*/ 28 h 1165"/>
                <a:gd name="T32" fmla="*/ 283 w 625"/>
                <a:gd name="T33" fmla="*/ 30 h 1165"/>
                <a:gd name="T34" fmla="*/ 271 w 625"/>
                <a:gd name="T35" fmla="*/ 30 h 1165"/>
                <a:gd name="T36" fmla="*/ 263 w 625"/>
                <a:gd name="T37" fmla="*/ 35 h 1165"/>
                <a:gd name="T38" fmla="*/ 258 w 625"/>
                <a:gd name="T39" fmla="*/ 41 h 1165"/>
                <a:gd name="T40" fmla="*/ 251 w 625"/>
                <a:gd name="T41" fmla="*/ 46 h 1165"/>
                <a:gd name="T42" fmla="*/ 253 w 625"/>
                <a:gd name="T43" fmla="*/ 54 h 1165"/>
                <a:gd name="T44" fmla="*/ 263 w 625"/>
                <a:gd name="T45" fmla="*/ 54 h 1165"/>
                <a:gd name="T46" fmla="*/ 274 w 625"/>
                <a:gd name="T47" fmla="*/ 50 h 1165"/>
                <a:gd name="T48" fmla="*/ 280 w 625"/>
                <a:gd name="T49" fmla="*/ 56 h 1165"/>
                <a:gd name="T50" fmla="*/ 273 w 625"/>
                <a:gd name="T51" fmla="*/ 63 h 1165"/>
                <a:gd name="T52" fmla="*/ 270 w 625"/>
                <a:gd name="T53" fmla="*/ 71 h 1165"/>
                <a:gd name="T54" fmla="*/ 277 w 625"/>
                <a:gd name="T55" fmla="*/ 75 h 1165"/>
                <a:gd name="T56" fmla="*/ 285 w 625"/>
                <a:gd name="T57" fmla="*/ 69 h 1165"/>
                <a:gd name="T58" fmla="*/ 296 w 625"/>
                <a:gd name="T59" fmla="*/ 66 h 1165"/>
                <a:gd name="T60" fmla="*/ 308 w 625"/>
                <a:gd name="T61" fmla="*/ 70 h 1165"/>
                <a:gd name="T62" fmla="*/ 322 w 625"/>
                <a:gd name="T63" fmla="*/ 72 h 1165"/>
                <a:gd name="T64" fmla="*/ 329 w 625"/>
                <a:gd name="T65" fmla="*/ 78 h 1165"/>
                <a:gd name="T66" fmla="*/ 337 w 625"/>
                <a:gd name="T67" fmla="*/ 86 h 1165"/>
                <a:gd name="T68" fmla="*/ 347 w 625"/>
                <a:gd name="T69" fmla="*/ 90 h 1165"/>
                <a:gd name="T70" fmla="*/ 364 w 625"/>
                <a:gd name="T71" fmla="*/ 92 h 1165"/>
                <a:gd name="T72" fmla="*/ 380 w 625"/>
                <a:gd name="T73" fmla="*/ 100 h 1165"/>
                <a:gd name="T74" fmla="*/ 380 w 625"/>
                <a:gd name="T75" fmla="*/ 103 h 1165"/>
                <a:gd name="T76" fmla="*/ 368 w 625"/>
                <a:gd name="T77" fmla="*/ 100 h 1165"/>
                <a:gd name="T78" fmla="*/ 354 w 625"/>
                <a:gd name="T79" fmla="*/ 99 h 1165"/>
                <a:gd name="T80" fmla="*/ 340 w 625"/>
                <a:gd name="T81" fmla="*/ 98 h 1165"/>
                <a:gd name="T82" fmla="*/ 332 w 625"/>
                <a:gd name="T83" fmla="*/ 93 h 1165"/>
                <a:gd name="T84" fmla="*/ 318 w 625"/>
                <a:gd name="T85" fmla="*/ 91 h 1165"/>
                <a:gd name="T86" fmla="*/ 313 w 625"/>
                <a:gd name="T87" fmla="*/ 99 h 1165"/>
                <a:gd name="T88" fmla="*/ 305 w 625"/>
                <a:gd name="T89" fmla="*/ 100 h 1165"/>
                <a:gd name="T90" fmla="*/ 293 w 625"/>
                <a:gd name="T91" fmla="*/ 101 h 1165"/>
                <a:gd name="T92" fmla="*/ 273 w 625"/>
                <a:gd name="T93" fmla="*/ 97 h 1165"/>
                <a:gd name="T94" fmla="*/ 262 w 625"/>
                <a:gd name="T95" fmla="*/ 97 h 1165"/>
                <a:gd name="T96" fmla="*/ 250 w 625"/>
                <a:gd name="T97" fmla="*/ 95 h 1165"/>
                <a:gd name="T98" fmla="*/ 242 w 625"/>
                <a:gd name="T99" fmla="*/ 90 h 1165"/>
                <a:gd name="T100" fmla="*/ 236 w 625"/>
                <a:gd name="T101" fmla="*/ 91 h 1165"/>
                <a:gd name="T102" fmla="*/ 231 w 625"/>
                <a:gd name="T103" fmla="*/ 95 h 1165"/>
                <a:gd name="T104" fmla="*/ 222 w 625"/>
                <a:gd name="T105" fmla="*/ 96 h 1165"/>
                <a:gd name="T106" fmla="*/ 214 w 625"/>
                <a:gd name="T107" fmla="*/ 100 h 1165"/>
                <a:gd name="T108" fmla="*/ 203 w 625"/>
                <a:gd name="T109" fmla="*/ 104 h 1165"/>
                <a:gd name="T110" fmla="*/ 198 w 625"/>
                <a:gd name="T111" fmla="*/ 104 h 1165"/>
                <a:gd name="T112" fmla="*/ 558 w 625"/>
                <a:gd name="T113" fmla="*/ 1165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1165">
                  <a:moveTo>
                    <a:pt x="625" y="55"/>
                  </a:moveTo>
                  <a:cubicBezTo>
                    <a:pt x="482" y="43"/>
                    <a:pt x="348" y="25"/>
                    <a:pt x="218" y="0"/>
                  </a:cubicBezTo>
                  <a:cubicBezTo>
                    <a:pt x="218" y="0"/>
                    <a:pt x="348" y="25"/>
                    <a:pt x="219" y="0"/>
                  </a:cubicBezTo>
                  <a:cubicBezTo>
                    <a:pt x="215" y="21"/>
                    <a:pt x="210" y="41"/>
                    <a:pt x="206" y="62"/>
                  </a:cubicBezTo>
                  <a:cubicBezTo>
                    <a:pt x="206" y="62"/>
                    <a:pt x="210" y="41"/>
                    <a:pt x="206" y="62"/>
                  </a:cubicBezTo>
                  <a:cubicBezTo>
                    <a:pt x="208" y="63"/>
                    <a:pt x="209" y="62"/>
                    <a:pt x="211" y="61"/>
                  </a:cubicBezTo>
                  <a:cubicBezTo>
                    <a:pt x="212" y="60"/>
                    <a:pt x="213" y="60"/>
                    <a:pt x="215" y="59"/>
                  </a:cubicBezTo>
                  <a:cubicBezTo>
                    <a:pt x="216" y="58"/>
                    <a:pt x="216" y="57"/>
                    <a:pt x="217" y="56"/>
                  </a:cubicBezTo>
                  <a:cubicBezTo>
                    <a:pt x="218" y="55"/>
                    <a:pt x="218" y="52"/>
                    <a:pt x="219" y="50"/>
                  </a:cubicBezTo>
                  <a:cubicBezTo>
                    <a:pt x="219" y="49"/>
                    <a:pt x="221" y="47"/>
                    <a:pt x="222" y="46"/>
                  </a:cubicBezTo>
                  <a:cubicBezTo>
                    <a:pt x="223" y="46"/>
                    <a:pt x="223" y="45"/>
                    <a:pt x="223" y="45"/>
                  </a:cubicBezTo>
                  <a:cubicBezTo>
                    <a:pt x="224" y="44"/>
                    <a:pt x="223" y="43"/>
                    <a:pt x="223" y="41"/>
                  </a:cubicBezTo>
                  <a:cubicBezTo>
                    <a:pt x="222" y="40"/>
                    <a:pt x="223" y="38"/>
                    <a:pt x="224" y="37"/>
                  </a:cubicBezTo>
                  <a:cubicBezTo>
                    <a:pt x="225" y="36"/>
                    <a:pt x="228" y="36"/>
                    <a:pt x="230" y="36"/>
                  </a:cubicBezTo>
                  <a:cubicBezTo>
                    <a:pt x="231" y="36"/>
                    <a:pt x="234" y="35"/>
                    <a:pt x="237" y="35"/>
                  </a:cubicBezTo>
                  <a:cubicBezTo>
                    <a:pt x="239" y="35"/>
                    <a:pt x="240" y="34"/>
                    <a:pt x="241" y="33"/>
                  </a:cubicBezTo>
                  <a:cubicBezTo>
                    <a:pt x="243" y="32"/>
                    <a:pt x="245" y="32"/>
                    <a:pt x="246" y="31"/>
                  </a:cubicBezTo>
                  <a:cubicBezTo>
                    <a:pt x="248" y="30"/>
                    <a:pt x="248" y="30"/>
                    <a:pt x="249" y="29"/>
                  </a:cubicBezTo>
                  <a:cubicBezTo>
                    <a:pt x="250" y="29"/>
                    <a:pt x="249" y="27"/>
                    <a:pt x="249" y="26"/>
                  </a:cubicBezTo>
                  <a:cubicBezTo>
                    <a:pt x="248" y="25"/>
                    <a:pt x="248" y="24"/>
                    <a:pt x="247" y="23"/>
                  </a:cubicBezTo>
                  <a:cubicBezTo>
                    <a:pt x="246" y="22"/>
                    <a:pt x="246" y="21"/>
                    <a:pt x="246" y="20"/>
                  </a:cubicBezTo>
                  <a:cubicBezTo>
                    <a:pt x="246" y="18"/>
                    <a:pt x="247" y="18"/>
                    <a:pt x="249" y="17"/>
                  </a:cubicBezTo>
                  <a:cubicBezTo>
                    <a:pt x="251" y="17"/>
                    <a:pt x="253" y="16"/>
                    <a:pt x="255" y="16"/>
                  </a:cubicBezTo>
                  <a:cubicBezTo>
                    <a:pt x="256" y="15"/>
                    <a:pt x="257" y="15"/>
                    <a:pt x="260" y="15"/>
                  </a:cubicBezTo>
                  <a:cubicBezTo>
                    <a:pt x="261" y="15"/>
                    <a:pt x="263" y="15"/>
                    <a:pt x="264" y="16"/>
                  </a:cubicBezTo>
                  <a:cubicBezTo>
                    <a:pt x="266" y="16"/>
                    <a:pt x="269" y="16"/>
                    <a:pt x="272" y="16"/>
                  </a:cubicBezTo>
                  <a:cubicBezTo>
                    <a:pt x="273" y="16"/>
                    <a:pt x="273" y="18"/>
                    <a:pt x="273" y="18"/>
                  </a:cubicBezTo>
                  <a:cubicBezTo>
                    <a:pt x="273" y="20"/>
                    <a:pt x="278" y="19"/>
                    <a:pt x="279" y="20"/>
                  </a:cubicBezTo>
                  <a:cubicBezTo>
                    <a:pt x="280" y="20"/>
                    <a:pt x="283" y="20"/>
                    <a:pt x="284" y="20"/>
                  </a:cubicBezTo>
                  <a:cubicBezTo>
                    <a:pt x="286" y="20"/>
                    <a:pt x="289" y="21"/>
                    <a:pt x="290" y="21"/>
                  </a:cubicBezTo>
                  <a:cubicBezTo>
                    <a:pt x="291" y="22"/>
                    <a:pt x="291" y="24"/>
                    <a:pt x="291" y="25"/>
                  </a:cubicBezTo>
                  <a:cubicBezTo>
                    <a:pt x="291" y="26"/>
                    <a:pt x="289" y="27"/>
                    <a:pt x="289" y="28"/>
                  </a:cubicBezTo>
                  <a:cubicBezTo>
                    <a:pt x="287" y="29"/>
                    <a:pt x="287" y="29"/>
                    <a:pt x="284" y="30"/>
                  </a:cubicBezTo>
                  <a:cubicBezTo>
                    <a:pt x="284" y="30"/>
                    <a:pt x="284" y="30"/>
                    <a:pt x="283" y="30"/>
                  </a:cubicBezTo>
                  <a:cubicBezTo>
                    <a:pt x="281" y="31"/>
                    <a:pt x="279" y="31"/>
                    <a:pt x="277" y="30"/>
                  </a:cubicBezTo>
                  <a:cubicBezTo>
                    <a:pt x="275" y="30"/>
                    <a:pt x="272" y="30"/>
                    <a:pt x="271" y="30"/>
                  </a:cubicBezTo>
                  <a:cubicBezTo>
                    <a:pt x="269" y="31"/>
                    <a:pt x="268" y="32"/>
                    <a:pt x="267" y="33"/>
                  </a:cubicBezTo>
                  <a:cubicBezTo>
                    <a:pt x="266" y="34"/>
                    <a:pt x="264" y="35"/>
                    <a:pt x="263" y="35"/>
                  </a:cubicBezTo>
                  <a:cubicBezTo>
                    <a:pt x="260" y="35"/>
                    <a:pt x="260" y="36"/>
                    <a:pt x="259" y="37"/>
                  </a:cubicBezTo>
                  <a:cubicBezTo>
                    <a:pt x="258" y="39"/>
                    <a:pt x="258" y="40"/>
                    <a:pt x="258" y="41"/>
                  </a:cubicBezTo>
                  <a:cubicBezTo>
                    <a:pt x="257" y="42"/>
                    <a:pt x="256" y="43"/>
                    <a:pt x="255" y="43"/>
                  </a:cubicBezTo>
                  <a:cubicBezTo>
                    <a:pt x="253" y="44"/>
                    <a:pt x="251" y="45"/>
                    <a:pt x="251" y="46"/>
                  </a:cubicBezTo>
                  <a:cubicBezTo>
                    <a:pt x="250" y="47"/>
                    <a:pt x="250" y="50"/>
                    <a:pt x="251" y="51"/>
                  </a:cubicBezTo>
                  <a:cubicBezTo>
                    <a:pt x="251" y="53"/>
                    <a:pt x="251" y="52"/>
                    <a:pt x="253" y="54"/>
                  </a:cubicBezTo>
                  <a:cubicBezTo>
                    <a:pt x="257" y="55"/>
                    <a:pt x="257" y="55"/>
                    <a:pt x="257" y="55"/>
                  </a:cubicBezTo>
                  <a:cubicBezTo>
                    <a:pt x="259" y="55"/>
                    <a:pt x="261" y="55"/>
                    <a:pt x="263" y="54"/>
                  </a:cubicBezTo>
                  <a:cubicBezTo>
                    <a:pt x="264" y="54"/>
                    <a:pt x="267" y="51"/>
                    <a:pt x="269" y="50"/>
                  </a:cubicBezTo>
                  <a:cubicBezTo>
                    <a:pt x="270" y="49"/>
                    <a:pt x="273" y="50"/>
                    <a:pt x="274" y="50"/>
                  </a:cubicBezTo>
                  <a:cubicBezTo>
                    <a:pt x="278" y="51"/>
                    <a:pt x="277" y="50"/>
                    <a:pt x="279" y="51"/>
                  </a:cubicBezTo>
                  <a:cubicBezTo>
                    <a:pt x="280" y="53"/>
                    <a:pt x="280" y="54"/>
                    <a:pt x="280" y="56"/>
                  </a:cubicBezTo>
                  <a:cubicBezTo>
                    <a:pt x="280" y="59"/>
                    <a:pt x="279" y="59"/>
                    <a:pt x="277" y="59"/>
                  </a:cubicBezTo>
                  <a:cubicBezTo>
                    <a:pt x="275" y="60"/>
                    <a:pt x="273" y="61"/>
                    <a:pt x="273" y="63"/>
                  </a:cubicBezTo>
                  <a:cubicBezTo>
                    <a:pt x="272" y="65"/>
                    <a:pt x="270" y="66"/>
                    <a:pt x="270" y="67"/>
                  </a:cubicBezTo>
                  <a:cubicBezTo>
                    <a:pt x="269" y="68"/>
                    <a:pt x="270" y="70"/>
                    <a:pt x="270" y="71"/>
                  </a:cubicBezTo>
                  <a:cubicBezTo>
                    <a:pt x="269" y="74"/>
                    <a:pt x="269" y="74"/>
                    <a:pt x="271" y="75"/>
                  </a:cubicBezTo>
                  <a:cubicBezTo>
                    <a:pt x="273" y="76"/>
                    <a:pt x="275" y="76"/>
                    <a:pt x="277" y="75"/>
                  </a:cubicBezTo>
                  <a:cubicBezTo>
                    <a:pt x="278" y="74"/>
                    <a:pt x="279" y="72"/>
                    <a:pt x="280" y="71"/>
                  </a:cubicBezTo>
                  <a:cubicBezTo>
                    <a:pt x="282" y="70"/>
                    <a:pt x="283" y="69"/>
                    <a:pt x="285" y="69"/>
                  </a:cubicBezTo>
                  <a:cubicBezTo>
                    <a:pt x="288" y="69"/>
                    <a:pt x="288" y="67"/>
                    <a:pt x="290" y="67"/>
                  </a:cubicBezTo>
                  <a:cubicBezTo>
                    <a:pt x="292" y="66"/>
                    <a:pt x="295" y="66"/>
                    <a:pt x="296" y="66"/>
                  </a:cubicBezTo>
                  <a:cubicBezTo>
                    <a:pt x="298" y="66"/>
                    <a:pt x="300" y="68"/>
                    <a:pt x="302" y="69"/>
                  </a:cubicBezTo>
                  <a:cubicBezTo>
                    <a:pt x="304" y="70"/>
                    <a:pt x="306" y="69"/>
                    <a:pt x="308" y="70"/>
                  </a:cubicBezTo>
                  <a:cubicBezTo>
                    <a:pt x="311" y="71"/>
                    <a:pt x="314" y="71"/>
                    <a:pt x="316" y="71"/>
                  </a:cubicBezTo>
                  <a:cubicBezTo>
                    <a:pt x="318" y="71"/>
                    <a:pt x="321" y="72"/>
                    <a:pt x="322" y="72"/>
                  </a:cubicBezTo>
                  <a:cubicBezTo>
                    <a:pt x="325" y="73"/>
                    <a:pt x="324" y="73"/>
                    <a:pt x="326" y="75"/>
                  </a:cubicBezTo>
                  <a:cubicBezTo>
                    <a:pt x="327" y="76"/>
                    <a:pt x="327" y="77"/>
                    <a:pt x="329" y="78"/>
                  </a:cubicBezTo>
                  <a:cubicBezTo>
                    <a:pt x="330" y="79"/>
                    <a:pt x="330" y="79"/>
                    <a:pt x="331" y="81"/>
                  </a:cubicBezTo>
                  <a:cubicBezTo>
                    <a:pt x="333" y="83"/>
                    <a:pt x="334" y="85"/>
                    <a:pt x="337" y="86"/>
                  </a:cubicBezTo>
                  <a:cubicBezTo>
                    <a:pt x="340" y="86"/>
                    <a:pt x="342" y="88"/>
                    <a:pt x="345" y="89"/>
                  </a:cubicBezTo>
                  <a:cubicBezTo>
                    <a:pt x="346" y="89"/>
                    <a:pt x="346" y="90"/>
                    <a:pt x="347" y="90"/>
                  </a:cubicBezTo>
                  <a:cubicBezTo>
                    <a:pt x="350" y="91"/>
                    <a:pt x="355" y="91"/>
                    <a:pt x="359" y="91"/>
                  </a:cubicBezTo>
                  <a:cubicBezTo>
                    <a:pt x="361" y="91"/>
                    <a:pt x="362" y="91"/>
                    <a:pt x="364" y="92"/>
                  </a:cubicBezTo>
                  <a:cubicBezTo>
                    <a:pt x="365" y="93"/>
                    <a:pt x="367" y="95"/>
                    <a:pt x="369" y="96"/>
                  </a:cubicBezTo>
                  <a:cubicBezTo>
                    <a:pt x="373" y="98"/>
                    <a:pt x="376" y="99"/>
                    <a:pt x="380" y="100"/>
                  </a:cubicBezTo>
                  <a:cubicBezTo>
                    <a:pt x="383" y="101"/>
                    <a:pt x="384" y="101"/>
                    <a:pt x="385" y="101"/>
                  </a:cubicBezTo>
                  <a:cubicBezTo>
                    <a:pt x="385" y="102"/>
                    <a:pt x="382" y="102"/>
                    <a:pt x="380" y="103"/>
                  </a:cubicBezTo>
                  <a:cubicBezTo>
                    <a:pt x="379" y="104"/>
                    <a:pt x="376" y="102"/>
                    <a:pt x="375" y="102"/>
                  </a:cubicBezTo>
                  <a:cubicBezTo>
                    <a:pt x="373" y="101"/>
                    <a:pt x="370" y="100"/>
                    <a:pt x="368" y="100"/>
                  </a:cubicBezTo>
                  <a:cubicBezTo>
                    <a:pt x="367" y="100"/>
                    <a:pt x="364" y="99"/>
                    <a:pt x="362" y="99"/>
                  </a:cubicBezTo>
                  <a:cubicBezTo>
                    <a:pt x="359" y="99"/>
                    <a:pt x="357" y="98"/>
                    <a:pt x="354" y="99"/>
                  </a:cubicBezTo>
                  <a:cubicBezTo>
                    <a:pt x="352" y="100"/>
                    <a:pt x="348" y="100"/>
                    <a:pt x="346" y="100"/>
                  </a:cubicBezTo>
                  <a:cubicBezTo>
                    <a:pt x="344" y="100"/>
                    <a:pt x="342" y="98"/>
                    <a:pt x="340" y="98"/>
                  </a:cubicBezTo>
                  <a:cubicBezTo>
                    <a:pt x="339" y="98"/>
                    <a:pt x="337" y="97"/>
                    <a:pt x="336" y="95"/>
                  </a:cubicBezTo>
                  <a:cubicBezTo>
                    <a:pt x="335" y="94"/>
                    <a:pt x="333" y="94"/>
                    <a:pt x="332" y="93"/>
                  </a:cubicBezTo>
                  <a:cubicBezTo>
                    <a:pt x="331" y="92"/>
                    <a:pt x="325" y="92"/>
                    <a:pt x="324" y="92"/>
                  </a:cubicBezTo>
                  <a:cubicBezTo>
                    <a:pt x="322" y="92"/>
                    <a:pt x="320" y="91"/>
                    <a:pt x="318" y="91"/>
                  </a:cubicBezTo>
                  <a:cubicBezTo>
                    <a:pt x="317" y="91"/>
                    <a:pt x="316" y="93"/>
                    <a:pt x="315" y="94"/>
                  </a:cubicBezTo>
                  <a:cubicBezTo>
                    <a:pt x="314" y="96"/>
                    <a:pt x="313" y="98"/>
                    <a:pt x="313" y="99"/>
                  </a:cubicBezTo>
                  <a:cubicBezTo>
                    <a:pt x="312" y="100"/>
                    <a:pt x="308" y="100"/>
                    <a:pt x="307" y="100"/>
                  </a:cubicBezTo>
                  <a:cubicBezTo>
                    <a:pt x="306" y="100"/>
                    <a:pt x="305" y="100"/>
                    <a:pt x="305" y="100"/>
                  </a:cubicBezTo>
                  <a:cubicBezTo>
                    <a:pt x="302" y="100"/>
                    <a:pt x="301" y="101"/>
                    <a:pt x="299" y="101"/>
                  </a:cubicBezTo>
                  <a:cubicBezTo>
                    <a:pt x="297" y="101"/>
                    <a:pt x="295" y="101"/>
                    <a:pt x="293" y="101"/>
                  </a:cubicBezTo>
                  <a:cubicBezTo>
                    <a:pt x="292" y="101"/>
                    <a:pt x="290" y="100"/>
                    <a:pt x="289" y="100"/>
                  </a:cubicBezTo>
                  <a:cubicBezTo>
                    <a:pt x="284" y="100"/>
                    <a:pt x="278" y="98"/>
                    <a:pt x="273" y="97"/>
                  </a:cubicBezTo>
                  <a:cubicBezTo>
                    <a:pt x="270" y="97"/>
                    <a:pt x="269" y="97"/>
                    <a:pt x="266" y="98"/>
                  </a:cubicBezTo>
                  <a:cubicBezTo>
                    <a:pt x="264" y="98"/>
                    <a:pt x="263" y="97"/>
                    <a:pt x="262" y="97"/>
                  </a:cubicBezTo>
                  <a:cubicBezTo>
                    <a:pt x="260" y="96"/>
                    <a:pt x="258" y="95"/>
                    <a:pt x="256" y="95"/>
                  </a:cubicBezTo>
                  <a:cubicBezTo>
                    <a:pt x="254" y="95"/>
                    <a:pt x="252" y="95"/>
                    <a:pt x="250" y="95"/>
                  </a:cubicBezTo>
                  <a:cubicBezTo>
                    <a:pt x="248" y="95"/>
                    <a:pt x="246" y="95"/>
                    <a:pt x="246" y="93"/>
                  </a:cubicBezTo>
                  <a:cubicBezTo>
                    <a:pt x="245" y="92"/>
                    <a:pt x="243" y="91"/>
                    <a:pt x="242" y="90"/>
                  </a:cubicBezTo>
                  <a:cubicBezTo>
                    <a:pt x="241" y="90"/>
                    <a:pt x="241" y="90"/>
                    <a:pt x="241" y="90"/>
                  </a:cubicBezTo>
                  <a:cubicBezTo>
                    <a:pt x="239" y="89"/>
                    <a:pt x="237" y="89"/>
                    <a:pt x="236" y="91"/>
                  </a:cubicBezTo>
                  <a:cubicBezTo>
                    <a:pt x="235" y="92"/>
                    <a:pt x="234" y="93"/>
                    <a:pt x="233" y="93"/>
                  </a:cubicBezTo>
                  <a:cubicBezTo>
                    <a:pt x="232" y="94"/>
                    <a:pt x="233" y="95"/>
                    <a:pt x="231" y="95"/>
                  </a:cubicBezTo>
                  <a:cubicBezTo>
                    <a:pt x="229" y="96"/>
                    <a:pt x="228" y="95"/>
                    <a:pt x="226" y="95"/>
                  </a:cubicBezTo>
                  <a:cubicBezTo>
                    <a:pt x="225" y="95"/>
                    <a:pt x="223" y="96"/>
                    <a:pt x="222" y="96"/>
                  </a:cubicBezTo>
                  <a:cubicBezTo>
                    <a:pt x="220" y="96"/>
                    <a:pt x="219" y="96"/>
                    <a:pt x="218" y="97"/>
                  </a:cubicBezTo>
                  <a:cubicBezTo>
                    <a:pt x="217" y="99"/>
                    <a:pt x="216" y="98"/>
                    <a:pt x="214" y="100"/>
                  </a:cubicBezTo>
                  <a:cubicBezTo>
                    <a:pt x="211" y="101"/>
                    <a:pt x="208" y="100"/>
                    <a:pt x="206" y="101"/>
                  </a:cubicBezTo>
                  <a:cubicBezTo>
                    <a:pt x="205" y="101"/>
                    <a:pt x="204" y="104"/>
                    <a:pt x="203" y="104"/>
                  </a:cubicBezTo>
                  <a:cubicBezTo>
                    <a:pt x="202" y="105"/>
                    <a:pt x="201" y="105"/>
                    <a:pt x="200" y="104"/>
                  </a:cubicBezTo>
                  <a:cubicBezTo>
                    <a:pt x="199" y="104"/>
                    <a:pt x="199" y="104"/>
                    <a:pt x="198" y="104"/>
                  </a:cubicBezTo>
                  <a:cubicBezTo>
                    <a:pt x="129" y="439"/>
                    <a:pt x="64" y="767"/>
                    <a:pt x="0" y="1092"/>
                  </a:cubicBezTo>
                  <a:cubicBezTo>
                    <a:pt x="164" y="1122"/>
                    <a:pt x="351" y="1148"/>
                    <a:pt x="558" y="1165"/>
                  </a:cubicBezTo>
                  <a:cubicBezTo>
                    <a:pt x="580" y="795"/>
                    <a:pt x="597" y="427"/>
                    <a:pt x="625" y="55"/>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1" name="Freeform 11"/>
            <p:cNvSpPr>
              <a:spLocks noEditPoints="1"/>
            </p:cNvSpPr>
            <p:nvPr/>
          </p:nvSpPr>
          <p:spPr bwMode="auto">
            <a:xfrm>
              <a:off x="7743499" y="2378829"/>
              <a:ext cx="67848" cy="103521"/>
            </a:xfrm>
            <a:custGeom>
              <a:avLst/>
              <a:gdLst>
                <a:gd name="T0" fmla="*/ 674 w 739"/>
                <a:gd name="T1" fmla="*/ 313 h 1128"/>
                <a:gd name="T2" fmla="*/ 627 w 739"/>
                <a:gd name="T3" fmla="*/ 287 h 1128"/>
                <a:gd name="T4" fmla="*/ 564 w 739"/>
                <a:gd name="T5" fmla="*/ 321 h 1128"/>
                <a:gd name="T6" fmla="*/ 548 w 739"/>
                <a:gd name="T7" fmla="*/ 297 h 1128"/>
                <a:gd name="T8" fmla="*/ 535 w 739"/>
                <a:gd name="T9" fmla="*/ 250 h 1128"/>
                <a:gd name="T10" fmla="*/ 513 w 739"/>
                <a:gd name="T11" fmla="*/ 144 h 1128"/>
                <a:gd name="T12" fmla="*/ 426 w 739"/>
                <a:gd name="T13" fmla="*/ 126 h 1128"/>
                <a:gd name="T14" fmla="*/ 426 w 739"/>
                <a:gd name="T15" fmla="*/ 29 h 1128"/>
                <a:gd name="T16" fmla="*/ 737 w 739"/>
                <a:gd name="T17" fmla="*/ 331 h 1128"/>
                <a:gd name="T18" fmla="*/ 283 w 739"/>
                <a:gd name="T19" fmla="*/ 286 h 1128"/>
                <a:gd name="T20" fmla="*/ 172 w 739"/>
                <a:gd name="T21" fmla="*/ 316 h 1128"/>
                <a:gd name="T22" fmla="*/ 210 w 739"/>
                <a:gd name="T23" fmla="*/ 296 h 1128"/>
                <a:gd name="T24" fmla="*/ 232 w 739"/>
                <a:gd name="T25" fmla="*/ 251 h 1128"/>
                <a:gd name="T26" fmla="*/ 250 w 739"/>
                <a:gd name="T27" fmla="*/ 280 h 1128"/>
                <a:gd name="T28" fmla="*/ 217 w 739"/>
                <a:gd name="T29" fmla="*/ 308 h 1128"/>
                <a:gd name="T30" fmla="*/ 188 w 739"/>
                <a:gd name="T31" fmla="*/ 331 h 1128"/>
                <a:gd name="T32" fmla="*/ 68 w 739"/>
                <a:gd name="T33" fmla="*/ 657 h 1128"/>
                <a:gd name="T34" fmla="*/ 122 w 739"/>
                <a:gd name="T35" fmla="*/ 668 h 1128"/>
                <a:gd name="T36" fmla="*/ 154 w 739"/>
                <a:gd name="T37" fmla="*/ 694 h 1128"/>
                <a:gd name="T38" fmla="*/ 129 w 739"/>
                <a:gd name="T39" fmla="*/ 701 h 1128"/>
                <a:gd name="T40" fmla="*/ 87 w 739"/>
                <a:gd name="T41" fmla="*/ 680 h 1128"/>
                <a:gd name="T42" fmla="*/ 122 w 739"/>
                <a:gd name="T43" fmla="*/ 905 h 1128"/>
                <a:gd name="T44" fmla="*/ 106 w 739"/>
                <a:gd name="T45" fmla="*/ 873 h 1128"/>
                <a:gd name="T46" fmla="*/ 124 w 739"/>
                <a:gd name="T47" fmla="*/ 889 h 1128"/>
                <a:gd name="T48" fmla="*/ 203 w 739"/>
                <a:gd name="T49" fmla="*/ 1001 h 1128"/>
                <a:gd name="T50" fmla="*/ 182 w 739"/>
                <a:gd name="T51" fmla="*/ 955 h 1128"/>
                <a:gd name="T52" fmla="*/ 162 w 739"/>
                <a:gd name="T53" fmla="*/ 904 h 1128"/>
                <a:gd name="T54" fmla="*/ 150 w 739"/>
                <a:gd name="T55" fmla="*/ 861 h 1128"/>
                <a:gd name="T56" fmla="*/ 119 w 739"/>
                <a:gd name="T57" fmla="*/ 856 h 1128"/>
                <a:gd name="T58" fmla="*/ 103 w 739"/>
                <a:gd name="T59" fmla="*/ 807 h 1128"/>
                <a:gd name="T60" fmla="*/ 107 w 739"/>
                <a:gd name="T61" fmla="*/ 742 h 1128"/>
                <a:gd name="T62" fmla="*/ 90 w 739"/>
                <a:gd name="T63" fmla="*/ 731 h 1128"/>
                <a:gd name="T64" fmla="*/ 62 w 739"/>
                <a:gd name="T65" fmla="*/ 732 h 1128"/>
                <a:gd name="T66" fmla="*/ 62 w 739"/>
                <a:gd name="T67" fmla="*/ 698 h 1128"/>
                <a:gd name="T68" fmla="*/ 105 w 739"/>
                <a:gd name="T69" fmla="*/ 704 h 1128"/>
                <a:gd name="T70" fmla="*/ 130 w 739"/>
                <a:gd name="T71" fmla="*/ 736 h 1128"/>
                <a:gd name="T72" fmla="*/ 125 w 739"/>
                <a:gd name="T73" fmla="*/ 779 h 1128"/>
                <a:gd name="T74" fmla="*/ 127 w 739"/>
                <a:gd name="T75" fmla="*/ 828 h 1128"/>
                <a:gd name="T76" fmla="*/ 168 w 739"/>
                <a:gd name="T77" fmla="*/ 860 h 1128"/>
                <a:gd name="T78" fmla="*/ 185 w 739"/>
                <a:gd name="T79" fmla="*/ 887 h 1128"/>
                <a:gd name="T80" fmla="*/ 179 w 739"/>
                <a:gd name="T81" fmla="*/ 928 h 1128"/>
                <a:gd name="T82" fmla="*/ 220 w 739"/>
                <a:gd name="T83" fmla="*/ 966 h 1128"/>
                <a:gd name="T84" fmla="*/ 335 w 739"/>
                <a:gd name="T85" fmla="*/ 952 h 1128"/>
                <a:gd name="T86" fmla="*/ 297 w 739"/>
                <a:gd name="T87" fmla="*/ 936 h 1128"/>
                <a:gd name="T88" fmla="*/ 294 w 739"/>
                <a:gd name="T89" fmla="*/ 861 h 1128"/>
                <a:gd name="T90" fmla="*/ 256 w 739"/>
                <a:gd name="T91" fmla="*/ 815 h 1128"/>
                <a:gd name="T92" fmla="*/ 212 w 739"/>
                <a:gd name="T93" fmla="*/ 781 h 1128"/>
                <a:gd name="T94" fmla="*/ 202 w 739"/>
                <a:gd name="T95" fmla="*/ 714 h 1128"/>
                <a:gd name="T96" fmla="*/ 177 w 739"/>
                <a:gd name="T97" fmla="*/ 648 h 1128"/>
                <a:gd name="T98" fmla="*/ 230 w 739"/>
                <a:gd name="T99" fmla="*/ 629 h 1128"/>
                <a:gd name="T100" fmla="*/ 230 w 739"/>
                <a:gd name="T101" fmla="*/ 578 h 1128"/>
                <a:gd name="T102" fmla="*/ 266 w 739"/>
                <a:gd name="T103" fmla="*/ 622 h 1128"/>
                <a:gd name="T104" fmla="*/ 277 w 739"/>
                <a:gd name="T105" fmla="*/ 718 h 1128"/>
                <a:gd name="T106" fmla="*/ 304 w 739"/>
                <a:gd name="T107" fmla="*/ 816 h 1128"/>
                <a:gd name="T108" fmla="*/ 348 w 739"/>
                <a:gd name="T109" fmla="*/ 90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1128">
                  <a:moveTo>
                    <a:pt x="737" y="331"/>
                  </a:moveTo>
                  <a:cubicBezTo>
                    <a:pt x="733" y="331"/>
                    <a:pt x="730" y="333"/>
                    <a:pt x="727" y="332"/>
                  </a:cubicBezTo>
                  <a:cubicBezTo>
                    <a:pt x="722" y="331"/>
                    <a:pt x="718" y="331"/>
                    <a:pt x="714" y="329"/>
                  </a:cubicBezTo>
                  <a:cubicBezTo>
                    <a:pt x="710" y="328"/>
                    <a:pt x="707" y="326"/>
                    <a:pt x="704" y="325"/>
                  </a:cubicBezTo>
                  <a:cubicBezTo>
                    <a:pt x="700" y="325"/>
                    <a:pt x="696" y="324"/>
                    <a:pt x="693" y="322"/>
                  </a:cubicBezTo>
                  <a:cubicBezTo>
                    <a:pt x="689" y="321"/>
                    <a:pt x="687" y="319"/>
                    <a:pt x="684" y="317"/>
                  </a:cubicBezTo>
                  <a:cubicBezTo>
                    <a:pt x="680" y="316"/>
                    <a:pt x="679" y="313"/>
                    <a:pt x="674" y="313"/>
                  </a:cubicBezTo>
                  <a:cubicBezTo>
                    <a:pt x="673" y="313"/>
                    <a:pt x="673" y="314"/>
                    <a:pt x="673" y="313"/>
                  </a:cubicBezTo>
                  <a:cubicBezTo>
                    <a:pt x="669" y="313"/>
                    <a:pt x="667" y="312"/>
                    <a:pt x="665" y="310"/>
                  </a:cubicBezTo>
                  <a:cubicBezTo>
                    <a:pt x="663" y="308"/>
                    <a:pt x="663" y="306"/>
                    <a:pt x="661" y="304"/>
                  </a:cubicBezTo>
                  <a:cubicBezTo>
                    <a:pt x="659" y="302"/>
                    <a:pt x="657" y="301"/>
                    <a:pt x="654" y="298"/>
                  </a:cubicBezTo>
                  <a:cubicBezTo>
                    <a:pt x="653" y="297"/>
                    <a:pt x="649" y="295"/>
                    <a:pt x="647" y="294"/>
                  </a:cubicBezTo>
                  <a:cubicBezTo>
                    <a:pt x="642" y="294"/>
                    <a:pt x="639" y="293"/>
                    <a:pt x="636" y="290"/>
                  </a:cubicBezTo>
                  <a:cubicBezTo>
                    <a:pt x="633" y="288"/>
                    <a:pt x="630" y="287"/>
                    <a:pt x="627" y="287"/>
                  </a:cubicBezTo>
                  <a:cubicBezTo>
                    <a:pt x="622" y="287"/>
                    <a:pt x="622" y="288"/>
                    <a:pt x="619" y="289"/>
                  </a:cubicBezTo>
                  <a:cubicBezTo>
                    <a:pt x="617" y="291"/>
                    <a:pt x="612" y="294"/>
                    <a:pt x="609" y="294"/>
                  </a:cubicBezTo>
                  <a:cubicBezTo>
                    <a:pt x="604" y="295"/>
                    <a:pt x="601" y="298"/>
                    <a:pt x="597" y="299"/>
                  </a:cubicBezTo>
                  <a:cubicBezTo>
                    <a:pt x="594" y="300"/>
                    <a:pt x="590" y="302"/>
                    <a:pt x="588" y="303"/>
                  </a:cubicBezTo>
                  <a:cubicBezTo>
                    <a:pt x="585" y="305"/>
                    <a:pt x="583" y="306"/>
                    <a:pt x="581" y="307"/>
                  </a:cubicBezTo>
                  <a:cubicBezTo>
                    <a:pt x="578" y="310"/>
                    <a:pt x="575" y="315"/>
                    <a:pt x="573" y="316"/>
                  </a:cubicBezTo>
                  <a:cubicBezTo>
                    <a:pt x="570" y="318"/>
                    <a:pt x="566" y="323"/>
                    <a:pt x="564" y="321"/>
                  </a:cubicBezTo>
                  <a:cubicBezTo>
                    <a:pt x="561" y="319"/>
                    <a:pt x="560" y="314"/>
                    <a:pt x="554" y="316"/>
                  </a:cubicBezTo>
                  <a:cubicBezTo>
                    <a:pt x="551" y="317"/>
                    <a:pt x="552" y="319"/>
                    <a:pt x="549" y="321"/>
                  </a:cubicBezTo>
                  <a:cubicBezTo>
                    <a:pt x="547" y="322"/>
                    <a:pt x="538" y="329"/>
                    <a:pt x="540" y="325"/>
                  </a:cubicBezTo>
                  <a:cubicBezTo>
                    <a:pt x="541" y="323"/>
                    <a:pt x="541" y="319"/>
                    <a:pt x="543" y="317"/>
                  </a:cubicBezTo>
                  <a:cubicBezTo>
                    <a:pt x="545" y="316"/>
                    <a:pt x="548" y="314"/>
                    <a:pt x="549" y="312"/>
                  </a:cubicBezTo>
                  <a:cubicBezTo>
                    <a:pt x="549" y="310"/>
                    <a:pt x="547" y="308"/>
                    <a:pt x="548" y="305"/>
                  </a:cubicBezTo>
                  <a:cubicBezTo>
                    <a:pt x="549" y="302"/>
                    <a:pt x="548" y="300"/>
                    <a:pt x="548" y="297"/>
                  </a:cubicBezTo>
                  <a:cubicBezTo>
                    <a:pt x="548" y="294"/>
                    <a:pt x="548" y="290"/>
                    <a:pt x="549" y="287"/>
                  </a:cubicBezTo>
                  <a:cubicBezTo>
                    <a:pt x="549" y="285"/>
                    <a:pt x="551" y="282"/>
                    <a:pt x="550" y="280"/>
                  </a:cubicBezTo>
                  <a:cubicBezTo>
                    <a:pt x="549" y="278"/>
                    <a:pt x="549" y="277"/>
                    <a:pt x="547" y="275"/>
                  </a:cubicBezTo>
                  <a:cubicBezTo>
                    <a:pt x="546" y="274"/>
                    <a:pt x="546" y="273"/>
                    <a:pt x="545" y="273"/>
                  </a:cubicBezTo>
                  <a:cubicBezTo>
                    <a:pt x="545" y="275"/>
                    <a:pt x="545" y="275"/>
                    <a:pt x="545" y="275"/>
                  </a:cubicBezTo>
                  <a:cubicBezTo>
                    <a:pt x="544" y="270"/>
                    <a:pt x="544" y="267"/>
                    <a:pt x="540" y="264"/>
                  </a:cubicBezTo>
                  <a:cubicBezTo>
                    <a:pt x="536" y="260"/>
                    <a:pt x="535" y="258"/>
                    <a:pt x="535" y="250"/>
                  </a:cubicBezTo>
                  <a:cubicBezTo>
                    <a:pt x="535" y="244"/>
                    <a:pt x="539" y="239"/>
                    <a:pt x="536" y="234"/>
                  </a:cubicBezTo>
                  <a:cubicBezTo>
                    <a:pt x="534" y="231"/>
                    <a:pt x="533" y="223"/>
                    <a:pt x="530" y="219"/>
                  </a:cubicBezTo>
                  <a:cubicBezTo>
                    <a:pt x="528" y="216"/>
                    <a:pt x="527" y="212"/>
                    <a:pt x="525" y="208"/>
                  </a:cubicBezTo>
                  <a:cubicBezTo>
                    <a:pt x="523" y="203"/>
                    <a:pt x="519" y="196"/>
                    <a:pt x="518" y="190"/>
                  </a:cubicBezTo>
                  <a:cubicBezTo>
                    <a:pt x="516" y="184"/>
                    <a:pt x="520" y="179"/>
                    <a:pt x="519" y="174"/>
                  </a:cubicBezTo>
                  <a:cubicBezTo>
                    <a:pt x="518" y="169"/>
                    <a:pt x="514" y="166"/>
                    <a:pt x="514" y="162"/>
                  </a:cubicBezTo>
                  <a:cubicBezTo>
                    <a:pt x="514" y="156"/>
                    <a:pt x="519" y="143"/>
                    <a:pt x="513" y="144"/>
                  </a:cubicBezTo>
                  <a:cubicBezTo>
                    <a:pt x="507" y="146"/>
                    <a:pt x="500" y="148"/>
                    <a:pt x="496" y="143"/>
                  </a:cubicBezTo>
                  <a:cubicBezTo>
                    <a:pt x="492" y="140"/>
                    <a:pt x="488" y="134"/>
                    <a:pt x="483" y="137"/>
                  </a:cubicBezTo>
                  <a:cubicBezTo>
                    <a:pt x="477" y="140"/>
                    <a:pt x="469" y="139"/>
                    <a:pt x="461" y="139"/>
                  </a:cubicBezTo>
                  <a:cubicBezTo>
                    <a:pt x="457" y="139"/>
                    <a:pt x="452" y="140"/>
                    <a:pt x="451" y="144"/>
                  </a:cubicBezTo>
                  <a:cubicBezTo>
                    <a:pt x="449" y="152"/>
                    <a:pt x="446" y="146"/>
                    <a:pt x="441" y="144"/>
                  </a:cubicBezTo>
                  <a:cubicBezTo>
                    <a:pt x="438" y="144"/>
                    <a:pt x="434" y="142"/>
                    <a:pt x="431" y="139"/>
                  </a:cubicBezTo>
                  <a:cubicBezTo>
                    <a:pt x="428" y="136"/>
                    <a:pt x="427" y="132"/>
                    <a:pt x="426" y="126"/>
                  </a:cubicBezTo>
                  <a:cubicBezTo>
                    <a:pt x="425" y="121"/>
                    <a:pt x="422" y="121"/>
                    <a:pt x="420" y="117"/>
                  </a:cubicBezTo>
                  <a:cubicBezTo>
                    <a:pt x="417" y="111"/>
                    <a:pt x="419" y="109"/>
                    <a:pt x="421" y="103"/>
                  </a:cubicBezTo>
                  <a:cubicBezTo>
                    <a:pt x="422" y="100"/>
                    <a:pt x="421" y="92"/>
                    <a:pt x="423" y="89"/>
                  </a:cubicBezTo>
                  <a:cubicBezTo>
                    <a:pt x="425" y="84"/>
                    <a:pt x="425" y="78"/>
                    <a:pt x="424" y="73"/>
                  </a:cubicBezTo>
                  <a:cubicBezTo>
                    <a:pt x="423" y="69"/>
                    <a:pt x="422" y="63"/>
                    <a:pt x="423" y="59"/>
                  </a:cubicBezTo>
                  <a:cubicBezTo>
                    <a:pt x="424" y="55"/>
                    <a:pt x="425" y="50"/>
                    <a:pt x="425" y="44"/>
                  </a:cubicBezTo>
                  <a:cubicBezTo>
                    <a:pt x="425" y="39"/>
                    <a:pt x="426" y="34"/>
                    <a:pt x="426" y="29"/>
                  </a:cubicBezTo>
                  <a:cubicBezTo>
                    <a:pt x="426" y="25"/>
                    <a:pt x="427" y="21"/>
                    <a:pt x="427" y="17"/>
                  </a:cubicBezTo>
                  <a:cubicBezTo>
                    <a:pt x="300" y="15"/>
                    <a:pt x="181" y="9"/>
                    <a:pt x="67" y="0"/>
                  </a:cubicBezTo>
                  <a:cubicBezTo>
                    <a:pt x="40" y="373"/>
                    <a:pt x="22" y="740"/>
                    <a:pt x="0" y="1110"/>
                  </a:cubicBezTo>
                  <a:cubicBezTo>
                    <a:pt x="127" y="1120"/>
                    <a:pt x="262" y="1126"/>
                    <a:pt x="404" y="1128"/>
                  </a:cubicBezTo>
                  <a:cubicBezTo>
                    <a:pt x="405" y="739"/>
                    <a:pt x="405" y="739"/>
                    <a:pt x="405" y="739"/>
                  </a:cubicBezTo>
                  <a:cubicBezTo>
                    <a:pt x="739" y="331"/>
                    <a:pt x="739" y="331"/>
                    <a:pt x="739" y="331"/>
                  </a:cubicBezTo>
                  <a:cubicBezTo>
                    <a:pt x="738" y="331"/>
                    <a:pt x="737" y="331"/>
                    <a:pt x="737" y="331"/>
                  </a:cubicBezTo>
                  <a:close/>
                  <a:moveTo>
                    <a:pt x="284" y="276"/>
                  </a:moveTo>
                  <a:cubicBezTo>
                    <a:pt x="287" y="277"/>
                    <a:pt x="286" y="278"/>
                    <a:pt x="290" y="278"/>
                  </a:cubicBezTo>
                  <a:cubicBezTo>
                    <a:pt x="293" y="278"/>
                    <a:pt x="296" y="277"/>
                    <a:pt x="299" y="278"/>
                  </a:cubicBezTo>
                  <a:cubicBezTo>
                    <a:pt x="300" y="279"/>
                    <a:pt x="301" y="282"/>
                    <a:pt x="301" y="284"/>
                  </a:cubicBezTo>
                  <a:cubicBezTo>
                    <a:pt x="301" y="287"/>
                    <a:pt x="299" y="289"/>
                    <a:pt x="296" y="290"/>
                  </a:cubicBezTo>
                  <a:cubicBezTo>
                    <a:pt x="297" y="290"/>
                    <a:pt x="292" y="293"/>
                    <a:pt x="287" y="291"/>
                  </a:cubicBezTo>
                  <a:cubicBezTo>
                    <a:pt x="285" y="290"/>
                    <a:pt x="283" y="287"/>
                    <a:pt x="283" y="286"/>
                  </a:cubicBezTo>
                  <a:cubicBezTo>
                    <a:pt x="282" y="284"/>
                    <a:pt x="280" y="282"/>
                    <a:pt x="279" y="279"/>
                  </a:cubicBezTo>
                  <a:cubicBezTo>
                    <a:pt x="278" y="275"/>
                    <a:pt x="279" y="275"/>
                    <a:pt x="284" y="276"/>
                  </a:cubicBezTo>
                  <a:close/>
                  <a:moveTo>
                    <a:pt x="155" y="343"/>
                  </a:moveTo>
                  <a:cubicBezTo>
                    <a:pt x="156" y="341"/>
                    <a:pt x="156" y="338"/>
                    <a:pt x="157" y="335"/>
                  </a:cubicBezTo>
                  <a:cubicBezTo>
                    <a:pt x="158" y="333"/>
                    <a:pt x="159" y="330"/>
                    <a:pt x="163" y="328"/>
                  </a:cubicBezTo>
                  <a:cubicBezTo>
                    <a:pt x="165" y="327"/>
                    <a:pt x="170" y="325"/>
                    <a:pt x="170" y="322"/>
                  </a:cubicBezTo>
                  <a:cubicBezTo>
                    <a:pt x="170" y="320"/>
                    <a:pt x="171" y="318"/>
                    <a:pt x="172" y="316"/>
                  </a:cubicBezTo>
                  <a:cubicBezTo>
                    <a:pt x="174" y="312"/>
                    <a:pt x="175" y="314"/>
                    <a:pt x="179" y="314"/>
                  </a:cubicBezTo>
                  <a:cubicBezTo>
                    <a:pt x="184" y="314"/>
                    <a:pt x="186" y="315"/>
                    <a:pt x="189" y="312"/>
                  </a:cubicBezTo>
                  <a:cubicBezTo>
                    <a:pt x="191" y="310"/>
                    <a:pt x="194" y="305"/>
                    <a:pt x="194" y="312"/>
                  </a:cubicBezTo>
                  <a:cubicBezTo>
                    <a:pt x="194" y="314"/>
                    <a:pt x="199" y="316"/>
                    <a:pt x="199" y="314"/>
                  </a:cubicBezTo>
                  <a:cubicBezTo>
                    <a:pt x="199" y="313"/>
                    <a:pt x="199" y="308"/>
                    <a:pt x="201" y="307"/>
                  </a:cubicBezTo>
                  <a:cubicBezTo>
                    <a:pt x="203" y="306"/>
                    <a:pt x="210" y="304"/>
                    <a:pt x="211" y="302"/>
                  </a:cubicBezTo>
                  <a:cubicBezTo>
                    <a:pt x="212" y="299"/>
                    <a:pt x="211" y="299"/>
                    <a:pt x="210" y="296"/>
                  </a:cubicBezTo>
                  <a:cubicBezTo>
                    <a:pt x="209" y="294"/>
                    <a:pt x="209" y="292"/>
                    <a:pt x="212" y="290"/>
                  </a:cubicBezTo>
                  <a:cubicBezTo>
                    <a:pt x="215" y="289"/>
                    <a:pt x="222" y="290"/>
                    <a:pt x="222" y="286"/>
                  </a:cubicBezTo>
                  <a:cubicBezTo>
                    <a:pt x="221" y="284"/>
                    <a:pt x="221" y="282"/>
                    <a:pt x="221" y="279"/>
                  </a:cubicBezTo>
                  <a:cubicBezTo>
                    <a:pt x="221" y="275"/>
                    <a:pt x="221" y="273"/>
                    <a:pt x="222" y="270"/>
                  </a:cubicBezTo>
                  <a:cubicBezTo>
                    <a:pt x="222" y="267"/>
                    <a:pt x="223" y="264"/>
                    <a:pt x="224" y="261"/>
                  </a:cubicBezTo>
                  <a:cubicBezTo>
                    <a:pt x="224" y="259"/>
                    <a:pt x="226" y="257"/>
                    <a:pt x="228" y="256"/>
                  </a:cubicBezTo>
                  <a:cubicBezTo>
                    <a:pt x="231" y="256"/>
                    <a:pt x="229" y="252"/>
                    <a:pt x="232" y="251"/>
                  </a:cubicBezTo>
                  <a:cubicBezTo>
                    <a:pt x="236" y="249"/>
                    <a:pt x="241" y="249"/>
                    <a:pt x="244" y="250"/>
                  </a:cubicBezTo>
                  <a:cubicBezTo>
                    <a:pt x="245" y="254"/>
                    <a:pt x="244" y="255"/>
                    <a:pt x="242" y="257"/>
                  </a:cubicBezTo>
                  <a:cubicBezTo>
                    <a:pt x="239" y="259"/>
                    <a:pt x="239" y="259"/>
                    <a:pt x="238" y="262"/>
                  </a:cubicBezTo>
                  <a:cubicBezTo>
                    <a:pt x="237" y="264"/>
                    <a:pt x="236" y="267"/>
                    <a:pt x="236" y="268"/>
                  </a:cubicBezTo>
                  <a:cubicBezTo>
                    <a:pt x="236" y="272"/>
                    <a:pt x="238" y="273"/>
                    <a:pt x="240" y="274"/>
                  </a:cubicBezTo>
                  <a:cubicBezTo>
                    <a:pt x="242" y="275"/>
                    <a:pt x="244" y="276"/>
                    <a:pt x="247" y="276"/>
                  </a:cubicBezTo>
                  <a:cubicBezTo>
                    <a:pt x="250" y="277"/>
                    <a:pt x="250" y="277"/>
                    <a:pt x="250" y="280"/>
                  </a:cubicBezTo>
                  <a:cubicBezTo>
                    <a:pt x="249" y="282"/>
                    <a:pt x="248" y="283"/>
                    <a:pt x="246" y="284"/>
                  </a:cubicBezTo>
                  <a:cubicBezTo>
                    <a:pt x="244" y="286"/>
                    <a:pt x="243" y="286"/>
                    <a:pt x="243" y="289"/>
                  </a:cubicBezTo>
                  <a:cubicBezTo>
                    <a:pt x="242" y="292"/>
                    <a:pt x="241" y="292"/>
                    <a:pt x="239" y="294"/>
                  </a:cubicBezTo>
                  <a:cubicBezTo>
                    <a:pt x="237" y="296"/>
                    <a:pt x="237" y="297"/>
                    <a:pt x="236" y="299"/>
                  </a:cubicBezTo>
                  <a:cubicBezTo>
                    <a:pt x="235" y="302"/>
                    <a:pt x="234" y="304"/>
                    <a:pt x="231" y="305"/>
                  </a:cubicBezTo>
                  <a:cubicBezTo>
                    <a:pt x="229" y="306"/>
                    <a:pt x="226" y="304"/>
                    <a:pt x="224" y="305"/>
                  </a:cubicBezTo>
                  <a:cubicBezTo>
                    <a:pt x="222" y="306"/>
                    <a:pt x="219" y="307"/>
                    <a:pt x="217" y="308"/>
                  </a:cubicBezTo>
                  <a:cubicBezTo>
                    <a:pt x="217" y="309"/>
                    <a:pt x="216" y="309"/>
                    <a:pt x="216" y="310"/>
                  </a:cubicBezTo>
                  <a:cubicBezTo>
                    <a:pt x="214" y="312"/>
                    <a:pt x="213" y="313"/>
                    <a:pt x="213" y="316"/>
                  </a:cubicBezTo>
                  <a:cubicBezTo>
                    <a:pt x="213" y="318"/>
                    <a:pt x="213" y="321"/>
                    <a:pt x="211" y="323"/>
                  </a:cubicBezTo>
                  <a:cubicBezTo>
                    <a:pt x="211" y="324"/>
                    <a:pt x="210" y="325"/>
                    <a:pt x="210" y="325"/>
                  </a:cubicBezTo>
                  <a:cubicBezTo>
                    <a:pt x="207" y="328"/>
                    <a:pt x="206" y="330"/>
                    <a:pt x="203" y="330"/>
                  </a:cubicBezTo>
                  <a:cubicBezTo>
                    <a:pt x="200" y="331"/>
                    <a:pt x="198" y="330"/>
                    <a:pt x="196" y="330"/>
                  </a:cubicBezTo>
                  <a:cubicBezTo>
                    <a:pt x="194" y="330"/>
                    <a:pt x="189" y="330"/>
                    <a:pt x="188" y="331"/>
                  </a:cubicBezTo>
                  <a:cubicBezTo>
                    <a:pt x="186" y="333"/>
                    <a:pt x="185" y="337"/>
                    <a:pt x="183" y="338"/>
                  </a:cubicBezTo>
                  <a:cubicBezTo>
                    <a:pt x="182" y="340"/>
                    <a:pt x="180" y="341"/>
                    <a:pt x="178" y="341"/>
                  </a:cubicBezTo>
                  <a:cubicBezTo>
                    <a:pt x="175" y="341"/>
                    <a:pt x="167" y="341"/>
                    <a:pt x="166" y="342"/>
                  </a:cubicBezTo>
                  <a:cubicBezTo>
                    <a:pt x="164" y="345"/>
                    <a:pt x="163" y="346"/>
                    <a:pt x="161" y="347"/>
                  </a:cubicBezTo>
                  <a:cubicBezTo>
                    <a:pt x="160" y="348"/>
                    <a:pt x="159" y="348"/>
                    <a:pt x="159" y="348"/>
                  </a:cubicBezTo>
                  <a:cubicBezTo>
                    <a:pt x="154" y="351"/>
                    <a:pt x="153" y="348"/>
                    <a:pt x="155" y="343"/>
                  </a:cubicBezTo>
                  <a:close/>
                  <a:moveTo>
                    <a:pt x="68" y="657"/>
                  </a:moveTo>
                  <a:cubicBezTo>
                    <a:pt x="71" y="656"/>
                    <a:pt x="75" y="657"/>
                    <a:pt x="80" y="657"/>
                  </a:cubicBezTo>
                  <a:cubicBezTo>
                    <a:pt x="83" y="657"/>
                    <a:pt x="89" y="656"/>
                    <a:pt x="92" y="654"/>
                  </a:cubicBezTo>
                  <a:cubicBezTo>
                    <a:pt x="94" y="653"/>
                    <a:pt x="95" y="652"/>
                    <a:pt x="98" y="651"/>
                  </a:cubicBezTo>
                  <a:cubicBezTo>
                    <a:pt x="100" y="651"/>
                    <a:pt x="103" y="651"/>
                    <a:pt x="105" y="651"/>
                  </a:cubicBezTo>
                  <a:cubicBezTo>
                    <a:pt x="109" y="652"/>
                    <a:pt x="109" y="654"/>
                    <a:pt x="112" y="655"/>
                  </a:cubicBezTo>
                  <a:cubicBezTo>
                    <a:pt x="115" y="657"/>
                    <a:pt x="116" y="659"/>
                    <a:pt x="118" y="661"/>
                  </a:cubicBezTo>
                  <a:cubicBezTo>
                    <a:pt x="120" y="663"/>
                    <a:pt x="121" y="665"/>
                    <a:pt x="122" y="668"/>
                  </a:cubicBezTo>
                  <a:cubicBezTo>
                    <a:pt x="123" y="671"/>
                    <a:pt x="123" y="673"/>
                    <a:pt x="123" y="676"/>
                  </a:cubicBezTo>
                  <a:cubicBezTo>
                    <a:pt x="123" y="680"/>
                    <a:pt x="125" y="682"/>
                    <a:pt x="126" y="684"/>
                  </a:cubicBezTo>
                  <a:cubicBezTo>
                    <a:pt x="128" y="686"/>
                    <a:pt x="129" y="686"/>
                    <a:pt x="131" y="686"/>
                  </a:cubicBezTo>
                  <a:cubicBezTo>
                    <a:pt x="133" y="685"/>
                    <a:pt x="135" y="682"/>
                    <a:pt x="136" y="681"/>
                  </a:cubicBezTo>
                  <a:cubicBezTo>
                    <a:pt x="139" y="678"/>
                    <a:pt x="151" y="679"/>
                    <a:pt x="155" y="680"/>
                  </a:cubicBezTo>
                  <a:cubicBezTo>
                    <a:pt x="159" y="681"/>
                    <a:pt x="158" y="684"/>
                    <a:pt x="157" y="686"/>
                  </a:cubicBezTo>
                  <a:cubicBezTo>
                    <a:pt x="155" y="689"/>
                    <a:pt x="155" y="691"/>
                    <a:pt x="154" y="694"/>
                  </a:cubicBezTo>
                  <a:cubicBezTo>
                    <a:pt x="154" y="697"/>
                    <a:pt x="156" y="699"/>
                    <a:pt x="157" y="700"/>
                  </a:cubicBezTo>
                  <a:cubicBezTo>
                    <a:pt x="159" y="702"/>
                    <a:pt x="153" y="706"/>
                    <a:pt x="152" y="706"/>
                  </a:cubicBezTo>
                  <a:cubicBezTo>
                    <a:pt x="150" y="708"/>
                    <a:pt x="146" y="709"/>
                    <a:pt x="145" y="709"/>
                  </a:cubicBezTo>
                  <a:cubicBezTo>
                    <a:pt x="144" y="710"/>
                    <a:pt x="141" y="706"/>
                    <a:pt x="141" y="705"/>
                  </a:cubicBezTo>
                  <a:cubicBezTo>
                    <a:pt x="139" y="704"/>
                    <a:pt x="139" y="702"/>
                    <a:pt x="138" y="700"/>
                  </a:cubicBezTo>
                  <a:cubicBezTo>
                    <a:pt x="137" y="699"/>
                    <a:pt x="137" y="699"/>
                    <a:pt x="135" y="697"/>
                  </a:cubicBezTo>
                  <a:cubicBezTo>
                    <a:pt x="134" y="699"/>
                    <a:pt x="129" y="697"/>
                    <a:pt x="129" y="701"/>
                  </a:cubicBezTo>
                  <a:cubicBezTo>
                    <a:pt x="129" y="705"/>
                    <a:pt x="124" y="705"/>
                    <a:pt x="121" y="705"/>
                  </a:cubicBezTo>
                  <a:cubicBezTo>
                    <a:pt x="118" y="705"/>
                    <a:pt x="117" y="705"/>
                    <a:pt x="114" y="704"/>
                  </a:cubicBezTo>
                  <a:cubicBezTo>
                    <a:pt x="110" y="704"/>
                    <a:pt x="109" y="704"/>
                    <a:pt x="107" y="701"/>
                  </a:cubicBezTo>
                  <a:cubicBezTo>
                    <a:pt x="105" y="700"/>
                    <a:pt x="104" y="698"/>
                    <a:pt x="103" y="697"/>
                  </a:cubicBezTo>
                  <a:cubicBezTo>
                    <a:pt x="100" y="694"/>
                    <a:pt x="98" y="693"/>
                    <a:pt x="96" y="691"/>
                  </a:cubicBezTo>
                  <a:cubicBezTo>
                    <a:pt x="93" y="689"/>
                    <a:pt x="93" y="689"/>
                    <a:pt x="91" y="686"/>
                  </a:cubicBezTo>
                  <a:cubicBezTo>
                    <a:pt x="89" y="685"/>
                    <a:pt x="89" y="682"/>
                    <a:pt x="87" y="680"/>
                  </a:cubicBezTo>
                  <a:cubicBezTo>
                    <a:pt x="85" y="679"/>
                    <a:pt x="81" y="676"/>
                    <a:pt x="79" y="675"/>
                  </a:cubicBezTo>
                  <a:cubicBezTo>
                    <a:pt x="74" y="673"/>
                    <a:pt x="73" y="671"/>
                    <a:pt x="70" y="668"/>
                  </a:cubicBezTo>
                  <a:cubicBezTo>
                    <a:pt x="68" y="667"/>
                    <a:pt x="67" y="665"/>
                    <a:pt x="66" y="663"/>
                  </a:cubicBezTo>
                  <a:cubicBezTo>
                    <a:pt x="65" y="661"/>
                    <a:pt x="66" y="659"/>
                    <a:pt x="68" y="657"/>
                  </a:cubicBezTo>
                  <a:close/>
                  <a:moveTo>
                    <a:pt x="130" y="900"/>
                  </a:moveTo>
                  <a:cubicBezTo>
                    <a:pt x="130" y="903"/>
                    <a:pt x="128" y="903"/>
                    <a:pt x="126" y="904"/>
                  </a:cubicBezTo>
                  <a:cubicBezTo>
                    <a:pt x="125" y="904"/>
                    <a:pt x="123" y="905"/>
                    <a:pt x="122" y="905"/>
                  </a:cubicBezTo>
                  <a:cubicBezTo>
                    <a:pt x="120" y="906"/>
                    <a:pt x="118" y="906"/>
                    <a:pt x="117" y="905"/>
                  </a:cubicBezTo>
                  <a:cubicBezTo>
                    <a:pt x="114" y="903"/>
                    <a:pt x="113" y="903"/>
                    <a:pt x="112" y="901"/>
                  </a:cubicBezTo>
                  <a:cubicBezTo>
                    <a:pt x="110" y="899"/>
                    <a:pt x="109" y="898"/>
                    <a:pt x="109" y="895"/>
                  </a:cubicBezTo>
                  <a:cubicBezTo>
                    <a:pt x="108" y="894"/>
                    <a:pt x="109" y="892"/>
                    <a:pt x="109" y="890"/>
                  </a:cubicBezTo>
                  <a:cubicBezTo>
                    <a:pt x="109" y="888"/>
                    <a:pt x="107" y="887"/>
                    <a:pt x="108" y="884"/>
                  </a:cubicBezTo>
                  <a:cubicBezTo>
                    <a:pt x="108" y="882"/>
                    <a:pt x="109" y="880"/>
                    <a:pt x="107" y="878"/>
                  </a:cubicBezTo>
                  <a:cubicBezTo>
                    <a:pt x="106" y="877"/>
                    <a:pt x="103" y="875"/>
                    <a:pt x="106" y="873"/>
                  </a:cubicBezTo>
                  <a:cubicBezTo>
                    <a:pt x="108" y="873"/>
                    <a:pt x="107" y="870"/>
                    <a:pt x="108" y="869"/>
                  </a:cubicBezTo>
                  <a:cubicBezTo>
                    <a:pt x="108" y="869"/>
                    <a:pt x="109" y="869"/>
                    <a:pt x="111" y="870"/>
                  </a:cubicBezTo>
                  <a:cubicBezTo>
                    <a:pt x="112" y="871"/>
                    <a:pt x="113" y="871"/>
                    <a:pt x="114" y="872"/>
                  </a:cubicBezTo>
                  <a:cubicBezTo>
                    <a:pt x="116" y="873"/>
                    <a:pt x="114" y="874"/>
                    <a:pt x="116" y="875"/>
                  </a:cubicBezTo>
                  <a:cubicBezTo>
                    <a:pt x="117" y="876"/>
                    <a:pt x="116" y="879"/>
                    <a:pt x="117" y="880"/>
                  </a:cubicBezTo>
                  <a:cubicBezTo>
                    <a:pt x="121" y="883"/>
                    <a:pt x="123" y="889"/>
                    <a:pt x="123" y="888"/>
                  </a:cubicBezTo>
                  <a:cubicBezTo>
                    <a:pt x="124" y="889"/>
                    <a:pt x="123" y="889"/>
                    <a:pt x="124" y="889"/>
                  </a:cubicBezTo>
                  <a:cubicBezTo>
                    <a:pt x="125" y="890"/>
                    <a:pt x="125" y="891"/>
                    <a:pt x="126" y="892"/>
                  </a:cubicBezTo>
                  <a:cubicBezTo>
                    <a:pt x="127" y="893"/>
                    <a:pt x="128" y="893"/>
                    <a:pt x="129" y="894"/>
                  </a:cubicBezTo>
                  <a:cubicBezTo>
                    <a:pt x="130" y="895"/>
                    <a:pt x="130" y="898"/>
                    <a:pt x="130" y="900"/>
                  </a:cubicBezTo>
                  <a:close/>
                  <a:moveTo>
                    <a:pt x="225" y="988"/>
                  </a:moveTo>
                  <a:cubicBezTo>
                    <a:pt x="224" y="990"/>
                    <a:pt x="218" y="995"/>
                    <a:pt x="217" y="996"/>
                  </a:cubicBezTo>
                  <a:cubicBezTo>
                    <a:pt x="215" y="996"/>
                    <a:pt x="211" y="996"/>
                    <a:pt x="210" y="998"/>
                  </a:cubicBezTo>
                  <a:cubicBezTo>
                    <a:pt x="207" y="1001"/>
                    <a:pt x="207" y="1001"/>
                    <a:pt x="203" y="1001"/>
                  </a:cubicBezTo>
                  <a:cubicBezTo>
                    <a:pt x="200" y="1001"/>
                    <a:pt x="196" y="1003"/>
                    <a:pt x="194" y="1002"/>
                  </a:cubicBezTo>
                  <a:cubicBezTo>
                    <a:pt x="191" y="1001"/>
                    <a:pt x="190" y="999"/>
                    <a:pt x="188" y="996"/>
                  </a:cubicBezTo>
                  <a:cubicBezTo>
                    <a:pt x="185" y="994"/>
                    <a:pt x="186" y="993"/>
                    <a:pt x="186" y="989"/>
                  </a:cubicBezTo>
                  <a:cubicBezTo>
                    <a:pt x="186" y="986"/>
                    <a:pt x="186" y="983"/>
                    <a:pt x="187" y="980"/>
                  </a:cubicBezTo>
                  <a:cubicBezTo>
                    <a:pt x="187" y="978"/>
                    <a:pt x="188" y="976"/>
                    <a:pt x="188" y="972"/>
                  </a:cubicBezTo>
                  <a:cubicBezTo>
                    <a:pt x="188" y="968"/>
                    <a:pt x="187" y="965"/>
                    <a:pt x="186" y="962"/>
                  </a:cubicBezTo>
                  <a:cubicBezTo>
                    <a:pt x="185" y="960"/>
                    <a:pt x="183" y="958"/>
                    <a:pt x="182" y="955"/>
                  </a:cubicBezTo>
                  <a:cubicBezTo>
                    <a:pt x="181" y="953"/>
                    <a:pt x="180" y="950"/>
                    <a:pt x="179" y="947"/>
                  </a:cubicBezTo>
                  <a:cubicBezTo>
                    <a:pt x="177" y="944"/>
                    <a:pt x="175" y="941"/>
                    <a:pt x="175" y="938"/>
                  </a:cubicBezTo>
                  <a:cubicBezTo>
                    <a:pt x="174" y="935"/>
                    <a:pt x="173" y="934"/>
                    <a:pt x="172" y="931"/>
                  </a:cubicBezTo>
                  <a:cubicBezTo>
                    <a:pt x="172" y="930"/>
                    <a:pt x="170" y="926"/>
                    <a:pt x="169" y="925"/>
                  </a:cubicBezTo>
                  <a:cubicBezTo>
                    <a:pt x="168" y="924"/>
                    <a:pt x="165" y="921"/>
                    <a:pt x="164" y="919"/>
                  </a:cubicBezTo>
                  <a:cubicBezTo>
                    <a:pt x="163" y="917"/>
                    <a:pt x="162" y="915"/>
                    <a:pt x="161" y="912"/>
                  </a:cubicBezTo>
                  <a:cubicBezTo>
                    <a:pt x="160" y="909"/>
                    <a:pt x="160" y="907"/>
                    <a:pt x="162" y="904"/>
                  </a:cubicBezTo>
                  <a:cubicBezTo>
                    <a:pt x="162" y="903"/>
                    <a:pt x="165" y="900"/>
                    <a:pt x="164" y="897"/>
                  </a:cubicBezTo>
                  <a:cubicBezTo>
                    <a:pt x="163" y="894"/>
                    <a:pt x="163" y="893"/>
                    <a:pt x="161" y="891"/>
                  </a:cubicBezTo>
                  <a:cubicBezTo>
                    <a:pt x="159" y="890"/>
                    <a:pt x="158" y="889"/>
                    <a:pt x="159" y="885"/>
                  </a:cubicBezTo>
                  <a:cubicBezTo>
                    <a:pt x="159" y="883"/>
                    <a:pt x="161" y="881"/>
                    <a:pt x="161" y="879"/>
                  </a:cubicBezTo>
                  <a:cubicBezTo>
                    <a:pt x="161" y="878"/>
                    <a:pt x="160" y="868"/>
                    <a:pt x="159" y="867"/>
                  </a:cubicBezTo>
                  <a:cubicBezTo>
                    <a:pt x="158" y="866"/>
                    <a:pt x="156" y="865"/>
                    <a:pt x="155" y="864"/>
                  </a:cubicBezTo>
                  <a:cubicBezTo>
                    <a:pt x="153" y="863"/>
                    <a:pt x="150" y="863"/>
                    <a:pt x="150" y="861"/>
                  </a:cubicBezTo>
                  <a:cubicBezTo>
                    <a:pt x="149" y="860"/>
                    <a:pt x="149" y="855"/>
                    <a:pt x="148" y="854"/>
                  </a:cubicBezTo>
                  <a:cubicBezTo>
                    <a:pt x="147" y="853"/>
                    <a:pt x="145" y="851"/>
                    <a:pt x="143" y="853"/>
                  </a:cubicBezTo>
                  <a:cubicBezTo>
                    <a:pt x="141" y="855"/>
                    <a:pt x="141" y="856"/>
                    <a:pt x="140" y="858"/>
                  </a:cubicBezTo>
                  <a:cubicBezTo>
                    <a:pt x="139" y="859"/>
                    <a:pt x="136" y="864"/>
                    <a:pt x="134" y="863"/>
                  </a:cubicBezTo>
                  <a:cubicBezTo>
                    <a:pt x="132" y="862"/>
                    <a:pt x="133" y="857"/>
                    <a:pt x="131" y="857"/>
                  </a:cubicBezTo>
                  <a:cubicBezTo>
                    <a:pt x="129" y="858"/>
                    <a:pt x="128" y="859"/>
                    <a:pt x="126" y="859"/>
                  </a:cubicBezTo>
                  <a:cubicBezTo>
                    <a:pt x="123" y="858"/>
                    <a:pt x="121" y="858"/>
                    <a:pt x="119" y="856"/>
                  </a:cubicBezTo>
                  <a:cubicBezTo>
                    <a:pt x="117" y="856"/>
                    <a:pt x="116" y="854"/>
                    <a:pt x="114" y="853"/>
                  </a:cubicBezTo>
                  <a:cubicBezTo>
                    <a:pt x="113" y="853"/>
                    <a:pt x="108" y="851"/>
                    <a:pt x="108" y="850"/>
                  </a:cubicBezTo>
                  <a:cubicBezTo>
                    <a:pt x="106" y="848"/>
                    <a:pt x="107" y="846"/>
                    <a:pt x="106" y="843"/>
                  </a:cubicBezTo>
                  <a:cubicBezTo>
                    <a:pt x="105" y="841"/>
                    <a:pt x="104" y="839"/>
                    <a:pt x="104" y="836"/>
                  </a:cubicBezTo>
                  <a:cubicBezTo>
                    <a:pt x="103" y="833"/>
                    <a:pt x="102" y="830"/>
                    <a:pt x="102" y="827"/>
                  </a:cubicBezTo>
                  <a:cubicBezTo>
                    <a:pt x="102" y="823"/>
                    <a:pt x="101" y="821"/>
                    <a:pt x="102" y="817"/>
                  </a:cubicBezTo>
                  <a:cubicBezTo>
                    <a:pt x="103" y="814"/>
                    <a:pt x="103" y="810"/>
                    <a:pt x="103" y="807"/>
                  </a:cubicBezTo>
                  <a:cubicBezTo>
                    <a:pt x="103" y="803"/>
                    <a:pt x="102" y="801"/>
                    <a:pt x="101" y="798"/>
                  </a:cubicBezTo>
                  <a:cubicBezTo>
                    <a:pt x="100" y="795"/>
                    <a:pt x="100" y="791"/>
                    <a:pt x="101" y="788"/>
                  </a:cubicBezTo>
                  <a:cubicBezTo>
                    <a:pt x="101" y="785"/>
                    <a:pt x="100" y="782"/>
                    <a:pt x="102" y="779"/>
                  </a:cubicBezTo>
                  <a:cubicBezTo>
                    <a:pt x="103" y="775"/>
                    <a:pt x="104" y="770"/>
                    <a:pt x="107" y="767"/>
                  </a:cubicBezTo>
                  <a:cubicBezTo>
                    <a:pt x="109" y="765"/>
                    <a:pt x="108" y="764"/>
                    <a:pt x="108" y="760"/>
                  </a:cubicBezTo>
                  <a:cubicBezTo>
                    <a:pt x="108" y="757"/>
                    <a:pt x="107" y="755"/>
                    <a:pt x="107" y="751"/>
                  </a:cubicBezTo>
                  <a:cubicBezTo>
                    <a:pt x="107" y="748"/>
                    <a:pt x="107" y="745"/>
                    <a:pt x="107" y="742"/>
                  </a:cubicBezTo>
                  <a:cubicBezTo>
                    <a:pt x="106" y="738"/>
                    <a:pt x="104" y="732"/>
                    <a:pt x="104" y="729"/>
                  </a:cubicBezTo>
                  <a:cubicBezTo>
                    <a:pt x="101" y="727"/>
                    <a:pt x="99" y="729"/>
                    <a:pt x="98" y="732"/>
                  </a:cubicBezTo>
                  <a:cubicBezTo>
                    <a:pt x="97" y="734"/>
                    <a:pt x="98" y="737"/>
                    <a:pt x="98" y="739"/>
                  </a:cubicBezTo>
                  <a:cubicBezTo>
                    <a:pt x="99" y="742"/>
                    <a:pt x="100" y="743"/>
                    <a:pt x="99" y="745"/>
                  </a:cubicBezTo>
                  <a:cubicBezTo>
                    <a:pt x="99" y="747"/>
                    <a:pt x="94" y="748"/>
                    <a:pt x="93" y="748"/>
                  </a:cubicBezTo>
                  <a:cubicBezTo>
                    <a:pt x="89" y="749"/>
                    <a:pt x="88" y="744"/>
                    <a:pt x="88" y="741"/>
                  </a:cubicBezTo>
                  <a:cubicBezTo>
                    <a:pt x="88" y="738"/>
                    <a:pt x="90" y="735"/>
                    <a:pt x="90" y="731"/>
                  </a:cubicBezTo>
                  <a:cubicBezTo>
                    <a:pt x="90" y="729"/>
                    <a:pt x="91" y="726"/>
                    <a:pt x="91" y="723"/>
                  </a:cubicBezTo>
                  <a:cubicBezTo>
                    <a:pt x="91" y="721"/>
                    <a:pt x="90" y="717"/>
                    <a:pt x="90" y="714"/>
                  </a:cubicBezTo>
                  <a:cubicBezTo>
                    <a:pt x="89" y="711"/>
                    <a:pt x="85" y="711"/>
                    <a:pt x="82" y="711"/>
                  </a:cubicBezTo>
                  <a:cubicBezTo>
                    <a:pt x="78" y="711"/>
                    <a:pt x="77" y="713"/>
                    <a:pt x="77" y="716"/>
                  </a:cubicBezTo>
                  <a:cubicBezTo>
                    <a:pt x="77" y="720"/>
                    <a:pt x="78" y="721"/>
                    <a:pt x="76" y="725"/>
                  </a:cubicBezTo>
                  <a:cubicBezTo>
                    <a:pt x="74" y="729"/>
                    <a:pt x="75" y="729"/>
                    <a:pt x="72" y="731"/>
                  </a:cubicBezTo>
                  <a:cubicBezTo>
                    <a:pt x="69" y="732"/>
                    <a:pt x="65" y="732"/>
                    <a:pt x="62" y="732"/>
                  </a:cubicBezTo>
                  <a:cubicBezTo>
                    <a:pt x="58" y="732"/>
                    <a:pt x="56" y="729"/>
                    <a:pt x="55" y="727"/>
                  </a:cubicBezTo>
                  <a:cubicBezTo>
                    <a:pt x="53" y="725"/>
                    <a:pt x="53" y="722"/>
                    <a:pt x="53" y="720"/>
                  </a:cubicBezTo>
                  <a:cubicBezTo>
                    <a:pt x="53" y="716"/>
                    <a:pt x="52" y="714"/>
                    <a:pt x="52" y="710"/>
                  </a:cubicBezTo>
                  <a:cubicBezTo>
                    <a:pt x="51" y="707"/>
                    <a:pt x="51" y="704"/>
                    <a:pt x="49" y="702"/>
                  </a:cubicBezTo>
                  <a:cubicBezTo>
                    <a:pt x="47" y="701"/>
                    <a:pt x="48" y="695"/>
                    <a:pt x="49" y="693"/>
                  </a:cubicBezTo>
                  <a:cubicBezTo>
                    <a:pt x="49" y="691"/>
                    <a:pt x="55" y="694"/>
                    <a:pt x="57" y="694"/>
                  </a:cubicBezTo>
                  <a:cubicBezTo>
                    <a:pt x="59" y="694"/>
                    <a:pt x="60" y="697"/>
                    <a:pt x="62" y="698"/>
                  </a:cubicBezTo>
                  <a:cubicBezTo>
                    <a:pt x="64" y="700"/>
                    <a:pt x="66" y="700"/>
                    <a:pt x="69" y="700"/>
                  </a:cubicBezTo>
                  <a:cubicBezTo>
                    <a:pt x="71" y="700"/>
                    <a:pt x="73" y="699"/>
                    <a:pt x="76" y="698"/>
                  </a:cubicBezTo>
                  <a:cubicBezTo>
                    <a:pt x="78" y="697"/>
                    <a:pt x="79" y="695"/>
                    <a:pt x="82" y="694"/>
                  </a:cubicBezTo>
                  <a:cubicBezTo>
                    <a:pt x="84" y="694"/>
                    <a:pt x="87" y="694"/>
                    <a:pt x="89" y="694"/>
                  </a:cubicBezTo>
                  <a:cubicBezTo>
                    <a:pt x="91" y="694"/>
                    <a:pt x="92" y="697"/>
                    <a:pt x="93" y="698"/>
                  </a:cubicBezTo>
                  <a:cubicBezTo>
                    <a:pt x="95" y="700"/>
                    <a:pt x="96" y="701"/>
                    <a:pt x="98" y="702"/>
                  </a:cubicBezTo>
                  <a:cubicBezTo>
                    <a:pt x="99" y="704"/>
                    <a:pt x="102" y="704"/>
                    <a:pt x="105" y="704"/>
                  </a:cubicBezTo>
                  <a:cubicBezTo>
                    <a:pt x="108" y="704"/>
                    <a:pt x="109" y="706"/>
                    <a:pt x="111" y="708"/>
                  </a:cubicBezTo>
                  <a:cubicBezTo>
                    <a:pt x="113" y="710"/>
                    <a:pt x="114" y="711"/>
                    <a:pt x="117" y="712"/>
                  </a:cubicBezTo>
                  <a:cubicBezTo>
                    <a:pt x="119" y="714"/>
                    <a:pt x="121" y="714"/>
                    <a:pt x="123" y="716"/>
                  </a:cubicBezTo>
                  <a:cubicBezTo>
                    <a:pt x="125" y="717"/>
                    <a:pt x="127" y="719"/>
                    <a:pt x="129" y="720"/>
                  </a:cubicBezTo>
                  <a:cubicBezTo>
                    <a:pt x="131" y="721"/>
                    <a:pt x="132" y="722"/>
                    <a:pt x="133" y="724"/>
                  </a:cubicBezTo>
                  <a:cubicBezTo>
                    <a:pt x="133" y="726"/>
                    <a:pt x="129" y="729"/>
                    <a:pt x="129" y="730"/>
                  </a:cubicBezTo>
                  <a:cubicBezTo>
                    <a:pt x="127" y="731"/>
                    <a:pt x="130" y="735"/>
                    <a:pt x="130" y="736"/>
                  </a:cubicBezTo>
                  <a:cubicBezTo>
                    <a:pt x="130" y="738"/>
                    <a:pt x="130" y="740"/>
                    <a:pt x="130" y="742"/>
                  </a:cubicBezTo>
                  <a:cubicBezTo>
                    <a:pt x="131" y="741"/>
                    <a:pt x="133" y="749"/>
                    <a:pt x="133" y="750"/>
                  </a:cubicBezTo>
                  <a:cubicBezTo>
                    <a:pt x="133" y="753"/>
                    <a:pt x="133" y="755"/>
                    <a:pt x="133" y="758"/>
                  </a:cubicBezTo>
                  <a:cubicBezTo>
                    <a:pt x="133" y="761"/>
                    <a:pt x="132" y="763"/>
                    <a:pt x="132" y="765"/>
                  </a:cubicBezTo>
                  <a:cubicBezTo>
                    <a:pt x="132" y="769"/>
                    <a:pt x="131" y="770"/>
                    <a:pt x="130" y="772"/>
                  </a:cubicBezTo>
                  <a:cubicBezTo>
                    <a:pt x="129" y="774"/>
                    <a:pt x="129" y="773"/>
                    <a:pt x="127" y="775"/>
                  </a:cubicBezTo>
                  <a:cubicBezTo>
                    <a:pt x="126" y="777"/>
                    <a:pt x="126" y="778"/>
                    <a:pt x="125" y="779"/>
                  </a:cubicBezTo>
                  <a:cubicBezTo>
                    <a:pt x="123" y="781"/>
                    <a:pt x="122" y="782"/>
                    <a:pt x="122" y="784"/>
                  </a:cubicBezTo>
                  <a:cubicBezTo>
                    <a:pt x="122" y="788"/>
                    <a:pt x="121" y="790"/>
                    <a:pt x="121" y="793"/>
                  </a:cubicBezTo>
                  <a:cubicBezTo>
                    <a:pt x="121" y="796"/>
                    <a:pt x="121" y="798"/>
                    <a:pt x="122" y="800"/>
                  </a:cubicBezTo>
                  <a:cubicBezTo>
                    <a:pt x="123" y="803"/>
                    <a:pt x="123" y="807"/>
                    <a:pt x="122" y="810"/>
                  </a:cubicBezTo>
                  <a:cubicBezTo>
                    <a:pt x="121" y="813"/>
                    <a:pt x="120" y="815"/>
                    <a:pt x="120" y="817"/>
                  </a:cubicBezTo>
                  <a:cubicBezTo>
                    <a:pt x="119" y="819"/>
                    <a:pt x="119" y="823"/>
                    <a:pt x="121" y="824"/>
                  </a:cubicBezTo>
                  <a:cubicBezTo>
                    <a:pt x="123" y="825"/>
                    <a:pt x="125" y="827"/>
                    <a:pt x="127" y="828"/>
                  </a:cubicBezTo>
                  <a:cubicBezTo>
                    <a:pt x="128" y="830"/>
                    <a:pt x="131" y="834"/>
                    <a:pt x="133" y="834"/>
                  </a:cubicBezTo>
                  <a:cubicBezTo>
                    <a:pt x="139" y="833"/>
                    <a:pt x="137" y="835"/>
                    <a:pt x="141" y="836"/>
                  </a:cubicBezTo>
                  <a:cubicBezTo>
                    <a:pt x="142" y="837"/>
                    <a:pt x="147" y="838"/>
                    <a:pt x="149" y="840"/>
                  </a:cubicBezTo>
                  <a:cubicBezTo>
                    <a:pt x="149" y="841"/>
                    <a:pt x="153" y="846"/>
                    <a:pt x="155" y="843"/>
                  </a:cubicBezTo>
                  <a:cubicBezTo>
                    <a:pt x="156" y="840"/>
                    <a:pt x="158" y="842"/>
                    <a:pt x="159" y="844"/>
                  </a:cubicBezTo>
                  <a:cubicBezTo>
                    <a:pt x="160" y="847"/>
                    <a:pt x="161" y="850"/>
                    <a:pt x="162" y="853"/>
                  </a:cubicBezTo>
                  <a:cubicBezTo>
                    <a:pt x="162" y="854"/>
                    <a:pt x="167" y="862"/>
                    <a:pt x="168" y="860"/>
                  </a:cubicBezTo>
                  <a:cubicBezTo>
                    <a:pt x="168" y="859"/>
                    <a:pt x="169" y="857"/>
                    <a:pt x="169" y="854"/>
                  </a:cubicBezTo>
                  <a:cubicBezTo>
                    <a:pt x="169" y="853"/>
                    <a:pt x="170" y="843"/>
                    <a:pt x="170" y="843"/>
                  </a:cubicBezTo>
                  <a:cubicBezTo>
                    <a:pt x="173" y="845"/>
                    <a:pt x="177" y="847"/>
                    <a:pt x="179" y="851"/>
                  </a:cubicBezTo>
                  <a:cubicBezTo>
                    <a:pt x="181" y="854"/>
                    <a:pt x="182" y="855"/>
                    <a:pt x="182" y="859"/>
                  </a:cubicBezTo>
                  <a:cubicBezTo>
                    <a:pt x="182" y="863"/>
                    <a:pt x="181" y="866"/>
                    <a:pt x="181" y="869"/>
                  </a:cubicBezTo>
                  <a:cubicBezTo>
                    <a:pt x="181" y="873"/>
                    <a:pt x="181" y="876"/>
                    <a:pt x="181" y="880"/>
                  </a:cubicBezTo>
                  <a:cubicBezTo>
                    <a:pt x="181" y="883"/>
                    <a:pt x="181" y="887"/>
                    <a:pt x="185" y="887"/>
                  </a:cubicBezTo>
                  <a:cubicBezTo>
                    <a:pt x="188" y="887"/>
                    <a:pt x="190" y="888"/>
                    <a:pt x="190" y="890"/>
                  </a:cubicBezTo>
                  <a:cubicBezTo>
                    <a:pt x="189" y="893"/>
                    <a:pt x="187" y="893"/>
                    <a:pt x="187" y="896"/>
                  </a:cubicBezTo>
                  <a:cubicBezTo>
                    <a:pt x="186" y="899"/>
                    <a:pt x="186" y="901"/>
                    <a:pt x="185" y="904"/>
                  </a:cubicBezTo>
                  <a:cubicBezTo>
                    <a:pt x="185" y="905"/>
                    <a:pt x="185" y="905"/>
                    <a:pt x="185" y="906"/>
                  </a:cubicBezTo>
                  <a:cubicBezTo>
                    <a:pt x="184" y="909"/>
                    <a:pt x="183" y="911"/>
                    <a:pt x="182" y="913"/>
                  </a:cubicBezTo>
                  <a:cubicBezTo>
                    <a:pt x="181" y="915"/>
                    <a:pt x="177" y="918"/>
                    <a:pt x="177" y="920"/>
                  </a:cubicBezTo>
                  <a:cubicBezTo>
                    <a:pt x="177" y="921"/>
                    <a:pt x="178" y="927"/>
                    <a:pt x="179" y="928"/>
                  </a:cubicBezTo>
                  <a:cubicBezTo>
                    <a:pt x="181" y="929"/>
                    <a:pt x="185" y="930"/>
                    <a:pt x="188" y="928"/>
                  </a:cubicBezTo>
                  <a:cubicBezTo>
                    <a:pt x="190" y="927"/>
                    <a:pt x="192" y="925"/>
                    <a:pt x="195" y="926"/>
                  </a:cubicBezTo>
                  <a:cubicBezTo>
                    <a:pt x="196" y="927"/>
                    <a:pt x="201" y="931"/>
                    <a:pt x="203" y="933"/>
                  </a:cubicBezTo>
                  <a:cubicBezTo>
                    <a:pt x="205" y="935"/>
                    <a:pt x="206" y="937"/>
                    <a:pt x="208" y="939"/>
                  </a:cubicBezTo>
                  <a:cubicBezTo>
                    <a:pt x="209" y="942"/>
                    <a:pt x="211" y="946"/>
                    <a:pt x="212" y="949"/>
                  </a:cubicBezTo>
                  <a:cubicBezTo>
                    <a:pt x="212" y="953"/>
                    <a:pt x="213" y="955"/>
                    <a:pt x="215" y="958"/>
                  </a:cubicBezTo>
                  <a:cubicBezTo>
                    <a:pt x="215" y="960"/>
                    <a:pt x="219" y="965"/>
                    <a:pt x="220" y="966"/>
                  </a:cubicBezTo>
                  <a:cubicBezTo>
                    <a:pt x="222" y="968"/>
                    <a:pt x="223" y="971"/>
                    <a:pt x="224" y="974"/>
                  </a:cubicBezTo>
                  <a:cubicBezTo>
                    <a:pt x="225" y="976"/>
                    <a:pt x="226" y="979"/>
                    <a:pt x="226" y="981"/>
                  </a:cubicBezTo>
                  <a:cubicBezTo>
                    <a:pt x="226" y="984"/>
                    <a:pt x="227" y="987"/>
                    <a:pt x="225" y="988"/>
                  </a:cubicBezTo>
                  <a:close/>
                  <a:moveTo>
                    <a:pt x="348" y="909"/>
                  </a:moveTo>
                  <a:cubicBezTo>
                    <a:pt x="346" y="914"/>
                    <a:pt x="347" y="919"/>
                    <a:pt x="346" y="924"/>
                  </a:cubicBezTo>
                  <a:cubicBezTo>
                    <a:pt x="344" y="928"/>
                    <a:pt x="343" y="935"/>
                    <a:pt x="341" y="939"/>
                  </a:cubicBezTo>
                  <a:cubicBezTo>
                    <a:pt x="338" y="943"/>
                    <a:pt x="337" y="947"/>
                    <a:pt x="335" y="952"/>
                  </a:cubicBezTo>
                  <a:cubicBezTo>
                    <a:pt x="334" y="954"/>
                    <a:pt x="333" y="961"/>
                    <a:pt x="334" y="963"/>
                  </a:cubicBezTo>
                  <a:cubicBezTo>
                    <a:pt x="334" y="967"/>
                    <a:pt x="330" y="972"/>
                    <a:pt x="327" y="975"/>
                  </a:cubicBezTo>
                  <a:cubicBezTo>
                    <a:pt x="324" y="977"/>
                    <a:pt x="314" y="979"/>
                    <a:pt x="313" y="982"/>
                  </a:cubicBezTo>
                  <a:cubicBezTo>
                    <a:pt x="309" y="987"/>
                    <a:pt x="303" y="993"/>
                    <a:pt x="299" y="985"/>
                  </a:cubicBezTo>
                  <a:cubicBezTo>
                    <a:pt x="297" y="981"/>
                    <a:pt x="296" y="975"/>
                    <a:pt x="295" y="970"/>
                  </a:cubicBezTo>
                  <a:cubicBezTo>
                    <a:pt x="293" y="966"/>
                    <a:pt x="295" y="961"/>
                    <a:pt x="295" y="956"/>
                  </a:cubicBezTo>
                  <a:cubicBezTo>
                    <a:pt x="295" y="949"/>
                    <a:pt x="298" y="942"/>
                    <a:pt x="297" y="936"/>
                  </a:cubicBezTo>
                  <a:cubicBezTo>
                    <a:pt x="295" y="931"/>
                    <a:pt x="296" y="927"/>
                    <a:pt x="298" y="923"/>
                  </a:cubicBezTo>
                  <a:cubicBezTo>
                    <a:pt x="300" y="912"/>
                    <a:pt x="309" y="902"/>
                    <a:pt x="308" y="902"/>
                  </a:cubicBezTo>
                  <a:cubicBezTo>
                    <a:pt x="300" y="902"/>
                    <a:pt x="302" y="899"/>
                    <a:pt x="302" y="893"/>
                  </a:cubicBezTo>
                  <a:cubicBezTo>
                    <a:pt x="302" y="889"/>
                    <a:pt x="301" y="880"/>
                    <a:pt x="303" y="877"/>
                  </a:cubicBezTo>
                  <a:cubicBezTo>
                    <a:pt x="305" y="873"/>
                    <a:pt x="308" y="866"/>
                    <a:pt x="308" y="862"/>
                  </a:cubicBezTo>
                  <a:cubicBezTo>
                    <a:pt x="308" y="857"/>
                    <a:pt x="309" y="848"/>
                    <a:pt x="303" y="850"/>
                  </a:cubicBezTo>
                  <a:cubicBezTo>
                    <a:pt x="299" y="851"/>
                    <a:pt x="294" y="857"/>
                    <a:pt x="294" y="861"/>
                  </a:cubicBezTo>
                  <a:cubicBezTo>
                    <a:pt x="294" y="868"/>
                    <a:pt x="295" y="871"/>
                    <a:pt x="288" y="873"/>
                  </a:cubicBezTo>
                  <a:cubicBezTo>
                    <a:pt x="284" y="874"/>
                    <a:pt x="278" y="875"/>
                    <a:pt x="277" y="870"/>
                  </a:cubicBezTo>
                  <a:cubicBezTo>
                    <a:pt x="276" y="867"/>
                    <a:pt x="277" y="859"/>
                    <a:pt x="276" y="855"/>
                  </a:cubicBezTo>
                  <a:cubicBezTo>
                    <a:pt x="275" y="852"/>
                    <a:pt x="275" y="846"/>
                    <a:pt x="275" y="841"/>
                  </a:cubicBezTo>
                  <a:cubicBezTo>
                    <a:pt x="275" y="835"/>
                    <a:pt x="273" y="834"/>
                    <a:pt x="269" y="830"/>
                  </a:cubicBezTo>
                  <a:cubicBezTo>
                    <a:pt x="264" y="825"/>
                    <a:pt x="264" y="826"/>
                    <a:pt x="263" y="820"/>
                  </a:cubicBezTo>
                  <a:cubicBezTo>
                    <a:pt x="262" y="816"/>
                    <a:pt x="259" y="809"/>
                    <a:pt x="256" y="815"/>
                  </a:cubicBezTo>
                  <a:cubicBezTo>
                    <a:pt x="254" y="819"/>
                    <a:pt x="249" y="823"/>
                    <a:pt x="249" y="826"/>
                  </a:cubicBezTo>
                  <a:cubicBezTo>
                    <a:pt x="247" y="833"/>
                    <a:pt x="248" y="833"/>
                    <a:pt x="241" y="831"/>
                  </a:cubicBezTo>
                  <a:cubicBezTo>
                    <a:pt x="239" y="831"/>
                    <a:pt x="229" y="829"/>
                    <a:pt x="229" y="827"/>
                  </a:cubicBezTo>
                  <a:cubicBezTo>
                    <a:pt x="226" y="823"/>
                    <a:pt x="226" y="819"/>
                    <a:pt x="228" y="814"/>
                  </a:cubicBezTo>
                  <a:cubicBezTo>
                    <a:pt x="229" y="809"/>
                    <a:pt x="227" y="804"/>
                    <a:pt x="226" y="798"/>
                  </a:cubicBezTo>
                  <a:cubicBezTo>
                    <a:pt x="224" y="793"/>
                    <a:pt x="223" y="792"/>
                    <a:pt x="220" y="789"/>
                  </a:cubicBezTo>
                  <a:cubicBezTo>
                    <a:pt x="218" y="787"/>
                    <a:pt x="213" y="784"/>
                    <a:pt x="212" y="781"/>
                  </a:cubicBezTo>
                  <a:cubicBezTo>
                    <a:pt x="209" y="776"/>
                    <a:pt x="206" y="778"/>
                    <a:pt x="203" y="774"/>
                  </a:cubicBezTo>
                  <a:cubicBezTo>
                    <a:pt x="201" y="772"/>
                    <a:pt x="196" y="768"/>
                    <a:pt x="196" y="765"/>
                  </a:cubicBezTo>
                  <a:cubicBezTo>
                    <a:pt x="195" y="763"/>
                    <a:pt x="198" y="754"/>
                    <a:pt x="197" y="752"/>
                  </a:cubicBezTo>
                  <a:cubicBezTo>
                    <a:pt x="195" y="750"/>
                    <a:pt x="188" y="742"/>
                    <a:pt x="188" y="738"/>
                  </a:cubicBezTo>
                  <a:cubicBezTo>
                    <a:pt x="186" y="732"/>
                    <a:pt x="185" y="730"/>
                    <a:pt x="188" y="725"/>
                  </a:cubicBezTo>
                  <a:cubicBezTo>
                    <a:pt x="190" y="720"/>
                    <a:pt x="194" y="721"/>
                    <a:pt x="201" y="720"/>
                  </a:cubicBezTo>
                  <a:cubicBezTo>
                    <a:pt x="206" y="719"/>
                    <a:pt x="209" y="714"/>
                    <a:pt x="202" y="714"/>
                  </a:cubicBezTo>
                  <a:cubicBezTo>
                    <a:pt x="195" y="714"/>
                    <a:pt x="191" y="710"/>
                    <a:pt x="185" y="710"/>
                  </a:cubicBezTo>
                  <a:cubicBezTo>
                    <a:pt x="178" y="710"/>
                    <a:pt x="177" y="703"/>
                    <a:pt x="176" y="703"/>
                  </a:cubicBezTo>
                  <a:cubicBezTo>
                    <a:pt x="171" y="703"/>
                    <a:pt x="166" y="702"/>
                    <a:pt x="166" y="698"/>
                  </a:cubicBezTo>
                  <a:cubicBezTo>
                    <a:pt x="166" y="693"/>
                    <a:pt x="166" y="688"/>
                    <a:pt x="168" y="683"/>
                  </a:cubicBezTo>
                  <a:cubicBezTo>
                    <a:pt x="168" y="680"/>
                    <a:pt x="166" y="674"/>
                    <a:pt x="170" y="671"/>
                  </a:cubicBezTo>
                  <a:cubicBezTo>
                    <a:pt x="171" y="669"/>
                    <a:pt x="178" y="665"/>
                    <a:pt x="178" y="663"/>
                  </a:cubicBezTo>
                  <a:cubicBezTo>
                    <a:pt x="178" y="660"/>
                    <a:pt x="174" y="650"/>
                    <a:pt x="177" y="648"/>
                  </a:cubicBezTo>
                  <a:cubicBezTo>
                    <a:pt x="179" y="646"/>
                    <a:pt x="180" y="641"/>
                    <a:pt x="185" y="639"/>
                  </a:cubicBezTo>
                  <a:cubicBezTo>
                    <a:pt x="185" y="639"/>
                    <a:pt x="198" y="634"/>
                    <a:pt x="200" y="637"/>
                  </a:cubicBezTo>
                  <a:cubicBezTo>
                    <a:pt x="202" y="641"/>
                    <a:pt x="205" y="641"/>
                    <a:pt x="212" y="641"/>
                  </a:cubicBezTo>
                  <a:cubicBezTo>
                    <a:pt x="219" y="641"/>
                    <a:pt x="219" y="645"/>
                    <a:pt x="224" y="646"/>
                  </a:cubicBezTo>
                  <a:cubicBezTo>
                    <a:pt x="229" y="647"/>
                    <a:pt x="235" y="651"/>
                    <a:pt x="240" y="647"/>
                  </a:cubicBezTo>
                  <a:cubicBezTo>
                    <a:pt x="244" y="642"/>
                    <a:pt x="242" y="642"/>
                    <a:pt x="239" y="638"/>
                  </a:cubicBezTo>
                  <a:cubicBezTo>
                    <a:pt x="237" y="636"/>
                    <a:pt x="230" y="634"/>
                    <a:pt x="230" y="629"/>
                  </a:cubicBezTo>
                  <a:cubicBezTo>
                    <a:pt x="230" y="623"/>
                    <a:pt x="231" y="620"/>
                    <a:pt x="231" y="615"/>
                  </a:cubicBezTo>
                  <a:cubicBezTo>
                    <a:pt x="231" y="612"/>
                    <a:pt x="226" y="603"/>
                    <a:pt x="229" y="601"/>
                  </a:cubicBezTo>
                  <a:cubicBezTo>
                    <a:pt x="230" y="599"/>
                    <a:pt x="234" y="594"/>
                    <a:pt x="229" y="591"/>
                  </a:cubicBezTo>
                  <a:cubicBezTo>
                    <a:pt x="224" y="589"/>
                    <a:pt x="221" y="590"/>
                    <a:pt x="216" y="590"/>
                  </a:cubicBezTo>
                  <a:cubicBezTo>
                    <a:pt x="213" y="590"/>
                    <a:pt x="201" y="587"/>
                    <a:pt x="204" y="586"/>
                  </a:cubicBezTo>
                  <a:cubicBezTo>
                    <a:pt x="208" y="584"/>
                    <a:pt x="213" y="583"/>
                    <a:pt x="216" y="580"/>
                  </a:cubicBezTo>
                  <a:cubicBezTo>
                    <a:pt x="218" y="577"/>
                    <a:pt x="227" y="576"/>
                    <a:pt x="230" y="578"/>
                  </a:cubicBezTo>
                  <a:cubicBezTo>
                    <a:pt x="235" y="581"/>
                    <a:pt x="233" y="580"/>
                    <a:pt x="236" y="582"/>
                  </a:cubicBezTo>
                  <a:cubicBezTo>
                    <a:pt x="237" y="584"/>
                    <a:pt x="247" y="584"/>
                    <a:pt x="248" y="587"/>
                  </a:cubicBezTo>
                  <a:cubicBezTo>
                    <a:pt x="248" y="590"/>
                    <a:pt x="249" y="600"/>
                    <a:pt x="247" y="603"/>
                  </a:cubicBezTo>
                  <a:cubicBezTo>
                    <a:pt x="244" y="605"/>
                    <a:pt x="239" y="607"/>
                    <a:pt x="238" y="611"/>
                  </a:cubicBezTo>
                  <a:cubicBezTo>
                    <a:pt x="235" y="617"/>
                    <a:pt x="237" y="617"/>
                    <a:pt x="244" y="615"/>
                  </a:cubicBezTo>
                  <a:cubicBezTo>
                    <a:pt x="248" y="614"/>
                    <a:pt x="255" y="613"/>
                    <a:pt x="260" y="614"/>
                  </a:cubicBezTo>
                  <a:cubicBezTo>
                    <a:pt x="263" y="615"/>
                    <a:pt x="270" y="618"/>
                    <a:pt x="266" y="622"/>
                  </a:cubicBezTo>
                  <a:cubicBezTo>
                    <a:pt x="264" y="623"/>
                    <a:pt x="258" y="628"/>
                    <a:pt x="258" y="630"/>
                  </a:cubicBezTo>
                  <a:cubicBezTo>
                    <a:pt x="257" y="634"/>
                    <a:pt x="256" y="639"/>
                    <a:pt x="257" y="644"/>
                  </a:cubicBezTo>
                  <a:cubicBezTo>
                    <a:pt x="257" y="648"/>
                    <a:pt x="259" y="655"/>
                    <a:pt x="259" y="660"/>
                  </a:cubicBezTo>
                  <a:cubicBezTo>
                    <a:pt x="259" y="665"/>
                    <a:pt x="259" y="670"/>
                    <a:pt x="259" y="675"/>
                  </a:cubicBezTo>
                  <a:cubicBezTo>
                    <a:pt x="259" y="681"/>
                    <a:pt x="261" y="686"/>
                    <a:pt x="261" y="691"/>
                  </a:cubicBezTo>
                  <a:cubicBezTo>
                    <a:pt x="261" y="698"/>
                    <a:pt x="262" y="702"/>
                    <a:pt x="266" y="706"/>
                  </a:cubicBezTo>
                  <a:cubicBezTo>
                    <a:pt x="268" y="708"/>
                    <a:pt x="277" y="715"/>
                    <a:pt x="277" y="718"/>
                  </a:cubicBezTo>
                  <a:cubicBezTo>
                    <a:pt x="277" y="723"/>
                    <a:pt x="278" y="728"/>
                    <a:pt x="278" y="734"/>
                  </a:cubicBezTo>
                  <a:cubicBezTo>
                    <a:pt x="278" y="739"/>
                    <a:pt x="278" y="745"/>
                    <a:pt x="280" y="750"/>
                  </a:cubicBezTo>
                  <a:cubicBezTo>
                    <a:pt x="281" y="754"/>
                    <a:pt x="280" y="761"/>
                    <a:pt x="283" y="764"/>
                  </a:cubicBezTo>
                  <a:cubicBezTo>
                    <a:pt x="284" y="766"/>
                    <a:pt x="292" y="771"/>
                    <a:pt x="292" y="774"/>
                  </a:cubicBezTo>
                  <a:cubicBezTo>
                    <a:pt x="292" y="779"/>
                    <a:pt x="292" y="784"/>
                    <a:pt x="293" y="788"/>
                  </a:cubicBezTo>
                  <a:cubicBezTo>
                    <a:pt x="294" y="794"/>
                    <a:pt x="296" y="798"/>
                    <a:pt x="298" y="803"/>
                  </a:cubicBezTo>
                  <a:cubicBezTo>
                    <a:pt x="299" y="808"/>
                    <a:pt x="301" y="811"/>
                    <a:pt x="304" y="816"/>
                  </a:cubicBezTo>
                  <a:cubicBezTo>
                    <a:pt x="305" y="819"/>
                    <a:pt x="306" y="824"/>
                    <a:pt x="308" y="828"/>
                  </a:cubicBezTo>
                  <a:cubicBezTo>
                    <a:pt x="309" y="830"/>
                    <a:pt x="313" y="837"/>
                    <a:pt x="313" y="840"/>
                  </a:cubicBezTo>
                  <a:cubicBezTo>
                    <a:pt x="313" y="846"/>
                    <a:pt x="313" y="849"/>
                    <a:pt x="316" y="854"/>
                  </a:cubicBezTo>
                  <a:cubicBezTo>
                    <a:pt x="317" y="858"/>
                    <a:pt x="320" y="862"/>
                    <a:pt x="323" y="867"/>
                  </a:cubicBezTo>
                  <a:cubicBezTo>
                    <a:pt x="324" y="870"/>
                    <a:pt x="326" y="876"/>
                    <a:pt x="330" y="877"/>
                  </a:cubicBezTo>
                  <a:cubicBezTo>
                    <a:pt x="335" y="878"/>
                    <a:pt x="340" y="883"/>
                    <a:pt x="344" y="891"/>
                  </a:cubicBezTo>
                  <a:cubicBezTo>
                    <a:pt x="345" y="895"/>
                    <a:pt x="349" y="905"/>
                    <a:pt x="348" y="909"/>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2" name="Freeform 12"/>
            <p:cNvSpPr>
              <a:spLocks noEditPoints="1"/>
            </p:cNvSpPr>
            <p:nvPr/>
          </p:nvSpPr>
          <p:spPr bwMode="auto">
            <a:xfrm>
              <a:off x="7780609" y="2409218"/>
              <a:ext cx="131422" cy="132354"/>
            </a:xfrm>
            <a:custGeom>
              <a:avLst/>
              <a:gdLst>
                <a:gd name="T0" fmla="*/ 893 w 1432"/>
                <a:gd name="T1" fmla="*/ 1069 h 1442"/>
                <a:gd name="T2" fmla="*/ 822 w 1432"/>
                <a:gd name="T3" fmla="*/ 1050 h 1442"/>
                <a:gd name="T4" fmla="*/ 885 w 1432"/>
                <a:gd name="T5" fmla="*/ 1041 h 1442"/>
                <a:gd name="T6" fmla="*/ 923 w 1432"/>
                <a:gd name="T7" fmla="*/ 1049 h 1442"/>
                <a:gd name="T8" fmla="*/ 1004 w 1432"/>
                <a:gd name="T9" fmla="*/ 1140 h 1442"/>
                <a:gd name="T10" fmla="*/ 1057 w 1432"/>
                <a:gd name="T11" fmla="*/ 1148 h 1442"/>
                <a:gd name="T12" fmla="*/ 1074 w 1432"/>
                <a:gd name="T13" fmla="*/ 1122 h 1442"/>
                <a:gd name="T14" fmla="*/ 1048 w 1432"/>
                <a:gd name="T15" fmla="*/ 1080 h 1442"/>
                <a:gd name="T16" fmla="*/ 1003 w 1432"/>
                <a:gd name="T17" fmla="*/ 1040 h 1442"/>
                <a:gd name="T18" fmla="*/ 944 w 1432"/>
                <a:gd name="T19" fmla="*/ 1021 h 1442"/>
                <a:gd name="T20" fmla="*/ 869 w 1432"/>
                <a:gd name="T21" fmla="*/ 1019 h 1442"/>
                <a:gd name="T22" fmla="*/ 795 w 1432"/>
                <a:gd name="T23" fmla="*/ 1015 h 1442"/>
                <a:gd name="T24" fmla="*/ 739 w 1432"/>
                <a:gd name="T25" fmla="*/ 994 h 1442"/>
                <a:gd name="T26" fmla="*/ 721 w 1432"/>
                <a:gd name="T27" fmla="*/ 975 h 1442"/>
                <a:gd name="T28" fmla="*/ 702 w 1432"/>
                <a:gd name="T29" fmla="*/ 931 h 1442"/>
                <a:gd name="T30" fmla="*/ 678 w 1432"/>
                <a:gd name="T31" fmla="*/ 883 h 1442"/>
                <a:gd name="T32" fmla="*/ 631 w 1432"/>
                <a:gd name="T33" fmla="*/ 867 h 1442"/>
                <a:gd name="T34" fmla="*/ 575 w 1432"/>
                <a:gd name="T35" fmla="*/ 802 h 1442"/>
                <a:gd name="T36" fmla="*/ 530 w 1432"/>
                <a:gd name="T37" fmla="*/ 828 h 1442"/>
                <a:gd name="T38" fmla="*/ 477 w 1432"/>
                <a:gd name="T39" fmla="*/ 781 h 1442"/>
                <a:gd name="T40" fmla="*/ 442 w 1432"/>
                <a:gd name="T41" fmla="*/ 830 h 1442"/>
                <a:gd name="T42" fmla="*/ 427 w 1432"/>
                <a:gd name="T43" fmla="*/ 833 h 1442"/>
                <a:gd name="T44" fmla="*/ 393 w 1432"/>
                <a:gd name="T45" fmla="*/ 842 h 1442"/>
                <a:gd name="T46" fmla="*/ 296 w 1432"/>
                <a:gd name="T47" fmla="*/ 870 h 1442"/>
                <a:gd name="T48" fmla="*/ 119 w 1432"/>
                <a:gd name="T49" fmla="*/ 830 h 1442"/>
                <a:gd name="T50" fmla="*/ 354 w 1432"/>
                <a:gd name="T51" fmla="*/ 12 h 1442"/>
                <a:gd name="T52" fmla="*/ 422 w 1432"/>
                <a:gd name="T53" fmla="*/ 74 h 1442"/>
                <a:gd name="T54" fmla="*/ 507 w 1432"/>
                <a:gd name="T55" fmla="*/ 93 h 1442"/>
                <a:gd name="T56" fmla="*/ 551 w 1432"/>
                <a:gd name="T57" fmla="*/ 155 h 1442"/>
                <a:gd name="T58" fmla="*/ 609 w 1432"/>
                <a:gd name="T59" fmla="*/ 126 h 1442"/>
                <a:gd name="T60" fmla="*/ 719 w 1432"/>
                <a:gd name="T61" fmla="*/ 121 h 1442"/>
                <a:gd name="T62" fmla="*/ 743 w 1432"/>
                <a:gd name="T63" fmla="*/ 217 h 1442"/>
                <a:gd name="T64" fmla="*/ 772 w 1432"/>
                <a:gd name="T65" fmla="*/ 327 h 1442"/>
                <a:gd name="T66" fmla="*/ 833 w 1432"/>
                <a:gd name="T67" fmla="*/ 393 h 1442"/>
                <a:gd name="T68" fmla="*/ 845 w 1432"/>
                <a:gd name="T69" fmla="*/ 412 h 1442"/>
                <a:gd name="T70" fmla="*/ 897 w 1432"/>
                <a:gd name="T71" fmla="*/ 491 h 1442"/>
                <a:gd name="T72" fmla="*/ 950 w 1432"/>
                <a:gd name="T73" fmla="*/ 495 h 1442"/>
                <a:gd name="T74" fmla="*/ 1046 w 1432"/>
                <a:gd name="T75" fmla="*/ 866 h 1442"/>
                <a:gd name="T76" fmla="*/ 1111 w 1432"/>
                <a:gd name="T77" fmla="*/ 954 h 1442"/>
                <a:gd name="T78" fmla="*/ 1257 w 1432"/>
                <a:gd name="T79" fmla="*/ 983 h 1442"/>
                <a:gd name="T80" fmla="*/ 1380 w 1432"/>
                <a:gd name="T81" fmla="*/ 972 h 1442"/>
                <a:gd name="T82" fmla="*/ 1409 w 1432"/>
                <a:gd name="T83" fmla="*/ 1031 h 1442"/>
                <a:gd name="T84" fmla="*/ 1356 w 1432"/>
                <a:gd name="T85" fmla="*/ 1081 h 1442"/>
                <a:gd name="T86" fmla="*/ 1267 w 1432"/>
                <a:gd name="T87" fmla="*/ 1151 h 1442"/>
                <a:gd name="T88" fmla="*/ 1174 w 1432"/>
                <a:gd name="T89" fmla="*/ 1199 h 1442"/>
                <a:gd name="T90" fmla="*/ 1139 w 1432"/>
                <a:gd name="T91" fmla="*/ 1277 h 1442"/>
                <a:gd name="T92" fmla="*/ 1162 w 1432"/>
                <a:gd name="T93" fmla="*/ 1306 h 1442"/>
                <a:gd name="T94" fmla="*/ 1077 w 1432"/>
                <a:gd name="T95" fmla="*/ 1327 h 1442"/>
                <a:gd name="T96" fmla="*/ 1013 w 1432"/>
                <a:gd name="T97" fmla="*/ 1349 h 1442"/>
                <a:gd name="T98" fmla="*/ 967 w 1432"/>
                <a:gd name="T99" fmla="*/ 1393 h 1442"/>
                <a:gd name="T100" fmla="*/ 916 w 1432"/>
                <a:gd name="T101" fmla="*/ 1433 h 1442"/>
                <a:gd name="T102" fmla="*/ 879 w 1432"/>
                <a:gd name="T103" fmla="*/ 1414 h 1442"/>
                <a:gd name="T104" fmla="*/ 917 w 1432"/>
                <a:gd name="T105" fmla="*/ 1401 h 1442"/>
                <a:gd name="T106" fmla="*/ 914 w 1432"/>
                <a:gd name="T107" fmla="*/ 1371 h 1442"/>
                <a:gd name="T108" fmla="*/ 924 w 1432"/>
                <a:gd name="T109" fmla="*/ 1322 h 1442"/>
                <a:gd name="T110" fmla="*/ 947 w 1432"/>
                <a:gd name="T111" fmla="*/ 1204 h 1442"/>
                <a:gd name="T112" fmla="*/ 959 w 1432"/>
                <a:gd name="T113" fmla="*/ 1106 h 1442"/>
                <a:gd name="T114" fmla="*/ 403 w 1432"/>
                <a:gd name="T115" fmla="*/ 657 h 1442"/>
                <a:gd name="T116" fmla="*/ 389 w 1432"/>
                <a:gd name="T117" fmla="*/ 699 h 1442"/>
                <a:gd name="T118" fmla="*/ 413 w 1432"/>
                <a:gd name="T119" fmla="*/ 730 h 1442"/>
                <a:gd name="T120" fmla="*/ 449 w 1432"/>
                <a:gd name="T121" fmla="*/ 725 h 1442"/>
                <a:gd name="T122" fmla="*/ 447 w 1432"/>
                <a:gd name="T123" fmla="*/ 67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2" h="1442">
                  <a:moveTo>
                    <a:pt x="928" y="1042"/>
                  </a:moveTo>
                  <a:cubicBezTo>
                    <a:pt x="929" y="1043"/>
                    <a:pt x="929" y="1046"/>
                    <a:pt x="929" y="1049"/>
                  </a:cubicBezTo>
                  <a:cubicBezTo>
                    <a:pt x="929" y="1051"/>
                    <a:pt x="927" y="1052"/>
                    <a:pt x="926" y="1054"/>
                  </a:cubicBezTo>
                  <a:cubicBezTo>
                    <a:pt x="925" y="1056"/>
                    <a:pt x="924" y="1057"/>
                    <a:pt x="924" y="1059"/>
                  </a:cubicBezTo>
                  <a:cubicBezTo>
                    <a:pt x="924" y="1062"/>
                    <a:pt x="924" y="1063"/>
                    <a:pt x="923" y="1066"/>
                  </a:cubicBezTo>
                  <a:cubicBezTo>
                    <a:pt x="923" y="1069"/>
                    <a:pt x="923" y="1069"/>
                    <a:pt x="921" y="1071"/>
                  </a:cubicBezTo>
                  <a:cubicBezTo>
                    <a:pt x="920" y="1072"/>
                    <a:pt x="917" y="1072"/>
                    <a:pt x="915" y="1072"/>
                  </a:cubicBezTo>
                  <a:cubicBezTo>
                    <a:pt x="913" y="1072"/>
                    <a:pt x="911" y="1073"/>
                    <a:pt x="908" y="1072"/>
                  </a:cubicBezTo>
                  <a:cubicBezTo>
                    <a:pt x="905" y="1071"/>
                    <a:pt x="902" y="1072"/>
                    <a:pt x="899" y="1071"/>
                  </a:cubicBezTo>
                  <a:cubicBezTo>
                    <a:pt x="897" y="1071"/>
                    <a:pt x="896" y="1069"/>
                    <a:pt x="893" y="1069"/>
                  </a:cubicBezTo>
                  <a:cubicBezTo>
                    <a:pt x="889" y="1068"/>
                    <a:pt x="884" y="1067"/>
                    <a:pt x="880" y="1067"/>
                  </a:cubicBezTo>
                  <a:cubicBezTo>
                    <a:pt x="878" y="1067"/>
                    <a:pt x="877" y="1066"/>
                    <a:pt x="876" y="1066"/>
                  </a:cubicBezTo>
                  <a:cubicBezTo>
                    <a:pt x="873" y="1066"/>
                    <a:pt x="871" y="1065"/>
                    <a:pt x="868" y="1065"/>
                  </a:cubicBezTo>
                  <a:cubicBezTo>
                    <a:pt x="865" y="1064"/>
                    <a:pt x="860" y="1065"/>
                    <a:pt x="857" y="1064"/>
                  </a:cubicBezTo>
                  <a:cubicBezTo>
                    <a:pt x="854" y="1063"/>
                    <a:pt x="852" y="1063"/>
                    <a:pt x="850" y="1062"/>
                  </a:cubicBezTo>
                  <a:cubicBezTo>
                    <a:pt x="848" y="1061"/>
                    <a:pt x="847" y="1061"/>
                    <a:pt x="845" y="1060"/>
                  </a:cubicBezTo>
                  <a:cubicBezTo>
                    <a:pt x="842" y="1060"/>
                    <a:pt x="839" y="1060"/>
                    <a:pt x="835" y="1060"/>
                  </a:cubicBezTo>
                  <a:cubicBezTo>
                    <a:pt x="834" y="1060"/>
                    <a:pt x="831" y="1059"/>
                    <a:pt x="830" y="1058"/>
                  </a:cubicBezTo>
                  <a:cubicBezTo>
                    <a:pt x="829" y="1057"/>
                    <a:pt x="827" y="1055"/>
                    <a:pt x="826" y="1055"/>
                  </a:cubicBezTo>
                  <a:cubicBezTo>
                    <a:pt x="824" y="1054"/>
                    <a:pt x="823" y="1052"/>
                    <a:pt x="822" y="1050"/>
                  </a:cubicBezTo>
                  <a:cubicBezTo>
                    <a:pt x="822" y="1050"/>
                    <a:pt x="828" y="1049"/>
                    <a:pt x="829" y="1049"/>
                  </a:cubicBezTo>
                  <a:cubicBezTo>
                    <a:pt x="831" y="1049"/>
                    <a:pt x="833" y="1047"/>
                    <a:pt x="835" y="1047"/>
                  </a:cubicBezTo>
                  <a:cubicBezTo>
                    <a:pt x="838" y="1046"/>
                    <a:pt x="841" y="1046"/>
                    <a:pt x="843" y="1046"/>
                  </a:cubicBezTo>
                  <a:cubicBezTo>
                    <a:pt x="845" y="1045"/>
                    <a:pt x="847" y="1047"/>
                    <a:pt x="849" y="1047"/>
                  </a:cubicBezTo>
                  <a:cubicBezTo>
                    <a:pt x="849" y="1047"/>
                    <a:pt x="849" y="1047"/>
                    <a:pt x="850" y="1047"/>
                  </a:cubicBezTo>
                  <a:cubicBezTo>
                    <a:pt x="852" y="1048"/>
                    <a:pt x="854" y="1048"/>
                    <a:pt x="857" y="1048"/>
                  </a:cubicBezTo>
                  <a:cubicBezTo>
                    <a:pt x="858" y="1048"/>
                    <a:pt x="860" y="1045"/>
                    <a:pt x="862" y="1045"/>
                  </a:cubicBezTo>
                  <a:cubicBezTo>
                    <a:pt x="864" y="1044"/>
                    <a:pt x="867" y="1044"/>
                    <a:pt x="869" y="1043"/>
                  </a:cubicBezTo>
                  <a:cubicBezTo>
                    <a:pt x="871" y="1042"/>
                    <a:pt x="872" y="1042"/>
                    <a:pt x="875" y="1042"/>
                  </a:cubicBezTo>
                  <a:cubicBezTo>
                    <a:pt x="878" y="1042"/>
                    <a:pt x="881" y="1041"/>
                    <a:pt x="885" y="1041"/>
                  </a:cubicBezTo>
                  <a:cubicBezTo>
                    <a:pt x="887" y="1041"/>
                    <a:pt x="889" y="1041"/>
                    <a:pt x="890" y="1040"/>
                  </a:cubicBezTo>
                  <a:cubicBezTo>
                    <a:pt x="893" y="1040"/>
                    <a:pt x="895" y="1038"/>
                    <a:pt x="897" y="1038"/>
                  </a:cubicBezTo>
                  <a:cubicBezTo>
                    <a:pt x="899" y="1038"/>
                    <a:pt x="900" y="1036"/>
                    <a:pt x="901" y="1035"/>
                  </a:cubicBezTo>
                  <a:cubicBezTo>
                    <a:pt x="903" y="1033"/>
                    <a:pt x="905" y="1033"/>
                    <a:pt x="906" y="1034"/>
                  </a:cubicBezTo>
                  <a:cubicBezTo>
                    <a:pt x="908" y="1034"/>
                    <a:pt x="909" y="1036"/>
                    <a:pt x="911" y="1037"/>
                  </a:cubicBezTo>
                  <a:cubicBezTo>
                    <a:pt x="912" y="1038"/>
                    <a:pt x="914" y="1041"/>
                    <a:pt x="915" y="1042"/>
                  </a:cubicBezTo>
                  <a:cubicBezTo>
                    <a:pt x="916" y="1043"/>
                    <a:pt x="916" y="1047"/>
                    <a:pt x="915" y="1049"/>
                  </a:cubicBezTo>
                  <a:cubicBezTo>
                    <a:pt x="915" y="1051"/>
                    <a:pt x="917" y="1052"/>
                    <a:pt x="917" y="1053"/>
                  </a:cubicBezTo>
                  <a:cubicBezTo>
                    <a:pt x="918" y="1055"/>
                    <a:pt x="920" y="1054"/>
                    <a:pt x="921" y="1053"/>
                  </a:cubicBezTo>
                  <a:cubicBezTo>
                    <a:pt x="922" y="1052"/>
                    <a:pt x="922" y="1050"/>
                    <a:pt x="923" y="1049"/>
                  </a:cubicBezTo>
                  <a:cubicBezTo>
                    <a:pt x="924" y="1047"/>
                    <a:pt x="924" y="1046"/>
                    <a:pt x="925" y="1045"/>
                  </a:cubicBezTo>
                  <a:cubicBezTo>
                    <a:pt x="925" y="1044"/>
                    <a:pt x="927" y="1043"/>
                    <a:pt x="928" y="1042"/>
                  </a:cubicBezTo>
                  <a:close/>
                  <a:moveTo>
                    <a:pt x="987" y="1134"/>
                  </a:moveTo>
                  <a:cubicBezTo>
                    <a:pt x="988" y="1134"/>
                    <a:pt x="988" y="1135"/>
                    <a:pt x="988" y="1135"/>
                  </a:cubicBezTo>
                  <a:cubicBezTo>
                    <a:pt x="989" y="1136"/>
                    <a:pt x="989" y="1137"/>
                    <a:pt x="991" y="1138"/>
                  </a:cubicBezTo>
                  <a:cubicBezTo>
                    <a:pt x="993" y="1140"/>
                    <a:pt x="993" y="1139"/>
                    <a:pt x="993" y="1142"/>
                  </a:cubicBezTo>
                  <a:cubicBezTo>
                    <a:pt x="994" y="1143"/>
                    <a:pt x="994" y="1146"/>
                    <a:pt x="995" y="1147"/>
                  </a:cubicBezTo>
                  <a:cubicBezTo>
                    <a:pt x="996" y="1147"/>
                    <a:pt x="998" y="1150"/>
                    <a:pt x="999" y="1149"/>
                  </a:cubicBezTo>
                  <a:cubicBezTo>
                    <a:pt x="1000" y="1148"/>
                    <a:pt x="1002" y="1147"/>
                    <a:pt x="1003" y="1145"/>
                  </a:cubicBezTo>
                  <a:cubicBezTo>
                    <a:pt x="1003" y="1144"/>
                    <a:pt x="1003" y="1142"/>
                    <a:pt x="1004" y="1140"/>
                  </a:cubicBezTo>
                  <a:cubicBezTo>
                    <a:pt x="1006" y="1139"/>
                    <a:pt x="1006" y="1138"/>
                    <a:pt x="1009" y="1138"/>
                  </a:cubicBezTo>
                  <a:cubicBezTo>
                    <a:pt x="1010" y="1139"/>
                    <a:pt x="1011" y="1139"/>
                    <a:pt x="1013" y="1140"/>
                  </a:cubicBezTo>
                  <a:cubicBezTo>
                    <a:pt x="1014" y="1141"/>
                    <a:pt x="1015" y="1143"/>
                    <a:pt x="1015" y="1144"/>
                  </a:cubicBezTo>
                  <a:cubicBezTo>
                    <a:pt x="1016" y="1146"/>
                    <a:pt x="1017" y="1148"/>
                    <a:pt x="1020" y="1149"/>
                  </a:cubicBezTo>
                  <a:cubicBezTo>
                    <a:pt x="1022" y="1149"/>
                    <a:pt x="1024" y="1151"/>
                    <a:pt x="1026" y="1151"/>
                  </a:cubicBezTo>
                  <a:cubicBezTo>
                    <a:pt x="1028" y="1152"/>
                    <a:pt x="1031" y="1153"/>
                    <a:pt x="1033" y="1153"/>
                  </a:cubicBezTo>
                  <a:cubicBezTo>
                    <a:pt x="1035" y="1153"/>
                    <a:pt x="1037" y="1152"/>
                    <a:pt x="1039" y="1152"/>
                  </a:cubicBezTo>
                  <a:cubicBezTo>
                    <a:pt x="1043" y="1152"/>
                    <a:pt x="1046" y="1152"/>
                    <a:pt x="1049" y="1153"/>
                  </a:cubicBezTo>
                  <a:cubicBezTo>
                    <a:pt x="1050" y="1153"/>
                    <a:pt x="1053" y="1154"/>
                    <a:pt x="1054" y="1153"/>
                  </a:cubicBezTo>
                  <a:cubicBezTo>
                    <a:pt x="1055" y="1151"/>
                    <a:pt x="1056" y="1150"/>
                    <a:pt x="1057" y="1148"/>
                  </a:cubicBezTo>
                  <a:cubicBezTo>
                    <a:pt x="1058" y="1147"/>
                    <a:pt x="1060" y="1145"/>
                    <a:pt x="1060" y="1144"/>
                  </a:cubicBezTo>
                  <a:cubicBezTo>
                    <a:pt x="1060" y="1142"/>
                    <a:pt x="1062" y="1138"/>
                    <a:pt x="1062" y="1137"/>
                  </a:cubicBezTo>
                  <a:cubicBezTo>
                    <a:pt x="1061" y="1134"/>
                    <a:pt x="1061" y="1134"/>
                    <a:pt x="1060" y="1133"/>
                  </a:cubicBezTo>
                  <a:cubicBezTo>
                    <a:pt x="1059" y="1132"/>
                    <a:pt x="1056" y="1129"/>
                    <a:pt x="1055" y="1127"/>
                  </a:cubicBezTo>
                  <a:cubicBezTo>
                    <a:pt x="1054" y="1126"/>
                    <a:pt x="1053" y="1124"/>
                    <a:pt x="1053" y="1122"/>
                  </a:cubicBezTo>
                  <a:cubicBezTo>
                    <a:pt x="1053" y="1121"/>
                    <a:pt x="1053" y="1119"/>
                    <a:pt x="1054" y="1118"/>
                  </a:cubicBezTo>
                  <a:cubicBezTo>
                    <a:pt x="1056" y="1116"/>
                    <a:pt x="1057" y="1117"/>
                    <a:pt x="1059" y="1118"/>
                  </a:cubicBezTo>
                  <a:cubicBezTo>
                    <a:pt x="1060" y="1119"/>
                    <a:pt x="1062" y="1121"/>
                    <a:pt x="1064" y="1121"/>
                  </a:cubicBezTo>
                  <a:cubicBezTo>
                    <a:pt x="1065" y="1121"/>
                    <a:pt x="1067" y="1123"/>
                    <a:pt x="1069" y="1123"/>
                  </a:cubicBezTo>
                  <a:cubicBezTo>
                    <a:pt x="1070" y="1123"/>
                    <a:pt x="1073" y="1123"/>
                    <a:pt x="1074" y="1122"/>
                  </a:cubicBezTo>
                  <a:cubicBezTo>
                    <a:pt x="1077" y="1122"/>
                    <a:pt x="1077" y="1121"/>
                    <a:pt x="1077" y="1119"/>
                  </a:cubicBezTo>
                  <a:cubicBezTo>
                    <a:pt x="1077" y="1117"/>
                    <a:pt x="1077" y="1115"/>
                    <a:pt x="1077" y="1114"/>
                  </a:cubicBezTo>
                  <a:cubicBezTo>
                    <a:pt x="1078" y="1111"/>
                    <a:pt x="1077" y="1111"/>
                    <a:pt x="1075" y="1110"/>
                  </a:cubicBezTo>
                  <a:cubicBezTo>
                    <a:pt x="1071" y="1109"/>
                    <a:pt x="1070" y="1109"/>
                    <a:pt x="1066" y="1107"/>
                  </a:cubicBezTo>
                  <a:cubicBezTo>
                    <a:pt x="1065" y="1106"/>
                    <a:pt x="1065" y="1106"/>
                    <a:pt x="1064" y="1106"/>
                  </a:cubicBezTo>
                  <a:cubicBezTo>
                    <a:pt x="1062" y="1104"/>
                    <a:pt x="1061" y="1103"/>
                    <a:pt x="1059" y="1102"/>
                  </a:cubicBezTo>
                  <a:cubicBezTo>
                    <a:pt x="1057" y="1102"/>
                    <a:pt x="1055" y="1099"/>
                    <a:pt x="1054" y="1099"/>
                  </a:cubicBezTo>
                  <a:cubicBezTo>
                    <a:pt x="1051" y="1098"/>
                    <a:pt x="1052" y="1097"/>
                    <a:pt x="1051" y="1095"/>
                  </a:cubicBezTo>
                  <a:cubicBezTo>
                    <a:pt x="1051" y="1093"/>
                    <a:pt x="1049" y="1091"/>
                    <a:pt x="1049" y="1089"/>
                  </a:cubicBezTo>
                  <a:cubicBezTo>
                    <a:pt x="1048" y="1087"/>
                    <a:pt x="1047" y="1083"/>
                    <a:pt x="1048" y="1080"/>
                  </a:cubicBezTo>
                  <a:cubicBezTo>
                    <a:pt x="1049" y="1079"/>
                    <a:pt x="1049" y="1076"/>
                    <a:pt x="1048" y="1075"/>
                  </a:cubicBezTo>
                  <a:cubicBezTo>
                    <a:pt x="1048" y="1073"/>
                    <a:pt x="1047" y="1071"/>
                    <a:pt x="1046" y="1069"/>
                  </a:cubicBezTo>
                  <a:cubicBezTo>
                    <a:pt x="1046" y="1068"/>
                    <a:pt x="1045" y="1067"/>
                    <a:pt x="1043" y="1067"/>
                  </a:cubicBezTo>
                  <a:cubicBezTo>
                    <a:pt x="1041" y="1067"/>
                    <a:pt x="1040" y="1066"/>
                    <a:pt x="1038" y="1066"/>
                  </a:cubicBezTo>
                  <a:cubicBezTo>
                    <a:pt x="1036" y="1065"/>
                    <a:pt x="1033" y="1065"/>
                    <a:pt x="1032" y="1064"/>
                  </a:cubicBezTo>
                  <a:cubicBezTo>
                    <a:pt x="1031" y="1063"/>
                    <a:pt x="1029" y="1059"/>
                    <a:pt x="1028" y="1059"/>
                  </a:cubicBezTo>
                  <a:cubicBezTo>
                    <a:pt x="1024" y="1058"/>
                    <a:pt x="1019" y="1058"/>
                    <a:pt x="1014" y="1056"/>
                  </a:cubicBezTo>
                  <a:cubicBezTo>
                    <a:pt x="1012" y="1055"/>
                    <a:pt x="1012" y="1053"/>
                    <a:pt x="1010" y="1052"/>
                  </a:cubicBezTo>
                  <a:cubicBezTo>
                    <a:pt x="1008" y="1050"/>
                    <a:pt x="1007" y="1046"/>
                    <a:pt x="1006" y="1045"/>
                  </a:cubicBezTo>
                  <a:cubicBezTo>
                    <a:pt x="1005" y="1044"/>
                    <a:pt x="1004" y="1042"/>
                    <a:pt x="1003" y="1040"/>
                  </a:cubicBezTo>
                  <a:cubicBezTo>
                    <a:pt x="1003" y="1039"/>
                    <a:pt x="1003" y="1037"/>
                    <a:pt x="1002" y="1035"/>
                  </a:cubicBezTo>
                  <a:cubicBezTo>
                    <a:pt x="1000" y="1033"/>
                    <a:pt x="999" y="1031"/>
                    <a:pt x="998" y="1029"/>
                  </a:cubicBezTo>
                  <a:cubicBezTo>
                    <a:pt x="998" y="1028"/>
                    <a:pt x="997" y="1027"/>
                    <a:pt x="996" y="1026"/>
                  </a:cubicBezTo>
                  <a:cubicBezTo>
                    <a:pt x="994" y="1026"/>
                    <a:pt x="993" y="1025"/>
                    <a:pt x="992" y="1024"/>
                  </a:cubicBezTo>
                  <a:cubicBezTo>
                    <a:pt x="991" y="1024"/>
                    <a:pt x="988" y="1024"/>
                    <a:pt x="987" y="1023"/>
                  </a:cubicBezTo>
                  <a:cubicBezTo>
                    <a:pt x="986" y="1023"/>
                    <a:pt x="983" y="1020"/>
                    <a:pt x="981" y="1019"/>
                  </a:cubicBezTo>
                  <a:cubicBezTo>
                    <a:pt x="980" y="1019"/>
                    <a:pt x="978" y="1017"/>
                    <a:pt x="976" y="1018"/>
                  </a:cubicBezTo>
                  <a:cubicBezTo>
                    <a:pt x="972" y="1018"/>
                    <a:pt x="968" y="1020"/>
                    <a:pt x="964" y="1020"/>
                  </a:cubicBezTo>
                  <a:cubicBezTo>
                    <a:pt x="961" y="1020"/>
                    <a:pt x="958" y="1018"/>
                    <a:pt x="954" y="1019"/>
                  </a:cubicBezTo>
                  <a:cubicBezTo>
                    <a:pt x="951" y="1020"/>
                    <a:pt x="947" y="1020"/>
                    <a:pt x="944" y="1021"/>
                  </a:cubicBezTo>
                  <a:cubicBezTo>
                    <a:pt x="942" y="1021"/>
                    <a:pt x="939" y="1023"/>
                    <a:pt x="937" y="1023"/>
                  </a:cubicBezTo>
                  <a:cubicBezTo>
                    <a:pt x="935" y="1023"/>
                    <a:pt x="932" y="1023"/>
                    <a:pt x="932" y="1021"/>
                  </a:cubicBezTo>
                  <a:cubicBezTo>
                    <a:pt x="931" y="1020"/>
                    <a:pt x="931" y="1016"/>
                    <a:pt x="929" y="1016"/>
                  </a:cubicBezTo>
                  <a:cubicBezTo>
                    <a:pt x="927" y="1016"/>
                    <a:pt x="924" y="1015"/>
                    <a:pt x="922" y="1015"/>
                  </a:cubicBezTo>
                  <a:cubicBezTo>
                    <a:pt x="920" y="1016"/>
                    <a:pt x="919" y="1017"/>
                    <a:pt x="917" y="1017"/>
                  </a:cubicBezTo>
                  <a:cubicBezTo>
                    <a:pt x="915" y="1018"/>
                    <a:pt x="913" y="1019"/>
                    <a:pt x="911" y="1019"/>
                  </a:cubicBezTo>
                  <a:cubicBezTo>
                    <a:pt x="907" y="1019"/>
                    <a:pt x="903" y="1020"/>
                    <a:pt x="899" y="1019"/>
                  </a:cubicBezTo>
                  <a:cubicBezTo>
                    <a:pt x="896" y="1019"/>
                    <a:pt x="891" y="1019"/>
                    <a:pt x="888" y="1018"/>
                  </a:cubicBezTo>
                  <a:cubicBezTo>
                    <a:pt x="883" y="1017"/>
                    <a:pt x="880" y="1018"/>
                    <a:pt x="877" y="1018"/>
                  </a:cubicBezTo>
                  <a:cubicBezTo>
                    <a:pt x="874" y="1018"/>
                    <a:pt x="872" y="1019"/>
                    <a:pt x="869" y="1019"/>
                  </a:cubicBezTo>
                  <a:cubicBezTo>
                    <a:pt x="863" y="1019"/>
                    <a:pt x="860" y="1018"/>
                    <a:pt x="855" y="1016"/>
                  </a:cubicBezTo>
                  <a:cubicBezTo>
                    <a:pt x="854" y="1016"/>
                    <a:pt x="849" y="1015"/>
                    <a:pt x="849" y="1015"/>
                  </a:cubicBezTo>
                  <a:cubicBezTo>
                    <a:pt x="848" y="1015"/>
                    <a:pt x="847" y="1015"/>
                    <a:pt x="846" y="1015"/>
                  </a:cubicBezTo>
                  <a:cubicBezTo>
                    <a:pt x="844" y="1016"/>
                    <a:pt x="841" y="1017"/>
                    <a:pt x="838" y="1018"/>
                  </a:cubicBezTo>
                  <a:cubicBezTo>
                    <a:pt x="834" y="1019"/>
                    <a:pt x="830" y="1021"/>
                    <a:pt x="828" y="1022"/>
                  </a:cubicBezTo>
                  <a:cubicBezTo>
                    <a:pt x="826" y="1023"/>
                    <a:pt x="824" y="1024"/>
                    <a:pt x="823" y="1024"/>
                  </a:cubicBezTo>
                  <a:cubicBezTo>
                    <a:pt x="821" y="1025"/>
                    <a:pt x="819" y="1025"/>
                    <a:pt x="817" y="1023"/>
                  </a:cubicBezTo>
                  <a:cubicBezTo>
                    <a:pt x="815" y="1020"/>
                    <a:pt x="813" y="1021"/>
                    <a:pt x="809" y="1020"/>
                  </a:cubicBezTo>
                  <a:cubicBezTo>
                    <a:pt x="806" y="1019"/>
                    <a:pt x="803" y="1019"/>
                    <a:pt x="800" y="1018"/>
                  </a:cubicBezTo>
                  <a:cubicBezTo>
                    <a:pt x="798" y="1017"/>
                    <a:pt x="797" y="1016"/>
                    <a:pt x="795" y="1015"/>
                  </a:cubicBezTo>
                  <a:cubicBezTo>
                    <a:pt x="793" y="1014"/>
                    <a:pt x="791" y="1013"/>
                    <a:pt x="788" y="1012"/>
                  </a:cubicBezTo>
                  <a:cubicBezTo>
                    <a:pt x="786" y="1011"/>
                    <a:pt x="784" y="1011"/>
                    <a:pt x="781" y="1011"/>
                  </a:cubicBezTo>
                  <a:cubicBezTo>
                    <a:pt x="781" y="1012"/>
                    <a:pt x="780" y="1012"/>
                    <a:pt x="780" y="1012"/>
                  </a:cubicBezTo>
                  <a:cubicBezTo>
                    <a:pt x="777" y="1012"/>
                    <a:pt x="776" y="1016"/>
                    <a:pt x="775" y="1016"/>
                  </a:cubicBezTo>
                  <a:cubicBezTo>
                    <a:pt x="770" y="1016"/>
                    <a:pt x="763" y="1013"/>
                    <a:pt x="759" y="1015"/>
                  </a:cubicBezTo>
                  <a:cubicBezTo>
                    <a:pt x="757" y="1016"/>
                    <a:pt x="756" y="1017"/>
                    <a:pt x="754" y="1016"/>
                  </a:cubicBezTo>
                  <a:cubicBezTo>
                    <a:pt x="751" y="1015"/>
                    <a:pt x="751" y="1014"/>
                    <a:pt x="750" y="1012"/>
                  </a:cubicBezTo>
                  <a:cubicBezTo>
                    <a:pt x="749" y="1011"/>
                    <a:pt x="750" y="1007"/>
                    <a:pt x="750" y="1007"/>
                  </a:cubicBezTo>
                  <a:cubicBezTo>
                    <a:pt x="748" y="1005"/>
                    <a:pt x="745" y="1002"/>
                    <a:pt x="745" y="999"/>
                  </a:cubicBezTo>
                  <a:cubicBezTo>
                    <a:pt x="745" y="997"/>
                    <a:pt x="741" y="995"/>
                    <a:pt x="739" y="994"/>
                  </a:cubicBezTo>
                  <a:cubicBezTo>
                    <a:pt x="736" y="994"/>
                    <a:pt x="736" y="995"/>
                    <a:pt x="736" y="997"/>
                  </a:cubicBezTo>
                  <a:cubicBezTo>
                    <a:pt x="736" y="999"/>
                    <a:pt x="736" y="1001"/>
                    <a:pt x="735" y="1002"/>
                  </a:cubicBezTo>
                  <a:cubicBezTo>
                    <a:pt x="734" y="1002"/>
                    <a:pt x="733" y="1004"/>
                    <a:pt x="732" y="1004"/>
                  </a:cubicBezTo>
                  <a:cubicBezTo>
                    <a:pt x="731" y="1004"/>
                    <a:pt x="727" y="1006"/>
                    <a:pt x="727" y="1005"/>
                  </a:cubicBezTo>
                  <a:cubicBezTo>
                    <a:pt x="725" y="1004"/>
                    <a:pt x="725" y="1003"/>
                    <a:pt x="725" y="1000"/>
                  </a:cubicBezTo>
                  <a:cubicBezTo>
                    <a:pt x="724" y="998"/>
                    <a:pt x="723" y="998"/>
                    <a:pt x="722" y="996"/>
                  </a:cubicBezTo>
                  <a:cubicBezTo>
                    <a:pt x="722" y="995"/>
                    <a:pt x="721" y="993"/>
                    <a:pt x="721" y="991"/>
                  </a:cubicBezTo>
                  <a:cubicBezTo>
                    <a:pt x="721" y="989"/>
                    <a:pt x="722" y="988"/>
                    <a:pt x="722" y="986"/>
                  </a:cubicBezTo>
                  <a:cubicBezTo>
                    <a:pt x="722" y="984"/>
                    <a:pt x="723" y="982"/>
                    <a:pt x="723" y="980"/>
                  </a:cubicBezTo>
                  <a:cubicBezTo>
                    <a:pt x="723" y="977"/>
                    <a:pt x="723" y="976"/>
                    <a:pt x="721" y="975"/>
                  </a:cubicBezTo>
                  <a:cubicBezTo>
                    <a:pt x="720" y="974"/>
                    <a:pt x="717" y="972"/>
                    <a:pt x="719" y="971"/>
                  </a:cubicBezTo>
                  <a:cubicBezTo>
                    <a:pt x="720" y="970"/>
                    <a:pt x="724" y="969"/>
                    <a:pt x="722" y="967"/>
                  </a:cubicBezTo>
                  <a:cubicBezTo>
                    <a:pt x="720" y="966"/>
                    <a:pt x="720" y="965"/>
                    <a:pt x="718" y="964"/>
                  </a:cubicBezTo>
                  <a:cubicBezTo>
                    <a:pt x="716" y="963"/>
                    <a:pt x="716" y="962"/>
                    <a:pt x="715" y="961"/>
                  </a:cubicBezTo>
                  <a:cubicBezTo>
                    <a:pt x="713" y="960"/>
                    <a:pt x="712" y="959"/>
                    <a:pt x="710" y="957"/>
                  </a:cubicBezTo>
                  <a:cubicBezTo>
                    <a:pt x="709" y="956"/>
                    <a:pt x="708" y="956"/>
                    <a:pt x="707" y="954"/>
                  </a:cubicBezTo>
                  <a:cubicBezTo>
                    <a:pt x="705" y="952"/>
                    <a:pt x="705" y="951"/>
                    <a:pt x="704" y="949"/>
                  </a:cubicBezTo>
                  <a:cubicBezTo>
                    <a:pt x="703" y="948"/>
                    <a:pt x="701" y="946"/>
                    <a:pt x="701" y="944"/>
                  </a:cubicBezTo>
                  <a:cubicBezTo>
                    <a:pt x="701" y="942"/>
                    <a:pt x="702" y="940"/>
                    <a:pt x="702" y="938"/>
                  </a:cubicBezTo>
                  <a:cubicBezTo>
                    <a:pt x="702" y="936"/>
                    <a:pt x="702" y="933"/>
                    <a:pt x="702" y="931"/>
                  </a:cubicBezTo>
                  <a:cubicBezTo>
                    <a:pt x="702" y="928"/>
                    <a:pt x="702" y="927"/>
                    <a:pt x="702" y="924"/>
                  </a:cubicBezTo>
                  <a:cubicBezTo>
                    <a:pt x="702" y="921"/>
                    <a:pt x="702" y="919"/>
                    <a:pt x="701" y="917"/>
                  </a:cubicBezTo>
                  <a:cubicBezTo>
                    <a:pt x="700" y="916"/>
                    <a:pt x="700" y="915"/>
                    <a:pt x="698" y="915"/>
                  </a:cubicBezTo>
                  <a:cubicBezTo>
                    <a:pt x="696" y="914"/>
                    <a:pt x="697" y="912"/>
                    <a:pt x="694" y="910"/>
                  </a:cubicBezTo>
                  <a:cubicBezTo>
                    <a:pt x="694" y="910"/>
                    <a:pt x="694" y="910"/>
                    <a:pt x="693" y="910"/>
                  </a:cubicBezTo>
                  <a:cubicBezTo>
                    <a:pt x="691" y="908"/>
                    <a:pt x="689" y="906"/>
                    <a:pt x="687" y="904"/>
                  </a:cubicBezTo>
                  <a:cubicBezTo>
                    <a:pt x="687" y="903"/>
                    <a:pt x="684" y="901"/>
                    <a:pt x="684" y="899"/>
                  </a:cubicBezTo>
                  <a:cubicBezTo>
                    <a:pt x="683" y="897"/>
                    <a:pt x="681" y="896"/>
                    <a:pt x="681" y="894"/>
                  </a:cubicBezTo>
                  <a:cubicBezTo>
                    <a:pt x="680" y="893"/>
                    <a:pt x="679" y="890"/>
                    <a:pt x="679" y="889"/>
                  </a:cubicBezTo>
                  <a:cubicBezTo>
                    <a:pt x="679" y="887"/>
                    <a:pt x="678" y="885"/>
                    <a:pt x="678" y="883"/>
                  </a:cubicBezTo>
                  <a:cubicBezTo>
                    <a:pt x="679" y="881"/>
                    <a:pt x="678" y="878"/>
                    <a:pt x="678" y="875"/>
                  </a:cubicBezTo>
                  <a:cubicBezTo>
                    <a:pt x="678" y="872"/>
                    <a:pt x="678" y="870"/>
                    <a:pt x="678" y="867"/>
                  </a:cubicBezTo>
                  <a:cubicBezTo>
                    <a:pt x="678" y="865"/>
                    <a:pt x="679" y="862"/>
                    <a:pt x="678" y="860"/>
                  </a:cubicBezTo>
                  <a:cubicBezTo>
                    <a:pt x="678" y="858"/>
                    <a:pt x="678" y="857"/>
                    <a:pt x="675" y="857"/>
                  </a:cubicBezTo>
                  <a:cubicBezTo>
                    <a:pt x="673" y="857"/>
                    <a:pt x="671" y="858"/>
                    <a:pt x="670" y="858"/>
                  </a:cubicBezTo>
                  <a:cubicBezTo>
                    <a:pt x="667" y="858"/>
                    <a:pt x="663" y="858"/>
                    <a:pt x="660" y="859"/>
                  </a:cubicBezTo>
                  <a:cubicBezTo>
                    <a:pt x="656" y="859"/>
                    <a:pt x="654" y="861"/>
                    <a:pt x="651" y="862"/>
                  </a:cubicBezTo>
                  <a:cubicBezTo>
                    <a:pt x="648" y="862"/>
                    <a:pt x="643" y="862"/>
                    <a:pt x="640" y="863"/>
                  </a:cubicBezTo>
                  <a:cubicBezTo>
                    <a:pt x="638" y="864"/>
                    <a:pt x="635" y="866"/>
                    <a:pt x="632" y="867"/>
                  </a:cubicBezTo>
                  <a:cubicBezTo>
                    <a:pt x="631" y="867"/>
                    <a:pt x="631" y="867"/>
                    <a:pt x="631" y="867"/>
                  </a:cubicBezTo>
                  <a:cubicBezTo>
                    <a:pt x="629" y="867"/>
                    <a:pt x="627" y="867"/>
                    <a:pt x="625" y="867"/>
                  </a:cubicBezTo>
                  <a:cubicBezTo>
                    <a:pt x="623" y="867"/>
                    <a:pt x="620" y="866"/>
                    <a:pt x="619" y="865"/>
                  </a:cubicBezTo>
                  <a:cubicBezTo>
                    <a:pt x="617" y="864"/>
                    <a:pt x="613" y="860"/>
                    <a:pt x="612" y="859"/>
                  </a:cubicBezTo>
                  <a:cubicBezTo>
                    <a:pt x="612" y="856"/>
                    <a:pt x="608" y="854"/>
                    <a:pt x="606" y="852"/>
                  </a:cubicBezTo>
                  <a:cubicBezTo>
                    <a:pt x="604" y="850"/>
                    <a:pt x="601" y="847"/>
                    <a:pt x="599" y="845"/>
                  </a:cubicBezTo>
                  <a:cubicBezTo>
                    <a:pt x="597" y="842"/>
                    <a:pt x="595" y="839"/>
                    <a:pt x="594" y="836"/>
                  </a:cubicBezTo>
                  <a:cubicBezTo>
                    <a:pt x="593" y="834"/>
                    <a:pt x="592" y="831"/>
                    <a:pt x="591" y="829"/>
                  </a:cubicBezTo>
                  <a:cubicBezTo>
                    <a:pt x="590" y="826"/>
                    <a:pt x="586" y="824"/>
                    <a:pt x="585" y="821"/>
                  </a:cubicBezTo>
                  <a:cubicBezTo>
                    <a:pt x="584" y="817"/>
                    <a:pt x="582" y="815"/>
                    <a:pt x="581" y="811"/>
                  </a:cubicBezTo>
                  <a:cubicBezTo>
                    <a:pt x="580" y="807"/>
                    <a:pt x="577" y="806"/>
                    <a:pt x="575" y="802"/>
                  </a:cubicBezTo>
                  <a:cubicBezTo>
                    <a:pt x="574" y="801"/>
                    <a:pt x="572" y="799"/>
                    <a:pt x="570" y="798"/>
                  </a:cubicBezTo>
                  <a:cubicBezTo>
                    <a:pt x="568" y="796"/>
                    <a:pt x="568" y="796"/>
                    <a:pt x="566" y="794"/>
                  </a:cubicBezTo>
                  <a:cubicBezTo>
                    <a:pt x="564" y="793"/>
                    <a:pt x="562" y="791"/>
                    <a:pt x="559" y="792"/>
                  </a:cubicBezTo>
                  <a:cubicBezTo>
                    <a:pt x="559" y="792"/>
                    <a:pt x="558" y="792"/>
                    <a:pt x="557" y="792"/>
                  </a:cubicBezTo>
                  <a:cubicBezTo>
                    <a:pt x="551" y="793"/>
                    <a:pt x="541" y="794"/>
                    <a:pt x="535" y="792"/>
                  </a:cubicBezTo>
                  <a:cubicBezTo>
                    <a:pt x="532" y="790"/>
                    <a:pt x="530" y="791"/>
                    <a:pt x="528" y="793"/>
                  </a:cubicBezTo>
                  <a:cubicBezTo>
                    <a:pt x="527" y="795"/>
                    <a:pt x="526" y="796"/>
                    <a:pt x="526" y="799"/>
                  </a:cubicBezTo>
                  <a:cubicBezTo>
                    <a:pt x="525" y="802"/>
                    <a:pt x="526" y="805"/>
                    <a:pt x="526" y="808"/>
                  </a:cubicBezTo>
                  <a:cubicBezTo>
                    <a:pt x="526" y="811"/>
                    <a:pt x="526" y="815"/>
                    <a:pt x="527" y="817"/>
                  </a:cubicBezTo>
                  <a:cubicBezTo>
                    <a:pt x="528" y="820"/>
                    <a:pt x="530" y="825"/>
                    <a:pt x="530" y="828"/>
                  </a:cubicBezTo>
                  <a:cubicBezTo>
                    <a:pt x="530" y="831"/>
                    <a:pt x="532" y="842"/>
                    <a:pt x="531" y="841"/>
                  </a:cubicBezTo>
                  <a:cubicBezTo>
                    <a:pt x="529" y="839"/>
                    <a:pt x="526" y="835"/>
                    <a:pt x="524" y="832"/>
                  </a:cubicBezTo>
                  <a:cubicBezTo>
                    <a:pt x="522" y="828"/>
                    <a:pt x="518" y="824"/>
                    <a:pt x="514" y="820"/>
                  </a:cubicBezTo>
                  <a:cubicBezTo>
                    <a:pt x="512" y="817"/>
                    <a:pt x="510" y="815"/>
                    <a:pt x="508" y="811"/>
                  </a:cubicBezTo>
                  <a:cubicBezTo>
                    <a:pt x="506" y="808"/>
                    <a:pt x="505" y="805"/>
                    <a:pt x="504" y="801"/>
                  </a:cubicBezTo>
                  <a:cubicBezTo>
                    <a:pt x="503" y="799"/>
                    <a:pt x="504" y="797"/>
                    <a:pt x="503" y="795"/>
                  </a:cubicBezTo>
                  <a:cubicBezTo>
                    <a:pt x="503" y="793"/>
                    <a:pt x="503" y="791"/>
                    <a:pt x="502" y="789"/>
                  </a:cubicBezTo>
                  <a:cubicBezTo>
                    <a:pt x="501" y="788"/>
                    <a:pt x="501" y="786"/>
                    <a:pt x="499" y="785"/>
                  </a:cubicBezTo>
                  <a:cubicBezTo>
                    <a:pt x="497" y="785"/>
                    <a:pt x="496" y="784"/>
                    <a:pt x="495" y="782"/>
                  </a:cubicBezTo>
                  <a:cubicBezTo>
                    <a:pt x="492" y="779"/>
                    <a:pt x="482" y="783"/>
                    <a:pt x="477" y="781"/>
                  </a:cubicBezTo>
                  <a:cubicBezTo>
                    <a:pt x="474" y="779"/>
                    <a:pt x="472" y="779"/>
                    <a:pt x="469" y="778"/>
                  </a:cubicBezTo>
                  <a:cubicBezTo>
                    <a:pt x="466" y="778"/>
                    <a:pt x="463" y="777"/>
                    <a:pt x="460" y="778"/>
                  </a:cubicBezTo>
                  <a:cubicBezTo>
                    <a:pt x="458" y="779"/>
                    <a:pt x="456" y="779"/>
                    <a:pt x="456" y="781"/>
                  </a:cubicBezTo>
                  <a:cubicBezTo>
                    <a:pt x="456" y="784"/>
                    <a:pt x="456" y="786"/>
                    <a:pt x="455" y="789"/>
                  </a:cubicBezTo>
                  <a:cubicBezTo>
                    <a:pt x="454" y="792"/>
                    <a:pt x="454" y="795"/>
                    <a:pt x="453" y="798"/>
                  </a:cubicBezTo>
                  <a:cubicBezTo>
                    <a:pt x="452" y="802"/>
                    <a:pt x="454" y="807"/>
                    <a:pt x="453" y="810"/>
                  </a:cubicBezTo>
                  <a:cubicBezTo>
                    <a:pt x="452" y="812"/>
                    <a:pt x="451" y="812"/>
                    <a:pt x="449" y="814"/>
                  </a:cubicBezTo>
                  <a:cubicBezTo>
                    <a:pt x="448" y="815"/>
                    <a:pt x="446" y="818"/>
                    <a:pt x="446" y="820"/>
                  </a:cubicBezTo>
                  <a:cubicBezTo>
                    <a:pt x="446" y="821"/>
                    <a:pt x="446" y="821"/>
                    <a:pt x="446" y="821"/>
                  </a:cubicBezTo>
                  <a:cubicBezTo>
                    <a:pt x="445" y="825"/>
                    <a:pt x="445" y="827"/>
                    <a:pt x="442" y="830"/>
                  </a:cubicBezTo>
                  <a:cubicBezTo>
                    <a:pt x="440" y="831"/>
                    <a:pt x="437" y="834"/>
                    <a:pt x="436" y="832"/>
                  </a:cubicBezTo>
                  <a:cubicBezTo>
                    <a:pt x="435" y="830"/>
                    <a:pt x="433" y="829"/>
                    <a:pt x="433" y="827"/>
                  </a:cubicBezTo>
                  <a:cubicBezTo>
                    <a:pt x="434" y="823"/>
                    <a:pt x="435" y="819"/>
                    <a:pt x="436" y="815"/>
                  </a:cubicBezTo>
                  <a:cubicBezTo>
                    <a:pt x="436" y="812"/>
                    <a:pt x="437" y="809"/>
                    <a:pt x="439" y="806"/>
                  </a:cubicBezTo>
                  <a:cubicBezTo>
                    <a:pt x="439" y="804"/>
                    <a:pt x="440" y="799"/>
                    <a:pt x="440" y="799"/>
                  </a:cubicBezTo>
                  <a:cubicBezTo>
                    <a:pt x="439" y="801"/>
                    <a:pt x="438" y="802"/>
                    <a:pt x="437" y="803"/>
                  </a:cubicBezTo>
                  <a:cubicBezTo>
                    <a:pt x="435" y="805"/>
                    <a:pt x="433" y="808"/>
                    <a:pt x="432" y="810"/>
                  </a:cubicBezTo>
                  <a:cubicBezTo>
                    <a:pt x="432" y="813"/>
                    <a:pt x="429" y="817"/>
                    <a:pt x="429" y="820"/>
                  </a:cubicBezTo>
                  <a:cubicBezTo>
                    <a:pt x="429" y="823"/>
                    <a:pt x="428" y="825"/>
                    <a:pt x="428" y="827"/>
                  </a:cubicBezTo>
                  <a:cubicBezTo>
                    <a:pt x="427" y="829"/>
                    <a:pt x="428" y="832"/>
                    <a:pt x="427" y="833"/>
                  </a:cubicBezTo>
                  <a:cubicBezTo>
                    <a:pt x="427" y="834"/>
                    <a:pt x="426" y="835"/>
                    <a:pt x="425" y="836"/>
                  </a:cubicBezTo>
                  <a:cubicBezTo>
                    <a:pt x="425" y="838"/>
                    <a:pt x="424" y="839"/>
                    <a:pt x="422" y="840"/>
                  </a:cubicBezTo>
                  <a:cubicBezTo>
                    <a:pt x="421" y="841"/>
                    <a:pt x="420" y="844"/>
                    <a:pt x="419" y="844"/>
                  </a:cubicBezTo>
                  <a:cubicBezTo>
                    <a:pt x="417" y="845"/>
                    <a:pt x="414" y="847"/>
                    <a:pt x="413" y="844"/>
                  </a:cubicBezTo>
                  <a:cubicBezTo>
                    <a:pt x="413" y="841"/>
                    <a:pt x="412" y="836"/>
                    <a:pt x="413" y="834"/>
                  </a:cubicBezTo>
                  <a:cubicBezTo>
                    <a:pt x="414" y="831"/>
                    <a:pt x="413" y="830"/>
                    <a:pt x="413" y="828"/>
                  </a:cubicBezTo>
                  <a:cubicBezTo>
                    <a:pt x="413" y="826"/>
                    <a:pt x="411" y="825"/>
                    <a:pt x="409" y="826"/>
                  </a:cubicBezTo>
                  <a:cubicBezTo>
                    <a:pt x="409" y="827"/>
                    <a:pt x="406" y="828"/>
                    <a:pt x="405" y="828"/>
                  </a:cubicBezTo>
                  <a:cubicBezTo>
                    <a:pt x="405" y="828"/>
                    <a:pt x="404" y="828"/>
                    <a:pt x="403" y="828"/>
                  </a:cubicBezTo>
                  <a:cubicBezTo>
                    <a:pt x="400" y="830"/>
                    <a:pt x="397" y="839"/>
                    <a:pt x="393" y="842"/>
                  </a:cubicBezTo>
                  <a:cubicBezTo>
                    <a:pt x="392" y="844"/>
                    <a:pt x="391" y="852"/>
                    <a:pt x="391" y="854"/>
                  </a:cubicBezTo>
                  <a:cubicBezTo>
                    <a:pt x="390" y="859"/>
                    <a:pt x="389" y="863"/>
                    <a:pt x="389" y="867"/>
                  </a:cubicBezTo>
                  <a:cubicBezTo>
                    <a:pt x="388" y="869"/>
                    <a:pt x="382" y="873"/>
                    <a:pt x="380" y="875"/>
                  </a:cubicBezTo>
                  <a:cubicBezTo>
                    <a:pt x="377" y="879"/>
                    <a:pt x="377" y="879"/>
                    <a:pt x="372" y="881"/>
                  </a:cubicBezTo>
                  <a:cubicBezTo>
                    <a:pt x="368" y="882"/>
                    <a:pt x="363" y="882"/>
                    <a:pt x="360" y="883"/>
                  </a:cubicBezTo>
                  <a:cubicBezTo>
                    <a:pt x="359" y="883"/>
                    <a:pt x="358" y="884"/>
                    <a:pt x="357" y="886"/>
                  </a:cubicBezTo>
                  <a:cubicBezTo>
                    <a:pt x="353" y="885"/>
                    <a:pt x="349" y="884"/>
                    <a:pt x="348" y="882"/>
                  </a:cubicBezTo>
                  <a:cubicBezTo>
                    <a:pt x="347" y="879"/>
                    <a:pt x="338" y="876"/>
                    <a:pt x="335" y="876"/>
                  </a:cubicBezTo>
                  <a:cubicBezTo>
                    <a:pt x="333" y="876"/>
                    <a:pt x="318" y="876"/>
                    <a:pt x="312" y="878"/>
                  </a:cubicBezTo>
                  <a:cubicBezTo>
                    <a:pt x="307" y="879"/>
                    <a:pt x="306" y="877"/>
                    <a:pt x="296" y="870"/>
                  </a:cubicBezTo>
                  <a:cubicBezTo>
                    <a:pt x="286" y="863"/>
                    <a:pt x="287" y="872"/>
                    <a:pt x="281" y="873"/>
                  </a:cubicBezTo>
                  <a:cubicBezTo>
                    <a:pt x="275" y="874"/>
                    <a:pt x="268" y="874"/>
                    <a:pt x="261" y="876"/>
                  </a:cubicBezTo>
                  <a:cubicBezTo>
                    <a:pt x="254" y="877"/>
                    <a:pt x="255" y="882"/>
                    <a:pt x="249" y="885"/>
                  </a:cubicBezTo>
                  <a:cubicBezTo>
                    <a:pt x="244" y="888"/>
                    <a:pt x="245" y="882"/>
                    <a:pt x="245" y="879"/>
                  </a:cubicBezTo>
                  <a:cubicBezTo>
                    <a:pt x="245" y="875"/>
                    <a:pt x="227" y="869"/>
                    <a:pt x="223" y="867"/>
                  </a:cubicBezTo>
                  <a:cubicBezTo>
                    <a:pt x="220" y="865"/>
                    <a:pt x="213" y="859"/>
                    <a:pt x="213" y="859"/>
                  </a:cubicBezTo>
                  <a:cubicBezTo>
                    <a:pt x="195" y="855"/>
                    <a:pt x="195" y="855"/>
                    <a:pt x="195" y="855"/>
                  </a:cubicBezTo>
                  <a:cubicBezTo>
                    <a:pt x="195" y="855"/>
                    <a:pt x="172" y="836"/>
                    <a:pt x="169" y="833"/>
                  </a:cubicBezTo>
                  <a:cubicBezTo>
                    <a:pt x="167" y="829"/>
                    <a:pt x="150" y="828"/>
                    <a:pt x="143" y="825"/>
                  </a:cubicBezTo>
                  <a:cubicBezTo>
                    <a:pt x="137" y="823"/>
                    <a:pt x="119" y="830"/>
                    <a:pt x="119" y="830"/>
                  </a:cubicBezTo>
                  <a:cubicBezTo>
                    <a:pt x="101" y="838"/>
                    <a:pt x="101" y="838"/>
                    <a:pt x="101" y="838"/>
                  </a:cubicBezTo>
                  <a:cubicBezTo>
                    <a:pt x="76" y="820"/>
                    <a:pt x="76" y="820"/>
                    <a:pt x="76" y="820"/>
                  </a:cubicBezTo>
                  <a:cubicBezTo>
                    <a:pt x="39" y="819"/>
                    <a:pt x="39" y="819"/>
                    <a:pt x="39" y="819"/>
                  </a:cubicBezTo>
                  <a:cubicBezTo>
                    <a:pt x="14" y="755"/>
                    <a:pt x="14" y="755"/>
                    <a:pt x="14" y="755"/>
                  </a:cubicBezTo>
                  <a:cubicBezTo>
                    <a:pt x="0" y="753"/>
                    <a:pt x="0" y="753"/>
                    <a:pt x="0" y="753"/>
                  </a:cubicBezTo>
                  <a:cubicBezTo>
                    <a:pt x="1" y="408"/>
                    <a:pt x="1" y="408"/>
                    <a:pt x="1" y="408"/>
                  </a:cubicBezTo>
                  <a:cubicBezTo>
                    <a:pt x="335" y="0"/>
                    <a:pt x="335" y="0"/>
                    <a:pt x="335" y="0"/>
                  </a:cubicBezTo>
                  <a:cubicBezTo>
                    <a:pt x="338" y="1"/>
                    <a:pt x="341" y="2"/>
                    <a:pt x="343" y="2"/>
                  </a:cubicBezTo>
                  <a:cubicBezTo>
                    <a:pt x="345" y="3"/>
                    <a:pt x="348" y="5"/>
                    <a:pt x="350" y="6"/>
                  </a:cubicBezTo>
                  <a:cubicBezTo>
                    <a:pt x="351" y="7"/>
                    <a:pt x="353" y="11"/>
                    <a:pt x="354" y="12"/>
                  </a:cubicBezTo>
                  <a:cubicBezTo>
                    <a:pt x="356" y="15"/>
                    <a:pt x="360" y="16"/>
                    <a:pt x="364" y="16"/>
                  </a:cubicBezTo>
                  <a:cubicBezTo>
                    <a:pt x="367" y="16"/>
                    <a:pt x="369" y="19"/>
                    <a:pt x="371" y="20"/>
                  </a:cubicBezTo>
                  <a:cubicBezTo>
                    <a:pt x="374" y="21"/>
                    <a:pt x="377" y="24"/>
                    <a:pt x="379" y="25"/>
                  </a:cubicBezTo>
                  <a:cubicBezTo>
                    <a:pt x="383" y="28"/>
                    <a:pt x="388" y="31"/>
                    <a:pt x="392" y="32"/>
                  </a:cubicBezTo>
                  <a:cubicBezTo>
                    <a:pt x="394" y="34"/>
                    <a:pt x="397" y="36"/>
                    <a:pt x="399" y="37"/>
                  </a:cubicBezTo>
                  <a:cubicBezTo>
                    <a:pt x="402" y="39"/>
                    <a:pt x="404" y="42"/>
                    <a:pt x="406" y="45"/>
                  </a:cubicBezTo>
                  <a:cubicBezTo>
                    <a:pt x="407" y="47"/>
                    <a:pt x="407" y="52"/>
                    <a:pt x="408" y="54"/>
                  </a:cubicBezTo>
                  <a:cubicBezTo>
                    <a:pt x="410" y="58"/>
                    <a:pt x="409" y="61"/>
                    <a:pt x="413" y="64"/>
                  </a:cubicBezTo>
                  <a:cubicBezTo>
                    <a:pt x="415" y="66"/>
                    <a:pt x="416" y="67"/>
                    <a:pt x="418" y="68"/>
                  </a:cubicBezTo>
                  <a:cubicBezTo>
                    <a:pt x="420" y="71"/>
                    <a:pt x="420" y="72"/>
                    <a:pt x="422" y="74"/>
                  </a:cubicBezTo>
                  <a:cubicBezTo>
                    <a:pt x="423" y="78"/>
                    <a:pt x="424" y="79"/>
                    <a:pt x="428" y="76"/>
                  </a:cubicBezTo>
                  <a:cubicBezTo>
                    <a:pt x="431" y="75"/>
                    <a:pt x="434" y="75"/>
                    <a:pt x="438" y="74"/>
                  </a:cubicBezTo>
                  <a:cubicBezTo>
                    <a:pt x="440" y="74"/>
                    <a:pt x="442" y="78"/>
                    <a:pt x="445" y="78"/>
                  </a:cubicBezTo>
                  <a:cubicBezTo>
                    <a:pt x="447" y="78"/>
                    <a:pt x="451" y="76"/>
                    <a:pt x="454" y="76"/>
                  </a:cubicBezTo>
                  <a:cubicBezTo>
                    <a:pt x="457" y="75"/>
                    <a:pt x="462" y="78"/>
                    <a:pt x="466" y="79"/>
                  </a:cubicBezTo>
                  <a:cubicBezTo>
                    <a:pt x="468" y="80"/>
                    <a:pt x="470" y="81"/>
                    <a:pt x="473" y="82"/>
                  </a:cubicBezTo>
                  <a:cubicBezTo>
                    <a:pt x="476" y="84"/>
                    <a:pt x="477" y="86"/>
                    <a:pt x="481" y="88"/>
                  </a:cubicBezTo>
                  <a:cubicBezTo>
                    <a:pt x="484" y="90"/>
                    <a:pt x="486" y="90"/>
                    <a:pt x="490" y="91"/>
                  </a:cubicBezTo>
                  <a:cubicBezTo>
                    <a:pt x="495" y="92"/>
                    <a:pt x="500" y="93"/>
                    <a:pt x="506" y="93"/>
                  </a:cubicBezTo>
                  <a:cubicBezTo>
                    <a:pt x="507" y="93"/>
                    <a:pt x="507" y="93"/>
                    <a:pt x="507" y="93"/>
                  </a:cubicBezTo>
                  <a:cubicBezTo>
                    <a:pt x="508" y="94"/>
                    <a:pt x="509" y="95"/>
                    <a:pt x="510" y="96"/>
                  </a:cubicBezTo>
                  <a:cubicBezTo>
                    <a:pt x="513" y="98"/>
                    <a:pt x="519" y="97"/>
                    <a:pt x="522" y="96"/>
                  </a:cubicBezTo>
                  <a:cubicBezTo>
                    <a:pt x="526" y="95"/>
                    <a:pt x="530" y="97"/>
                    <a:pt x="532" y="99"/>
                  </a:cubicBezTo>
                  <a:cubicBezTo>
                    <a:pt x="535" y="102"/>
                    <a:pt x="537" y="103"/>
                    <a:pt x="539" y="106"/>
                  </a:cubicBezTo>
                  <a:cubicBezTo>
                    <a:pt x="542" y="108"/>
                    <a:pt x="542" y="111"/>
                    <a:pt x="544" y="115"/>
                  </a:cubicBezTo>
                  <a:cubicBezTo>
                    <a:pt x="546" y="118"/>
                    <a:pt x="548" y="119"/>
                    <a:pt x="551" y="120"/>
                  </a:cubicBezTo>
                  <a:cubicBezTo>
                    <a:pt x="555" y="121"/>
                    <a:pt x="556" y="120"/>
                    <a:pt x="558" y="124"/>
                  </a:cubicBezTo>
                  <a:cubicBezTo>
                    <a:pt x="560" y="128"/>
                    <a:pt x="559" y="129"/>
                    <a:pt x="558" y="133"/>
                  </a:cubicBezTo>
                  <a:cubicBezTo>
                    <a:pt x="557" y="138"/>
                    <a:pt x="556" y="140"/>
                    <a:pt x="555" y="145"/>
                  </a:cubicBezTo>
                  <a:cubicBezTo>
                    <a:pt x="554" y="149"/>
                    <a:pt x="552" y="152"/>
                    <a:pt x="551" y="155"/>
                  </a:cubicBezTo>
                  <a:cubicBezTo>
                    <a:pt x="550" y="159"/>
                    <a:pt x="548" y="160"/>
                    <a:pt x="547" y="164"/>
                  </a:cubicBezTo>
                  <a:cubicBezTo>
                    <a:pt x="546" y="167"/>
                    <a:pt x="545" y="169"/>
                    <a:pt x="545" y="171"/>
                  </a:cubicBezTo>
                  <a:cubicBezTo>
                    <a:pt x="544" y="176"/>
                    <a:pt x="548" y="162"/>
                    <a:pt x="550" y="158"/>
                  </a:cubicBezTo>
                  <a:cubicBezTo>
                    <a:pt x="552" y="154"/>
                    <a:pt x="554" y="151"/>
                    <a:pt x="556" y="147"/>
                  </a:cubicBezTo>
                  <a:cubicBezTo>
                    <a:pt x="557" y="145"/>
                    <a:pt x="558" y="140"/>
                    <a:pt x="559" y="137"/>
                  </a:cubicBezTo>
                  <a:cubicBezTo>
                    <a:pt x="561" y="134"/>
                    <a:pt x="562" y="131"/>
                    <a:pt x="563" y="129"/>
                  </a:cubicBezTo>
                  <a:cubicBezTo>
                    <a:pt x="565" y="126"/>
                    <a:pt x="572" y="130"/>
                    <a:pt x="573" y="130"/>
                  </a:cubicBezTo>
                  <a:cubicBezTo>
                    <a:pt x="578" y="131"/>
                    <a:pt x="585" y="130"/>
                    <a:pt x="591" y="130"/>
                  </a:cubicBezTo>
                  <a:cubicBezTo>
                    <a:pt x="595" y="130"/>
                    <a:pt x="602" y="128"/>
                    <a:pt x="606" y="127"/>
                  </a:cubicBezTo>
                  <a:cubicBezTo>
                    <a:pt x="607" y="127"/>
                    <a:pt x="608" y="126"/>
                    <a:pt x="609" y="126"/>
                  </a:cubicBezTo>
                  <a:cubicBezTo>
                    <a:pt x="610" y="126"/>
                    <a:pt x="611" y="126"/>
                    <a:pt x="612" y="125"/>
                  </a:cubicBezTo>
                  <a:cubicBezTo>
                    <a:pt x="615" y="125"/>
                    <a:pt x="619" y="125"/>
                    <a:pt x="623" y="125"/>
                  </a:cubicBezTo>
                  <a:cubicBezTo>
                    <a:pt x="630" y="125"/>
                    <a:pt x="637" y="125"/>
                    <a:pt x="644" y="125"/>
                  </a:cubicBezTo>
                  <a:cubicBezTo>
                    <a:pt x="648" y="125"/>
                    <a:pt x="653" y="123"/>
                    <a:pt x="657" y="123"/>
                  </a:cubicBezTo>
                  <a:cubicBezTo>
                    <a:pt x="662" y="122"/>
                    <a:pt x="665" y="122"/>
                    <a:pt x="670" y="121"/>
                  </a:cubicBezTo>
                  <a:cubicBezTo>
                    <a:pt x="674" y="120"/>
                    <a:pt x="677" y="119"/>
                    <a:pt x="681" y="118"/>
                  </a:cubicBezTo>
                  <a:cubicBezTo>
                    <a:pt x="683" y="117"/>
                    <a:pt x="686" y="116"/>
                    <a:pt x="690" y="116"/>
                  </a:cubicBezTo>
                  <a:cubicBezTo>
                    <a:pt x="693" y="115"/>
                    <a:pt x="695" y="119"/>
                    <a:pt x="698" y="120"/>
                  </a:cubicBezTo>
                  <a:cubicBezTo>
                    <a:pt x="702" y="121"/>
                    <a:pt x="706" y="120"/>
                    <a:pt x="710" y="120"/>
                  </a:cubicBezTo>
                  <a:cubicBezTo>
                    <a:pt x="715" y="120"/>
                    <a:pt x="717" y="118"/>
                    <a:pt x="719" y="121"/>
                  </a:cubicBezTo>
                  <a:cubicBezTo>
                    <a:pt x="722" y="124"/>
                    <a:pt x="724" y="124"/>
                    <a:pt x="727" y="123"/>
                  </a:cubicBezTo>
                  <a:cubicBezTo>
                    <a:pt x="730" y="121"/>
                    <a:pt x="732" y="127"/>
                    <a:pt x="733" y="128"/>
                  </a:cubicBezTo>
                  <a:cubicBezTo>
                    <a:pt x="735" y="132"/>
                    <a:pt x="737" y="134"/>
                    <a:pt x="739" y="137"/>
                  </a:cubicBezTo>
                  <a:cubicBezTo>
                    <a:pt x="740" y="140"/>
                    <a:pt x="740" y="144"/>
                    <a:pt x="740" y="147"/>
                  </a:cubicBezTo>
                  <a:cubicBezTo>
                    <a:pt x="740" y="151"/>
                    <a:pt x="739" y="156"/>
                    <a:pt x="739" y="159"/>
                  </a:cubicBezTo>
                  <a:cubicBezTo>
                    <a:pt x="738" y="163"/>
                    <a:pt x="739" y="167"/>
                    <a:pt x="739" y="171"/>
                  </a:cubicBezTo>
                  <a:cubicBezTo>
                    <a:pt x="739" y="175"/>
                    <a:pt x="739" y="179"/>
                    <a:pt x="739" y="183"/>
                  </a:cubicBezTo>
                  <a:cubicBezTo>
                    <a:pt x="739" y="187"/>
                    <a:pt x="739" y="193"/>
                    <a:pt x="738" y="196"/>
                  </a:cubicBezTo>
                  <a:cubicBezTo>
                    <a:pt x="737" y="200"/>
                    <a:pt x="738" y="205"/>
                    <a:pt x="739" y="208"/>
                  </a:cubicBezTo>
                  <a:cubicBezTo>
                    <a:pt x="740" y="212"/>
                    <a:pt x="742" y="215"/>
                    <a:pt x="743" y="217"/>
                  </a:cubicBezTo>
                  <a:cubicBezTo>
                    <a:pt x="744" y="221"/>
                    <a:pt x="746" y="222"/>
                    <a:pt x="746" y="226"/>
                  </a:cubicBezTo>
                  <a:cubicBezTo>
                    <a:pt x="747" y="229"/>
                    <a:pt x="748" y="231"/>
                    <a:pt x="750" y="233"/>
                  </a:cubicBezTo>
                  <a:cubicBezTo>
                    <a:pt x="751" y="235"/>
                    <a:pt x="754" y="238"/>
                    <a:pt x="755" y="241"/>
                  </a:cubicBezTo>
                  <a:cubicBezTo>
                    <a:pt x="756" y="244"/>
                    <a:pt x="757" y="247"/>
                    <a:pt x="759" y="250"/>
                  </a:cubicBezTo>
                  <a:cubicBezTo>
                    <a:pt x="761" y="252"/>
                    <a:pt x="761" y="256"/>
                    <a:pt x="762" y="258"/>
                  </a:cubicBezTo>
                  <a:cubicBezTo>
                    <a:pt x="763" y="262"/>
                    <a:pt x="764" y="267"/>
                    <a:pt x="764" y="271"/>
                  </a:cubicBezTo>
                  <a:cubicBezTo>
                    <a:pt x="764" y="275"/>
                    <a:pt x="766" y="282"/>
                    <a:pt x="768" y="285"/>
                  </a:cubicBezTo>
                  <a:cubicBezTo>
                    <a:pt x="769" y="289"/>
                    <a:pt x="770" y="293"/>
                    <a:pt x="770" y="297"/>
                  </a:cubicBezTo>
                  <a:cubicBezTo>
                    <a:pt x="770" y="301"/>
                    <a:pt x="769" y="303"/>
                    <a:pt x="768" y="307"/>
                  </a:cubicBezTo>
                  <a:cubicBezTo>
                    <a:pt x="767" y="314"/>
                    <a:pt x="769" y="321"/>
                    <a:pt x="772" y="327"/>
                  </a:cubicBezTo>
                  <a:cubicBezTo>
                    <a:pt x="774" y="331"/>
                    <a:pt x="775" y="331"/>
                    <a:pt x="773" y="335"/>
                  </a:cubicBezTo>
                  <a:cubicBezTo>
                    <a:pt x="771" y="339"/>
                    <a:pt x="774" y="343"/>
                    <a:pt x="775" y="345"/>
                  </a:cubicBezTo>
                  <a:cubicBezTo>
                    <a:pt x="777" y="347"/>
                    <a:pt x="781" y="349"/>
                    <a:pt x="784" y="351"/>
                  </a:cubicBezTo>
                  <a:cubicBezTo>
                    <a:pt x="787" y="354"/>
                    <a:pt x="790" y="356"/>
                    <a:pt x="794" y="358"/>
                  </a:cubicBezTo>
                  <a:cubicBezTo>
                    <a:pt x="798" y="360"/>
                    <a:pt x="801" y="362"/>
                    <a:pt x="806" y="364"/>
                  </a:cubicBezTo>
                  <a:cubicBezTo>
                    <a:pt x="808" y="366"/>
                    <a:pt x="810" y="367"/>
                    <a:pt x="811" y="370"/>
                  </a:cubicBezTo>
                  <a:cubicBezTo>
                    <a:pt x="814" y="375"/>
                    <a:pt x="816" y="375"/>
                    <a:pt x="818" y="374"/>
                  </a:cubicBezTo>
                  <a:cubicBezTo>
                    <a:pt x="819" y="376"/>
                    <a:pt x="821" y="377"/>
                    <a:pt x="822" y="378"/>
                  </a:cubicBezTo>
                  <a:cubicBezTo>
                    <a:pt x="824" y="380"/>
                    <a:pt x="826" y="383"/>
                    <a:pt x="827" y="386"/>
                  </a:cubicBezTo>
                  <a:cubicBezTo>
                    <a:pt x="828" y="388"/>
                    <a:pt x="831" y="391"/>
                    <a:pt x="833" y="393"/>
                  </a:cubicBezTo>
                  <a:cubicBezTo>
                    <a:pt x="836" y="396"/>
                    <a:pt x="831" y="396"/>
                    <a:pt x="828" y="397"/>
                  </a:cubicBezTo>
                  <a:cubicBezTo>
                    <a:pt x="825" y="398"/>
                    <a:pt x="822" y="399"/>
                    <a:pt x="820" y="400"/>
                  </a:cubicBezTo>
                  <a:cubicBezTo>
                    <a:pt x="817" y="401"/>
                    <a:pt x="816" y="403"/>
                    <a:pt x="814" y="405"/>
                  </a:cubicBezTo>
                  <a:cubicBezTo>
                    <a:pt x="810" y="408"/>
                    <a:pt x="807" y="409"/>
                    <a:pt x="805" y="413"/>
                  </a:cubicBezTo>
                  <a:cubicBezTo>
                    <a:pt x="804" y="416"/>
                    <a:pt x="801" y="419"/>
                    <a:pt x="799" y="422"/>
                  </a:cubicBezTo>
                  <a:cubicBezTo>
                    <a:pt x="796" y="428"/>
                    <a:pt x="803" y="423"/>
                    <a:pt x="806" y="422"/>
                  </a:cubicBezTo>
                  <a:cubicBezTo>
                    <a:pt x="810" y="420"/>
                    <a:pt x="815" y="419"/>
                    <a:pt x="819" y="418"/>
                  </a:cubicBezTo>
                  <a:cubicBezTo>
                    <a:pt x="822" y="417"/>
                    <a:pt x="823" y="413"/>
                    <a:pt x="826" y="412"/>
                  </a:cubicBezTo>
                  <a:cubicBezTo>
                    <a:pt x="829" y="410"/>
                    <a:pt x="834" y="411"/>
                    <a:pt x="836" y="410"/>
                  </a:cubicBezTo>
                  <a:cubicBezTo>
                    <a:pt x="839" y="408"/>
                    <a:pt x="843" y="411"/>
                    <a:pt x="845" y="412"/>
                  </a:cubicBezTo>
                  <a:cubicBezTo>
                    <a:pt x="849" y="413"/>
                    <a:pt x="852" y="414"/>
                    <a:pt x="855" y="415"/>
                  </a:cubicBezTo>
                  <a:cubicBezTo>
                    <a:pt x="859" y="417"/>
                    <a:pt x="863" y="421"/>
                    <a:pt x="865" y="423"/>
                  </a:cubicBezTo>
                  <a:cubicBezTo>
                    <a:pt x="869" y="426"/>
                    <a:pt x="873" y="429"/>
                    <a:pt x="876" y="432"/>
                  </a:cubicBezTo>
                  <a:cubicBezTo>
                    <a:pt x="878" y="435"/>
                    <a:pt x="880" y="437"/>
                    <a:pt x="882" y="440"/>
                  </a:cubicBezTo>
                  <a:cubicBezTo>
                    <a:pt x="884" y="443"/>
                    <a:pt x="886" y="444"/>
                    <a:pt x="888" y="446"/>
                  </a:cubicBezTo>
                  <a:cubicBezTo>
                    <a:pt x="891" y="449"/>
                    <a:pt x="893" y="449"/>
                    <a:pt x="896" y="451"/>
                  </a:cubicBezTo>
                  <a:cubicBezTo>
                    <a:pt x="896" y="452"/>
                    <a:pt x="899" y="459"/>
                    <a:pt x="900" y="461"/>
                  </a:cubicBezTo>
                  <a:cubicBezTo>
                    <a:pt x="901" y="464"/>
                    <a:pt x="900" y="468"/>
                    <a:pt x="900" y="471"/>
                  </a:cubicBezTo>
                  <a:cubicBezTo>
                    <a:pt x="900" y="475"/>
                    <a:pt x="901" y="478"/>
                    <a:pt x="900" y="481"/>
                  </a:cubicBezTo>
                  <a:cubicBezTo>
                    <a:pt x="899" y="485"/>
                    <a:pt x="900" y="487"/>
                    <a:pt x="897" y="491"/>
                  </a:cubicBezTo>
                  <a:cubicBezTo>
                    <a:pt x="895" y="494"/>
                    <a:pt x="894" y="496"/>
                    <a:pt x="891" y="499"/>
                  </a:cubicBezTo>
                  <a:cubicBezTo>
                    <a:pt x="890" y="500"/>
                    <a:pt x="888" y="504"/>
                    <a:pt x="886" y="506"/>
                  </a:cubicBezTo>
                  <a:cubicBezTo>
                    <a:pt x="884" y="508"/>
                    <a:pt x="878" y="514"/>
                    <a:pt x="884" y="508"/>
                  </a:cubicBezTo>
                  <a:cubicBezTo>
                    <a:pt x="887" y="505"/>
                    <a:pt x="889" y="502"/>
                    <a:pt x="891" y="499"/>
                  </a:cubicBezTo>
                  <a:cubicBezTo>
                    <a:pt x="892" y="496"/>
                    <a:pt x="895" y="494"/>
                    <a:pt x="897" y="492"/>
                  </a:cubicBezTo>
                  <a:cubicBezTo>
                    <a:pt x="900" y="488"/>
                    <a:pt x="902" y="486"/>
                    <a:pt x="905" y="483"/>
                  </a:cubicBezTo>
                  <a:cubicBezTo>
                    <a:pt x="908" y="481"/>
                    <a:pt x="917" y="483"/>
                    <a:pt x="920" y="484"/>
                  </a:cubicBezTo>
                  <a:cubicBezTo>
                    <a:pt x="924" y="486"/>
                    <a:pt x="929" y="486"/>
                    <a:pt x="933" y="488"/>
                  </a:cubicBezTo>
                  <a:cubicBezTo>
                    <a:pt x="937" y="489"/>
                    <a:pt x="939" y="491"/>
                    <a:pt x="942" y="492"/>
                  </a:cubicBezTo>
                  <a:cubicBezTo>
                    <a:pt x="946" y="493"/>
                    <a:pt x="946" y="494"/>
                    <a:pt x="950" y="495"/>
                  </a:cubicBezTo>
                  <a:cubicBezTo>
                    <a:pt x="954" y="496"/>
                    <a:pt x="957" y="497"/>
                    <a:pt x="958" y="493"/>
                  </a:cubicBezTo>
                  <a:cubicBezTo>
                    <a:pt x="960" y="490"/>
                    <a:pt x="958" y="487"/>
                    <a:pt x="958" y="485"/>
                  </a:cubicBezTo>
                  <a:cubicBezTo>
                    <a:pt x="957" y="482"/>
                    <a:pt x="957" y="479"/>
                    <a:pt x="956" y="475"/>
                  </a:cubicBezTo>
                  <a:cubicBezTo>
                    <a:pt x="955" y="472"/>
                    <a:pt x="954" y="467"/>
                    <a:pt x="954" y="465"/>
                  </a:cubicBezTo>
                  <a:cubicBezTo>
                    <a:pt x="952" y="460"/>
                    <a:pt x="956" y="459"/>
                    <a:pt x="958" y="456"/>
                  </a:cubicBezTo>
                  <a:cubicBezTo>
                    <a:pt x="960" y="454"/>
                    <a:pt x="959" y="449"/>
                    <a:pt x="960" y="447"/>
                  </a:cubicBezTo>
                  <a:cubicBezTo>
                    <a:pt x="990" y="579"/>
                    <a:pt x="1019" y="712"/>
                    <a:pt x="1037" y="852"/>
                  </a:cubicBezTo>
                  <a:cubicBezTo>
                    <a:pt x="1037" y="853"/>
                    <a:pt x="1038" y="854"/>
                    <a:pt x="1039" y="855"/>
                  </a:cubicBezTo>
                  <a:cubicBezTo>
                    <a:pt x="1039" y="857"/>
                    <a:pt x="1041" y="858"/>
                    <a:pt x="1043" y="861"/>
                  </a:cubicBezTo>
                  <a:cubicBezTo>
                    <a:pt x="1043" y="863"/>
                    <a:pt x="1044" y="864"/>
                    <a:pt x="1046" y="866"/>
                  </a:cubicBezTo>
                  <a:cubicBezTo>
                    <a:pt x="1047" y="868"/>
                    <a:pt x="1051" y="871"/>
                    <a:pt x="1050" y="873"/>
                  </a:cubicBezTo>
                  <a:cubicBezTo>
                    <a:pt x="1050" y="875"/>
                    <a:pt x="1049" y="879"/>
                    <a:pt x="1050" y="881"/>
                  </a:cubicBezTo>
                  <a:cubicBezTo>
                    <a:pt x="1051" y="883"/>
                    <a:pt x="1052" y="885"/>
                    <a:pt x="1053" y="887"/>
                  </a:cubicBezTo>
                  <a:cubicBezTo>
                    <a:pt x="1054" y="889"/>
                    <a:pt x="1054" y="893"/>
                    <a:pt x="1057" y="894"/>
                  </a:cubicBezTo>
                  <a:cubicBezTo>
                    <a:pt x="1060" y="895"/>
                    <a:pt x="1060" y="901"/>
                    <a:pt x="1066" y="906"/>
                  </a:cubicBezTo>
                  <a:cubicBezTo>
                    <a:pt x="1070" y="911"/>
                    <a:pt x="1071" y="914"/>
                    <a:pt x="1077" y="918"/>
                  </a:cubicBezTo>
                  <a:cubicBezTo>
                    <a:pt x="1079" y="920"/>
                    <a:pt x="1083" y="925"/>
                    <a:pt x="1085" y="928"/>
                  </a:cubicBezTo>
                  <a:cubicBezTo>
                    <a:pt x="1088" y="934"/>
                    <a:pt x="1090" y="934"/>
                    <a:pt x="1096" y="937"/>
                  </a:cubicBezTo>
                  <a:cubicBezTo>
                    <a:pt x="1099" y="939"/>
                    <a:pt x="1102" y="942"/>
                    <a:pt x="1105" y="944"/>
                  </a:cubicBezTo>
                  <a:cubicBezTo>
                    <a:pt x="1108" y="946"/>
                    <a:pt x="1108" y="952"/>
                    <a:pt x="1111" y="954"/>
                  </a:cubicBezTo>
                  <a:cubicBezTo>
                    <a:pt x="1113" y="957"/>
                    <a:pt x="1119" y="957"/>
                    <a:pt x="1125" y="957"/>
                  </a:cubicBezTo>
                  <a:cubicBezTo>
                    <a:pt x="1130" y="957"/>
                    <a:pt x="1135" y="958"/>
                    <a:pt x="1140" y="956"/>
                  </a:cubicBezTo>
                  <a:cubicBezTo>
                    <a:pt x="1144" y="954"/>
                    <a:pt x="1153" y="956"/>
                    <a:pt x="1158" y="956"/>
                  </a:cubicBezTo>
                  <a:cubicBezTo>
                    <a:pt x="1164" y="956"/>
                    <a:pt x="1170" y="956"/>
                    <a:pt x="1175" y="954"/>
                  </a:cubicBezTo>
                  <a:cubicBezTo>
                    <a:pt x="1179" y="952"/>
                    <a:pt x="1183" y="961"/>
                    <a:pt x="1188" y="961"/>
                  </a:cubicBezTo>
                  <a:cubicBezTo>
                    <a:pt x="1193" y="961"/>
                    <a:pt x="1199" y="958"/>
                    <a:pt x="1205" y="959"/>
                  </a:cubicBezTo>
                  <a:cubicBezTo>
                    <a:pt x="1209" y="960"/>
                    <a:pt x="1214" y="963"/>
                    <a:pt x="1219" y="965"/>
                  </a:cubicBezTo>
                  <a:cubicBezTo>
                    <a:pt x="1225" y="968"/>
                    <a:pt x="1228" y="970"/>
                    <a:pt x="1230" y="975"/>
                  </a:cubicBezTo>
                  <a:cubicBezTo>
                    <a:pt x="1231" y="980"/>
                    <a:pt x="1240" y="975"/>
                    <a:pt x="1245" y="976"/>
                  </a:cubicBezTo>
                  <a:cubicBezTo>
                    <a:pt x="1249" y="977"/>
                    <a:pt x="1255" y="981"/>
                    <a:pt x="1257" y="983"/>
                  </a:cubicBezTo>
                  <a:cubicBezTo>
                    <a:pt x="1259" y="985"/>
                    <a:pt x="1265" y="991"/>
                    <a:pt x="1269" y="994"/>
                  </a:cubicBezTo>
                  <a:cubicBezTo>
                    <a:pt x="1273" y="997"/>
                    <a:pt x="1274" y="1000"/>
                    <a:pt x="1279" y="1002"/>
                  </a:cubicBezTo>
                  <a:cubicBezTo>
                    <a:pt x="1285" y="1005"/>
                    <a:pt x="1288" y="1007"/>
                    <a:pt x="1296" y="1007"/>
                  </a:cubicBezTo>
                  <a:cubicBezTo>
                    <a:pt x="1300" y="1007"/>
                    <a:pt x="1305" y="1002"/>
                    <a:pt x="1307" y="1001"/>
                  </a:cubicBezTo>
                  <a:cubicBezTo>
                    <a:pt x="1310" y="998"/>
                    <a:pt x="1312" y="997"/>
                    <a:pt x="1317" y="996"/>
                  </a:cubicBezTo>
                  <a:cubicBezTo>
                    <a:pt x="1321" y="995"/>
                    <a:pt x="1328" y="996"/>
                    <a:pt x="1334" y="996"/>
                  </a:cubicBezTo>
                  <a:cubicBezTo>
                    <a:pt x="1341" y="996"/>
                    <a:pt x="1343" y="995"/>
                    <a:pt x="1347" y="992"/>
                  </a:cubicBezTo>
                  <a:cubicBezTo>
                    <a:pt x="1350" y="988"/>
                    <a:pt x="1349" y="986"/>
                    <a:pt x="1356" y="983"/>
                  </a:cubicBezTo>
                  <a:cubicBezTo>
                    <a:pt x="1361" y="980"/>
                    <a:pt x="1368" y="982"/>
                    <a:pt x="1372" y="980"/>
                  </a:cubicBezTo>
                  <a:cubicBezTo>
                    <a:pt x="1375" y="978"/>
                    <a:pt x="1378" y="976"/>
                    <a:pt x="1380" y="972"/>
                  </a:cubicBezTo>
                  <a:cubicBezTo>
                    <a:pt x="1382" y="967"/>
                    <a:pt x="1390" y="967"/>
                    <a:pt x="1395" y="966"/>
                  </a:cubicBezTo>
                  <a:cubicBezTo>
                    <a:pt x="1400" y="965"/>
                    <a:pt x="1405" y="965"/>
                    <a:pt x="1411" y="964"/>
                  </a:cubicBezTo>
                  <a:cubicBezTo>
                    <a:pt x="1414" y="963"/>
                    <a:pt x="1418" y="964"/>
                    <a:pt x="1423" y="964"/>
                  </a:cubicBezTo>
                  <a:cubicBezTo>
                    <a:pt x="1419" y="989"/>
                    <a:pt x="1419" y="989"/>
                    <a:pt x="1419" y="989"/>
                  </a:cubicBezTo>
                  <a:cubicBezTo>
                    <a:pt x="1432" y="1003"/>
                    <a:pt x="1432" y="1003"/>
                    <a:pt x="1432" y="1003"/>
                  </a:cubicBezTo>
                  <a:cubicBezTo>
                    <a:pt x="1430" y="1005"/>
                    <a:pt x="1429" y="1006"/>
                    <a:pt x="1428" y="1008"/>
                  </a:cubicBezTo>
                  <a:cubicBezTo>
                    <a:pt x="1426" y="1011"/>
                    <a:pt x="1424" y="1013"/>
                    <a:pt x="1422" y="1015"/>
                  </a:cubicBezTo>
                  <a:cubicBezTo>
                    <a:pt x="1419" y="1018"/>
                    <a:pt x="1418" y="1020"/>
                    <a:pt x="1416" y="1022"/>
                  </a:cubicBezTo>
                  <a:cubicBezTo>
                    <a:pt x="1414" y="1024"/>
                    <a:pt x="1414" y="1024"/>
                    <a:pt x="1413" y="1027"/>
                  </a:cubicBezTo>
                  <a:cubicBezTo>
                    <a:pt x="1413" y="1029"/>
                    <a:pt x="1410" y="1030"/>
                    <a:pt x="1409" y="1031"/>
                  </a:cubicBezTo>
                  <a:cubicBezTo>
                    <a:pt x="1406" y="1032"/>
                    <a:pt x="1402" y="1032"/>
                    <a:pt x="1400" y="1032"/>
                  </a:cubicBezTo>
                  <a:cubicBezTo>
                    <a:pt x="1398" y="1032"/>
                    <a:pt x="1394" y="1033"/>
                    <a:pt x="1393" y="1034"/>
                  </a:cubicBezTo>
                  <a:cubicBezTo>
                    <a:pt x="1390" y="1035"/>
                    <a:pt x="1389" y="1037"/>
                    <a:pt x="1387" y="1039"/>
                  </a:cubicBezTo>
                  <a:cubicBezTo>
                    <a:pt x="1384" y="1041"/>
                    <a:pt x="1383" y="1045"/>
                    <a:pt x="1381" y="1047"/>
                  </a:cubicBezTo>
                  <a:cubicBezTo>
                    <a:pt x="1379" y="1050"/>
                    <a:pt x="1376" y="1051"/>
                    <a:pt x="1375" y="1053"/>
                  </a:cubicBezTo>
                  <a:cubicBezTo>
                    <a:pt x="1373" y="1056"/>
                    <a:pt x="1371" y="1059"/>
                    <a:pt x="1371" y="1062"/>
                  </a:cubicBezTo>
                  <a:cubicBezTo>
                    <a:pt x="1370" y="1065"/>
                    <a:pt x="1369" y="1066"/>
                    <a:pt x="1369" y="1068"/>
                  </a:cubicBezTo>
                  <a:cubicBezTo>
                    <a:pt x="1367" y="1070"/>
                    <a:pt x="1366" y="1072"/>
                    <a:pt x="1365" y="1073"/>
                  </a:cubicBezTo>
                  <a:cubicBezTo>
                    <a:pt x="1364" y="1075"/>
                    <a:pt x="1362" y="1076"/>
                    <a:pt x="1360" y="1076"/>
                  </a:cubicBezTo>
                  <a:cubicBezTo>
                    <a:pt x="1358" y="1077"/>
                    <a:pt x="1357" y="1079"/>
                    <a:pt x="1356" y="1081"/>
                  </a:cubicBezTo>
                  <a:cubicBezTo>
                    <a:pt x="1355" y="1081"/>
                    <a:pt x="1355" y="1080"/>
                    <a:pt x="1355" y="1078"/>
                  </a:cubicBezTo>
                  <a:cubicBezTo>
                    <a:pt x="1354" y="1082"/>
                    <a:pt x="1352" y="1086"/>
                    <a:pt x="1350" y="1091"/>
                  </a:cubicBezTo>
                  <a:cubicBezTo>
                    <a:pt x="1347" y="1095"/>
                    <a:pt x="1346" y="1100"/>
                    <a:pt x="1344" y="1103"/>
                  </a:cubicBezTo>
                  <a:cubicBezTo>
                    <a:pt x="1339" y="1109"/>
                    <a:pt x="1335" y="1111"/>
                    <a:pt x="1332" y="1115"/>
                  </a:cubicBezTo>
                  <a:cubicBezTo>
                    <a:pt x="1327" y="1120"/>
                    <a:pt x="1325" y="1121"/>
                    <a:pt x="1320" y="1122"/>
                  </a:cubicBezTo>
                  <a:cubicBezTo>
                    <a:pt x="1315" y="1123"/>
                    <a:pt x="1310" y="1126"/>
                    <a:pt x="1307" y="1128"/>
                  </a:cubicBezTo>
                  <a:cubicBezTo>
                    <a:pt x="1301" y="1130"/>
                    <a:pt x="1300" y="1135"/>
                    <a:pt x="1295" y="1138"/>
                  </a:cubicBezTo>
                  <a:cubicBezTo>
                    <a:pt x="1291" y="1140"/>
                    <a:pt x="1292" y="1144"/>
                    <a:pt x="1288" y="1146"/>
                  </a:cubicBezTo>
                  <a:cubicBezTo>
                    <a:pt x="1284" y="1148"/>
                    <a:pt x="1280" y="1143"/>
                    <a:pt x="1276" y="1143"/>
                  </a:cubicBezTo>
                  <a:cubicBezTo>
                    <a:pt x="1267" y="1143"/>
                    <a:pt x="1269" y="1145"/>
                    <a:pt x="1267" y="1151"/>
                  </a:cubicBezTo>
                  <a:cubicBezTo>
                    <a:pt x="1265" y="1155"/>
                    <a:pt x="1273" y="1156"/>
                    <a:pt x="1276" y="1157"/>
                  </a:cubicBezTo>
                  <a:cubicBezTo>
                    <a:pt x="1277" y="1157"/>
                    <a:pt x="1279" y="1166"/>
                    <a:pt x="1280" y="1168"/>
                  </a:cubicBezTo>
                  <a:cubicBezTo>
                    <a:pt x="1281" y="1174"/>
                    <a:pt x="1271" y="1173"/>
                    <a:pt x="1267" y="1172"/>
                  </a:cubicBezTo>
                  <a:cubicBezTo>
                    <a:pt x="1261" y="1171"/>
                    <a:pt x="1255" y="1170"/>
                    <a:pt x="1250" y="1170"/>
                  </a:cubicBezTo>
                  <a:cubicBezTo>
                    <a:pt x="1244" y="1170"/>
                    <a:pt x="1241" y="1171"/>
                    <a:pt x="1236" y="1171"/>
                  </a:cubicBezTo>
                  <a:cubicBezTo>
                    <a:pt x="1230" y="1171"/>
                    <a:pt x="1227" y="1174"/>
                    <a:pt x="1222" y="1174"/>
                  </a:cubicBezTo>
                  <a:cubicBezTo>
                    <a:pt x="1218" y="1174"/>
                    <a:pt x="1213" y="1177"/>
                    <a:pt x="1210" y="1178"/>
                  </a:cubicBezTo>
                  <a:cubicBezTo>
                    <a:pt x="1206" y="1179"/>
                    <a:pt x="1202" y="1183"/>
                    <a:pt x="1200" y="1184"/>
                  </a:cubicBezTo>
                  <a:cubicBezTo>
                    <a:pt x="1194" y="1187"/>
                    <a:pt x="1191" y="1189"/>
                    <a:pt x="1188" y="1193"/>
                  </a:cubicBezTo>
                  <a:cubicBezTo>
                    <a:pt x="1186" y="1194"/>
                    <a:pt x="1177" y="1198"/>
                    <a:pt x="1174" y="1199"/>
                  </a:cubicBezTo>
                  <a:cubicBezTo>
                    <a:pt x="1169" y="1200"/>
                    <a:pt x="1165" y="1205"/>
                    <a:pt x="1162" y="1206"/>
                  </a:cubicBezTo>
                  <a:cubicBezTo>
                    <a:pt x="1155" y="1208"/>
                    <a:pt x="1153" y="1210"/>
                    <a:pt x="1149" y="1212"/>
                  </a:cubicBezTo>
                  <a:cubicBezTo>
                    <a:pt x="1143" y="1215"/>
                    <a:pt x="1140" y="1216"/>
                    <a:pt x="1136" y="1217"/>
                  </a:cubicBezTo>
                  <a:cubicBezTo>
                    <a:pt x="1133" y="1218"/>
                    <a:pt x="1125" y="1227"/>
                    <a:pt x="1123" y="1229"/>
                  </a:cubicBezTo>
                  <a:cubicBezTo>
                    <a:pt x="1120" y="1231"/>
                    <a:pt x="1118" y="1236"/>
                    <a:pt x="1117" y="1240"/>
                  </a:cubicBezTo>
                  <a:cubicBezTo>
                    <a:pt x="1114" y="1245"/>
                    <a:pt x="1110" y="1249"/>
                    <a:pt x="1108" y="1253"/>
                  </a:cubicBezTo>
                  <a:cubicBezTo>
                    <a:pt x="1105" y="1256"/>
                    <a:pt x="1101" y="1258"/>
                    <a:pt x="1100" y="1261"/>
                  </a:cubicBezTo>
                  <a:cubicBezTo>
                    <a:pt x="1097" y="1266"/>
                    <a:pt x="1094" y="1272"/>
                    <a:pt x="1102" y="1272"/>
                  </a:cubicBezTo>
                  <a:cubicBezTo>
                    <a:pt x="1108" y="1272"/>
                    <a:pt x="1113" y="1273"/>
                    <a:pt x="1118" y="1274"/>
                  </a:cubicBezTo>
                  <a:cubicBezTo>
                    <a:pt x="1124" y="1276"/>
                    <a:pt x="1132" y="1275"/>
                    <a:pt x="1139" y="1277"/>
                  </a:cubicBezTo>
                  <a:cubicBezTo>
                    <a:pt x="1144" y="1278"/>
                    <a:pt x="1146" y="1274"/>
                    <a:pt x="1151" y="1272"/>
                  </a:cubicBezTo>
                  <a:cubicBezTo>
                    <a:pt x="1152" y="1271"/>
                    <a:pt x="1154" y="1271"/>
                    <a:pt x="1156" y="1270"/>
                  </a:cubicBezTo>
                  <a:cubicBezTo>
                    <a:pt x="1157" y="1271"/>
                    <a:pt x="1159" y="1272"/>
                    <a:pt x="1160" y="1273"/>
                  </a:cubicBezTo>
                  <a:cubicBezTo>
                    <a:pt x="1160" y="1274"/>
                    <a:pt x="1160" y="1277"/>
                    <a:pt x="1160" y="1278"/>
                  </a:cubicBezTo>
                  <a:cubicBezTo>
                    <a:pt x="1161" y="1280"/>
                    <a:pt x="1163" y="1281"/>
                    <a:pt x="1164" y="1282"/>
                  </a:cubicBezTo>
                  <a:cubicBezTo>
                    <a:pt x="1165" y="1284"/>
                    <a:pt x="1165" y="1286"/>
                    <a:pt x="1166" y="1287"/>
                  </a:cubicBezTo>
                  <a:cubicBezTo>
                    <a:pt x="1167" y="1289"/>
                    <a:pt x="1166" y="1291"/>
                    <a:pt x="1166" y="1293"/>
                  </a:cubicBezTo>
                  <a:cubicBezTo>
                    <a:pt x="1166" y="1295"/>
                    <a:pt x="1166" y="1296"/>
                    <a:pt x="1164" y="1297"/>
                  </a:cubicBezTo>
                  <a:cubicBezTo>
                    <a:pt x="1163" y="1298"/>
                    <a:pt x="1163" y="1299"/>
                    <a:pt x="1162" y="1301"/>
                  </a:cubicBezTo>
                  <a:cubicBezTo>
                    <a:pt x="1162" y="1302"/>
                    <a:pt x="1162" y="1304"/>
                    <a:pt x="1162" y="1306"/>
                  </a:cubicBezTo>
                  <a:cubicBezTo>
                    <a:pt x="1159" y="1305"/>
                    <a:pt x="1156" y="1305"/>
                    <a:pt x="1155" y="1306"/>
                  </a:cubicBezTo>
                  <a:cubicBezTo>
                    <a:pt x="1153" y="1307"/>
                    <a:pt x="1148" y="1308"/>
                    <a:pt x="1145" y="1307"/>
                  </a:cubicBezTo>
                  <a:cubicBezTo>
                    <a:pt x="1143" y="1306"/>
                    <a:pt x="1141" y="1305"/>
                    <a:pt x="1138" y="1305"/>
                  </a:cubicBezTo>
                  <a:cubicBezTo>
                    <a:pt x="1135" y="1305"/>
                    <a:pt x="1131" y="1306"/>
                    <a:pt x="1128" y="1306"/>
                  </a:cubicBezTo>
                  <a:cubicBezTo>
                    <a:pt x="1124" y="1306"/>
                    <a:pt x="1122" y="1308"/>
                    <a:pt x="1118" y="1309"/>
                  </a:cubicBezTo>
                  <a:cubicBezTo>
                    <a:pt x="1115" y="1311"/>
                    <a:pt x="1112" y="1312"/>
                    <a:pt x="1110" y="1313"/>
                  </a:cubicBezTo>
                  <a:cubicBezTo>
                    <a:pt x="1108" y="1314"/>
                    <a:pt x="1103" y="1314"/>
                    <a:pt x="1101" y="1316"/>
                  </a:cubicBezTo>
                  <a:cubicBezTo>
                    <a:pt x="1098" y="1318"/>
                    <a:pt x="1097" y="1318"/>
                    <a:pt x="1095" y="1319"/>
                  </a:cubicBezTo>
                  <a:cubicBezTo>
                    <a:pt x="1092" y="1320"/>
                    <a:pt x="1088" y="1323"/>
                    <a:pt x="1085" y="1323"/>
                  </a:cubicBezTo>
                  <a:cubicBezTo>
                    <a:pt x="1080" y="1323"/>
                    <a:pt x="1079" y="1324"/>
                    <a:pt x="1077" y="1327"/>
                  </a:cubicBezTo>
                  <a:cubicBezTo>
                    <a:pt x="1075" y="1330"/>
                    <a:pt x="1074" y="1331"/>
                    <a:pt x="1072" y="1333"/>
                  </a:cubicBezTo>
                  <a:cubicBezTo>
                    <a:pt x="1069" y="1335"/>
                    <a:pt x="1066" y="1338"/>
                    <a:pt x="1065" y="1340"/>
                  </a:cubicBezTo>
                  <a:cubicBezTo>
                    <a:pt x="1064" y="1343"/>
                    <a:pt x="1064" y="1347"/>
                    <a:pt x="1062" y="1348"/>
                  </a:cubicBezTo>
                  <a:cubicBezTo>
                    <a:pt x="1061" y="1348"/>
                    <a:pt x="1060" y="1349"/>
                    <a:pt x="1060" y="1349"/>
                  </a:cubicBezTo>
                  <a:cubicBezTo>
                    <a:pt x="1057" y="1350"/>
                    <a:pt x="1056" y="1350"/>
                    <a:pt x="1053" y="1351"/>
                  </a:cubicBezTo>
                  <a:cubicBezTo>
                    <a:pt x="1051" y="1351"/>
                    <a:pt x="1048" y="1353"/>
                    <a:pt x="1046" y="1352"/>
                  </a:cubicBezTo>
                  <a:cubicBezTo>
                    <a:pt x="1043" y="1351"/>
                    <a:pt x="1038" y="1352"/>
                    <a:pt x="1035" y="1351"/>
                  </a:cubicBezTo>
                  <a:cubicBezTo>
                    <a:pt x="1032" y="1349"/>
                    <a:pt x="1028" y="1350"/>
                    <a:pt x="1024" y="1349"/>
                  </a:cubicBezTo>
                  <a:cubicBezTo>
                    <a:pt x="1023" y="1349"/>
                    <a:pt x="1022" y="1349"/>
                    <a:pt x="1021" y="1349"/>
                  </a:cubicBezTo>
                  <a:cubicBezTo>
                    <a:pt x="1020" y="1349"/>
                    <a:pt x="1015" y="1349"/>
                    <a:pt x="1013" y="1349"/>
                  </a:cubicBezTo>
                  <a:cubicBezTo>
                    <a:pt x="1010" y="1349"/>
                    <a:pt x="1006" y="1351"/>
                    <a:pt x="1004" y="1351"/>
                  </a:cubicBezTo>
                  <a:cubicBezTo>
                    <a:pt x="1000" y="1353"/>
                    <a:pt x="1000" y="1354"/>
                    <a:pt x="999" y="1357"/>
                  </a:cubicBezTo>
                  <a:cubicBezTo>
                    <a:pt x="997" y="1359"/>
                    <a:pt x="996" y="1360"/>
                    <a:pt x="993" y="1361"/>
                  </a:cubicBezTo>
                  <a:cubicBezTo>
                    <a:pt x="990" y="1363"/>
                    <a:pt x="990" y="1364"/>
                    <a:pt x="988" y="1365"/>
                  </a:cubicBezTo>
                  <a:cubicBezTo>
                    <a:pt x="985" y="1366"/>
                    <a:pt x="984" y="1368"/>
                    <a:pt x="982" y="1369"/>
                  </a:cubicBezTo>
                  <a:cubicBezTo>
                    <a:pt x="980" y="1369"/>
                    <a:pt x="978" y="1373"/>
                    <a:pt x="978" y="1374"/>
                  </a:cubicBezTo>
                  <a:cubicBezTo>
                    <a:pt x="976" y="1376"/>
                    <a:pt x="976" y="1377"/>
                    <a:pt x="976" y="1380"/>
                  </a:cubicBezTo>
                  <a:cubicBezTo>
                    <a:pt x="976" y="1383"/>
                    <a:pt x="977" y="1385"/>
                    <a:pt x="977" y="1388"/>
                  </a:cubicBezTo>
                  <a:cubicBezTo>
                    <a:pt x="977" y="1392"/>
                    <a:pt x="976" y="1393"/>
                    <a:pt x="974" y="1393"/>
                  </a:cubicBezTo>
                  <a:cubicBezTo>
                    <a:pt x="971" y="1394"/>
                    <a:pt x="969" y="1394"/>
                    <a:pt x="967" y="1393"/>
                  </a:cubicBezTo>
                  <a:cubicBezTo>
                    <a:pt x="964" y="1392"/>
                    <a:pt x="962" y="1395"/>
                    <a:pt x="961" y="1396"/>
                  </a:cubicBezTo>
                  <a:cubicBezTo>
                    <a:pt x="958" y="1397"/>
                    <a:pt x="957" y="1398"/>
                    <a:pt x="956" y="1400"/>
                  </a:cubicBezTo>
                  <a:cubicBezTo>
                    <a:pt x="954" y="1402"/>
                    <a:pt x="952" y="1402"/>
                    <a:pt x="951" y="1404"/>
                  </a:cubicBezTo>
                  <a:cubicBezTo>
                    <a:pt x="948" y="1407"/>
                    <a:pt x="946" y="1408"/>
                    <a:pt x="943" y="1410"/>
                  </a:cubicBezTo>
                  <a:cubicBezTo>
                    <a:pt x="941" y="1412"/>
                    <a:pt x="940" y="1413"/>
                    <a:pt x="939" y="1415"/>
                  </a:cubicBezTo>
                  <a:cubicBezTo>
                    <a:pt x="938" y="1418"/>
                    <a:pt x="939" y="1420"/>
                    <a:pt x="936" y="1422"/>
                  </a:cubicBezTo>
                  <a:cubicBezTo>
                    <a:pt x="934" y="1423"/>
                    <a:pt x="932" y="1425"/>
                    <a:pt x="930" y="1425"/>
                  </a:cubicBezTo>
                  <a:cubicBezTo>
                    <a:pt x="929" y="1426"/>
                    <a:pt x="929" y="1431"/>
                    <a:pt x="929" y="1432"/>
                  </a:cubicBezTo>
                  <a:cubicBezTo>
                    <a:pt x="929" y="1435"/>
                    <a:pt x="924" y="1434"/>
                    <a:pt x="922" y="1434"/>
                  </a:cubicBezTo>
                  <a:cubicBezTo>
                    <a:pt x="920" y="1434"/>
                    <a:pt x="918" y="1433"/>
                    <a:pt x="916" y="1433"/>
                  </a:cubicBezTo>
                  <a:cubicBezTo>
                    <a:pt x="913" y="1434"/>
                    <a:pt x="910" y="1434"/>
                    <a:pt x="908" y="1435"/>
                  </a:cubicBezTo>
                  <a:cubicBezTo>
                    <a:pt x="905" y="1436"/>
                    <a:pt x="902" y="1436"/>
                    <a:pt x="901" y="1436"/>
                  </a:cubicBezTo>
                  <a:cubicBezTo>
                    <a:pt x="898" y="1438"/>
                    <a:pt x="897" y="1438"/>
                    <a:pt x="894" y="1438"/>
                  </a:cubicBezTo>
                  <a:cubicBezTo>
                    <a:pt x="891" y="1438"/>
                    <a:pt x="889" y="1438"/>
                    <a:pt x="886" y="1438"/>
                  </a:cubicBezTo>
                  <a:cubicBezTo>
                    <a:pt x="883" y="1438"/>
                    <a:pt x="882" y="1440"/>
                    <a:pt x="880" y="1441"/>
                  </a:cubicBezTo>
                  <a:cubicBezTo>
                    <a:pt x="879" y="1441"/>
                    <a:pt x="879" y="1442"/>
                    <a:pt x="879" y="1442"/>
                  </a:cubicBezTo>
                  <a:cubicBezTo>
                    <a:pt x="879" y="1440"/>
                    <a:pt x="879" y="1438"/>
                    <a:pt x="879" y="1437"/>
                  </a:cubicBezTo>
                  <a:cubicBezTo>
                    <a:pt x="880" y="1434"/>
                    <a:pt x="879" y="1431"/>
                    <a:pt x="878" y="1430"/>
                  </a:cubicBezTo>
                  <a:cubicBezTo>
                    <a:pt x="877" y="1428"/>
                    <a:pt x="877" y="1425"/>
                    <a:pt x="878" y="1422"/>
                  </a:cubicBezTo>
                  <a:cubicBezTo>
                    <a:pt x="879" y="1420"/>
                    <a:pt x="879" y="1418"/>
                    <a:pt x="879" y="1414"/>
                  </a:cubicBezTo>
                  <a:cubicBezTo>
                    <a:pt x="879" y="1412"/>
                    <a:pt x="880" y="1411"/>
                    <a:pt x="882" y="1409"/>
                  </a:cubicBezTo>
                  <a:cubicBezTo>
                    <a:pt x="883" y="1408"/>
                    <a:pt x="885" y="1407"/>
                    <a:pt x="886" y="1406"/>
                  </a:cubicBezTo>
                  <a:cubicBezTo>
                    <a:pt x="888" y="1404"/>
                    <a:pt x="889" y="1401"/>
                    <a:pt x="890" y="1399"/>
                  </a:cubicBezTo>
                  <a:cubicBezTo>
                    <a:pt x="891" y="1400"/>
                    <a:pt x="892" y="1401"/>
                    <a:pt x="893" y="1402"/>
                  </a:cubicBezTo>
                  <a:cubicBezTo>
                    <a:pt x="894" y="1403"/>
                    <a:pt x="895" y="1404"/>
                    <a:pt x="896" y="1404"/>
                  </a:cubicBezTo>
                  <a:cubicBezTo>
                    <a:pt x="897" y="1404"/>
                    <a:pt x="899" y="1404"/>
                    <a:pt x="901" y="1404"/>
                  </a:cubicBezTo>
                  <a:cubicBezTo>
                    <a:pt x="902" y="1404"/>
                    <a:pt x="903" y="1403"/>
                    <a:pt x="905" y="1403"/>
                  </a:cubicBezTo>
                  <a:cubicBezTo>
                    <a:pt x="906" y="1403"/>
                    <a:pt x="907" y="1403"/>
                    <a:pt x="908" y="1403"/>
                  </a:cubicBezTo>
                  <a:cubicBezTo>
                    <a:pt x="910" y="1403"/>
                    <a:pt x="911" y="1402"/>
                    <a:pt x="913" y="1402"/>
                  </a:cubicBezTo>
                  <a:cubicBezTo>
                    <a:pt x="915" y="1402"/>
                    <a:pt x="916" y="1402"/>
                    <a:pt x="917" y="1401"/>
                  </a:cubicBezTo>
                  <a:cubicBezTo>
                    <a:pt x="919" y="1401"/>
                    <a:pt x="920" y="1399"/>
                    <a:pt x="921" y="1398"/>
                  </a:cubicBezTo>
                  <a:cubicBezTo>
                    <a:pt x="922" y="1396"/>
                    <a:pt x="922" y="1395"/>
                    <a:pt x="922" y="1394"/>
                  </a:cubicBezTo>
                  <a:cubicBezTo>
                    <a:pt x="923" y="1393"/>
                    <a:pt x="925" y="1393"/>
                    <a:pt x="925" y="1390"/>
                  </a:cubicBezTo>
                  <a:cubicBezTo>
                    <a:pt x="926" y="1389"/>
                    <a:pt x="926" y="1388"/>
                    <a:pt x="925" y="1386"/>
                  </a:cubicBezTo>
                  <a:cubicBezTo>
                    <a:pt x="924" y="1386"/>
                    <a:pt x="923" y="1385"/>
                    <a:pt x="922" y="1384"/>
                  </a:cubicBezTo>
                  <a:cubicBezTo>
                    <a:pt x="921" y="1384"/>
                    <a:pt x="920" y="1383"/>
                    <a:pt x="919" y="1382"/>
                  </a:cubicBezTo>
                  <a:cubicBezTo>
                    <a:pt x="919" y="1382"/>
                    <a:pt x="918" y="1381"/>
                    <a:pt x="918" y="1380"/>
                  </a:cubicBezTo>
                  <a:cubicBezTo>
                    <a:pt x="917" y="1380"/>
                    <a:pt x="916" y="1378"/>
                    <a:pt x="915" y="1377"/>
                  </a:cubicBezTo>
                  <a:cubicBezTo>
                    <a:pt x="914" y="1377"/>
                    <a:pt x="913" y="1376"/>
                    <a:pt x="913" y="1375"/>
                  </a:cubicBezTo>
                  <a:cubicBezTo>
                    <a:pt x="913" y="1374"/>
                    <a:pt x="914" y="1372"/>
                    <a:pt x="914" y="1371"/>
                  </a:cubicBezTo>
                  <a:cubicBezTo>
                    <a:pt x="914" y="1369"/>
                    <a:pt x="913" y="1366"/>
                    <a:pt x="913" y="1364"/>
                  </a:cubicBezTo>
                  <a:cubicBezTo>
                    <a:pt x="912" y="1361"/>
                    <a:pt x="911" y="1359"/>
                    <a:pt x="911" y="1356"/>
                  </a:cubicBezTo>
                  <a:cubicBezTo>
                    <a:pt x="910" y="1353"/>
                    <a:pt x="912" y="1353"/>
                    <a:pt x="912" y="1350"/>
                  </a:cubicBezTo>
                  <a:cubicBezTo>
                    <a:pt x="912" y="1347"/>
                    <a:pt x="911" y="1345"/>
                    <a:pt x="911" y="1342"/>
                  </a:cubicBezTo>
                  <a:cubicBezTo>
                    <a:pt x="911" y="1341"/>
                    <a:pt x="913" y="1338"/>
                    <a:pt x="913" y="1336"/>
                  </a:cubicBezTo>
                  <a:cubicBezTo>
                    <a:pt x="914" y="1334"/>
                    <a:pt x="913" y="1332"/>
                    <a:pt x="912" y="1330"/>
                  </a:cubicBezTo>
                  <a:cubicBezTo>
                    <a:pt x="911" y="1328"/>
                    <a:pt x="911" y="1326"/>
                    <a:pt x="910" y="1323"/>
                  </a:cubicBezTo>
                  <a:cubicBezTo>
                    <a:pt x="910" y="1322"/>
                    <a:pt x="910" y="1320"/>
                    <a:pt x="911" y="1319"/>
                  </a:cubicBezTo>
                  <a:cubicBezTo>
                    <a:pt x="911" y="1319"/>
                    <a:pt x="912" y="1320"/>
                    <a:pt x="913" y="1320"/>
                  </a:cubicBezTo>
                  <a:cubicBezTo>
                    <a:pt x="918" y="1325"/>
                    <a:pt x="918" y="1323"/>
                    <a:pt x="924" y="1322"/>
                  </a:cubicBezTo>
                  <a:cubicBezTo>
                    <a:pt x="927" y="1321"/>
                    <a:pt x="929" y="1316"/>
                    <a:pt x="931" y="1314"/>
                  </a:cubicBezTo>
                  <a:cubicBezTo>
                    <a:pt x="932" y="1311"/>
                    <a:pt x="940" y="1308"/>
                    <a:pt x="943" y="1307"/>
                  </a:cubicBezTo>
                  <a:cubicBezTo>
                    <a:pt x="944" y="1306"/>
                    <a:pt x="948" y="1301"/>
                    <a:pt x="950" y="1299"/>
                  </a:cubicBezTo>
                  <a:cubicBezTo>
                    <a:pt x="951" y="1298"/>
                    <a:pt x="948" y="1289"/>
                    <a:pt x="949" y="1286"/>
                  </a:cubicBezTo>
                  <a:cubicBezTo>
                    <a:pt x="950" y="1281"/>
                    <a:pt x="953" y="1280"/>
                    <a:pt x="953" y="1273"/>
                  </a:cubicBezTo>
                  <a:cubicBezTo>
                    <a:pt x="953" y="1268"/>
                    <a:pt x="953" y="1263"/>
                    <a:pt x="953" y="1258"/>
                  </a:cubicBezTo>
                  <a:cubicBezTo>
                    <a:pt x="953" y="1253"/>
                    <a:pt x="953" y="1247"/>
                    <a:pt x="952" y="1243"/>
                  </a:cubicBezTo>
                  <a:cubicBezTo>
                    <a:pt x="950" y="1239"/>
                    <a:pt x="949" y="1234"/>
                    <a:pt x="947" y="1230"/>
                  </a:cubicBezTo>
                  <a:cubicBezTo>
                    <a:pt x="944" y="1226"/>
                    <a:pt x="945" y="1220"/>
                    <a:pt x="944" y="1216"/>
                  </a:cubicBezTo>
                  <a:cubicBezTo>
                    <a:pt x="942" y="1211"/>
                    <a:pt x="946" y="1207"/>
                    <a:pt x="947" y="1204"/>
                  </a:cubicBezTo>
                  <a:cubicBezTo>
                    <a:pt x="947" y="1201"/>
                    <a:pt x="951" y="1196"/>
                    <a:pt x="953" y="1193"/>
                  </a:cubicBezTo>
                  <a:cubicBezTo>
                    <a:pt x="955" y="1189"/>
                    <a:pt x="957" y="1185"/>
                    <a:pt x="959" y="1181"/>
                  </a:cubicBezTo>
                  <a:cubicBezTo>
                    <a:pt x="961" y="1176"/>
                    <a:pt x="962" y="1171"/>
                    <a:pt x="964" y="1167"/>
                  </a:cubicBezTo>
                  <a:cubicBezTo>
                    <a:pt x="965" y="1162"/>
                    <a:pt x="965" y="1157"/>
                    <a:pt x="965" y="1153"/>
                  </a:cubicBezTo>
                  <a:cubicBezTo>
                    <a:pt x="965" y="1149"/>
                    <a:pt x="960" y="1141"/>
                    <a:pt x="960" y="1138"/>
                  </a:cubicBezTo>
                  <a:cubicBezTo>
                    <a:pt x="958" y="1131"/>
                    <a:pt x="960" y="1129"/>
                    <a:pt x="956" y="1125"/>
                  </a:cubicBezTo>
                  <a:cubicBezTo>
                    <a:pt x="952" y="1122"/>
                    <a:pt x="950" y="1118"/>
                    <a:pt x="947" y="1115"/>
                  </a:cubicBezTo>
                  <a:cubicBezTo>
                    <a:pt x="943" y="1112"/>
                    <a:pt x="943" y="1106"/>
                    <a:pt x="942" y="1101"/>
                  </a:cubicBezTo>
                  <a:cubicBezTo>
                    <a:pt x="940" y="1094"/>
                    <a:pt x="945" y="1095"/>
                    <a:pt x="950" y="1094"/>
                  </a:cubicBezTo>
                  <a:cubicBezTo>
                    <a:pt x="953" y="1093"/>
                    <a:pt x="957" y="1103"/>
                    <a:pt x="959" y="1106"/>
                  </a:cubicBezTo>
                  <a:cubicBezTo>
                    <a:pt x="961" y="1109"/>
                    <a:pt x="962" y="1115"/>
                    <a:pt x="963" y="1118"/>
                  </a:cubicBezTo>
                  <a:cubicBezTo>
                    <a:pt x="964" y="1122"/>
                    <a:pt x="970" y="1124"/>
                    <a:pt x="973" y="1126"/>
                  </a:cubicBezTo>
                  <a:cubicBezTo>
                    <a:pt x="979" y="1129"/>
                    <a:pt x="978" y="1127"/>
                    <a:pt x="984" y="1123"/>
                  </a:cubicBezTo>
                  <a:cubicBezTo>
                    <a:pt x="987" y="1121"/>
                    <a:pt x="985" y="1131"/>
                    <a:pt x="987" y="1134"/>
                  </a:cubicBezTo>
                  <a:cubicBezTo>
                    <a:pt x="987" y="1134"/>
                    <a:pt x="987" y="1135"/>
                    <a:pt x="988" y="1135"/>
                  </a:cubicBezTo>
                  <a:moveTo>
                    <a:pt x="425" y="647"/>
                  </a:moveTo>
                  <a:cubicBezTo>
                    <a:pt x="423" y="646"/>
                    <a:pt x="418" y="644"/>
                    <a:pt x="417" y="648"/>
                  </a:cubicBezTo>
                  <a:cubicBezTo>
                    <a:pt x="416" y="650"/>
                    <a:pt x="415" y="650"/>
                    <a:pt x="413" y="650"/>
                  </a:cubicBezTo>
                  <a:cubicBezTo>
                    <a:pt x="410" y="650"/>
                    <a:pt x="410" y="651"/>
                    <a:pt x="409" y="652"/>
                  </a:cubicBezTo>
                  <a:cubicBezTo>
                    <a:pt x="408" y="652"/>
                    <a:pt x="405" y="656"/>
                    <a:pt x="403" y="657"/>
                  </a:cubicBezTo>
                  <a:cubicBezTo>
                    <a:pt x="401" y="658"/>
                    <a:pt x="401" y="659"/>
                    <a:pt x="401" y="662"/>
                  </a:cubicBezTo>
                  <a:cubicBezTo>
                    <a:pt x="401" y="664"/>
                    <a:pt x="401" y="666"/>
                    <a:pt x="402" y="667"/>
                  </a:cubicBezTo>
                  <a:cubicBezTo>
                    <a:pt x="404" y="669"/>
                    <a:pt x="403" y="671"/>
                    <a:pt x="402" y="672"/>
                  </a:cubicBezTo>
                  <a:cubicBezTo>
                    <a:pt x="401" y="674"/>
                    <a:pt x="399" y="673"/>
                    <a:pt x="398" y="675"/>
                  </a:cubicBezTo>
                  <a:cubicBezTo>
                    <a:pt x="396" y="678"/>
                    <a:pt x="398" y="678"/>
                    <a:pt x="400" y="679"/>
                  </a:cubicBezTo>
                  <a:cubicBezTo>
                    <a:pt x="402" y="680"/>
                    <a:pt x="402" y="681"/>
                    <a:pt x="401" y="683"/>
                  </a:cubicBezTo>
                  <a:cubicBezTo>
                    <a:pt x="400" y="686"/>
                    <a:pt x="401" y="686"/>
                    <a:pt x="398" y="687"/>
                  </a:cubicBezTo>
                  <a:cubicBezTo>
                    <a:pt x="395" y="687"/>
                    <a:pt x="394" y="687"/>
                    <a:pt x="392" y="688"/>
                  </a:cubicBezTo>
                  <a:cubicBezTo>
                    <a:pt x="391" y="689"/>
                    <a:pt x="392" y="692"/>
                    <a:pt x="391" y="694"/>
                  </a:cubicBezTo>
                  <a:cubicBezTo>
                    <a:pt x="390" y="695"/>
                    <a:pt x="389" y="697"/>
                    <a:pt x="389" y="699"/>
                  </a:cubicBezTo>
                  <a:cubicBezTo>
                    <a:pt x="389" y="702"/>
                    <a:pt x="389" y="703"/>
                    <a:pt x="390" y="706"/>
                  </a:cubicBezTo>
                  <a:cubicBezTo>
                    <a:pt x="391" y="708"/>
                    <a:pt x="392" y="709"/>
                    <a:pt x="393" y="710"/>
                  </a:cubicBezTo>
                  <a:cubicBezTo>
                    <a:pt x="396" y="710"/>
                    <a:pt x="399" y="710"/>
                    <a:pt x="400" y="710"/>
                  </a:cubicBezTo>
                  <a:cubicBezTo>
                    <a:pt x="402" y="711"/>
                    <a:pt x="402" y="714"/>
                    <a:pt x="402" y="715"/>
                  </a:cubicBezTo>
                  <a:cubicBezTo>
                    <a:pt x="403" y="717"/>
                    <a:pt x="402" y="718"/>
                    <a:pt x="402" y="720"/>
                  </a:cubicBezTo>
                  <a:cubicBezTo>
                    <a:pt x="402" y="723"/>
                    <a:pt x="404" y="724"/>
                    <a:pt x="401" y="724"/>
                  </a:cubicBezTo>
                  <a:cubicBezTo>
                    <a:pt x="400" y="725"/>
                    <a:pt x="399" y="727"/>
                    <a:pt x="398" y="728"/>
                  </a:cubicBezTo>
                  <a:cubicBezTo>
                    <a:pt x="397" y="731"/>
                    <a:pt x="398" y="732"/>
                    <a:pt x="401" y="731"/>
                  </a:cubicBezTo>
                  <a:cubicBezTo>
                    <a:pt x="402" y="731"/>
                    <a:pt x="403" y="728"/>
                    <a:pt x="404" y="727"/>
                  </a:cubicBezTo>
                  <a:cubicBezTo>
                    <a:pt x="407" y="725"/>
                    <a:pt x="412" y="729"/>
                    <a:pt x="413" y="730"/>
                  </a:cubicBezTo>
                  <a:cubicBezTo>
                    <a:pt x="414" y="731"/>
                    <a:pt x="413" y="735"/>
                    <a:pt x="413" y="736"/>
                  </a:cubicBezTo>
                  <a:cubicBezTo>
                    <a:pt x="414" y="739"/>
                    <a:pt x="416" y="739"/>
                    <a:pt x="418" y="737"/>
                  </a:cubicBezTo>
                  <a:cubicBezTo>
                    <a:pt x="419" y="736"/>
                    <a:pt x="420" y="736"/>
                    <a:pt x="421" y="734"/>
                  </a:cubicBezTo>
                  <a:cubicBezTo>
                    <a:pt x="421" y="732"/>
                    <a:pt x="425" y="734"/>
                    <a:pt x="427" y="733"/>
                  </a:cubicBezTo>
                  <a:cubicBezTo>
                    <a:pt x="429" y="733"/>
                    <a:pt x="431" y="734"/>
                    <a:pt x="432" y="735"/>
                  </a:cubicBezTo>
                  <a:cubicBezTo>
                    <a:pt x="433" y="735"/>
                    <a:pt x="434" y="739"/>
                    <a:pt x="434" y="739"/>
                  </a:cubicBezTo>
                  <a:cubicBezTo>
                    <a:pt x="434" y="741"/>
                    <a:pt x="439" y="737"/>
                    <a:pt x="439" y="737"/>
                  </a:cubicBezTo>
                  <a:cubicBezTo>
                    <a:pt x="441" y="735"/>
                    <a:pt x="440" y="733"/>
                    <a:pt x="443" y="733"/>
                  </a:cubicBezTo>
                  <a:cubicBezTo>
                    <a:pt x="444" y="733"/>
                    <a:pt x="445" y="731"/>
                    <a:pt x="446" y="730"/>
                  </a:cubicBezTo>
                  <a:cubicBezTo>
                    <a:pt x="446" y="729"/>
                    <a:pt x="448" y="727"/>
                    <a:pt x="449" y="725"/>
                  </a:cubicBezTo>
                  <a:cubicBezTo>
                    <a:pt x="450" y="723"/>
                    <a:pt x="451" y="720"/>
                    <a:pt x="449" y="718"/>
                  </a:cubicBezTo>
                  <a:cubicBezTo>
                    <a:pt x="448" y="716"/>
                    <a:pt x="449" y="713"/>
                    <a:pt x="450" y="712"/>
                  </a:cubicBezTo>
                  <a:cubicBezTo>
                    <a:pt x="452" y="711"/>
                    <a:pt x="452" y="709"/>
                    <a:pt x="450" y="708"/>
                  </a:cubicBezTo>
                  <a:cubicBezTo>
                    <a:pt x="449" y="706"/>
                    <a:pt x="449" y="702"/>
                    <a:pt x="449" y="700"/>
                  </a:cubicBezTo>
                  <a:cubicBezTo>
                    <a:pt x="448" y="698"/>
                    <a:pt x="449" y="695"/>
                    <a:pt x="448" y="693"/>
                  </a:cubicBezTo>
                  <a:cubicBezTo>
                    <a:pt x="448" y="691"/>
                    <a:pt x="449" y="689"/>
                    <a:pt x="450" y="688"/>
                  </a:cubicBezTo>
                  <a:cubicBezTo>
                    <a:pt x="452" y="687"/>
                    <a:pt x="453" y="685"/>
                    <a:pt x="454" y="684"/>
                  </a:cubicBezTo>
                  <a:cubicBezTo>
                    <a:pt x="455" y="682"/>
                    <a:pt x="455" y="681"/>
                    <a:pt x="454" y="680"/>
                  </a:cubicBezTo>
                  <a:cubicBezTo>
                    <a:pt x="453" y="678"/>
                    <a:pt x="452" y="677"/>
                    <a:pt x="450" y="676"/>
                  </a:cubicBezTo>
                  <a:cubicBezTo>
                    <a:pt x="449" y="674"/>
                    <a:pt x="447" y="672"/>
                    <a:pt x="447" y="670"/>
                  </a:cubicBezTo>
                  <a:cubicBezTo>
                    <a:pt x="446" y="668"/>
                    <a:pt x="445" y="666"/>
                    <a:pt x="445" y="664"/>
                  </a:cubicBezTo>
                  <a:cubicBezTo>
                    <a:pt x="445" y="662"/>
                    <a:pt x="444" y="661"/>
                    <a:pt x="443" y="660"/>
                  </a:cubicBezTo>
                  <a:cubicBezTo>
                    <a:pt x="442" y="659"/>
                    <a:pt x="441" y="657"/>
                    <a:pt x="439" y="656"/>
                  </a:cubicBezTo>
                  <a:cubicBezTo>
                    <a:pt x="437" y="654"/>
                    <a:pt x="436" y="651"/>
                    <a:pt x="434" y="650"/>
                  </a:cubicBezTo>
                  <a:cubicBezTo>
                    <a:pt x="432" y="649"/>
                    <a:pt x="432" y="648"/>
                    <a:pt x="429" y="648"/>
                  </a:cubicBezTo>
                  <a:cubicBezTo>
                    <a:pt x="428" y="648"/>
                    <a:pt x="427" y="647"/>
                    <a:pt x="425" y="647"/>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3" name="Freeform 13"/>
            <p:cNvSpPr>
              <a:spLocks noEditPoints="1"/>
            </p:cNvSpPr>
            <p:nvPr/>
          </p:nvSpPr>
          <p:spPr bwMode="auto">
            <a:xfrm>
              <a:off x="7965540" y="2455849"/>
              <a:ext cx="32059" cy="43483"/>
            </a:xfrm>
            <a:custGeom>
              <a:avLst/>
              <a:gdLst>
                <a:gd name="T0" fmla="*/ 301 w 349"/>
                <a:gd name="T1" fmla="*/ 78 h 474"/>
                <a:gd name="T2" fmla="*/ 288 w 349"/>
                <a:gd name="T3" fmla="*/ 64 h 474"/>
                <a:gd name="T4" fmla="*/ 280 w 349"/>
                <a:gd name="T5" fmla="*/ 32 h 474"/>
                <a:gd name="T6" fmla="*/ 270 w 349"/>
                <a:gd name="T7" fmla="*/ 4 h 474"/>
                <a:gd name="T8" fmla="*/ 250 w 349"/>
                <a:gd name="T9" fmla="*/ 10 h 474"/>
                <a:gd name="T10" fmla="*/ 246 w 349"/>
                <a:gd name="T11" fmla="*/ 51 h 474"/>
                <a:gd name="T12" fmla="*/ 243 w 349"/>
                <a:gd name="T13" fmla="*/ 94 h 474"/>
                <a:gd name="T14" fmla="*/ 249 w 349"/>
                <a:gd name="T15" fmla="*/ 135 h 474"/>
                <a:gd name="T16" fmla="*/ 270 w 349"/>
                <a:gd name="T17" fmla="*/ 153 h 474"/>
                <a:gd name="T18" fmla="*/ 292 w 349"/>
                <a:gd name="T19" fmla="*/ 140 h 474"/>
                <a:gd name="T20" fmla="*/ 327 w 349"/>
                <a:gd name="T21" fmla="*/ 119 h 474"/>
                <a:gd name="T22" fmla="*/ 346 w 349"/>
                <a:gd name="T23" fmla="*/ 84 h 474"/>
                <a:gd name="T24" fmla="*/ 332 w 349"/>
                <a:gd name="T25" fmla="*/ 61 h 474"/>
                <a:gd name="T26" fmla="*/ 317 w 349"/>
                <a:gd name="T27" fmla="*/ 70 h 474"/>
                <a:gd name="T28" fmla="*/ 53 w 349"/>
                <a:gd name="T29" fmla="*/ 241 h 474"/>
                <a:gd name="T30" fmla="*/ 52 w 349"/>
                <a:gd name="T31" fmla="*/ 273 h 474"/>
                <a:gd name="T32" fmla="*/ 79 w 349"/>
                <a:gd name="T33" fmla="*/ 254 h 474"/>
                <a:gd name="T34" fmla="*/ 118 w 349"/>
                <a:gd name="T35" fmla="*/ 242 h 474"/>
                <a:gd name="T36" fmla="*/ 136 w 349"/>
                <a:gd name="T37" fmla="*/ 246 h 474"/>
                <a:gd name="T38" fmla="*/ 109 w 349"/>
                <a:gd name="T39" fmla="*/ 273 h 474"/>
                <a:gd name="T40" fmla="*/ 85 w 349"/>
                <a:gd name="T41" fmla="*/ 271 h 474"/>
                <a:gd name="T42" fmla="*/ 59 w 349"/>
                <a:gd name="T43" fmla="*/ 297 h 474"/>
                <a:gd name="T44" fmla="*/ 29 w 349"/>
                <a:gd name="T45" fmla="*/ 336 h 474"/>
                <a:gd name="T46" fmla="*/ 20 w 349"/>
                <a:gd name="T47" fmla="*/ 357 h 474"/>
                <a:gd name="T48" fmla="*/ 6 w 349"/>
                <a:gd name="T49" fmla="*/ 379 h 474"/>
                <a:gd name="T50" fmla="*/ 3 w 349"/>
                <a:gd name="T51" fmla="*/ 400 h 474"/>
                <a:gd name="T52" fmla="*/ 12 w 349"/>
                <a:gd name="T53" fmla="*/ 430 h 474"/>
                <a:gd name="T54" fmla="*/ 29 w 349"/>
                <a:gd name="T55" fmla="*/ 453 h 474"/>
                <a:gd name="T56" fmla="*/ 54 w 349"/>
                <a:gd name="T57" fmla="*/ 464 h 474"/>
                <a:gd name="T58" fmla="*/ 79 w 349"/>
                <a:gd name="T59" fmla="*/ 467 h 474"/>
                <a:gd name="T60" fmla="*/ 89 w 349"/>
                <a:gd name="T61" fmla="*/ 440 h 474"/>
                <a:gd name="T62" fmla="*/ 102 w 349"/>
                <a:gd name="T63" fmla="*/ 415 h 474"/>
                <a:gd name="T64" fmla="*/ 117 w 349"/>
                <a:gd name="T65" fmla="*/ 383 h 474"/>
                <a:gd name="T66" fmla="*/ 127 w 349"/>
                <a:gd name="T67" fmla="*/ 356 h 474"/>
                <a:gd name="T68" fmla="*/ 129 w 349"/>
                <a:gd name="T69" fmla="*/ 327 h 474"/>
                <a:gd name="T70" fmla="*/ 144 w 349"/>
                <a:gd name="T71" fmla="*/ 322 h 474"/>
                <a:gd name="T72" fmla="*/ 167 w 349"/>
                <a:gd name="T73" fmla="*/ 318 h 474"/>
                <a:gd name="T74" fmla="*/ 178 w 349"/>
                <a:gd name="T75" fmla="*/ 299 h 474"/>
                <a:gd name="T76" fmla="*/ 199 w 349"/>
                <a:gd name="T77" fmla="*/ 281 h 474"/>
                <a:gd name="T78" fmla="*/ 217 w 349"/>
                <a:gd name="T79" fmla="*/ 263 h 474"/>
                <a:gd name="T80" fmla="*/ 234 w 349"/>
                <a:gd name="T81" fmla="*/ 238 h 474"/>
                <a:gd name="T82" fmla="*/ 256 w 349"/>
                <a:gd name="T83" fmla="*/ 214 h 474"/>
                <a:gd name="T84" fmla="*/ 283 w 349"/>
                <a:gd name="T85" fmla="*/ 191 h 474"/>
                <a:gd name="T86" fmla="*/ 284 w 349"/>
                <a:gd name="T87" fmla="*/ 172 h 474"/>
                <a:gd name="T88" fmla="*/ 265 w 349"/>
                <a:gd name="T89" fmla="*/ 157 h 474"/>
                <a:gd name="T90" fmla="*/ 237 w 349"/>
                <a:gd name="T91" fmla="*/ 160 h 474"/>
                <a:gd name="T92" fmla="*/ 215 w 349"/>
                <a:gd name="T93" fmla="*/ 152 h 474"/>
                <a:gd name="T94" fmla="*/ 193 w 349"/>
                <a:gd name="T95" fmla="*/ 176 h 474"/>
                <a:gd name="T96" fmla="*/ 162 w 349"/>
                <a:gd name="T97" fmla="*/ 181 h 474"/>
                <a:gd name="T98" fmla="*/ 116 w 349"/>
                <a:gd name="T99" fmla="*/ 186 h 474"/>
                <a:gd name="T100" fmla="*/ 78 w 349"/>
                <a:gd name="T101" fmla="*/ 193 h 474"/>
                <a:gd name="T102" fmla="*/ 67 w 349"/>
                <a:gd name="T103" fmla="*/ 200 h 474"/>
                <a:gd name="T104" fmla="*/ 64 w 349"/>
                <a:gd name="T105" fmla="*/ 21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9" h="474">
                  <a:moveTo>
                    <a:pt x="317" y="70"/>
                  </a:moveTo>
                  <a:cubicBezTo>
                    <a:pt x="315" y="70"/>
                    <a:pt x="312" y="68"/>
                    <a:pt x="310" y="65"/>
                  </a:cubicBezTo>
                  <a:cubicBezTo>
                    <a:pt x="309" y="63"/>
                    <a:pt x="303" y="69"/>
                    <a:pt x="303" y="69"/>
                  </a:cubicBezTo>
                  <a:cubicBezTo>
                    <a:pt x="302" y="72"/>
                    <a:pt x="301" y="76"/>
                    <a:pt x="301" y="78"/>
                  </a:cubicBezTo>
                  <a:cubicBezTo>
                    <a:pt x="300" y="81"/>
                    <a:pt x="296" y="83"/>
                    <a:pt x="294" y="83"/>
                  </a:cubicBezTo>
                  <a:cubicBezTo>
                    <a:pt x="291" y="84"/>
                    <a:pt x="292" y="76"/>
                    <a:pt x="293" y="75"/>
                  </a:cubicBezTo>
                  <a:cubicBezTo>
                    <a:pt x="293" y="72"/>
                    <a:pt x="294" y="70"/>
                    <a:pt x="293" y="67"/>
                  </a:cubicBezTo>
                  <a:cubicBezTo>
                    <a:pt x="292" y="65"/>
                    <a:pt x="290" y="65"/>
                    <a:pt x="288" y="64"/>
                  </a:cubicBezTo>
                  <a:cubicBezTo>
                    <a:pt x="287" y="63"/>
                    <a:pt x="286" y="60"/>
                    <a:pt x="286" y="58"/>
                  </a:cubicBezTo>
                  <a:cubicBezTo>
                    <a:pt x="285" y="56"/>
                    <a:pt x="284" y="53"/>
                    <a:pt x="284" y="49"/>
                  </a:cubicBezTo>
                  <a:cubicBezTo>
                    <a:pt x="284" y="46"/>
                    <a:pt x="282" y="43"/>
                    <a:pt x="282" y="39"/>
                  </a:cubicBezTo>
                  <a:cubicBezTo>
                    <a:pt x="282" y="37"/>
                    <a:pt x="281" y="34"/>
                    <a:pt x="280" y="32"/>
                  </a:cubicBezTo>
                  <a:cubicBezTo>
                    <a:pt x="279" y="29"/>
                    <a:pt x="278" y="28"/>
                    <a:pt x="278" y="25"/>
                  </a:cubicBezTo>
                  <a:cubicBezTo>
                    <a:pt x="278" y="24"/>
                    <a:pt x="276" y="21"/>
                    <a:pt x="275" y="19"/>
                  </a:cubicBezTo>
                  <a:cubicBezTo>
                    <a:pt x="274" y="16"/>
                    <a:pt x="273" y="13"/>
                    <a:pt x="273" y="11"/>
                  </a:cubicBezTo>
                  <a:cubicBezTo>
                    <a:pt x="272" y="9"/>
                    <a:pt x="272" y="6"/>
                    <a:pt x="270" y="4"/>
                  </a:cubicBezTo>
                  <a:cubicBezTo>
                    <a:pt x="268" y="2"/>
                    <a:pt x="267" y="1"/>
                    <a:pt x="265" y="0"/>
                  </a:cubicBezTo>
                  <a:cubicBezTo>
                    <a:pt x="262" y="0"/>
                    <a:pt x="258" y="1"/>
                    <a:pt x="257" y="1"/>
                  </a:cubicBezTo>
                  <a:cubicBezTo>
                    <a:pt x="254" y="2"/>
                    <a:pt x="251" y="1"/>
                    <a:pt x="250" y="2"/>
                  </a:cubicBezTo>
                  <a:cubicBezTo>
                    <a:pt x="248" y="3"/>
                    <a:pt x="250" y="9"/>
                    <a:pt x="250" y="10"/>
                  </a:cubicBezTo>
                  <a:cubicBezTo>
                    <a:pt x="251" y="13"/>
                    <a:pt x="252" y="17"/>
                    <a:pt x="252" y="20"/>
                  </a:cubicBezTo>
                  <a:cubicBezTo>
                    <a:pt x="252" y="23"/>
                    <a:pt x="252" y="27"/>
                    <a:pt x="252" y="30"/>
                  </a:cubicBezTo>
                  <a:cubicBezTo>
                    <a:pt x="252" y="34"/>
                    <a:pt x="251" y="37"/>
                    <a:pt x="250" y="40"/>
                  </a:cubicBezTo>
                  <a:cubicBezTo>
                    <a:pt x="249" y="44"/>
                    <a:pt x="248" y="48"/>
                    <a:pt x="246" y="51"/>
                  </a:cubicBezTo>
                  <a:cubicBezTo>
                    <a:pt x="245" y="55"/>
                    <a:pt x="248" y="59"/>
                    <a:pt x="248" y="62"/>
                  </a:cubicBezTo>
                  <a:cubicBezTo>
                    <a:pt x="248" y="65"/>
                    <a:pt x="249" y="68"/>
                    <a:pt x="248" y="71"/>
                  </a:cubicBezTo>
                  <a:cubicBezTo>
                    <a:pt x="247" y="75"/>
                    <a:pt x="244" y="79"/>
                    <a:pt x="244" y="84"/>
                  </a:cubicBezTo>
                  <a:cubicBezTo>
                    <a:pt x="244" y="87"/>
                    <a:pt x="243" y="90"/>
                    <a:pt x="243" y="94"/>
                  </a:cubicBezTo>
                  <a:cubicBezTo>
                    <a:pt x="243" y="97"/>
                    <a:pt x="245" y="101"/>
                    <a:pt x="245" y="104"/>
                  </a:cubicBezTo>
                  <a:cubicBezTo>
                    <a:pt x="245" y="109"/>
                    <a:pt x="246" y="113"/>
                    <a:pt x="246" y="117"/>
                  </a:cubicBezTo>
                  <a:cubicBezTo>
                    <a:pt x="246" y="121"/>
                    <a:pt x="248" y="124"/>
                    <a:pt x="248" y="127"/>
                  </a:cubicBezTo>
                  <a:cubicBezTo>
                    <a:pt x="248" y="131"/>
                    <a:pt x="248" y="133"/>
                    <a:pt x="249" y="135"/>
                  </a:cubicBezTo>
                  <a:cubicBezTo>
                    <a:pt x="249" y="139"/>
                    <a:pt x="250" y="139"/>
                    <a:pt x="252" y="141"/>
                  </a:cubicBezTo>
                  <a:cubicBezTo>
                    <a:pt x="254" y="143"/>
                    <a:pt x="254" y="145"/>
                    <a:pt x="255" y="147"/>
                  </a:cubicBezTo>
                  <a:cubicBezTo>
                    <a:pt x="256" y="150"/>
                    <a:pt x="259" y="149"/>
                    <a:pt x="261" y="150"/>
                  </a:cubicBezTo>
                  <a:cubicBezTo>
                    <a:pt x="264" y="152"/>
                    <a:pt x="267" y="153"/>
                    <a:pt x="270" y="153"/>
                  </a:cubicBezTo>
                  <a:cubicBezTo>
                    <a:pt x="273" y="154"/>
                    <a:pt x="274" y="155"/>
                    <a:pt x="277" y="156"/>
                  </a:cubicBezTo>
                  <a:cubicBezTo>
                    <a:pt x="278" y="156"/>
                    <a:pt x="283" y="151"/>
                    <a:pt x="283" y="151"/>
                  </a:cubicBezTo>
                  <a:cubicBezTo>
                    <a:pt x="285" y="149"/>
                    <a:pt x="286" y="148"/>
                    <a:pt x="289" y="145"/>
                  </a:cubicBezTo>
                  <a:cubicBezTo>
                    <a:pt x="290" y="144"/>
                    <a:pt x="290" y="142"/>
                    <a:pt x="292" y="140"/>
                  </a:cubicBezTo>
                  <a:cubicBezTo>
                    <a:pt x="294" y="138"/>
                    <a:pt x="303" y="140"/>
                    <a:pt x="305" y="138"/>
                  </a:cubicBezTo>
                  <a:cubicBezTo>
                    <a:pt x="308" y="137"/>
                    <a:pt x="309" y="133"/>
                    <a:pt x="312" y="131"/>
                  </a:cubicBezTo>
                  <a:cubicBezTo>
                    <a:pt x="314" y="130"/>
                    <a:pt x="315" y="129"/>
                    <a:pt x="318" y="128"/>
                  </a:cubicBezTo>
                  <a:cubicBezTo>
                    <a:pt x="323" y="127"/>
                    <a:pt x="325" y="123"/>
                    <a:pt x="327" y="119"/>
                  </a:cubicBezTo>
                  <a:cubicBezTo>
                    <a:pt x="329" y="117"/>
                    <a:pt x="330" y="114"/>
                    <a:pt x="331" y="111"/>
                  </a:cubicBezTo>
                  <a:cubicBezTo>
                    <a:pt x="332" y="108"/>
                    <a:pt x="333" y="105"/>
                    <a:pt x="335" y="101"/>
                  </a:cubicBezTo>
                  <a:cubicBezTo>
                    <a:pt x="337" y="99"/>
                    <a:pt x="337" y="97"/>
                    <a:pt x="340" y="95"/>
                  </a:cubicBezTo>
                  <a:cubicBezTo>
                    <a:pt x="342" y="93"/>
                    <a:pt x="345" y="87"/>
                    <a:pt x="346" y="84"/>
                  </a:cubicBezTo>
                  <a:cubicBezTo>
                    <a:pt x="348" y="81"/>
                    <a:pt x="349" y="80"/>
                    <a:pt x="349" y="77"/>
                  </a:cubicBezTo>
                  <a:cubicBezTo>
                    <a:pt x="349" y="75"/>
                    <a:pt x="345" y="73"/>
                    <a:pt x="344" y="73"/>
                  </a:cubicBezTo>
                  <a:cubicBezTo>
                    <a:pt x="339" y="72"/>
                    <a:pt x="336" y="67"/>
                    <a:pt x="333" y="63"/>
                  </a:cubicBezTo>
                  <a:cubicBezTo>
                    <a:pt x="333" y="63"/>
                    <a:pt x="332" y="62"/>
                    <a:pt x="332" y="61"/>
                  </a:cubicBezTo>
                  <a:cubicBezTo>
                    <a:pt x="330" y="59"/>
                    <a:pt x="331" y="58"/>
                    <a:pt x="327" y="57"/>
                  </a:cubicBezTo>
                  <a:cubicBezTo>
                    <a:pt x="324" y="57"/>
                    <a:pt x="320" y="57"/>
                    <a:pt x="317" y="57"/>
                  </a:cubicBezTo>
                  <a:cubicBezTo>
                    <a:pt x="314" y="58"/>
                    <a:pt x="315" y="61"/>
                    <a:pt x="315" y="64"/>
                  </a:cubicBezTo>
                  <a:cubicBezTo>
                    <a:pt x="315" y="66"/>
                    <a:pt x="317" y="68"/>
                    <a:pt x="317" y="70"/>
                  </a:cubicBezTo>
                  <a:close/>
                  <a:moveTo>
                    <a:pt x="60" y="218"/>
                  </a:moveTo>
                  <a:cubicBezTo>
                    <a:pt x="60" y="220"/>
                    <a:pt x="60" y="221"/>
                    <a:pt x="60" y="223"/>
                  </a:cubicBezTo>
                  <a:cubicBezTo>
                    <a:pt x="59" y="227"/>
                    <a:pt x="55" y="229"/>
                    <a:pt x="55" y="232"/>
                  </a:cubicBezTo>
                  <a:cubicBezTo>
                    <a:pt x="54" y="235"/>
                    <a:pt x="54" y="238"/>
                    <a:pt x="53" y="241"/>
                  </a:cubicBezTo>
                  <a:cubicBezTo>
                    <a:pt x="51" y="244"/>
                    <a:pt x="51" y="248"/>
                    <a:pt x="52" y="250"/>
                  </a:cubicBezTo>
                  <a:cubicBezTo>
                    <a:pt x="53" y="254"/>
                    <a:pt x="53" y="255"/>
                    <a:pt x="52" y="257"/>
                  </a:cubicBezTo>
                  <a:cubicBezTo>
                    <a:pt x="51" y="260"/>
                    <a:pt x="52" y="262"/>
                    <a:pt x="51" y="264"/>
                  </a:cubicBezTo>
                  <a:cubicBezTo>
                    <a:pt x="50" y="266"/>
                    <a:pt x="52" y="271"/>
                    <a:pt x="52" y="273"/>
                  </a:cubicBezTo>
                  <a:cubicBezTo>
                    <a:pt x="52" y="276"/>
                    <a:pt x="59" y="271"/>
                    <a:pt x="59" y="271"/>
                  </a:cubicBezTo>
                  <a:cubicBezTo>
                    <a:pt x="62" y="270"/>
                    <a:pt x="63" y="267"/>
                    <a:pt x="65" y="266"/>
                  </a:cubicBezTo>
                  <a:cubicBezTo>
                    <a:pt x="67" y="266"/>
                    <a:pt x="70" y="262"/>
                    <a:pt x="72" y="260"/>
                  </a:cubicBezTo>
                  <a:cubicBezTo>
                    <a:pt x="75" y="258"/>
                    <a:pt x="76" y="256"/>
                    <a:pt x="79" y="254"/>
                  </a:cubicBezTo>
                  <a:cubicBezTo>
                    <a:pt x="81" y="252"/>
                    <a:pt x="83" y="252"/>
                    <a:pt x="87" y="252"/>
                  </a:cubicBezTo>
                  <a:cubicBezTo>
                    <a:pt x="92" y="252"/>
                    <a:pt x="96" y="251"/>
                    <a:pt x="100" y="250"/>
                  </a:cubicBezTo>
                  <a:cubicBezTo>
                    <a:pt x="104" y="249"/>
                    <a:pt x="108" y="246"/>
                    <a:pt x="111" y="245"/>
                  </a:cubicBezTo>
                  <a:cubicBezTo>
                    <a:pt x="113" y="244"/>
                    <a:pt x="115" y="243"/>
                    <a:pt x="118" y="242"/>
                  </a:cubicBezTo>
                  <a:cubicBezTo>
                    <a:pt x="122" y="240"/>
                    <a:pt x="127" y="238"/>
                    <a:pt x="131" y="236"/>
                  </a:cubicBezTo>
                  <a:cubicBezTo>
                    <a:pt x="133" y="235"/>
                    <a:pt x="135" y="235"/>
                    <a:pt x="137" y="234"/>
                  </a:cubicBezTo>
                  <a:cubicBezTo>
                    <a:pt x="140" y="233"/>
                    <a:pt x="140" y="238"/>
                    <a:pt x="141" y="239"/>
                  </a:cubicBezTo>
                  <a:cubicBezTo>
                    <a:pt x="141" y="241"/>
                    <a:pt x="137" y="245"/>
                    <a:pt x="136" y="246"/>
                  </a:cubicBezTo>
                  <a:cubicBezTo>
                    <a:pt x="134" y="248"/>
                    <a:pt x="127" y="249"/>
                    <a:pt x="124" y="250"/>
                  </a:cubicBezTo>
                  <a:cubicBezTo>
                    <a:pt x="120" y="251"/>
                    <a:pt x="118" y="253"/>
                    <a:pt x="116" y="255"/>
                  </a:cubicBezTo>
                  <a:cubicBezTo>
                    <a:pt x="114" y="257"/>
                    <a:pt x="114" y="259"/>
                    <a:pt x="112" y="261"/>
                  </a:cubicBezTo>
                  <a:cubicBezTo>
                    <a:pt x="109" y="264"/>
                    <a:pt x="109" y="270"/>
                    <a:pt x="109" y="273"/>
                  </a:cubicBezTo>
                  <a:cubicBezTo>
                    <a:pt x="108" y="276"/>
                    <a:pt x="107" y="279"/>
                    <a:pt x="106" y="281"/>
                  </a:cubicBezTo>
                  <a:cubicBezTo>
                    <a:pt x="104" y="286"/>
                    <a:pt x="99" y="285"/>
                    <a:pt x="97" y="282"/>
                  </a:cubicBezTo>
                  <a:cubicBezTo>
                    <a:pt x="95" y="279"/>
                    <a:pt x="94" y="278"/>
                    <a:pt x="92" y="276"/>
                  </a:cubicBezTo>
                  <a:cubicBezTo>
                    <a:pt x="90" y="274"/>
                    <a:pt x="88" y="272"/>
                    <a:pt x="85" y="271"/>
                  </a:cubicBezTo>
                  <a:cubicBezTo>
                    <a:pt x="82" y="270"/>
                    <a:pt x="81" y="272"/>
                    <a:pt x="79" y="273"/>
                  </a:cubicBezTo>
                  <a:cubicBezTo>
                    <a:pt x="76" y="275"/>
                    <a:pt x="72" y="277"/>
                    <a:pt x="70" y="278"/>
                  </a:cubicBezTo>
                  <a:cubicBezTo>
                    <a:pt x="67" y="279"/>
                    <a:pt x="65" y="284"/>
                    <a:pt x="63" y="287"/>
                  </a:cubicBezTo>
                  <a:cubicBezTo>
                    <a:pt x="61" y="290"/>
                    <a:pt x="60" y="295"/>
                    <a:pt x="59" y="297"/>
                  </a:cubicBezTo>
                  <a:cubicBezTo>
                    <a:pt x="57" y="301"/>
                    <a:pt x="56" y="304"/>
                    <a:pt x="53" y="308"/>
                  </a:cubicBezTo>
                  <a:cubicBezTo>
                    <a:pt x="50" y="311"/>
                    <a:pt x="48" y="315"/>
                    <a:pt x="45" y="318"/>
                  </a:cubicBezTo>
                  <a:cubicBezTo>
                    <a:pt x="42" y="321"/>
                    <a:pt x="40" y="326"/>
                    <a:pt x="38" y="328"/>
                  </a:cubicBezTo>
                  <a:cubicBezTo>
                    <a:pt x="35" y="331"/>
                    <a:pt x="32" y="334"/>
                    <a:pt x="29" y="336"/>
                  </a:cubicBezTo>
                  <a:cubicBezTo>
                    <a:pt x="28" y="337"/>
                    <a:pt x="28" y="337"/>
                    <a:pt x="28" y="338"/>
                  </a:cubicBezTo>
                  <a:cubicBezTo>
                    <a:pt x="26" y="340"/>
                    <a:pt x="24" y="343"/>
                    <a:pt x="24" y="345"/>
                  </a:cubicBezTo>
                  <a:cubicBezTo>
                    <a:pt x="23" y="348"/>
                    <a:pt x="23" y="350"/>
                    <a:pt x="22" y="351"/>
                  </a:cubicBezTo>
                  <a:cubicBezTo>
                    <a:pt x="21" y="353"/>
                    <a:pt x="21" y="356"/>
                    <a:pt x="20" y="357"/>
                  </a:cubicBezTo>
                  <a:cubicBezTo>
                    <a:pt x="19" y="359"/>
                    <a:pt x="14" y="360"/>
                    <a:pt x="11" y="360"/>
                  </a:cubicBezTo>
                  <a:cubicBezTo>
                    <a:pt x="7" y="360"/>
                    <a:pt x="6" y="363"/>
                    <a:pt x="5" y="365"/>
                  </a:cubicBezTo>
                  <a:cubicBezTo>
                    <a:pt x="3" y="366"/>
                    <a:pt x="4" y="370"/>
                    <a:pt x="4" y="372"/>
                  </a:cubicBezTo>
                  <a:cubicBezTo>
                    <a:pt x="4" y="374"/>
                    <a:pt x="6" y="376"/>
                    <a:pt x="6" y="379"/>
                  </a:cubicBezTo>
                  <a:cubicBezTo>
                    <a:pt x="6" y="380"/>
                    <a:pt x="2" y="383"/>
                    <a:pt x="2" y="384"/>
                  </a:cubicBezTo>
                  <a:cubicBezTo>
                    <a:pt x="0" y="386"/>
                    <a:pt x="0" y="388"/>
                    <a:pt x="1" y="390"/>
                  </a:cubicBezTo>
                  <a:cubicBezTo>
                    <a:pt x="2" y="394"/>
                    <a:pt x="5" y="393"/>
                    <a:pt x="4" y="397"/>
                  </a:cubicBezTo>
                  <a:cubicBezTo>
                    <a:pt x="3" y="399"/>
                    <a:pt x="3" y="399"/>
                    <a:pt x="3" y="400"/>
                  </a:cubicBezTo>
                  <a:cubicBezTo>
                    <a:pt x="2" y="404"/>
                    <a:pt x="4" y="405"/>
                    <a:pt x="4" y="409"/>
                  </a:cubicBezTo>
                  <a:cubicBezTo>
                    <a:pt x="4" y="411"/>
                    <a:pt x="4" y="414"/>
                    <a:pt x="5" y="416"/>
                  </a:cubicBezTo>
                  <a:cubicBezTo>
                    <a:pt x="5" y="418"/>
                    <a:pt x="7" y="421"/>
                    <a:pt x="8" y="423"/>
                  </a:cubicBezTo>
                  <a:cubicBezTo>
                    <a:pt x="9" y="426"/>
                    <a:pt x="10" y="428"/>
                    <a:pt x="12" y="430"/>
                  </a:cubicBezTo>
                  <a:cubicBezTo>
                    <a:pt x="14" y="433"/>
                    <a:pt x="16" y="433"/>
                    <a:pt x="17" y="436"/>
                  </a:cubicBezTo>
                  <a:cubicBezTo>
                    <a:pt x="17" y="438"/>
                    <a:pt x="21" y="442"/>
                    <a:pt x="22" y="443"/>
                  </a:cubicBezTo>
                  <a:cubicBezTo>
                    <a:pt x="23" y="445"/>
                    <a:pt x="24" y="448"/>
                    <a:pt x="24" y="450"/>
                  </a:cubicBezTo>
                  <a:cubicBezTo>
                    <a:pt x="25" y="452"/>
                    <a:pt x="26" y="453"/>
                    <a:pt x="29" y="453"/>
                  </a:cubicBezTo>
                  <a:cubicBezTo>
                    <a:pt x="29" y="454"/>
                    <a:pt x="36" y="452"/>
                    <a:pt x="37" y="452"/>
                  </a:cubicBezTo>
                  <a:cubicBezTo>
                    <a:pt x="39" y="452"/>
                    <a:pt x="42" y="454"/>
                    <a:pt x="44" y="454"/>
                  </a:cubicBezTo>
                  <a:cubicBezTo>
                    <a:pt x="45" y="455"/>
                    <a:pt x="46" y="457"/>
                    <a:pt x="48" y="458"/>
                  </a:cubicBezTo>
                  <a:cubicBezTo>
                    <a:pt x="50" y="458"/>
                    <a:pt x="52" y="463"/>
                    <a:pt x="54" y="464"/>
                  </a:cubicBezTo>
                  <a:cubicBezTo>
                    <a:pt x="55" y="466"/>
                    <a:pt x="56" y="468"/>
                    <a:pt x="57" y="470"/>
                  </a:cubicBezTo>
                  <a:cubicBezTo>
                    <a:pt x="58" y="471"/>
                    <a:pt x="62" y="473"/>
                    <a:pt x="64" y="473"/>
                  </a:cubicBezTo>
                  <a:cubicBezTo>
                    <a:pt x="68" y="474"/>
                    <a:pt x="72" y="473"/>
                    <a:pt x="75" y="472"/>
                  </a:cubicBezTo>
                  <a:cubicBezTo>
                    <a:pt x="77" y="471"/>
                    <a:pt x="78" y="469"/>
                    <a:pt x="79" y="467"/>
                  </a:cubicBezTo>
                  <a:cubicBezTo>
                    <a:pt x="79" y="465"/>
                    <a:pt x="81" y="464"/>
                    <a:pt x="82" y="461"/>
                  </a:cubicBezTo>
                  <a:cubicBezTo>
                    <a:pt x="83" y="457"/>
                    <a:pt x="83" y="454"/>
                    <a:pt x="82" y="450"/>
                  </a:cubicBezTo>
                  <a:cubicBezTo>
                    <a:pt x="81" y="448"/>
                    <a:pt x="81" y="445"/>
                    <a:pt x="81" y="442"/>
                  </a:cubicBezTo>
                  <a:cubicBezTo>
                    <a:pt x="81" y="441"/>
                    <a:pt x="88" y="440"/>
                    <a:pt x="89" y="440"/>
                  </a:cubicBezTo>
                  <a:cubicBezTo>
                    <a:pt x="92" y="439"/>
                    <a:pt x="93" y="438"/>
                    <a:pt x="94" y="435"/>
                  </a:cubicBezTo>
                  <a:cubicBezTo>
                    <a:pt x="95" y="433"/>
                    <a:pt x="95" y="430"/>
                    <a:pt x="96" y="427"/>
                  </a:cubicBezTo>
                  <a:cubicBezTo>
                    <a:pt x="96" y="425"/>
                    <a:pt x="97" y="423"/>
                    <a:pt x="98" y="421"/>
                  </a:cubicBezTo>
                  <a:cubicBezTo>
                    <a:pt x="99" y="419"/>
                    <a:pt x="101" y="418"/>
                    <a:pt x="102" y="415"/>
                  </a:cubicBezTo>
                  <a:cubicBezTo>
                    <a:pt x="104" y="413"/>
                    <a:pt x="106" y="409"/>
                    <a:pt x="108" y="406"/>
                  </a:cubicBezTo>
                  <a:cubicBezTo>
                    <a:pt x="110" y="404"/>
                    <a:pt x="111" y="402"/>
                    <a:pt x="112" y="400"/>
                  </a:cubicBezTo>
                  <a:cubicBezTo>
                    <a:pt x="113" y="398"/>
                    <a:pt x="113" y="396"/>
                    <a:pt x="114" y="393"/>
                  </a:cubicBezTo>
                  <a:cubicBezTo>
                    <a:pt x="114" y="390"/>
                    <a:pt x="116" y="387"/>
                    <a:pt x="117" y="383"/>
                  </a:cubicBezTo>
                  <a:cubicBezTo>
                    <a:pt x="117" y="381"/>
                    <a:pt x="119" y="378"/>
                    <a:pt x="120" y="375"/>
                  </a:cubicBezTo>
                  <a:cubicBezTo>
                    <a:pt x="121" y="373"/>
                    <a:pt x="122" y="372"/>
                    <a:pt x="123" y="369"/>
                  </a:cubicBezTo>
                  <a:cubicBezTo>
                    <a:pt x="123" y="366"/>
                    <a:pt x="125" y="365"/>
                    <a:pt x="126" y="362"/>
                  </a:cubicBezTo>
                  <a:cubicBezTo>
                    <a:pt x="126" y="360"/>
                    <a:pt x="127" y="360"/>
                    <a:pt x="127" y="356"/>
                  </a:cubicBezTo>
                  <a:cubicBezTo>
                    <a:pt x="126" y="353"/>
                    <a:pt x="124" y="349"/>
                    <a:pt x="121" y="347"/>
                  </a:cubicBezTo>
                  <a:cubicBezTo>
                    <a:pt x="118" y="346"/>
                    <a:pt x="120" y="341"/>
                    <a:pt x="120" y="339"/>
                  </a:cubicBezTo>
                  <a:cubicBezTo>
                    <a:pt x="121" y="337"/>
                    <a:pt x="122" y="334"/>
                    <a:pt x="124" y="331"/>
                  </a:cubicBezTo>
                  <a:cubicBezTo>
                    <a:pt x="126" y="329"/>
                    <a:pt x="125" y="327"/>
                    <a:pt x="129" y="327"/>
                  </a:cubicBezTo>
                  <a:cubicBezTo>
                    <a:pt x="130" y="327"/>
                    <a:pt x="130" y="327"/>
                    <a:pt x="131" y="327"/>
                  </a:cubicBezTo>
                  <a:cubicBezTo>
                    <a:pt x="134" y="327"/>
                    <a:pt x="133" y="330"/>
                    <a:pt x="137" y="328"/>
                  </a:cubicBezTo>
                  <a:cubicBezTo>
                    <a:pt x="138" y="327"/>
                    <a:pt x="140" y="326"/>
                    <a:pt x="141" y="324"/>
                  </a:cubicBezTo>
                  <a:cubicBezTo>
                    <a:pt x="142" y="322"/>
                    <a:pt x="142" y="320"/>
                    <a:pt x="144" y="322"/>
                  </a:cubicBezTo>
                  <a:cubicBezTo>
                    <a:pt x="146" y="325"/>
                    <a:pt x="147" y="326"/>
                    <a:pt x="149" y="327"/>
                  </a:cubicBezTo>
                  <a:cubicBezTo>
                    <a:pt x="150" y="329"/>
                    <a:pt x="155" y="327"/>
                    <a:pt x="156" y="327"/>
                  </a:cubicBezTo>
                  <a:cubicBezTo>
                    <a:pt x="158" y="326"/>
                    <a:pt x="161" y="325"/>
                    <a:pt x="163" y="324"/>
                  </a:cubicBezTo>
                  <a:cubicBezTo>
                    <a:pt x="166" y="323"/>
                    <a:pt x="166" y="321"/>
                    <a:pt x="167" y="318"/>
                  </a:cubicBezTo>
                  <a:cubicBezTo>
                    <a:pt x="168" y="316"/>
                    <a:pt x="164" y="313"/>
                    <a:pt x="164" y="312"/>
                  </a:cubicBezTo>
                  <a:cubicBezTo>
                    <a:pt x="162" y="310"/>
                    <a:pt x="161" y="308"/>
                    <a:pt x="161" y="305"/>
                  </a:cubicBezTo>
                  <a:cubicBezTo>
                    <a:pt x="160" y="304"/>
                    <a:pt x="169" y="303"/>
                    <a:pt x="171" y="303"/>
                  </a:cubicBezTo>
                  <a:cubicBezTo>
                    <a:pt x="173" y="303"/>
                    <a:pt x="177" y="301"/>
                    <a:pt x="178" y="299"/>
                  </a:cubicBezTo>
                  <a:cubicBezTo>
                    <a:pt x="179" y="296"/>
                    <a:pt x="182" y="297"/>
                    <a:pt x="183" y="294"/>
                  </a:cubicBezTo>
                  <a:cubicBezTo>
                    <a:pt x="185" y="290"/>
                    <a:pt x="182" y="289"/>
                    <a:pt x="186" y="287"/>
                  </a:cubicBezTo>
                  <a:cubicBezTo>
                    <a:pt x="189" y="286"/>
                    <a:pt x="190" y="286"/>
                    <a:pt x="193" y="285"/>
                  </a:cubicBezTo>
                  <a:cubicBezTo>
                    <a:pt x="194" y="284"/>
                    <a:pt x="198" y="282"/>
                    <a:pt x="199" y="281"/>
                  </a:cubicBezTo>
                  <a:cubicBezTo>
                    <a:pt x="200" y="279"/>
                    <a:pt x="201" y="278"/>
                    <a:pt x="202" y="276"/>
                  </a:cubicBezTo>
                  <a:cubicBezTo>
                    <a:pt x="203" y="274"/>
                    <a:pt x="206" y="274"/>
                    <a:pt x="207" y="271"/>
                  </a:cubicBezTo>
                  <a:cubicBezTo>
                    <a:pt x="208" y="268"/>
                    <a:pt x="209" y="268"/>
                    <a:pt x="210" y="265"/>
                  </a:cubicBezTo>
                  <a:cubicBezTo>
                    <a:pt x="210" y="264"/>
                    <a:pt x="215" y="263"/>
                    <a:pt x="217" y="263"/>
                  </a:cubicBezTo>
                  <a:cubicBezTo>
                    <a:pt x="220" y="262"/>
                    <a:pt x="222" y="259"/>
                    <a:pt x="223" y="258"/>
                  </a:cubicBezTo>
                  <a:cubicBezTo>
                    <a:pt x="225" y="256"/>
                    <a:pt x="225" y="252"/>
                    <a:pt x="225" y="250"/>
                  </a:cubicBezTo>
                  <a:cubicBezTo>
                    <a:pt x="225" y="248"/>
                    <a:pt x="227" y="245"/>
                    <a:pt x="228" y="244"/>
                  </a:cubicBezTo>
                  <a:cubicBezTo>
                    <a:pt x="230" y="242"/>
                    <a:pt x="232" y="240"/>
                    <a:pt x="234" y="238"/>
                  </a:cubicBezTo>
                  <a:cubicBezTo>
                    <a:pt x="236" y="236"/>
                    <a:pt x="239" y="232"/>
                    <a:pt x="240" y="230"/>
                  </a:cubicBezTo>
                  <a:cubicBezTo>
                    <a:pt x="241" y="228"/>
                    <a:pt x="242" y="226"/>
                    <a:pt x="244" y="223"/>
                  </a:cubicBezTo>
                  <a:cubicBezTo>
                    <a:pt x="245" y="222"/>
                    <a:pt x="248" y="219"/>
                    <a:pt x="250" y="218"/>
                  </a:cubicBezTo>
                  <a:cubicBezTo>
                    <a:pt x="253" y="217"/>
                    <a:pt x="253" y="216"/>
                    <a:pt x="256" y="214"/>
                  </a:cubicBezTo>
                  <a:cubicBezTo>
                    <a:pt x="259" y="213"/>
                    <a:pt x="263" y="208"/>
                    <a:pt x="267" y="206"/>
                  </a:cubicBezTo>
                  <a:cubicBezTo>
                    <a:pt x="270" y="204"/>
                    <a:pt x="272" y="204"/>
                    <a:pt x="274" y="200"/>
                  </a:cubicBezTo>
                  <a:cubicBezTo>
                    <a:pt x="275" y="198"/>
                    <a:pt x="276" y="197"/>
                    <a:pt x="277" y="196"/>
                  </a:cubicBezTo>
                  <a:cubicBezTo>
                    <a:pt x="279" y="194"/>
                    <a:pt x="281" y="192"/>
                    <a:pt x="283" y="191"/>
                  </a:cubicBezTo>
                  <a:cubicBezTo>
                    <a:pt x="286" y="190"/>
                    <a:pt x="290" y="187"/>
                    <a:pt x="294" y="184"/>
                  </a:cubicBezTo>
                  <a:cubicBezTo>
                    <a:pt x="298" y="183"/>
                    <a:pt x="299" y="180"/>
                    <a:pt x="300" y="178"/>
                  </a:cubicBezTo>
                  <a:cubicBezTo>
                    <a:pt x="300" y="175"/>
                    <a:pt x="297" y="174"/>
                    <a:pt x="296" y="173"/>
                  </a:cubicBezTo>
                  <a:cubicBezTo>
                    <a:pt x="294" y="171"/>
                    <a:pt x="286" y="172"/>
                    <a:pt x="284" y="172"/>
                  </a:cubicBezTo>
                  <a:cubicBezTo>
                    <a:pt x="281" y="173"/>
                    <a:pt x="278" y="173"/>
                    <a:pt x="276" y="173"/>
                  </a:cubicBezTo>
                  <a:cubicBezTo>
                    <a:pt x="274" y="173"/>
                    <a:pt x="273" y="167"/>
                    <a:pt x="273" y="166"/>
                  </a:cubicBezTo>
                  <a:cubicBezTo>
                    <a:pt x="273" y="163"/>
                    <a:pt x="271" y="162"/>
                    <a:pt x="270" y="160"/>
                  </a:cubicBezTo>
                  <a:cubicBezTo>
                    <a:pt x="270" y="159"/>
                    <a:pt x="266" y="158"/>
                    <a:pt x="265" y="157"/>
                  </a:cubicBezTo>
                  <a:cubicBezTo>
                    <a:pt x="263" y="155"/>
                    <a:pt x="260" y="155"/>
                    <a:pt x="257" y="154"/>
                  </a:cubicBezTo>
                  <a:cubicBezTo>
                    <a:pt x="254" y="154"/>
                    <a:pt x="252" y="154"/>
                    <a:pt x="250" y="155"/>
                  </a:cubicBezTo>
                  <a:cubicBezTo>
                    <a:pt x="248" y="156"/>
                    <a:pt x="246" y="158"/>
                    <a:pt x="244" y="158"/>
                  </a:cubicBezTo>
                  <a:cubicBezTo>
                    <a:pt x="242" y="159"/>
                    <a:pt x="239" y="160"/>
                    <a:pt x="237" y="160"/>
                  </a:cubicBezTo>
                  <a:cubicBezTo>
                    <a:pt x="233" y="161"/>
                    <a:pt x="232" y="160"/>
                    <a:pt x="230" y="163"/>
                  </a:cubicBezTo>
                  <a:cubicBezTo>
                    <a:pt x="229" y="166"/>
                    <a:pt x="225" y="159"/>
                    <a:pt x="225" y="158"/>
                  </a:cubicBezTo>
                  <a:cubicBezTo>
                    <a:pt x="223" y="156"/>
                    <a:pt x="221" y="153"/>
                    <a:pt x="220" y="151"/>
                  </a:cubicBezTo>
                  <a:cubicBezTo>
                    <a:pt x="219" y="149"/>
                    <a:pt x="216" y="150"/>
                    <a:pt x="215" y="152"/>
                  </a:cubicBezTo>
                  <a:cubicBezTo>
                    <a:pt x="213" y="154"/>
                    <a:pt x="214" y="155"/>
                    <a:pt x="212" y="157"/>
                  </a:cubicBezTo>
                  <a:cubicBezTo>
                    <a:pt x="210" y="159"/>
                    <a:pt x="209" y="161"/>
                    <a:pt x="207" y="163"/>
                  </a:cubicBezTo>
                  <a:cubicBezTo>
                    <a:pt x="205" y="166"/>
                    <a:pt x="199" y="166"/>
                    <a:pt x="198" y="168"/>
                  </a:cubicBezTo>
                  <a:cubicBezTo>
                    <a:pt x="195" y="172"/>
                    <a:pt x="196" y="174"/>
                    <a:pt x="193" y="176"/>
                  </a:cubicBezTo>
                  <a:cubicBezTo>
                    <a:pt x="190" y="177"/>
                    <a:pt x="189" y="179"/>
                    <a:pt x="186" y="180"/>
                  </a:cubicBezTo>
                  <a:cubicBezTo>
                    <a:pt x="184" y="182"/>
                    <a:pt x="180" y="182"/>
                    <a:pt x="178" y="183"/>
                  </a:cubicBezTo>
                  <a:cubicBezTo>
                    <a:pt x="174" y="185"/>
                    <a:pt x="172" y="186"/>
                    <a:pt x="171" y="183"/>
                  </a:cubicBezTo>
                  <a:cubicBezTo>
                    <a:pt x="170" y="181"/>
                    <a:pt x="164" y="181"/>
                    <a:pt x="162" y="181"/>
                  </a:cubicBezTo>
                  <a:cubicBezTo>
                    <a:pt x="157" y="181"/>
                    <a:pt x="153" y="181"/>
                    <a:pt x="150" y="182"/>
                  </a:cubicBezTo>
                  <a:cubicBezTo>
                    <a:pt x="147" y="183"/>
                    <a:pt x="144" y="185"/>
                    <a:pt x="141" y="185"/>
                  </a:cubicBezTo>
                  <a:cubicBezTo>
                    <a:pt x="139" y="185"/>
                    <a:pt x="135" y="187"/>
                    <a:pt x="133" y="188"/>
                  </a:cubicBezTo>
                  <a:cubicBezTo>
                    <a:pt x="128" y="189"/>
                    <a:pt x="121" y="187"/>
                    <a:pt x="116" y="186"/>
                  </a:cubicBezTo>
                  <a:cubicBezTo>
                    <a:pt x="110" y="185"/>
                    <a:pt x="104" y="187"/>
                    <a:pt x="98" y="187"/>
                  </a:cubicBezTo>
                  <a:cubicBezTo>
                    <a:pt x="96" y="187"/>
                    <a:pt x="94" y="189"/>
                    <a:pt x="94" y="190"/>
                  </a:cubicBezTo>
                  <a:cubicBezTo>
                    <a:pt x="92" y="192"/>
                    <a:pt x="84" y="192"/>
                    <a:pt x="82" y="193"/>
                  </a:cubicBezTo>
                  <a:cubicBezTo>
                    <a:pt x="80" y="193"/>
                    <a:pt x="79" y="193"/>
                    <a:pt x="78" y="193"/>
                  </a:cubicBezTo>
                  <a:cubicBezTo>
                    <a:pt x="77" y="193"/>
                    <a:pt x="77" y="193"/>
                    <a:pt x="76" y="193"/>
                  </a:cubicBezTo>
                  <a:cubicBezTo>
                    <a:pt x="75" y="193"/>
                    <a:pt x="74" y="194"/>
                    <a:pt x="73" y="194"/>
                  </a:cubicBezTo>
                  <a:cubicBezTo>
                    <a:pt x="72" y="195"/>
                    <a:pt x="71" y="196"/>
                    <a:pt x="70" y="197"/>
                  </a:cubicBezTo>
                  <a:cubicBezTo>
                    <a:pt x="68" y="197"/>
                    <a:pt x="68" y="199"/>
                    <a:pt x="67" y="200"/>
                  </a:cubicBezTo>
                  <a:cubicBezTo>
                    <a:pt x="67" y="202"/>
                    <a:pt x="67" y="203"/>
                    <a:pt x="67" y="205"/>
                  </a:cubicBezTo>
                  <a:cubicBezTo>
                    <a:pt x="67" y="206"/>
                    <a:pt x="68" y="208"/>
                    <a:pt x="68" y="209"/>
                  </a:cubicBezTo>
                  <a:cubicBezTo>
                    <a:pt x="69" y="211"/>
                    <a:pt x="67" y="212"/>
                    <a:pt x="67" y="212"/>
                  </a:cubicBezTo>
                  <a:cubicBezTo>
                    <a:pt x="66" y="213"/>
                    <a:pt x="65" y="214"/>
                    <a:pt x="64" y="215"/>
                  </a:cubicBezTo>
                  <a:cubicBezTo>
                    <a:pt x="63" y="216"/>
                    <a:pt x="62" y="217"/>
                    <a:pt x="61" y="217"/>
                  </a:cubicBezTo>
                  <a:cubicBezTo>
                    <a:pt x="60" y="218"/>
                    <a:pt x="60" y="218"/>
                    <a:pt x="60" y="218"/>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4" name="Freeform 14"/>
            <p:cNvSpPr>
              <a:spLocks noEditPoints="1"/>
            </p:cNvSpPr>
            <p:nvPr/>
          </p:nvSpPr>
          <p:spPr bwMode="auto">
            <a:xfrm>
              <a:off x="7938844" y="2458880"/>
              <a:ext cx="35517" cy="33497"/>
            </a:xfrm>
            <a:custGeom>
              <a:avLst/>
              <a:gdLst>
                <a:gd name="T0" fmla="*/ 230 w 387"/>
                <a:gd name="T1" fmla="*/ 345 h 365"/>
                <a:gd name="T2" fmla="*/ 230 w 387"/>
                <a:gd name="T3" fmla="*/ 353 h 365"/>
                <a:gd name="T4" fmla="*/ 229 w 387"/>
                <a:gd name="T5" fmla="*/ 363 h 365"/>
                <a:gd name="T6" fmla="*/ 235 w 387"/>
                <a:gd name="T7" fmla="*/ 360 h 365"/>
                <a:gd name="T8" fmla="*/ 240 w 387"/>
                <a:gd name="T9" fmla="*/ 353 h 365"/>
                <a:gd name="T10" fmla="*/ 239 w 387"/>
                <a:gd name="T11" fmla="*/ 346 h 365"/>
                <a:gd name="T12" fmla="*/ 145 w 387"/>
                <a:gd name="T13" fmla="*/ 14 h 365"/>
                <a:gd name="T14" fmla="*/ 165 w 387"/>
                <a:gd name="T15" fmla="*/ 15 h 365"/>
                <a:gd name="T16" fmla="*/ 195 w 387"/>
                <a:gd name="T17" fmla="*/ 25 h 365"/>
                <a:gd name="T18" fmla="*/ 212 w 387"/>
                <a:gd name="T19" fmla="*/ 21 h 365"/>
                <a:gd name="T20" fmla="*/ 227 w 387"/>
                <a:gd name="T21" fmla="*/ 5 h 365"/>
                <a:gd name="T22" fmla="*/ 253 w 387"/>
                <a:gd name="T23" fmla="*/ 6 h 365"/>
                <a:gd name="T24" fmla="*/ 264 w 387"/>
                <a:gd name="T25" fmla="*/ 31 h 365"/>
                <a:gd name="T26" fmla="*/ 259 w 387"/>
                <a:gd name="T27" fmla="*/ 55 h 365"/>
                <a:gd name="T28" fmla="*/ 252 w 387"/>
                <a:gd name="T29" fmla="*/ 74 h 365"/>
                <a:gd name="T30" fmla="*/ 269 w 387"/>
                <a:gd name="T31" fmla="*/ 73 h 365"/>
                <a:gd name="T32" fmla="*/ 284 w 387"/>
                <a:gd name="T33" fmla="*/ 96 h 365"/>
                <a:gd name="T34" fmla="*/ 299 w 387"/>
                <a:gd name="T35" fmla="*/ 114 h 365"/>
                <a:gd name="T36" fmla="*/ 323 w 387"/>
                <a:gd name="T37" fmla="*/ 137 h 365"/>
                <a:gd name="T38" fmla="*/ 356 w 387"/>
                <a:gd name="T39" fmla="*/ 139 h 365"/>
                <a:gd name="T40" fmla="*/ 383 w 387"/>
                <a:gd name="T41" fmla="*/ 149 h 365"/>
                <a:gd name="T42" fmla="*/ 369 w 387"/>
                <a:gd name="T43" fmla="*/ 159 h 365"/>
                <a:gd name="T44" fmla="*/ 364 w 387"/>
                <a:gd name="T45" fmla="*/ 161 h 365"/>
                <a:gd name="T46" fmla="*/ 358 w 387"/>
                <a:gd name="T47" fmla="*/ 172 h 365"/>
                <a:gd name="T48" fmla="*/ 355 w 387"/>
                <a:gd name="T49" fmla="*/ 182 h 365"/>
                <a:gd name="T50" fmla="*/ 349 w 387"/>
                <a:gd name="T51" fmla="*/ 184 h 365"/>
                <a:gd name="T52" fmla="*/ 337 w 387"/>
                <a:gd name="T53" fmla="*/ 203 h 365"/>
                <a:gd name="T54" fmla="*/ 324 w 387"/>
                <a:gd name="T55" fmla="*/ 224 h 365"/>
                <a:gd name="T56" fmla="*/ 312 w 387"/>
                <a:gd name="T57" fmla="*/ 240 h 365"/>
                <a:gd name="T58" fmla="*/ 299 w 387"/>
                <a:gd name="T59" fmla="*/ 256 h 365"/>
                <a:gd name="T60" fmla="*/ 292 w 387"/>
                <a:gd name="T61" fmla="*/ 270 h 365"/>
                <a:gd name="T62" fmla="*/ 275 w 387"/>
                <a:gd name="T63" fmla="*/ 277 h 365"/>
                <a:gd name="T64" fmla="*/ 263 w 387"/>
                <a:gd name="T65" fmla="*/ 293 h 365"/>
                <a:gd name="T66" fmla="*/ 241 w 387"/>
                <a:gd name="T67" fmla="*/ 306 h 365"/>
                <a:gd name="T68" fmla="*/ 216 w 387"/>
                <a:gd name="T69" fmla="*/ 312 h 365"/>
                <a:gd name="T70" fmla="*/ 195 w 387"/>
                <a:gd name="T71" fmla="*/ 316 h 365"/>
                <a:gd name="T72" fmla="*/ 171 w 387"/>
                <a:gd name="T73" fmla="*/ 314 h 365"/>
                <a:gd name="T74" fmla="*/ 164 w 387"/>
                <a:gd name="T75" fmla="*/ 293 h 365"/>
                <a:gd name="T76" fmla="*/ 147 w 387"/>
                <a:gd name="T77" fmla="*/ 282 h 365"/>
                <a:gd name="T78" fmla="*/ 94 w 387"/>
                <a:gd name="T79" fmla="*/ 155 h 365"/>
                <a:gd name="T80" fmla="*/ 79 w 387"/>
                <a:gd name="T81" fmla="*/ 145 h 365"/>
                <a:gd name="T82" fmla="*/ 56 w 387"/>
                <a:gd name="T83" fmla="*/ 134 h 365"/>
                <a:gd name="T84" fmla="*/ 41 w 387"/>
                <a:gd name="T85" fmla="*/ 147 h 365"/>
                <a:gd name="T86" fmla="*/ 29 w 387"/>
                <a:gd name="T87" fmla="*/ 159 h 365"/>
                <a:gd name="T88" fmla="*/ 5 w 387"/>
                <a:gd name="T89" fmla="*/ 161 h 365"/>
                <a:gd name="T90" fmla="*/ 31 w 387"/>
                <a:gd name="T91" fmla="*/ 125 h 365"/>
                <a:gd name="T92" fmla="*/ 38 w 387"/>
                <a:gd name="T93" fmla="*/ 61 h 365"/>
                <a:gd name="T94" fmla="*/ 90 w 387"/>
                <a:gd name="T95" fmla="*/ 64 h 365"/>
                <a:gd name="T96" fmla="*/ 107 w 387"/>
                <a:gd name="T97" fmla="*/ 49 h 365"/>
                <a:gd name="T98" fmla="*/ 122 w 387"/>
                <a:gd name="T99" fmla="*/ 34 h 365"/>
                <a:gd name="T100" fmla="*/ 138 w 387"/>
                <a:gd name="T101" fmla="*/ 2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7" h="365">
                  <a:moveTo>
                    <a:pt x="236" y="343"/>
                  </a:moveTo>
                  <a:cubicBezTo>
                    <a:pt x="233" y="343"/>
                    <a:pt x="233" y="343"/>
                    <a:pt x="233" y="343"/>
                  </a:cubicBezTo>
                  <a:cubicBezTo>
                    <a:pt x="232" y="344"/>
                    <a:pt x="231" y="345"/>
                    <a:pt x="230" y="345"/>
                  </a:cubicBezTo>
                  <a:cubicBezTo>
                    <a:pt x="229" y="346"/>
                    <a:pt x="230" y="347"/>
                    <a:pt x="230" y="348"/>
                  </a:cubicBezTo>
                  <a:cubicBezTo>
                    <a:pt x="230" y="349"/>
                    <a:pt x="231" y="349"/>
                    <a:pt x="231" y="351"/>
                  </a:cubicBezTo>
                  <a:cubicBezTo>
                    <a:pt x="231" y="352"/>
                    <a:pt x="230" y="352"/>
                    <a:pt x="230" y="353"/>
                  </a:cubicBezTo>
                  <a:cubicBezTo>
                    <a:pt x="229" y="354"/>
                    <a:pt x="228" y="354"/>
                    <a:pt x="228" y="356"/>
                  </a:cubicBezTo>
                  <a:cubicBezTo>
                    <a:pt x="228" y="358"/>
                    <a:pt x="228" y="359"/>
                    <a:pt x="228" y="361"/>
                  </a:cubicBezTo>
                  <a:cubicBezTo>
                    <a:pt x="228" y="362"/>
                    <a:pt x="228" y="363"/>
                    <a:pt x="229" y="363"/>
                  </a:cubicBezTo>
                  <a:cubicBezTo>
                    <a:pt x="229" y="364"/>
                    <a:pt x="230" y="364"/>
                    <a:pt x="231" y="365"/>
                  </a:cubicBezTo>
                  <a:cubicBezTo>
                    <a:pt x="232" y="365"/>
                    <a:pt x="233" y="364"/>
                    <a:pt x="233" y="363"/>
                  </a:cubicBezTo>
                  <a:cubicBezTo>
                    <a:pt x="233" y="362"/>
                    <a:pt x="234" y="361"/>
                    <a:pt x="235" y="360"/>
                  </a:cubicBezTo>
                  <a:cubicBezTo>
                    <a:pt x="236" y="359"/>
                    <a:pt x="237" y="359"/>
                    <a:pt x="238" y="358"/>
                  </a:cubicBezTo>
                  <a:cubicBezTo>
                    <a:pt x="239" y="358"/>
                    <a:pt x="239" y="357"/>
                    <a:pt x="239" y="356"/>
                  </a:cubicBezTo>
                  <a:cubicBezTo>
                    <a:pt x="240" y="355"/>
                    <a:pt x="240" y="355"/>
                    <a:pt x="240" y="353"/>
                  </a:cubicBezTo>
                  <a:cubicBezTo>
                    <a:pt x="240" y="353"/>
                    <a:pt x="239" y="353"/>
                    <a:pt x="239" y="352"/>
                  </a:cubicBezTo>
                  <a:cubicBezTo>
                    <a:pt x="239" y="351"/>
                    <a:pt x="239" y="350"/>
                    <a:pt x="239" y="349"/>
                  </a:cubicBezTo>
                  <a:cubicBezTo>
                    <a:pt x="239" y="348"/>
                    <a:pt x="239" y="347"/>
                    <a:pt x="239" y="346"/>
                  </a:cubicBezTo>
                  <a:cubicBezTo>
                    <a:pt x="239" y="345"/>
                    <a:pt x="238" y="344"/>
                    <a:pt x="237" y="344"/>
                  </a:cubicBezTo>
                  <a:cubicBezTo>
                    <a:pt x="237" y="343"/>
                    <a:pt x="237" y="343"/>
                    <a:pt x="236" y="343"/>
                  </a:cubicBezTo>
                  <a:close/>
                  <a:moveTo>
                    <a:pt x="145" y="14"/>
                  </a:moveTo>
                  <a:cubicBezTo>
                    <a:pt x="145" y="15"/>
                    <a:pt x="146" y="15"/>
                    <a:pt x="149" y="16"/>
                  </a:cubicBezTo>
                  <a:cubicBezTo>
                    <a:pt x="151" y="16"/>
                    <a:pt x="154" y="16"/>
                    <a:pt x="157" y="16"/>
                  </a:cubicBezTo>
                  <a:cubicBezTo>
                    <a:pt x="160" y="16"/>
                    <a:pt x="162" y="15"/>
                    <a:pt x="165" y="15"/>
                  </a:cubicBezTo>
                  <a:cubicBezTo>
                    <a:pt x="169" y="15"/>
                    <a:pt x="174" y="16"/>
                    <a:pt x="179" y="16"/>
                  </a:cubicBezTo>
                  <a:cubicBezTo>
                    <a:pt x="183" y="16"/>
                    <a:pt x="185" y="17"/>
                    <a:pt x="189" y="19"/>
                  </a:cubicBezTo>
                  <a:cubicBezTo>
                    <a:pt x="191" y="20"/>
                    <a:pt x="194" y="25"/>
                    <a:pt x="195" y="25"/>
                  </a:cubicBezTo>
                  <a:cubicBezTo>
                    <a:pt x="196" y="26"/>
                    <a:pt x="199" y="28"/>
                    <a:pt x="202" y="28"/>
                  </a:cubicBezTo>
                  <a:cubicBezTo>
                    <a:pt x="203" y="28"/>
                    <a:pt x="208" y="28"/>
                    <a:pt x="209" y="26"/>
                  </a:cubicBezTo>
                  <a:cubicBezTo>
                    <a:pt x="209" y="24"/>
                    <a:pt x="211" y="23"/>
                    <a:pt x="212" y="21"/>
                  </a:cubicBezTo>
                  <a:cubicBezTo>
                    <a:pt x="213" y="20"/>
                    <a:pt x="215" y="18"/>
                    <a:pt x="217" y="16"/>
                  </a:cubicBezTo>
                  <a:cubicBezTo>
                    <a:pt x="218" y="15"/>
                    <a:pt x="220" y="13"/>
                    <a:pt x="223" y="10"/>
                  </a:cubicBezTo>
                  <a:cubicBezTo>
                    <a:pt x="224" y="9"/>
                    <a:pt x="226" y="7"/>
                    <a:pt x="227" y="5"/>
                  </a:cubicBezTo>
                  <a:cubicBezTo>
                    <a:pt x="228" y="4"/>
                    <a:pt x="229" y="0"/>
                    <a:pt x="232" y="1"/>
                  </a:cubicBezTo>
                  <a:cubicBezTo>
                    <a:pt x="235" y="2"/>
                    <a:pt x="241" y="1"/>
                    <a:pt x="244" y="3"/>
                  </a:cubicBezTo>
                  <a:cubicBezTo>
                    <a:pt x="246" y="4"/>
                    <a:pt x="251" y="4"/>
                    <a:pt x="253" y="6"/>
                  </a:cubicBezTo>
                  <a:cubicBezTo>
                    <a:pt x="254" y="7"/>
                    <a:pt x="258" y="11"/>
                    <a:pt x="258" y="13"/>
                  </a:cubicBezTo>
                  <a:cubicBezTo>
                    <a:pt x="258" y="17"/>
                    <a:pt x="260" y="20"/>
                    <a:pt x="261" y="23"/>
                  </a:cubicBezTo>
                  <a:cubicBezTo>
                    <a:pt x="262" y="25"/>
                    <a:pt x="263" y="28"/>
                    <a:pt x="264" y="31"/>
                  </a:cubicBezTo>
                  <a:cubicBezTo>
                    <a:pt x="264" y="34"/>
                    <a:pt x="265" y="36"/>
                    <a:pt x="265" y="40"/>
                  </a:cubicBezTo>
                  <a:cubicBezTo>
                    <a:pt x="264" y="43"/>
                    <a:pt x="263" y="45"/>
                    <a:pt x="263" y="47"/>
                  </a:cubicBezTo>
                  <a:cubicBezTo>
                    <a:pt x="262" y="50"/>
                    <a:pt x="260" y="52"/>
                    <a:pt x="259" y="55"/>
                  </a:cubicBezTo>
                  <a:cubicBezTo>
                    <a:pt x="258" y="57"/>
                    <a:pt x="256" y="58"/>
                    <a:pt x="255" y="60"/>
                  </a:cubicBezTo>
                  <a:cubicBezTo>
                    <a:pt x="254" y="63"/>
                    <a:pt x="254" y="65"/>
                    <a:pt x="254" y="67"/>
                  </a:cubicBezTo>
                  <a:cubicBezTo>
                    <a:pt x="253" y="69"/>
                    <a:pt x="251" y="72"/>
                    <a:pt x="252" y="74"/>
                  </a:cubicBezTo>
                  <a:cubicBezTo>
                    <a:pt x="253" y="75"/>
                    <a:pt x="255" y="81"/>
                    <a:pt x="257" y="80"/>
                  </a:cubicBezTo>
                  <a:cubicBezTo>
                    <a:pt x="259" y="79"/>
                    <a:pt x="262" y="78"/>
                    <a:pt x="264" y="77"/>
                  </a:cubicBezTo>
                  <a:cubicBezTo>
                    <a:pt x="265" y="76"/>
                    <a:pt x="267" y="74"/>
                    <a:pt x="269" y="73"/>
                  </a:cubicBezTo>
                  <a:cubicBezTo>
                    <a:pt x="270" y="73"/>
                    <a:pt x="278" y="69"/>
                    <a:pt x="278" y="71"/>
                  </a:cubicBezTo>
                  <a:cubicBezTo>
                    <a:pt x="279" y="77"/>
                    <a:pt x="282" y="83"/>
                    <a:pt x="283" y="89"/>
                  </a:cubicBezTo>
                  <a:cubicBezTo>
                    <a:pt x="283" y="91"/>
                    <a:pt x="283" y="95"/>
                    <a:pt x="284" y="96"/>
                  </a:cubicBezTo>
                  <a:cubicBezTo>
                    <a:pt x="286" y="98"/>
                    <a:pt x="287" y="100"/>
                    <a:pt x="289" y="102"/>
                  </a:cubicBezTo>
                  <a:cubicBezTo>
                    <a:pt x="289" y="104"/>
                    <a:pt x="291" y="105"/>
                    <a:pt x="292" y="107"/>
                  </a:cubicBezTo>
                  <a:cubicBezTo>
                    <a:pt x="293" y="109"/>
                    <a:pt x="297" y="114"/>
                    <a:pt x="299" y="114"/>
                  </a:cubicBezTo>
                  <a:cubicBezTo>
                    <a:pt x="303" y="116"/>
                    <a:pt x="308" y="119"/>
                    <a:pt x="310" y="123"/>
                  </a:cubicBezTo>
                  <a:cubicBezTo>
                    <a:pt x="311" y="126"/>
                    <a:pt x="313" y="129"/>
                    <a:pt x="316" y="131"/>
                  </a:cubicBezTo>
                  <a:cubicBezTo>
                    <a:pt x="317" y="133"/>
                    <a:pt x="321" y="135"/>
                    <a:pt x="323" y="137"/>
                  </a:cubicBezTo>
                  <a:cubicBezTo>
                    <a:pt x="326" y="141"/>
                    <a:pt x="325" y="138"/>
                    <a:pt x="329" y="138"/>
                  </a:cubicBezTo>
                  <a:cubicBezTo>
                    <a:pt x="334" y="138"/>
                    <a:pt x="341" y="141"/>
                    <a:pt x="346" y="139"/>
                  </a:cubicBezTo>
                  <a:cubicBezTo>
                    <a:pt x="349" y="139"/>
                    <a:pt x="353" y="139"/>
                    <a:pt x="356" y="139"/>
                  </a:cubicBezTo>
                  <a:cubicBezTo>
                    <a:pt x="361" y="139"/>
                    <a:pt x="367" y="142"/>
                    <a:pt x="370" y="142"/>
                  </a:cubicBezTo>
                  <a:cubicBezTo>
                    <a:pt x="373" y="142"/>
                    <a:pt x="378" y="143"/>
                    <a:pt x="380" y="143"/>
                  </a:cubicBezTo>
                  <a:cubicBezTo>
                    <a:pt x="384" y="143"/>
                    <a:pt x="387" y="145"/>
                    <a:pt x="383" y="149"/>
                  </a:cubicBezTo>
                  <a:cubicBezTo>
                    <a:pt x="381" y="151"/>
                    <a:pt x="377" y="153"/>
                    <a:pt x="374" y="155"/>
                  </a:cubicBezTo>
                  <a:cubicBezTo>
                    <a:pt x="373" y="156"/>
                    <a:pt x="372" y="156"/>
                    <a:pt x="372" y="157"/>
                  </a:cubicBezTo>
                  <a:cubicBezTo>
                    <a:pt x="371" y="158"/>
                    <a:pt x="370" y="158"/>
                    <a:pt x="369" y="159"/>
                  </a:cubicBezTo>
                  <a:cubicBezTo>
                    <a:pt x="368" y="160"/>
                    <a:pt x="368" y="160"/>
                    <a:pt x="369" y="160"/>
                  </a:cubicBezTo>
                  <a:cubicBezTo>
                    <a:pt x="367" y="160"/>
                    <a:pt x="368" y="160"/>
                    <a:pt x="367" y="160"/>
                  </a:cubicBezTo>
                  <a:cubicBezTo>
                    <a:pt x="366" y="160"/>
                    <a:pt x="365" y="161"/>
                    <a:pt x="364" y="161"/>
                  </a:cubicBezTo>
                  <a:cubicBezTo>
                    <a:pt x="363" y="162"/>
                    <a:pt x="362" y="163"/>
                    <a:pt x="361" y="164"/>
                  </a:cubicBezTo>
                  <a:cubicBezTo>
                    <a:pt x="359" y="164"/>
                    <a:pt x="359" y="166"/>
                    <a:pt x="358" y="167"/>
                  </a:cubicBezTo>
                  <a:cubicBezTo>
                    <a:pt x="358" y="169"/>
                    <a:pt x="358" y="170"/>
                    <a:pt x="358" y="172"/>
                  </a:cubicBezTo>
                  <a:cubicBezTo>
                    <a:pt x="358" y="173"/>
                    <a:pt x="359" y="175"/>
                    <a:pt x="359" y="176"/>
                  </a:cubicBezTo>
                  <a:cubicBezTo>
                    <a:pt x="360" y="178"/>
                    <a:pt x="358" y="179"/>
                    <a:pt x="358" y="179"/>
                  </a:cubicBezTo>
                  <a:cubicBezTo>
                    <a:pt x="357" y="180"/>
                    <a:pt x="356" y="181"/>
                    <a:pt x="355" y="182"/>
                  </a:cubicBezTo>
                  <a:cubicBezTo>
                    <a:pt x="354" y="183"/>
                    <a:pt x="353" y="184"/>
                    <a:pt x="352" y="184"/>
                  </a:cubicBezTo>
                  <a:cubicBezTo>
                    <a:pt x="351" y="185"/>
                    <a:pt x="350" y="186"/>
                    <a:pt x="350" y="186"/>
                  </a:cubicBezTo>
                  <a:cubicBezTo>
                    <a:pt x="350" y="185"/>
                    <a:pt x="350" y="184"/>
                    <a:pt x="349" y="184"/>
                  </a:cubicBezTo>
                  <a:cubicBezTo>
                    <a:pt x="345" y="184"/>
                    <a:pt x="343" y="185"/>
                    <a:pt x="343" y="189"/>
                  </a:cubicBezTo>
                  <a:cubicBezTo>
                    <a:pt x="342" y="191"/>
                    <a:pt x="342" y="193"/>
                    <a:pt x="342" y="195"/>
                  </a:cubicBezTo>
                  <a:cubicBezTo>
                    <a:pt x="341" y="199"/>
                    <a:pt x="339" y="201"/>
                    <a:pt x="337" y="203"/>
                  </a:cubicBezTo>
                  <a:cubicBezTo>
                    <a:pt x="335" y="204"/>
                    <a:pt x="332" y="207"/>
                    <a:pt x="330" y="208"/>
                  </a:cubicBezTo>
                  <a:cubicBezTo>
                    <a:pt x="328" y="211"/>
                    <a:pt x="327" y="213"/>
                    <a:pt x="326" y="215"/>
                  </a:cubicBezTo>
                  <a:cubicBezTo>
                    <a:pt x="325" y="217"/>
                    <a:pt x="324" y="221"/>
                    <a:pt x="324" y="224"/>
                  </a:cubicBezTo>
                  <a:cubicBezTo>
                    <a:pt x="323" y="227"/>
                    <a:pt x="321" y="227"/>
                    <a:pt x="320" y="229"/>
                  </a:cubicBezTo>
                  <a:cubicBezTo>
                    <a:pt x="319" y="231"/>
                    <a:pt x="318" y="233"/>
                    <a:pt x="317" y="235"/>
                  </a:cubicBezTo>
                  <a:cubicBezTo>
                    <a:pt x="315" y="237"/>
                    <a:pt x="313" y="238"/>
                    <a:pt x="312" y="240"/>
                  </a:cubicBezTo>
                  <a:cubicBezTo>
                    <a:pt x="311" y="243"/>
                    <a:pt x="308" y="243"/>
                    <a:pt x="307" y="246"/>
                  </a:cubicBezTo>
                  <a:cubicBezTo>
                    <a:pt x="306" y="248"/>
                    <a:pt x="304" y="249"/>
                    <a:pt x="303" y="250"/>
                  </a:cubicBezTo>
                  <a:cubicBezTo>
                    <a:pt x="302" y="251"/>
                    <a:pt x="299" y="254"/>
                    <a:pt x="299" y="256"/>
                  </a:cubicBezTo>
                  <a:cubicBezTo>
                    <a:pt x="298" y="257"/>
                    <a:pt x="298" y="258"/>
                    <a:pt x="298" y="259"/>
                  </a:cubicBezTo>
                  <a:cubicBezTo>
                    <a:pt x="297" y="260"/>
                    <a:pt x="296" y="263"/>
                    <a:pt x="295" y="264"/>
                  </a:cubicBezTo>
                  <a:cubicBezTo>
                    <a:pt x="293" y="266"/>
                    <a:pt x="293" y="268"/>
                    <a:pt x="292" y="270"/>
                  </a:cubicBezTo>
                  <a:cubicBezTo>
                    <a:pt x="290" y="273"/>
                    <a:pt x="289" y="274"/>
                    <a:pt x="286" y="275"/>
                  </a:cubicBezTo>
                  <a:cubicBezTo>
                    <a:pt x="283" y="276"/>
                    <a:pt x="281" y="276"/>
                    <a:pt x="277" y="276"/>
                  </a:cubicBezTo>
                  <a:cubicBezTo>
                    <a:pt x="276" y="277"/>
                    <a:pt x="275" y="277"/>
                    <a:pt x="275" y="277"/>
                  </a:cubicBezTo>
                  <a:cubicBezTo>
                    <a:pt x="271" y="278"/>
                    <a:pt x="269" y="277"/>
                    <a:pt x="268" y="280"/>
                  </a:cubicBezTo>
                  <a:cubicBezTo>
                    <a:pt x="266" y="283"/>
                    <a:pt x="267" y="284"/>
                    <a:pt x="266" y="287"/>
                  </a:cubicBezTo>
                  <a:cubicBezTo>
                    <a:pt x="265" y="290"/>
                    <a:pt x="265" y="293"/>
                    <a:pt x="263" y="293"/>
                  </a:cubicBezTo>
                  <a:cubicBezTo>
                    <a:pt x="260" y="294"/>
                    <a:pt x="256" y="296"/>
                    <a:pt x="253" y="298"/>
                  </a:cubicBezTo>
                  <a:cubicBezTo>
                    <a:pt x="251" y="299"/>
                    <a:pt x="249" y="300"/>
                    <a:pt x="247" y="301"/>
                  </a:cubicBezTo>
                  <a:cubicBezTo>
                    <a:pt x="244" y="302"/>
                    <a:pt x="243" y="304"/>
                    <a:pt x="241" y="306"/>
                  </a:cubicBezTo>
                  <a:cubicBezTo>
                    <a:pt x="240" y="307"/>
                    <a:pt x="237" y="309"/>
                    <a:pt x="235" y="310"/>
                  </a:cubicBezTo>
                  <a:cubicBezTo>
                    <a:pt x="233" y="311"/>
                    <a:pt x="230" y="312"/>
                    <a:pt x="227" y="312"/>
                  </a:cubicBezTo>
                  <a:cubicBezTo>
                    <a:pt x="223" y="312"/>
                    <a:pt x="220" y="314"/>
                    <a:pt x="216" y="312"/>
                  </a:cubicBezTo>
                  <a:cubicBezTo>
                    <a:pt x="214" y="311"/>
                    <a:pt x="210" y="311"/>
                    <a:pt x="208" y="311"/>
                  </a:cubicBezTo>
                  <a:cubicBezTo>
                    <a:pt x="206" y="312"/>
                    <a:pt x="199" y="313"/>
                    <a:pt x="202" y="316"/>
                  </a:cubicBezTo>
                  <a:cubicBezTo>
                    <a:pt x="198" y="316"/>
                    <a:pt x="199" y="316"/>
                    <a:pt x="195" y="316"/>
                  </a:cubicBezTo>
                  <a:cubicBezTo>
                    <a:pt x="192" y="316"/>
                    <a:pt x="189" y="316"/>
                    <a:pt x="187" y="317"/>
                  </a:cubicBezTo>
                  <a:cubicBezTo>
                    <a:pt x="184" y="318"/>
                    <a:pt x="182" y="319"/>
                    <a:pt x="179" y="318"/>
                  </a:cubicBezTo>
                  <a:cubicBezTo>
                    <a:pt x="177" y="318"/>
                    <a:pt x="172" y="317"/>
                    <a:pt x="171" y="314"/>
                  </a:cubicBezTo>
                  <a:cubicBezTo>
                    <a:pt x="170" y="312"/>
                    <a:pt x="168" y="310"/>
                    <a:pt x="167" y="307"/>
                  </a:cubicBezTo>
                  <a:cubicBezTo>
                    <a:pt x="166" y="305"/>
                    <a:pt x="166" y="303"/>
                    <a:pt x="165" y="300"/>
                  </a:cubicBezTo>
                  <a:cubicBezTo>
                    <a:pt x="165" y="298"/>
                    <a:pt x="164" y="295"/>
                    <a:pt x="164" y="293"/>
                  </a:cubicBezTo>
                  <a:cubicBezTo>
                    <a:pt x="164" y="292"/>
                    <a:pt x="164" y="286"/>
                    <a:pt x="163" y="286"/>
                  </a:cubicBezTo>
                  <a:cubicBezTo>
                    <a:pt x="161" y="285"/>
                    <a:pt x="155" y="286"/>
                    <a:pt x="153" y="284"/>
                  </a:cubicBezTo>
                  <a:cubicBezTo>
                    <a:pt x="151" y="282"/>
                    <a:pt x="151" y="281"/>
                    <a:pt x="147" y="282"/>
                  </a:cubicBezTo>
                  <a:cubicBezTo>
                    <a:pt x="145" y="283"/>
                    <a:pt x="142" y="283"/>
                    <a:pt x="140" y="283"/>
                  </a:cubicBezTo>
                  <a:cubicBezTo>
                    <a:pt x="139" y="283"/>
                    <a:pt x="138" y="283"/>
                    <a:pt x="137" y="283"/>
                  </a:cubicBezTo>
                  <a:cubicBezTo>
                    <a:pt x="120" y="227"/>
                    <a:pt x="94" y="155"/>
                    <a:pt x="94" y="155"/>
                  </a:cubicBezTo>
                  <a:cubicBezTo>
                    <a:pt x="92" y="154"/>
                    <a:pt x="90" y="155"/>
                    <a:pt x="89" y="153"/>
                  </a:cubicBezTo>
                  <a:cubicBezTo>
                    <a:pt x="87" y="152"/>
                    <a:pt x="85" y="150"/>
                    <a:pt x="84" y="148"/>
                  </a:cubicBezTo>
                  <a:cubicBezTo>
                    <a:pt x="82" y="145"/>
                    <a:pt x="81" y="147"/>
                    <a:pt x="79" y="145"/>
                  </a:cubicBezTo>
                  <a:cubicBezTo>
                    <a:pt x="77" y="144"/>
                    <a:pt x="73" y="141"/>
                    <a:pt x="70" y="140"/>
                  </a:cubicBezTo>
                  <a:cubicBezTo>
                    <a:pt x="68" y="140"/>
                    <a:pt x="65" y="139"/>
                    <a:pt x="64" y="137"/>
                  </a:cubicBezTo>
                  <a:cubicBezTo>
                    <a:pt x="61" y="135"/>
                    <a:pt x="61" y="134"/>
                    <a:pt x="56" y="134"/>
                  </a:cubicBezTo>
                  <a:cubicBezTo>
                    <a:pt x="52" y="134"/>
                    <a:pt x="49" y="134"/>
                    <a:pt x="46" y="134"/>
                  </a:cubicBezTo>
                  <a:cubicBezTo>
                    <a:pt x="43" y="134"/>
                    <a:pt x="42" y="134"/>
                    <a:pt x="42" y="137"/>
                  </a:cubicBezTo>
                  <a:cubicBezTo>
                    <a:pt x="41" y="140"/>
                    <a:pt x="41" y="144"/>
                    <a:pt x="41" y="147"/>
                  </a:cubicBezTo>
                  <a:cubicBezTo>
                    <a:pt x="41" y="150"/>
                    <a:pt x="39" y="152"/>
                    <a:pt x="38" y="153"/>
                  </a:cubicBezTo>
                  <a:cubicBezTo>
                    <a:pt x="37" y="154"/>
                    <a:pt x="37" y="157"/>
                    <a:pt x="35" y="157"/>
                  </a:cubicBezTo>
                  <a:cubicBezTo>
                    <a:pt x="33" y="159"/>
                    <a:pt x="32" y="159"/>
                    <a:pt x="29" y="159"/>
                  </a:cubicBezTo>
                  <a:cubicBezTo>
                    <a:pt x="25" y="159"/>
                    <a:pt x="24" y="160"/>
                    <a:pt x="21" y="161"/>
                  </a:cubicBezTo>
                  <a:cubicBezTo>
                    <a:pt x="19" y="161"/>
                    <a:pt x="18" y="161"/>
                    <a:pt x="15" y="161"/>
                  </a:cubicBezTo>
                  <a:cubicBezTo>
                    <a:pt x="13" y="161"/>
                    <a:pt x="6" y="162"/>
                    <a:pt x="5" y="161"/>
                  </a:cubicBezTo>
                  <a:cubicBezTo>
                    <a:pt x="4" y="159"/>
                    <a:pt x="3" y="158"/>
                    <a:pt x="1" y="156"/>
                  </a:cubicBezTo>
                  <a:cubicBezTo>
                    <a:pt x="0" y="155"/>
                    <a:pt x="0" y="155"/>
                    <a:pt x="0" y="155"/>
                  </a:cubicBezTo>
                  <a:cubicBezTo>
                    <a:pt x="31" y="125"/>
                    <a:pt x="31" y="125"/>
                    <a:pt x="31" y="125"/>
                  </a:cubicBezTo>
                  <a:cubicBezTo>
                    <a:pt x="23" y="78"/>
                    <a:pt x="23" y="78"/>
                    <a:pt x="23" y="78"/>
                  </a:cubicBezTo>
                  <a:cubicBezTo>
                    <a:pt x="37" y="72"/>
                    <a:pt x="37" y="72"/>
                    <a:pt x="37" y="72"/>
                  </a:cubicBezTo>
                  <a:cubicBezTo>
                    <a:pt x="38" y="61"/>
                    <a:pt x="38" y="61"/>
                    <a:pt x="38" y="61"/>
                  </a:cubicBezTo>
                  <a:cubicBezTo>
                    <a:pt x="71" y="55"/>
                    <a:pt x="71" y="55"/>
                    <a:pt x="71" y="55"/>
                  </a:cubicBezTo>
                  <a:cubicBezTo>
                    <a:pt x="87" y="64"/>
                    <a:pt x="87" y="64"/>
                    <a:pt x="87" y="64"/>
                  </a:cubicBezTo>
                  <a:cubicBezTo>
                    <a:pt x="88" y="64"/>
                    <a:pt x="89" y="64"/>
                    <a:pt x="90" y="64"/>
                  </a:cubicBezTo>
                  <a:cubicBezTo>
                    <a:pt x="93" y="65"/>
                    <a:pt x="93" y="60"/>
                    <a:pt x="93" y="59"/>
                  </a:cubicBezTo>
                  <a:cubicBezTo>
                    <a:pt x="92" y="56"/>
                    <a:pt x="100" y="55"/>
                    <a:pt x="101" y="55"/>
                  </a:cubicBezTo>
                  <a:cubicBezTo>
                    <a:pt x="104" y="54"/>
                    <a:pt x="105" y="50"/>
                    <a:pt x="107" y="49"/>
                  </a:cubicBezTo>
                  <a:cubicBezTo>
                    <a:pt x="109" y="47"/>
                    <a:pt x="112" y="50"/>
                    <a:pt x="113" y="46"/>
                  </a:cubicBezTo>
                  <a:cubicBezTo>
                    <a:pt x="114" y="42"/>
                    <a:pt x="112" y="42"/>
                    <a:pt x="117" y="40"/>
                  </a:cubicBezTo>
                  <a:cubicBezTo>
                    <a:pt x="120" y="39"/>
                    <a:pt x="121" y="37"/>
                    <a:pt x="122" y="34"/>
                  </a:cubicBezTo>
                  <a:cubicBezTo>
                    <a:pt x="122" y="32"/>
                    <a:pt x="126" y="30"/>
                    <a:pt x="127" y="29"/>
                  </a:cubicBezTo>
                  <a:cubicBezTo>
                    <a:pt x="129" y="28"/>
                    <a:pt x="131" y="27"/>
                    <a:pt x="132" y="25"/>
                  </a:cubicBezTo>
                  <a:cubicBezTo>
                    <a:pt x="135" y="23"/>
                    <a:pt x="135" y="21"/>
                    <a:pt x="138" y="20"/>
                  </a:cubicBezTo>
                  <a:cubicBezTo>
                    <a:pt x="140" y="19"/>
                    <a:pt x="142" y="18"/>
                    <a:pt x="144" y="17"/>
                  </a:cubicBezTo>
                  <a:cubicBezTo>
                    <a:pt x="144" y="17"/>
                    <a:pt x="143" y="15"/>
                    <a:pt x="145" y="14"/>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5" name="Freeform 15"/>
            <p:cNvSpPr>
              <a:spLocks/>
            </p:cNvSpPr>
            <p:nvPr/>
          </p:nvSpPr>
          <p:spPr bwMode="auto">
            <a:xfrm>
              <a:off x="7968221" y="2463815"/>
              <a:ext cx="15310" cy="6412"/>
            </a:xfrm>
            <a:custGeom>
              <a:avLst/>
              <a:gdLst>
                <a:gd name="T0" fmla="*/ 160 w 167"/>
                <a:gd name="T1" fmla="*/ 6 h 70"/>
                <a:gd name="T2" fmla="*/ 140 w 167"/>
                <a:gd name="T3" fmla="*/ 11 h 70"/>
                <a:gd name="T4" fmla="*/ 127 w 167"/>
                <a:gd name="T5" fmla="*/ 21 h 70"/>
                <a:gd name="T6" fmla="*/ 115 w 167"/>
                <a:gd name="T7" fmla="*/ 30 h 70"/>
                <a:gd name="T8" fmla="*/ 103 w 167"/>
                <a:gd name="T9" fmla="*/ 39 h 70"/>
                <a:gd name="T10" fmla="*/ 85 w 167"/>
                <a:gd name="T11" fmla="*/ 40 h 70"/>
                <a:gd name="T12" fmla="*/ 56 w 167"/>
                <a:gd name="T13" fmla="*/ 40 h 70"/>
                <a:gd name="T14" fmla="*/ 46 w 167"/>
                <a:gd name="T15" fmla="*/ 45 h 70"/>
                <a:gd name="T16" fmla="*/ 34 w 167"/>
                <a:gd name="T17" fmla="*/ 40 h 70"/>
                <a:gd name="T18" fmla="*/ 20 w 167"/>
                <a:gd name="T19" fmla="*/ 33 h 70"/>
                <a:gd name="T20" fmla="*/ 17 w 167"/>
                <a:gd name="T21" fmla="*/ 21 h 70"/>
                <a:gd name="T22" fmla="*/ 16 w 167"/>
                <a:gd name="T23" fmla="*/ 3 h 70"/>
                <a:gd name="T24" fmla="*/ 9 w 167"/>
                <a:gd name="T25" fmla="*/ 7 h 70"/>
                <a:gd name="T26" fmla="*/ 5 w 167"/>
                <a:gd name="T27" fmla="*/ 18 h 70"/>
                <a:gd name="T28" fmla="*/ 1 w 167"/>
                <a:gd name="T29" fmla="*/ 31 h 70"/>
                <a:gd name="T30" fmla="*/ 8 w 167"/>
                <a:gd name="T31" fmla="*/ 47 h 70"/>
                <a:gd name="T32" fmla="*/ 21 w 167"/>
                <a:gd name="T33" fmla="*/ 47 h 70"/>
                <a:gd name="T34" fmla="*/ 27 w 167"/>
                <a:gd name="T35" fmla="*/ 56 h 70"/>
                <a:gd name="T36" fmla="*/ 37 w 167"/>
                <a:gd name="T37" fmla="*/ 61 h 70"/>
                <a:gd name="T38" fmla="*/ 51 w 167"/>
                <a:gd name="T39" fmla="*/ 62 h 70"/>
                <a:gd name="T40" fmla="*/ 66 w 167"/>
                <a:gd name="T41" fmla="*/ 69 h 70"/>
                <a:gd name="T42" fmla="*/ 79 w 167"/>
                <a:gd name="T43" fmla="*/ 66 h 70"/>
                <a:gd name="T44" fmla="*/ 91 w 167"/>
                <a:gd name="T45" fmla="*/ 61 h 70"/>
                <a:gd name="T46" fmla="*/ 100 w 167"/>
                <a:gd name="T47" fmla="*/ 56 h 70"/>
                <a:gd name="T48" fmla="*/ 111 w 167"/>
                <a:gd name="T49" fmla="*/ 61 h 70"/>
                <a:gd name="T50" fmla="*/ 121 w 167"/>
                <a:gd name="T51" fmla="*/ 69 h 70"/>
                <a:gd name="T52" fmla="*/ 138 w 167"/>
                <a:gd name="T53" fmla="*/ 69 h 70"/>
                <a:gd name="T54" fmla="*/ 149 w 167"/>
                <a:gd name="T55" fmla="*/ 62 h 70"/>
                <a:gd name="T56" fmla="*/ 144 w 167"/>
                <a:gd name="T57" fmla="*/ 46 h 70"/>
                <a:gd name="T58" fmla="*/ 141 w 167"/>
                <a:gd name="T59" fmla="*/ 37 h 70"/>
                <a:gd name="T60" fmla="*/ 143 w 167"/>
                <a:gd name="T61" fmla="*/ 26 h 70"/>
                <a:gd name="T62" fmla="*/ 150 w 167"/>
                <a:gd name="T63" fmla="*/ 20 h 70"/>
                <a:gd name="T64" fmla="*/ 161 w 167"/>
                <a:gd name="T65" fmla="*/ 17 h 70"/>
                <a:gd name="T66" fmla="*/ 164 w 167"/>
                <a:gd name="T6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70">
                  <a:moveTo>
                    <a:pt x="167" y="4"/>
                  </a:moveTo>
                  <a:cubicBezTo>
                    <a:pt x="166" y="4"/>
                    <a:pt x="162" y="5"/>
                    <a:pt x="160" y="6"/>
                  </a:cubicBezTo>
                  <a:cubicBezTo>
                    <a:pt x="157" y="8"/>
                    <a:pt x="154" y="7"/>
                    <a:pt x="151" y="8"/>
                  </a:cubicBezTo>
                  <a:cubicBezTo>
                    <a:pt x="148" y="10"/>
                    <a:pt x="143" y="11"/>
                    <a:pt x="140" y="11"/>
                  </a:cubicBezTo>
                  <a:cubicBezTo>
                    <a:pt x="137" y="12"/>
                    <a:pt x="136" y="13"/>
                    <a:pt x="135" y="15"/>
                  </a:cubicBezTo>
                  <a:cubicBezTo>
                    <a:pt x="132" y="18"/>
                    <a:pt x="130" y="19"/>
                    <a:pt x="127" y="21"/>
                  </a:cubicBezTo>
                  <a:cubicBezTo>
                    <a:pt x="125" y="22"/>
                    <a:pt x="121" y="23"/>
                    <a:pt x="119" y="24"/>
                  </a:cubicBezTo>
                  <a:cubicBezTo>
                    <a:pt x="117" y="25"/>
                    <a:pt x="116" y="28"/>
                    <a:pt x="115" y="30"/>
                  </a:cubicBezTo>
                  <a:cubicBezTo>
                    <a:pt x="115" y="33"/>
                    <a:pt x="111" y="38"/>
                    <a:pt x="108" y="39"/>
                  </a:cubicBezTo>
                  <a:cubicBezTo>
                    <a:pt x="106" y="40"/>
                    <a:pt x="105" y="40"/>
                    <a:pt x="103" y="39"/>
                  </a:cubicBezTo>
                  <a:cubicBezTo>
                    <a:pt x="102" y="38"/>
                    <a:pt x="98" y="40"/>
                    <a:pt x="97" y="40"/>
                  </a:cubicBezTo>
                  <a:cubicBezTo>
                    <a:pt x="93" y="41"/>
                    <a:pt x="88" y="40"/>
                    <a:pt x="85" y="40"/>
                  </a:cubicBezTo>
                  <a:cubicBezTo>
                    <a:pt x="81" y="40"/>
                    <a:pt x="79" y="40"/>
                    <a:pt x="75" y="40"/>
                  </a:cubicBezTo>
                  <a:cubicBezTo>
                    <a:pt x="69" y="40"/>
                    <a:pt x="62" y="40"/>
                    <a:pt x="56" y="40"/>
                  </a:cubicBezTo>
                  <a:cubicBezTo>
                    <a:pt x="53" y="40"/>
                    <a:pt x="53" y="42"/>
                    <a:pt x="52" y="43"/>
                  </a:cubicBezTo>
                  <a:cubicBezTo>
                    <a:pt x="50" y="44"/>
                    <a:pt x="48" y="44"/>
                    <a:pt x="46" y="45"/>
                  </a:cubicBezTo>
                  <a:cubicBezTo>
                    <a:pt x="44" y="45"/>
                    <a:pt x="42" y="43"/>
                    <a:pt x="40" y="43"/>
                  </a:cubicBezTo>
                  <a:cubicBezTo>
                    <a:pt x="38" y="42"/>
                    <a:pt x="36" y="41"/>
                    <a:pt x="34" y="40"/>
                  </a:cubicBezTo>
                  <a:cubicBezTo>
                    <a:pt x="32" y="39"/>
                    <a:pt x="30" y="37"/>
                    <a:pt x="27" y="36"/>
                  </a:cubicBezTo>
                  <a:cubicBezTo>
                    <a:pt x="24" y="35"/>
                    <a:pt x="22" y="34"/>
                    <a:pt x="20" y="33"/>
                  </a:cubicBezTo>
                  <a:cubicBezTo>
                    <a:pt x="17" y="32"/>
                    <a:pt x="18" y="30"/>
                    <a:pt x="17" y="28"/>
                  </a:cubicBezTo>
                  <a:cubicBezTo>
                    <a:pt x="17" y="25"/>
                    <a:pt x="18" y="23"/>
                    <a:pt x="17" y="21"/>
                  </a:cubicBezTo>
                  <a:cubicBezTo>
                    <a:pt x="17" y="18"/>
                    <a:pt x="17" y="15"/>
                    <a:pt x="17" y="12"/>
                  </a:cubicBezTo>
                  <a:cubicBezTo>
                    <a:pt x="17" y="9"/>
                    <a:pt x="16" y="6"/>
                    <a:pt x="16" y="3"/>
                  </a:cubicBezTo>
                  <a:cubicBezTo>
                    <a:pt x="16" y="0"/>
                    <a:pt x="16" y="0"/>
                    <a:pt x="14" y="1"/>
                  </a:cubicBezTo>
                  <a:cubicBezTo>
                    <a:pt x="12" y="4"/>
                    <a:pt x="11" y="6"/>
                    <a:pt x="9" y="7"/>
                  </a:cubicBezTo>
                  <a:cubicBezTo>
                    <a:pt x="8" y="7"/>
                    <a:pt x="7" y="10"/>
                    <a:pt x="6" y="12"/>
                  </a:cubicBezTo>
                  <a:cubicBezTo>
                    <a:pt x="5" y="14"/>
                    <a:pt x="6" y="16"/>
                    <a:pt x="5" y="18"/>
                  </a:cubicBezTo>
                  <a:cubicBezTo>
                    <a:pt x="5" y="20"/>
                    <a:pt x="3" y="22"/>
                    <a:pt x="3" y="24"/>
                  </a:cubicBezTo>
                  <a:cubicBezTo>
                    <a:pt x="2" y="26"/>
                    <a:pt x="2" y="29"/>
                    <a:pt x="1" y="31"/>
                  </a:cubicBezTo>
                  <a:cubicBezTo>
                    <a:pt x="0" y="34"/>
                    <a:pt x="1" y="40"/>
                    <a:pt x="1" y="43"/>
                  </a:cubicBezTo>
                  <a:cubicBezTo>
                    <a:pt x="1" y="48"/>
                    <a:pt x="3" y="47"/>
                    <a:pt x="8" y="47"/>
                  </a:cubicBezTo>
                  <a:cubicBezTo>
                    <a:pt x="10" y="47"/>
                    <a:pt x="13" y="46"/>
                    <a:pt x="15" y="46"/>
                  </a:cubicBezTo>
                  <a:cubicBezTo>
                    <a:pt x="17" y="45"/>
                    <a:pt x="19" y="46"/>
                    <a:pt x="21" y="47"/>
                  </a:cubicBezTo>
                  <a:cubicBezTo>
                    <a:pt x="22" y="48"/>
                    <a:pt x="23" y="50"/>
                    <a:pt x="24" y="51"/>
                  </a:cubicBezTo>
                  <a:cubicBezTo>
                    <a:pt x="25" y="54"/>
                    <a:pt x="27" y="54"/>
                    <a:pt x="27" y="56"/>
                  </a:cubicBezTo>
                  <a:cubicBezTo>
                    <a:pt x="28" y="58"/>
                    <a:pt x="29" y="60"/>
                    <a:pt x="31" y="61"/>
                  </a:cubicBezTo>
                  <a:cubicBezTo>
                    <a:pt x="32" y="62"/>
                    <a:pt x="35" y="62"/>
                    <a:pt x="37" y="61"/>
                  </a:cubicBezTo>
                  <a:cubicBezTo>
                    <a:pt x="39" y="61"/>
                    <a:pt x="42" y="59"/>
                    <a:pt x="45" y="59"/>
                  </a:cubicBezTo>
                  <a:cubicBezTo>
                    <a:pt x="48" y="59"/>
                    <a:pt x="49" y="61"/>
                    <a:pt x="51" y="62"/>
                  </a:cubicBezTo>
                  <a:cubicBezTo>
                    <a:pt x="54" y="63"/>
                    <a:pt x="55" y="64"/>
                    <a:pt x="56" y="66"/>
                  </a:cubicBezTo>
                  <a:cubicBezTo>
                    <a:pt x="58" y="68"/>
                    <a:pt x="64" y="69"/>
                    <a:pt x="66" y="69"/>
                  </a:cubicBezTo>
                  <a:cubicBezTo>
                    <a:pt x="69" y="70"/>
                    <a:pt x="72" y="70"/>
                    <a:pt x="74" y="70"/>
                  </a:cubicBezTo>
                  <a:cubicBezTo>
                    <a:pt x="77" y="70"/>
                    <a:pt x="78" y="67"/>
                    <a:pt x="79" y="66"/>
                  </a:cubicBezTo>
                  <a:cubicBezTo>
                    <a:pt x="81" y="65"/>
                    <a:pt x="82" y="64"/>
                    <a:pt x="84" y="63"/>
                  </a:cubicBezTo>
                  <a:cubicBezTo>
                    <a:pt x="87" y="61"/>
                    <a:pt x="89" y="64"/>
                    <a:pt x="91" y="61"/>
                  </a:cubicBezTo>
                  <a:cubicBezTo>
                    <a:pt x="92" y="59"/>
                    <a:pt x="94" y="58"/>
                    <a:pt x="95" y="57"/>
                  </a:cubicBezTo>
                  <a:cubicBezTo>
                    <a:pt x="97" y="56"/>
                    <a:pt x="98" y="55"/>
                    <a:pt x="100" y="56"/>
                  </a:cubicBezTo>
                  <a:cubicBezTo>
                    <a:pt x="103" y="56"/>
                    <a:pt x="105" y="57"/>
                    <a:pt x="107" y="58"/>
                  </a:cubicBezTo>
                  <a:cubicBezTo>
                    <a:pt x="109" y="58"/>
                    <a:pt x="110" y="60"/>
                    <a:pt x="111" y="61"/>
                  </a:cubicBezTo>
                  <a:cubicBezTo>
                    <a:pt x="112" y="63"/>
                    <a:pt x="114" y="64"/>
                    <a:pt x="115" y="66"/>
                  </a:cubicBezTo>
                  <a:cubicBezTo>
                    <a:pt x="117" y="68"/>
                    <a:pt x="118" y="69"/>
                    <a:pt x="121" y="69"/>
                  </a:cubicBezTo>
                  <a:cubicBezTo>
                    <a:pt x="124" y="70"/>
                    <a:pt x="126" y="70"/>
                    <a:pt x="130" y="70"/>
                  </a:cubicBezTo>
                  <a:cubicBezTo>
                    <a:pt x="133" y="70"/>
                    <a:pt x="135" y="70"/>
                    <a:pt x="138" y="69"/>
                  </a:cubicBezTo>
                  <a:cubicBezTo>
                    <a:pt x="141" y="68"/>
                    <a:pt x="144" y="66"/>
                    <a:pt x="147" y="65"/>
                  </a:cubicBezTo>
                  <a:cubicBezTo>
                    <a:pt x="149" y="65"/>
                    <a:pt x="149" y="64"/>
                    <a:pt x="149" y="62"/>
                  </a:cubicBezTo>
                  <a:cubicBezTo>
                    <a:pt x="150" y="61"/>
                    <a:pt x="148" y="57"/>
                    <a:pt x="148" y="55"/>
                  </a:cubicBezTo>
                  <a:cubicBezTo>
                    <a:pt x="147" y="52"/>
                    <a:pt x="145" y="50"/>
                    <a:pt x="144" y="46"/>
                  </a:cubicBezTo>
                  <a:cubicBezTo>
                    <a:pt x="144" y="44"/>
                    <a:pt x="143" y="43"/>
                    <a:pt x="142" y="42"/>
                  </a:cubicBezTo>
                  <a:cubicBezTo>
                    <a:pt x="141" y="40"/>
                    <a:pt x="141" y="39"/>
                    <a:pt x="141" y="37"/>
                  </a:cubicBezTo>
                  <a:cubicBezTo>
                    <a:pt x="141" y="35"/>
                    <a:pt x="141" y="33"/>
                    <a:pt x="142" y="32"/>
                  </a:cubicBezTo>
                  <a:cubicBezTo>
                    <a:pt x="143" y="30"/>
                    <a:pt x="143" y="29"/>
                    <a:pt x="143" y="26"/>
                  </a:cubicBezTo>
                  <a:cubicBezTo>
                    <a:pt x="143" y="25"/>
                    <a:pt x="144" y="22"/>
                    <a:pt x="144" y="21"/>
                  </a:cubicBezTo>
                  <a:cubicBezTo>
                    <a:pt x="145" y="20"/>
                    <a:pt x="149" y="20"/>
                    <a:pt x="150" y="20"/>
                  </a:cubicBezTo>
                  <a:cubicBezTo>
                    <a:pt x="152" y="20"/>
                    <a:pt x="154" y="18"/>
                    <a:pt x="156" y="18"/>
                  </a:cubicBezTo>
                  <a:cubicBezTo>
                    <a:pt x="158" y="18"/>
                    <a:pt x="160" y="18"/>
                    <a:pt x="161" y="17"/>
                  </a:cubicBezTo>
                  <a:cubicBezTo>
                    <a:pt x="161" y="16"/>
                    <a:pt x="162" y="14"/>
                    <a:pt x="162" y="13"/>
                  </a:cubicBezTo>
                  <a:cubicBezTo>
                    <a:pt x="163" y="11"/>
                    <a:pt x="163" y="11"/>
                    <a:pt x="164" y="9"/>
                  </a:cubicBezTo>
                  <a:cubicBezTo>
                    <a:pt x="165" y="7"/>
                    <a:pt x="166" y="6"/>
                    <a:pt x="167" y="4"/>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6" name="Freeform 16"/>
            <p:cNvSpPr>
              <a:spLocks noEditPoints="1"/>
            </p:cNvSpPr>
            <p:nvPr/>
          </p:nvSpPr>
          <p:spPr bwMode="auto">
            <a:xfrm>
              <a:off x="7692671" y="2159703"/>
              <a:ext cx="219632" cy="281807"/>
            </a:xfrm>
            <a:custGeom>
              <a:avLst/>
              <a:gdLst>
                <a:gd name="T0" fmla="*/ 1127 w 2393"/>
                <a:gd name="T1" fmla="*/ 1177 h 3070"/>
                <a:gd name="T2" fmla="*/ 1302 w 2393"/>
                <a:gd name="T3" fmla="*/ 1251 h 3070"/>
                <a:gd name="T4" fmla="*/ 1436 w 2393"/>
                <a:gd name="T5" fmla="*/ 1098 h 3070"/>
                <a:gd name="T6" fmla="*/ 1788 w 2393"/>
                <a:gd name="T7" fmla="*/ 1182 h 3070"/>
                <a:gd name="T8" fmla="*/ 2011 w 2393"/>
                <a:gd name="T9" fmla="*/ 1370 h 3070"/>
                <a:gd name="T10" fmla="*/ 2082 w 2393"/>
                <a:gd name="T11" fmla="*/ 1535 h 3070"/>
                <a:gd name="T12" fmla="*/ 2310 w 2393"/>
                <a:gd name="T13" fmla="*/ 1946 h 3070"/>
                <a:gd name="T14" fmla="*/ 1752 w 2393"/>
                <a:gd name="T15" fmla="*/ 1878 h 3070"/>
                <a:gd name="T16" fmla="*/ 1763 w 2393"/>
                <a:gd name="T17" fmla="*/ 1448 h 3070"/>
                <a:gd name="T18" fmla="*/ 1505 w 2393"/>
                <a:gd name="T19" fmla="*/ 1360 h 3070"/>
                <a:gd name="T20" fmla="*/ 1945 w 2393"/>
                <a:gd name="T21" fmla="*/ 1706 h 3070"/>
                <a:gd name="T22" fmla="*/ 1345 w 2393"/>
                <a:gd name="T23" fmla="*/ 1808 h 3070"/>
                <a:gd name="T24" fmla="*/ 1561 w 2393"/>
                <a:gd name="T25" fmla="*/ 1938 h 3070"/>
                <a:gd name="T26" fmla="*/ 1660 w 2393"/>
                <a:gd name="T27" fmla="*/ 2112 h 3070"/>
                <a:gd name="T28" fmla="*/ 1833 w 2393"/>
                <a:gd name="T29" fmla="*/ 2723 h 3070"/>
                <a:gd name="T30" fmla="*/ 2277 w 2393"/>
                <a:gd name="T31" fmla="*/ 2105 h 3070"/>
                <a:gd name="T32" fmla="*/ 1721 w 2393"/>
                <a:gd name="T33" fmla="*/ 1486 h 3070"/>
                <a:gd name="T34" fmla="*/ 1062 w 2393"/>
                <a:gd name="T35" fmla="*/ 925 h 3070"/>
                <a:gd name="T36" fmla="*/ 1334 w 2393"/>
                <a:gd name="T37" fmla="*/ 786 h 3070"/>
                <a:gd name="T38" fmla="*/ 1354 w 2393"/>
                <a:gd name="T39" fmla="*/ 765 h 3070"/>
                <a:gd name="T40" fmla="*/ 800 w 2393"/>
                <a:gd name="T41" fmla="*/ 545 h 3070"/>
                <a:gd name="T42" fmla="*/ 864 w 2393"/>
                <a:gd name="T43" fmla="*/ 548 h 3070"/>
                <a:gd name="T44" fmla="*/ 904 w 2393"/>
                <a:gd name="T45" fmla="*/ 498 h 3070"/>
                <a:gd name="T46" fmla="*/ 987 w 2393"/>
                <a:gd name="T47" fmla="*/ 328 h 3070"/>
                <a:gd name="T48" fmla="*/ 1003 w 2393"/>
                <a:gd name="T49" fmla="*/ 485 h 3070"/>
                <a:gd name="T50" fmla="*/ 1126 w 2393"/>
                <a:gd name="T51" fmla="*/ 503 h 3070"/>
                <a:gd name="T52" fmla="*/ 1392 w 2393"/>
                <a:gd name="T53" fmla="*/ 20 h 3070"/>
                <a:gd name="T54" fmla="*/ 1140 w 2393"/>
                <a:gd name="T55" fmla="*/ 110 h 3070"/>
                <a:gd name="T56" fmla="*/ 1039 w 2393"/>
                <a:gd name="T57" fmla="*/ 222 h 3070"/>
                <a:gd name="T58" fmla="*/ 1111 w 2393"/>
                <a:gd name="T59" fmla="*/ 315 h 3070"/>
                <a:gd name="T60" fmla="*/ 1217 w 2393"/>
                <a:gd name="T61" fmla="*/ 247 h 3070"/>
                <a:gd name="T62" fmla="*/ 1144 w 2393"/>
                <a:gd name="T63" fmla="*/ 347 h 3070"/>
                <a:gd name="T64" fmla="*/ 1178 w 2393"/>
                <a:gd name="T65" fmla="*/ 566 h 3070"/>
                <a:gd name="T66" fmla="*/ 1117 w 2393"/>
                <a:gd name="T67" fmla="*/ 726 h 3070"/>
                <a:gd name="T68" fmla="*/ 1277 w 2393"/>
                <a:gd name="T69" fmla="*/ 627 h 3070"/>
                <a:gd name="T70" fmla="*/ 1356 w 2393"/>
                <a:gd name="T71" fmla="*/ 354 h 3070"/>
                <a:gd name="T72" fmla="*/ 721 w 2393"/>
                <a:gd name="T73" fmla="*/ 624 h 3070"/>
                <a:gd name="T74" fmla="*/ 743 w 2393"/>
                <a:gd name="T75" fmla="*/ 780 h 3070"/>
                <a:gd name="T76" fmla="*/ 809 w 2393"/>
                <a:gd name="T77" fmla="*/ 743 h 3070"/>
                <a:gd name="T78" fmla="*/ 844 w 2393"/>
                <a:gd name="T79" fmla="*/ 879 h 3070"/>
                <a:gd name="T80" fmla="*/ 977 w 2393"/>
                <a:gd name="T81" fmla="*/ 931 h 3070"/>
                <a:gd name="T82" fmla="*/ 874 w 2393"/>
                <a:gd name="T83" fmla="*/ 1537 h 3070"/>
                <a:gd name="T84" fmla="*/ 848 w 2393"/>
                <a:gd name="T85" fmla="*/ 1008 h 3070"/>
                <a:gd name="T86" fmla="*/ 805 w 2393"/>
                <a:gd name="T87" fmla="*/ 1074 h 3070"/>
                <a:gd name="T88" fmla="*/ 631 w 2393"/>
                <a:gd name="T89" fmla="*/ 1035 h 3070"/>
                <a:gd name="T90" fmla="*/ 208 w 2393"/>
                <a:gd name="T91" fmla="*/ 1388 h 3070"/>
                <a:gd name="T92" fmla="*/ 422 w 2393"/>
                <a:gd name="T93" fmla="*/ 1567 h 3070"/>
                <a:gd name="T94" fmla="*/ 508 w 2393"/>
                <a:gd name="T95" fmla="*/ 1525 h 3070"/>
                <a:gd name="T96" fmla="*/ 744 w 2393"/>
                <a:gd name="T97" fmla="*/ 1609 h 3070"/>
                <a:gd name="T98" fmla="*/ 856 w 2393"/>
                <a:gd name="T99" fmla="*/ 1551 h 3070"/>
                <a:gd name="T100" fmla="*/ 982 w 2393"/>
                <a:gd name="T101" fmla="*/ 1583 h 3070"/>
                <a:gd name="T102" fmla="*/ 920 w 2393"/>
                <a:gd name="T103" fmla="*/ 1287 h 3070"/>
                <a:gd name="T104" fmla="*/ 1029 w 2393"/>
                <a:gd name="T105" fmla="*/ 1114 h 3070"/>
                <a:gd name="T106" fmla="*/ 1147 w 2393"/>
                <a:gd name="T107" fmla="*/ 1554 h 3070"/>
                <a:gd name="T108" fmla="*/ 1325 w 2393"/>
                <a:gd name="T109" fmla="*/ 1454 h 3070"/>
                <a:gd name="T110" fmla="*/ 1364 w 2393"/>
                <a:gd name="T111" fmla="*/ 1732 h 3070"/>
                <a:gd name="T112" fmla="*/ 1064 w 2393"/>
                <a:gd name="T113" fmla="*/ 2006 h 3070"/>
                <a:gd name="T114" fmla="*/ 647 w 2393"/>
                <a:gd name="T115" fmla="*/ 524 h 3070"/>
                <a:gd name="T116" fmla="*/ 643 w 2393"/>
                <a:gd name="T117" fmla="*/ 868 h 3070"/>
                <a:gd name="T118" fmla="*/ 542 w 2393"/>
                <a:gd name="T119" fmla="*/ 1100 h 3070"/>
                <a:gd name="T120" fmla="*/ 667 w 2393"/>
                <a:gd name="T121" fmla="*/ 1300 h 3070"/>
                <a:gd name="T122" fmla="*/ 710 w 2393"/>
                <a:gd name="T123" fmla="*/ 1448 h 3070"/>
                <a:gd name="T124" fmla="*/ 288 w 2393"/>
                <a:gd name="T125" fmla="*/ 1402 h 3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3" h="3070">
                  <a:moveTo>
                    <a:pt x="1443" y="976"/>
                  </a:moveTo>
                  <a:cubicBezTo>
                    <a:pt x="1440" y="977"/>
                    <a:pt x="1435" y="979"/>
                    <a:pt x="1432" y="981"/>
                  </a:cubicBezTo>
                  <a:cubicBezTo>
                    <a:pt x="1429" y="982"/>
                    <a:pt x="1429" y="984"/>
                    <a:pt x="1425" y="984"/>
                  </a:cubicBezTo>
                  <a:cubicBezTo>
                    <a:pt x="1416" y="984"/>
                    <a:pt x="1406" y="979"/>
                    <a:pt x="1397" y="977"/>
                  </a:cubicBezTo>
                  <a:cubicBezTo>
                    <a:pt x="1394" y="976"/>
                    <a:pt x="1393" y="977"/>
                    <a:pt x="1390" y="978"/>
                  </a:cubicBezTo>
                  <a:cubicBezTo>
                    <a:pt x="1387" y="979"/>
                    <a:pt x="1385" y="979"/>
                    <a:pt x="1386" y="982"/>
                  </a:cubicBezTo>
                  <a:cubicBezTo>
                    <a:pt x="1387" y="983"/>
                    <a:pt x="1387" y="986"/>
                    <a:pt x="1387" y="988"/>
                  </a:cubicBezTo>
                  <a:cubicBezTo>
                    <a:pt x="1387" y="991"/>
                    <a:pt x="1387" y="993"/>
                    <a:pt x="1387" y="995"/>
                  </a:cubicBezTo>
                  <a:cubicBezTo>
                    <a:pt x="1387" y="998"/>
                    <a:pt x="1385" y="1002"/>
                    <a:pt x="1384" y="1004"/>
                  </a:cubicBezTo>
                  <a:cubicBezTo>
                    <a:pt x="1382" y="1008"/>
                    <a:pt x="1385" y="1011"/>
                    <a:pt x="1385" y="1014"/>
                  </a:cubicBezTo>
                  <a:cubicBezTo>
                    <a:pt x="1386" y="1016"/>
                    <a:pt x="1387" y="1018"/>
                    <a:pt x="1388" y="1019"/>
                  </a:cubicBezTo>
                  <a:cubicBezTo>
                    <a:pt x="1388" y="1021"/>
                    <a:pt x="1392" y="1023"/>
                    <a:pt x="1393" y="1024"/>
                  </a:cubicBezTo>
                  <a:cubicBezTo>
                    <a:pt x="1396" y="1025"/>
                    <a:pt x="1398" y="1025"/>
                    <a:pt x="1400" y="1026"/>
                  </a:cubicBezTo>
                  <a:cubicBezTo>
                    <a:pt x="1400" y="1026"/>
                    <a:pt x="1401" y="1026"/>
                    <a:pt x="1401" y="1027"/>
                  </a:cubicBezTo>
                  <a:cubicBezTo>
                    <a:pt x="1404" y="1028"/>
                    <a:pt x="1404" y="1028"/>
                    <a:pt x="1407" y="1029"/>
                  </a:cubicBezTo>
                  <a:cubicBezTo>
                    <a:pt x="1413" y="1030"/>
                    <a:pt x="1411" y="1029"/>
                    <a:pt x="1415" y="1033"/>
                  </a:cubicBezTo>
                  <a:cubicBezTo>
                    <a:pt x="1416" y="1034"/>
                    <a:pt x="1416" y="1036"/>
                    <a:pt x="1416" y="1038"/>
                  </a:cubicBezTo>
                  <a:cubicBezTo>
                    <a:pt x="1416" y="1041"/>
                    <a:pt x="1416" y="1042"/>
                    <a:pt x="1417" y="1044"/>
                  </a:cubicBezTo>
                  <a:cubicBezTo>
                    <a:pt x="1418" y="1048"/>
                    <a:pt x="1422" y="1050"/>
                    <a:pt x="1424" y="1053"/>
                  </a:cubicBezTo>
                  <a:cubicBezTo>
                    <a:pt x="1425" y="1055"/>
                    <a:pt x="1425" y="1057"/>
                    <a:pt x="1425" y="1059"/>
                  </a:cubicBezTo>
                  <a:cubicBezTo>
                    <a:pt x="1425" y="1063"/>
                    <a:pt x="1428" y="1067"/>
                    <a:pt x="1430" y="1070"/>
                  </a:cubicBezTo>
                  <a:cubicBezTo>
                    <a:pt x="1431" y="1072"/>
                    <a:pt x="1439" y="1072"/>
                    <a:pt x="1441" y="1072"/>
                  </a:cubicBezTo>
                  <a:cubicBezTo>
                    <a:pt x="1446" y="1072"/>
                    <a:pt x="1451" y="1074"/>
                    <a:pt x="1454" y="1070"/>
                  </a:cubicBezTo>
                  <a:cubicBezTo>
                    <a:pt x="1455" y="1069"/>
                    <a:pt x="1456" y="1069"/>
                    <a:pt x="1456" y="1067"/>
                  </a:cubicBezTo>
                  <a:cubicBezTo>
                    <a:pt x="1457" y="1063"/>
                    <a:pt x="1462" y="1063"/>
                    <a:pt x="1465" y="1062"/>
                  </a:cubicBezTo>
                  <a:cubicBezTo>
                    <a:pt x="1467" y="1061"/>
                    <a:pt x="1470" y="1054"/>
                    <a:pt x="1471" y="1052"/>
                  </a:cubicBezTo>
                  <a:cubicBezTo>
                    <a:pt x="1472" y="1049"/>
                    <a:pt x="1477" y="1046"/>
                    <a:pt x="1480" y="1046"/>
                  </a:cubicBezTo>
                  <a:cubicBezTo>
                    <a:pt x="1483" y="1046"/>
                    <a:pt x="1488" y="1045"/>
                    <a:pt x="1490" y="1044"/>
                  </a:cubicBezTo>
                  <a:cubicBezTo>
                    <a:pt x="1492" y="1043"/>
                    <a:pt x="1495" y="1042"/>
                    <a:pt x="1497" y="1042"/>
                  </a:cubicBezTo>
                  <a:cubicBezTo>
                    <a:pt x="1502" y="1042"/>
                    <a:pt x="1508" y="1046"/>
                    <a:pt x="1513" y="1046"/>
                  </a:cubicBezTo>
                  <a:cubicBezTo>
                    <a:pt x="1516" y="1047"/>
                    <a:pt x="1521" y="1043"/>
                    <a:pt x="1525" y="1042"/>
                  </a:cubicBezTo>
                  <a:cubicBezTo>
                    <a:pt x="1528" y="1041"/>
                    <a:pt x="1531" y="1040"/>
                    <a:pt x="1535" y="1040"/>
                  </a:cubicBezTo>
                  <a:cubicBezTo>
                    <a:pt x="1539" y="1039"/>
                    <a:pt x="1539" y="1040"/>
                    <a:pt x="1540" y="1036"/>
                  </a:cubicBezTo>
                  <a:cubicBezTo>
                    <a:pt x="1541" y="1035"/>
                    <a:pt x="1538" y="1031"/>
                    <a:pt x="1537" y="1030"/>
                  </a:cubicBezTo>
                  <a:cubicBezTo>
                    <a:pt x="1536" y="1028"/>
                    <a:pt x="1532" y="1026"/>
                    <a:pt x="1531" y="1025"/>
                  </a:cubicBezTo>
                  <a:cubicBezTo>
                    <a:pt x="1527" y="1023"/>
                    <a:pt x="1525" y="1018"/>
                    <a:pt x="1520" y="1016"/>
                  </a:cubicBezTo>
                  <a:cubicBezTo>
                    <a:pt x="1517" y="1015"/>
                    <a:pt x="1512" y="1009"/>
                    <a:pt x="1512" y="1005"/>
                  </a:cubicBezTo>
                  <a:cubicBezTo>
                    <a:pt x="1512" y="1003"/>
                    <a:pt x="1509" y="1000"/>
                    <a:pt x="1508" y="998"/>
                  </a:cubicBezTo>
                  <a:cubicBezTo>
                    <a:pt x="1507" y="995"/>
                    <a:pt x="1505" y="993"/>
                    <a:pt x="1502" y="992"/>
                  </a:cubicBezTo>
                  <a:cubicBezTo>
                    <a:pt x="1500" y="991"/>
                    <a:pt x="1498" y="989"/>
                    <a:pt x="1496" y="988"/>
                  </a:cubicBezTo>
                  <a:cubicBezTo>
                    <a:pt x="1494" y="987"/>
                    <a:pt x="1492" y="985"/>
                    <a:pt x="1490" y="983"/>
                  </a:cubicBezTo>
                  <a:cubicBezTo>
                    <a:pt x="1488" y="981"/>
                    <a:pt x="1486" y="980"/>
                    <a:pt x="1484" y="978"/>
                  </a:cubicBezTo>
                  <a:cubicBezTo>
                    <a:pt x="1482" y="976"/>
                    <a:pt x="1475" y="975"/>
                    <a:pt x="1473" y="975"/>
                  </a:cubicBezTo>
                  <a:cubicBezTo>
                    <a:pt x="1469" y="975"/>
                    <a:pt x="1466" y="975"/>
                    <a:pt x="1462" y="975"/>
                  </a:cubicBezTo>
                  <a:cubicBezTo>
                    <a:pt x="1461" y="975"/>
                    <a:pt x="1459" y="974"/>
                    <a:pt x="1457" y="974"/>
                  </a:cubicBezTo>
                  <a:cubicBezTo>
                    <a:pt x="1454" y="974"/>
                    <a:pt x="1451" y="973"/>
                    <a:pt x="1448" y="974"/>
                  </a:cubicBezTo>
                  <a:cubicBezTo>
                    <a:pt x="1447" y="974"/>
                    <a:pt x="1447" y="976"/>
                    <a:pt x="1445" y="977"/>
                  </a:cubicBezTo>
                  <a:cubicBezTo>
                    <a:pt x="1444" y="977"/>
                    <a:pt x="1443" y="976"/>
                    <a:pt x="1443" y="976"/>
                  </a:cubicBezTo>
                  <a:close/>
                  <a:moveTo>
                    <a:pt x="1168" y="1260"/>
                  </a:moveTo>
                  <a:cubicBezTo>
                    <a:pt x="1165" y="1261"/>
                    <a:pt x="1166" y="1262"/>
                    <a:pt x="1163" y="1261"/>
                  </a:cubicBezTo>
                  <a:cubicBezTo>
                    <a:pt x="1157" y="1259"/>
                    <a:pt x="1153" y="1260"/>
                    <a:pt x="1148" y="1261"/>
                  </a:cubicBezTo>
                  <a:cubicBezTo>
                    <a:pt x="1144" y="1262"/>
                    <a:pt x="1139" y="1261"/>
                    <a:pt x="1137" y="1257"/>
                  </a:cubicBezTo>
                  <a:cubicBezTo>
                    <a:pt x="1134" y="1255"/>
                    <a:pt x="1133" y="1252"/>
                    <a:pt x="1134" y="1247"/>
                  </a:cubicBezTo>
                  <a:cubicBezTo>
                    <a:pt x="1134" y="1243"/>
                    <a:pt x="1135" y="1241"/>
                    <a:pt x="1134" y="1238"/>
                  </a:cubicBezTo>
                  <a:cubicBezTo>
                    <a:pt x="1132" y="1234"/>
                    <a:pt x="1129" y="1227"/>
                    <a:pt x="1129" y="1224"/>
                  </a:cubicBezTo>
                  <a:cubicBezTo>
                    <a:pt x="1130" y="1221"/>
                    <a:pt x="1129" y="1215"/>
                    <a:pt x="1130" y="1212"/>
                  </a:cubicBezTo>
                  <a:cubicBezTo>
                    <a:pt x="1134" y="1205"/>
                    <a:pt x="1127" y="1207"/>
                    <a:pt x="1127" y="1201"/>
                  </a:cubicBezTo>
                  <a:cubicBezTo>
                    <a:pt x="1127" y="1200"/>
                    <a:pt x="1127" y="1199"/>
                    <a:pt x="1127" y="1199"/>
                  </a:cubicBezTo>
                  <a:cubicBezTo>
                    <a:pt x="1126" y="1195"/>
                    <a:pt x="1126" y="1191"/>
                    <a:pt x="1126" y="1187"/>
                  </a:cubicBezTo>
                  <a:cubicBezTo>
                    <a:pt x="1126" y="1185"/>
                    <a:pt x="1126" y="1178"/>
                    <a:pt x="1127" y="1177"/>
                  </a:cubicBezTo>
                  <a:cubicBezTo>
                    <a:pt x="1128" y="1176"/>
                    <a:pt x="1134" y="1170"/>
                    <a:pt x="1134" y="1170"/>
                  </a:cubicBezTo>
                  <a:cubicBezTo>
                    <a:pt x="1131" y="1169"/>
                    <a:pt x="1128" y="1167"/>
                    <a:pt x="1127" y="1163"/>
                  </a:cubicBezTo>
                  <a:cubicBezTo>
                    <a:pt x="1126" y="1161"/>
                    <a:pt x="1126" y="1157"/>
                    <a:pt x="1127" y="1154"/>
                  </a:cubicBezTo>
                  <a:cubicBezTo>
                    <a:pt x="1127" y="1151"/>
                    <a:pt x="1124" y="1146"/>
                    <a:pt x="1125" y="1142"/>
                  </a:cubicBezTo>
                  <a:cubicBezTo>
                    <a:pt x="1125" y="1139"/>
                    <a:pt x="1129" y="1138"/>
                    <a:pt x="1129" y="1134"/>
                  </a:cubicBezTo>
                  <a:cubicBezTo>
                    <a:pt x="1130" y="1131"/>
                    <a:pt x="1128" y="1128"/>
                    <a:pt x="1129" y="1124"/>
                  </a:cubicBezTo>
                  <a:cubicBezTo>
                    <a:pt x="1130" y="1119"/>
                    <a:pt x="1131" y="1119"/>
                    <a:pt x="1134" y="1117"/>
                  </a:cubicBezTo>
                  <a:cubicBezTo>
                    <a:pt x="1140" y="1112"/>
                    <a:pt x="1136" y="1112"/>
                    <a:pt x="1136" y="1107"/>
                  </a:cubicBezTo>
                  <a:cubicBezTo>
                    <a:pt x="1136" y="1101"/>
                    <a:pt x="1138" y="1099"/>
                    <a:pt x="1139" y="1095"/>
                  </a:cubicBezTo>
                  <a:cubicBezTo>
                    <a:pt x="1140" y="1093"/>
                    <a:pt x="1140" y="1090"/>
                    <a:pt x="1139" y="1086"/>
                  </a:cubicBezTo>
                  <a:cubicBezTo>
                    <a:pt x="1137" y="1083"/>
                    <a:pt x="1138" y="1081"/>
                    <a:pt x="1141" y="1077"/>
                  </a:cubicBezTo>
                  <a:cubicBezTo>
                    <a:pt x="1145" y="1074"/>
                    <a:pt x="1146" y="1074"/>
                    <a:pt x="1147" y="1069"/>
                  </a:cubicBezTo>
                  <a:cubicBezTo>
                    <a:pt x="1148" y="1065"/>
                    <a:pt x="1149" y="1060"/>
                    <a:pt x="1149" y="1057"/>
                  </a:cubicBezTo>
                  <a:cubicBezTo>
                    <a:pt x="1150" y="1053"/>
                    <a:pt x="1152" y="1051"/>
                    <a:pt x="1154" y="1047"/>
                  </a:cubicBezTo>
                  <a:cubicBezTo>
                    <a:pt x="1156" y="1043"/>
                    <a:pt x="1159" y="1033"/>
                    <a:pt x="1163" y="1033"/>
                  </a:cubicBezTo>
                  <a:cubicBezTo>
                    <a:pt x="1168" y="1032"/>
                    <a:pt x="1174" y="1029"/>
                    <a:pt x="1178" y="1025"/>
                  </a:cubicBezTo>
                  <a:cubicBezTo>
                    <a:pt x="1180" y="1022"/>
                    <a:pt x="1184" y="1012"/>
                    <a:pt x="1185" y="1011"/>
                  </a:cubicBezTo>
                  <a:cubicBezTo>
                    <a:pt x="1189" y="1011"/>
                    <a:pt x="1189" y="1008"/>
                    <a:pt x="1192" y="1006"/>
                  </a:cubicBezTo>
                  <a:cubicBezTo>
                    <a:pt x="1194" y="1003"/>
                    <a:pt x="1201" y="998"/>
                    <a:pt x="1205" y="997"/>
                  </a:cubicBezTo>
                  <a:cubicBezTo>
                    <a:pt x="1206" y="997"/>
                    <a:pt x="1207" y="997"/>
                    <a:pt x="1208" y="996"/>
                  </a:cubicBezTo>
                  <a:cubicBezTo>
                    <a:pt x="1213" y="995"/>
                    <a:pt x="1218" y="996"/>
                    <a:pt x="1223" y="995"/>
                  </a:cubicBezTo>
                  <a:cubicBezTo>
                    <a:pt x="1227" y="994"/>
                    <a:pt x="1232" y="994"/>
                    <a:pt x="1236" y="993"/>
                  </a:cubicBezTo>
                  <a:cubicBezTo>
                    <a:pt x="1239" y="992"/>
                    <a:pt x="1245" y="990"/>
                    <a:pt x="1249" y="991"/>
                  </a:cubicBezTo>
                  <a:cubicBezTo>
                    <a:pt x="1253" y="992"/>
                    <a:pt x="1260" y="997"/>
                    <a:pt x="1260" y="997"/>
                  </a:cubicBezTo>
                  <a:cubicBezTo>
                    <a:pt x="1266" y="999"/>
                    <a:pt x="1263" y="1005"/>
                    <a:pt x="1262" y="1006"/>
                  </a:cubicBezTo>
                  <a:cubicBezTo>
                    <a:pt x="1259" y="1009"/>
                    <a:pt x="1256" y="1012"/>
                    <a:pt x="1253" y="1013"/>
                  </a:cubicBezTo>
                  <a:cubicBezTo>
                    <a:pt x="1250" y="1016"/>
                    <a:pt x="1247" y="1020"/>
                    <a:pt x="1246" y="1024"/>
                  </a:cubicBezTo>
                  <a:cubicBezTo>
                    <a:pt x="1245" y="1027"/>
                    <a:pt x="1245" y="1029"/>
                    <a:pt x="1245" y="1033"/>
                  </a:cubicBezTo>
                  <a:cubicBezTo>
                    <a:pt x="1245" y="1036"/>
                    <a:pt x="1241" y="1041"/>
                    <a:pt x="1240" y="1045"/>
                  </a:cubicBezTo>
                  <a:cubicBezTo>
                    <a:pt x="1240" y="1048"/>
                    <a:pt x="1238" y="1053"/>
                    <a:pt x="1236" y="1057"/>
                  </a:cubicBezTo>
                  <a:cubicBezTo>
                    <a:pt x="1234" y="1061"/>
                    <a:pt x="1233" y="1064"/>
                    <a:pt x="1231" y="1067"/>
                  </a:cubicBezTo>
                  <a:cubicBezTo>
                    <a:pt x="1227" y="1070"/>
                    <a:pt x="1226" y="1073"/>
                    <a:pt x="1225" y="1080"/>
                  </a:cubicBezTo>
                  <a:cubicBezTo>
                    <a:pt x="1224" y="1086"/>
                    <a:pt x="1226" y="1093"/>
                    <a:pt x="1224" y="1099"/>
                  </a:cubicBezTo>
                  <a:cubicBezTo>
                    <a:pt x="1223" y="1103"/>
                    <a:pt x="1222" y="1108"/>
                    <a:pt x="1222" y="1112"/>
                  </a:cubicBezTo>
                  <a:cubicBezTo>
                    <a:pt x="1222" y="1118"/>
                    <a:pt x="1226" y="1119"/>
                    <a:pt x="1228" y="1123"/>
                  </a:cubicBezTo>
                  <a:cubicBezTo>
                    <a:pt x="1228" y="1124"/>
                    <a:pt x="1229" y="1125"/>
                    <a:pt x="1229" y="1127"/>
                  </a:cubicBezTo>
                  <a:cubicBezTo>
                    <a:pt x="1231" y="1131"/>
                    <a:pt x="1233" y="1134"/>
                    <a:pt x="1234" y="1137"/>
                  </a:cubicBezTo>
                  <a:cubicBezTo>
                    <a:pt x="1236" y="1140"/>
                    <a:pt x="1236" y="1143"/>
                    <a:pt x="1237" y="1146"/>
                  </a:cubicBezTo>
                  <a:cubicBezTo>
                    <a:pt x="1239" y="1151"/>
                    <a:pt x="1239" y="1152"/>
                    <a:pt x="1239" y="1158"/>
                  </a:cubicBezTo>
                  <a:cubicBezTo>
                    <a:pt x="1239" y="1162"/>
                    <a:pt x="1238" y="1166"/>
                    <a:pt x="1238" y="1170"/>
                  </a:cubicBezTo>
                  <a:cubicBezTo>
                    <a:pt x="1238" y="1174"/>
                    <a:pt x="1239" y="1177"/>
                    <a:pt x="1240" y="1180"/>
                  </a:cubicBezTo>
                  <a:cubicBezTo>
                    <a:pt x="1241" y="1184"/>
                    <a:pt x="1249" y="1192"/>
                    <a:pt x="1252" y="1195"/>
                  </a:cubicBezTo>
                  <a:cubicBezTo>
                    <a:pt x="1254" y="1198"/>
                    <a:pt x="1256" y="1203"/>
                    <a:pt x="1257" y="1207"/>
                  </a:cubicBezTo>
                  <a:cubicBezTo>
                    <a:pt x="1257" y="1210"/>
                    <a:pt x="1265" y="1216"/>
                    <a:pt x="1267" y="1217"/>
                  </a:cubicBezTo>
                  <a:cubicBezTo>
                    <a:pt x="1270" y="1219"/>
                    <a:pt x="1275" y="1221"/>
                    <a:pt x="1279" y="1223"/>
                  </a:cubicBezTo>
                  <a:cubicBezTo>
                    <a:pt x="1281" y="1225"/>
                    <a:pt x="1286" y="1228"/>
                    <a:pt x="1289" y="1230"/>
                  </a:cubicBezTo>
                  <a:cubicBezTo>
                    <a:pt x="1294" y="1232"/>
                    <a:pt x="1293" y="1232"/>
                    <a:pt x="1294" y="1236"/>
                  </a:cubicBezTo>
                  <a:cubicBezTo>
                    <a:pt x="1295" y="1237"/>
                    <a:pt x="1292" y="1242"/>
                    <a:pt x="1291" y="1244"/>
                  </a:cubicBezTo>
                  <a:cubicBezTo>
                    <a:pt x="1291" y="1247"/>
                    <a:pt x="1287" y="1250"/>
                    <a:pt x="1286" y="1251"/>
                  </a:cubicBezTo>
                  <a:cubicBezTo>
                    <a:pt x="1283" y="1254"/>
                    <a:pt x="1283" y="1255"/>
                    <a:pt x="1278" y="1255"/>
                  </a:cubicBezTo>
                  <a:cubicBezTo>
                    <a:pt x="1274" y="1255"/>
                    <a:pt x="1271" y="1258"/>
                    <a:pt x="1269" y="1260"/>
                  </a:cubicBezTo>
                  <a:cubicBezTo>
                    <a:pt x="1266" y="1263"/>
                    <a:pt x="1263" y="1265"/>
                    <a:pt x="1262" y="1268"/>
                  </a:cubicBezTo>
                  <a:cubicBezTo>
                    <a:pt x="1260" y="1271"/>
                    <a:pt x="1259" y="1273"/>
                    <a:pt x="1255" y="1276"/>
                  </a:cubicBezTo>
                  <a:cubicBezTo>
                    <a:pt x="1253" y="1278"/>
                    <a:pt x="1262" y="1275"/>
                    <a:pt x="1264" y="1274"/>
                  </a:cubicBezTo>
                  <a:cubicBezTo>
                    <a:pt x="1269" y="1272"/>
                    <a:pt x="1272" y="1272"/>
                    <a:pt x="1275" y="1270"/>
                  </a:cubicBezTo>
                  <a:cubicBezTo>
                    <a:pt x="1278" y="1269"/>
                    <a:pt x="1280" y="1264"/>
                    <a:pt x="1284" y="1263"/>
                  </a:cubicBezTo>
                  <a:cubicBezTo>
                    <a:pt x="1287" y="1262"/>
                    <a:pt x="1291" y="1262"/>
                    <a:pt x="1294" y="1263"/>
                  </a:cubicBezTo>
                  <a:cubicBezTo>
                    <a:pt x="1294" y="1263"/>
                    <a:pt x="1297" y="1273"/>
                    <a:pt x="1298" y="1274"/>
                  </a:cubicBezTo>
                  <a:cubicBezTo>
                    <a:pt x="1301" y="1276"/>
                    <a:pt x="1304" y="1264"/>
                    <a:pt x="1304" y="1262"/>
                  </a:cubicBezTo>
                  <a:cubicBezTo>
                    <a:pt x="1304" y="1257"/>
                    <a:pt x="1303" y="1255"/>
                    <a:pt x="1302" y="1251"/>
                  </a:cubicBezTo>
                  <a:cubicBezTo>
                    <a:pt x="1301" y="1246"/>
                    <a:pt x="1303" y="1243"/>
                    <a:pt x="1305" y="1240"/>
                  </a:cubicBezTo>
                  <a:cubicBezTo>
                    <a:pt x="1307" y="1237"/>
                    <a:pt x="1310" y="1234"/>
                    <a:pt x="1310" y="1231"/>
                  </a:cubicBezTo>
                  <a:cubicBezTo>
                    <a:pt x="1311" y="1228"/>
                    <a:pt x="1308" y="1222"/>
                    <a:pt x="1306" y="1219"/>
                  </a:cubicBezTo>
                  <a:cubicBezTo>
                    <a:pt x="1303" y="1212"/>
                    <a:pt x="1304" y="1208"/>
                    <a:pt x="1296" y="1206"/>
                  </a:cubicBezTo>
                  <a:cubicBezTo>
                    <a:pt x="1291" y="1205"/>
                    <a:pt x="1288" y="1205"/>
                    <a:pt x="1283" y="1202"/>
                  </a:cubicBezTo>
                  <a:cubicBezTo>
                    <a:pt x="1279" y="1200"/>
                    <a:pt x="1273" y="1195"/>
                    <a:pt x="1270" y="1192"/>
                  </a:cubicBezTo>
                  <a:cubicBezTo>
                    <a:pt x="1270" y="1191"/>
                    <a:pt x="1269" y="1190"/>
                    <a:pt x="1268" y="1190"/>
                  </a:cubicBezTo>
                  <a:cubicBezTo>
                    <a:pt x="1265" y="1187"/>
                    <a:pt x="1267" y="1183"/>
                    <a:pt x="1264" y="1180"/>
                  </a:cubicBezTo>
                  <a:cubicBezTo>
                    <a:pt x="1260" y="1176"/>
                    <a:pt x="1263" y="1173"/>
                    <a:pt x="1266" y="1168"/>
                  </a:cubicBezTo>
                  <a:cubicBezTo>
                    <a:pt x="1268" y="1165"/>
                    <a:pt x="1269" y="1164"/>
                    <a:pt x="1269" y="1159"/>
                  </a:cubicBezTo>
                  <a:cubicBezTo>
                    <a:pt x="1270" y="1156"/>
                    <a:pt x="1274" y="1154"/>
                    <a:pt x="1277" y="1153"/>
                  </a:cubicBezTo>
                  <a:cubicBezTo>
                    <a:pt x="1280" y="1153"/>
                    <a:pt x="1282" y="1147"/>
                    <a:pt x="1282" y="1144"/>
                  </a:cubicBezTo>
                  <a:cubicBezTo>
                    <a:pt x="1283" y="1140"/>
                    <a:pt x="1282" y="1139"/>
                    <a:pt x="1281" y="1137"/>
                  </a:cubicBezTo>
                  <a:cubicBezTo>
                    <a:pt x="1279" y="1133"/>
                    <a:pt x="1274" y="1139"/>
                    <a:pt x="1272" y="1129"/>
                  </a:cubicBezTo>
                  <a:cubicBezTo>
                    <a:pt x="1272" y="1125"/>
                    <a:pt x="1268" y="1123"/>
                    <a:pt x="1266" y="1121"/>
                  </a:cubicBezTo>
                  <a:cubicBezTo>
                    <a:pt x="1263" y="1118"/>
                    <a:pt x="1261" y="1116"/>
                    <a:pt x="1258" y="1112"/>
                  </a:cubicBezTo>
                  <a:cubicBezTo>
                    <a:pt x="1256" y="1107"/>
                    <a:pt x="1254" y="1106"/>
                    <a:pt x="1251" y="1100"/>
                  </a:cubicBezTo>
                  <a:cubicBezTo>
                    <a:pt x="1249" y="1096"/>
                    <a:pt x="1248" y="1092"/>
                    <a:pt x="1247" y="1087"/>
                  </a:cubicBezTo>
                  <a:cubicBezTo>
                    <a:pt x="1246" y="1082"/>
                    <a:pt x="1252" y="1080"/>
                    <a:pt x="1256" y="1079"/>
                  </a:cubicBezTo>
                  <a:cubicBezTo>
                    <a:pt x="1259" y="1079"/>
                    <a:pt x="1263" y="1083"/>
                    <a:pt x="1265" y="1084"/>
                  </a:cubicBezTo>
                  <a:cubicBezTo>
                    <a:pt x="1273" y="1088"/>
                    <a:pt x="1284" y="1089"/>
                    <a:pt x="1294" y="1089"/>
                  </a:cubicBezTo>
                  <a:cubicBezTo>
                    <a:pt x="1299" y="1089"/>
                    <a:pt x="1285" y="1083"/>
                    <a:pt x="1284" y="1082"/>
                  </a:cubicBezTo>
                  <a:cubicBezTo>
                    <a:pt x="1279" y="1080"/>
                    <a:pt x="1273" y="1078"/>
                    <a:pt x="1269" y="1076"/>
                  </a:cubicBezTo>
                  <a:cubicBezTo>
                    <a:pt x="1264" y="1073"/>
                    <a:pt x="1255" y="1069"/>
                    <a:pt x="1250" y="1067"/>
                  </a:cubicBezTo>
                  <a:cubicBezTo>
                    <a:pt x="1245" y="1065"/>
                    <a:pt x="1256" y="1062"/>
                    <a:pt x="1257" y="1062"/>
                  </a:cubicBezTo>
                  <a:cubicBezTo>
                    <a:pt x="1261" y="1061"/>
                    <a:pt x="1265" y="1061"/>
                    <a:pt x="1268" y="1060"/>
                  </a:cubicBezTo>
                  <a:cubicBezTo>
                    <a:pt x="1275" y="1058"/>
                    <a:pt x="1274" y="1060"/>
                    <a:pt x="1269" y="1055"/>
                  </a:cubicBezTo>
                  <a:cubicBezTo>
                    <a:pt x="1267" y="1053"/>
                    <a:pt x="1264" y="1051"/>
                    <a:pt x="1262" y="1050"/>
                  </a:cubicBezTo>
                  <a:cubicBezTo>
                    <a:pt x="1259" y="1047"/>
                    <a:pt x="1266" y="1040"/>
                    <a:pt x="1267" y="1040"/>
                  </a:cubicBezTo>
                  <a:cubicBezTo>
                    <a:pt x="1272" y="1037"/>
                    <a:pt x="1272" y="1040"/>
                    <a:pt x="1274" y="1035"/>
                  </a:cubicBezTo>
                  <a:cubicBezTo>
                    <a:pt x="1276" y="1032"/>
                    <a:pt x="1280" y="1029"/>
                    <a:pt x="1281" y="1027"/>
                  </a:cubicBezTo>
                  <a:cubicBezTo>
                    <a:pt x="1284" y="1024"/>
                    <a:pt x="1287" y="1024"/>
                    <a:pt x="1291" y="1024"/>
                  </a:cubicBezTo>
                  <a:cubicBezTo>
                    <a:pt x="1294" y="1024"/>
                    <a:pt x="1298" y="1032"/>
                    <a:pt x="1300" y="1025"/>
                  </a:cubicBezTo>
                  <a:cubicBezTo>
                    <a:pt x="1301" y="1022"/>
                    <a:pt x="1297" y="1020"/>
                    <a:pt x="1300" y="1015"/>
                  </a:cubicBezTo>
                  <a:cubicBezTo>
                    <a:pt x="1302" y="1011"/>
                    <a:pt x="1312" y="1007"/>
                    <a:pt x="1315" y="1005"/>
                  </a:cubicBezTo>
                  <a:cubicBezTo>
                    <a:pt x="1319" y="1004"/>
                    <a:pt x="1322" y="1000"/>
                    <a:pt x="1327" y="999"/>
                  </a:cubicBezTo>
                  <a:cubicBezTo>
                    <a:pt x="1331" y="997"/>
                    <a:pt x="1337" y="993"/>
                    <a:pt x="1341" y="991"/>
                  </a:cubicBezTo>
                  <a:cubicBezTo>
                    <a:pt x="1345" y="989"/>
                    <a:pt x="1347" y="989"/>
                    <a:pt x="1352" y="987"/>
                  </a:cubicBezTo>
                  <a:cubicBezTo>
                    <a:pt x="1359" y="986"/>
                    <a:pt x="1371" y="985"/>
                    <a:pt x="1374" y="989"/>
                  </a:cubicBezTo>
                  <a:cubicBezTo>
                    <a:pt x="1376" y="992"/>
                    <a:pt x="1376" y="998"/>
                    <a:pt x="1377" y="1000"/>
                  </a:cubicBezTo>
                  <a:cubicBezTo>
                    <a:pt x="1379" y="1003"/>
                    <a:pt x="1378" y="1007"/>
                    <a:pt x="1378" y="1011"/>
                  </a:cubicBezTo>
                  <a:cubicBezTo>
                    <a:pt x="1377" y="1015"/>
                    <a:pt x="1377" y="1017"/>
                    <a:pt x="1378" y="1021"/>
                  </a:cubicBezTo>
                  <a:cubicBezTo>
                    <a:pt x="1379" y="1025"/>
                    <a:pt x="1377" y="1026"/>
                    <a:pt x="1378" y="1030"/>
                  </a:cubicBezTo>
                  <a:cubicBezTo>
                    <a:pt x="1379" y="1033"/>
                    <a:pt x="1386" y="1034"/>
                    <a:pt x="1389" y="1035"/>
                  </a:cubicBezTo>
                  <a:cubicBezTo>
                    <a:pt x="1395" y="1036"/>
                    <a:pt x="1402" y="1038"/>
                    <a:pt x="1402" y="1044"/>
                  </a:cubicBezTo>
                  <a:cubicBezTo>
                    <a:pt x="1402" y="1047"/>
                    <a:pt x="1398" y="1054"/>
                    <a:pt x="1397" y="1058"/>
                  </a:cubicBezTo>
                  <a:cubicBezTo>
                    <a:pt x="1396" y="1064"/>
                    <a:pt x="1404" y="1064"/>
                    <a:pt x="1407" y="1067"/>
                  </a:cubicBezTo>
                  <a:cubicBezTo>
                    <a:pt x="1410" y="1069"/>
                    <a:pt x="1414" y="1076"/>
                    <a:pt x="1417" y="1079"/>
                  </a:cubicBezTo>
                  <a:cubicBezTo>
                    <a:pt x="1420" y="1081"/>
                    <a:pt x="1418" y="1085"/>
                    <a:pt x="1417" y="1088"/>
                  </a:cubicBezTo>
                  <a:cubicBezTo>
                    <a:pt x="1416" y="1093"/>
                    <a:pt x="1416" y="1098"/>
                    <a:pt x="1415" y="1103"/>
                  </a:cubicBezTo>
                  <a:cubicBezTo>
                    <a:pt x="1414" y="1107"/>
                    <a:pt x="1415" y="1110"/>
                    <a:pt x="1415" y="1115"/>
                  </a:cubicBezTo>
                  <a:cubicBezTo>
                    <a:pt x="1415" y="1120"/>
                    <a:pt x="1417" y="1124"/>
                    <a:pt x="1415" y="1130"/>
                  </a:cubicBezTo>
                  <a:cubicBezTo>
                    <a:pt x="1414" y="1134"/>
                    <a:pt x="1417" y="1136"/>
                    <a:pt x="1417" y="1139"/>
                  </a:cubicBezTo>
                  <a:cubicBezTo>
                    <a:pt x="1418" y="1143"/>
                    <a:pt x="1414" y="1145"/>
                    <a:pt x="1413" y="1148"/>
                  </a:cubicBezTo>
                  <a:cubicBezTo>
                    <a:pt x="1412" y="1150"/>
                    <a:pt x="1416" y="1154"/>
                    <a:pt x="1417" y="1156"/>
                  </a:cubicBezTo>
                  <a:cubicBezTo>
                    <a:pt x="1420" y="1162"/>
                    <a:pt x="1427" y="1153"/>
                    <a:pt x="1428" y="1151"/>
                  </a:cubicBezTo>
                  <a:cubicBezTo>
                    <a:pt x="1429" y="1149"/>
                    <a:pt x="1430" y="1138"/>
                    <a:pt x="1430" y="1136"/>
                  </a:cubicBezTo>
                  <a:cubicBezTo>
                    <a:pt x="1430" y="1131"/>
                    <a:pt x="1430" y="1127"/>
                    <a:pt x="1431" y="1122"/>
                  </a:cubicBezTo>
                  <a:cubicBezTo>
                    <a:pt x="1432" y="1118"/>
                    <a:pt x="1433" y="1114"/>
                    <a:pt x="1433" y="1110"/>
                  </a:cubicBezTo>
                  <a:cubicBezTo>
                    <a:pt x="1433" y="1105"/>
                    <a:pt x="1435" y="1101"/>
                    <a:pt x="1436" y="1098"/>
                  </a:cubicBezTo>
                  <a:cubicBezTo>
                    <a:pt x="1438" y="1093"/>
                    <a:pt x="1439" y="1091"/>
                    <a:pt x="1442" y="1097"/>
                  </a:cubicBezTo>
                  <a:cubicBezTo>
                    <a:pt x="1443" y="1100"/>
                    <a:pt x="1443" y="1107"/>
                    <a:pt x="1443" y="1110"/>
                  </a:cubicBezTo>
                  <a:cubicBezTo>
                    <a:pt x="1444" y="1114"/>
                    <a:pt x="1453" y="1106"/>
                    <a:pt x="1453" y="1105"/>
                  </a:cubicBezTo>
                  <a:cubicBezTo>
                    <a:pt x="1456" y="1103"/>
                    <a:pt x="1459" y="1109"/>
                    <a:pt x="1462" y="1111"/>
                  </a:cubicBezTo>
                  <a:cubicBezTo>
                    <a:pt x="1465" y="1114"/>
                    <a:pt x="1468" y="1111"/>
                    <a:pt x="1470" y="1108"/>
                  </a:cubicBezTo>
                  <a:cubicBezTo>
                    <a:pt x="1474" y="1102"/>
                    <a:pt x="1485" y="1103"/>
                    <a:pt x="1493" y="1103"/>
                  </a:cubicBezTo>
                  <a:cubicBezTo>
                    <a:pt x="1494" y="1103"/>
                    <a:pt x="1495" y="1103"/>
                    <a:pt x="1496" y="1103"/>
                  </a:cubicBezTo>
                  <a:cubicBezTo>
                    <a:pt x="1499" y="1103"/>
                    <a:pt x="1493" y="1099"/>
                    <a:pt x="1490" y="1098"/>
                  </a:cubicBezTo>
                  <a:cubicBezTo>
                    <a:pt x="1486" y="1097"/>
                    <a:pt x="1483" y="1096"/>
                    <a:pt x="1479" y="1095"/>
                  </a:cubicBezTo>
                  <a:cubicBezTo>
                    <a:pt x="1477" y="1094"/>
                    <a:pt x="1476" y="1082"/>
                    <a:pt x="1476" y="1079"/>
                  </a:cubicBezTo>
                  <a:cubicBezTo>
                    <a:pt x="1476" y="1074"/>
                    <a:pt x="1479" y="1073"/>
                    <a:pt x="1482" y="1071"/>
                  </a:cubicBezTo>
                  <a:cubicBezTo>
                    <a:pt x="1484" y="1070"/>
                    <a:pt x="1488" y="1065"/>
                    <a:pt x="1491" y="1062"/>
                  </a:cubicBezTo>
                  <a:cubicBezTo>
                    <a:pt x="1494" y="1060"/>
                    <a:pt x="1496" y="1060"/>
                    <a:pt x="1499" y="1057"/>
                  </a:cubicBezTo>
                  <a:cubicBezTo>
                    <a:pt x="1501" y="1055"/>
                    <a:pt x="1507" y="1054"/>
                    <a:pt x="1511" y="1054"/>
                  </a:cubicBezTo>
                  <a:cubicBezTo>
                    <a:pt x="1517" y="1054"/>
                    <a:pt x="1521" y="1054"/>
                    <a:pt x="1527" y="1054"/>
                  </a:cubicBezTo>
                  <a:cubicBezTo>
                    <a:pt x="1532" y="1054"/>
                    <a:pt x="1536" y="1058"/>
                    <a:pt x="1542" y="1059"/>
                  </a:cubicBezTo>
                  <a:cubicBezTo>
                    <a:pt x="1549" y="1060"/>
                    <a:pt x="1552" y="1060"/>
                    <a:pt x="1559" y="1059"/>
                  </a:cubicBezTo>
                  <a:cubicBezTo>
                    <a:pt x="1567" y="1057"/>
                    <a:pt x="1575" y="1052"/>
                    <a:pt x="1578" y="1059"/>
                  </a:cubicBezTo>
                  <a:cubicBezTo>
                    <a:pt x="1580" y="1062"/>
                    <a:pt x="1584" y="1066"/>
                    <a:pt x="1586" y="1068"/>
                  </a:cubicBezTo>
                  <a:cubicBezTo>
                    <a:pt x="1587" y="1070"/>
                    <a:pt x="1588" y="1075"/>
                    <a:pt x="1590" y="1078"/>
                  </a:cubicBezTo>
                  <a:cubicBezTo>
                    <a:pt x="1593" y="1081"/>
                    <a:pt x="1592" y="1080"/>
                    <a:pt x="1595" y="1079"/>
                  </a:cubicBezTo>
                  <a:cubicBezTo>
                    <a:pt x="1598" y="1083"/>
                    <a:pt x="1595" y="1089"/>
                    <a:pt x="1594" y="1092"/>
                  </a:cubicBezTo>
                  <a:cubicBezTo>
                    <a:pt x="1592" y="1099"/>
                    <a:pt x="1598" y="1098"/>
                    <a:pt x="1604" y="1098"/>
                  </a:cubicBezTo>
                  <a:cubicBezTo>
                    <a:pt x="1608" y="1098"/>
                    <a:pt x="1615" y="1097"/>
                    <a:pt x="1619" y="1095"/>
                  </a:cubicBezTo>
                  <a:cubicBezTo>
                    <a:pt x="1623" y="1094"/>
                    <a:pt x="1627" y="1099"/>
                    <a:pt x="1628" y="1100"/>
                  </a:cubicBezTo>
                  <a:cubicBezTo>
                    <a:pt x="1629" y="1101"/>
                    <a:pt x="1624" y="1106"/>
                    <a:pt x="1624" y="1107"/>
                  </a:cubicBezTo>
                  <a:cubicBezTo>
                    <a:pt x="1623" y="1109"/>
                    <a:pt x="1624" y="1115"/>
                    <a:pt x="1624" y="1117"/>
                  </a:cubicBezTo>
                  <a:cubicBezTo>
                    <a:pt x="1624" y="1121"/>
                    <a:pt x="1620" y="1125"/>
                    <a:pt x="1619" y="1129"/>
                  </a:cubicBezTo>
                  <a:cubicBezTo>
                    <a:pt x="1619" y="1132"/>
                    <a:pt x="1616" y="1134"/>
                    <a:pt x="1617" y="1138"/>
                  </a:cubicBezTo>
                  <a:cubicBezTo>
                    <a:pt x="1619" y="1143"/>
                    <a:pt x="1622" y="1139"/>
                    <a:pt x="1623" y="1137"/>
                  </a:cubicBezTo>
                  <a:cubicBezTo>
                    <a:pt x="1624" y="1132"/>
                    <a:pt x="1627" y="1129"/>
                    <a:pt x="1629" y="1126"/>
                  </a:cubicBezTo>
                  <a:cubicBezTo>
                    <a:pt x="1630" y="1125"/>
                    <a:pt x="1637" y="1122"/>
                    <a:pt x="1639" y="1121"/>
                  </a:cubicBezTo>
                  <a:cubicBezTo>
                    <a:pt x="1641" y="1120"/>
                    <a:pt x="1644" y="1116"/>
                    <a:pt x="1646" y="1115"/>
                  </a:cubicBezTo>
                  <a:cubicBezTo>
                    <a:pt x="1649" y="1111"/>
                    <a:pt x="1650" y="1110"/>
                    <a:pt x="1652" y="1115"/>
                  </a:cubicBezTo>
                  <a:cubicBezTo>
                    <a:pt x="1654" y="1118"/>
                    <a:pt x="1653" y="1121"/>
                    <a:pt x="1653" y="1126"/>
                  </a:cubicBezTo>
                  <a:cubicBezTo>
                    <a:pt x="1653" y="1131"/>
                    <a:pt x="1650" y="1135"/>
                    <a:pt x="1651" y="1139"/>
                  </a:cubicBezTo>
                  <a:cubicBezTo>
                    <a:pt x="1652" y="1143"/>
                    <a:pt x="1649" y="1150"/>
                    <a:pt x="1655" y="1145"/>
                  </a:cubicBezTo>
                  <a:cubicBezTo>
                    <a:pt x="1663" y="1137"/>
                    <a:pt x="1659" y="1138"/>
                    <a:pt x="1665" y="1144"/>
                  </a:cubicBezTo>
                  <a:cubicBezTo>
                    <a:pt x="1668" y="1147"/>
                    <a:pt x="1671" y="1148"/>
                    <a:pt x="1675" y="1148"/>
                  </a:cubicBezTo>
                  <a:cubicBezTo>
                    <a:pt x="1680" y="1148"/>
                    <a:pt x="1675" y="1144"/>
                    <a:pt x="1673" y="1143"/>
                  </a:cubicBezTo>
                  <a:cubicBezTo>
                    <a:pt x="1670" y="1141"/>
                    <a:pt x="1672" y="1135"/>
                    <a:pt x="1673" y="1133"/>
                  </a:cubicBezTo>
                  <a:cubicBezTo>
                    <a:pt x="1674" y="1132"/>
                    <a:pt x="1682" y="1128"/>
                    <a:pt x="1682" y="1128"/>
                  </a:cubicBezTo>
                  <a:cubicBezTo>
                    <a:pt x="1683" y="1128"/>
                    <a:pt x="1687" y="1117"/>
                    <a:pt x="1687" y="1117"/>
                  </a:cubicBezTo>
                  <a:cubicBezTo>
                    <a:pt x="1688" y="1113"/>
                    <a:pt x="1687" y="1110"/>
                    <a:pt x="1692" y="1110"/>
                  </a:cubicBezTo>
                  <a:cubicBezTo>
                    <a:pt x="1696" y="1110"/>
                    <a:pt x="1697" y="1111"/>
                    <a:pt x="1700" y="1112"/>
                  </a:cubicBezTo>
                  <a:cubicBezTo>
                    <a:pt x="1705" y="1115"/>
                    <a:pt x="1711" y="1115"/>
                    <a:pt x="1715" y="1117"/>
                  </a:cubicBezTo>
                  <a:cubicBezTo>
                    <a:pt x="1719" y="1120"/>
                    <a:pt x="1725" y="1119"/>
                    <a:pt x="1730" y="1120"/>
                  </a:cubicBezTo>
                  <a:cubicBezTo>
                    <a:pt x="1734" y="1120"/>
                    <a:pt x="1736" y="1121"/>
                    <a:pt x="1740" y="1122"/>
                  </a:cubicBezTo>
                  <a:cubicBezTo>
                    <a:pt x="1744" y="1123"/>
                    <a:pt x="1747" y="1128"/>
                    <a:pt x="1751" y="1130"/>
                  </a:cubicBezTo>
                  <a:cubicBezTo>
                    <a:pt x="1755" y="1132"/>
                    <a:pt x="1755" y="1140"/>
                    <a:pt x="1755" y="1142"/>
                  </a:cubicBezTo>
                  <a:cubicBezTo>
                    <a:pt x="1755" y="1148"/>
                    <a:pt x="1755" y="1149"/>
                    <a:pt x="1752" y="1151"/>
                  </a:cubicBezTo>
                  <a:cubicBezTo>
                    <a:pt x="1749" y="1153"/>
                    <a:pt x="1746" y="1154"/>
                    <a:pt x="1743" y="1156"/>
                  </a:cubicBezTo>
                  <a:cubicBezTo>
                    <a:pt x="1741" y="1158"/>
                    <a:pt x="1739" y="1162"/>
                    <a:pt x="1737" y="1164"/>
                  </a:cubicBezTo>
                  <a:cubicBezTo>
                    <a:pt x="1731" y="1170"/>
                    <a:pt x="1740" y="1169"/>
                    <a:pt x="1745" y="1169"/>
                  </a:cubicBezTo>
                  <a:cubicBezTo>
                    <a:pt x="1752" y="1169"/>
                    <a:pt x="1753" y="1168"/>
                    <a:pt x="1757" y="1164"/>
                  </a:cubicBezTo>
                  <a:cubicBezTo>
                    <a:pt x="1759" y="1162"/>
                    <a:pt x="1761" y="1159"/>
                    <a:pt x="1763" y="1157"/>
                  </a:cubicBezTo>
                  <a:cubicBezTo>
                    <a:pt x="1766" y="1154"/>
                    <a:pt x="1769" y="1155"/>
                    <a:pt x="1773" y="1157"/>
                  </a:cubicBezTo>
                  <a:cubicBezTo>
                    <a:pt x="1774" y="1157"/>
                    <a:pt x="1775" y="1169"/>
                    <a:pt x="1776" y="1170"/>
                  </a:cubicBezTo>
                  <a:cubicBezTo>
                    <a:pt x="1777" y="1174"/>
                    <a:pt x="1779" y="1179"/>
                    <a:pt x="1780" y="1182"/>
                  </a:cubicBezTo>
                  <a:cubicBezTo>
                    <a:pt x="1781" y="1187"/>
                    <a:pt x="1786" y="1183"/>
                    <a:pt x="1788" y="1182"/>
                  </a:cubicBezTo>
                  <a:cubicBezTo>
                    <a:pt x="1792" y="1180"/>
                    <a:pt x="1794" y="1175"/>
                    <a:pt x="1796" y="1172"/>
                  </a:cubicBezTo>
                  <a:cubicBezTo>
                    <a:pt x="1797" y="1169"/>
                    <a:pt x="1800" y="1167"/>
                    <a:pt x="1801" y="1165"/>
                  </a:cubicBezTo>
                  <a:cubicBezTo>
                    <a:pt x="1804" y="1162"/>
                    <a:pt x="1807" y="1174"/>
                    <a:pt x="1807" y="1176"/>
                  </a:cubicBezTo>
                  <a:cubicBezTo>
                    <a:pt x="1807" y="1179"/>
                    <a:pt x="1801" y="1184"/>
                    <a:pt x="1799" y="1185"/>
                  </a:cubicBezTo>
                  <a:cubicBezTo>
                    <a:pt x="1797" y="1187"/>
                    <a:pt x="1803" y="1193"/>
                    <a:pt x="1807" y="1190"/>
                  </a:cubicBezTo>
                  <a:cubicBezTo>
                    <a:pt x="1809" y="1188"/>
                    <a:pt x="1810" y="1183"/>
                    <a:pt x="1810" y="1180"/>
                  </a:cubicBezTo>
                  <a:cubicBezTo>
                    <a:pt x="1810" y="1177"/>
                    <a:pt x="1817" y="1174"/>
                    <a:pt x="1818" y="1173"/>
                  </a:cubicBezTo>
                  <a:cubicBezTo>
                    <a:pt x="1822" y="1169"/>
                    <a:pt x="1840" y="1171"/>
                    <a:pt x="1847" y="1171"/>
                  </a:cubicBezTo>
                  <a:cubicBezTo>
                    <a:pt x="1853" y="1171"/>
                    <a:pt x="1855" y="1173"/>
                    <a:pt x="1858" y="1174"/>
                  </a:cubicBezTo>
                  <a:cubicBezTo>
                    <a:pt x="1861" y="1175"/>
                    <a:pt x="1862" y="1174"/>
                    <a:pt x="1861" y="1179"/>
                  </a:cubicBezTo>
                  <a:cubicBezTo>
                    <a:pt x="1860" y="1184"/>
                    <a:pt x="1854" y="1182"/>
                    <a:pt x="1856" y="1189"/>
                  </a:cubicBezTo>
                  <a:cubicBezTo>
                    <a:pt x="1858" y="1197"/>
                    <a:pt x="1865" y="1192"/>
                    <a:pt x="1858" y="1200"/>
                  </a:cubicBezTo>
                  <a:cubicBezTo>
                    <a:pt x="1856" y="1203"/>
                    <a:pt x="1853" y="1205"/>
                    <a:pt x="1849" y="1209"/>
                  </a:cubicBezTo>
                  <a:cubicBezTo>
                    <a:pt x="1846" y="1212"/>
                    <a:pt x="1843" y="1218"/>
                    <a:pt x="1841" y="1221"/>
                  </a:cubicBezTo>
                  <a:cubicBezTo>
                    <a:pt x="1837" y="1228"/>
                    <a:pt x="1839" y="1226"/>
                    <a:pt x="1846" y="1221"/>
                  </a:cubicBezTo>
                  <a:cubicBezTo>
                    <a:pt x="1850" y="1218"/>
                    <a:pt x="1852" y="1216"/>
                    <a:pt x="1855" y="1214"/>
                  </a:cubicBezTo>
                  <a:cubicBezTo>
                    <a:pt x="1858" y="1211"/>
                    <a:pt x="1862" y="1211"/>
                    <a:pt x="1866" y="1211"/>
                  </a:cubicBezTo>
                  <a:cubicBezTo>
                    <a:pt x="1870" y="1212"/>
                    <a:pt x="1867" y="1220"/>
                    <a:pt x="1869" y="1223"/>
                  </a:cubicBezTo>
                  <a:cubicBezTo>
                    <a:pt x="1872" y="1229"/>
                    <a:pt x="1868" y="1230"/>
                    <a:pt x="1874" y="1232"/>
                  </a:cubicBezTo>
                  <a:cubicBezTo>
                    <a:pt x="1878" y="1233"/>
                    <a:pt x="1879" y="1226"/>
                    <a:pt x="1879" y="1223"/>
                  </a:cubicBezTo>
                  <a:cubicBezTo>
                    <a:pt x="1879" y="1219"/>
                    <a:pt x="1883" y="1219"/>
                    <a:pt x="1883" y="1214"/>
                  </a:cubicBezTo>
                  <a:cubicBezTo>
                    <a:pt x="1883" y="1210"/>
                    <a:pt x="1879" y="1210"/>
                    <a:pt x="1877" y="1207"/>
                  </a:cubicBezTo>
                  <a:cubicBezTo>
                    <a:pt x="1875" y="1203"/>
                    <a:pt x="1883" y="1199"/>
                    <a:pt x="1885" y="1199"/>
                  </a:cubicBezTo>
                  <a:cubicBezTo>
                    <a:pt x="1887" y="1199"/>
                    <a:pt x="1893" y="1201"/>
                    <a:pt x="1897" y="1203"/>
                  </a:cubicBezTo>
                  <a:cubicBezTo>
                    <a:pt x="1902" y="1205"/>
                    <a:pt x="1907" y="1209"/>
                    <a:pt x="1913" y="1209"/>
                  </a:cubicBezTo>
                  <a:cubicBezTo>
                    <a:pt x="1924" y="1209"/>
                    <a:pt x="1921" y="1211"/>
                    <a:pt x="1927" y="1216"/>
                  </a:cubicBezTo>
                  <a:cubicBezTo>
                    <a:pt x="1930" y="1219"/>
                    <a:pt x="1929" y="1221"/>
                    <a:pt x="1933" y="1222"/>
                  </a:cubicBezTo>
                  <a:cubicBezTo>
                    <a:pt x="1935" y="1223"/>
                    <a:pt x="1936" y="1232"/>
                    <a:pt x="1936" y="1233"/>
                  </a:cubicBezTo>
                  <a:cubicBezTo>
                    <a:pt x="1926" y="1236"/>
                    <a:pt x="1926" y="1236"/>
                    <a:pt x="1926" y="1236"/>
                  </a:cubicBezTo>
                  <a:cubicBezTo>
                    <a:pt x="1923" y="1237"/>
                    <a:pt x="1922" y="1239"/>
                    <a:pt x="1920" y="1241"/>
                  </a:cubicBezTo>
                  <a:cubicBezTo>
                    <a:pt x="1917" y="1244"/>
                    <a:pt x="1915" y="1241"/>
                    <a:pt x="1914" y="1247"/>
                  </a:cubicBezTo>
                  <a:cubicBezTo>
                    <a:pt x="1912" y="1253"/>
                    <a:pt x="1906" y="1256"/>
                    <a:pt x="1900" y="1259"/>
                  </a:cubicBezTo>
                  <a:cubicBezTo>
                    <a:pt x="1896" y="1261"/>
                    <a:pt x="1894" y="1259"/>
                    <a:pt x="1892" y="1263"/>
                  </a:cubicBezTo>
                  <a:cubicBezTo>
                    <a:pt x="1888" y="1270"/>
                    <a:pt x="1898" y="1268"/>
                    <a:pt x="1901" y="1267"/>
                  </a:cubicBezTo>
                  <a:cubicBezTo>
                    <a:pt x="1906" y="1266"/>
                    <a:pt x="1907" y="1267"/>
                    <a:pt x="1909" y="1274"/>
                  </a:cubicBezTo>
                  <a:cubicBezTo>
                    <a:pt x="1910" y="1279"/>
                    <a:pt x="1913" y="1279"/>
                    <a:pt x="1916" y="1276"/>
                  </a:cubicBezTo>
                  <a:cubicBezTo>
                    <a:pt x="1918" y="1273"/>
                    <a:pt x="1920" y="1271"/>
                    <a:pt x="1922" y="1269"/>
                  </a:cubicBezTo>
                  <a:cubicBezTo>
                    <a:pt x="1923" y="1269"/>
                    <a:pt x="1923" y="1268"/>
                    <a:pt x="1924" y="1267"/>
                  </a:cubicBezTo>
                  <a:cubicBezTo>
                    <a:pt x="1927" y="1265"/>
                    <a:pt x="1934" y="1265"/>
                    <a:pt x="1937" y="1264"/>
                  </a:cubicBezTo>
                  <a:cubicBezTo>
                    <a:pt x="1941" y="1263"/>
                    <a:pt x="1945" y="1263"/>
                    <a:pt x="1949" y="1262"/>
                  </a:cubicBezTo>
                  <a:cubicBezTo>
                    <a:pt x="1955" y="1261"/>
                    <a:pt x="1965" y="1259"/>
                    <a:pt x="1972" y="1260"/>
                  </a:cubicBezTo>
                  <a:cubicBezTo>
                    <a:pt x="1976" y="1261"/>
                    <a:pt x="1977" y="1263"/>
                    <a:pt x="1978" y="1265"/>
                  </a:cubicBezTo>
                  <a:cubicBezTo>
                    <a:pt x="1980" y="1269"/>
                    <a:pt x="1981" y="1268"/>
                    <a:pt x="1978" y="1272"/>
                  </a:cubicBezTo>
                  <a:cubicBezTo>
                    <a:pt x="1976" y="1274"/>
                    <a:pt x="1975" y="1276"/>
                    <a:pt x="1972" y="1277"/>
                  </a:cubicBezTo>
                  <a:cubicBezTo>
                    <a:pt x="1968" y="1277"/>
                    <a:pt x="1964" y="1284"/>
                    <a:pt x="1962" y="1286"/>
                  </a:cubicBezTo>
                  <a:cubicBezTo>
                    <a:pt x="1960" y="1291"/>
                    <a:pt x="1955" y="1291"/>
                    <a:pt x="1950" y="1292"/>
                  </a:cubicBezTo>
                  <a:cubicBezTo>
                    <a:pt x="1945" y="1293"/>
                    <a:pt x="1938" y="1290"/>
                    <a:pt x="1933" y="1289"/>
                  </a:cubicBezTo>
                  <a:cubicBezTo>
                    <a:pt x="1928" y="1288"/>
                    <a:pt x="1922" y="1288"/>
                    <a:pt x="1919" y="1292"/>
                  </a:cubicBezTo>
                  <a:cubicBezTo>
                    <a:pt x="1918" y="1294"/>
                    <a:pt x="1921" y="1300"/>
                    <a:pt x="1922" y="1303"/>
                  </a:cubicBezTo>
                  <a:cubicBezTo>
                    <a:pt x="1923" y="1307"/>
                    <a:pt x="1927" y="1307"/>
                    <a:pt x="1931" y="1307"/>
                  </a:cubicBezTo>
                  <a:cubicBezTo>
                    <a:pt x="1937" y="1307"/>
                    <a:pt x="1939" y="1307"/>
                    <a:pt x="1943" y="1310"/>
                  </a:cubicBezTo>
                  <a:cubicBezTo>
                    <a:pt x="1946" y="1314"/>
                    <a:pt x="1941" y="1321"/>
                    <a:pt x="1939" y="1324"/>
                  </a:cubicBezTo>
                  <a:cubicBezTo>
                    <a:pt x="1939" y="1325"/>
                    <a:pt x="1946" y="1329"/>
                    <a:pt x="1947" y="1330"/>
                  </a:cubicBezTo>
                  <a:cubicBezTo>
                    <a:pt x="1951" y="1331"/>
                    <a:pt x="1960" y="1333"/>
                    <a:pt x="1961" y="1337"/>
                  </a:cubicBezTo>
                  <a:cubicBezTo>
                    <a:pt x="1961" y="1337"/>
                    <a:pt x="1954" y="1344"/>
                    <a:pt x="1954" y="1345"/>
                  </a:cubicBezTo>
                  <a:cubicBezTo>
                    <a:pt x="1952" y="1349"/>
                    <a:pt x="1956" y="1353"/>
                    <a:pt x="1959" y="1354"/>
                  </a:cubicBezTo>
                  <a:cubicBezTo>
                    <a:pt x="1964" y="1357"/>
                    <a:pt x="1974" y="1357"/>
                    <a:pt x="1978" y="1354"/>
                  </a:cubicBezTo>
                  <a:cubicBezTo>
                    <a:pt x="1982" y="1351"/>
                    <a:pt x="1983" y="1350"/>
                    <a:pt x="1989" y="1351"/>
                  </a:cubicBezTo>
                  <a:cubicBezTo>
                    <a:pt x="1998" y="1354"/>
                    <a:pt x="2008" y="1355"/>
                    <a:pt x="2011" y="1359"/>
                  </a:cubicBezTo>
                  <a:cubicBezTo>
                    <a:pt x="2014" y="1361"/>
                    <a:pt x="2009" y="1367"/>
                    <a:pt x="2011" y="1370"/>
                  </a:cubicBezTo>
                  <a:cubicBezTo>
                    <a:pt x="2014" y="1373"/>
                    <a:pt x="2018" y="1369"/>
                    <a:pt x="2023" y="1367"/>
                  </a:cubicBezTo>
                  <a:cubicBezTo>
                    <a:pt x="2027" y="1365"/>
                    <a:pt x="2029" y="1365"/>
                    <a:pt x="2034" y="1367"/>
                  </a:cubicBezTo>
                  <a:cubicBezTo>
                    <a:pt x="2038" y="1369"/>
                    <a:pt x="2037" y="1371"/>
                    <a:pt x="2039" y="1376"/>
                  </a:cubicBezTo>
                  <a:cubicBezTo>
                    <a:pt x="2040" y="1380"/>
                    <a:pt x="2044" y="1382"/>
                    <a:pt x="2047" y="1383"/>
                  </a:cubicBezTo>
                  <a:cubicBezTo>
                    <a:pt x="2051" y="1386"/>
                    <a:pt x="2056" y="1381"/>
                    <a:pt x="2059" y="1380"/>
                  </a:cubicBezTo>
                  <a:cubicBezTo>
                    <a:pt x="2061" y="1379"/>
                    <a:pt x="2063" y="1373"/>
                    <a:pt x="2065" y="1371"/>
                  </a:cubicBezTo>
                  <a:cubicBezTo>
                    <a:pt x="2067" y="1367"/>
                    <a:pt x="2075" y="1366"/>
                    <a:pt x="2078" y="1364"/>
                  </a:cubicBezTo>
                  <a:cubicBezTo>
                    <a:pt x="2083" y="1362"/>
                    <a:pt x="2088" y="1361"/>
                    <a:pt x="2093" y="1361"/>
                  </a:cubicBezTo>
                  <a:cubicBezTo>
                    <a:pt x="2096" y="1361"/>
                    <a:pt x="2093" y="1368"/>
                    <a:pt x="2093" y="1371"/>
                  </a:cubicBezTo>
                  <a:cubicBezTo>
                    <a:pt x="2093" y="1376"/>
                    <a:pt x="2090" y="1376"/>
                    <a:pt x="2095" y="1379"/>
                  </a:cubicBezTo>
                  <a:cubicBezTo>
                    <a:pt x="2101" y="1382"/>
                    <a:pt x="2109" y="1374"/>
                    <a:pt x="2112" y="1372"/>
                  </a:cubicBezTo>
                  <a:cubicBezTo>
                    <a:pt x="2116" y="1370"/>
                    <a:pt x="2125" y="1377"/>
                    <a:pt x="2127" y="1379"/>
                  </a:cubicBezTo>
                  <a:cubicBezTo>
                    <a:pt x="2132" y="1384"/>
                    <a:pt x="2138" y="1389"/>
                    <a:pt x="2144" y="1392"/>
                  </a:cubicBezTo>
                  <a:cubicBezTo>
                    <a:pt x="2147" y="1394"/>
                    <a:pt x="2149" y="1396"/>
                    <a:pt x="2151" y="1399"/>
                  </a:cubicBezTo>
                  <a:cubicBezTo>
                    <a:pt x="2156" y="1403"/>
                    <a:pt x="2157" y="1403"/>
                    <a:pt x="2153" y="1408"/>
                  </a:cubicBezTo>
                  <a:cubicBezTo>
                    <a:pt x="2149" y="1411"/>
                    <a:pt x="2149" y="1413"/>
                    <a:pt x="2150" y="1418"/>
                  </a:cubicBezTo>
                  <a:cubicBezTo>
                    <a:pt x="2151" y="1423"/>
                    <a:pt x="2159" y="1424"/>
                    <a:pt x="2162" y="1422"/>
                  </a:cubicBezTo>
                  <a:cubicBezTo>
                    <a:pt x="2168" y="1419"/>
                    <a:pt x="2168" y="1415"/>
                    <a:pt x="2171" y="1409"/>
                  </a:cubicBezTo>
                  <a:cubicBezTo>
                    <a:pt x="2173" y="1405"/>
                    <a:pt x="2173" y="1404"/>
                    <a:pt x="2177" y="1401"/>
                  </a:cubicBezTo>
                  <a:cubicBezTo>
                    <a:pt x="2180" y="1398"/>
                    <a:pt x="2185" y="1399"/>
                    <a:pt x="2189" y="1400"/>
                  </a:cubicBezTo>
                  <a:cubicBezTo>
                    <a:pt x="2192" y="1400"/>
                    <a:pt x="2195" y="1408"/>
                    <a:pt x="2196" y="1412"/>
                  </a:cubicBezTo>
                  <a:cubicBezTo>
                    <a:pt x="2198" y="1416"/>
                    <a:pt x="2194" y="1420"/>
                    <a:pt x="2198" y="1425"/>
                  </a:cubicBezTo>
                  <a:cubicBezTo>
                    <a:pt x="2200" y="1428"/>
                    <a:pt x="2202" y="1431"/>
                    <a:pt x="2204" y="1433"/>
                  </a:cubicBezTo>
                  <a:cubicBezTo>
                    <a:pt x="2206" y="1437"/>
                    <a:pt x="2212" y="1432"/>
                    <a:pt x="2211" y="1429"/>
                  </a:cubicBezTo>
                  <a:cubicBezTo>
                    <a:pt x="2210" y="1425"/>
                    <a:pt x="2215" y="1422"/>
                    <a:pt x="2217" y="1421"/>
                  </a:cubicBezTo>
                  <a:cubicBezTo>
                    <a:pt x="2226" y="1416"/>
                    <a:pt x="2235" y="1416"/>
                    <a:pt x="2244" y="1414"/>
                  </a:cubicBezTo>
                  <a:cubicBezTo>
                    <a:pt x="2250" y="1413"/>
                    <a:pt x="2254" y="1415"/>
                    <a:pt x="2259" y="1417"/>
                  </a:cubicBezTo>
                  <a:cubicBezTo>
                    <a:pt x="2264" y="1419"/>
                    <a:pt x="2269" y="1420"/>
                    <a:pt x="2274" y="1421"/>
                  </a:cubicBezTo>
                  <a:cubicBezTo>
                    <a:pt x="2277" y="1422"/>
                    <a:pt x="2281" y="1424"/>
                    <a:pt x="2283" y="1426"/>
                  </a:cubicBezTo>
                  <a:cubicBezTo>
                    <a:pt x="2286" y="1430"/>
                    <a:pt x="2286" y="1433"/>
                    <a:pt x="2285" y="1436"/>
                  </a:cubicBezTo>
                  <a:cubicBezTo>
                    <a:pt x="2283" y="1442"/>
                    <a:pt x="2278" y="1441"/>
                    <a:pt x="2277" y="1446"/>
                  </a:cubicBezTo>
                  <a:cubicBezTo>
                    <a:pt x="2277" y="1447"/>
                    <a:pt x="2284" y="1454"/>
                    <a:pt x="2284" y="1454"/>
                  </a:cubicBezTo>
                  <a:cubicBezTo>
                    <a:pt x="2287" y="1458"/>
                    <a:pt x="2289" y="1458"/>
                    <a:pt x="2291" y="1462"/>
                  </a:cubicBezTo>
                  <a:cubicBezTo>
                    <a:pt x="2291" y="1466"/>
                    <a:pt x="2289" y="1468"/>
                    <a:pt x="2284" y="1468"/>
                  </a:cubicBezTo>
                  <a:cubicBezTo>
                    <a:pt x="2282" y="1468"/>
                    <a:pt x="2276" y="1470"/>
                    <a:pt x="2274" y="1471"/>
                  </a:cubicBezTo>
                  <a:cubicBezTo>
                    <a:pt x="2270" y="1473"/>
                    <a:pt x="2266" y="1474"/>
                    <a:pt x="2262" y="1476"/>
                  </a:cubicBezTo>
                  <a:cubicBezTo>
                    <a:pt x="2258" y="1478"/>
                    <a:pt x="2263" y="1481"/>
                    <a:pt x="2264" y="1482"/>
                  </a:cubicBezTo>
                  <a:cubicBezTo>
                    <a:pt x="2269" y="1483"/>
                    <a:pt x="2266" y="1487"/>
                    <a:pt x="2266" y="1489"/>
                  </a:cubicBezTo>
                  <a:cubicBezTo>
                    <a:pt x="2265" y="1492"/>
                    <a:pt x="2262" y="1492"/>
                    <a:pt x="2263" y="1497"/>
                  </a:cubicBezTo>
                  <a:cubicBezTo>
                    <a:pt x="2264" y="1501"/>
                    <a:pt x="2274" y="1493"/>
                    <a:pt x="2275" y="1493"/>
                  </a:cubicBezTo>
                  <a:cubicBezTo>
                    <a:pt x="2277" y="1490"/>
                    <a:pt x="2277" y="1491"/>
                    <a:pt x="2280" y="1491"/>
                  </a:cubicBezTo>
                  <a:cubicBezTo>
                    <a:pt x="2283" y="1493"/>
                    <a:pt x="2278" y="1513"/>
                    <a:pt x="2277" y="1515"/>
                  </a:cubicBezTo>
                  <a:cubicBezTo>
                    <a:pt x="2276" y="1518"/>
                    <a:pt x="2279" y="1529"/>
                    <a:pt x="2279" y="1535"/>
                  </a:cubicBezTo>
                  <a:cubicBezTo>
                    <a:pt x="2279" y="1545"/>
                    <a:pt x="2282" y="1546"/>
                    <a:pt x="2269" y="1546"/>
                  </a:cubicBezTo>
                  <a:cubicBezTo>
                    <a:pt x="2259" y="1546"/>
                    <a:pt x="2262" y="1556"/>
                    <a:pt x="2264" y="1561"/>
                  </a:cubicBezTo>
                  <a:cubicBezTo>
                    <a:pt x="2267" y="1567"/>
                    <a:pt x="2274" y="1573"/>
                    <a:pt x="2276" y="1577"/>
                  </a:cubicBezTo>
                  <a:cubicBezTo>
                    <a:pt x="2279" y="1583"/>
                    <a:pt x="2274" y="1588"/>
                    <a:pt x="2271" y="1593"/>
                  </a:cubicBezTo>
                  <a:cubicBezTo>
                    <a:pt x="2269" y="1598"/>
                    <a:pt x="2275" y="1606"/>
                    <a:pt x="2276" y="1610"/>
                  </a:cubicBezTo>
                  <a:cubicBezTo>
                    <a:pt x="2279" y="1621"/>
                    <a:pt x="2278" y="1619"/>
                    <a:pt x="2271" y="1612"/>
                  </a:cubicBezTo>
                  <a:cubicBezTo>
                    <a:pt x="2265" y="1606"/>
                    <a:pt x="2260" y="1610"/>
                    <a:pt x="2256" y="1614"/>
                  </a:cubicBezTo>
                  <a:cubicBezTo>
                    <a:pt x="2249" y="1620"/>
                    <a:pt x="2244" y="1612"/>
                    <a:pt x="2240" y="1610"/>
                  </a:cubicBezTo>
                  <a:cubicBezTo>
                    <a:pt x="2234" y="1605"/>
                    <a:pt x="2236" y="1615"/>
                    <a:pt x="2229" y="1608"/>
                  </a:cubicBezTo>
                  <a:cubicBezTo>
                    <a:pt x="2225" y="1604"/>
                    <a:pt x="2223" y="1601"/>
                    <a:pt x="2221" y="1595"/>
                  </a:cubicBezTo>
                  <a:cubicBezTo>
                    <a:pt x="2218" y="1590"/>
                    <a:pt x="2207" y="1594"/>
                    <a:pt x="2201" y="1595"/>
                  </a:cubicBezTo>
                  <a:cubicBezTo>
                    <a:pt x="2192" y="1597"/>
                    <a:pt x="2187" y="1584"/>
                    <a:pt x="2180" y="1581"/>
                  </a:cubicBezTo>
                  <a:cubicBezTo>
                    <a:pt x="2166" y="1576"/>
                    <a:pt x="2163" y="1585"/>
                    <a:pt x="2160" y="1571"/>
                  </a:cubicBezTo>
                  <a:cubicBezTo>
                    <a:pt x="2158" y="1563"/>
                    <a:pt x="2154" y="1562"/>
                    <a:pt x="2146" y="1566"/>
                  </a:cubicBezTo>
                  <a:cubicBezTo>
                    <a:pt x="2139" y="1568"/>
                    <a:pt x="2135" y="1556"/>
                    <a:pt x="2129" y="1553"/>
                  </a:cubicBezTo>
                  <a:cubicBezTo>
                    <a:pt x="2120" y="1549"/>
                    <a:pt x="2101" y="1549"/>
                    <a:pt x="2093" y="1547"/>
                  </a:cubicBezTo>
                  <a:cubicBezTo>
                    <a:pt x="2089" y="1546"/>
                    <a:pt x="2089" y="1536"/>
                    <a:pt x="2082" y="1535"/>
                  </a:cubicBezTo>
                  <a:cubicBezTo>
                    <a:pt x="2074" y="1533"/>
                    <a:pt x="2066" y="1532"/>
                    <a:pt x="2061" y="1537"/>
                  </a:cubicBezTo>
                  <a:cubicBezTo>
                    <a:pt x="2056" y="1542"/>
                    <a:pt x="2068" y="1551"/>
                    <a:pt x="2071" y="1553"/>
                  </a:cubicBezTo>
                  <a:cubicBezTo>
                    <a:pt x="2074" y="1556"/>
                    <a:pt x="2061" y="1554"/>
                    <a:pt x="2058" y="1554"/>
                  </a:cubicBezTo>
                  <a:cubicBezTo>
                    <a:pt x="2052" y="1556"/>
                    <a:pt x="2056" y="1569"/>
                    <a:pt x="2058" y="1571"/>
                  </a:cubicBezTo>
                  <a:cubicBezTo>
                    <a:pt x="2061" y="1574"/>
                    <a:pt x="2073" y="1576"/>
                    <a:pt x="2078" y="1577"/>
                  </a:cubicBezTo>
                  <a:cubicBezTo>
                    <a:pt x="2087" y="1579"/>
                    <a:pt x="2100" y="1583"/>
                    <a:pt x="2110" y="1588"/>
                  </a:cubicBezTo>
                  <a:cubicBezTo>
                    <a:pt x="2123" y="1595"/>
                    <a:pt x="2106" y="1594"/>
                    <a:pt x="2099" y="1595"/>
                  </a:cubicBezTo>
                  <a:cubicBezTo>
                    <a:pt x="2088" y="1598"/>
                    <a:pt x="2084" y="1599"/>
                    <a:pt x="2075" y="1601"/>
                  </a:cubicBezTo>
                  <a:cubicBezTo>
                    <a:pt x="2068" y="1603"/>
                    <a:pt x="2070" y="1611"/>
                    <a:pt x="2072" y="1614"/>
                  </a:cubicBezTo>
                  <a:cubicBezTo>
                    <a:pt x="2076" y="1622"/>
                    <a:pt x="2082" y="1625"/>
                    <a:pt x="2086" y="1629"/>
                  </a:cubicBezTo>
                  <a:cubicBezTo>
                    <a:pt x="2090" y="1633"/>
                    <a:pt x="2098" y="1624"/>
                    <a:pt x="2103" y="1627"/>
                  </a:cubicBezTo>
                  <a:cubicBezTo>
                    <a:pt x="2109" y="1629"/>
                    <a:pt x="2112" y="1632"/>
                    <a:pt x="2114" y="1638"/>
                  </a:cubicBezTo>
                  <a:cubicBezTo>
                    <a:pt x="2118" y="1645"/>
                    <a:pt x="2122" y="1650"/>
                    <a:pt x="2126" y="1653"/>
                  </a:cubicBezTo>
                  <a:cubicBezTo>
                    <a:pt x="2134" y="1661"/>
                    <a:pt x="2132" y="1662"/>
                    <a:pt x="2143" y="1668"/>
                  </a:cubicBezTo>
                  <a:cubicBezTo>
                    <a:pt x="2148" y="1670"/>
                    <a:pt x="2156" y="1679"/>
                    <a:pt x="2161" y="1683"/>
                  </a:cubicBezTo>
                  <a:cubicBezTo>
                    <a:pt x="2165" y="1686"/>
                    <a:pt x="2165" y="1674"/>
                    <a:pt x="2170" y="1673"/>
                  </a:cubicBezTo>
                  <a:cubicBezTo>
                    <a:pt x="2177" y="1671"/>
                    <a:pt x="2172" y="1687"/>
                    <a:pt x="2181" y="1677"/>
                  </a:cubicBezTo>
                  <a:cubicBezTo>
                    <a:pt x="2185" y="1673"/>
                    <a:pt x="2191" y="1668"/>
                    <a:pt x="2195" y="1665"/>
                  </a:cubicBezTo>
                  <a:cubicBezTo>
                    <a:pt x="2202" y="1659"/>
                    <a:pt x="2207" y="1671"/>
                    <a:pt x="2208" y="1675"/>
                  </a:cubicBezTo>
                  <a:cubicBezTo>
                    <a:pt x="2211" y="1686"/>
                    <a:pt x="2213" y="1690"/>
                    <a:pt x="2221" y="1686"/>
                  </a:cubicBezTo>
                  <a:cubicBezTo>
                    <a:pt x="2228" y="1682"/>
                    <a:pt x="2225" y="1675"/>
                    <a:pt x="2232" y="1682"/>
                  </a:cubicBezTo>
                  <a:cubicBezTo>
                    <a:pt x="2238" y="1687"/>
                    <a:pt x="2245" y="1682"/>
                    <a:pt x="2250" y="1687"/>
                  </a:cubicBezTo>
                  <a:cubicBezTo>
                    <a:pt x="2254" y="1692"/>
                    <a:pt x="2253" y="1699"/>
                    <a:pt x="2253" y="1706"/>
                  </a:cubicBezTo>
                  <a:cubicBezTo>
                    <a:pt x="2253" y="1712"/>
                    <a:pt x="2248" y="1714"/>
                    <a:pt x="2250" y="1721"/>
                  </a:cubicBezTo>
                  <a:cubicBezTo>
                    <a:pt x="2252" y="1727"/>
                    <a:pt x="2279" y="1722"/>
                    <a:pt x="2281" y="1721"/>
                  </a:cubicBezTo>
                  <a:cubicBezTo>
                    <a:pt x="2289" y="1719"/>
                    <a:pt x="2289" y="1736"/>
                    <a:pt x="2294" y="1741"/>
                  </a:cubicBezTo>
                  <a:cubicBezTo>
                    <a:pt x="2298" y="1745"/>
                    <a:pt x="2298" y="1754"/>
                    <a:pt x="2300" y="1758"/>
                  </a:cubicBezTo>
                  <a:cubicBezTo>
                    <a:pt x="2303" y="1765"/>
                    <a:pt x="2307" y="1768"/>
                    <a:pt x="2311" y="1772"/>
                  </a:cubicBezTo>
                  <a:cubicBezTo>
                    <a:pt x="2314" y="1775"/>
                    <a:pt x="2306" y="1791"/>
                    <a:pt x="2305" y="1792"/>
                  </a:cubicBezTo>
                  <a:cubicBezTo>
                    <a:pt x="2303" y="1797"/>
                    <a:pt x="2306" y="1802"/>
                    <a:pt x="2307" y="1808"/>
                  </a:cubicBezTo>
                  <a:cubicBezTo>
                    <a:pt x="2309" y="1817"/>
                    <a:pt x="2308" y="1821"/>
                    <a:pt x="2317" y="1823"/>
                  </a:cubicBezTo>
                  <a:cubicBezTo>
                    <a:pt x="2326" y="1825"/>
                    <a:pt x="2326" y="1817"/>
                    <a:pt x="2331" y="1827"/>
                  </a:cubicBezTo>
                  <a:cubicBezTo>
                    <a:pt x="2332" y="1830"/>
                    <a:pt x="2325" y="1835"/>
                    <a:pt x="2322" y="1837"/>
                  </a:cubicBezTo>
                  <a:cubicBezTo>
                    <a:pt x="2319" y="1840"/>
                    <a:pt x="2330" y="1850"/>
                    <a:pt x="2331" y="1851"/>
                  </a:cubicBezTo>
                  <a:cubicBezTo>
                    <a:pt x="2335" y="1859"/>
                    <a:pt x="2336" y="1858"/>
                    <a:pt x="2336" y="1863"/>
                  </a:cubicBezTo>
                  <a:cubicBezTo>
                    <a:pt x="2336" y="1869"/>
                    <a:pt x="2324" y="1858"/>
                    <a:pt x="2318" y="1854"/>
                  </a:cubicBezTo>
                  <a:cubicBezTo>
                    <a:pt x="2311" y="1849"/>
                    <a:pt x="2320" y="1843"/>
                    <a:pt x="2310" y="1849"/>
                  </a:cubicBezTo>
                  <a:cubicBezTo>
                    <a:pt x="2302" y="1852"/>
                    <a:pt x="2300" y="1851"/>
                    <a:pt x="2297" y="1844"/>
                  </a:cubicBezTo>
                  <a:cubicBezTo>
                    <a:pt x="2293" y="1836"/>
                    <a:pt x="2288" y="1848"/>
                    <a:pt x="2287" y="1851"/>
                  </a:cubicBezTo>
                  <a:cubicBezTo>
                    <a:pt x="2286" y="1856"/>
                    <a:pt x="2274" y="1856"/>
                    <a:pt x="2271" y="1856"/>
                  </a:cubicBezTo>
                  <a:cubicBezTo>
                    <a:pt x="2263" y="1854"/>
                    <a:pt x="2257" y="1852"/>
                    <a:pt x="2249" y="1854"/>
                  </a:cubicBezTo>
                  <a:cubicBezTo>
                    <a:pt x="2241" y="1856"/>
                    <a:pt x="2235" y="1856"/>
                    <a:pt x="2229" y="1853"/>
                  </a:cubicBezTo>
                  <a:cubicBezTo>
                    <a:pt x="2223" y="1850"/>
                    <a:pt x="2221" y="1846"/>
                    <a:pt x="2211" y="1843"/>
                  </a:cubicBezTo>
                  <a:cubicBezTo>
                    <a:pt x="2203" y="1841"/>
                    <a:pt x="2195" y="1838"/>
                    <a:pt x="2191" y="1834"/>
                  </a:cubicBezTo>
                  <a:cubicBezTo>
                    <a:pt x="2186" y="1830"/>
                    <a:pt x="2187" y="1827"/>
                    <a:pt x="2177" y="1827"/>
                  </a:cubicBezTo>
                  <a:cubicBezTo>
                    <a:pt x="2175" y="1827"/>
                    <a:pt x="2173" y="1836"/>
                    <a:pt x="2165" y="1834"/>
                  </a:cubicBezTo>
                  <a:cubicBezTo>
                    <a:pt x="2156" y="1832"/>
                    <a:pt x="2150" y="1824"/>
                    <a:pt x="2143" y="1822"/>
                  </a:cubicBezTo>
                  <a:cubicBezTo>
                    <a:pt x="2137" y="1820"/>
                    <a:pt x="2123" y="1815"/>
                    <a:pt x="2119" y="1815"/>
                  </a:cubicBezTo>
                  <a:cubicBezTo>
                    <a:pt x="2115" y="1815"/>
                    <a:pt x="2128" y="1829"/>
                    <a:pt x="2129" y="1829"/>
                  </a:cubicBezTo>
                  <a:cubicBezTo>
                    <a:pt x="2135" y="1835"/>
                    <a:pt x="2137" y="1841"/>
                    <a:pt x="2146" y="1844"/>
                  </a:cubicBezTo>
                  <a:cubicBezTo>
                    <a:pt x="2152" y="1847"/>
                    <a:pt x="2161" y="1848"/>
                    <a:pt x="2170" y="1850"/>
                  </a:cubicBezTo>
                  <a:cubicBezTo>
                    <a:pt x="2174" y="1851"/>
                    <a:pt x="2178" y="1858"/>
                    <a:pt x="2181" y="1861"/>
                  </a:cubicBezTo>
                  <a:cubicBezTo>
                    <a:pt x="2185" y="1866"/>
                    <a:pt x="2194" y="1870"/>
                    <a:pt x="2201" y="1875"/>
                  </a:cubicBezTo>
                  <a:cubicBezTo>
                    <a:pt x="2208" y="1881"/>
                    <a:pt x="2213" y="1881"/>
                    <a:pt x="2223" y="1881"/>
                  </a:cubicBezTo>
                  <a:cubicBezTo>
                    <a:pt x="2236" y="1881"/>
                    <a:pt x="2237" y="1885"/>
                    <a:pt x="2246" y="1890"/>
                  </a:cubicBezTo>
                  <a:cubicBezTo>
                    <a:pt x="2253" y="1893"/>
                    <a:pt x="2261" y="1897"/>
                    <a:pt x="2269" y="1901"/>
                  </a:cubicBezTo>
                  <a:cubicBezTo>
                    <a:pt x="2280" y="1907"/>
                    <a:pt x="2285" y="1899"/>
                    <a:pt x="2293" y="1907"/>
                  </a:cubicBezTo>
                  <a:cubicBezTo>
                    <a:pt x="2298" y="1912"/>
                    <a:pt x="2298" y="1915"/>
                    <a:pt x="2298" y="1924"/>
                  </a:cubicBezTo>
                  <a:cubicBezTo>
                    <a:pt x="2298" y="1932"/>
                    <a:pt x="2300" y="1935"/>
                    <a:pt x="2304" y="1942"/>
                  </a:cubicBezTo>
                  <a:cubicBezTo>
                    <a:pt x="2304" y="1942"/>
                    <a:pt x="2309" y="1946"/>
                    <a:pt x="2310" y="1946"/>
                  </a:cubicBezTo>
                  <a:cubicBezTo>
                    <a:pt x="2311" y="1948"/>
                    <a:pt x="2312" y="1950"/>
                    <a:pt x="2312" y="1952"/>
                  </a:cubicBezTo>
                  <a:cubicBezTo>
                    <a:pt x="2317" y="1962"/>
                    <a:pt x="2300" y="1957"/>
                    <a:pt x="2298" y="1955"/>
                  </a:cubicBezTo>
                  <a:cubicBezTo>
                    <a:pt x="2294" y="1951"/>
                    <a:pt x="2284" y="1947"/>
                    <a:pt x="2280" y="1946"/>
                  </a:cubicBezTo>
                  <a:cubicBezTo>
                    <a:pt x="2272" y="1944"/>
                    <a:pt x="2269" y="1944"/>
                    <a:pt x="2266" y="1950"/>
                  </a:cubicBezTo>
                  <a:cubicBezTo>
                    <a:pt x="2263" y="1957"/>
                    <a:pt x="2257" y="1959"/>
                    <a:pt x="2250" y="1959"/>
                  </a:cubicBezTo>
                  <a:cubicBezTo>
                    <a:pt x="2243" y="1959"/>
                    <a:pt x="2234" y="1957"/>
                    <a:pt x="2230" y="1953"/>
                  </a:cubicBezTo>
                  <a:cubicBezTo>
                    <a:pt x="2226" y="1949"/>
                    <a:pt x="2211" y="1953"/>
                    <a:pt x="2205" y="1952"/>
                  </a:cubicBezTo>
                  <a:cubicBezTo>
                    <a:pt x="2196" y="1950"/>
                    <a:pt x="2188" y="1954"/>
                    <a:pt x="2182" y="1956"/>
                  </a:cubicBezTo>
                  <a:cubicBezTo>
                    <a:pt x="2175" y="1959"/>
                    <a:pt x="2170" y="1954"/>
                    <a:pt x="2165" y="1950"/>
                  </a:cubicBezTo>
                  <a:cubicBezTo>
                    <a:pt x="2159" y="1945"/>
                    <a:pt x="2151" y="1949"/>
                    <a:pt x="2146" y="1943"/>
                  </a:cubicBezTo>
                  <a:cubicBezTo>
                    <a:pt x="2142" y="1940"/>
                    <a:pt x="2139" y="1935"/>
                    <a:pt x="2136" y="1929"/>
                  </a:cubicBezTo>
                  <a:cubicBezTo>
                    <a:pt x="2133" y="1925"/>
                    <a:pt x="2125" y="1925"/>
                    <a:pt x="2119" y="1926"/>
                  </a:cubicBezTo>
                  <a:cubicBezTo>
                    <a:pt x="2104" y="1930"/>
                    <a:pt x="2107" y="1937"/>
                    <a:pt x="2103" y="1922"/>
                  </a:cubicBezTo>
                  <a:cubicBezTo>
                    <a:pt x="2102" y="1917"/>
                    <a:pt x="2097" y="1930"/>
                    <a:pt x="2093" y="1933"/>
                  </a:cubicBezTo>
                  <a:cubicBezTo>
                    <a:pt x="2087" y="1940"/>
                    <a:pt x="2085" y="1932"/>
                    <a:pt x="2078" y="1931"/>
                  </a:cubicBezTo>
                  <a:cubicBezTo>
                    <a:pt x="2073" y="1929"/>
                    <a:pt x="2063" y="1929"/>
                    <a:pt x="2059" y="1928"/>
                  </a:cubicBezTo>
                  <a:cubicBezTo>
                    <a:pt x="2058" y="1928"/>
                    <a:pt x="2057" y="1927"/>
                    <a:pt x="2056" y="1927"/>
                  </a:cubicBezTo>
                  <a:cubicBezTo>
                    <a:pt x="2052" y="1926"/>
                    <a:pt x="2046" y="1927"/>
                    <a:pt x="2043" y="1928"/>
                  </a:cubicBezTo>
                  <a:cubicBezTo>
                    <a:pt x="2037" y="1931"/>
                    <a:pt x="2041" y="1932"/>
                    <a:pt x="2032" y="1930"/>
                  </a:cubicBezTo>
                  <a:cubicBezTo>
                    <a:pt x="2026" y="1929"/>
                    <a:pt x="2023" y="1927"/>
                    <a:pt x="2018" y="1924"/>
                  </a:cubicBezTo>
                  <a:cubicBezTo>
                    <a:pt x="2014" y="1922"/>
                    <a:pt x="2011" y="1918"/>
                    <a:pt x="2006" y="1916"/>
                  </a:cubicBezTo>
                  <a:cubicBezTo>
                    <a:pt x="2004" y="1915"/>
                    <a:pt x="2002" y="1909"/>
                    <a:pt x="1999" y="1907"/>
                  </a:cubicBezTo>
                  <a:cubicBezTo>
                    <a:pt x="1997" y="1904"/>
                    <a:pt x="1997" y="1901"/>
                    <a:pt x="1996" y="1898"/>
                  </a:cubicBezTo>
                  <a:cubicBezTo>
                    <a:pt x="1995" y="1896"/>
                    <a:pt x="2003" y="1895"/>
                    <a:pt x="2006" y="1894"/>
                  </a:cubicBezTo>
                  <a:cubicBezTo>
                    <a:pt x="2008" y="1893"/>
                    <a:pt x="2010" y="1888"/>
                    <a:pt x="2011" y="1886"/>
                  </a:cubicBezTo>
                  <a:cubicBezTo>
                    <a:pt x="2013" y="1883"/>
                    <a:pt x="2014" y="1881"/>
                    <a:pt x="2014" y="1877"/>
                  </a:cubicBezTo>
                  <a:cubicBezTo>
                    <a:pt x="2014" y="1874"/>
                    <a:pt x="2009" y="1872"/>
                    <a:pt x="2006" y="1870"/>
                  </a:cubicBezTo>
                  <a:cubicBezTo>
                    <a:pt x="2002" y="1868"/>
                    <a:pt x="1996" y="1864"/>
                    <a:pt x="1991" y="1863"/>
                  </a:cubicBezTo>
                  <a:cubicBezTo>
                    <a:pt x="1988" y="1863"/>
                    <a:pt x="1988" y="1855"/>
                    <a:pt x="1985" y="1862"/>
                  </a:cubicBezTo>
                  <a:cubicBezTo>
                    <a:pt x="1983" y="1865"/>
                    <a:pt x="1984" y="1871"/>
                    <a:pt x="1983" y="1873"/>
                  </a:cubicBezTo>
                  <a:cubicBezTo>
                    <a:pt x="1982" y="1876"/>
                    <a:pt x="1973" y="1870"/>
                    <a:pt x="1972" y="1869"/>
                  </a:cubicBezTo>
                  <a:cubicBezTo>
                    <a:pt x="1969" y="1866"/>
                    <a:pt x="1967" y="1861"/>
                    <a:pt x="1963" y="1866"/>
                  </a:cubicBezTo>
                  <a:cubicBezTo>
                    <a:pt x="1958" y="1870"/>
                    <a:pt x="1955" y="1868"/>
                    <a:pt x="1950" y="1866"/>
                  </a:cubicBezTo>
                  <a:cubicBezTo>
                    <a:pt x="1945" y="1864"/>
                    <a:pt x="1942" y="1862"/>
                    <a:pt x="1940" y="1858"/>
                  </a:cubicBezTo>
                  <a:cubicBezTo>
                    <a:pt x="1938" y="1856"/>
                    <a:pt x="1937" y="1855"/>
                    <a:pt x="1935" y="1853"/>
                  </a:cubicBezTo>
                  <a:cubicBezTo>
                    <a:pt x="1932" y="1850"/>
                    <a:pt x="1930" y="1844"/>
                    <a:pt x="1928" y="1842"/>
                  </a:cubicBezTo>
                  <a:cubicBezTo>
                    <a:pt x="1927" y="1839"/>
                    <a:pt x="1921" y="1836"/>
                    <a:pt x="1918" y="1834"/>
                  </a:cubicBezTo>
                  <a:cubicBezTo>
                    <a:pt x="1914" y="1829"/>
                    <a:pt x="1909" y="1824"/>
                    <a:pt x="1906" y="1820"/>
                  </a:cubicBezTo>
                  <a:cubicBezTo>
                    <a:pt x="1903" y="1818"/>
                    <a:pt x="1898" y="1814"/>
                    <a:pt x="1895" y="1811"/>
                  </a:cubicBezTo>
                  <a:cubicBezTo>
                    <a:pt x="1891" y="1809"/>
                    <a:pt x="1891" y="1805"/>
                    <a:pt x="1887" y="1803"/>
                  </a:cubicBezTo>
                  <a:cubicBezTo>
                    <a:pt x="1883" y="1801"/>
                    <a:pt x="1878" y="1803"/>
                    <a:pt x="1875" y="1804"/>
                  </a:cubicBezTo>
                  <a:cubicBezTo>
                    <a:pt x="1869" y="1806"/>
                    <a:pt x="1865" y="1804"/>
                    <a:pt x="1861" y="1808"/>
                  </a:cubicBezTo>
                  <a:cubicBezTo>
                    <a:pt x="1858" y="1812"/>
                    <a:pt x="1859" y="1814"/>
                    <a:pt x="1855" y="1810"/>
                  </a:cubicBezTo>
                  <a:cubicBezTo>
                    <a:pt x="1852" y="1807"/>
                    <a:pt x="1849" y="1806"/>
                    <a:pt x="1847" y="1804"/>
                  </a:cubicBezTo>
                  <a:cubicBezTo>
                    <a:pt x="1844" y="1801"/>
                    <a:pt x="1837" y="1798"/>
                    <a:pt x="1834" y="1801"/>
                  </a:cubicBezTo>
                  <a:cubicBezTo>
                    <a:pt x="1832" y="1804"/>
                    <a:pt x="1831" y="1807"/>
                    <a:pt x="1830" y="1810"/>
                  </a:cubicBezTo>
                  <a:cubicBezTo>
                    <a:pt x="1830" y="1810"/>
                    <a:pt x="1837" y="1815"/>
                    <a:pt x="1838" y="1815"/>
                  </a:cubicBezTo>
                  <a:cubicBezTo>
                    <a:pt x="1841" y="1817"/>
                    <a:pt x="1844" y="1818"/>
                    <a:pt x="1846" y="1821"/>
                  </a:cubicBezTo>
                  <a:cubicBezTo>
                    <a:pt x="1849" y="1824"/>
                    <a:pt x="1848" y="1827"/>
                    <a:pt x="1847" y="1831"/>
                  </a:cubicBezTo>
                  <a:cubicBezTo>
                    <a:pt x="1846" y="1835"/>
                    <a:pt x="1844" y="1838"/>
                    <a:pt x="1841" y="1839"/>
                  </a:cubicBezTo>
                  <a:cubicBezTo>
                    <a:pt x="1837" y="1840"/>
                    <a:pt x="1831" y="1840"/>
                    <a:pt x="1827" y="1841"/>
                  </a:cubicBezTo>
                  <a:cubicBezTo>
                    <a:pt x="1825" y="1841"/>
                    <a:pt x="1818" y="1838"/>
                    <a:pt x="1817" y="1837"/>
                  </a:cubicBezTo>
                  <a:cubicBezTo>
                    <a:pt x="1814" y="1836"/>
                    <a:pt x="1811" y="1833"/>
                    <a:pt x="1808" y="1832"/>
                  </a:cubicBezTo>
                  <a:cubicBezTo>
                    <a:pt x="1803" y="1829"/>
                    <a:pt x="1797" y="1835"/>
                    <a:pt x="1796" y="1839"/>
                  </a:cubicBezTo>
                  <a:cubicBezTo>
                    <a:pt x="1795" y="1843"/>
                    <a:pt x="1794" y="1846"/>
                    <a:pt x="1796" y="1850"/>
                  </a:cubicBezTo>
                  <a:cubicBezTo>
                    <a:pt x="1797" y="1855"/>
                    <a:pt x="1797" y="1856"/>
                    <a:pt x="1795" y="1861"/>
                  </a:cubicBezTo>
                  <a:cubicBezTo>
                    <a:pt x="1794" y="1862"/>
                    <a:pt x="1782" y="1865"/>
                    <a:pt x="1781" y="1866"/>
                  </a:cubicBezTo>
                  <a:cubicBezTo>
                    <a:pt x="1779" y="1867"/>
                    <a:pt x="1779" y="1874"/>
                    <a:pt x="1779" y="1876"/>
                  </a:cubicBezTo>
                  <a:cubicBezTo>
                    <a:pt x="1779" y="1882"/>
                    <a:pt x="1767" y="1878"/>
                    <a:pt x="1762" y="1880"/>
                  </a:cubicBezTo>
                  <a:cubicBezTo>
                    <a:pt x="1758" y="1881"/>
                    <a:pt x="1755" y="1880"/>
                    <a:pt x="1752" y="1878"/>
                  </a:cubicBezTo>
                  <a:cubicBezTo>
                    <a:pt x="1750" y="1876"/>
                    <a:pt x="1744" y="1877"/>
                    <a:pt x="1741" y="1876"/>
                  </a:cubicBezTo>
                  <a:cubicBezTo>
                    <a:pt x="1738" y="1875"/>
                    <a:pt x="1734" y="1876"/>
                    <a:pt x="1732" y="1877"/>
                  </a:cubicBezTo>
                  <a:cubicBezTo>
                    <a:pt x="1724" y="1875"/>
                    <a:pt x="1721" y="1880"/>
                    <a:pt x="1717" y="1873"/>
                  </a:cubicBezTo>
                  <a:cubicBezTo>
                    <a:pt x="1716" y="1870"/>
                    <a:pt x="1712" y="1868"/>
                    <a:pt x="1710" y="1866"/>
                  </a:cubicBezTo>
                  <a:cubicBezTo>
                    <a:pt x="1707" y="1863"/>
                    <a:pt x="1705" y="1860"/>
                    <a:pt x="1701" y="1858"/>
                  </a:cubicBezTo>
                  <a:cubicBezTo>
                    <a:pt x="1699" y="1858"/>
                    <a:pt x="1697" y="1851"/>
                    <a:pt x="1696" y="1849"/>
                  </a:cubicBezTo>
                  <a:cubicBezTo>
                    <a:pt x="1693" y="1847"/>
                    <a:pt x="1692" y="1841"/>
                    <a:pt x="1691" y="1838"/>
                  </a:cubicBezTo>
                  <a:cubicBezTo>
                    <a:pt x="1690" y="1835"/>
                    <a:pt x="1692" y="1829"/>
                    <a:pt x="1692" y="1826"/>
                  </a:cubicBezTo>
                  <a:cubicBezTo>
                    <a:pt x="1692" y="1823"/>
                    <a:pt x="1696" y="1818"/>
                    <a:pt x="1697" y="1816"/>
                  </a:cubicBezTo>
                  <a:cubicBezTo>
                    <a:pt x="1699" y="1813"/>
                    <a:pt x="1703" y="1811"/>
                    <a:pt x="1704" y="1809"/>
                  </a:cubicBezTo>
                  <a:cubicBezTo>
                    <a:pt x="1707" y="1806"/>
                    <a:pt x="1710" y="1807"/>
                    <a:pt x="1711" y="1803"/>
                  </a:cubicBezTo>
                  <a:cubicBezTo>
                    <a:pt x="1712" y="1798"/>
                    <a:pt x="1711" y="1795"/>
                    <a:pt x="1710" y="1793"/>
                  </a:cubicBezTo>
                  <a:cubicBezTo>
                    <a:pt x="1708" y="1790"/>
                    <a:pt x="1708" y="1783"/>
                    <a:pt x="1708" y="1779"/>
                  </a:cubicBezTo>
                  <a:cubicBezTo>
                    <a:pt x="1708" y="1774"/>
                    <a:pt x="1710" y="1772"/>
                    <a:pt x="1711" y="1767"/>
                  </a:cubicBezTo>
                  <a:cubicBezTo>
                    <a:pt x="1711" y="1766"/>
                    <a:pt x="1724" y="1768"/>
                    <a:pt x="1726" y="1769"/>
                  </a:cubicBezTo>
                  <a:cubicBezTo>
                    <a:pt x="1729" y="1769"/>
                    <a:pt x="1734" y="1769"/>
                    <a:pt x="1738" y="1769"/>
                  </a:cubicBezTo>
                  <a:cubicBezTo>
                    <a:pt x="1744" y="1769"/>
                    <a:pt x="1748" y="1767"/>
                    <a:pt x="1754" y="1765"/>
                  </a:cubicBezTo>
                  <a:cubicBezTo>
                    <a:pt x="1758" y="1764"/>
                    <a:pt x="1762" y="1763"/>
                    <a:pt x="1766" y="1763"/>
                  </a:cubicBezTo>
                  <a:cubicBezTo>
                    <a:pt x="1770" y="1763"/>
                    <a:pt x="1774" y="1765"/>
                    <a:pt x="1778" y="1766"/>
                  </a:cubicBezTo>
                  <a:cubicBezTo>
                    <a:pt x="1782" y="1767"/>
                    <a:pt x="1787" y="1767"/>
                    <a:pt x="1791" y="1766"/>
                  </a:cubicBezTo>
                  <a:cubicBezTo>
                    <a:pt x="1796" y="1765"/>
                    <a:pt x="1798" y="1766"/>
                    <a:pt x="1800" y="1762"/>
                  </a:cubicBezTo>
                  <a:cubicBezTo>
                    <a:pt x="1802" y="1758"/>
                    <a:pt x="1804" y="1755"/>
                    <a:pt x="1805" y="1752"/>
                  </a:cubicBezTo>
                  <a:cubicBezTo>
                    <a:pt x="1807" y="1748"/>
                    <a:pt x="1809" y="1748"/>
                    <a:pt x="1813" y="1746"/>
                  </a:cubicBezTo>
                  <a:cubicBezTo>
                    <a:pt x="1817" y="1744"/>
                    <a:pt x="1822" y="1743"/>
                    <a:pt x="1824" y="1740"/>
                  </a:cubicBezTo>
                  <a:cubicBezTo>
                    <a:pt x="1825" y="1737"/>
                    <a:pt x="1828" y="1737"/>
                    <a:pt x="1829" y="1733"/>
                  </a:cubicBezTo>
                  <a:cubicBezTo>
                    <a:pt x="1829" y="1730"/>
                    <a:pt x="1834" y="1727"/>
                    <a:pt x="1836" y="1726"/>
                  </a:cubicBezTo>
                  <a:cubicBezTo>
                    <a:pt x="1839" y="1725"/>
                    <a:pt x="1844" y="1724"/>
                    <a:pt x="1848" y="1724"/>
                  </a:cubicBezTo>
                  <a:cubicBezTo>
                    <a:pt x="1852" y="1724"/>
                    <a:pt x="1853" y="1722"/>
                    <a:pt x="1854" y="1719"/>
                  </a:cubicBezTo>
                  <a:cubicBezTo>
                    <a:pt x="1856" y="1715"/>
                    <a:pt x="1853" y="1712"/>
                    <a:pt x="1851" y="1711"/>
                  </a:cubicBezTo>
                  <a:cubicBezTo>
                    <a:pt x="1849" y="1708"/>
                    <a:pt x="1848" y="1707"/>
                    <a:pt x="1844" y="1706"/>
                  </a:cubicBezTo>
                  <a:cubicBezTo>
                    <a:pt x="1843" y="1705"/>
                    <a:pt x="1840" y="1697"/>
                    <a:pt x="1839" y="1695"/>
                  </a:cubicBezTo>
                  <a:cubicBezTo>
                    <a:pt x="1836" y="1692"/>
                    <a:pt x="1835" y="1690"/>
                    <a:pt x="1832" y="1687"/>
                  </a:cubicBezTo>
                  <a:cubicBezTo>
                    <a:pt x="1829" y="1684"/>
                    <a:pt x="1827" y="1683"/>
                    <a:pt x="1825" y="1682"/>
                  </a:cubicBezTo>
                  <a:cubicBezTo>
                    <a:pt x="1821" y="1680"/>
                    <a:pt x="1819" y="1676"/>
                    <a:pt x="1816" y="1675"/>
                  </a:cubicBezTo>
                  <a:cubicBezTo>
                    <a:pt x="1814" y="1674"/>
                    <a:pt x="1811" y="1669"/>
                    <a:pt x="1808" y="1668"/>
                  </a:cubicBezTo>
                  <a:cubicBezTo>
                    <a:pt x="1807" y="1667"/>
                    <a:pt x="1806" y="1660"/>
                    <a:pt x="1806" y="1658"/>
                  </a:cubicBezTo>
                  <a:cubicBezTo>
                    <a:pt x="1806" y="1651"/>
                    <a:pt x="1807" y="1644"/>
                    <a:pt x="1809" y="1638"/>
                  </a:cubicBezTo>
                  <a:cubicBezTo>
                    <a:pt x="1810" y="1634"/>
                    <a:pt x="1812" y="1633"/>
                    <a:pt x="1815" y="1631"/>
                  </a:cubicBezTo>
                  <a:cubicBezTo>
                    <a:pt x="1818" y="1629"/>
                    <a:pt x="1820" y="1625"/>
                    <a:pt x="1822" y="1624"/>
                  </a:cubicBezTo>
                  <a:cubicBezTo>
                    <a:pt x="1824" y="1621"/>
                    <a:pt x="1829" y="1618"/>
                    <a:pt x="1832" y="1616"/>
                  </a:cubicBezTo>
                  <a:cubicBezTo>
                    <a:pt x="1833" y="1614"/>
                    <a:pt x="1835" y="1611"/>
                    <a:pt x="1836" y="1610"/>
                  </a:cubicBezTo>
                  <a:cubicBezTo>
                    <a:pt x="1837" y="1607"/>
                    <a:pt x="1840" y="1605"/>
                    <a:pt x="1842" y="1600"/>
                  </a:cubicBezTo>
                  <a:cubicBezTo>
                    <a:pt x="1844" y="1597"/>
                    <a:pt x="1843" y="1593"/>
                    <a:pt x="1842" y="1590"/>
                  </a:cubicBezTo>
                  <a:cubicBezTo>
                    <a:pt x="1841" y="1588"/>
                    <a:pt x="1840" y="1586"/>
                    <a:pt x="1839" y="1585"/>
                  </a:cubicBezTo>
                  <a:cubicBezTo>
                    <a:pt x="1840" y="1589"/>
                    <a:pt x="1836" y="1576"/>
                    <a:pt x="1837" y="1572"/>
                  </a:cubicBezTo>
                  <a:cubicBezTo>
                    <a:pt x="1838" y="1567"/>
                    <a:pt x="1837" y="1566"/>
                    <a:pt x="1840" y="1563"/>
                  </a:cubicBezTo>
                  <a:cubicBezTo>
                    <a:pt x="1842" y="1561"/>
                    <a:pt x="1843" y="1559"/>
                    <a:pt x="1845" y="1557"/>
                  </a:cubicBezTo>
                  <a:cubicBezTo>
                    <a:pt x="1847" y="1555"/>
                    <a:pt x="1847" y="1547"/>
                    <a:pt x="1847" y="1545"/>
                  </a:cubicBezTo>
                  <a:cubicBezTo>
                    <a:pt x="1848" y="1540"/>
                    <a:pt x="1850" y="1540"/>
                    <a:pt x="1849" y="1535"/>
                  </a:cubicBezTo>
                  <a:cubicBezTo>
                    <a:pt x="1848" y="1530"/>
                    <a:pt x="1846" y="1531"/>
                    <a:pt x="1842" y="1527"/>
                  </a:cubicBezTo>
                  <a:cubicBezTo>
                    <a:pt x="1837" y="1522"/>
                    <a:pt x="1834" y="1522"/>
                    <a:pt x="1831" y="1516"/>
                  </a:cubicBezTo>
                  <a:cubicBezTo>
                    <a:pt x="1829" y="1513"/>
                    <a:pt x="1826" y="1510"/>
                    <a:pt x="1825" y="1506"/>
                  </a:cubicBezTo>
                  <a:cubicBezTo>
                    <a:pt x="1824" y="1500"/>
                    <a:pt x="1822" y="1495"/>
                    <a:pt x="1820" y="1490"/>
                  </a:cubicBezTo>
                  <a:cubicBezTo>
                    <a:pt x="1819" y="1486"/>
                    <a:pt x="1816" y="1481"/>
                    <a:pt x="1814" y="1479"/>
                  </a:cubicBezTo>
                  <a:cubicBezTo>
                    <a:pt x="1810" y="1475"/>
                    <a:pt x="1805" y="1471"/>
                    <a:pt x="1800" y="1468"/>
                  </a:cubicBezTo>
                  <a:cubicBezTo>
                    <a:pt x="1798" y="1467"/>
                    <a:pt x="1795" y="1463"/>
                    <a:pt x="1794" y="1460"/>
                  </a:cubicBezTo>
                  <a:cubicBezTo>
                    <a:pt x="1793" y="1456"/>
                    <a:pt x="1789" y="1454"/>
                    <a:pt x="1787" y="1451"/>
                  </a:cubicBezTo>
                  <a:cubicBezTo>
                    <a:pt x="1784" y="1448"/>
                    <a:pt x="1783" y="1446"/>
                    <a:pt x="1779" y="1451"/>
                  </a:cubicBezTo>
                  <a:cubicBezTo>
                    <a:pt x="1777" y="1454"/>
                    <a:pt x="1774" y="1453"/>
                    <a:pt x="1772" y="1453"/>
                  </a:cubicBezTo>
                  <a:cubicBezTo>
                    <a:pt x="1770" y="1453"/>
                    <a:pt x="1764" y="1449"/>
                    <a:pt x="1763" y="1448"/>
                  </a:cubicBezTo>
                  <a:cubicBezTo>
                    <a:pt x="1760" y="1444"/>
                    <a:pt x="1757" y="1445"/>
                    <a:pt x="1755" y="1440"/>
                  </a:cubicBezTo>
                  <a:cubicBezTo>
                    <a:pt x="1753" y="1436"/>
                    <a:pt x="1752" y="1433"/>
                    <a:pt x="1751" y="1429"/>
                  </a:cubicBezTo>
                  <a:cubicBezTo>
                    <a:pt x="1750" y="1425"/>
                    <a:pt x="1746" y="1422"/>
                    <a:pt x="1744" y="1419"/>
                  </a:cubicBezTo>
                  <a:cubicBezTo>
                    <a:pt x="1740" y="1416"/>
                    <a:pt x="1733" y="1417"/>
                    <a:pt x="1728" y="1417"/>
                  </a:cubicBezTo>
                  <a:cubicBezTo>
                    <a:pt x="1718" y="1417"/>
                    <a:pt x="1725" y="1421"/>
                    <a:pt x="1729" y="1424"/>
                  </a:cubicBezTo>
                  <a:cubicBezTo>
                    <a:pt x="1732" y="1427"/>
                    <a:pt x="1734" y="1431"/>
                    <a:pt x="1734" y="1434"/>
                  </a:cubicBezTo>
                  <a:cubicBezTo>
                    <a:pt x="1734" y="1439"/>
                    <a:pt x="1722" y="1431"/>
                    <a:pt x="1721" y="1430"/>
                  </a:cubicBezTo>
                  <a:cubicBezTo>
                    <a:pt x="1716" y="1427"/>
                    <a:pt x="1714" y="1425"/>
                    <a:pt x="1711" y="1421"/>
                  </a:cubicBezTo>
                  <a:cubicBezTo>
                    <a:pt x="1709" y="1420"/>
                    <a:pt x="1711" y="1413"/>
                    <a:pt x="1711" y="1412"/>
                  </a:cubicBezTo>
                  <a:cubicBezTo>
                    <a:pt x="1711" y="1408"/>
                    <a:pt x="1712" y="1403"/>
                    <a:pt x="1713" y="1400"/>
                  </a:cubicBezTo>
                  <a:cubicBezTo>
                    <a:pt x="1714" y="1395"/>
                    <a:pt x="1716" y="1391"/>
                    <a:pt x="1716" y="1385"/>
                  </a:cubicBezTo>
                  <a:cubicBezTo>
                    <a:pt x="1716" y="1382"/>
                    <a:pt x="1709" y="1387"/>
                    <a:pt x="1704" y="1390"/>
                  </a:cubicBezTo>
                  <a:cubicBezTo>
                    <a:pt x="1701" y="1393"/>
                    <a:pt x="1700" y="1396"/>
                    <a:pt x="1697" y="1397"/>
                  </a:cubicBezTo>
                  <a:cubicBezTo>
                    <a:pt x="1693" y="1399"/>
                    <a:pt x="1689" y="1403"/>
                    <a:pt x="1686" y="1405"/>
                  </a:cubicBezTo>
                  <a:cubicBezTo>
                    <a:pt x="1683" y="1406"/>
                    <a:pt x="1679" y="1411"/>
                    <a:pt x="1676" y="1413"/>
                  </a:cubicBezTo>
                  <a:cubicBezTo>
                    <a:pt x="1675" y="1414"/>
                    <a:pt x="1675" y="1423"/>
                    <a:pt x="1675" y="1425"/>
                  </a:cubicBezTo>
                  <a:cubicBezTo>
                    <a:pt x="1675" y="1429"/>
                    <a:pt x="1672" y="1430"/>
                    <a:pt x="1668" y="1432"/>
                  </a:cubicBezTo>
                  <a:cubicBezTo>
                    <a:pt x="1664" y="1434"/>
                    <a:pt x="1662" y="1439"/>
                    <a:pt x="1657" y="1440"/>
                  </a:cubicBezTo>
                  <a:cubicBezTo>
                    <a:pt x="1653" y="1441"/>
                    <a:pt x="1649" y="1445"/>
                    <a:pt x="1649" y="1438"/>
                  </a:cubicBezTo>
                  <a:cubicBezTo>
                    <a:pt x="1649" y="1434"/>
                    <a:pt x="1646" y="1429"/>
                    <a:pt x="1644" y="1425"/>
                  </a:cubicBezTo>
                  <a:cubicBezTo>
                    <a:pt x="1641" y="1422"/>
                    <a:pt x="1638" y="1419"/>
                    <a:pt x="1636" y="1416"/>
                  </a:cubicBezTo>
                  <a:cubicBezTo>
                    <a:pt x="1633" y="1410"/>
                    <a:pt x="1632" y="1409"/>
                    <a:pt x="1641" y="1409"/>
                  </a:cubicBezTo>
                  <a:cubicBezTo>
                    <a:pt x="1649" y="1409"/>
                    <a:pt x="1653" y="1405"/>
                    <a:pt x="1660" y="1401"/>
                  </a:cubicBezTo>
                  <a:cubicBezTo>
                    <a:pt x="1663" y="1399"/>
                    <a:pt x="1669" y="1399"/>
                    <a:pt x="1667" y="1395"/>
                  </a:cubicBezTo>
                  <a:cubicBezTo>
                    <a:pt x="1665" y="1392"/>
                    <a:pt x="1669" y="1387"/>
                    <a:pt x="1667" y="1385"/>
                  </a:cubicBezTo>
                  <a:cubicBezTo>
                    <a:pt x="1663" y="1382"/>
                    <a:pt x="1658" y="1378"/>
                    <a:pt x="1654" y="1376"/>
                  </a:cubicBezTo>
                  <a:cubicBezTo>
                    <a:pt x="1650" y="1373"/>
                    <a:pt x="1644" y="1371"/>
                    <a:pt x="1640" y="1367"/>
                  </a:cubicBezTo>
                  <a:cubicBezTo>
                    <a:pt x="1636" y="1363"/>
                    <a:pt x="1620" y="1361"/>
                    <a:pt x="1617" y="1358"/>
                  </a:cubicBezTo>
                  <a:cubicBezTo>
                    <a:pt x="1615" y="1356"/>
                    <a:pt x="1613" y="1355"/>
                    <a:pt x="1610" y="1354"/>
                  </a:cubicBezTo>
                  <a:cubicBezTo>
                    <a:pt x="1607" y="1352"/>
                    <a:pt x="1607" y="1348"/>
                    <a:pt x="1607" y="1344"/>
                  </a:cubicBezTo>
                  <a:cubicBezTo>
                    <a:pt x="1607" y="1341"/>
                    <a:pt x="1604" y="1339"/>
                    <a:pt x="1602" y="1338"/>
                  </a:cubicBezTo>
                  <a:cubicBezTo>
                    <a:pt x="1597" y="1336"/>
                    <a:pt x="1595" y="1335"/>
                    <a:pt x="1590" y="1335"/>
                  </a:cubicBezTo>
                  <a:cubicBezTo>
                    <a:pt x="1587" y="1335"/>
                    <a:pt x="1585" y="1340"/>
                    <a:pt x="1583" y="1340"/>
                  </a:cubicBezTo>
                  <a:cubicBezTo>
                    <a:pt x="1580" y="1341"/>
                    <a:pt x="1577" y="1337"/>
                    <a:pt x="1576" y="1334"/>
                  </a:cubicBezTo>
                  <a:cubicBezTo>
                    <a:pt x="1576" y="1332"/>
                    <a:pt x="1575" y="1328"/>
                    <a:pt x="1574" y="1325"/>
                  </a:cubicBezTo>
                  <a:cubicBezTo>
                    <a:pt x="1573" y="1323"/>
                    <a:pt x="1573" y="1319"/>
                    <a:pt x="1573" y="1316"/>
                  </a:cubicBezTo>
                  <a:cubicBezTo>
                    <a:pt x="1571" y="1313"/>
                    <a:pt x="1562" y="1307"/>
                    <a:pt x="1561" y="1306"/>
                  </a:cubicBezTo>
                  <a:cubicBezTo>
                    <a:pt x="1560" y="1304"/>
                    <a:pt x="1553" y="1308"/>
                    <a:pt x="1552" y="1308"/>
                  </a:cubicBezTo>
                  <a:cubicBezTo>
                    <a:pt x="1551" y="1309"/>
                    <a:pt x="1536" y="1304"/>
                    <a:pt x="1534" y="1303"/>
                  </a:cubicBezTo>
                  <a:cubicBezTo>
                    <a:pt x="1526" y="1302"/>
                    <a:pt x="1518" y="1297"/>
                    <a:pt x="1513" y="1296"/>
                  </a:cubicBezTo>
                  <a:cubicBezTo>
                    <a:pt x="1509" y="1295"/>
                    <a:pt x="1507" y="1294"/>
                    <a:pt x="1504" y="1296"/>
                  </a:cubicBezTo>
                  <a:cubicBezTo>
                    <a:pt x="1502" y="1297"/>
                    <a:pt x="1502" y="1303"/>
                    <a:pt x="1503" y="1304"/>
                  </a:cubicBezTo>
                  <a:cubicBezTo>
                    <a:pt x="1504" y="1307"/>
                    <a:pt x="1515" y="1307"/>
                    <a:pt x="1518" y="1308"/>
                  </a:cubicBezTo>
                  <a:cubicBezTo>
                    <a:pt x="1523" y="1308"/>
                    <a:pt x="1523" y="1310"/>
                    <a:pt x="1525" y="1313"/>
                  </a:cubicBezTo>
                  <a:cubicBezTo>
                    <a:pt x="1526" y="1317"/>
                    <a:pt x="1528" y="1320"/>
                    <a:pt x="1529" y="1322"/>
                  </a:cubicBezTo>
                  <a:cubicBezTo>
                    <a:pt x="1531" y="1326"/>
                    <a:pt x="1533" y="1329"/>
                    <a:pt x="1535" y="1331"/>
                  </a:cubicBezTo>
                  <a:cubicBezTo>
                    <a:pt x="1538" y="1334"/>
                    <a:pt x="1539" y="1338"/>
                    <a:pt x="1536" y="1341"/>
                  </a:cubicBezTo>
                  <a:cubicBezTo>
                    <a:pt x="1533" y="1344"/>
                    <a:pt x="1528" y="1346"/>
                    <a:pt x="1525" y="1348"/>
                  </a:cubicBezTo>
                  <a:cubicBezTo>
                    <a:pt x="1522" y="1350"/>
                    <a:pt x="1517" y="1348"/>
                    <a:pt x="1514" y="1351"/>
                  </a:cubicBezTo>
                  <a:cubicBezTo>
                    <a:pt x="1512" y="1354"/>
                    <a:pt x="1511" y="1356"/>
                    <a:pt x="1508" y="1359"/>
                  </a:cubicBezTo>
                  <a:cubicBezTo>
                    <a:pt x="1507" y="1360"/>
                    <a:pt x="1516" y="1364"/>
                    <a:pt x="1517" y="1364"/>
                  </a:cubicBezTo>
                  <a:cubicBezTo>
                    <a:pt x="1520" y="1366"/>
                    <a:pt x="1519" y="1371"/>
                    <a:pt x="1519" y="1373"/>
                  </a:cubicBezTo>
                  <a:cubicBezTo>
                    <a:pt x="1519" y="1375"/>
                    <a:pt x="1504" y="1376"/>
                    <a:pt x="1502" y="1377"/>
                  </a:cubicBezTo>
                  <a:cubicBezTo>
                    <a:pt x="1497" y="1378"/>
                    <a:pt x="1501" y="1383"/>
                    <a:pt x="1501" y="1386"/>
                  </a:cubicBezTo>
                  <a:cubicBezTo>
                    <a:pt x="1501" y="1389"/>
                    <a:pt x="1506" y="1392"/>
                    <a:pt x="1499" y="1392"/>
                  </a:cubicBezTo>
                  <a:cubicBezTo>
                    <a:pt x="1492" y="1392"/>
                    <a:pt x="1491" y="1393"/>
                    <a:pt x="1487" y="1388"/>
                  </a:cubicBezTo>
                  <a:cubicBezTo>
                    <a:pt x="1484" y="1386"/>
                    <a:pt x="1485" y="1379"/>
                    <a:pt x="1484" y="1376"/>
                  </a:cubicBezTo>
                  <a:cubicBezTo>
                    <a:pt x="1482" y="1371"/>
                    <a:pt x="1484" y="1369"/>
                    <a:pt x="1487" y="1368"/>
                  </a:cubicBezTo>
                  <a:cubicBezTo>
                    <a:pt x="1491" y="1367"/>
                    <a:pt x="1497" y="1368"/>
                    <a:pt x="1501" y="1368"/>
                  </a:cubicBezTo>
                  <a:cubicBezTo>
                    <a:pt x="1504" y="1368"/>
                    <a:pt x="1505" y="1364"/>
                    <a:pt x="1505" y="1360"/>
                  </a:cubicBezTo>
                  <a:cubicBezTo>
                    <a:pt x="1505" y="1356"/>
                    <a:pt x="1503" y="1355"/>
                    <a:pt x="1500" y="1354"/>
                  </a:cubicBezTo>
                  <a:cubicBezTo>
                    <a:pt x="1497" y="1352"/>
                    <a:pt x="1495" y="1350"/>
                    <a:pt x="1494" y="1348"/>
                  </a:cubicBezTo>
                  <a:cubicBezTo>
                    <a:pt x="1491" y="1345"/>
                    <a:pt x="1488" y="1346"/>
                    <a:pt x="1484" y="1347"/>
                  </a:cubicBezTo>
                  <a:cubicBezTo>
                    <a:pt x="1476" y="1349"/>
                    <a:pt x="1467" y="1345"/>
                    <a:pt x="1458" y="1345"/>
                  </a:cubicBezTo>
                  <a:cubicBezTo>
                    <a:pt x="1454" y="1345"/>
                    <a:pt x="1451" y="1344"/>
                    <a:pt x="1447" y="1344"/>
                  </a:cubicBezTo>
                  <a:cubicBezTo>
                    <a:pt x="1443" y="1344"/>
                    <a:pt x="1439" y="1344"/>
                    <a:pt x="1437" y="1347"/>
                  </a:cubicBezTo>
                  <a:cubicBezTo>
                    <a:pt x="1435" y="1349"/>
                    <a:pt x="1435" y="1353"/>
                    <a:pt x="1438" y="1354"/>
                  </a:cubicBezTo>
                  <a:cubicBezTo>
                    <a:pt x="1443" y="1355"/>
                    <a:pt x="1448" y="1354"/>
                    <a:pt x="1452" y="1356"/>
                  </a:cubicBezTo>
                  <a:cubicBezTo>
                    <a:pt x="1455" y="1357"/>
                    <a:pt x="1459" y="1362"/>
                    <a:pt x="1461" y="1364"/>
                  </a:cubicBezTo>
                  <a:cubicBezTo>
                    <a:pt x="1463" y="1367"/>
                    <a:pt x="1465" y="1368"/>
                    <a:pt x="1466" y="1371"/>
                  </a:cubicBezTo>
                  <a:cubicBezTo>
                    <a:pt x="1467" y="1375"/>
                    <a:pt x="1456" y="1372"/>
                    <a:pt x="1455" y="1371"/>
                  </a:cubicBezTo>
                  <a:cubicBezTo>
                    <a:pt x="1452" y="1368"/>
                    <a:pt x="1449" y="1367"/>
                    <a:pt x="1447" y="1363"/>
                  </a:cubicBezTo>
                  <a:cubicBezTo>
                    <a:pt x="1445" y="1360"/>
                    <a:pt x="1441" y="1360"/>
                    <a:pt x="1437" y="1360"/>
                  </a:cubicBezTo>
                  <a:cubicBezTo>
                    <a:pt x="1433" y="1360"/>
                    <a:pt x="1431" y="1363"/>
                    <a:pt x="1431" y="1368"/>
                  </a:cubicBezTo>
                  <a:cubicBezTo>
                    <a:pt x="1431" y="1373"/>
                    <a:pt x="1432" y="1376"/>
                    <a:pt x="1427" y="1377"/>
                  </a:cubicBezTo>
                  <a:cubicBezTo>
                    <a:pt x="1422" y="1378"/>
                    <a:pt x="1417" y="1373"/>
                    <a:pt x="1414" y="1371"/>
                  </a:cubicBezTo>
                  <a:cubicBezTo>
                    <a:pt x="1411" y="1370"/>
                    <a:pt x="1409" y="1368"/>
                    <a:pt x="1404" y="1368"/>
                  </a:cubicBezTo>
                  <a:cubicBezTo>
                    <a:pt x="1401" y="1368"/>
                    <a:pt x="1396" y="1366"/>
                    <a:pt x="1393" y="1366"/>
                  </a:cubicBezTo>
                  <a:cubicBezTo>
                    <a:pt x="1389" y="1365"/>
                    <a:pt x="1386" y="1364"/>
                    <a:pt x="1383" y="1365"/>
                  </a:cubicBezTo>
                  <a:cubicBezTo>
                    <a:pt x="1378" y="1366"/>
                    <a:pt x="1379" y="1370"/>
                    <a:pt x="1376" y="1373"/>
                  </a:cubicBezTo>
                  <a:cubicBezTo>
                    <a:pt x="1373" y="1376"/>
                    <a:pt x="1369" y="1376"/>
                    <a:pt x="1365" y="1377"/>
                  </a:cubicBezTo>
                  <a:cubicBezTo>
                    <a:pt x="1364" y="1376"/>
                    <a:pt x="1364" y="1376"/>
                    <a:pt x="1364" y="1376"/>
                  </a:cubicBezTo>
                  <a:cubicBezTo>
                    <a:pt x="1363" y="1376"/>
                    <a:pt x="1362" y="1377"/>
                    <a:pt x="1361" y="1377"/>
                  </a:cubicBezTo>
                  <a:cubicBezTo>
                    <a:pt x="1358" y="1378"/>
                    <a:pt x="1349" y="1376"/>
                    <a:pt x="1346" y="1376"/>
                  </a:cubicBezTo>
                  <a:cubicBezTo>
                    <a:pt x="1341" y="1374"/>
                    <a:pt x="1336" y="1374"/>
                    <a:pt x="1331" y="1372"/>
                  </a:cubicBezTo>
                  <a:cubicBezTo>
                    <a:pt x="1326" y="1370"/>
                    <a:pt x="1322" y="1370"/>
                    <a:pt x="1317" y="1371"/>
                  </a:cubicBezTo>
                  <a:cubicBezTo>
                    <a:pt x="1312" y="1372"/>
                    <a:pt x="1308" y="1373"/>
                    <a:pt x="1303" y="1374"/>
                  </a:cubicBezTo>
                  <a:cubicBezTo>
                    <a:pt x="1299" y="1375"/>
                    <a:pt x="1298" y="1378"/>
                    <a:pt x="1294" y="1376"/>
                  </a:cubicBezTo>
                  <a:cubicBezTo>
                    <a:pt x="1288" y="1373"/>
                    <a:pt x="1284" y="1370"/>
                    <a:pt x="1281" y="1367"/>
                  </a:cubicBezTo>
                  <a:cubicBezTo>
                    <a:pt x="1279" y="1365"/>
                    <a:pt x="1275" y="1363"/>
                    <a:pt x="1272" y="1361"/>
                  </a:cubicBezTo>
                  <a:cubicBezTo>
                    <a:pt x="1270" y="1360"/>
                    <a:pt x="1268" y="1356"/>
                    <a:pt x="1267" y="1355"/>
                  </a:cubicBezTo>
                  <a:cubicBezTo>
                    <a:pt x="1263" y="1351"/>
                    <a:pt x="1262" y="1349"/>
                    <a:pt x="1261" y="1344"/>
                  </a:cubicBezTo>
                  <a:cubicBezTo>
                    <a:pt x="1260" y="1339"/>
                    <a:pt x="1258" y="1339"/>
                    <a:pt x="1256" y="1344"/>
                  </a:cubicBezTo>
                  <a:cubicBezTo>
                    <a:pt x="1256" y="1345"/>
                    <a:pt x="1256" y="1346"/>
                    <a:pt x="1255" y="1347"/>
                  </a:cubicBezTo>
                  <a:cubicBezTo>
                    <a:pt x="1255" y="1349"/>
                    <a:pt x="1245" y="1351"/>
                    <a:pt x="1244" y="1351"/>
                  </a:cubicBezTo>
                  <a:cubicBezTo>
                    <a:pt x="1240" y="1353"/>
                    <a:pt x="1236" y="1351"/>
                    <a:pt x="1233" y="1351"/>
                  </a:cubicBezTo>
                  <a:cubicBezTo>
                    <a:pt x="1229" y="1350"/>
                    <a:pt x="1222" y="1351"/>
                    <a:pt x="1219" y="1351"/>
                  </a:cubicBezTo>
                  <a:cubicBezTo>
                    <a:pt x="1213" y="1352"/>
                    <a:pt x="1212" y="1355"/>
                    <a:pt x="1209" y="1351"/>
                  </a:cubicBezTo>
                  <a:cubicBezTo>
                    <a:pt x="1204" y="1347"/>
                    <a:pt x="1203" y="1346"/>
                    <a:pt x="1199" y="1339"/>
                  </a:cubicBezTo>
                  <a:cubicBezTo>
                    <a:pt x="1198" y="1336"/>
                    <a:pt x="1192" y="1337"/>
                    <a:pt x="1188" y="1336"/>
                  </a:cubicBezTo>
                  <a:cubicBezTo>
                    <a:pt x="1184" y="1335"/>
                    <a:pt x="1178" y="1333"/>
                    <a:pt x="1175" y="1332"/>
                  </a:cubicBezTo>
                  <a:cubicBezTo>
                    <a:pt x="1172" y="1332"/>
                    <a:pt x="1169" y="1327"/>
                    <a:pt x="1168" y="1325"/>
                  </a:cubicBezTo>
                  <a:cubicBezTo>
                    <a:pt x="1166" y="1321"/>
                    <a:pt x="1166" y="1319"/>
                    <a:pt x="1166" y="1315"/>
                  </a:cubicBezTo>
                  <a:cubicBezTo>
                    <a:pt x="1164" y="1310"/>
                    <a:pt x="1164" y="1307"/>
                    <a:pt x="1161" y="1302"/>
                  </a:cubicBezTo>
                  <a:cubicBezTo>
                    <a:pt x="1159" y="1299"/>
                    <a:pt x="1158" y="1296"/>
                    <a:pt x="1157" y="1293"/>
                  </a:cubicBezTo>
                  <a:cubicBezTo>
                    <a:pt x="1156" y="1290"/>
                    <a:pt x="1160" y="1287"/>
                    <a:pt x="1161" y="1286"/>
                  </a:cubicBezTo>
                  <a:cubicBezTo>
                    <a:pt x="1162" y="1282"/>
                    <a:pt x="1172" y="1291"/>
                    <a:pt x="1173" y="1291"/>
                  </a:cubicBezTo>
                  <a:cubicBezTo>
                    <a:pt x="1178" y="1296"/>
                    <a:pt x="1187" y="1297"/>
                    <a:pt x="1195" y="1297"/>
                  </a:cubicBezTo>
                  <a:cubicBezTo>
                    <a:pt x="1199" y="1297"/>
                    <a:pt x="1207" y="1294"/>
                    <a:pt x="1211" y="1293"/>
                  </a:cubicBezTo>
                  <a:cubicBezTo>
                    <a:pt x="1214" y="1293"/>
                    <a:pt x="1218" y="1289"/>
                    <a:pt x="1219" y="1287"/>
                  </a:cubicBezTo>
                  <a:cubicBezTo>
                    <a:pt x="1222" y="1284"/>
                    <a:pt x="1222" y="1283"/>
                    <a:pt x="1221" y="1280"/>
                  </a:cubicBezTo>
                  <a:cubicBezTo>
                    <a:pt x="1220" y="1278"/>
                    <a:pt x="1215" y="1277"/>
                    <a:pt x="1213" y="1273"/>
                  </a:cubicBezTo>
                  <a:cubicBezTo>
                    <a:pt x="1212" y="1272"/>
                    <a:pt x="1204" y="1268"/>
                    <a:pt x="1204" y="1267"/>
                  </a:cubicBezTo>
                  <a:cubicBezTo>
                    <a:pt x="1201" y="1264"/>
                    <a:pt x="1199" y="1263"/>
                    <a:pt x="1195" y="1262"/>
                  </a:cubicBezTo>
                  <a:cubicBezTo>
                    <a:pt x="1191" y="1261"/>
                    <a:pt x="1185" y="1262"/>
                    <a:pt x="1181" y="1261"/>
                  </a:cubicBezTo>
                  <a:cubicBezTo>
                    <a:pt x="1178" y="1260"/>
                    <a:pt x="1175" y="1260"/>
                    <a:pt x="1171" y="1260"/>
                  </a:cubicBezTo>
                  <a:cubicBezTo>
                    <a:pt x="1170" y="1260"/>
                    <a:pt x="1169" y="1260"/>
                    <a:pt x="1168" y="1260"/>
                  </a:cubicBezTo>
                  <a:close/>
                  <a:moveTo>
                    <a:pt x="1958" y="1712"/>
                  </a:moveTo>
                  <a:cubicBezTo>
                    <a:pt x="1956" y="1711"/>
                    <a:pt x="1952" y="1711"/>
                    <a:pt x="1949" y="1710"/>
                  </a:cubicBezTo>
                  <a:cubicBezTo>
                    <a:pt x="1948" y="1710"/>
                    <a:pt x="1947" y="1708"/>
                    <a:pt x="1945" y="1706"/>
                  </a:cubicBezTo>
                  <a:cubicBezTo>
                    <a:pt x="1943" y="1705"/>
                    <a:pt x="1941" y="1704"/>
                    <a:pt x="1939" y="1703"/>
                  </a:cubicBezTo>
                  <a:cubicBezTo>
                    <a:pt x="1938" y="1702"/>
                    <a:pt x="1940" y="1711"/>
                    <a:pt x="1940" y="1711"/>
                  </a:cubicBezTo>
                  <a:cubicBezTo>
                    <a:pt x="1941" y="1713"/>
                    <a:pt x="1944" y="1716"/>
                    <a:pt x="1945" y="1718"/>
                  </a:cubicBezTo>
                  <a:cubicBezTo>
                    <a:pt x="1946" y="1719"/>
                    <a:pt x="1946" y="1724"/>
                    <a:pt x="1946" y="1725"/>
                  </a:cubicBezTo>
                  <a:cubicBezTo>
                    <a:pt x="1947" y="1728"/>
                    <a:pt x="1951" y="1728"/>
                    <a:pt x="1953" y="1728"/>
                  </a:cubicBezTo>
                  <a:cubicBezTo>
                    <a:pt x="1955" y="1729"/>
                    <a:pt x="1955" y="1731"/>
                    <a:pt x="1956" y="1732"/>
                  </a:cubicBezTo>
                  <a:cubicBezTo>
                    <a:pt x="1957" y="1734"/>
                    <a:pt x="1958" y="1735"/>
                    <a:pt x="1958" y="1738"/>
                  </a:cubicBezTo>
                  <a:cubicBezTo>
                    <a:pt x="1958" y="1739"/>
                    <a:pt x="1958" y="1740"/>
                    <a:pt x="1958" y="1742"/>
                  </a:cubicBezTo>
                  <a:cubicBezTo>
                    <a:pt x="1958" y="1744"/>
                    <a:pt x="1963" y="1745"/>
                    <a:pt x="1964" y="1746"/>
                  </a:cubicBezTo>
                  <a:cubicBezTo>
                    <a:pt x="1966" y="1746"/>
                    <a:pt x="1966" y="1746"/>
                    <a:pt x="1967" y="1749"/>
                  </a:cubicBezTo>
                  <a:cubicBezTo>
                    <a:pt x="1967" y="1750"/>
                    <a:pt x="1964" y="1753"/>
                    <a:pt x="1962" y="1753"/>
                  </a:cubicBezTo>
                  <a:cubicBezTo>
                    <a:pt x="1960" y="1754"/>
                    <a:pt x="1959" y="1756"/>
                    <a:pt x="1959" y="1759"/>
                  </a:cubicBezTo>
                  <a:cubicBezTo>
                    <a:pt x="1959" y="1762"/>
                    <a:pt x="1962" y="1763"/>
                    <a:pt x="1957" y="1763"/>
                  </a:cubicBezTo>
                  <a:cubicBezTo>
                    <a:pt x="1955" y="1763"/>
                    <a:pt x="1952" y="1758"/>
                    <a:pt x="1950" y="1757"/>
                  </a:cubicBezTo>
                  <a:cubicBezTo>
                    <a:pt x="1948" y="1756"/>
                    <a:pt x="1948" y="1754"/>
                    <a:pt x="1946" y="1753"/>
                  </a:cubicBezTo>
                  <a:cubicBezTo>
                    <a:pt x="1944" y="1752"/>
                    <a:pt x="1944" y="1754"/>
                    <a:pt x="1944" y="1757"/>
                  </a:cubicBezTo>
                  <a:cubicBezTo>
                    <a:pt x="1943" y="1759"/>
                    <a:pt x="1944" y="1761"/>
                    <a:pt x="1944" y="1762"/>
                  </a:cubicBezTo>
                  <a:cubicBezTo>
                    <a:pt x="1945" y="1764"/>
                    <a:pt x="1946" y="1766"/>
                    <a:pt x="1947" y="1768"/>
                  </a:cubicBezTo>
                  <a:cubicBezTo>
                    <a:pt x="1948" y="1770"/>
                    <a:pt x="1949" y="1771"/>
                    <a:pt x="1949" y="1773"/>
                  </a:cubicBezTo>
                  <a:cubicBezTo>
                    <a:pt x="1950" y="1775"/>
                    <a:pt x="1955" y="1776"/>
                    <a:pt x="1956" y="1777"/>
                  </a:cubicBezTo>
                  <a:cubicBezTo>
                    <a:pt x="1957" y="1778"/>
                    <a:pt x="1959" y="1779"/>
                    <a:pt x="1961" y="1780"/>
                  </a:cubicBezTo>
                  <a:cubicBezTo>
                    <a:pt x="1962" y="1780"/>
                    <a:pt x="1963" y="1780"/>
                    <a:pt x="1964" y="1780"/>
                  </a:cubicBezTo>
                  <a:cubicBezTo>
                    <a:pt x="1967" y="1780"/>
                    <a:pt x="1972" y="1782"/>
                    <a:pt x="1976" y="1783"/>
                  </a:cubicBezTo>
                  <a:cubicBezTo>
                    <a:pt x="1977" y="1783"/>
                    <a:pt x="1978" y="1781"/>
                    <a:pt x="1979" y="1779"/>
                  </a:cubicBezTo>
                  <a:cubicBezTo>
                    <a:pt x="1979" y="1777"/>
                    <a:pt x="1980" y="1775"/>
                    <a:pt x="1982" y="1774"/>
                  </a:cubicBezTo>
                  <a:cubicBezTo>
                    <a:pt x="1983" y="1772"/>
                    <a:pt x="1985" y="1770"/>
                    <a:pt x="1986" y="1769"/>
                  </a:cubicBezTo>
                  <a:cubicBezTo>
                    <a:pt x="1987" y="1768"/>
                    <a:pt x="1988" y="1767"/>
                    <a:pt x="1988" y="1764"/>
                  </a:cubicBezTo>
                  <a:cubicBezTo>
                    <a:pt x="1988" y="1762"/>
                    <a:pt x="1987" y="1760"/>
                    <a:pt x="1987" y="1758"/>
                  </a:cubicBezTo>
                  <a:cubicBezTo>
                    <a:pt x="1987" y="1757"/>
                    <a:pt x="1993" y="1754"/>
                    <a:pt x="1994" y="1753"/>
                  </a:cubicBezTo>
                  <a:cubicBezTo>
                    <a:pt x="1996" y="1753"/>
                    <a:pt x="1997" y="1753"/>
                    <a:pt x="1998" y="1754"/>
                  </a:cubicBezTo>
                  <a:cubicBezTo>
                    <a:pt x="2002" y="1755"/>
                    <a:pt x="2002" y="1755"/>
                    <a:pt x="2003" y="1757"/>
                  </a:cubicBezTo>
                  <a:cubicBezTo>
                    <a:pt x="2004" y="1758"/>
                    <a:pt x="2004" y="1761"/>
                    <a:pt x="2005" y="1763"/>
                  </a:cubicBezTo>
                  <a:cubicBezTo>
                    <a:pt x="2005" y="1764"/>
                    <a:pt x="2009" y="1766"/>
                    <a:pt x="2010" y="1767"/>
                  </a:cubicBezTo>
                  <a:cubicBezTo>
                    <a:pt x="2012" y="1769"/>
                    <a:pt x="2014" y="1768"/>
                    <a:pt x="2016" y="1768"/>
                  </a:cubicBezTo>
                  <a:cubicBezTo>
                    <a:pt x="2018" y="1767"/>
                    <a:pt x="2017" y="1765"/>
                    <a:pt x="2017" y="1763"/>
                  </a:cubicBezTo>
                  <a:cubicBezTo>
                    <a:pt x="2016" y="1761"/>
                    <a:pt x="2017" y="1758"/>
                    <a:pt x="2017" y="1757"/>
                  </a:cubicBezTo>
                  <a:cubicBezTo>
                    <a:pt x="2017" y="1755"/>
                    <a:pt x="2015" y="1754"/>
                    <a:pt x="2015" y="1751"/>
                  </a:cubicBezTo>
                  <a:cubicBezTo>
                    <a:pt x="2015" y="1749"/>
                    <a:pt x="2015" y="1748"/>
                    <a:pt x="2014" y="1747"/>
                  </a:cubicBezTo>
                  <a:cubicBezTo>
                    <a:pt x="2012" y="1746"/>
                    <a:pt x="2010" y="1745"/>
                    <a:pt x="2008" y="1745"/>
                  </a:cubicBezTo>
                  <a:cubicBezTo>
                    <a:pt x="2006" y="1744"/>
                    <a:pt x="2006" y="1742"/>
                    <a:pt x="2004" y="1740"/>
                  </a:cubicBezTo>
                  <a:cubicBezTo>
                    <a:pt x="2003" y="1738"/>
                    <a:pt x="2002" y="1736"/>
                    <a:pt x="2001" y="1733"/>
                  </a:cubicBezTo>
                  <a:cubicBezTo>
                    <a:pt x="2001" y="1732"/>
                    <a:pt x="1997" y="1730"/>
                    <a:pt x="1996" y="1729"/>
                  </a:cubicBezTo>
                  <a:cubicBezTo>
                    <a:pt x="1994" y="1728"/>
                    <a:pt x="1994" y="1726"/>
                    <a:pt x="1993" y="1725"/>
                  </a:cubicBezTo>
                  <a:cubicBezTo>
                    <a:pt x="1992" y="1723"/>
                    <a:pt x="1989" y="1724"/>
                    <a:pt x="1987" y="1724"/>
                  </a:cubicBezTo>
                  <a:cubicBezTo>
                    <a:pt x="1982" y="1724"/>
                    <a:pt x="1976" y="1723"/>
                    <a:pt x="1972" y="1723"/>
                  </a:cubicBezTo>
                  <a:cubicBezTo>
                    <a:pt x="1970" y="1723"/>
                    <a:pt x="1970" y="1721"/>
                    <a:pt x="1969" y="1720"/>
                  </a:cubicBezTo>
                  <a:cubicBezTo>
                    <a:pt x="1969" y="1718"/>
                    <a:pt x="1968" y="1717"/>
                    <a:pt x="1967" y="1716"/>
                  </a:cubicBezTo>
                  <a:cubicBezTo>
                    <a:pt x="1966" y="1715"/>
                    <a:pt x="1964" y="1715"/>
                    <a:pt x="1963" y="1715"/>
                  </a:cubicBezTo>
                  <a:cubicBezTo>
                    <a:pt x="1961" y="1714"/>
                    <a:pt x="1960" y="1713"/>
                    <a:pt x="1958" y="1712"/>
                  </a:cubicBezTo>
                  <a:close/>
                  <a:moveTo>
                    <a:pt x="1409" y="1826"/>
                  </a:moveTo>
                  <a:cubicBezTo>
                    <a:pt x="1406" y="1823"/>
                    <a:pt x="1399" y="1831"/>
                    <a:pt x="1398" y="1834"/>
                  </a:cubicBezTo>
                  <a:cubicBezTo>
                    <a:pt x="1397" y="1840"/>
                    <a:pt x="1399" y="1841"/>
                    <a:pt x="1395" y="1841"/>
                  </a:cubicBezTo>
                  <a:cubicBezTo>
                    <a:pt x="1392" y="1842"/>
                    <a:pt x="1391" y="1831"/>
                    <a:pt x="1390" y="1829"/>
                  </a:cubicBezTo>
                  <a:cubicBezTo>
                    <a:pt x="1390" y="1828"/>
                    <a:pt x="1390" y="1827"/>
                    <a:pt x="1390" y="1826"/>
                  </a:cubicBezTo>
                  <a:cubicBezTo>
                    <a:pt x="1390" y="1822"/>
                    <a:pt x="1388" y="1816"/>
                    <a:pt x="1387" y="1813"/>
                  </a:cubicBezTo>
                  <a:cubicBezTo>
                    <a:pt x="1386" y="1808"/>
                    <a:pt x="1384" y="1805"/>
                    <a:pt x="1381" y="1803"/>
                  </a:cubicBezTo>
                  <a:cubicBezTo>
                    <a:pt x="1378" y="1800"/>
                    <a:pt x="1376" y="1798"/>
                    <a:pt x="1372" y="1797"/>
                  </a:cubicBezTo>
                  <a:cubicBezTo>
                    <a:pt x="1370" y="1796"/>
                    <a:pt x="1364" y="1790"/>
                    <a:pt x="1362" y="1788"/>
                  </a:cubicBezTo>
                  <a:cubicBezTo>
                    <a:pt x="1358" y="1785"/>
                    <a:pt x="1354" y="1796"/>
                    <a:pt x="1350" y="1799"/>
                  </a:cubicBezTo>
                  <a:cubicBezTo>
                    <a:pt x="1347" y="1801"/>
                    <a:pt x="1346" y="1804"/>
                    <a:pt x="1345" y="1808"/>
                  </a:cubicBezTo>
                  <a:cubicBezTo>
                    <a:pt x="1344" y="1813"/>
                    <a:pt x="1342" y="1818"/>
                    <a:pt x="1342" y="1824"/>
                  </a:cubicBezTo>
                  <a:cubicBezTo>
                    <a:pt x="1342" y="1828"/>
                    <a:pt x="1343" y="1834"/>
                    <a:pt x="1344" y="1838"/>
                  </a:cubicBezTo>
                  <a:cubicBezTo>
                    <a:pt x="1346" y="1843"/>
                    <a:pt x="1344" y="1852"/>
                    <a:pt x="1344" y="1857"/>
                  </a:cubicBezTo>
                  <a:cubicBezTo>
                    <a:pt x="1344" y="1864"/>
                    <a:pt x="1343" y="1871"/>
                    <a:pt x="1343" y="1878"/>
                  </a:cubicBezTo>
                  <a:cubicBezTo>
                    <a:pt x="1343" y="1884"/>
                    <a:pt x="1341" y="1889"/>
                    <a:pt x="1340" y="1895"/>
                  </a:cubicBezTo>
                  <a:cubicBezTo>
                    <a:pt x="1339" y="1902"/>
                    <a:pt x="1338" y="1909"/>
                    <a:pt x="1338" y="1916"/>
                  </a:cubicBezTo>
                  <a:cubicBezTo>
                    <a:pt x="1338" y="1921"/>
                    <a:pt x="1340" y="1927"/>
                    <a:pt x="1341" y="1932"/>
                  </a:cubicBezTo>
                  <a:cubicBezTo>
                    <a:pt x="1341" y="1933"/>
                    <a:pt x="1341" y="1933"/>
                    <a:pt x="1341" y="1933"/>
                  </a:cubicBezTo>
                  <a:cubicBezTo>
                    <a:pt x="1341" y="1938"/>
                    <a:pt x="1346" y="1943"/>
                    <a:pt x="1347" y="1946"/>
                  </a:cubicBezTo>
                  <a:cubicBezTo>
                    <a:pt x="1349" y="1949"/>
                    <a:pt x="1351" y="1952"/>
                    <a:pt x="1351" y="1956"/>
                  </a:cubicBezTo>
                  <a:cubicBezTo>
                    <a:pt x="1351" y="1960"/>
                    <a:pt x="1349" y="1965"/>
                    <a:pt x="1347" y="1967"/>
                  </a:cubicBezTo>
                  <a:cubicBezTo>
                    <a:pt x="1344" y="1970"/>
                    <a:pt x="1343" y="1973"/>
                    <a:pt x="1340" y="1975"/>
                  </a:cubicBezTo>
                  <a:cubicBezTo>
                    <a:pt x="1337" y="1978"/>
                    <a:pt x="1334" y="1981"/>
                    <a:pt x="1330" y="1983"/>
                  </a:cubicBezTo>
                  <a:cubicBezTo>
                    <a:pt x="1326" y="1985"/>
                    <a:pt x="1326" y="1985"/>
                    <a:pt x="1324" y="1990"/>
                  </a:cubicBezTo>
                  <a:cubicBezTo>
                    <a:pt x="1322" y="1994"/>
                    <a:pt x="1321" y="1998"/>
                    <a:pt x="1320" y="2003"/>
                  </a:cubicBezTo>
                  <a:cubicBezTo>
                    <a:pt x="1319" y="2007"/>
                    <a:pt x="1319" y="2011"/>
                    <a:pt x="1319" y="2015"/>
                  </a:cubicBezTo>
                  <a:cubicBezTo>
                    <a:pt x="1319" y="2021"/>
                    <a:pt x="1317" y="2021"/>
                    <a:pt x="1323" y="2023"/>
                  </a:cubicBezTo>
                  <a:cubicBezTo>
                    <a:pt x="1326" y="2023"/>
                    <a:pt x="1338" y="2017"/>
                    <a:pt x="1342" y="2015"/>
                  </a:cubicBezTo>
                  <a:cubicBezTo>
                    <a:pt x="1345" y="2014"/>
                    <a:pt x="1351" y="2013"/>
                    <a:pt x="1354" y="2013"/>
                  </a:cubicBezTo>
                  <a:cubicBezTo>
                    <a:pt x="1359" y="2011"/>
                    <a:pt x="1365" y="2010"/>
                    <a:pt x="1371" y="2010"/>
                  </a:cubicBezTo>
                  <a:cubicBezTo>
                    <a:pt x="1376" y="2010"/>
                    <a:pt x="1379" y="2006"/>
                    <a:pt x="1381" y="2002"/>
                  </a:cubicBezTo>
                  <a:cubicBezTo>
                    <a:pt x="1384" y="1997"/>
                    <a:pt x="1385" y="1997"/>
                    <a:pt x="1386" y="2004"/>
                  </a:cubicBezTo>
                  <a:cubicBezTo>
                    <a:pt x="1388" y="2013"/>
                    <a:pt x="1388" y="2023"/>
                    <a:pt x="1388" y="2031"/>
                  </a:cubicBezTo>
                  <a:cubicBezTo>
                    <a:pt x="1388" y="2032"/>
                    <a:pt x="1392" y="2040"/>
                    <a:pt x="1393" y="2042"/>
                  </a:cubicBezTo>
                  <a:cubicBezTo>
                    <a:pt x="1395" y="2047"/>
                    <a:pt x="1400" y="2047"/>
                    <a:pt x="1401" y="2052"/>
                  </a:cubicBezTo>
                  <a:cubicBezTo>
                    <a:pt x="1402" y="2055"/>
                    <a:pt x="1406" y="2058"/>
                    <a:pt x="1408" y="2059"/>
                  </a:cubicBezTo>
                  <a:cubicBezTo>
                    <a:pt x="1415" y="2063"/>
                    <a:pt x="1419" y="2057"/>
                    <a:pt x="1423" y="2054"/>
                  </a:cubicBezTo>
                  <a:cubicBezTo>
                    <a:pt x="1426" y="2051"/>
                    <a:pt x="1428" y="2047"/>
                    <a:pt x="1431" y="2044"/>
                  </a:cubicBezTo>
                  <a:cubicBezTo>
                    <a:pt x="1436" y="2039"/>
                    <a:pt x="1441" y="2036"/>
                    <a:pt x="1445" y="2027"/>
                  </a:cubicBezTo>
                  <a:cubicBezTo>
                    <a:pt x="1446" y="2024"/>
                    <a:pt x="1448" y="2020"/>
                    <a:pt x="1448" y="2015"/>
                  </a:cubicBezTo>
                  <a:cubicBezTo>
                    <a:pt x="1448" y="2011"/>
                    <a:pt x="1451" y="2009"/>
                    <a:pt x="1453" y="2007"/>
                  </a:cubicBezTo>
                  <a:cubicBezTo>
                    <a:pt x="1458" y="2003"/>
                    <a:pt x="1464" y="2001"/>
                    <a:pt x="1467" y="1996"/>
                  </a:cubicBezTo>
                  <a:cubicBezTo>
                    <a:pt x="1470" y="1991"/>
                    <a:pt x="1475" y="1991"/>
                    <a:pt x="1477" y="1984"/>
                  </a:cubicBezTo>
                  <a:cubicBezTo>
                    <a:pt x="1478" y="1980"/>
                    <a:pt x="1476" y="1976"/>
                    <a:pt x="1474" y="1974"/>
                  </a:cubicBezTo>
                  <a:cubicBezTo>
                    <a:pt x="1471" y="1970"/>
                    <a:pt x="1470" y="1963"/>
                    <a:pt x="1470" y="1958"/>
                  </a:cubicBezTo>
                  <a:cubicBezTo>
                    <a:pt x="1470" y="1952"/>
                    <a:pt x="1471" y="1949"/>
                    <a:pt x="1476" y="1947"/>
                  </a:cubicBezTo>
                  <a:cubicBezTo>
                    <a:pt x="1480" y="1945"/>
                    <a:pt x="1484" y="1945"/>
                    <a:pt x="1489" y="1944"/>
                  </a:cubicBezTo>
                  <a:cubicBezTo>
                    <a:pt x="1491" y="1944"/>
                    <a:pt x="1493" y="1943"/>
                    <a:pt x="1496" y="1943"/>
                  </a:cubicBezTo>
                  <a:cubicBezTo>
                    <a:pt x="1501" y="1942"/>
                    <a:pt x="1503" y="1943"/>
                    <a:pt x="1501" y="1947"/>
                  </a:cubicBezTo>
                  <a:cubicBezTo>
                    <a:pt x="1498" y="1952"/>
                    <a:pt x="1500" y="1956"/>
                    <a:pt x="1504" y="1959"/>
                  </a:cubicBezTo>
                  <a:cubicBezTo>
                    <a:pt x="1507" y="1963"/>
                    <a:pt x="1514" y="1963"/>
                    <a:pt x="1519" y="1963"/>
                  </a:cubicBezTo>
                  <a:cubicBezTo>
                    <a:pt x="1525" y="1963"/>
                    <a:pt x="1527" y="1964"/>
                    <a:pt x="1530" y="1967"/>
                  </a:cubicBezTo>
                  <a:cubicBezTo>
                    <a:pt x="1534" y="1970"/>
                    <a:pt x="1533" y="1973"/>
                    <a:pt x="1532" y="1978"/>
                  </a:cubicBezTo>
                  <a:cubicBezTo>
                    <a:pt x="1530" y="1984"/>
                    <a:pt x="1530" y="1988"/>
                    <a:pt x="1537" y="1985"/>
                  </a:cubicBezTo>
                  <a:cubicBezTo>
                    <a:pt x="1544" y="1982"/>
                    <a:pt x="1553" y="1986"/>
                    <a:pt x="1560" y="1987"/>
                  </a:cubicBezTo>
                  <a:cubicBezTo>
                    <a:pt x="1566" y="1988"/>
                    <a:pt x="1566" y="1988"/>
                    <a:pt x="1570" y="1991"/>
                  </a:cubicBezTo>
                  <a:cubicBezTo>
                    <a:pt x="1573" y="1995"/>
                    <a:pt x="1584" y="1996"/>
                    <a:pt x="1589" y="1996"/>
                  </a:cubicBezTo>
                  <a:cubicBezTo>
                    <a:pt x="1595" y="1996"/>
                    <a:pt x="1600" y="1997"/>
                    <a:pt x="1605" y="1996"/>
                  </a:cubicBezTo>
                  <a:cubicBezTo>
                    <a:pt x="1608" y="1996"/>
                    <a:pt x="1608" y="1988"/>
                    <a:pt x="1609" y="1986"/>
                  </a:cubicBezTo>
                  <a:cubicBezTo>
                    <a:pt x="1611" y="1983"/>
                    <a:pt x="1612" y="1979"/>
                    <a:pt x="1613" y="1975"/>
                  </a:cubicBezTo>
                  <a:cubicBezTo>
                    <a:pt x="1615" y="1971"/>
                    <a:pt x="1617" y="1968"/>
                    <a:pt x="1620" y="1967"/>
                  </a:cubicBezTo>
                  <a:cubicBezTo>
                    <a:pt x="1624" y="1965"/>
                    <a:pt x="1624" y="1962"/>
                    <a:pt x="1625" y="1959"/>
                  </a:cubicBezTo>
                  <a:cubicBezTo>
                    <a:pt x="1626" y="1954"/>
                    <a:pt x="1628" y="1951"/>
                    <a:pt x="1624" y="1949"/>
                  </a:cubicBezTo>
                  <a:cubicBezTo>
                    <a:pt x="1621" y="1947"/>
                    <a:pt x="1615" y="1951"/>
                    <a:pt x="1612" y="1951"/>
                  </a:cubicBezTo>
                  <a:cubicBezTo>
                    <a:pt x="1608" y="1951"/>
                    <a:pt x="1607" y="1946"/>
                    <a:pt x="1605" y="1944"/>
                  </a:cubicBezTo>
                  <a:cubicBezTo>
                    <a:pt x="1604" y="1941"/>
                    <a:pt x="1602" y="1937"/>
                    <a:pt x="1599" y="1933"/>
                  </a:cubicBezTo>
                  <a:cubicBezTo>
                    <a:pt x="1597" y="1930"/>
                    <a:pt x="1595" y="1928"/>
                    <a:pt x="1593" y="1926"/>
                  </a:cubicBezTo>
                  <a:cubicBezTo>
                    <a:pt x="1590" y="1923"/>
                    <a:pt x="1585" y="1931"/>
                    <a:pt x="1584" y="1933"/>
                  </a:cubicBezTo>
                  <a:cubicBezTo>
                    <a:pt x="1582" y="1937"/>
                    <a:pt x="1581" y="1937"/>
                    <a:pt x="1574" y="1938"/>
                  </a:cubicBezTo>
                  <a:cubicBezTo>
                    <a:pt x="1570" y="1938"/>
                    <a:pt x="1565" y="1938"/>
                    <a:pt x="1561" y="1938"/>
                  </a:cubicBezTo>
                  <a:cubicBezTo>
                    <a:pt x="1556" y="1938"/>
                    <a:pt x="1556" y="1935"/>
                    <a:pt x="1555" y="1931"/>
                  </a:cubicBezTo>
                  <a:cubicBezTo>
                    <a:pt x="1554" y="1927"/>
                    <a:pt x="1553" y="1922"/>
                    <a:pt x="1553" y="1918"/>
                  </a:cubicBezTo>
                  <a:cubicBezTo>
                    <a:pt x="1553" y="1912"/>
                    <a:pt x="1549" y="1905"/>
                    <a:pt x="1546" y="1902"/>
                  </a:cubicBezTo>
                  <a:cubicBezTo>
                    <a:pt x="1544" y="1900"/>
                    <a:pt x="1543" y="1897"/>
                    <a:pt x="1541" y="1895"/>
                  </a:cubicBezTo>
                  <a:cubicBezTo>
                    <a:pt x="1537" y="1891"/>
                    <a:pt x="1531" y="1887"/>
                    <a:pt x="1527" y="1885"/>
                  </a:cubicBezTo>
                  <a:cubicBezTo>
                    <a:pt x="1522" y="1882"/>
                    <a:pt x="1519" y="1882"/>
                    <a:pt x="1514" y="1880"/>
                  </a:cubicBezTo>
                  <a:cubicBezTo>
                    <a:pt x="1509" y="1877"/>
                    <a:pt x="1501" y="1878"/>
                    <a:pt x="1496" y="1878"/>
                  </a:cubicBezTo>
                  <a:cubicBezTo>
                    <a:pt x="1491" y="1878"/>
                    <a:pt x="1487" y="1875"/>
                    <a:pt x="1484" y="1873"/>
                  </a:cubicBezTo>
                  <a:cubicBezTo>
                    <a:pt x="1481" y="1871"/>
                    <a:pt x="1479" y="1866"/>
                    <a:pt x="1475" y="1863"/>
                  </a:cubicBezTo>
                  <a:cubicBezTo>
                    <a:pt x="1472" y="1861"/>
                    <a:pt x="1471" y="1859"/>
                    <a:pt x="1468" y="1858"/>
                  </a:cubicBezTo>
                  <a:cubicBezTo>
                    <a:pt x="1466" y="1856"/>
                    <a:pt x="1463" y="1850"/>
                    <a:pt x="1462" y="1849"/>
                  </a:cubicBezTo>
                  <a:cubicBezTo>
                    <a:pt x="1460" y="1846"/>
                    <a:pt x="1446" y="1848"/>
                    <a:pt x="1443" y="1848"/>
                  </a:cubicBezTo>
                  <a:cubicBezTo>
                    <a:pt x="1436" y="1848"/>
                    <a:pt x="1435" y="1846"/>
                    <a:pt x="1429" y="1844"/>
                  </a:cubicBezTo>
                  <a:cubicBezTo>
                    <a:pt x="1425" y="1842"/>
                    <a:pt x="1425" y="1842"/>
                    <a:pt x="1425" y="1837"/>
                  </a:cubicBezTo>
                  <a:cubicBezTo>
                    <a:pt x="1425" y="1832"/>
                    <a:pt x="1421" y="1829"/>
                    <a:pt x="1416" y="1828"/>
                  </a:cubicBezTo>
                  <a:cubicBezTo>
                    <a:pt x="1413" y="1827"/>
                    <a:pt x="1414" y="1827"/>
                    <a:pt x="1409" y="1826"/>
                  </a:cubicBezTo>
                  <a:close/>
                  <a:moveTo>
                    <a:pt x="1424" y="1763"/>
                  </a:moveTo>
                  <a:cubicBezTo>
                    <a:pt x="1421" y="1762"/>
                    <a:pt x="1418" y="1759"/>
                    <a:pt x="1414" y="1759"/>
                  </a:cubicBezTo>
                  <a:cubicBezTo>
                    <a:pt x="1410" y="1759"/>
                    <a:pt x="1409" y="1756"/>
                    <a:pt x="1405" y="1757"/>
                  </a:cubicBezTo>
                  <a:cubicBezTo>
                    <a:pt x="1400" y="1759"/>
                    <a:pt x="1408" y="1766"/>
                    <a:pt x="1409" y="1767"/>
                  </a:cubicBezTo>
                  <a:cubicBezTo>
                    <a:pt x="1412" y="1770"/>
                    <a:pt x="1414" y="1771"/>
                    <a:pt x="1417" y="1776"/>
                  </a:cubicBezTo>
                  <a:cubicBezTo>
                    <a:pt x="1418" y="1779"/>
                    <a:pt x="1418" y="1785"/>
                    <a:pt x="1419" y="1788"/>
                  </a:cubicBezTo>
                  <a:cubicBezTo>
                    <a:pt x="1420" y="1792"/>
                    <a:pt x="1427" y="1795"/>
                    <a:pt x="1431" y="1796"/>
                  </a:cubicBezTo>
                  <a:cubicBezTo>
                    <a:pt x="1435" y="1797"/>
                    <a:pt x="1441" y="1798"/>
                    <a:pt x="1444" y="1799"/>
                  </a:cubicBezTo>
                  <a:cubicBezTo>
                    <a:pt x="1448" y="1800"/>
                    <a:pt x="1453" y="1801"/>
                    <a:pt x="1456" y="1800"/>
                  </a:cubicBezTo>
                  <a:cubicBezTo>
                    <a:pt x="1457" y="1799"/>
                    <a:pt x="1449" y="1789"/>
                    <a:pt x="1448" y="1789"/>
                  </a:cubicBezTo>
                  <a:cubicBezTo>
                    <a:pt x="1445" y="1784"/>
                    <a:pt x="1440" y="1782"/>
                    <a:pt x="1438" y="1777"/>
                  </a:cubicBezTo>
                  <a:cubicBezTo>
                    <a:pt x="1436" y="1773"/>
                    <a:pt x="1435" y="1771"/>
                    <a:pt x="1433" y="1769"/>
                  </a:cubicBezTo>
                  <a:cubicBezTo>
                    <a:pt x="1430" y="1765"/>
                    <a:pt x="1429" y="1765"/>
                    <a:pt x="1424" y="1763"/>
                  </a:cubicBezTo>
                  <a:close/>
                  <a:moveTo>
                    <a:pt x="1734" y="1971"/>
                  </a:moveTo>
                  <a:cubicBezTo>
                    <a:pt x="1734" y="1971"/>
                    <a:pt x="1724" y="1967"/>
                    <a:pt x="1716" y="1969"/>
                  </a:cubicBezTo>
                  <a:cubicBezTo>
                    <a:pt x="1712" y="1970"/>
                    <a:pt x="1714" y="1977"/>
                    <a:pt x="1714" y="1979"/>
                  </a:cubicBezTo>
                  <a:cubicBezTo>
                    <a:pt x="1715" y="1982"/>
                    <a:pt x="1717" y="1984"/>
                    <a:pt x="1718" y="1986"/>
                  </a:cubicBezTo>
                  <a:cubicBezTo>
                    <a:pt x="1721" y="1988"/>
                    <a:pt x="1727" y="1991"/>
                    <a:pt x="1731" y="1993"/>
                  </a:cubicBezTo>
                  <a:cubicBezTo>
                    <a:pt x="1736" y="1995"/>
                    <a:pt x="1736" y="1999"/>
                    <a:pt x="1742" y="2000"/>
                  </a:cubicBezTo>
                  <a:cubicBezTo>
                    <a:pt x="1745" y="2001"/>
                    <a:pt x="1747" y="2002"/>
                    <a:pt x="1750" y="2001"/>
                  </a:cubicBezTo>
                  <a:cubicBezTo>
                    <a:pt x="1753" y="2001"/>
                    <a:pt x="1754" y="1995"/>
                    <a:pt x="1756" y="1993"/>
                  </a:cubicBezTo>
                  <a:cubicBezTo>
                    <a:pt x="1757" y="1991"/>
                    <a:pt x="1754" y="1985"/>
                    <a:pt x="1753" y="1984"/>
                  </a:cubicBezTo>
                  <a:cubicBezTo>
                    <a:pt x="1752" y="1981"/>
                    <a:pt x="1749" y="1978"/>
                    <a:pt x="1747" y="1977"/>
                  </a:cubicBezTo>
                  <a:cubicBezTo>
                    <a:pt x="1746" y="1975"/>
                    <a:pt x="1742" y="1974"/>
                    <a:pt x="1740" y="1973"/>
                  </a:cubicBezTo>
                  <a:cubicBezTo>
                    <a:pt x="1737" y="1972"/>
                    <a:pt x="1738" y="1971"/>
                    <a:pt x="1734" y="1971"/>
                  </a:cubicBezTo>
                  <a:close/>
                  <a:moveTo>
                    <a:pt x="1777" y="1960"/>
                  </a:moveTo>
                  <a:cubicBezTo>
                    <a:pt x="1778" y="1956"/>
                    <a:pt x="1768" y="1957"/>
                    <a:pt x="1764" y="1953"/>
                  </a:cubicBezTo>
                  <a:cubicBezTo>
                    <a:pt x="1762" y="1951"/>
                    <a:pt x="1758" y="1950"/>
                    <a:pt x="1756" y="1948"/>
                  </a:cubicBezTo>
                  <a:cubicBezTo>
                    <a:pt x="1752" y="1946"/>
                    <a:pt x="1752" y="1945"/>
                    <a:pt x="1753" y="1940"/>
                  </a:cubicBezTo>
                  <a:cubicBezTo>
                    <a:pt x="1754" y="1936"/>
                    <a:pt x="1770" y="1940"/>
                    <a:pt x="1772" y="1940"/>
                  </a:cubicBezTo>
                  <a:cubicBezTo>
                    <a:pt x="1775" y="1942"/>
                    <a:pt x="1777" y="1944"/>
                    <a:pt x="1780" y="1946"/>
                  </a:cubicBezTo>
                  <a:cubicBezTo>
                    <a:pt x="1783" y="1948"/>
                    <a:pt x="1785" y="1950"/>
                    <a:pt x="1787" y="1952"/>
                  </a:cubicBezTo>
                  <a:cubicBezTo>
                    <a:pt x="1789" y="1953"/>
                    <a:pt x="1788" y="1959"/>
                    <a:pt x="1788" y="1960"/>
                  </a:cubicBezTo>
                  <a:cubicBezTo>
                    <a:pt x="1788" y="1962"/>
                    <a:pt x="1778" y="1960"/>
                    <a:pt x="1777" y="1960"/>
                  </a:cubicBezTo>
                  <a:close/>
                  <a:moveTo>
                    <a:pt x="1922" y="1994"/>
                  </a:moveTo>
                  <a:cubicBezTo>
                    <a:pt x="1922" y="1994"/>
                    <a:pt x="1913" y="2000"/>
                    <a:pt x="1909" y="2001"/>
                  </a:cubicBezTo>
                  <a:cubicBezTo>
                    <a:pt x="1907" y="2001"/>
                    <a:pt x="1902" y="2003"/>
                    <a:pt x="1899" y="2005"/>
                  </a:cubicBezTo>
                  <a:cubicBezTo>
                    <a:pt x="1897" y="2007"/>
                    <a:pt x="1906" y="2008"/>
                    <a:pt x="1909" y="2008"/>
                  </a:cubicBezTo>
                  <a:cubicBezTo>
                    <a:pt x="1913" y="2007"/>
                    <a:pt x="1917" y="2007"/>
                    <a:pt x="1921" y="2007"/>
                  </a:cubicBezTo>
                  <a:cubicBezTo>
                    <a:pt x="1926" y="2007"/>
                    <a:pt x="1927" y="2004"/>
                    <a:pt x="1928" y="2001"/>
                  </a:cubicBezTo>
                  <a:cubicBezTo>
                    <a:pt x="1929" y="1997"/>
                    <a:pt x="1925" y="1994"/>
                    <a:pt x="1922" y="1994"/>
                  </a:cubicBezTo>
                  <a:close/>
                  <a:moveTo>
                    <a:pt x="1677" y="2093"/>
                  </a:moveTo>
                  <a:cubicBezTo>
                    <a:pt x="1674" y="2091"/>
                    <a:pt x="1666" y="2098"/>
                    <a:pt x="1664" y="2102"/>
                  </a:cubicBezTo>
                  <a:cubicBezTo>
                    <a:pt x="1662" y="2106"/>
                    <a:pt x="1663" y="2108"/>
                    <a:pt x="1660" y="2112"/>
                  </a:cubicBezTo>
                  <a:cubicBezTo>
                    <a:pt x="1658" y="2113"/>
                    <a:pt x="1657" y="2122"/>
                    <a:pt x="1657" y="2126"/>
                  </a:cubicBezTo>
                  <a:cubicBezTo>
                    <a:pt x="1657" y="2131"/>
                    <a:pt x="1662" y="2135"/>
                    <a:pt x="1664" y="2137"/>
                  </a:cubicBezTo>
                  <a:cubicBezTo>
                    <a:pt x="1667" y="2140"/>
                    <a:pt x="1665" y="2146"/>
                    <a:pt x="1664" y="2149"/>
                  </a:cubicBezTo>
                  <a:cubicBezTo>
                    <a:pt x="1663" y="2155"/>
                    <a:pt x="1662" y="2156"/>
                    <a:pt x="1666" y="2160"/>
                  </a:cubicBezTo>
                  <a:cubicBezTo>
                    <a:pt x="1670" y="2163"/>
                    <a:pt x="1677" y="2161"/>
                    <a:pt x="1680" y="2165"/>
                  </a:cubicBezTo>
                  <a:cubicBezTo>
                    <a:pt x="1683" y="2167"/>
                    <a:pt x="1684" y="2171"/>
                    <a:pt x="1687" y="2174"/>
                  </a:cubicBezTo>
                  <a:cubicBezTo>
                    <a:pt x="1690" y="2177"/>
                    <a:pt x="1693" y="2173"/>
                    <a:pt x="1694" y="2170"/>
                  </a:cubicBezTo>
                  <a:cubicBezTo>
                    <a:pt x="1696" y="2168"/>
                    <a:pt x="1692" y="2161"/>
                    <a:pt x="1691" y="2158"/>
                  </a:cubicBezTo>
                  <a:cubicBezTo>
                    <a:pt x="1690" y="2154"/>
                    <a:pt x="1689" y="2150"/>
                    <a:pt x="1690" y="2146"/>
                  </a:cubicBezTo>
                  <a:cubicBezTo>
                    <a:pt x="1690" y="2145"/>
                    <a:pt x="1691" y="2144"/>
                    <a:pt x="1691" y="2143"/>
                  </a:cubicBezTo>
                  <a:cubicBezTo>
                    <a:pt x="1692" y="2138"/>
                    <a:pt x="1693" y="2134"/>
                    <a:pt x="1695" y="2131"/>
                  </a:cubicBezTo>
                  <a:cubicBezTo>
                    <a:pt x="1698" y="2127"/>
                    <a:pt x="1699" y="2125"/>
                    <a:pt x="1700" y="2120"/>
                  </a:cubicBezTo>
                  <a:cubicBezTo>
                    <a:pt x="1701" y="2116"/>
                    <a:pt x="1702" y="2110"/>
                    <a:pt x="1702" y="2107"/>
                  </a:cubicBezTo>
                  <a:cubicBezTo>
                    <a:pt x="1702" y="2102"/>
                    <a:pt x="1700" y="2100"/>
                    <a:pt x="1695" y="2099"/>
                  </a:cubicBezTo>
                  <a:cubicBezTo>
                    <a:pt x="1689" y="2097"/>
                    <a:pt x="1688" y="2095"/>
                    <a:pt x="1682" y="2094"/>
                  </a:cubicBezTo>
                  <a:cubicBezTo>
                    <a:pt x="1681" y="2094"/>
                    <a:pt x="1679" y="2093"/>
                    <a:pt x="1677" y="2093"/>
                  </a:cubicBezTo>
                  <a:close/>
                  <a:moveTo>
                    <a:pt x="1549" y="2061"/>
                  </a:moveTo>
                  <a:cubicBezTo>
                    <a:pt x="1548" y="2061"/>
                    <a:pt x="1537" y="2063"/>
                    <a:pt x="1535" y="2064"/>
                  </a:cubicBezTo>
                  <a:cubicBezTo>
                    <a:pt x="1532" y="2066"/>
                    <a:pt x="1531" y="2068"/>
                    <a:pt x="1527" y="2070"/>
                  </a:cubicBezTo>
                  <a:cubicBezTo>
                    <a:pt x="1523" y="2072"/>
                    <a:pt x="1520" y="2075"/>
                    <a:pt x="1516" y="2077"/>
                  </a:cubicBezTo>
                  <a:cubicBezTo>
                    <a:pt x="1512" y="2079"/>
                    <a:pt x="1509" y="2081"/>
                    <a:pt x="1507" y="2083"/>
                  </a:cubicBezTo>
                  <a:cubicBezTo>
                    <a:pt x="1505" y="2086"/>
                    <a:pt x="1506" y="2090"/>
                    <a:pt x="1506" y="2094"/>
                  </a:cubicBezTo>
                  <a:cubicBezTo>
                    <a:pt x="1506" y="2099"/>
                    <a:pt x="1504" y="2102"/>
                    <a:pt x="1504" y="2106"/>
                  </a:cubicBezTo>
                  <a:cubicBezTo>
                    <a:pt x="1504" y="2110"/>
                    <a:pt x="1500" y="2115"/>
                    <a:pt x="1497" y="2119"/>
                  </a:cubicBezTo>
                  <a:cubicBezTo>
                    <a:pt x="1493" y="2124"/>
                    <a:pt x="1492" y="2130"/>
                    <a:pt x="1489" y="2135"/>
                  </a:cubicBezTo>
                  <a:cubicBezTo>
                    <a:pt x="1487" y="2138"/>
                    <a:pt x="1488" y="2142"/>
                    <a:pt x="1489" y="2145"/>
                  </a:cubicBezTo>
                  <a:cubicBezTo>
                    <a:pt x="1489" y="2148"/>
                    <a:pt x="1494" y="2149"/>
                    <a:pt x="1496" y="2150"/>
                  </a:cubicBezTo>
                  <a:cubicBezTo>
                    <a:pt x="1498" y="2151"/>
                    <a:pt x="1504" y="2144"/>
                    <a:pt x="1505" y="2143"/>
                  </a:cubicBezTo>
                  <a:cubicBezTo>
                    <a:pt x="1507" y="2140"/>
                    <a:pt x="1510" y="2141"/>
                    <a:pt x="1514" y="2141"/>
                  </a:cubicBezTo>
                  <a:cubicBezTo>
                    <a:pt x="1518" y="2141"/>
                    <a:pt x="1520" y="2135"/>
                    <a:pt x="1522" y="2133"/>
                  </a:cubicBezTo>
                  <a:cubicBezTo>
                    <a:pt x="1525" y="2130"/>
                    <a:pt x="1527" y="2127"/>
                    <a:pt x="1530" y="2125"/>
                  </a:cubicBezTo>
                  <a:cubicBezTo>
                    <a:pt x="1533" y="2122"/>
                    <a:pt x="1534" y="2123"/>
                    <a:pt x="1535" y="2119"/>
                  </a:cubicBezTo>
                  <a:cubicBezTo>
                    <a:pt x="1536" y="2114"/>
                    <a:pt x="1536" y="2113"/>
                    <a:pt x="1538" y="2109"/>
                  </a:cubicBezTo>
                  <a:cubicBezTo>
                    <a:pt x="1540" y="2107"/>
                    <a:pt x="1545" y="2105"/>
                    <a:pt x="1549" y="2102"/>
                  </a:cubicBezTo>
                  <a:cubicBezTo>
                    <a:pt x="1555" y="2098"/>
                    <a:pt x="1557" y="2097"/>
                    <a:pt x="1561" y="2090"/>
                  </a:cubicBezTo>
                  <a:cubicBezTo>
                    <a:pt x="1564" y="2086"/>
                    <a:pt x="1565" y="2082"/>
                    <a:pt x="1567" y="2079"/>
                  </a:cubicBezTo>
                  <a:cubicBezTo>
                    <a:pt x="1569" y="2076"/>
                    <a:pt x="1567" y="2071"/>
                    <a:pt x="1566" y="2068"/>
                  </a:cubicBezTo>
                  <a:cubicBezTo>
                    <a:pt x="1566" y="2063"/>
                    <a:pt x="1565" y="2061"/>
                    <a:pt x="1561" y="2059"/>
                  </a:cubicBezTo>
                  <a:cubicBezTo>
                    <a:pt x="1557" y="2056"/>
                    <a:pt x="1553" y="2061"/>
                    <a:pt x="1549" y="2061"/>
                  </a:cubicBezTo>
                  <a:close/>
                  <a:moveTo>
                    <a:pt x="1808" y="3068"/>
                  </a:moveTo>
                  <a:cubicBezTo>
                    <a:pt x="1808" y="3070"/>
                    <a:pt x="1799" y="3062"/>
                    <a:pt x="1798" y="3061"/>
                  </a:cubicBezTo>
                  <a:cubicBezTo>
                    <a:pt x="1796" y="3058"/>
                    <a:pt x="1792" y="3057"/>
                    <a:pt x="1788" y="3056"/>
                  </a:cubicBezTo>
                  <a:cubicBezTo>
                    <a:pt x="1785" y="3054"/>
                    <a:pt x="1781" y="3054"/>
                    <a:pt x="1777" y="3054"/>
                  </a:cubicBezTo>
                  <a:cubicBezTo>
                    <a:pt x="1773" y="3054"/>
                    <a:pt x="1769" y="3053"/>
                    <a:pt x="1764" y="3053"/>
                  </a:cubicBezTo>
                  <a:cubicBezTo>
                    <a:pt x="1760" y="3053"/>
                    <a:pt x="1757" y="3051"/>
                    <a:pt x="1752" y="3051"/>
                  </a:cubicBezTo>
                  <a:cubicBezTo>
                    <a:pt x="1748" y="3051"/>
                    <a:pt x="1743" y="3049"/>
                    <a:pt x="1739" y="3048"/>
                  </a:cubicBezTo>
                  <a:cubicBezTo>
                    <a:pt x="1735" y="3047"/>
                    <a:pt x="1742" y="3038"/>
                    <a:pt x="1743" y="3037"/>
                  </a:cubicBezTo>
                  <a:cubicBezTo>
                    <a:pt x="1745" y="3034"/>
                    <a:pt x="1753" y="3032"/>
                    <a:pt x="1757" y="3032"/>
                  </a:cubicBezTo>
                  <a:cubicBezTo>
                    <a:pt x="1760" y="3031"/>
                    <a:pt x="1767" y="3029"/>
                    <a:pt x="1770" y="3027"/>
                  </a:cubicBezTo>
                  <a:cubicBezTo>
                    <a:pt x="1776" y="3025"/>
                    <a:pt x="1781" y="3024"/>
                    <a:pt x="1787" y="3024"/>
                  </a:cubicBezTo>
                  <a:cubicBezTo>
                    <a:pt x="1793" y="3024"/>
                    <a:pt x="1796" y="3028"/>
                    <a:pt x="1800" y="3030"/>
                  </a:cubicBezTo>
                  <a:cubicBezTo>
                    <a:pt x="1805" y="3032"/>
                    <a:pt x="1806" y="3034"/>
                    <a:pt x="1810" y="3036"/>
                  </a:cubicBezTo>
                  <a:cubicBezTo>
                    <a:pt x="1811" y="3036"/>
                    <a:pt x="1813" y="3042"/>
                    <a:pt x="1814" y="3044"/>
                  </a:cubicBezTo>
                  <a:cubicBezTo>
                    <a:pt x="1816" y="3048"/>
                    <a:pt x="1818" y="3052"/>
                    <a:pt x="1821" y="3055"/>
                  </a:cubicBezTo>
                  <a:cubicBezTo>
                    <a:pt x="1824" y="3058"/>
                    <a:pt x="1823" y="3062"/>
                    <a:pt x="1822" y="3065"/>
                  </a:cubicBezTo>
                  <a:cubicBezTo>
                    <a:pt x="1820" y="3068"/>
                    <a:pt x="1811" y="3067"/>
                    <a:pt x="1808" y="3068"/>
                  </a:cubicBezTo>
                  <a:close/>
                  <a:moveTo>
                    <a:pt x="1843" y="2707"/>
                  </a:moveTo>
                  <a:cubicBezTo>
                    <a:pt x="1842" y="2705"/>
                    <a:pt x="1836" y="2713"/>
                    <a:pt x="1836" y="2715"/>
                  </a:cubicBezTo>
                  <a:cubicBezTo>
                    <a:pt x="1836" y="2716"/>
                    <a:pt x="1836" y="2716"/>
                    <a:pt x="1835" y="2717"/>
                  </a:cubicBezTo>
                  <a:cubicBezTo>
                    <a:pt x="1835" y="2720"/>
                    <a:pt x="1835" y="2721"/>
                    <a:pt x="1833" y="2723"/>
                  </a:cubicBezTo>
                  <a:cubicBezTo>
                    <a:pt x="1831" y="2725"/>
                    <a:pt x="1831" y="2727"/>
                    <a:pt x="1831" y="2729"/>
                  </a:cubicBezTo>
                  <a:cubicBezTo>
                    <a:pt x="1831" y="2732"/>
                    <a:pt x="1829" y="2733"/>
                    <a:pt x="1826" y="2734"/>
                  </a:cubicBezTo>
                  <a:cubicBezTo>
                    <a:pt x="1822" y="2735"/>
                    <a:pt x="1822" y="2734"/>
                    <a:pt x="1821" y="2731"/>
                  </a:cubicBezTo>
                  <a:cubicBezTo>
                    <a:pt x="1821" y="2728"/>
                    <a:pt x="1822" y="2726"/>
                    <a:pt x="1822" y="2724"/>
                  </a:cubicBezTo>
                  <a:cubicBezTo>
                    <a:pt x="1823" y="2723"/>
                    <a:pt x="1820" y="2727"/>
                    <a:pt x="1819" y="2731"/>
                  </a:cubicBezTo>
                  <a:cubicBezTo>
                    <a:pt x="1818" y="2734"/>
                    <a:pt x="1813" y="2734"/>
                    <a:pt x="1810" y="2735"/>
                  </a:cubicBezTo>
                  <a:cubicBezTo>
                    <a:pt x="1807" y="2736"/>
                    <a:pt x="1803" y="2737"/>
                    <a:pt x="1799" y="2736"/>
                  </a:cubicBezTo>
                  <a:cubicBezTo>
                    <a:pt x="1796" y="2735"/>
                    <a:pt x="1796" y="2736"/>
                    <a:pt x="1795" y="2732"/>
                  </a:cubicBezTo>
                  <a:cubicBezTo>
                    <a:pt x="1794" y="2729"/>
                    <a:pt x="1803" y="2726"/>
                    <a:pt x="1805" y="2724"/>
                  </a:cubicBezTo>
                  <a:cubicBezTo>
                    <a:pt x="1810" y="2721"/>
                    <a:pt x="1810" y="2716"/>
                    <a:pt x="1813" y="2711"/>
                  </a:cubicBezTo>
                  <a:cubicBezTo>
                    <a:pt x="1814" y="2709"/>
                    <a:pt x="1813" y="2705"/>
                    <a:pt x="1813" y="2703"/>
                  </a:cubicBezTo>
                  <a:cubicBezTo>
                    <a:pt x="1813" y="2700"/>
                    <a:pt x="1812" y="2698"/>
                    <a:pt x="1811" y="2698"/>
                  </a:cubicBezTo>
                  <a:cubicBezTo>
                    <a:pt x="1811" y="2698"/>
                    <a:pt x="1805" y="2703"/>
                    <a:pt x="1804" y="2703"/>
                  </a:cubicBezTo>
                  <a:cubicBezTo>
                    <a:pt x="1800" y="2705"/>
                    <a:pt x="1797" y="2708"/>
                    <a:pt x="1793" y="2711"/>
                  </a:cubicBezTo>
                  <a:cubicBezTo>
                    <a:pt x="1790" y="2712"/>
                    <a:pt x="1789" y="2705"/>
                    <a:pt x="1788" y="2704"/>
                  </a:cubicBezTo>
                  <a:cubicBezTo>
                    <a:pt x="1788" y="2700"/>
                    <a:pt x="1789" y="2698"/>
                    <a:pt x="1792" y="2696"/>
                  </a:cubicBezTo>
                  <a:cubicBezTo>
                    <a:pt x="1793" y="2696"/>
                    <a:pt x="1793" y="2696"/>
                    <a:pt x="1794" y="2695"/>
                  </a:cubicBezTo>
                  <a:cubicBezTo>
                    <a:pt x="1797" y="2694"/>
                    <a:pt x="1801" y="2693"/>
                    <a:pt x="1803" y="2693"/>
                  </a:cubicBezTo>
                  <a:cubicBezTo>
                    <a:pt x="1807" y="2692"/>
                    <a:pt x="1810" y="2690"/>
                    <a:pt x="1811" y="2686"/>
                  </a:cubicBezTo>
                  <a:cubicBezTo>
                    <a:pt x="1812" y="2683"/>
                    <a:pt x="1812" y="2682"/>
                    <a:pt x="1814" y="2679"/>
                  </a:cubicBezTo>
                  <a:cubicBezTo>
                    <a:pt x="1817" y="2677"/>
                    <a:pt x="1816" y="2674"/>
                    <a:pt x="1819" y="2672"/>
                  </a:cubicBezTo>
                  <a:cubicBezTo>
                    <a:pt x="1821" y="2670"/>
                    <a:pt x="1823" y="2672"/>
                    <a:pt x="1826" y="2670"/>
                  </a:cubicBezTo>
                  <a:cubicBezTo>
                    <a:pt x="1827" y="2668"/>
                    <a:pt x="1830" y="2665"/>
                    <a:pt x="1830" y="2663"/>
                  </a:cubicBezTo>
                  <a:cubicBezTo>
                    <a:pt x="1831" y="2659"/>
                    <a:pt x="1832" y="2666"/>
                    <a:pt x="1832" y="2668"/>
                  </a:cubicBezTo>
                  <a:cubicBezTo>
                    <a:pt x="1832" y="2670"/>
                    <a:pt x="1829" y="2678"/>
                    <a:pt x="1832" y="2675"/>
                  </a:cubicBezTo>
                  <a:cubicBezTo>
                    <a:pt x="1833" y="2674"/>
                    <a:pt x="1837" y="2673"/>
                    <a:pt x="1839" y="2673"/>
                  </a:cubicBezTo>
                  <a:cubicBezTo>
                    <a:pt x="1842" y="2672"/>
                    <a:pt x="1843" y="2673"/>
                    <a:pt x="1843" y="2675"/>
                  </a:cubicBezTo>
                  <a:cubicBezTo>
                    <a:pt x="1844" y="2676"/>
                    <a:pt x="1844" y="2676"/>
                    <a:pt x="1844" y="2676"/>
                  </a:cubicBezTo>
                  <a:cubicBezTo>
                    <a:pt x="1844" y="2678"/>
                    <a:pt x="1845" y="2681"/>
                    <a:pt x="1845" y="2682"/>
                  </a:cubicBezTo>
                  <a:cubicBezTo>
                    <a:pt x="1847" y="2684"/>
                    <a:pt x="1852" y="2680"/>
                    <a:pt x="1853" y="2678"/>
                  </a:cubicBezTo>
                  <a:cubicBezTo>
                    <a:pt x="1855" y="2676"/>
                    <a:pt x="1856" y="2672"/>
                    <a:pt x="1857" y="2676"/>
                  </a:cubicBezTo>
                  <a:cubicBezTo>
                    <a:pt x="1857" y="2677"/>
                    <a:pt x="1858" y="2681"/>
                    <a:pt x="1858" y="2681"/>
                  </a:cubicBezTo>
                  <a:cubicBezTo>
                    <a:pt x="1859" y="2683"/>
                    <a:pt x="1860" y="2677"/>
                    <a:pt x="1861" y="2675"/>
                  </a:cubicBezTo>
                  <a:cubicBezTo>
                    <a:pt x="1862" y="2670"/>
                    <a:pt x="1864" y="2675"/>
                    <a:pt x="1866" y="2679"/>
                  </a:cubicBezTo>
                  <a:cubicBezTo>
                    <a:pt x="1867" y="2681"/>
                    <a:pt x="1867" y="2684"/>
                    <a:pt x="1868" y="2686"/>
                  </a:cubicBezTo>
                  <a:cubicBezTo>
                    <a:pt x="1868" y="2688"/>
                    <a:pt x="1869" y="2691"/>
                    <a:pt x="1869" y="2694"/>
                  </a:cubicBezTo>
                  <a:cubicBezTo>
                    <a:pt x="1870" y="2695"/>
                    <a:pt x="1866" y="2697"/>
                    <a:pt x="1864" y="2697"/>
                  </a:cubicBezTo>
                  <a:cubicBezTo>
                    <a:pt x="1863" y="2698"/>
                    <a:pt x="1860" y="2694"/>
                    <a:pt x="1859" y="2693"/>
                  </a:cubicBezTo>
                  <a:cubicBezTo>
                    <a:pt x="1858" y="2692"/>
                    <a:pt x="1858" y="2687"/>
                    <a:pt x="1857" y="2686"/>
                  </a:cubicBezTo>
                  <a:cubicBezTo>
                    <a:pt x="1857" y="2684"/>
                    <a:pt x="1850" y="2689"/>
                    <a:pt x="1850" y="2690"/>
                  </a:cubicBezTo>
                  <a:cubicBezTo>
                    <a:pt x="1849" y="2691"/>
                    <a:pt x="1849" y="2695"/>
                    <a:pt x="1849" y="2697"/>
                  </a:cubicBezTo>
                  <a:cubicBezTo>
                    <a:pt x="1850" y="2699"/>
                    <a:pt x="1851" y="2702"/>
                    <a:pt x="1852" y="2705"/>
                  </a:cubicBezTo>
                  <a:cubicBezTo>
                    <a:pt x="1854" y="2708"/>
                    <a:pt x="1860" y="2709"/>
                    <a:pt x="1857" y="2712"/>
                  </a:cubicBezTo>
                  <a:cubicBezTo>
                    <a:pt x="1855" y="2714"/>
                    <a:pt x="1852" y="2718"/>
                    <a:pt x="1852" y="2722"/>
                  </a:cubicBezTo>
                  <a:cubicBezTo>
                    <a:pt x="1852" y="2725"/>
                    <a:pt x="1851" y="2729"/>
                    <a:pt x="1851" y="2732"/>
                  </a:cubicBezTo>
                  <a:cubicBezTo>
                    <a:pt x="1851" y="2736"/>
                    <a:pt x="1853" y="2738"/>
                    <a:pt x="1849" y="2734"/>
                  </a:cubicBezTo>
                  <a:cubicBezTo>
                    <a:pt x="1847" y="2730"/>
                    <a:pt x="1847" y="2728"/>
                    <a:pt x="1846" y="2724"/>
                  </a:cubicBezTo>
                  <a:cubicBezTo>
                    <a:pt x="1845" y="2721"/>
                    <a:pt x="1844" y="2717"/>
                    <a:pt x="1844" y="2714"/>
                  </a:cubicBezTo>
                  <a:cubicBezTo>
                    <a:pt x="1844" y="2711"/>
                    <a:pt x="1842" y="2706"/>
                    <a:pt x="1842" y="2705"/>
                  </a:cubicBezTo>
                  <a:cubicBezTo>
                    <a:pt x="1842" y="2703"/>
                    <a:pt x="1843" y="2708"/>
                    <a:pt x="1843" y="2709"/>
                  </a:cubicBezTo>
                  <a:cubicBezTo>
                    <a:pt x="1843" y="2710"/>
                    <a:pt x="1843" y="2708"/>
                    <a:pt x="1843" y="2707"/>
                  </a:cubicBezTo>
                  <a:close/>
                  <a:moveTo>
                    <a:pt x="2277" y="2105"/>
                  </a:moveTo>
                  <a:cubicBezTo>
                    <a:pt x="2274" y="2102"/>
                    <a:pt x="2274" y="2114"/>
                    <a:pt x="2272" y="2118"/>
                  </a:cubicBezTo>
                  <a:cubicBezTo>
                    <a:pt x="2271" y="2121"/>
                    <a:pt x="2269" y="2123"/>
                    <a:pt x="2268" y="2126"/>
                  </a:cubicBezTo>
                  <a:cubicBezTo>
                    <a:pt x="2267" y="2128"/>
                    <a:pt x="2268" y="2135"/>
                    <a:pt x="2269" y="2136"/>
                  </a:cubicBezTo>
                  <a:cubicBezTo>
                    <a:pt x="2269" y="2139"/>
                    <a:pt x="2274" y="2139"/>
                    <a:pt x="2276" y="2139"/>
                  </a:cubicBezTo>
                  <a:cubicBezTo>
                    <a:pt x="2278" y="2139"/>
                    <a:pt x="2282" y="2134"/>
                    <a:pt x="2283" y="2133"/>
                  </a:cubicBezTo>
                  <a:cubicBezTo>
                    <a:pt x="2286" y="2131"/>
                    <a:pt x="2286" y="2127"/>
                    <a:pt x="2286" y="2124"/>
                  </a:cubicBezTo>
                  <a:cubicBezTo>
                    <a:pt x="2286" y="2118"/>
                    <a:pt x="2287" y="2117"/>
                    <a:pt x="2286" y="2112"/>
                  </a:cubicBezTo>
                  <a:cubicBezTo>
                    <a:pt x="2285" y="2108"/>
                    <a:pt x="2280" y="2106"/>
                    <a:pt x="2277" y="2105"/>
                  </a:cubicBezTo>
                  <a:close/>
                  <a:moveTo>
                    <a:pt x="2082" y="1948"/>
                  </a:moveTo>
                  <a:cubicBezTo>
                    <a:pt x="2079" y="1948"/>
                    <a:pt x="2072" y="1947"/>
                    <a:pt x="2066" y="1947"/>
                  </a:cubicBezTo>
                  <a:cubicBezTo>
                    <a:pt x="2061" y="1947"/>
                    <a:pt x="2062" y="1951"/>
                    <a:pt x="2062" y="1954"/>
                  </a:cubicBezTo>
                  <a:cubicBezTo>
                    <a:pt x="2062" y="1957"/>
                    <a:pt x="2068" y="1959"/>
                    <a:pt x="2070" y="1960"/>
                  </a:cubicBezTo>
                  <a:cubicBezTo>
                    <a:pt x="2074" y="1962"/>
                    <a:pt x="2079" y="1963"/>
                    <a:pt x="2083" y="1965"/>
                  </a:cubicBezTo>
                  <a:cubicBezTo>
                    <a:pt x="2089" y="1966"/>
                    <a:pt x="2093" y="1962"/>
                    <a:pt x="2095" y="1959"/>
                  </a:cubicBezTo>
                  <a:cubicBezTo>
                    <a:pt x="2097" y="1955"/>
                    <a:pt x="2094" y="1953"/>
                    <a:pt x="2092" y="1951"/>
                  </a:cubicBezTo>
                  <a:cubicBezTo>
                    <a:pt x="2089" y="1948"/>
                    <a:pt x="2086" y="1947"/>
                    <a:pt x="2082" y="1948"/>
                  </a:cubicBezTo>
                  <a:close/>
                  <a:moveTo>
                    <a:pt x="2376" y="1976"/>
                  </a:moveTo>
                  <a:cubicBezTo>
                    <a:pt x="2375" y="1976"/>
                    <a:pt x="2365" y="1968"/>
                    <a:pt x="2363" y="1966"/>
                  </a:cubicBezTo>
                  <a:cubicBezTo>
                    <a:pt x="2360" y="1963"/>
                    <a:pt x="2350" y="1967"/>
                    <a:pt x="2349" y="1968"/>
                  </a:cubicBezTo>
                  <a:cubicBezTo>
                    <a:pt x="2346" y="1971"/>
                    <a:pt x="2345" y="1962"/>
                    <a:pt x="2345" y="1961"/>
                  </a:cubicBezTo>
                  <a:cubicBezTo>
                    <a:pt x="2345" y="1957"/>
                    <a:pt x="2356" y="1954"/>
                    <a:pt x="2358" y="1952"/>
                  </a:cubicBezTo>
                  <a:cubicBezTo>
                    <a:pt x="2361" y="1950"/>
                    <a:pt x="2367" y="1949"/>
                    <a:pt x="2370" y="1949"/>
                  </a:cubicBezTo>
                  <a:cubicBezTo>
                    <a:pt x="2373" y="1949"/>
                    <a:pt x="2378" y="1954"/>
                    <a:pt x="2380" y="1955"/>
                  </a:cubicBezTo>
                  <a:cubicBezTo>
                    <a:pt x="2384" y="1957"/>
                    <a:pt x="2387" y="1960"/>
                    <a:pt x="2389" y="1962"/>
                  </a:cubicBezTo>
                  <a:cubicBezTo>
                    <a:pt x="2391" y="1964"/>
                    <a:pt x="2391" y="1967"/>
                    <a:pt x="2392" y="1972"/>
                  </a:cubicBezTo>
                  <a:cubicBezTo>
                    <a:pt x="2393" y="1976"/>
                    <a:pt x="2386" y="1976"/>
                    <a:pt x="2383" y="1976"/>
                  </a:cubicBezTo>
                  <a:cubicBezTo>
                    <a:pt x="2380" y="1976"/>
                    <a:pt x="2381" y="1977"/>
                    <a:pt x="2376" y="1976"/>
                  </a:cubicBezTo>
                  <a:close/>
                  <a:moveTo>
                    <a:pt x="1766" y="1510"/>
                  </a:moveTo>
                  <a:cubicBezTo>
                    <a:pt x="1765" y="1507"/>
                    <a:pt x="1755" y="1513"/>
                    <a:pt x="1755" y="1513"/>
                  </a:cubicBezTo>
                  <a:cubicBezTo>
                    <a:pt x="1754" y="1513"/>
                    <a:pt x="1747" y="1502"/>
                    <a:pt x="1746" y="1501"/>
                  </a:cubicBezTo>
                  <a:cubicBezTo>
                    <a:pt x="1743" y="1498"/>
                    <a:pt x="1739" y="1495"/>
                    <a:pt x="1737" y="1492"/>
                  </a:cubicBezTo>
                  <a:cubicBezTo>
                    <a:pt x="1735" y="1490"/>
                    <a:pt x="1735" y="1485"/>
                    <a:pt x="1735" y="1482"/>
                  </a:cubicBezTo>
                  <a:cubicBezTo>
                    <a:pt x="1735" y="1479"/>
                    <a:pt x="1741" y="1479"/>
                    <a:pt x="1743" y="1477"/>
                  </a:cubicBezTo>
                  <a:cubicBezTo>
                    <a:pt x="1745" y="1474"/>
                    <a:pt x="1746" y="1473"/>
                    <a:pt x="1753" y="1473"/>
                  </a:cubicBezTo>
                  <a:cubicBezTo>
                    <a:pt x="1756" y="1473"/>
                    <a:pt x="1757" y="1478"/>
                    <a:pt x="1759" y="1480"/>
                  </a:cubicBezTo>
                  <a:cubicBezTo>
                    <a:pt x="1763" y="1484"/>
                    <a:pt x="1769" y="1482"/>
                    <a:pt x="1774" y="1482"/>
                  </a:cubicBezTo>
                  <a:cubicBezTo>
                    <a:pt x="1780" y="1482"/>
                    <a:pt x="1782" y="1481"/>
                    <a:pt x="1785" y="1484"/>
                  </a:cubicBezTo>
                  <a:cubicBezTo>
                    <a:pt x="1787" y="1486"/>
                    <a:pt x="1786" y="1490"/>
                    <a:pt x="1787" y="1494"/>
                  </a:cubicBezTo>
                  <a:cubicBezTo>
                    <a:pt x="1788" y="1499"/>
                    <a:pt x="1788" y="1500"/>
                    <a:pt x="1791" y="1504"/>
                  </a:cubicBezTo>
                  <a:cubicBezTo>
                    <a:pt x="1792" y="1506"/>
                    <a:pt x="1784" y="1507"/>
                    <a:pt x="1783" y="1508"/>
                  </a:cubicBezTo>
                  <a:cubicBezTo>
                    <a:pt x="1779" y="1509"/>
                    <a:pt x="1775" y="1510"/>
                    <a:pt x="1772" y="1511"/>
                  </a:cubicBezTo>
                  <a:cubicBezTo>
                    <a:pt x="1769" y="1511"/>
                    <a:pt x="1770" y="1511"/>
                    <a:pt x="1766" y="1510"/>
                  </a:cubicBezTo>
                  <a:close/>
                  <a:moveTo>
                    <a:pt x="1717" y="1483"/>
                  </a:moveTo>
                  <a:cubicBezTo>
                    <a:pt x="1716" y="1478"/>
                    <a:pt x="1712" y="1477"/>
                    <a:pt x="1709" y="1477"/>
                  </a:cubicBezTo>
                  <a:cubicBezTo>
                    <a:pt x="1702" y="1477"/>
                    <a:pt x="1704" y="1477"/>
                    <a:pt x="1697" y="1476"/>
                  </a:cubicBezTo>
                  <a:cubicBezTo>
                    <a:pt x="1696" y="1476"/>
                    <a:pt x="1692" y="1470"/>
                    <a:pt x="1692" y="1470"/>
                  </a:cubicBezTo>
                  <a:cubicBezTo>
                    <a:pt x="1690" y="1468"/>
                    <a:pt x="1686" y="1474"/>
                    <a:pt x="1685" y="1475"/>
                  </a:cubicBezTo>
                  <a:cubicBezTo>
                    <a:pt x="1683" y="1480"/>
                    <a:pt x="1676" y="1473"/>
                    <a:pt x="1672" y="1475"/>
                  </a:cubicBezTo>
                  <a:cubicBezTo>
                    <a:pt x="1664" y="1476"/>
                    <a:pt x="1660" y="1476"/>
                    <a:pt x="1660" y="1484"/>
                  </a:cubicBezTo>
                  <a:cubicBezTo>
                    <a:pt x="1660" y="1490"/>
                    <a:pt x="1658" y="1492"/>
                    <a:pt x="1655" y="1496"/>
                  </a:cubicBezTo>
                  <a:cubicBezTo>
                    <a:pt x="1651" y="1501"/>
                    <a:pt x="1649" y="1500"/>
                    <a:pt x="1648" y="1506"/>
                  </a:cubicBezTo>
                  <a:cubicBezTo>
                    <a:pt x="1647" y="1509"/>
                    <a:pt x="1648" y="1516"/>
                    <a:pt x="1648" y="1520"/>
                  </a:cubicBezTo>
                  <a:cubicBezTo>
                    <a:pt x="1648" y="1524"/>
                    <a:pt x="1648" y="1528"/>
                    <a:pt x="1649" y="1532"/>
                  </a:cubicBezTo>
                  <a:cubicBezTo>
                    <a:pt x="1651" y="1539"/>
                    <a:pt x="1650" y="1546"/>
                    <a:pt x="1653" y="1552"/>
                  </a:cubicBezTo>
                  <a:cubicBezTo>
                    <a:pt x="1655" y="1555"/>
                    <a:pt x="1656" y="1560"/>
                    <a:pt x="1657" y="1564"/>
                  </a:cubicBezTo>
                  <a:cubicBezTo>
                    <a:pt x="1658" y="1570"/>
                    <a:pt x="1663" y="1575"/>
                    <a:pt x="1666" y="1576"/>
                  </a:cubicBezTo>
                  <a:cubicBezTo>
                    <a:pt x="1670" y="1578"/>
                    <a:pt x="1673" y="1583"/>
                    <a:pt x="1678" y="1586"/>
                  </a:cubicBezTo>
                  <a:cubicBezTo>
                    <a:pt x="1683" y="1587"/>
                    <a:pt x="1692" y="1585"/>
                    <a:pt x="1696" y="1583"/>
                  </a:cubicBezTo>
                  <a:cubicBezTo>
                    <a:pt x="1699" y="1582"/>
                    <a:pt x="1703" y="1579"/>
                    <a:pt x="1706" y="1578"/>
                  </a:cubicBezTo>
                  <a:cubicBezTo>
                    <a:pt x="1710" y="1576"/>
                    <a:pt x="1712" y="1575"/>
                    <a:pt x="1714" y="1572"/>
                  </a:cubicBezTo>
                  <a:cubicBezTo>
                    <a:pt x="1717" y="1568"/>
                    <a:pt x="1724" y="1568"/>
                    <a:pt x="1728" y="1564"/>
                  </a:cubicBezTo>
                  <a:cubicBezTo>
                    <a:pt x="1731" y="1559"/>
                    <a:pt x="1737" y="1558"/>
                    <a:pt x="1737" y="1552"/>
                  </a:cubicBezTo>
                  <a:cubicBezTo>
                    <a:pt x="1737" y="1546"/>
                    <a:pt x="1738" y="1546"/>
                    <a:pt x="1736" y="1542"/>
                  </a:cubicBezTo>
                  <a:cubicBezTo>
                    <a:pt x="1734" y="1538"/>
                    <a:pt x="1732" y="1538"/>
                    <a:pt x="1732" y="1531"/>
                  </a:cubicBezTo>
                  <a:cubicBezTo>
                    <a:pt x="1732" y="1529"/>
                    <a:pt x="1729" y="1523"/>
                    <a:pt x="1728" y="1520"/>
                  </a:cubicBezTo>
                  <a:cubicBezTo>
                    <a:pt x="1727" y="1516"/>
                    <a:pt x="1726" y="1511"/>
                    <a:pt x="1725" y="1507"/>
                  </a:cubicBezTo>
                  <a:cubicBezTo>
                    <a:pt x="1724" y="1504"/>
                    <a:pt x="1724" y="1499"/>
                    <a:pt x="1724" y="1495"/>
                  </a:cubicBezTo>
                  <a:cubicBezTo>
                    <a:pt x="1724" y="1491"/>
                    <a:pt x="1722" y="1489"/>
                    <a:pt x="1721" y="1486"/>
                  </a:cubicBezTo>
                  <a:cubicBezTo>
                    <a:pt x="1720" y="1484"/>
                    <a:pt x="1713" y="1481"/>
                    <a:pt x="1720" y="1484"/>
                  </a:cubicBezTo>
                  <a:moveTo>
                    <a:pt x="1561" y="1393"/>
                  </a:moveTo>
                  <a:cubicBezTo>
                    <a:pt x="1556" y="1392"/>
                    <a:pt x="1551" y="1395"/>
                    <a:pt x="1547" y="1400"/>
                  </a:cubicBezTo>
                  <a:cubicBezTo>
                    <a:pt x="1544" y="1402"/>
                    <a:pt x="1545" y="1408"/>
                    <a:pt x="1545" y="1412"/>
                  </a:cubicBezTo>
                  <a:cubicBezTo>
                    <a:pt x="1545" y="1415"/>
                    <a:pt x="1544" y="1418"/>
                    <a:pt x="1543" y="1421"/>
                  </a:cubicBezTo>
                  <a:cubicBezTo>
                    <a:pt x="1542" y="1424"/>
                    <a:pt x="1541" y="1428"/>
                    <a:pt x="1540" y="1431"/>
                  </a:cubicBezTo>
                  <a:cubicBezTo>
                    <a:pt x="1539" y="1435"/>
                    <a:pt x="1540" y="1441"/>
                    <a:pt x="1541" y="1443"/>
                  </a:cubicBezTo>
                  <a:cubicBezTo>
                    <a:pt x="1541" y="1445"/>
                    <a:pt x="1553" y="1439"/>
                    <a:pt x="1553" y="1439"/>
                  </a:cubicBezTo>
                  <a:cubicBezTo>
                    <a:pt x="1557" y="1436"/>
                    <a:pt x="1559" y="1431"/>
                    <a:pt x="1560" y="1427"/>
                  </a:cubicBezTo>
                  <a:cubicBezTo>
                    <a:pt x="1561" y="1423"/>
                    <a:pt x="1562" y="1419"/>
                    <a:pt x="1563" y="1414"/>
                  </a:cubicBezTo>
                  <a:cubicBezTo>
                    <a:pt x="1564" y="1411"/>
                    <a:pt x="1566" y="1409"/>
                    <a:pt x="1569" y="1407"/>
                  </a:cubicBezTo>
                  <a:cubicBezTo>
                    <a:pt x="1572" y="1403"/>
                    <a:pt x="1573" y="1401"/>
                    <a:pt x="1572" y="1396"/>
                  </a:cubicBezTo>
                  <a:cubicBezTo>
                    <a:pt x="1572" y="1395"/>
                    <a:pt x="1565" y="1392"/>
                    <a:pt x="1564" y="1392"/>
                  </a:cubicBezTo>
                  <a:moveTo>
                    <a:pt x="1032" y="728"/>
                  </a:moveTo>
                  <a:cubicBezTo>
                    <a:pt x="1030" y="728"/>
                    <a:pt x="1024" y="727"/>
                    <a:pt x="1019" y="728"/>
                  </a:cubicBezTo>
                  <a:cubicBezTo>
                    <a:pt x="1015" y="729"/>
                    <a:pt x="1013" y="731"/>
                    <a:pt x="1012" y="735"/>
                  </a:cubicBezTo>
                  <a:cubicBezTo>
                    <a:pt x="1011" y="738"/>
                    <a:pt x="1009" y="740"/>
                    <a:pt x="1008" y="743"/>
                  </a:cubicBezTo>
                  <a:cubicBezTo>
                    <a:pt x="1006" y="749"/>
                    <a:pt x="1006" y="741"/>
                    <a:pt x="1006" y="737"/>
                  </a:cubicBezTo>
                  <a:cubicBezTo>
                    <a:pt x="1008" y="732"/>
                    <a:pt x="1011" y="731"/>
                    <a:pt x="1009" y="726"/>
                  </a:cubicBezTo>
                  <a:cubicBezTo>
                    <a:pt x="1006" y="721"/>
                    <a:pt x="1007" y="717"/>
                    <a:pt x="1003" y="712"/>
                  </a:cubicBezTo>
                  <a:cubicBezTo>
                    <a:pt x="1000" y="708"/>
                    <a:pt x="998" y="705"/>
                    <a:pt x="997" y="701"/>
                  </a:cubicBezTo>
                  <a:cubicBezTo>
                    <a:pt x="995" y="697"/>
                    <a:pt x="991" y="697"/>
                    <a:pt x="987" y="700"/>
                  </a:cubicBezTo>
                  <a:cubicBezTo>
                    <a:pt x="984" y="702"/>
                    <a:pt x="980" y="695"/>
                    <a:pt x="979" y="694"/>
                  </a:cubicBezTo>
                  <a:cubicBezTo>
                    <a:pt x="976" y="691"/>
                    <a:pt x="973" y="688"/>
                    <a:pt x="969" y="686"/>
                  </a:cubicBezTo>
                  <a:cubicBezTo>
                    <a:pt x="964" y="684"/>
                    <a:pt x="958" y="680"/>
                    <a:pt x="954" y="678"/>
                  </a:cubicBezTo>
                  <a:cubicBezTo>
                    <a:pt x="950" y="676"/>
                    <a:pt x="945" y="679"/>
                    <a:pt x="941" y="680"/>
                  </a:cubicBezTo>
                  <a:cubicBezTo>
                    <a:pt x="939" y="681"/>
                    <a:pt x="937" y="681"/>
                    <a:pt x="936" y="682"/>
                  </a:cubicBezTo>
                  <a:cubicBezTo>
                    <a:pt x="929" y="684"/>
                    <a:pt x="926" y="682"/>
                    <a:pt x="925" y="689"/>
                  </a:cubicBezTo>
                  <a:cubicBezTo>
                    <a:pt x="924" y="693"/>
                    <a:pt x="924" y="694"/>
                    <a:pt x="925" y="697"/>
                  </a:cubicBezTo>
                  <a:cubicBezTo>
                    <a:pt x="926" y="698"/>
                    <a:pt x="926" y="699"/>
                    <a:pt x="927" y="700"/>
                  </a:cubicBezTo>
                  <a:cubicBezTo>
                    <a:pt x="929" y="704"/>
                    <a:pt x="930" y="706"/>
                    <a:pt x="928" y="709"/>
                  </a:cubicBezTo>
                  <a:cubicBezTo>
                    <a:pt x="926" y="714"/>
                    <a:pt x="924" y="711"/>
                    <a:pt x="924" y="717"/>
                  </a:cubicBezTo>
                  <a:cubicBezTo>
                    <a:pt x="924" y="720"/>
                    <a:pt x="931" y="725"/>
                    <a:pt x="932" y="726"/>
                  </a:cubicBezTo>
                  <a:cubicBezTo>
                    <a:pt x="935" y="728"/>
                    <a:pt x="936" y="734"/>
                    <a:pt x="939" y="738"/>
                  </a:cubicBezTo>
                  <a:cubicBezTo>
                    <a:pt x="942" y="740"/>
                    <a:pt x="945" y="744"/>
                    <a:pt x="948" y="745"/>
                  </a:cubicBezTo>
                  <a:cubicBezTo>
                    <a:pt x="953" y="748"/>
                    <a:pt x="955" y="745"/>
                    <a:pt x="956" y="750"/>
                  </a:cubicBezTo>
                  <a:cubicBezTo>
                    <a:pt x="957" y="755"/>
                    <a:pt x="955" y="757"/>
                    <a:pt x="960" y="758"/>
                  </a:cubicBezTo>
                  <a:cubicBezTo>
                    <a:pt x="965" y="759"/>
                    <a:pt x="967" y="765"/>
                    <a:pt x="968" y="767"/>
                  </a:cubicBezTo>
                  <a:cubicBezTo>
                    <a:pt x="969" y="769"/>
                    <a:pt x="976" y="770"/>
                    <a:pt x="979" y="770"/>
                  </a:cubicBezTo>
                  <a:cubicBezTo>
                    <a:pt x="984" y="770"/>
                    <a:pt x="986" y="770"/>
                    <a:pt x="992" y="769"/>
                  </a:cubicBezTo>
                  <a:cubicBezTo>
                    <a:pt x="995" y="768"/>
                    <a:pt x="997" y="766"/>
                    <a:pt x="1000" y="765"/>
                  </a:cubicBezTo>
                  <a:cubicBezTo>
                    <a:pt x="1004" y="762"/>
                    <a:pt x="1004" y="760"/>
                    <a:pt x="1009" y="762"/>
                  </a:cubicBezTo>
                  <a:cubicBezTo>
                    <a:pt x="1011" y="762"/>
                    <a:pt x="1014" y="771"/>
                    <a:pt x="1014" y="772"/>
                  </a:cubicBezTo>
                  <a:cubicBezTo>
                    <a:pt x="1016" y="776"/>
                    <a:pt x="1018" y="775"/>
                    <a:pt x="1018" y="780"/>
                  </a:cubicBezTo>
                  <a:cubicBezTo>
                    <a:pt x="1018" y="785"/>
                    <a:pt x="1020" y="787"/>
                    <a:pt x="1023" y="790"/>
                  </a:cubicBezTo>
                  <a:cubicBezTo>
                    <a:pt x="1025" y="793"/>
                    <a:pt x="1027" y="799"/>
                    <a:pt x="1029" y="803"/>
                  </a:cubicBezTo>
                  <a:cubicBezTo>
                    <a:pt x="1031" y="807"/>
                    <a:pt x="1031" y="811"/>
                    <a:pt x="1033" y="814"/>
                  </a:cubicBezTo>
                  <a:cubicBezTo>
                    <a:pt x="1035" y="818"/>
                    <a:pt x="1037" y="820"/>
                    <a:pt x="1038" y="823"/>
                  </a:cubicBezTo>
                  <a:cubicBezTo>
                    <a:pt x="1038" y="826"/>
                    <a:pt x="1039" y="830"/>
                    <a:pt x="1040" y="833"/>
                  </a:cubicBezTo>
                  <a:cubicBezTo>
                    <a:pt x="1041" y="837"/>
                    <a:pt x="1038" y="840"/>
                    <a:pt x="1037" y="842"/>
                  </a:cubicBezTo>
                  <a:cubicBezTo>
                    <a:pt x="1034" y="847"/>
                    <a:pt x="1032" y="846"/>
                    <a:pt x="1033" y="852"/>
                  </a:cubicBezTo>
                  <a:cubicBezTo>
                    <a:pt x="1034" y="855"/>
                    <a:pt x="1034" y="858"/>
                    <a:pt x="1033" y="862"/>
                  </a:cubicBezTo>
                  <a:cubicBezTo>
                    <a:pt x="1032" y="866"/>
                    <a:pt x="1031" y="870"/>
                    <a:pt x="1031" y="874"/>
                  </a:cubicBezTo>
                  <a:cubicBezTo>
                    <a:pt x="1031" y="879"/>
                    <a:pt x="1034" y="881"/>
                    <a:pt x="1040" y="881"/>
                  </a:cubicBezTo>
                  <a:cubicBezTo>
                    <a:pt x="1044" y="881"/>
                    <a:pt x="1046" y="879"/>
                    <a:pt x="1042" y="884"/>
                  </a:cubicBezTo>
                  <a:cubicBezTo>
                    <a:pt x="1040" y="887"/>
                    <a:pt x="1041" y="893"/>
                    <a:pt x="1042" y="897"/>
                  </a:cubicBezTo>
                  <a:cubicBezTo>
                    <a:pt x="1043" y="902"/>
                    <a:pt x="1043" y="906"/>
                    <a:pt x="1043" y="912"/>
                  </a:cubicBezTo>
                  <a:cubicBezTo>
                    <a:pt x="1043" y="915"/>
                    <a:pt x="1042" y="918"/>
                    <a:pt x="1043" y="921"/>
                  </a:cubicBezTo>
                  <a:cubicBezTo>
                    <a:pt x="1044" y="925"/>
                    <a:pt x="1050" y="925"/>
                    <a:pt x="1054" y="927"/>
                  </a:cubicBezTo>
                  <a:cubicBezTo>
                    <a:pt x="1058" y="929"/>
                    <a:pt x="1060" y="928"/>
                    <a:pt x="1062" y="925"/>
                  </a:cubicBezTo>
                  <a:cubicBezTo>
                    <a:pt x="1066" y="922"/>
                    <a:pt x="1065" y="919"/>
                    <a:pt x="1069" y="915"/>
                  </a:cubicBezTo>
                  <a:cubicBezTo>
                    <a:pt x="1070" y="914"/>
                    <a:pt x="1085" y="921"/>
                    <a:pt x="1090" y="922"/>
                  </a:cubicBezTo>
                  <a:cubicBezTo>
                    <a:pt x="1092" y="923"/>
                    <a:pt x="1095" y="929"/>
                    <a:pt x="1098" y="931"/>
                  </a:cubicBezTo>
                  <a:cubicBezTo>
                    <a:pt x="1101" y="933"/>
                    <a:pt x="1103" y="933"/>
                    <a:pt x="1108" y="934"/>
                  </a:cubicBezTo>
                  <a:cubicBezTo>
                    <a:pt x="1111" y="935"/>
                    <a:pt x="1115" y="929"/>
                    <a:pt x="1117" y="928"/>
                  </a:cubicBezTo>
                  <a:cubicBezTo>
                    <a:pt x="1121" y="926"/>
                    <a:pt x="1121" y="925"/>
                    <a:pt x="1120" y="922"/>
                  </a:cubicBezTo>
                  <a:cubicBezTo>
                    <a:pt x="1118" y="919"/>
                    <a:pt x="1119" y="916"/>
                    <a:pt x="1121" y="914"/>
                  </a:cubicBezTo>
                  <a:cubicBezTo>
                    <a:pt x="1123" y="911"/>
                    <a:pt x="1123" y="924"/>
                    <a:pt x="1127" y="917"/>
                  </a:cubicBezTo>
                  <a:cubicBezTo>
                    <a:pt x="1132" y="906"/>
                    <a:pt x="1130" y="909"/>
                    <a:pt x="1143" y="911"/>
                  </a:cubicBezTo>
                  <a:cubicBezTo>
                    <a:pt x="1146" y="911"/>
                    <a:pt x="1143" y="924"/>
                    <a:pt x="1143" y="926"/>
                  </a:cubicBezTo>
                  <a:cubicBezTo>
                    <a:pt x="1142" y="932"/>
                    <a:pt x="1145" y="934"/>
                    <a:pt x="1146" y="939"/>
                  </a:cubicBezTo>
                  <a:cubicBezTo>
                    <a:pt x="1146" y="940"/>
                    <a:pt x="1157" y="941"/>
                    <a:pt x="1158" y="941"/>
                  </a:cubicBezTo>
                  <a:cubicBezTo>
                    <a:pt x="1164" y="942"/>
                    <a:pt x="1171" y="937"/>
                    <a:pt x="1173" y="935"/>
                  </a:cubicBezTo>
                  <a:cubicBezTo>
                    <a:pt x="1174" y="933"/>
                    <a:pt x="1178" y="933"/>
                    <a:pt x="1180" y="931"/>
                  </a:cubicBezTo>
                  <a:cubicBezTo>
                    <a:pt x="1185" y="927"/>
                    <a:pt x="1185" y="928"/>
                    <a:pt x="1192" y="931"/>
                  </a:cubicBezTo>
                  <a:cubicBezTo>
                    <a:pt x="1195" y="933"/>
                    <a:pt x="1197" y="929"/>
                    <a:pt x="1197" y="926"/>
                  </a:cubicBezTo>
                  <a:cubicBezTo>
                    <a:pt x="1197" y="923"/>
                    <a:pt x="1200" y="927"/>
                    <a:pt x="1203" y="927"/>
                  </a:cubicBezTo>
                  <a:cubicBezTo>
                    <a:pt x="1208" y="928"/>
                    <a:pt x="1208" y="926"/>
                    <a:pt x="1209" y="923"/>
                  </a:cubicBezTo>
                  <a:cubicBezTo>
                    <a:pt x="1211" y="920"/>
                    <a:pt x="1216" y="926"/>
                    <a:pt x="1219" y="927"/>
                  </a:cubicBezTo>
                  <a:cubicBezTo>
                    <a:pt x="1223" y="928"/>
                    <a:pt x="1225" y="923"/>
                    <a:pt x="1226" y="922"/>
                  </a:cubicBezTo>
                  <a:cubicBezTo>
                    <a:pt x="1229" y="916"/>
                    <a:pt x="1226" y="916"/>
                    <a:pt x="1229" y="914"/>
                  </a:cubicBezTo>
                  <a:cubicBezTo>
                    <a:pt x="1233" y="913"/>
                    <a:pt x="1234" y="921"/>
                    <a:pt x="1238" y="923"/>
                  </a:cubicBezTo>
                  <a:cubicBezTo>
                    <a:pt x="1240" y="924"/>
                    <a:pt x="1244" y="918"/>
                    <a:pt x="1245" y="917"/>
                  </a:cubicBezTo>
                  <a:cubicBezTo>
                    <a:pt x="1248" y="914"/>
                    <a:pt x="1246" y="910"/>
                    <a:pt x="1246" y="907"/>
                  </a:cubicBezTo>
                  <a:cubicBezTo>
                    <a:pt x="1246" y="902"/>
                    <a:pt x="1248" y="918"/>
                    <a:pt x="1252" y="922"/>
                  </a:cubicBezTo>
                  <a:cubicBezTo>
                    <a:pt x="1256" y="925"/>
                    <a:pt x="1262" y="923"/>
                    <a:pt x="1265" y="921"/>
                  </a:cubicBezTo>
                  <a:cubicBezTo>
                    <a:pt x="1268" y="918"/>
                    <a:pt x="1268" y="917"/>
                    <a:pt x="1272" y="915"/>
                  </a:cubicBezTo>
                  <a:cubicBezTo>
                    <a:pt x="1277" y="912"/>
                    <a:pt x="1276" y="913"/>
                    <a:pt x="1281" y="907"/>
                  </a:cubicBezTo>
                  <a:cubicBezTo>
                    <a:pt x="1284" y="903"/>
                    <a:pt x="1285" y="902"/>
                    <a:pt x="1286" y="898"/>
                  </a:cubicBezTo>
                  <a:cubicBezTo>
                    <a:pt x="1287" y="893"/>
                    <a:pt x="1283" y="889"/>
                    <a:pt x="1281" y="885"/>
                  </a:cubicBezTo>
                  <a:cubicBezTo>
                    <a:pt x="1278" y="876"/>
                    <a:pt x="1284" y="884"/>
                    <a:pt x="1286" y="887"/>
                  </a:cubicBezTo>
                  <a:cubicBezTo>
                    <a:pt x="1287" y="889"/>
                    <a:pt x="1289" y="890"/>
                    <a:pt x="1291" y="893"/>
                  </a:cubicBezTo>
                  <a:cubicBezTo>
                    <a:pt x="1292" y="896"/>
                    <a:pt x="1294" y="898"/>
                    <a:pt x="1296" y="900"/>
                  </a:cubicBezTo>
                  <a:cubicBezTo>
                    <a:pt x="1297" y="904"/>
                    <a:pt x="1298" y="905"/>
                    <a:pt x="1300" y="907"/>
                  </a:cubicBezTo>
                  <a:cubicBezTo>
                    <a:pt x="1301" y="909"/>
                    <a:pt x="1306" y="910"/>
                    <a:pt x="1308" y="913"/>
                  </a:cubicBezTo>
                  <a:cubicBezTo>
                    <a:pt x="1309" y="916"/>
                    <a:pt x="1320" y="912"/>
                    <a:pt x="1322" y="911"/>
                  </a:cubicBezTo>
                  <a:cubicBezTo>
                    <a:pt x="1325" y="910"/>
                    <a:pt x="1328" y="914"/>
                    <a:pt x="1332" y="914"/>
                  </a:cubicBezTo>
                  <a:cubicBezTo>
                    <a:pt x="1337" y="914"/>
                    <a:pt x="1338" y="912"/>
                    <a:pt x="1339" y="909"/>
                  </a:cubicBezTo>
                  <a:cubicBezTo>
                    <a:pt x="1340" y="906"/>
                    <a:pt x="1345" y="902"/>
                    <a:pt x="1348" y="900"/>
                  </a:cubicBezTo>
                  <a:cubicBezTo>
                    <a:pt x="1351" y="899"/>
                    <a:pt x="1352" y="897"/>
                    <a:pt x="1357" y="897"/>
                  </a:cubicBezTo>
                  <a:cubicBezTo>
                    <a:pt x="1362" y="897"/>
                    <a:pt x="1366" y="892"/>
                    <a:pt x="1368" y="889"/>
                  </a:cubicBezTo>
                  <a:cubicBezTo>
                    <a:pt x="1372" y="886"/>
                    <a:pt x="1372" y="886"/>
                    <a:pt x="1373" y="881"/>
                  </a:cubicBezTo>
                  <a:cubicBezTo>
                    <a:pt x="1375" y="876"/>
                    <a:pt x="1372" y="875"/>
                    <a:pt x="1371" y="873"/>
                  </a:cubicBezTo>
                  <a:cubicBezTo>
                    <a:pt x="1369" y="870"/>
                    <a:pt x="1368" y="868"/>
                    <a:pt x="1366" y="866"/>
                  </a:cubicBezTo>
                  <a:cubicBezTo>
                    <a:pt x="1363" y="863"/>
                    <a:pt x="1374" y="865"/>
                    <a:pt x="1378" y="864"/>
                  </a:cubicBezTo>
                  <a:cubicBezTo>
                    <a:pt x="1386" y="862"/>
                    <a:pt x="1386" y="864"/>
                    <a:pt x="1388" y="857"/>
                  </a:cubicBezTo>
                  <a:cubicBezTo>
                    <a:pt x="1389" y="853"/>
                    <a:pt x="1385" y="850"/>
                    <a:pt x="1383" y="849"/>
                  </a:cubicBezTo>
                  <a:cubicBezTo>
                    <a:pt x="1380" y="847"/>
                    <a:pt x="1374" y="851"/>
                    <a:pt x="1371" y="852"/>
                  </a:cubicBezTo>
                  <a:cubicBezTo>
                    <a:pt x="1369" y="854"/>
                    <a:pt x="1369" y="858"/>
                    <a:pt x="1369" y="861"/>
                  </a:cubicBezTo>
                  <a:cubicBezTo>
                    <a:pt x="1369" y="866"/>
                    <a:pt x="1363" y="864"/>
                    <a:pt x="1360" y="864"/>
                  </a:cubicBezTo>
                  <a:cubicBezTo>
                    <a:pt x="1357" y="863"/>
                    <a:pt x="1353" y="858"/>
                    <a:pt x="1352" y="856"/>
                  </a:cubicBezTo>
                  <a:cubicBezTo>
                    <a:pt x="1350" y="851"/>
                    <a:pt x="1354" y="851"/>
                    <a:pt x="1356" y="847"/>
                  </a:cubicBezTo>
                  <a:cubicBezTo>
                    <a:pt x="1358" y="843"/>
                    <a:pt x="1361" y="842"/>
                    <a:pt x="1365" y="840"/>
                  </a:cubicBezTo>
                  <a:cubicBezTo>
                    <a:pt x="1368" y="837"/>
                    <a:pt x="1369" y="827"/>
                    <a:pt x="1370" y="824"/>
                  </a:cubicBezTo>
                  <a:cubicBezTo>
                    <a:pt x="1371" y="820"/>
                    <a:pt x="1373" y="818"/>
                    <a:pt x="1373" y="813"/>
                  </a:cubicBezTo>
                  <a:cubicBezTo>
                    <a:pt x="1373" y="808"/>
                    <a:pt x="1371" y="805"/>
                    <a:pt x="1368" y="803"/>
                  </a:cubicBezTo>
                  <a:cubicBezTo>
                    <a:pt x="1366" y="801"/>
                    <a:pt x="1360" y="800"/>
                    <a:pt x="1357" y="800"/>
                  </a:cubicBezTo>
                  <a:cubicBezTo>
                    <a:pt x="1353" y="800"/>
                    <a:pt x="1352" y="799"/>
                    <a:pt x="1349" y="796"/>
                  </a:cubicBezTo>
                  <a:cubicBezTo>
                    <a:pt x="1348" y="795"/>
                    <a:pt x="1347" y="791"/>
                    <a:pt x="1347" y="788"/>
                  </a:cubicBezTo>
                  <a:cubicBezTo>
                    <a:pt x="1346" y="785"/>
                    <a:pt x="1336" y="786"/>
                    <a:pt x="1334" y="786"/>
                  </a:cubicBezTo>
                  <a:cubicBezTo>
                    <a:pt x="1325" y="786"/>
                    <a:pt x="1320" y="785"/>
                    <a:pt x="1318" y="777"/>
                  </a:cubicBezTo>
                  <a:cubicBezTo>
                    <a:pt x="1317" y="770"/>
                    <a:pt x="1311" y="774"/>
                    <a:pt x="1308" y="777"/>
                  </a:cubicBezTo>
                  <a:cubicBezTo>
                    <a:pt x="1304" y="779"/>
                    <a:pt x="1298" y="779"/>
                    <a:pt x="1293" y="780"/>
                  </a:cubicBezTo>
                  <a:cubicBezTo>
                    <a:pt x="1290" y="781"/>
                    <a:pt x="1284" y="779"/>
                    <a:pt x="1280" y="780"/>
                  </a:cubicBezTo>
                  <a:cubicBezTo>
                    <a:pt x="1277" y="781"/>
                    <a:pt x="1274" y="785"/>
                    <a:pt x="1272" y="787"/>
                  </a:cubicBezTo>
                  <a:cubicBezTo>
                    <a:pt x="1269" y="791"/>
                    <a:pt x="1269" y="791"/>
                    <a:pt x="1265" y="789"/>
                  </a:cubicBezTo>
                  <a:cubicBezTo>
                    <a:pt x="1258" y="785"/>
                    <a:pt x="1255" y="786"/>
                    <a:pt x="1248" y="786"/>
                  </a:cubicBezTo>
                  <a:cubicBezTo>
                    <a:pt x="1244" y="786"/>
                    <a:pt x="1241" y="793"/>
                    <a:pt x="1240" y="795"/>
                  </a:cubicBezTo>
                  <a:cubicBezTo>
                    <a:pt x="1237" y="798"/>
                    <a:pt x="1237" y="802"/>
                    <a:pt x="1234" y="805"/>
                  </a:cubicBezTo>
                  <a:cubicBezTo>
                    <a:pt x="1232" y="807"/>
                    <a:pt x="1228" y="807"/>
                    <a:pt x="1226" y="809"/>
                  </a:cubicBezTo>
                  <a:cubicBezTo>
                    <a:pt x="1224" y="811"/>
                    <a:pt x="1222" y="814"/>
                    <a:pt x="1221" y="818"/>
                  </a:cubicBezTo>
                  <a:cubicBezTo>
                    <a:pt x="1220" y="822"/>
                    <a:pt x="1216" y="820"/>
                    <a:pt x="1212" y="820"/>
                  </a:cubicBezTo>
                  <a:cubicBezTo>
                    <a:pt x="1207" y="820"/>
                    <a:pt x="1202" y="823"/>
                    <a:pt x="1197" y="824"/>
                  </a:cubicBezTo>
                  <a:cubicBezTo>
                    <a:pt x="1194" y="825"/>
                    <a:pt x="1200" y="830"/>
                    <a:pt x="1202" y="830"/>
                  </a:cubicBezTo>
                  <a:cubicBezTo>
                    <a:pt x="1206" y="831"/>
                    <a:pt x="1212" y="833"/>
                    <a:pt x="1205" y="835"/>
                  </a:cubicBezTo>
                  <a:cubicBezTo>
                    <a:pt x="1202" y="835"/>
                    <a:pt x="1197" y="837"/>
                    <a:pt x="1195" y="840"/>
                  </a:cubicBezTo>
                  <a:cubicBezTo>
                    <a:pt x="1192" y="842"/>
                    <a:pt x="1190" y="843"/>
                    <a:pt x="1188" y="844"/>
                  </a:cubicBezTo>
                  <a:cubicBezTo>
                    <a:pt x="1184" y="848"/>
                    <a:pt x="1183" y="842"/>
                    <a:pt x="1182" y="840"/>
                  </a:cubicBezTo>
                  <a:cubicBezTo>
                    <a:pt x="1182" y="837"/>
                    <a:pt x="1174" y="836"/>
                    <a:pt x="1171" y="835"/>
                  </a:cubicBezTo>
                  <a:cubicBezTo>
                    <a:pt x="1168" y="833"/>
                    <a:pt x="1168" y="829"/>
                    <a:pt x="1168" y="825"/>
                  </a:cubicBezTo>
                  <a:cubicBezTo>
                    <a:pt x="1167" y="822"/>
                    <a:pt x="1162" y="822"/>
                    <a:pt x="1159" y="825"/>
                  </a:cubicBezTo>
                  <a:cubicBezTo>
                    <a:pt x="1157" y="826"/>
                    <a:pt x="1158" y="833"/>
                    <a:pt x="1158" y="835"/>
                  </a:cubicBezTo>
                  <a:cubicBezTo>
                    <a:pt x="1158" y="838"/>
                    <a:pt x="1155" y="830"/>
                    <a:pt x="1153" y="829"/>
                  </a:cubicBezTo>
                  <a:cubicBezTo>
                    <a:pt x="1152" y="829"/>
                    <a:pt x="1147" y="833"/>
                    <a:pt x="1146" y="834"/>
                  </a:cubicBezTo>
                  <a:cubicBezTo>
                    <a:pt x="1140" y="837"/>
                    <a:pt x="1139" y="835"/>
                    <a:pt x="1137" y="831"/>
                  </a:cubicBezTo>
                  <a:cubicBezTo>
                    <a:pt x="1135" y="828"/>
                    <a:pt x="1136" y="826"/>
                    <a:pt x="1133" y="823"/>
                  </a:cubicBezTo>
                  <a:cubicBezTo>
                    <a:pt x="1130" y="820"/>
                    <a:pt x="1126" y="823"/>
                    <a:pt x="1124" y="825"/>
                  </a:cubicBezTo>
                  <a:cubicBezTo>
                    <a:pt x="1122" y="828"/>
                    <a:pt x="1122" y="833"/>
                    <a:pt x="1122" y="836"/>
                  </a:cubicBezTo>
                  <a:cubicBezTo>
                    <a:pt x="1124" y="843"/>
                    <a:pt x="1126" y="842"/>
                    <a:pt x="1118" y="840"/>
                  </a:cubicBezTo>
                  <a:cubicBezTo>
                    <a:pt x="1114" y="839"/>
                    <a:pt x="1112" y="834"/>
                    <a:pt x="1111" y="831"/>
                  </a:cubicBezTo>
                  <a:cubicBezTo>
                    <a:pt x="1110" y="828"/>
                    <a:pt x="1102" y="831"/>
                    <a:pt x="1112" y="826"/>
                  </a:cubicBezTo>
                  <a:cubicBezTo>
                    <a:pt x="1113" y="826"/>
                    <a:pt x="1111" y="818"/>
                    <a:pt x="1110" y="816"/>
                  </a:cubicBezTo>
                  <a:cubicBezTo>
                    <a:pt x="1109" y="812"/>
                    <a:pt x="1108" y="808"/>
                    <a:pt x="1105" y="805"/>
                  </a:cubicBezTo>
                  <a:cubicBezTo>
                    <a:pt x="1105" y="804"/>
                    <a:pt x="1092" y="800"/>
                    <a:pt x="1091" y="800"/>
                  </a:cubicBezTo>
                  <a:cubicBezTo>
                    <a:pt x="1085" y="800"/>
                    <a:pt x="1083" y="797"/>
                    <a:pt x="1078" y="797"/>
                  </a:cubicBezTo>
                  <a:cubicBezTo>
                    <a:pt x="1072" y="797"/>
                    <a:pt x="1065" y="799"/>
                    <a:pt x="1062" y="803"/>
                  </a:cubicBezTo>
                  <a:cubicBezTo>
                    <a:pt x="1061" y="805"/>
                    <a:pt x="1064" y="797"/>
                    <a:pt x="1066" y="796"/>
                  </a:cubicBezTo>
                  <a:cubicBezTo>
                    <a:pt x="1067" y="794"/>
                    <a:pt x="1072" y="793"/>
                    <a:pt x="1074" y="791"/>
                  </a:cubicBezTo>
                  <a:cubicBezTo>
                    <a:pt x="1077" y="787"/>
                    <a:pt x="1054" y="777"/>
                    <a:pt x="1053" y="776"/>
                  </a:cubicBezTo>
                  <a:cubicBezTo>
                    <a:pt x="1050" y="773"/>
                    <a:pt x="1045" y="769"/>
                    <a:pt x="1050" y="770"/>
                  </a:cubicBezTo>
                  <a:cubicBezTo>
                    <a:pt x="1055" y="771"/>
                    <a:pt x="1060" y="774"/>
                    <a:pt x="1065" y="774"/>
                  </a:cubicBezTo>
                  <a:cubicBezTo>
                    <a:pt x="1071" y="775"/>
                    <a:pt x="1075" y="777"/>
                    <a:pt x="1081" y="777"/>
                  </a:cubicBezTo>
                  <a:cubicBezTo>
                    <a:pt x="1085" y="777"/>
                    <a:pt x="1091" y="775"/>
                    <a:pt x="1094" y="774"/>
                  </a:cubicBezTo>
                  <a:cubicBezTo>
                    <a:pt x="1097" y="772"/>
                    <a:pt x="1104" y="772"/>
                    <a:pt x="1106" y="772"/>
                  </a:cubicBezTo>
                  <a:cubicBezTo>
                    <a:pt x="1110" y="771"/>
                    <a:pt x="1107" y="766"/>
                    <a:pt x="1107" y="763"/>
                  </a:cubicBezTo>
                  <a:cubicBezTo>
                    <a:pt x="1106" y="760"/>
                    <a:pt x="1095" y="758"/>
                    <a:pt x="1092" y="758"/>
                  </a:cubicBezTo>
                  <a:cubicBezTo>
                    <a:pt x="1087" y="758"/>
                    <a:pt x="1081" y="756"/>
                    <a:pt x="1076" y="755"/>
                  </a:cubicBezTo>
                  <a:cubicBezTo>
                    <a:pt x="1073" y="755"/>
                    <a:pt x="1068" y="749"/>
                    <a:pt x="1067" y="748"/>
                  </a:cubicBezTo>
                  <a:cubicBezTo>
                    <a:pt x="1064" y="745"/>
                    <a:pt x="1060" y="745"/>
                    <a:pt x="1056" y="743"/>
                  </a:cubicBezTo>
                  <a:cubicBezTo>
                    <a:pt x="1052" y="742"/>
                    <a:pt x="1063" y="744"/>
                    <a:pt x="1064" y="744"/>
                  </a:cubicBezTo>
                  <a:cubicBezTo>
                    <a:pt x="1070" y="745"/>
                    <a:pt x="1069" y="745"/>
                    <a:pt x="1073" y="742"/>
                  </a:cubicBezTo>
                  <a:cubicBezTo>
                    <a:pt x="1076" y="739"/>
                    <a:pt x="1074" y="736"/>
                    <a:pt x="1071" y="733"/>
                  </a:cubicBezTo>
                  <a:cubicBezTo>
                    <a:pt x="1069" y="731"/>
                    <a:pt x="1066" y="728"/>
                    <a:pt x="1064" y="726"/>
                  </a:cubicBezTo>
                  <a:cubicBezTo>
                    <a:pt x="1062" y="724"/>
                    <a:pt x="1056" y="722"/>
                    <a:pt x="1052" y="721"/>
                  </a:cubicBezTo>
                  <a:cubicBezTo>
                    <a:pt x="1048" y="721"/>
                    <a:pt x="1045" y="725"/>
                    <a:pt x="1042" y="726"/>
                  </a:cubicBezTo>
                  <a:cubicBezTo>
                    <a:pt x="1039" y="727"/>
                    <a:pt x="1035" y="727"/>
                    <a:pt x="1032" y="728"/>
                  </a:cubicBezTo>
                  <a:close/>
                  <a:moveTo>
                    <a:pt x="1366" y="738"/>
                  </a:moveTo>
                  <a:cubicBezTo>
                    <a:pt x="1366" y="738"/>
                    <a:pt x="1359" y="743"/>
                    <a:pt x="1358" y="746"/>
                  </a:cubicBezTo>
                  <a:cubicBezTo>
                    <a:pt x="1357" y="750"/>
                    <a:pt x="1357" y="753"/>
                    <a:pt x="1356" y="756"/>
                  </a:cubicBezTo>
                  <a:cubicBezTo>
                    <a:pt x="1354" y="759"/>
                    <a:pt x="1354" y="761"/>
                    <a:pt x="1354" y="765"/>
                  </a:cubicBezTo>
                  <a:cubicBezTo>
                    <a:pt x="1354" y="769"/>
                    <a:pt x="1361" y="766"/>
                    <a:pt x="1361" y="766"/>
                  </a:cubicBezTo>
                  <a:cubicBezTo>
                    <a:pt x="1365" y="765"/>
                    <a:pt x="1369" y="764"/>
                    <a:pt x="1371" y="763"/>
                  </a:cubicBezTo>
                  <a:cubicBezTo>
                    <a:pt x="1375" y="762"/>
                    <a:pt x="1373" y="757"/>
                    <a:pt x="1371" y="755"/>
                  </a:cubicBezTo>
                  <a:cubicBezTo>
                    <a:pt x="1370" y="754"/>
                    <a:pt x="1370" y="749"/>
                    <a:pt x="1369" y="747"/>
                  </a:cubicBezTo>
                  <a:cubicBezTo>
                    <a:pt x="1368" y="742"/>
                    <a:pt x="1370" y="743"/>
                    <a:pt x="1366" y="738"/>
                  </a:cubicBezTo>
                  <a:close/>
                  <a:moveTo>
                    <a:pt x="1008" y="624"/>
                  </a:moveTo>
                  <a:cubicBezTo>
                    <a:pt x="1008" y="624"/>
                    <a:pt x="1006" y="627"/>
                    <a:pt x="1005" y="627"/>
                  </a:cubicBezTo>
                  <a:cubicBezTo>
                    <a:pt x="1005" y="628"/>
                    <a:pt x="1004" y="631"/>
                    <a:pt x="1004" y="631"/>
                  </a:cubicBezTo>
                  <a:cubicBezTo>
                    <a:pt x="1004" y="633"/>
                    <a:pt x="1004" y="635"/>
                    <a:pt x="1004" y="636"/>
                  </a:cubicBezTo>
                  <a:cubicBezTo>
                    <a:pt x="1004" y="637"/>
                    <a:pt x="1004" y="637"/>
                    <a:pt x="1004" y="637"/>
                  </a:cubicBezTo>
                  <a:cubicBezTo>
                    <a:pt x="1004" y="639"/>
                    <a:pt x="1005" y="639"/>
                    <a:pt x="1005" y="641"/>
                  </a:cubicBezTo>
                  <a:cubicBezTo>
                    <a:pt x="1005" y="643"/>
                    <a:pt x="1003" y="645"/>
                    <a:pt x="1002" y="646"/>
                  </a:cubicBezTo>
                  <a:cubicBezTo>
                    <a:pt x="1001" y="647"/>
                    <a:pt x="998" y="648"/>
                    <a:pt x="996" y="648"/>
                  </a:cubicBezTo>
                  <a:cubicBezTo>
                    <a:pt x="994" y="648"/>
                    <a:pt x="993" y="648"/>
                    <a:pt x="991" y="647"/>
                  </a:cubicBezTo>
                  <a:cubicBezTo>
                    <a:pt x="987" y="646"/>
                    <a:pt x="982" y="647"/>
                    <a:pt x="978" y="645"/>
                  </a:cubicBezTo>
                  <a:cubicBezTo>
                    <a:pt x="974" y="644"/>
                    <a:pt x="968" y="644"/>
                    <a:pt x="964" y="644"/>
                  </a:cubicBezTo>
                  <a:cubicBezTo>
                    <a:pt x="961" y="644"/>
                    <a:pt x="958" y="643"/>
                    <a:pt x="956" y="643"/>
                  </a:cubicBezTo>
                  <a:cubicBezTo>
                    <a:pt x="953" y="643"/>
                    <a:pt x="952" y="641"/>
                    <a:pt x="949" y="641"/>
                  </a:cubicBezTo>
                  <a:cubicBezTo>
                    <a:pt x="948" y="641"/>
                    <a:pt x="945" y="637"/>
                    <a:pt x="944" y="636"/>
                  </a:cubicBezTo>
                  <a:cubicBezTo>
                    <a:pt x="942" y="635"/>
                    <a:pt x="940" y="633"/>
                    <a:pt x="940" y="631"/>
                  </a:cubicBezTo>
                  <a:cubicBezTo>
                    <a:pt x="939" y="629"/>
                    <a:pt x="942" y="627"/>
                    <a:pt x="943" y="625"/>
                  </a:cubicBezTo>
                  <a:cubicBezTo>
                    <a:pt x="944" y="624"/>
                    <a:pt x="944" y="622"/>
                    <a:pt x="945" y="620"/>
                  </a:cubicBezTo>
                  <a:cubicBezTo>
                    <a:pt x="946" y="619"/>
                    <a:pt x="946" y="618"/>
                    <a:pt x="946" y="616"/>
                  </a:cubicBezTo>
                  <a:cubicBezTo>
                    <a:pt x="947" y="615"/>
                    <a:pt x="950" y="615"/>
                    <a:pt x="952" y="614"/>
                  </a:cubicBezTo>
                  <a:cubicBezTo>
                    <a:pt x="954" y="613"/>
                    <a:pt x="958" y="615"/>
                    <a:pt x="960" y="615"/>
                  </a:cubicBezTo>
                  <a:cubicBezTo>
                    <a:pt x="963" y="616"/>
                    <a:pt x="966" y="616"/>
                    <a:pt x="969" y="616"/>
                  </a:cubicBezTo>
                  <a:cubicBezTo>
                    <a:pt x="972" y="616"/>
                    <a:pt x="975" y="616"/>
                    <a:pt x="978" y="617"/>
                  </a:cubicBezTo>
                  <a:cubicBezTo>
                    <a:pt x="982" y="617"/>
                    <a:pt x="987" y="616"/>
                    <a:pt x="991" y="616"/>
                  </a:cubicBezTo>
                  <a:cubicBezTo>
                    <a:pt x="995" y="617"/>
                    <a:pt x="999" y="618"/>
                    <a:pt x="1003" y="618"/>
                  </a:cubicBezTo>
                  <a:cubicBezTo>
                    <a:pt x="1005" y="617"/>
                    <a:pt x="1006" y="619"/>
                    <a:pt x="1007" y="620"/>
                  </a:cubicBezTo>
                  <a:cubicBezTo>
                    <a:pt x="1007" y="621"/>
                    <a:pt x="1007" y="622"/>
                    <a:pt x="1007" y="623"/>
                  </a:cubicBezTo>
                  <a:cubicBezTo>
                    <a:pt x="1007" y="623"/>
                    <a:pt x="1007" y="623"/>
                    <a:pt x="1008" y="624"/>
                  </a:cubicBezTo>
                  <a:close/>
                  <a:moveTo>
                    <a:pt x="822" y="581"/>
                  </a:moveTo>
                  <a:cubicBezTo>
                    <a:pt x="823" y="584"/>
                    <a:pt x="816" y="581"/>
                    <a:pt x="814" y="581"/>
                  </a:cubicBezTo>
                  <a:cubicBezTo>
                    <a:pt x="810" y="581"/>
                    <a:pt x="806" y="582"/>
                    <a:pt x="803" y="584"/>
                  </a:cubicBezTo>
                  <a:cubicBezTo>
                    <a:pt x="801" y="585"/>
                    <a:pt x="801" y="587"/>
                    <a:pt x="798" y="588"/>
                  </a:cubicBezTo>
                  <a:cubicBezTo>
                    <a:pt x="793" y="591"/>
                    <a:pt x="795" y="597"/>
                    <a:pt x="797" y="600"/>
                  </a:cubicBezTo>
                  <a:cubicBezTo>
                    <a:pt x="798" y="601"/>
                    <a:pt x="801" y="602"/>
                    <a:pt x="802" y="603"/>
                  </a:cubicBezTo>
                  <a:cubicBezTo>
                    <a:pt x="803" y="604"/>
                    <a:pt x="807" y="605"/>
                    <a:pt x="809" y="607"/>
                  </a:cubicBezTo>
                  <a:cubicBezTo>
                    <a:pt x="812" y="610"/>
                    <a:pt x="816" y="609"/>
                    <a:pt x="820" y="609"/>
                  </a:cubicBezTo>
                  <a:cubicBezTo>
                    <a:pt x="823" y="609"/>
                    <a:pt x="829" y="609"/>
                    <a:pt x="832" y="608"/>
                  </a:cubicBezTo>
                  <a:cubicBezTo>
                    <a:pt x="834" y="607"/>
                    <a:pt x="834" y="607"/>
                    <a:pt x="835" y="605"/>
                  </a:cubicBezTo>
                  <a:cubicBezTo>
                    <a:pt x="836" y="602"/>
                    <a:pt x="832" y="600"/>
                    <a:pt x="830" y="599"/>
                  </a:cubicBezTo>
                  <a:cubicBezTo>
                    <a:pt x="828" y="597"/>
                    <a:pt x="827" y="595"/>
                    <a:pt x="826" y="592"/>
                  </a:cubicBezTo>
                  <a:cubicBezTo>
                    <a:pt x="826" y="589"/>
                    <a:pt x="825" y="587"/>
                    <a:pt x="825" y="586"/>
                  </a:cubicBezTo>
                  <a:cubicBezTo>
                    <a:pt x="825" y="584"/>
                    <a:pt x="824" y="583"/>
                    <a:pt x="824" y="582"/>
                  </a:cubicBezTo>
                  <a:cubicBezTo>
                    <a:pt x="823" y="581"/>
                    <a:pt x="822" y="582"/>
                    <a:pt x="822" y="581"/>
                  </a:cubicBezTo>
                  <a:close/>
                  <a:moveTo>
                    <a:pt x="871" y="596"/>
                  </a:moveTo>
                  <a:cubicBezTo>
                    <a:pt x="870" y="594"/>
                    <a:pt x="865" y="597"/>
                    <a:pt x="862" y="597"/>
                  </a:cubicBezTo>
                  <a:cubicBezTo>
                    <a:pt x="859" y="597"/>
                    <a:pt x="857" y="599"/>
                    <a:pt x="856" y="601"/>
                  </a:cubicBezTo>
                  <a:cubicBezTo>
                    <a:pt x="854" y="604"/>
                    <a:pt x="856" y="605"/>
                    <a:pt x="852" y="607"/>
                  </a:cubicBezTo>
                  <a:cubicBezTo>
                    <a:pt x="848" y="609"/>
                    <a:pt x="846" y="604"/>
                    <a:pt x="845" y="602"/>
                  </a:cubicBezTo>
                  <a:cubicBezTo>
                    <a:pt x="844" y="600"/>
                    <a:pt x="843" y="596"/>
                    <a:pt x="842" y="594"/>
                  </a:cubicBezTo>
                  <a:cubicBezTo>
                    <a:pt x="840" y="590"/>
                    <a:pt x="842" y="584"/>
                    <a:pt x="840" y="580"/>
                  </a:cubicBezTo>
                  <a:cubicBezTo>
                    <a:pt x="839" y="577"/>
                    <a:pt x="839" y="573"/>
                    <a:pt x="838" y="570"/>
                  </a:cubicBezTo>
                  <a:cubicBezTo>
                    <a:pt x="838" y="566"/>
                    <a:pt x="836" y="562"/>
                    <a:pt x="835" y="559"/>
                  </a:cubicBezTo>
                  <a:cubicBezTo>
                    <a:pt x="834" y="556"/>
                    <a:pt x="830" y="555"/>
                    <a:pt x="827" y="555"/>
                  </a:cubicBezTo>
                  <a:cubicBezTo>
                    <a:pt x="822" y="555"/>
                    <a:pt x="819" y="553"/>
                    <a:pt x="815" y="550"/>
                  </a:cubicBezTo>
                  <a:cubicBezTo>
                    <a:pt x="812" y="547"/>
                    <a:pt x="808" y="550"/>
                    <a:pt x="804" y="550"/>
                  </a:cubicBezTo>
                  <a:cubicBezTo>
                    <a:pt x="802" y="551"/>
                    <a:pt x="800" y="546"/>
                    <a:pt x="800" y="545"/>
                  </a:cubicBezTo>
                  <a:cubicBezTo>
                    <a:pt x="797" y="541"/>
                    <a:pt x="798" y="541"/>
                    <a:pt x="794" y="542"/>
                  </a:cubicBezTo>
                  <a:cubicBezTo>
                    <a:pt x="790" y="543"/>
                    <a:pt x="787" y="544"/>
                    <a:pt x="784" y="545"/>
                  </a:cubicBezTo>
                  <a:cubicBezTo>
                    <a:pt x="782" y="546"/>
                    <a:pt x="780" y="547"/>
                    <a:pt x="779" y="549"/>
                  </a:cubicBezTo>
                  <a:cubicBezTo>
                    <a:pt x="779" y="550"/>
                    <a:pt x="773" y="548"/>
                    <a:pt x="773" y="548"/>
                  </a:cubicBezTo>
                  <a:cubicBezTo>
                    <a:pt x="771" y="547"/>
                    <a:pt x="768" y="546"/>
                    <a:pt x="765" y="544"/>
                  </a:cubicBezTo>
                  <a:cubicBezTo>
                    <a:pt x="762" y="542"/>
                    <a:pt x="756" y="542"/>
                    <a:pt x="755" y="539"/>
                  </a:cubicBezTo>
                  <a:cubicBezTo>
                    <a:pt x="754" y="537"/>
                    <a:pt x="753" y="535"/>
                    <a:pt x="753" y="533"/>
                  </a:cubicBezTo>
                  <a:cubicBezTo>
                    <a:pt x="752" y="529"/>
                    <a:pt x="753" y="525"/>
                    <a:pt x="754" y="522"/>
                  </a:cubicBezTo>
                  <a:cubicBezTo>
                    <a:pt x="755" y="519"/>
                    <a:pt x="754" y="516"/>
                    <a:pt x="758" y="516"/>
                  </a:cubicBezTo>
                  <a:cubicBezTo>
                    <a:pt x="761" y="517"/>
                    <a:pt x="762" y="520"/>
                    <a:pt x="765" y="521"/>
                  </a:cubicBezTo>
                  <a:cubicBezTo>
                    <a:pt x="770" y="523"/>
                    <a:pt x="773" y="526"/>
                    <a:pt x="779" y="528"/>
                  </a:cubicBezTo>
                  <a:cubicBezTo>
                    <a:pt x="783" y="529"/>
                    <a:pt x="786" y="529"/>
                    <a:pt x="788" y="527"/>
                  </a:cubicBezTo>
                  <a:cubicBezTo>
                    <a:pt x="790" y="525"/>
                    <a:pt x="787" y="522"/>
                    <a:pt x="786" y="521"/>
                  </a:cubicBezTo>
                  <a:cubicBezTo>
                    <a:pt x="785" y="520"/>
                    <a:pt x="785" y="520"/>
                    <a:pt x="785" y="520"/>
                  </a:cubicBezTo>
                  <a:cubicBezTo>
                    <a:pt x="782" y="519"/>
                    <a:pt x="780" y="520"/>
                    <a:pt x="781" y="517"/>
                  </a:cubicBezTo>
                  <a:cubicBezTo>
                    <a:pt x="782" y="514"/>
                    <a:pt x="785" y="513"/>
                    <a:pt x="786" y="512"/>
                  </a:cubicBezTo>
                  <a:cubicBezTo>
                    <a:pt x="788" y="510"/>
                    <a:pt x="787" y="507"/>
                    <a:pt x="787" y="505"/>
                  </a:cubicBezTo>
                  <a:cubicBezTo>
                    <a:pt x="787" y="504"/>
                    <a:pt x="787" y="504"/>
                    <a:pt x="787" y="504"/>
                  </a:cubicBezTo>
                  <a:cubicBezTo>
                    <a:pt x="786" y="501"/>
                    <a:pt x="779" y="500"/>
                    <a:pt x="777" y="498"/>
                  </a:cubicBezTo>
                  <a:cubicBezTo>
                    <a:pt x="775" y="497"/>
                    <a:pt x="775" y="496"/>
                    <a:pt x="775" y="493"/>
                  </a:cubicBezTo>
                  <a:cubicBezTo>
                    <a:pt x="775" y="491"/>
                    <a:pt x="778" y="488"/>
                    <a:pt x="779" y="487"/>
                  </a:cubicBezTo>
                  <a:cubicBezTo>
                    <a:pt x="780" y="484"/>
                    <a:pt x="781" y="481"/>
                    <a:pt x="779" y="479"/>
                  </a:cubicBezTo>
                  <a:cubicBezTo>
                    <a:pt x="777" y="474"/>
                    <a:pt x="776" y="481"/>
                    <a:pt x="776" y="483"/>
                  </a:cubicBezTo>
                  <a:cubicBezTo>
                    <a:pt x="776" y="487"/>
                    <a:pt x="775" y="493"/>
                    <a:pt x="771" y="496"/>
                  </a:cubicBezTo>
                  <a:cubicBezTo>
                    <a:pt x="768" y="498"/>
                    <a:pt x="766" y="498"/>
                    <a:pt x="764" y="495"/>
                  </a:cubicBezTo>
                  <a:cubicBezTo>
                    <a:pt x="762" y="492"/>
                    <a:pt x="766" y="485"/>
                    <a:pt x="768" y="482"/>
                  </a:cubicBezTo>
                  <a:cubicBezTo>
                    <a:pt x="769" y="480"/>
                    <a:pt x="768" y="478"/>
                    <a:pt x="768" y="476"/>
                  </a:cubicBezTo>
                  <a:cubicBezTo>
                    <a:pt x="767" y="473"/>
                    <a:pt x="768" y="472"/>
                    <a:pt x="767" y="470"/>
                  </a:cubicBezTo>
                  <a:cubicBezTo>
                    <a:pt x="765" y="468"/>
                    <a:pt x="762" y="469"/>
                    <a:pt x="759" y="469"/>
                  </a:cubicBezTo>
                  <a:cubicBezTo>
                    <a:pt x="755" y="469"/>
                    <a:pt x="755" y="466"/>
                    <a:pt x="754" y="463"/>
                  </a:cubicBezTo>
                  <a:cubicBezTo>
                    <a:pt x="753" y="460"/>
                    <a:pt x="754" y="456"/>
                    <a:pt x="754" y="453"/>
                  </a:cubicBezTo>
                  <a:cubicBezTo>
                    <a:pt x="754" y="451"/>
                    <a:pt x="755" y="448"/>
                    <a:pt x="755" y="446"/>
                  </a:cubicBezTo>
                  <a:cubicBezTo>
                    <a:pt x="756" y="444"/>
                    <a:pt x="760" y="442"/>
                    <a:pt x="763" y="442"/>
                  </a:cubicBezTo>
                  <a:cubicBezTo>
                    <a:pt x="765" y="442"/>
                    <a:pt x="769" y="442"/>
                    <a:pt x="772" y="442"/>
                  </a:cubicBezTo>
                  <a:cubicBezTo>
                    <a:pt x="774" y="442"/>
                    <a:pt x="778" y="442"/>
                    <a:pt x="780" y="441"/>
                  </a:cubicBezTo>
                  <a:cubicBezTo>
                    <a:pt x="783" y="441"/>
                    <a:pt x="785" y="439"/>
                    <a:pt x="787" y="440"/>
                  </a:cubicBezTo>
                  <a:cubicBezTo>
                    <a:pt x="789" y="441"/>
                    <a:pt x="791" y="443"/>
                    <a:pt x="792" y="445"/>
                  </a:cubicBezTo>
                  <a:cubicBezTo>
                    <a:pt x="793" y="446"/>
                    <a:pt x="795" y="448"/>
                    <a:pt x="796" y="450"/>
                  </a:cubicBezTo>
                  <a:cubicBezTo>
                    <a:pt x="797" y="452"/>
                    <a:pt x="797" y="453"/>
                    <a:pt x="801" y="454"/>
                  </a:cubicBezTo>
                  <a:cubicBezTo>
                    <a:pt x="803" y="455"/>
                    <a:pt x="801" y="462"/>
                    <a:pt x="801" y="463"/>
                  </a:cubicBezTo>
                  <a:cubicBezTo>
                    <a:pt x="801" y="466"/>
                    <a:pt x="799" y="471"/>
                    <a:pt x="798" y="473"/>
                  </a:cubicBezTo>
                  <a:cubicBezTo>
                    <a:pt x="797" y="475"/>
                    <a:pt x="798" y="477"/>
                    <a:pt x="799" y="479"/>
                  </a:cubicBezTo>
                  <a:cubicBezTo>
                    <a:pt x="800" y="482"/>
                    <a:pt x="808" y="475"/>
                    <a:pt x="808" y="474"/>
                  </a:cubicBezTo>
                  <a:cubicBezTo>
                    <a:pt x="810" y="471"/>
                    <a:pt x="811" y="468"/>
                    <a:pt x="812" y="464"/>
                  </a:cubicBezTo>
                  <a:cubicBezTo>
                    <a:pt x="812" y="462"/>
                    <a:pt x="815" y="461"/>
                    <a:pt x="816" y="461"/>
                  </a:cubicBezTo>
                  <a:cubicBezTo>
                    <a:pt x="820" y="459"/>
                    <a:pt x="824" y="465"/>
                    <a:pt x="826" y="467"/>
                  </a:cubicBezTo>
                  <a:cubicBezTo>
                    <a:pt x="827" y="469"/>
                    <a:pt x="830" y="470"/>
                    <a:pt x="831" y="471"/>
                  </a:cubicBezTo>
                  <a:cubicBezTo>
                    <a:pt x="832" y="472"/>
                    <a:pt x="832" y="475"/>
                    <a:pt x="832" y="476"/>
                  </a:cubicBezTo>
                  <a:cubicBezTo>
                    <a:pt x="833" y="479"/>
                    <a:pt x="834" y="482"/>
                    <a:pt x="837" y="484"/>
                  </a:cubicBezTo>
                  <a:cubicBezTo>
                    <a:pt x="839" y="486"/>
                    <a:pt x="840" y="486"/>
                    <a:pt x="839" y="490"/>
                  </a:cubicBezTo>
                  <a:cubicBezTo>
                    <a:pt x="837" y="493"/>
                    <a:pt x="837" y="494"/>
                    <a:pt x="842" y="494"/>
                  </a:cubicBezTo>
                  <a:cubicBezTo>
                    <a:pt x="847" y="493"/>
                    <a:pt x="857" y="491"/>
                    <a:pt x="861" y="492"/>
                  </a:cubicBezTo>
                  <a:cubicBezTo>
                    <a:pt x="863" y="492"/>
                    <a:pt x="861" y="497"/>
                    <a:pt x="861" y="497"/>
                  </a:cubicBezTo>
                  <a:cubicBezTo>
                    <a:pt x="860" y="500"/>
                    <a:pt x="860" y="503"/>
                    <a:pt x="863" y="505"/>
                  </a:cubicBezTo>
                  <a:cubicBezTo>
                    <a:pt x="865" y="507"/>
                    <a:pt x="863" y="513"/>
                    <a:pt x="863" y="515"/>
                  </a:cubicBezTo>
                  <a:cubicBezTo>
                    <a:pt x="863" y="518"/>
                    <a:pt x="865" y="520"/>
                    <a:pt x="868" y="521"/>
                  </a:cubicBezTo>
                  <a:cubicBezTo>
                    <a:pt x="870" y="521"/>
                    <a:pt x="872" y="523"/>
                    <a:pt x="871" y="526"/>
                  </a:cubicBezTo>
                  <a:cubicBezTo>
                    <a:pt x="870" y="529"/>
                    <a:pt x="866" y="532"/>
                    <a:pt x="865" y="533"/>
                  </a:cubicBezTo>
                  <a:cubicBezTo>
                    <a:pt x="864" y="534"/>
                    <a:pt x="863" y="538"/>
                    <a:pt x="863" y="540"/>
                  </a:cubicBezTo>
                  <a:cubicBezTo>
                    <a:pt x="862" y="543"/>
                    <a:pt x="863" y="546"/>
                    <a:pt x="864" y="548"/>
                  </a:cubicBezTo>
                  <a:cubicBezTo>
                    <a:pt x="867" y="551"/>
                    <a:pt x="869" y="553"/>
                    <a:pt x="872" y="556"/>
                  </a:cubicBezTo>
                  <a:cubicBezTo>
                    <a:pt x="872" y="556"/>
                    <a:pt x="872" y="557"/>
                    <a:pt x="873" y="557"/>
                  </a:cubicBezTo>
                  <a:cubicBezTo>
                    <a:pt x="874" y="560"/>
                    <a:pt x="875" y="561"/>
                    <a:pt x="875" y="565"/>
                  </a:cubicBezTo>
                  <a:cubicBezTo>
                    <a:pt x="875" y="569"/>
                    <a:pt x="878" y="570"/>
                    <a:pt x="879" y="573"/>
                  </a:cubicBezTo>
                  <a:cubicBezTo>
                    <a:pt x="880" y="575"/>
                    <a:pt x="881" y="576"/>
                    <a:pt x="882" y="578"/>
                  </a:cubicBezTo>
                  <a:cubicBezTo>
                    <a:pt x="882" y="578"/>
                    <a:pt x="877" y="581"/>
                    <a:pt x="877" y="582"/>
                  </a:cubicBezTo>
                  <a:cubicBezTo>
                    <a:pt x="875" y="584"/>
                    <a:pt x="874" y="587"/>
                    <a:pt x="873" y="589"/>
                  </a:cubicBezTo>
                  <a:cubicBezTo>
                    <a:pt x="872" y="591"/>
                    <a:pt x="874" y="592"/>
                    <a:pt x="874" y="593"/>
                  </a:cubicBezTo>
                  <a:cubicBezTo>
                    <a:pt x="875" y="596"/>
                    <a:pt x="873" y="596"/>
                    <a:pt x="871" y="596"/>
                  </a:cubicBezTo>
                  <a:close/>
                  <a:moveTo>
                    <a:pt x="904" y="378"/>
                  </a:moveTo>
                  <a:cubicBezTo>
                    <a:pt x="904" y="378"/>
                    <a:pt x="897" y="377"/>
                    <a:pt x="895" y="377"/>
                  </a:cubicBezTo>
                  <a:cubicBezTo>
                    <a:pt x="893" y="376"/>
                    <a:pt x="892" y="375"/>
                    <a:pt x="889" y="376"/>
                  </a:cubicBezTo>
                  <a:cubicBezTo>
                    <a:pt x="887" y="378"/>
                    <a:pt x="887" y="378"/>
                    <a:pt x="887" y="381"/>
                  </a:cubicBezTo>
                  <a:cubicBezTo>
                    <a:pt x="887" y="382"/>
                    <a:pt x="884" y="384"/>
                    <a:pt x="884" y="385"/>
                  </a:cubicBezTo>
                  <a:cubicBezTo>
                    <a:pt x="883" y="388"/>
                    <a:pt x="883" y="390"/>
                    <a:pt x="884" y="392"/>
                  </a:cubicBezTo>
                  <a:cubicBezTo>
                    <a:pt x="884" y="395"/>
                    <a:pt x="885" y="397"/>
                    <a:pt x="885" y="399"/>
                  </a:cubicBezTo>
                  <a:cubicBezTo>
                    <a:pt x="886" y="402"/>
                    <a:pt x="885" y="403"/>
                    <a:pt x="888" y="404"/>
                  </a:cubicBezTo>
                  <a:cubicBezTo>
                    <a:pt x="891" y="404"/>
                    <a:pt x="892" y="405"/>
                    <a:pt x="893" y="408"/>
                  </a:cubicBezTo>
                  <a:cubicBezTo>
                    <a:pt x="894" y="410"/>
                    <a:pt x="894" y="412"/>
                    <a:pt x="894" y="415"/>
                  </a:cubicBezTo>
                  <a:cubicBezTo>
                    <a:pt x="895" y="417"/>
                    <a:pt x="895" y="418"/>
                    <a:pt x="896" y="420"/>
                  </a:cubicBezTo>
                  <a:cubicBezTo>
                    <a:pt x="898" y="421"/>
                    <a:pt x="900" y="421"/>
                    <a:pt x="902" y="420"/>
                  </a:cubicBezTo>
                  <a:cubicBezTo>
                    <a:pt x="905" y="419"/>
                    <a:pt x="906" y="416"/>
                    <a:pt x="906" y="413"/>
                  </a:cubicBezTo>
                  <a:cubicBezTo>
                    <a:pt x="906" y="412"/>
                    <a:pt x="906" y="412"/>
                    <a:pt x="906" y="412"/>
                  </a:cubicBezTo>
                  <a:cubicBezTo>
                    <a:pt x="906" y="409"/>
                    <a:pt x="904" y="409"/>
                    <a:pt x="906" y="406"/>
                  </a:cubicBezTo>
                  <a:cubicBezTo>
                    <a:pt x="907" y="406"/>
                    <a:pt x="907" y="406"/>
                    <a:pt x="907" y="405"/>
                  </a:cubicBezTo>
                  <a:cubicBezTo>
                    <a:pt x="909" y="404"/>
                    <a:pt x="909" y="399"/>
                    <a:pt x="909" y="397"/>
                  </a:cubicBezTo>
                  <a:cubicBezTo>
                    <a:pt x="909" y="396"/>
                    <a:pt x="909" y="395"/>
                    <a:pt x="909" y="395"/>
                  </a:cubicBezTo>
                  <a:cubicBezTo>
                    <a:pt x="909" y="392"/>
                    <a:pt x="907" y="390"/>
                    <a:pt x="907" y="387"/>
                  </a:cubicBezTo>
                  <a:cubicBezTo>
                    <a:pt x="907" y="385"/>
                    <a:pt x="908" y="383"/>
                    <a:pt x="907" y="381"/>
                  </a:cubicBezTo>
                  <a:cubicBezTo>
                    <a:pt x="907" y="380"/>
                    <a:pt x="905" y="379"/>
                    <a:pt x="904" y="378"/>
                  </a:cubicBezTo>
                  <a:close/>
                  <a:moveTo>
                    <a:pt x="964" y="596"/>
                  </a:moveTo>
                  <a:cubicBezTo>
                    <a:pt x="964" y="597"/>
                    <a:pt x="961" y="595"/>
                    <a:pt x="960" y="596"/>
                  </a:cubicBezTo>
                  <a:cubicBezTo>
                    <a:pt x="959" y="598"/>
                    <a:pt x="956" y="599"/>
                    <a:pt x="954" y="600"/>
                  </a:cubicBezTo>
                  <a:cubicBezTo>
                    <a:pt x="952" y="601"/>
                    <a:pt x="950" y="604"/>
                    <a:pt x="949" y="605"/>
                  </a:cubicBezTo>
                  <a:cubicBezTo>
                    <a:pt x="949" y="606"/>
                    <a:pt x="945" y="602"/>
                    <a:pt x="945" y="601"/>
                  </a:cubicBezTo>
                  <a:cubicBezTo>
                    <a:pt x="944" y="599"/>
                    <a:pt x="941" y="599"/>
                    <a:pt x="939" y="599"/>
                  </a:cubicBezTo>
                  <a:cubicBezTo>
                    <a:pt x="936" y="599"/>
                    <a:pt x="933" y="602"/>
                    <a:pt x="931" y="603"/>
                  </a:cubicBezTo>
                  <a:cubicBezTo>
                    <a:pt x="930" y="604"/>
                    <a:pt x="930" y="607"/>
                    <a:pt x="930" y="609"/>
                  </a:cubicBezTo>
                  <a:cubicBezTo>
                    <a:pt x="930" y="612"/>
                    <a:pt x="927" y="613"/>
                    <a:pt x="925" y="613"/>
                  </a:cubicBezTo>
                  <a:cubicBezTo>
                    <a:pt x="923" y="613"/>
                    <a:pt x="921" y="611"/>
                    <a:pt x="920" y="609"/>
                  </a:cubicBezTo>
                  <a:cubicBezTo>
                    <a:pt x="920" y="607"/>
                    <a:pt x="920" y="605"/>
                    <a:pt x="920" y="603"/>
                  </a:cubicBezTo>
                  <a:cubicBezTo>
                    <a:pt x="920" y="599"/>
                    <a:pt x="920" y="599"/>
                    <a:pt x="918" y="596"/>
                  </a:cubicBezTo>
                  <a:cubicBezTo>
                    <a:pt x="917" y="596"/>
                    <a:pt x="917" y="595"/>
                    <a:pt x="917" y="595"/>
                  </a:cubicBezTo>
                  <a:cubicBezTo>
                    <a:pt x="915" y="593"/>
                    <a:pt x="913" y="590"/>
                    <a:pt x="911" y="588"/>
                  </a:cubicBezTo>
                  <a:cubicBezTo>
                    <a:pt x="910" y="586"/>
                    <a:pt x="908" y="584"/>
                    <a:pt x="908" y="582"/>
                  </a:cubicBezTo>
                  <a:cubicBezTo>
                    <a:pt x="907" y="581"/>
                    <a:pt x="913" y="580"/>
                    <a:pt x="914" y="580"/>
                  </a:cubicBezTo>
                  <a:cubicBezTo>
                    <a:pt x="917" y="580"/>
                    <a:pt x="920" y="580"/>
                    <a:pt x="921" y="579"/>
                  </a:cubicBezTo>
                  <a:cubicBezTo>
                    <a:pt x="923" y="578"/>
                    <a:pt x="923" y="574"/>
                    <a:pt x="923" y="573"/>
                  </a:cubicBezTo>
                  <a:cubicBezTo>
                    <a:pt x="923" y="571"/>
                    <a:pt x="919" y="569"/>
                    <a:pt x="918" y="569"/>
                  </a:cubicBezTo>
                  <a:cubicBezTo>
                    <a:pt x="916" y="568"/>
                    <a:pt x="914" y="567"/>
                    <a:pt x="912" y="566"/>
                  </a:cubicBezTo>
                  <a:cubicBezTo>
                    <a:pt x="910" y="564"/>
                    <a:pt x="910" y="561"/>
                    <a:pt x="908" y="558"/>
                  </a:cubicBezTo>
                  <a:cubicBezTo>
                    <a:pt x="907" y="556"/>
                    <a:pt x="908" y="552"/>
                    <a:pt x="907" y="549"/>
                  </a:cubicBezTo>
                  <a:cubicBezTo>
                    <a:pt x="907" y="547"/>
                    <a:pt x="906" y="545"/>
                    <a:pt x="905" y="543"/>
                  </a:cubicBezTo>
                  <a:cubicBezTo>
                    <a:pt x="905" y="539"/>
                    <a:pt x="903" y="539"/>
                    <a:pt x="901" y="537"/>
                  </a:cubicBezTo>
                  <a:cubicBezTo>
                    <a:pt x="900" y="535"/>
                    <a:pt x="898" y="534"/>
                    <a:pt x="898" y="531"/>
                  </a:cubicBezTo>
                  <a:cubicBezTo>
                    <a:pt x="898" y="528"/>
                    <a:pt x="901" y="526"/>
                    <a:pt x="903" y="525"/>
                  </a:cubicBezTo>
                  <a:cubicBezTo>
                    <a:pt x="905" y="524"/>
                    <a:pt x="903" y="521"/>
                    <a:pt x="902" y="519"/>
                  </a:cubicBezTo>
                  <a:cubicBezTo>
                    <a:pt x="900" y="516"/>
                    <a:pt x="900" y="514"/>
                    <a:pt x="900" y="510"/>
                  </a:cubicBezTo>
                  <a:cubicBezTo>
                    <a:pt x="900" y="507"/>
                    <a:pt x="900" y="506"/>
                    <a:pt x="901" y="504"/>
                  </a:cubicBezTo>
                  <a:cubicBezTo>
                    <a:pt x="902" y="502"/>
                    <a:pt x="902" y="500"/>
                    <a:pt x="904" y="498"/>
                  </a:cubicBezTo>
                  <a:cubicBezTo>
                    <a:pt x="906" y="496"/>
                    <a:pt x="907" y="496"/>
                    <a:pt x="911" y="496"/>
                  </a:cubicBezTo>
                  <a:cubicBezTo>
                    <a:pt x="914" y="496"/>
                    <a:pt x="917" y="497"/>
                    <a:pt x="919" y="499"/>
                  </a:cubicBezTo>
                  <a:cubicBezTo>
                    <a:pt x="922" y="501"/>
                    <a:pt x="922" y="503"/>
                    <a:pt x="924" y="505"/>
                  </a:cubicBezTo>
                  <a:cubicBezTo>
                    <a:pt x="927" y="507"/>
                    <a:pt x="931" y="510"/>
                    <a:pt x="933" y="513"/>
                  </a:cubicBezTo>
                  <a:cubicBezTo>
                    <a:pt x="934" y="515"/>
                    <a:pt x="939" y="517"/>
                    <a:pt x="941" y="518"/>
                  </a:cubicBezTo>
                  <a:cubicBezTo>
                    <a:pt x="943" y="519"/>
                    <a:pt x="944" y="521"/>
                    <a:pt x="946" y="522"/>
                  </a:cubicBezTo>
                  <a:cubicBezTo>
                    <a:pt x="948" y="523"/>
                    <a:pt x="948" y="526"/>
                    <a:pt x="948" y="528"/>
                  </a:cubicBezTo>
                  <a:cubicBezTo>
                    <a:pt x="948" y="531"/>
                    <a:pt x="945" y="533"/>
                    <a:pt x="948" y="534"/>
                  </a:cubicBezTo>
                  <a:cubicBezTo>
                    <a:pt x="951" y="536"/>
                    <a:pt x="955" y="535"/>
                    <a:pt x="958" y="535"/>
                  </a:cubicBezTo>
                  <a:cubicBezTo>
                    <a:pt x="961" y="535"/>
                    <a:pt x="963" y="541"/>
                    <a:pt x="965" y="543"/>
                  </a:cubicBezTo>
                  <a:cubicBezTo>
                    <a:pt x="966" y="543"/>
                    <a:pt x="967" y="547"/>
                    <a:pt x="968" y="548"/>
                  </a:cubicBezTo>
                  <a:cubicBezTo>
                    <a:pt x="969" y="550"/>
                    <a:pt x="970" y="548"/>
                    <a:pt x="970" y="551"/>
                  </a:cubicBezTo>
                  <a:cubicBezTo>
                    <a:pt x="971" y="552"/>
                    <a:pt x="969" y="558"/>
                    <a:pt x="969" y="559"/>
                  </a:cubicBezTo>
                  <a:cubicBezTo>
                    <a:pt x="968" y="562"/>
                    <a:pt x="967" y="563"/>
                    <a:pt x="968" y="565"/>
                  </a:cubicBezTo>
                  <a:cubicBezTo>
                    <a:pt x="968" y="567"/>
                    <a:pt x="971" y="571"/>
                    <a:pt x="972" y="573"/>
                  </a:cubicBezTo>
                  <a:cubicBezTo>
                    <a:pt x="974" y="574"/>
                    <a:pt x="974" y="578"/>
                    <a:pt x="975" y="579"/>
                  </a:cubicBezTo>
                  <a:cubicBezTo>
                    <a:pt x="975" y="581"/>
                    <a:pt x="975" y="584"/>
                    <a:pt x="974" y="586"/>
                  </a:cubicBezTo>
                  <a:cubicBezTo>
                    <a:pt x="974" y="588"/>
                    <a:pt x="971" y="590"/>
                    <a:pt x="970" y="591"/>
                  </a:cubicBezTo>
                  <a:cubicBezTo>
                    <a:pt x="969" y="593"/>
                    <a:pt x="969" y="594"/>
                    <a:pt x="969" y="595"/>
                  </a:cubicBezTo>
                  <a:cubicBezTo>
                    <a:pt x="969" y="596"/>
                    <a:pt x="965" y="596"/>
                    <a:pt x="964" y="596"/>
                  </a:cubicBezTo>
                  <a:close/>
                  <a:moveTo>
                    <a:pt x="1100" y="369"/>
                  </a:moveTo>
                  <a:cubicBezTo>
                    <a:pt x="1099" y="369"/>
                    <a:pt x="1090" y="366"/>
                    <a:pt x="1088" y="366"/>
                  </a:cubicBezTo>
                  <a:cubicBezTo>
                    <a:pt x="1087" y="366"/>
                    <a:pt x="1088" y="361"/>
                    <a:pt x="1088" y="361"/>
                  </a:cubicBezTo>
                  <a:cubicBezTo>
                    <a:pt x="1088" y="359"/>
                    <a:pt x="1087" y="357"/>
                    <a:pt x="1087" y="356"/>
                  </a:cubicBezTo>
                  <a:cubicBezTo>
                    <a:pt x="1086" y="354"/>
                    <a:pt x="1086" y="353"/>
                    <a:pt x="1085" y="351"/>
                  </a:cubicBezTo>
                  <a:cubicBezTo>
                    <a:pt x="1085" y="349"/>
                    <a:pt x="1085" y="347"/>
                    <a:pt x="1085" y="345"/>
                  </a:cubicBezTo>
                  <a:cubicBezTo>
                    <a:pt x="1085" y="342"/>
                    <a:pt x="1087" y="342"/>
                    <a:pt x="1089" y="341"/>
                  </a:cubicBezTo>
                  <a:cubicBezTo>
                    <a:pt x="1092" y="340"/>
                    <a:pt x="1094" y="340"/>
                    <a:pt x="1096" y="341"/>
                  </a:cubicBezTo>
                  <a:cubicBezTo>
                    <a:pt x="1097" y="342"/>
                    <a:pt x="1098" y="343"/>
                    <a:pt x="1099" y="344"/>
                  </a:cubicBezTo>
                  <a:cubicBezTo>
                    <a:pt x="1101" y="346"/>
                    <a:pt x="1103" y="345"/>
                    <a:pt x="1103" y="347"/>
                  </a:cubicBezTo>
                  <a:cubicBezTo>
                    <a:pt x="1103" y="349"/>
                    <a:pt x="1102" y="351"/>
                    <a:pt x="1102" y="353"/>
                  </a:cubicBezTo>
                  <a:cubicBezTo>
                    <a:pt x="1102" y="356"/>
                    <a:pt x="1101" y="358"/>
                    <a:pt x="1103" y="360"/>
                  </a:cubicBezTo>
                  <a:cubicBezTo>
                    <a:pt x="1105" y="362"/>
                    <a:pt x="1104" y="364"/>
                    <a:pt x="1103" y="365"/>
                  </a:cubicBezTo>
                  <a:cubicBezTo>
                    <a:pt x="1103" y="368"/>
                    <a:pt x="1104" y="369"/>
                    <a:pt x="1100" y="369"/>
                  </a:cubicBezTo>
                  <a:close/>
                  <a:moveTo>
                    <a:pt x="1004" y="252"/>
                  </a:moveTo>
                  <a:cubicBezTo>
                    <a:pt x="1002" y="251"/>
                    <a:pt x="996" y="251"/>
                    <a:pt x="994" y="254"/>
                  </a:cubicBezTo>
                  <a:cubicBezTo>
                    <a:pt x="992" y="256"/>
                    <a:pt x="994" y="256"/>
                    <a:pt x="991" y="255"/>
                  </a:cubicBezTo>
                  <a:cubicBezTo>
                    <a:pt x="989" y="255"/>
                    <a:pt x="987" y="254"/>
                    <a:pt x="984" y="253"/>
                  </a:cubicBezTo>
                  <a:cubicBezTo>
                    <a:pt x="983" y="253"/>
                    <a:pt x="980" y="254"/>
                    <a:pt x="979" y="255"/>
                  </a:cubicBezTo>
                  <a:cubicBezTo>
                    <a:pt x="978" y="256"/>
                    <a:pt x="977" y="256"/>
                    <a:pt x="976" y="258"/>
                  </a:cubicBezTo>
                  <a:cubicBezTo>
                    <a:pt x="975" y="260"/>
                    <a:pt x="976" y="261"/>
                    <a:pt x="976" y="264"/>
                  </a:cubicBezTo>
                  <a:cubicBezTo>
                    <a:pt x="976" y="266"/>
                    <a:pt x="974" y="266"/>
                    <a:pt x="976" y="268"/>
                  </a:cubicBezTo>
                  <a:cubicBezTo>
                    <a:pt x="979" y="271"/>
                    <a:pt x="987" y="270"/>
                    <a:pt x="991" y="270"/>
                  </a:cubicBezTo>
                  <a:cubicBezTo>
                    <a:pt x="994" y="270"/>
                    <a:pt x="997" y="271"/>
                    <a:pt x="999" y="271"/>
                  </a:cubicBezTo>
                  <a:cubicBezTo>
                    <a:pt x="1003" y="271"/>
                    <a:pt x="1003" y="272"/>
                    <a:pt x="1006" y="275"/>
                  </a:cubicBezTo>
                  <a:cubicBezTo>
                    <a:pt x="1006" y="275"/>
                    <a:pt x="1007" y="275"/>
                    <a:pt x="1007" y="276"/>
                  </a:cubicBezTo>
                  <a:cubicBezTo>
                    <a:pt x="1009" y="278"/>
                    <a:pt x="1005" y="280"/>
                    <a:pt x="1004" y="281"/>
                  </a:cubicBezTo>
                  <a:cubicBezTo>
                    <a:pt x="1002" y="282"/>
                    <a:pt x="998" y="281"/>
                    <a:pt x="995" y="282"/>
                  </a:cubicBezTo>
                  <a:cubicBezTo>
                    <a:pt x="993" y="282"/>
                    <a:pt x="991" y="285"/>
                    <a:pt x="989" y="287"/>
                  </a:cubicBezTo>
                  <a:cubicBezTo>
                    <a:pt x="987" y="289"/>
                    <a:pt x="987" y="290"/>
                    <a:pt x="983" y="289"/>
                  </a:cubicBezTo>
                  <a:cubicBezTo>
                    <a:pt x="982" y="289"/>
                    <a:pt x="980" y="287"/>
                    <a:pt x="978" y="286"/>
                  </a:cubicBezTo>
                  <a:cubicBezTo>
                    <a:pt x="976" y="284"/>
                    <a:pt x="973" y="288"/>
                    <a:pt x="972" y="289"/>
                  </a:cubicBezTo>
                  <a:cubicBezTo>
                    <a:pt x="971" y="290"/>
                    <a:pt x="970" y="291"/>
                    <a:pt x="970" y="293"/>
                  </a:cubicBezTo>
                  <a:cubicBezTo>
                    <a:pt x="970" y="296"/>
                    <a:pt x="970" y="295"/>
                    <a:pt x="968" y="298"/>
                  </a:cubicBezTo>
                  <a:cubicBezTo>
                    <a:pt x="965" y="300"/>
                    <a:pt x="968" y="303"/>
                    <a:pt x="969" y="305"/>
                  </a:cubicBezTo>
                  <a:cubicBezTo>
                    <a:pt x="971" y="306"/>
                    <a:pt x="972" y="307"/>
                    <a:pt x="974" y="308"/>
                  </a:cubicBezTo>
                  <a:cubicBezTo>
                    <a:pt x="976" y="311"/>
                    <a:pt x="979" y="311"/>
                    <a:pt x="978" y="314"/>
                  </a:cubicBezTo>
                  <a:cubicBezTo>
                    <a:pt x="978" y="317"/>
                    <a:pt x="976" y="318"/>
                    <a:pt x="981" y="319"/>
                  </a:cubicBezTo>
                  <a:cubicBezTo>
                    <a:pt x="983" y="320"/>
                    <a:pt x="987" y="321"/>
                    <a:pt x="988" y="322"/>
                  </a:cubicBezTo>
                  <a:cubicBezTo>
                    <a:pt x="989" y="322"/>
                    <a:pt x="987" y="328"/>
                    <a:pt x="987" y="328"/>
                  </a:cubicBezTo>
                  <a:cubicBezTo>
                    <a:pt x="986" y="330"/>
                    <a:pt x="985" y="329"/>
                    <a:pt x="985" y="331"/>
                  </a:cubicBezTo>
                  <a:cubicBezTo>
                    <a:pt x="985" y="332"/>
                    <a:pt x="975" y="331"/>
                    <a:pt x="975" y="330"/>
                  </a:cubicBezTo>
                  <a:cubicBezTo>
                    <a:pt x="972" y="329"/>
                    <a:pt x="968" y="329"/>
                    <a:pt x="965" y="329"/>
                  </a:cubicBezTo>
                  <a:cubicBezTo>
                    <a:pt x="963" y="329"/>
                    <a:pt x="960" y="328"/>
                    <a:pt x="958" y="328"/>
                  </a:cubicBezTo>
                  <a:cubicBezTo>
                    <a:pt x="956" y="327"/>
                    <a:pt x="952" y="334"/>
                    <a:pt x="951" y="335"/>
                  </a:cubicBezTo>
                  <a:cubicBezTo>
                    <a:pt x="948" y="337"/>
                    <a:pt x="951" y="339"/>
                    <a:pt x="952" y="341"/>
                  </a:cubicBezTo>
                  <a:cubicBezTo>
                    <a:pt x="953" y="342"/>
                    <a:pt x="955" y="342"/>
                    <a:pt x="956" y="344"/>
                  </a:cubicBezTo>
                  <a:cubicBezTo>
                    <a:pt x="958" y="348"/>
                    <a:pt x="956" y="350"/>
                    <a:pt x="952" y="351"/>
                  </a:cubicBezTo>
                  <a:cubicBezTo>
                    <a:pt x="949" y="352"/>
                    <a:pt x="948" y="352"/>
                    <a:pt x="947" y="354"/>
                  </a:cubicBezTo>
                  <a:cubicBezTo>
                    <a:pt x="944" y="357"/>
                    <a:pt x="949" y="359"/>
                    <a:pt x="950" y="360"/>
                  </a:cubicBezTo>
                  <a:cubicBezTo>
                    <a:pt x="952" y="362"/>
                    <a:pt x="957" y="363"/>
                    <a:pt x="959" y="364"/>
                  </a:cubicBezTo>
                  <a:cubicBezTo>
                    <a:pt x="964" y="366"/>
                    <a:pt x="968" y="368"/>
                    <a:pt x="975" y="368"/>
                  </a:cubicBezTo>
                  <a:cubicBezTo>
                    <a:pt x="979" y="368"/>
                    <a:pt x="981" y="366"/>
                    <a:pt x="986" y="369"/>
                  </a:cubicBezTo>
                  <a:cubicBezTo>
                    <a:pt x="988" y="371"/>
                    <a:pt x="988" y="372"/>
                    <a:pt x="987" y="374"/>
                  </a:cubicBezTo>
                  <a:cubicBezTo>
                    <a:pt x="985" y="378"/>
                    <a:pt x="975" y="378"/>
                    <a:pt x="972" y="378"/>
                  </a:cubicBezTo>
                  <a:cubicBezTo>
                    <a:pt x="968" y="378"/>
                    <a:pt x="961" y="378"/>
                    <a:pt x="968" y="378"/>
                  </a:cubicBezTo>
                  <a:cubicBezTo>
                    <a:pt x="971" y="378"/>
                    <a:pt x="975" y="382"/>
                    <a:pt x="976" y="383"/>
                  </a:cubicBezTo>
                  <a:cubicBezTo>
                    <a:pt x="978" y="385"/>
                    <a:pt x="980" y="389"/>
                    <a:pt x="980" y="390"/>
                  </a:cubicBezTo>
                  <a:cubicBezTo>
                    <a:pt x="980" y="392"/>
                    <a:pt x="975" y="391"/>
                    <a:pt x="972" y="391"/>
                  </a:cubicBezTo>
                  <a:cubicBezTo>
                    <a:pt x="969" y="391"/>
                    <a:pt x="968" y="387"/>
                    <a:pt x="964" y="386"/>
                  </a:cubicBezTo>
                  <a:cubicBezTo>
                    <a:pt x="962" y="385"/>
                    <a:pt x="959" y="382"/>
                    <a:pt x="957" y="380"/>
                  </a:cubicBezTo>
                  <a:cubicBezTo>
                    <a:pt x="955" y="377"/>
                    <a:pt x="954" y="374"/>
                    <a:pt x="954" y="371"/>
                  </a:cubicBezTo>
                  <a:cubicBezTo>
                    <a:pt x="953" y="370"/>
                    <a:pt x="947" y="373"/>
                    <a:pt x="947" y="373"/>
                  </a:cubicBezTo>
                  <a:cubicBezTo>
                    <a:pt x="944" y="374"/>
                    <a:pt x="949" y="381"/>
                    <a:pt x="950" y="382"/>
                  </a:cubicBezTo>
                  <a:cubicBezTo>
                    <a:pt x="951" y="383"/>
                    <a:pt x="950" y="386"/>
                    <a:pt x="952" y="389"/>
                  </a:cubicBezTo>
                  <a:cubicBezTo>
                    <a:pt x="955" y="391"/>
                    <a:pt x="953" y="394"/>
                    <a:pt x="953" y="396"/>
                  </a:cubicBezTo>
                  <a:cubicBezTo>
                    <a:pt x="952" y="399"/>
                    <a:pt x="951" y="401"/>
                    <a:pt x="951" y="404"/>
                  </a:cubicBezTo>
                  <a:cubicBezTo>
                    <a:pt x="951" y="405"/>
                    <a:pt x="953" y="403"/>
                    <a:pt x="953" y="403"/>
                  </a:cubicBezTo>
                  <a:cubicBezTo>
                    <a:pt x="953" y="403"/>
                    <a:pt x="955" y="408"/>
                    <a:pt x="955" y="409"/>
                  </a:cubicBezTo>
                  <a:cubicBezTo>
                    <a:pt x="955" y="411"/>
                    <a:pt x="954" y="414"/>
                    <a:pt x="956" y="416"/>
                  </a:cubicBezTo>
                  <a:cubicBezTo>
                    <a:pt x="957" y="418"/>
                    <a:pt x="958" y="420"/>
                    <a:pt x="961" y="421"/>
                  </a:cubicBezTo>
                  <a:cubicBezTo>
                    <a:pt x="964" y="422"/>
                    <a:pt x="970" y="421"/>
                    <a:pt x="971" y="424"/>
                  </a:cubicBezTo>
                  <a:cubicBezTo>
                    <a:pt x="973" y="428"/>
                    <a:pt x="979" y="428"/>
                    <a:pt x="982" y="427"/>
                  </a:cubicBezTo>
                  <a:cubicBezTo>
                    <a:pt x="984" y="427"/>
                    <a:pt x="996" y="425"/>
                    <a:pt x="989" y="427"/>
                  </a:cubicBezTo>
                  <a:cubicBezTo>
                    <a:pt x="985" y="428"/>
                    <a:pt x="982" y="432"/>
                    <a:pt x="978" y="433"/>
                  </a:cubicBezTo>
                  <a:cubicBezTo>
                    <a:pt x="971" y="436"/>
                    <a:pt x="962" y="434"/>
                    <a:pt x="955" y="437"/>
                  </a:cubicBezTo>
                  <a:cubicBezTo>
                    <a:pt x="953" y="438"/>
                    <a:pt x="955" y="442"/>
                    <a:pt x="956" y="442"/>
                  </a:cubicBezTo>
                  <a:cubicBezTo>
                    <a:pt x="957" y="446"/>
                    <a:pt x="965" y="448"/>
                    <a:pt x="969" y="450"/>
                  </a:cubicBezTo>
                  <a:cubicBezTo>
                    <a:pt x="970" y="451"/>
                    <a:pt x="971" y="454"/>
                    <a:pt x="971" y="455"/>
                  </a:cubicBezTo>
                  <a:cubicBezTo>
                    <a:pt x="972" y="458"/>
                    <a:pt x="971" y="461"/>
                    <a:pt x="972" y="463"/>
                  </a:cubicBezTo>
                  <a:cubicBezTo>
                    <a:pt x="973" y="466"/>
                    <a:pt x="977" y="464"/>
                    <a:pt x="978" y="462"/>
                  </a:cubicBezTo>
                  <a:cubicBezTo>
                    <a:pt x="978" y="460"/>
                    <a:pt x="984" y="456"/>
                    <a:pt x="986" y="455"/>
                  </a:cubicBezTo>
                  <a:cubicBezTo>
                    <a:pt x="988" y="453"/>
                    <a:pt x="990" y="451"/>
                    <a:pt x="993" y="453"/>
                  </a:cubicBezTo>
                  <a:cubicBezTo>
                    <a:pt x="994" y="453"/>
                    <a:pt x="993" y="458"/>
                    <a:pt x="993" y="459"/>
                  </a:cubicBezTo>
                  <a:cubicBezTo>
                    <a:pt x="994" y="462"/>
                    <a:pt x="1002" y="458"/>
                    <a:pt x="1003" y="457"/>
                  </a:cubicBezTo>
                  <a:cubicBezTo>
                    <a:pt x="1005" y="455"/>
                    <a:pt x="1006" y="454"/>
                    <a:pt x="1006" y="451"/>
                  </a:cubicBezTo>
                  <a:cubicBezTo>
                    <a:pt x="1007" y="448"/>
                    <a:pt x="1009" y="447"/>
                    <a:pt x="1011" y="445"/>
                  </a:cubicBezTo>
                  <a:cubicBezTo>
                    <a:pt x="1014" y="443"/>
                    <a:pt x="1019" y="447"/>
                    <a:pt x="1021" y="449"/>
                  </a:cubicBezTo>
                  <a:cubicBezTo>
                    <a:pt x="1023" y="452"/>
                    <a:pt x="1022" y="451"/>
                    <a:pt x="1026" y="452"/>
                  </a:cubicBezTo>
                  <a:cubicBezTo>
                    <a:pt x="1029" y="453"/>
                    <a:pt x="1033" y="451"/>
                    <a:pt x="1035" y="452"/>
                  </a:cubicBezTo>
                  <a:cubicBezTo>
                    <a:pt x="1038" y="454"/>
                    <a:pt x="1035" y="456"/>
                    <a:pt x="1033" y="456"/>
                  </a:cubicBezTo>
                  <a:cubicBezTo>
                    <a:pt x="1030" y="457"/>
                    <a:pt x="1028" y="457"/>
                    <a:pt x="1027" y="459"/>
                  </a:cubicBezTo>
                  <a:cubicBezTo>
                    <a:pt x="1026" y="461"/>
                    <a:pt x="1027" y="462"/>
                    <a:pt x="1027" y="464"/>
                  </a:cubicBezTo>
                  <a:cubicBezTo>
                    <a:pt x="1028" y="465"/>
                    <a:pt x="1030" y="468"/>
                    <a:pt x="1031" y="469"/>
                  </a:cubicBezTo>
                  <a:cubicBezTo>
                    <a:pt x="1033" y="471"/>
                    <a:pt x="1036" y="470"/>
                    <a:pt x="1030" y="471"/>
                  </a:cubicBezTo>
                  <a:cubicBezTo>
                    <a:pt x="1026" y="472"/>
                    <a:pt x="1022" y="471"/>
                    <a:pt x="1018" y="472"/>
                  </a:cubicBezTo>
                  <a:cubicBezTo>
                    <a:pt x="1015" y="473"/>
                    <a:pt x="1012" y="473"/>
                    <a:pt x="1010" y="475"/>
                  </a:cubicBezTo>
                  <a:cubicBezTo>
                    <a:pt x="1009" y="475"/>
                    <a:pt x="1009" y="475"/>
                    <a:pt x="1009" y="475"/>
                  </a:cubicBezTo>
                  <a:cubicBezTo>
                    <a:pt x="1007" y="476"/>
                    <a:pt x="1006" y="479"/>
                    <a:pt x="1005" y="480"/>
                  </a:cubicBezTo>
                  <a:cubicBezTo>
                    <a:pt x="1005" y="481"/>
                    <a:pt x="1003" y="483"/>
                    <a:pt x="1003" y="485"/>
                  </a:cubicBezTo>
                  <a:cubicBezTo>
                    <a:pt x="1001" y="487"/>
                    <a:pt x="999" y="487"/>
                    <a:pt x="999" y="490"/>
                  </a:cubicBezTo>
                  <a:cubicBezTo>
                    <a:pt x="998" y="491"/>
                    <a:pt x="993" y="492"/>
                    <a:pt x="992" y="492"/>
                  </a:cubicBezTo>
                  <a:cubicBezTo>
                    <a:pt x="991" y="493"/>
                    <a:pt x="991" y="493"/>
                    <a:pt x="991" y="493"/>
                  </a:cubicBezTo>
                  <a:cubicBezTo>
                    <a:pt x="988" y="495"/>
                    <a:pt x="996" y="498"/>
                    <a:pt x="996" y="498"/>
                  </a:cubicBezTo>
                  <a:cubicBezTo>
                    <a:pt x="997" y="499"/>
                    <a:pt x="995" y="504"/>
                    <a:pt x="995" y="504"/>
                  </a:cubicBezTo>
                  <a:cubicBezTo>
                    <a:pt x="995" y="508"/>
                    <a:pt x="1002" y="508"/>
                    <a:pt x="1005" y="508"/>
                  </a:cubicBezTo>
                  <a:cubicBezTo>
                    <a:pt x="1006" y="508"/>
                    <a:pt x="1007" y="511"/>
                    <a:pt x="1008" y="512"/>
                  </a:cubicBezTo>
                  <a:cubicBezTo>
                    <a:pt x="1010" y="514"/>
                    <a:pt x="1010" y="515"/>
                    <a:pt x="1007" y="516"/>
                  </a:cubicBezTo>
                  <a:cubicBezTo>
                    <a:pt x="1006" y="517"/>
                    <a:pt x="1006" y="520"/>
                    <a:pt x="1006" y="522"/>
                  </a:cubicBezTo>
                  <a:cubicBezTo>
                    <a:pt x="1006" y="524"/>
                    <a:pt x="1006" y="526"/>
                    <a:pt x="1007" y="528"/>
                  </a:cubicBezTo>
                  <a:cubicBezTo>
                    <a:pt x="1007" y="532"/>
                    <a:pt x="1013" y="531"/>
                    <a:pt x="1016" y="532"/>
                  </a:cubicBezTo>
                  <a:cubicBezTo>
                    <a:pt x="1019" y="532"/>
                    <a:pt x="1021" y="533"/>
                    <a:pt x="1024" y="534"/>
                  </a:cubicBezTo>
                  <a:cubicBezTo>
                    <a:pt x="1026" y="535"/>
                    <a:pt x="1028" y="536"/>
                    <a:pt x="1030" y="537"/>
                  </a:cubicBezTo>
                  <a:cubicBezTo>
                    <a:pt x="1034" y="538"/>
                    <a:pt x="1028" y="540"/>
                    <a:pt x="1026" y="542"/>
                  </a:cubicBezTo>
                  <a:cubicBezTo>
                    <a:pt x="1023" y="544"/>
                    <a:pt x="1019" y="543"/>
                    <a:pt x="1016" y="544"/>
                  </a:cubicBezTo>
                  <a:cubicBezTo>
                    <a:pt x="1012" y="545"/>
                    <a:pt x="1013" y="549"/>
                    <a:pt x="1013" y="552"/>
                  </a:cubicBezTo>
                  <a:cubicBezTo>
                    <a:pt x="1014" y="555"/>
                    <a:pt x="1019" y="555"/>
                    <a:pt x="1021" y="556"/>
                  </a:cubicBezTo>
                  <a:cubicBezTo>
                    <a:pt x="1022" y="557"/>
                    <a:pt x="1025" y="561"/>
                    <a:pt x="1025" y="562"/>
                  </a:cubicBezTo>
                  <a:cubicBezTo>
                    <a:pt x="1027" y="565"/>
                    <a:pt x="1026" y="566"/>
                    <a:pt x="1029" y="569"/>
                  </a:cubicBezTo>
                  <a:cubicBezTo>
                    <a:pt x="1031" y="571"/>
                    <a:pt x="1035" y="573"/>
                    <a:pt x="1039" y="574"/>
                  </a:cubicBezTo>
                  <a:cubicBezTo>
                    <a:pt x="1042" y="575"/>
                    <a:pt x="1044" y="575"/>
                    <a:pt x="1047" y="577"/>
                  </a:cubicBezTo>
                  <a:cubicBezTo>
                    <a:pt x="1050" y="578"/>
                    <a:pt x="1057" y="579"/>
                    <a:pt x="1060" y="579"/>
                  </a:cubicBezTo>
                  <a:cubicBezTo>
                    <a:pt x="1063" y="579"/>
                    <a:pt x="1065" y="580"/>
                    <a:pt x="1068" y="580"/>
                  </a:cubicBezTo>
                  <a:cubicBezTo>
                    <a:pt x="1070" y="580"/>
                    <a:pt x="1072" y="578"/>
                    <a:pt x="1074" y="578"/>
                  </a:cubicBezTo>
                  <a:cubicBezTo>
                    <a:pt x="1075" y="578"/>
                    <a:pt x="1073" y="573"/>
                    <a:pt x="1073" y="573"/>
                  </a:cubicBezTo>
                  <a:cubicBezTo>
                    <a:pt x="1071" y="570"/>
                    <a:pt x="1069" y="570"/>
                    <a:pt x="1069" y="567"/>
                  </a:cubicBezTo>
                  <a:cubicBezTo>
                    <a:pt x="1069" y="563"/>
                    <a:pt x="1068" y="562"/>
                    <a:pt x="1070" y="560"/>
                  </a:cubicBezTo>
                  <a:cubicBezTo>
                    <a:pt x="1072" y="558"/>
                    <a:pt x="1076" y="559"/>
                    <a:pt x="1079" y="559"/>
                  </a:cubicBezTo>
                  <a:cubicBezTo>
                    <a:pt x="1081" y="560"/>
                    <a:pt x="1082" y="563"/>
                    <a:pt x="1082" y="566"/>
                  </a:cubicBezTo>
                  <a:cubicBezTo>
                    <a:pt x="1083" y="567"/>
                    <a:pt x="1086" y="567"/>
                    <a:pt x="1086" y="568"/>
                  </a:cubicBezTo>
                  <a:cubicBezTo>
                    <a:pt x="1087" y="569"/>
                    <a:pt x="1084" y="560"/>
                    <a:pt x="1083" y="558"/>
                  </a:cubicBezTo>
                  <a:cubicBezTo>
                    <a:pt x="1081" y="555"/>
                    <a:pt x="1080" y="552"/>
                    <a:pt x="1078" y="550"/>
                  </a:cubicBezTo>
                  <a:cubicBezTo>
                    <a:pt x="1075" y="547"/>
                    <a:pt x="1073" y="545"/>
                    <a:pt x="1071" y="541"/>
                  </a:cubicBezTo>
                  <a:cubicBezTo>
                    <a:pt x="1070" y="539"/>
                    <a:pt x="1070" y="535"/>
                    <a:pt x="1069" y="533"/>
                  </a:cubicBezTo>
                  <a:cubicBezTo>
                    <a:pt x="1069" y="531"/>
                    <a:pt x="1074" y="539"/>
                    <a:pt x="1076" y="541"/>
                  </a:cubicBezTo>
                  <a:cubicBezTo>
                    <a:pt x="1076" y="541"/>
                    <a:pt x="1077" y="541"/>
                    <a:pt x="1077" y="542"/>
                  </a:cubicBezTo>
                  <a:cubicBezTo>
                    <a:pt x="1080" y="544"/>
                    <a:pt x="1082" y="549"/>
                    <a:pt x="1086" y="551"/>
                  </a:cubicBezTo>
                  <a:cubicBezTo>
                    <a:pt x="1088" y="552"/>
                    <a:pt x="1091" y="556"/>
                    <a:pt x="1091" y="557"/>
                  </a:cubicBezTo>
                  <a:cubicBezTo>
                    <a:pt x="1092" y="559"/>
                    <a:pt x="1092" y="562"/>
                    <a:pt x="1093" y="564"/>
                  </a:cubicBezTo>
                  <a:cubicBezTo>
                    <a:pt x="1093" y="566"/>
                    <a:pt x="1097" y="567"/>
                    <a:pt x="1098" y="567"/>
                  </a:cubicBezTo>
                  <a:cubicBezTo>
                    <a:pt x="1101" y="568"/>
                    <a:pt x="1104" y="566"/>
                    <a:pt x="1104" y="564"/>
                  </a:cubicBezTo>
                  <a:cubicBezTo>
                    <a:pt x="1105" y="563"/>
                    <a:pt x="1104" y="559"/>
                    <a:pt x="1104" y="557"/>
                  </a:cubicBezTo>
                  <a:cubicBezTo>
                    <a:pt x="1104" y="552"/>
                    <a:pt x="1107" y="550"/>
                    <a:pt x="1107" y="547"/>
                  </a:cubicBezTo>
                  <a:cubicBezTo>
                    <a:pt x="1107" y="545"/>
                    <a:pt x="1106" y="543"/>
                    <a:pt x="1105" y="542"/>
                  </a:cubicBezTo>
                  <a:cubicBezTo>
                    <a:pt x="1104" y="540"/>
                    <a:pt x="1102" y="535"/>
                    <a:pt x="1102" y="533"/>
                  </a:cubicBezTo>
                  <a:cubicBezTo>
                    <a:pt x="1101" y="529"/>
                    <a:pt x="1102" y="530"/>
                    <a:pt x="1106" y="532"/>
                  </a:cubicBezTo>
                  <a:cubicBezTo>
                    <a:pt x="1111" y="534"/>
                    <a:pt x="1113" y="534"/>
                    <a:pt x="1116" y="529"/>
                  </a:cubicBezTo>
                  <a:cubicBezTo>
                    <a:pt x="1117" y="527"/>
                    <a:pt x="1115" y="521"/>
                    <a:pt x="1113" y="519"/>
                  </a:cubicBezTo>
                  <a:cubicBezTo>
                    <a:pt x="1111" y="517"/>
                    <a:pt x="1110" y="514"/>
                    <a:pt x="1110" y="511"/>
                  </a:cubicBezTo>
                  <a:cubicBezTo>
                    <a:pt x="1110" y="508"/>
                    <a:pt x="1108" y="504"/>
                    <a:pt x="1108" y="500"/>
                  </a:cubicBezTo>
                  <a:cubicBezTo>
                    <a:pt x="1107" y="496"/>
                    <a:pt x="1107" y="494"/>
                    <a:pt x="1108" y="489"/>
                  </a:cubicBezTo>
                  <a:cubicBezTo>
                    <a:pt x="1108" y="487"/>
                    <a:pt x="1109" y="483"/>
                    <a:pt x="1109" y="481"/>
                  </a:cubicBezTo>
                  <a:cubicBezTo>
                    <a:pt x="1110" y="478"/>
                    <a:pt x="1109" y="487"/>
                    <a:pt x="1110" y="490"/>
                  </a:cubicBezTo>
                  <a:cubicBezTo>
                    <a:pt x="1110" y="494"/>
                    <a:pt x="1112" y="498"/>
                    <a:pt x="1114" y="501"/>
                  </a:cubicBezTo>
                  <a:cubicBezTo>
                    <a:pt x="1115" y="504"/>
                    <a:pt x="1114" y="507"/>
                    <a:pt x="1115" y="509"/>
                  </a:cubicBezTo>
                  <a:cubicBezTo>
                    <a:pt x="1115" y="510"/>
                    <a:pt x="1117" y="513"/>
                    <a:pt x="1117" y="514"/>
                  </a:cubicBezTo>
                  <a:cubicBezTo>
                    <a:pt x="1119" y="515"/>
                    <a:pt x="1121" y="514"/>
                    <a:pt x="1122" y="514"/>
                  </a:cubicBezTo>
                  <a:cubicBezTo>
                    <a:pt x="1122" y="513"/>
                    <a:pt x="1123" y="513"/>
                    <a:pt x="1123" y="513"/>
                  </a:cubicBezTo>
                  <a:cubicBezTo>
                    <a:pt x="1125" y="512"/>
                    <a:pt x="1125" y="511"/>
                    <a:pt x="1125" y="509"/>
                  </a:cubicBezTo>
                  <a:cubicBezTo>
                    <a:pt x="1125" y="507"/>
                    <a:pt x="1126" y="505"/>
                    <a:pt x="1126" y="503"/>
                  </a:cubicBezTo>
                  <a:cubicBezTo>
                    <a:pt x="1127" y="501"/>
                    <a:pt x="1126" y="499"/>
                    <a:pt x="1127" y="497"/>
                  </a:cubicBezTo>
                  <a:cubicBezTo>
                    <a:pt x="1127" y="496"/>
                    <a:pt x="1132" y="494"/>
                    <a:pt x="1133" y="493"/>
                  </a:cubicBezTo>
                  <a:cubicBezTo>
                    <a:pt x="1135" y="493"/>
                    <a:pt x="1132" y="486"/>
                    <a:pt x="1132" y="485"/>
                  </a:cubicBezTo>
                  <a:cubicBezTo>
                    <a:pt x="1131" y="481"/>
                    <a:pt x="1132" y="481"/>
                    <a:pt x="1134" y="478"/>
                  </a:cubicBezTo>
                  <a:cubicBezTo>
                    <a:pt x="1135" y="476"/>
                    <a:pt x="1142" y="473"/>
                    <a:pt x="1145" y="473"/>
                  </a:cubicBezTo>
                  <a:cubicBezTo>
                    <a:pt x="1149" y="472"/>
                    <a:pt x="1152" y="467"/>
                    <a:pt x="1153" y="464"/>
                  </a:cubicBezTo>
                  <a:cubicBezTo>
                    <a:pt x="1155" y="461"/>
                    <a:pt x="1157" y="460"/>
                    <a:pt x="1161" y="458"/>
                  </a:cubicBezTo>
                  <a:cubicBezTo>
                    <a:pt x="1163" y="456"/>
                    <a:pt x="1164" y="455"/>
                    <a:pt x="1164" y="452"/>
                  </a:cubicBezTo>
                  <a:cubicBezTo>
                    <a:pt x="1164" y="451"/>
                    <a:pt x="1164" y="450"/>
                    <a:pt x="1164" y="449"/>
                  </a:cubicBezTo>
                  <a:cubicBezTo>
                    <a:pt x="1164" y="446"/>
                    <a:pt x="1163" y="443"/>
                    <a:pt x="1163" y="439"/>
                  </a:cubicBezTo>
                  <a:cubicBezTo>
                    <a:pt x="1163" y="437"/>
                    <a:pt x="1162" y="435"/>
                    <a:pt x="1161" y="434"/>
                  </a:cubicBezTo>
                  <a:cubicBezTo>
                    <a:pt x="1160" y="432"/>
                    <a:pt x="1157" y="429"/>
                    <a:pt x="1156" y="428"/>
                  </a:cubicBezTo>
                  <a:cubicBezTo>
                    <a:pt x="1155" y="427"/>
                    <a:pt x="1153" y="425"/>
                    <a:pt x="1152" y="424"/>
                  </a:cubicBezTo>
                  <a:cubicBezTo>
                    <a:pt x="1151" y="423"/>
                    <a:pt x="1149" y="421"/>
                    <a:pt x="1147" y="420"/>
                  </a:cubicBezTo>
                  <a:cubicBezTo>
                    <a:pt x="1145" y="419"/>
                    <a:pt x="1144" y="425"/>
                    <a:pt x="1144" y="426"/>
                  </a:cubicBezTo>
                  <a:cubicBezTo>
                    <a:pt x="1143" y="428"/>
                    <a:pt x="1141" y="430"/>
                    <a:pt x="1140" y="427"/>
                  </a:cubicBezTo>
                  <a:cubicBezTo>
                    <a:pt x="1140" y="424"/>
                    <a:pt x="1138" y="422"/>
                    <a:pt x="1137" y="420"/>
                  </a:cubicBezTo>
                  <a:cubicBezTo>
                    <a:pt x="1135" y="418"/>
                    <a:pt x="1129" y="415"/>
                    <a:pt x="1126" y="414"/>
                  </a:cubicBezTo>
                  <a:cubicBezTo>
                    <a:pt x="1124" y="413"/>
                    <a:pt x="1122" y="412"/>
                    <a:pt x="1121" y="411"/>
                  </a:cubicBezTo>
                  <a:cubicBezTo>
                    <a:pt x="1121" y="410"/>
                    <a:pt x="1120" y="410"/>
                    <a:pt x="1120" y="410"/>
                  </a:cubicBezTo>
                  <a:cubicBezTo>
                    <a:pt x="1118" y="407"/>
                    <a:pt x="1114" y="412"/>
                    <a:pt x="1112" y="413"/>
                  </a:cubicBezTo>
                  <a:cubicBezTo>
                    <a:pt x="1112" y="414"/>
                    <a:pt x="1113" y="409"/>
                    <a:pt x="1114" y="402"/>
                  </a:cubicBezTo>
                  <a:cubicBezTo>
                    <a:pt x="1115" y="399"/>
                    <a:pt x="1116" y="397"/>
                    <a:pt x="1117" y="395"/>
                  </a:cubicBezTo>
                  <a:cubicBezTo>
                    <a:pt x="1118" y="393"/>
                    <a:pt x="1116" y="389"/>
                    <a:pt x="1116" y="386"/>
                  </a:cubicBezTo>
                  <a:cubicBezTo>
                    <a:pt x="1116" y="383"/>
                    <a:pt x="1113" y="380"/>
                    <a:pt x="1112" y="378"/>
                  </a:cubicBezTo>
                  <a:cubicBezTo>
                    <a:pt x="1111" y="376"/>
                    <a:pt x="1110" y="375"/>
                    <a:pt x="1109" y="374"/>
                  </a:cubicBezTo>
                  <a:cubicBezTo>
                    <a:pt x="1107" y="373"/>
                    <a:pt x="1105" y="374"/>
                    <a:pt x="1104" y="374"/>
                  </a:cubicBezTo>
                  <a:cubicBezTo>
                    <a:pt x="1102" y="374"/>
                    <a:pt x="1099" y="375"/>
                    <a:pt x="1097" y="376"/>
                  </a:cubicBezTo>
                  <a:cubicBezTo>
                    <a:pt x="1094" y="376"/>
                    <a:pt x="1091" y="376"/>
                    <a:pt x="1089" y="375"/>
                  </a:cubicBezTo>
                  <a:cubicBezTo>
                    <a:pt x="1087" y="374"/>
                    <a:pt x="1086" y="373"/>
                    <a:pt x="1085" y="372"/>
                  </a:cubicBezTo>
                  <a:cubicBezTo>
                    <a:pt x="1082" y="371"/>
                    <a:pt x="1078" y="371"/>
                    <a:pt x="1076" y="368"/>
                  </a:cubicBezTo>
                  <a:cubicBezTo>
                    <a:pt x="1076" y="366"/>
                    <a:pt x="1077" y="363"/>
                    <a:pt x="1077" y="362"/>
                  </a:cubicBezTo>
                  <a:cubicBezTo>
                    <a:pt x="1077" y="359"/>
                    <a:pt x="1078" y="358"/>
                    <a:pt x="1077" y="356"/>
                  </a:cubicBezTo>
                  <a:cubicBezTo>
                    <a:pt x="1076" y="353"/>
                    <a:pt x="1077" y="350"/>
                    <a:pt x="1077" y="347"/>
                  </a:cubicBezTo>
                  <a:cubicBezTo>
                    <a:pt x="1076" y="346"/>
                    <a:pt x="1077" y="342"/>
                    <a:pt x="1077" y="341"/>
                  </a:cubicBezTo>
                  <a:cubicBezTo>
                    <a:pt x="1077" y="338"/>
                    <a:pt x="1074" y="335"/>
                    <a:pt x="1074" y="333"/>
                  </a:cubicBezTo>
                  <a:cubicBezTo>
                    <a:pt x="1073" y="329"/>
                    <a:pt x="1071" y="328"/>
                    <a:pt x="1069" y="330"/>
                  </a:cubicBezTo>
                  <a:cubicBezTo>
                    <a:pt x="1067" y="331"/>
                    <a:pt x="1063" y="330"/>
                    <a:pt x="1061" y="331"/>
                  </a:cubicBezTo>
                  <a:cubicBezTo>
                    <a:pt x="1061" y="331"/>
                    <a:pt x="1061" y="331"/>
                    <a:pt x="1061" y="331"/>
                  </a:cubicBezTo>
                  <a:cubicBezTo>
                    <a:pt x="1057" y="331"/>
                    <a:pt x="1057" y="332"/>
                    <a:pt x="1055" y="330"/>
                  </a:cubicBezTo>
                  <a:cubicBezTo>
                    <a:pt x="1053" y="328"/>
                    <a:pt x="1050" y="329"/>
                    <a:pt x="1048" y="329"/>
                  </a:cubicBezTo>
                  <a:cubicBezTo>
                    <a:pt x="1046" y="330"/>
                    <a:pt x="1046" y="326"/>
                    <a:pt x="1046" y="324"/>
                  </a:cubicBezTo>
                  <a:cubicBezTo>
                    <a:pt x="1045" y="322"/>
                    <a:pt x="1045" y="320"/>
                    <a:pt x="1044" y="318"/>
                  </a:cubicBezTo>
                  <a:cubicBezTo>
                    <a:pt x="1043" y="317"/>
                    <a:pt x="1041" y="315"/>
                    <a:pt x="1040" y="313"/>
                  </a:cubicBezTo>
                  <a:cubicBezTo>
                    <a:pt x="1039" y="312"/>
                    <a:pt x="1039" y="309"/>
                    <a:pt x="1038" y="308"/>
                  </a:cubicBezTo>
                  <a:cubicBezTo>
                    <a:pt x="1036" y="306"/>
                    <a:pt x="1036" y="303"/>
                    <a:pt x="1035" y="301"/>
                  </a:cubicBezTo>
                  <a:cubicBezTo>
                    <a:pt x="1034" y="299"/>
                    <a:pt x="1034" y="296"/>
                    <a:pt x="1033" y="294"/>
                  </a:cubicBezTo>
                  <a:cubicBezTo>
                    <a:pt x="1031" y="291"/>
                    <a:pt x="1030" y="288"/>
                    <a:pt x="1029" y="286"/>
                  </a:cubicBezTo>
                  <a:cubicBezTo>
                    <a:pt x="1028" y="283"/>
                    <a:pt x="1025" y="282"/>
                    <a:pt x="1024" y="280"/>
                  </a:cubicBezTo>
                  <a:cubicBezTo>
                    <a:pt x="1023" y="279"/>
                    <a:pt x="1023" y="276"/>
                    <a:pt x="1023" y="274"/>
                  </a:cubicBezTo>
                  <a:cubicBezTo>
                    <a:pt x="1023" y="273"/>
                    <a:pt x="1022" y="271"/>
                    <a:pt x="1021" y="269"/>
                  </a:cubicBezTo>
                  <a:cubicBezTo>
                    <a:pt x="1020" y="267"/>
                    <a:pt x="1019" y="266"/>
                    <a:pt x="1017" y="265"/>
                  </a:cubicBezTo>
                  <a:cubicBezTo>
                    <a:pt x="1015" y="264"/>
                    <a:pt x="1013" y="262"/>
                    <a:pt x="1011" y="261"/>
                  </a:cubicBezTo>
                  <a:cubicBezTo>
                    <a:pt x="1010" y="260"/>
                    <a:pt x="1007" y="257"/>
                    <a:pt x="1007" y="256"/>
                  </a:cubicBezTo>
                  <a:cubicBezTo>
                    <a:pt x="1006" y="254"/>
                    <a:pt x="1004" y="255"/>
                    <a:pt x="1004" y="252"/>
                  </a:cubicBezTo>
                  <a:close/>
                  <a:moveTo>
                    <a:pt x="1423" y="26"/>
                  </a:moveTo>
                  <a:cubicBezTo>
                    <a:pt x="1422" y="24"/>
                    <a:pt x="1415" y="26"/>
                    <a:pt x="1413" y="27"/>
                  </a:cubicBezTo>
                  <a:cubicBezTo>
                    <a:pt x="1408" y="30"/>
                    <a:pt x="1407" y="30"/>
                    <a:pt x="1405" y="33"/>
                  </a:cubicBezTo>
                  <a:cubicBezTo>
                    <a:pt x="1401" y="38"/>
                    <a:pt x="1402" y="35"/>
                    <a:pt x="1398" y="31"/>
                  </a:cubicBezTo>
                  <a:cubicBezTo>
                    <a:pt x="1395" y="28"/>
                    <a:pt x="1395" y="23"/>
                    <a:pt x="1392" y="20"/>
                  </a:cubicBezTo>
                  <a:cubicBezTo>
                    <a:pt x="1389" y="18"/>
                    <a:pt x="1387" y="17"/>
                    <a:pt x="1384" y="15"/>
                  </a:cubicBezTo>
                  <a:cubicBezTo>
                    <a:pt x="1381" y="14"/>
                    <a:pt x="1381" y="8"/>
                    <a:pt x="1380" y="5"/>
                  </a:cubicBezTo>
                  <a:cubicBezTo>
                    <a:pt x="1379" y="0"/>
                    <a:pt x="1376" y="1"/>
                    <a:pt x="1373" y="4"/>
                  </a:cubicBezTo>
                  <a:cubicBezTo>
                    <a:pt x="1369" y="6"/>
                    <a:pt x="1368" y="9"/>
                    <a:pt x="1365" y="11"/>
                  </a:cubicBezTo>
                  <a:cubicBezTo>
                    <a:pt x="1362" y="15"/>
                    <a:pt x="1360" y="11"/>
                    <a:pt x="1359" y="9"/>
                  </a:cubicBezTo>
                  <a:cubicBezTo>
                    <a:pt x="1356" y="7"/>
                    <a:pt x="1352" y="13"/>
                    <a:pt x="1351" y="14"/>
                  </a:cubicBezTo>
                  <a:cubicBezTo>
                    <a:pt x="1350" y="18"/>
                    <a:pt x="1352" y="20"/>
                    <a:pt x="1354" y="22"/>
                  </a:cubicBezTo>
                  <a:cubicBezTo>
                    <a:pt x="1355" y="25"/>
                    <a:pt x="1347" y="22"/>
                    <a:pt x="1346" y="24"/>
                  </a:cubicBezTo>
                  <a:cubicBezTo>
                    <a:pt x="1344" y="27"/>
                    <a:pt x="1342" y="31"/>
                    <a:pt x="1342" y="35"/>
                  </a:cubicBezTo>
                  <a:cubicBezTo>
                    <a:pt x="1342" y="38"/>
                    <a:pt x="1340" y="42"/>
                    <a:pt x="1337" y="44"/>
                  </a:cubicBezTo>
                  <a:cubicBezTo>
                    <a:pt x="1334" y="47"/>
                    <a:pt x="1331" y="49"/>
                    <a:pt x="1327" y="50"/>
                  </a:cubicBezTo>
                  <a:cubicBezTo>
                    <a:pt x="1324" y="52"/>
                    <a:pt x="1321" y="53"/>
                    <a:pt x="1318" y="53"/>
                  </a:cubicBezTo>
                  <a:cubicBezTo>
                    <a:pt x="1317" y="54"/>
                    <a:pt x="1322" y="41"/>
                    <a:pt x="1322" y="40"/>
                  </a:cubicBezTo>
                  <a:cubicBezTo>
                    <a:pt x="1324" y="37"/>
                    <a:pt x="1327" y="33"/>
                    <a:pt x="1327" y="30"/>
                  </a:cubicBezTo>
                  <a:cubicBezTo>
                    <a:pt x="1328" y="26"/>
                    <a:pt x="1331" y="23"/>
                    <a:pt x="1332" y="20"/>
                  </a:cubicBezTo>
                  <a:cubicBezTo>
                    <a:pt x="1335" y="16"/>
                    <a:pt x="1334" y="14"/>
                    <a:pt x="1332" y="11"/>
                  </a:cubicBezTo>
                  <a:cubicBezTo>
                    <a:pt x="1330" y="10"/>
                    <a:pt x="1322" y="13"/>
                    <a:pt x="1321" y="14"/>
                  </a:cubicBezTo>
                  <a:cubicBezTo>
                    <a:pt x="1318" y="15"/>
                    <a:pt x="1315" y="16"/>
                    <a:pt x="1311" y="18"/>
                  </a:cubicBezTo>
                  <a:cubicBezTo>
                    <a:pt x="1309" y="19"/>
                    <a:pt x="1304" y="19"/>
                    <a:pt x="1302" y="19"/>
                  </a:cubicBezTo>
                  <a:cubicBezTo>
                    <a:pt x="1296" y="21"/>
                    <a:pt x="1297" y="22"/>
                    <a:pt x="1291" y="21"/>
                  </a:cubicBezTo>
                  <a:cubicBezTo>
                    <a:pt x="1287" y="20"/>
                    <a:pt x="1283" y="21"/>
                    <a:pt x="1281" y="22"/>
                  </a:cubicBezTo>
                  <a:cubicBezTo>
                    <a:pt x="1276" y="24"/>
                    <a:pt x="1280" y="13"/>
                    <a:pt x="1272" y="19"/>
                  </a:cubicBezTo>
                  <a:cubicBezTo>
                    <a:pt x="1269" y="21"/>
                    <a:pt x="1268" y="24"/>
                    <a:pt x="1265" y="27"/>
                  </a:cubicBezTo>
                  <a:cubicBezTo>
                    <a:pt x="1261" y="31"/>
                    <a:pt x="1256" y="32"/>
                    <a:pt x="1255" y="30"/>
                  </a:cubicBezTo>
                  <a:cubicBezTo>
                    <a:pt x="1255" y="29"/>
                    <a:pt x="1245" y="29"/>
                    <a:pt x="1244" y="29"/>
                  </a:cubicBezTo>
                  <a:cubicBezTo>
                    <a:pt x="1240" y="30"/>
                    <a:pt x="1239" y="33"/>
                    <a:pt x="1239" y="37"/>
                  </a:cubicBezTo>
                  <a:cubicBezTo>
                    <a:pt x="1239" y="42"/>
                    <a:pt x="1240" y="44"/>
                    <a:pt x="1241" y="47"/>
                  </a:cubicBezTo>
                  <a:cubicBezTo>
                    <a:pt x="1243" y="50"/>
                    <a:pt x="1245" y="53"/>
                    <a:pt x="1245" y="56"/>
                  </a:cubicBezTo>
                  <a:cubicBezTo>
                    <a:pt x="1247" y="63"/>
                    <a:pt x="1243" y="55"/>
                    <a:pt x="1239" y="52"/>
                  </a:cubicBezTo>
                  <a:cubicBezTo>
                    <a:pt x="1237" y="49"/>
                    <a:pt x="1236" y="48"/>
                    <a:pt x="1233" y="45"/>
                  </a:cubicBezTo>
                  <a:cubicBezTo>
                    <a:pt x="1229" y="41"/>
                    <a:pt x="1222" y="42"/>
                    <a:pt x="1217" y="41"/>
                  </a:cubicBezTo>
                  <a:cubicBezTo>
                    <a:pt x="1213" y="40"/>
                    <a:pt x="1206" y="41"/>
                    <a:pt x="1203" y="42"/>
                  </a:cubicBezTo>
                  <a:cubicBezTo>
                    <a:pt x="1200" y="43"/>
                    <a:pt x="1201" y="48"/>
                    <a:pt x="1199" y="51"/>
                  </a:cubicBezTo>
                  <a:cubicBezTo>
                    <a:pt x="1197" y="54"/>
                    <a:pt x="1195" y="56"/>
                    <a:pt x="1192" y="58"/>
                  </a:cubicBezTo>
                  <a:cubicBezTo>
                    <a:pt x="1189" y="61"/>
                    <a:pt x="1197" y="65"/>
                    <a:pt x="1199" y="65"/>
                  </a:cubicBezTo>
                  <a:cubicBezTo>
                    <a:pt x="1203" y="67"/>
                    <a:pt x="1208" y="68"/>
                    <a:pt x="1211" y="71"/>
                  </a:cubicBezTo>
                  <a:cubicBezTo>
                    <a:pt x="1214" y="74"/>
                    <a:pt x="1215" y="76"/>
                    <a:pt x="1216" y="79"/>
                  </a:cubicBezTo>
                  <a:cubicBezTo>
                    <a:pt x="1217" y="83"/>
                    <a:pt x="1219" y="86"/>
                    <a:pt x="1220" y="88"/>
                  </a:cubicBezTo>
                  <a:cubicBezTo>
                    <a:pt x="1222" y="92"/>
                    <a:pt x="1221" y="93"/>
                    <a:pt x="1226" y="93"/>
                  </a:cubicBezTo>
                  <a:cubicBezTo>
                    <a:pt x="1229" y="93"/>
                    <a:pt x="1229" y="96"/>
                    <a:pt x="1229" y="101"/>
                  </a:cubicBezTo>
                  <a:cubicBezTo>
                    <a:pt x="1229" y="106"/>
                    <a:pt x="1226" y="103"/>
                    <a:pt x="1225" y="103"/>
                  </a:cubicBezTo>
                  <a:cubicBezTo>
                    <a:pt x="1224" y="102"/>
                    <a:pt x="1223" y="95"/>
                    <a:pt x="1223" y="94"/>
                  </a:cubicBezTo>
                  <a:cubicBezTo>
                    <a:pt x="1222" y="92"/>
                    <a:pt x="1216" y="89"/>
                    <a:pt x="1215" y="89"/>
                  </a:cubicBezTo>
                  <a:cubicBezTo>
                    <a:pt x="1213" y="87"/>
                    <a:pt x="1209" y="82"/>
                    <a:pt x="1207" y="81"/>
                  </a:cubicBezTo>
                  <a:cubicBezTo>
                    <a:pt x="1205" y="78"/>
                    <a:pt x="1202" y="74"/>
                    <a:pt x="1201" y="72"/>
                  </a:cubicBezTo>
                  <a:cubicBezTo>
                    <a:pt x="1197" y="66"/>
                    <a:pt x="1197" y="65"/>
                    <a:pt x="1191" y="62"/>
                  </a:cubicBezTo>
                  <a:cubicBezTo>
                    <a:pt x="1188" y="61"/>
                    <a:pt x="1185" y="61"/>
                    <a:pt x="1180" y="61"/>
                  </a:cubicBezTo>
                  <a:cubicBezTo>
                    <a:pt x="1177" y="61"/>
                    <a:pt x="1179" y="67"/>
                    <a:pt x="1179" y="69"/>
                  </a:cubicBezTo>
                  <a:cubicBezTo>
                    <a:pt x="1179" y="75"/>
                    <a:pt x="1171" y="72"/>
                    <a:pt x="1167" y="72"/>
                  </a:cubicBezTo>
                  <a:cubicBezTo>
                    <a:pt x="1162" y="72"/>
                    <a:pt x="1161" y="70"/>
                    <a:pt x="1156" y="72"/>
                  </a:cubicBezTo>
                  <a:cubicBezTo>
                    <a:pt x="1151" y="74"/>
                    <a:pt x="1154" y="77"/>
                    <a:pt x="1155" y="80"/>
                  </a:cubicBezTo>
                  <a:cubicBezTo>
                    <a:pt x="1157" y="84"/>
                    <a:pt x="1159" y="83"/>
                    <a:pt x="1161" y="89"/>
                  </a:cubicBezTo>
                  <a:cubicBezTo>
                    <a:pt x="1162" y="94"/>
                    <a:pt x="1162" y="94"/>
                    <a:pt x="1167" y="95"/>
                  </a:cubicBezTo>
                  <a:cubicBezTo>
                    <a:pt x="1169" y="96"/>
                    <a:pt x="1161" y="97"/>
                    <a:pt x="1159" y="95"/>
                  </a:cubicBezTo>
                  <a:cubicBezTo>
                    <a:pt x="1156" y="92"/>
                    <a:pt x="1153" y="92"/>
                    <a:pt x="1149" y="91"/>
                  </a:cubicBezTo>
                  <a:cubicBezTo>
                    <a:pt x="1144" y="90"/>
                    <a:pt x="1142" y="91"/>
                    <a:pt x="1142" y="95"/>
                  </a:cubicBezTo>
                  <a:cubicBezTo>
                    <a:pt x="1142" y="97"/>
                    <a:pt x="1149" y="98"/>
                    <a:pt x="1151" y="100"/>
                  </a:cubicBezTo>
                  <a:cubicBezTo>
                    <a:pt x="1154" y="103"/>
                    <a:pt x="1156" y="106"/>
                    <a:pt x="1157" y="111"/>
                  </a:cubicBezTo>
                  <a:cubicBezTo>
                    <a:pt x="1158" y="115"/>
                    <a:pt x="1159" y="116"/>
                    <a:pt x="1153" y="118"/>
                  </a:cubicBezTo>
                  <a:cubicBezTo>
                    <a:pt x="1151" y="118"/>
                    <a:pt x="1142" y="111"/>
                    <a:pt x="1140" y="110"/>
                  </a:cubicBezTo>
                  <a:cubicBezTo>
                    <a:pt x="1136" y="108"/>
                    <a:pt x="1132" y="110"/>
                    <a:pt x="1130" y="112"/>
                  </a:cubicBezTo>
                  <a:cubicBezTo>
                    <a:pt x="1127" y="114"/>
                    <a:pt x="1135" y="118"/>
                    <a:pt x="1137" y="118"/>
                  </a:cubicBezTo>
                  <a:cubicBezTo>
                    <a:pt x="1143" y="120"/>
                    <a:pt x="1134" y="122"/>
                    <a:pt x="1132" y="123"/>
                  </a:cubicBezTo>
                  <a:cubicBezTo>
                    <a:pt x="1131" y="123"/>
                    <a:pt x="1132" y="124"/>
                    <a:pt x="1132" y="125"/>
                  </a:cubicBezTo>
                  <a:cubicBezTo>
                    <a:pt x="1128" y="126"/>
                    <a:pt x="1135" y="131"/>
                    <a:pt x="1137" y="135"/>
                  </a:cubicBezTo>
                  <a:cubicBezTo>
                    <a:pt x="1138" y="138"/>
                    <a:pt x="1138" y="141"/>
                    <a:pt x="1140" y="144"/>
                  </a:cubicBezTo>
                  <a:cubicBezTo>
                    <a:pt x="1143" y="150"/>
                    <a:pt x="1148" y="151"/>
                    <a:pt x="1154" y="153"/>
                  </a:cubicBezTo>
                  <a:cubicBezTo>
                    <a:pt x="1155" y="153"/>
                    <a:pt x="1157" y="153"/>
                    <a:pt x="1158" y="154"/>
                  </a:cubicBezTo>
                  <a:cubicBezTo>
                    <a:pt x="1164" y="155"/>
                    <a:pt x="1163" y="154"/>
                    <a:pt x="1166" y="159"/>
                  </a:cubicBezTo>
                  <a:cubicBezTo>
                    <a:pt x="1167" y="163"/>
                    <a:pt x="1170" y="166"/>
                    <a:pt x="1172" y="168"/>
                  </a:cubicBezTo>
                  <a:cubicBezTo>
                    <a:pt x="1175" y="171"/>
                    <a:pt x="1167" y="160"/>
                    <a:pt x="1164" y="156"/>
                  </a:cubicBezTo>
                  <a:cubicBezTo>
                    <a:pt x="1161" y="153"/>
                    <a:pt x="1158" y="151"/>
                    <a:pt x="1156" y="149"/>
                  </a:cubicBezTo>
                  <a:cubicBezTo>
                    <a:pt x="1152" y="146"/>
                    <a:pt x="1144" y="147"/>
                    <a:pt x="1140" y="146"/>
                  </a:cubicBezTo>
                  <a:cubicBezTo>
                    <a:pt x="1136" y="145"/>
                    <a:pt x="1137" y="148"/>
                    <a:pt x="1137" y="152"/>
                  </a:cubicBezTo>
                  <a:cubicBezTo>
                    <a:pt x="1137" y="156"/>
                    <a:pt x="1143" y="158"/>
                    <a:pt x="1144" y="161"/>
                  </a:cubicBezTo>
                  <a:cubicBezTo>
                    <a:pt x="1146" y="168"/>
                    <a:pt x="1137" y="161"/>
                    <a:pt x="1135" y="161"/>
                  </a:cubicBezTo>
                  <a:cubicBezTo>
                    <a:pt x="1133" y="160"/>
                    <a:pt x="1129" y="150"/>
                    <a:pt x="1129" y="148"/>
                  </a:cubicBezTo>
                  <a:cubicBezTo>
                    <a:pt x="1128" y="146"/>
                    <a:pt x="1124" y="143"/>
                    <a:pt x="1122" y="140"/>
                  </a:cubicBezTo>
                  <a:cubicBezTo>
                    <a:pt x="1121" y="137"/>
                    <a:pt x="1113" y="137"/>
                    <a:pt x="1110" y="136"/>
                  </a:cubicBezTo>
                  <a:cubicBezTo>
                    <a:pt x="1104" y="134"/>
                    <a:pt x="1100" y="132"/>
                    <a:pt x="1096" y="131"/>
                  </a:cubicBezTo>
                  <a:cubicBezTo>
                    <a:pt x="1092" y="130"/>
                    <a:pt x="1088" y="129"/>
                    <a:pt x="1088" y="133"/>
                  </a:cubicBezTo>
                  <a:cubicBezTo>
                    <a:pt x="1088" y="135"/>
                    <a:pt x="1087" y="136"/>
                    <a:pt x="1088" y="138"/>
                  </a:cubicBezTo>
                  <a:cubicBezTo>
                    <a:pt x="1089" y="140"/>
                    <a:pt x="1091" y="141"/>
                    <a:pt x="1091" y="143"/>
                  </a:cubicBezTo>
                  <a:cubicBezTo>
                    <a:pt x="1092" y="146"/>
                    <a:pt x="1093" y="148"/>
                    <a:pt x="1095" y="150"/>
                  </a:cubicBezTo>
                  <a:cubicBezTo>
                    <a:pt x="1095" y="150"/>
                    <a:pt x="1091" y="152"/>
                    <a:pt x="1088" y="153"/>
                  </a:cubicBezTo>
                  <a:cubicBezTo>
                    <a:pt x="1086" y="154"/>
                    <a:pt x="1086" y="155"/>
                    <a:pt x="1085" y="156"/>
                  </a:cubicBezTo>
                  <a:cubicBezTo>
                    <a:pt x="1084" y="158"/>
                    <a:pt x="1079" y="155"/>
                    <a:pt x="1080" y="159"/>
                  </a:cubicBezTo>
                  <a:cubicBezTo>
                    <a:pt x="1081" y="161"/>
                    <a:pt x="1084" y="162"/>
                    <a:pt x="1086" y="164"/>
                  </a:cubicBezTo>
                  <a:cubicBezTo>
                    <a:pt x="1088" y="165"/>
                    <a:pt x="1091" y="165"/>
                    <a:pt x="1093" y="166"/>
                  </a:cubicBezTo>
                  <a:cubicBezTo>
                    <a:pt x="1095" y="167"/>
                    <a:pt x="1093" y="170"/>
                    <a:pt x="1097" y="171"/>
                  </a:cubicBezTo>
                  <a:cubicBezTo>
                    <a:pt x="1099" y="171"/>
                    <a:pt x="1101" y="171"/>
                    <a:pt x="1103" y="172"/>
                  </a:cubicBezTo>
                  <a:cubicBezTo>
                    <a:pt x="1106" y="172"/>
                    <a:pt x="1109" y="174"/>
                    <a:pt x="1111" y="175"/>
                  </a:cubicBezTo>
                  <a:cubicBezTo>
                    <a:pt x="1113" y="175"/>
                    <a:pt x="1112" y="178"/>
                    <a:pt x="1112" y="179"/>
                  </a:cubicBezTo>
                  <a:cubicBezTo>
                    <a:pt x="1111" y="181"/>
                    <a:pt x="1106" y="181"/>
                    <a:pt x="1104" y="182"/>
                  </a:cubicBezTo>
                  <a:cubicBezTo>
                    <a:pt x="1102" y="182"/>
                    <a:pt x="1100" y="181"/>
                    <a:pt x="1098" y="180"/>
                  </a:cubicBezTo>
                  <a:cubicBezTo>
                    <a:pt x="1096" y="180"/>
                    <a:pt x="1095" y="178"/>
                    <a:pt x="1093" y="177"/>
                  </a:cubicBezTo>
                  <a:cubicBezTo>
                    <a:pt x="1092" y="175"/>
                    <a:pt x="1090" y="174"/>
                    <a:pt x="1088" y="173"/>
                  </a:cubicBezTo>
                  <a:cubicBezTo>
                    <a:pt x="1084" y="171"/>
                    <a:pt x="1083" y="174"/>
                    <a:pt x="1082" y="176"/>
                  </a:cubicBezTo>
                  <a:cubicBezTo>
                    <a:pt x="1082" y="177"/>
                    <a:pt x="1084" y="180"/>
                    <a:pt x="1084" y="182"/>
                  </a:cubicBezTo>
                  <a:cubicBezTo>
                    <a:pt x="1084" y="188"/>
                    <a:pt x="1078" y="180"/>
                    <a:pt x="1075" y="178"/>
                  </a:cubicBezTo>
                  <a:cubicBezTo>
                    <a:pt x="1073" y="176"/>
                    <a:pt x="1070" y="175"/>
                    <a:pt x="1068" y="173"/>
                  </a:cubicBezTo>
                  <a:cubicBezTo>
                    <a:pt x="1066" y="171"/>
                    <a:pt x="1064" y="172"/>
                    <a:pt x="1061" y="174"/>
                  </a:cubicBezTo>
                  <a:cubicBezTo>
                    <a:pt x="1058" y="176"/>
                    <a:pt x="1056" y="180"/>
                    <a:pt x="1056" y="183"/>
                  </a:cubicBezTo>
                  <a:cubicBezTo>
                    <a:pt x="1056" y="186"/>
                    <a:pt x="1052" y="182"/>
                    <a:pt x="1053" y="186"/>
                  </a:cubicBezTo>
                  <a:cubicBezTo>
                    <a:pt x="1053" y="188"/>
                    <a:pt x="1052" y="189"/>
                    <a:pt x="1052" y="191"/>
                  </a:cubicBezTo>
                  <a:cubicBezTo>
                    <a:pt x="1052" y="193"/>
                    <a:pt x="1049" y="197"/>
                    <a:pt x="1048" y="198"/>
                  </a:cubicBezTo>
                  <a:cubicBezTo>
                    <a:pt x="1048" y="199"/>
                    <a:pt x="1047" y="200"/>
                    <a:pt x="1047" y="200"/>
                  </a:cubicBezTo>
                  <a:cubicBezTo>
                    <a:pt x="1046" y="202"/>
                    <a:pt x="1045" y="196"/>
                    <a:pt x="1043" y="195"/>
                  </a:cubicBezTo>
                  <a:cubicBezTo>
                    <a:pt x="1043" y="195"/>
                    <a:pt x="1042" y="195"/>
                    <a:pt x="1042" y="194"/>
                  </a:cubicBezTo>
                  <a:cubicBezTo>
                    <a:pt x="1040" y="193"/>
                    <a:pt x="1038" y="192"/>
                    <a:pt x="1036" y="193"/>
                  </a:cubicBezTo>
                  <a:cubicBezTo>
                    <a:pt x="1033" y="195"/>
                    <a:pt x="1033" y="198"/>
                    <a:pt x="1030" y="199"/>
                  </a:cubicBezTo>
                  <a:cubicBezTo>
                    <a:pt x="1027" y="200"/>
                    <a:pt x="1025" y="203"/>
                    <a:pt x="1024" y="206"/>
                  </a:cubicBezTo>
                  <a:cubicBezTo>
                    <a:pt x="1024" y="207"/>
                    <a:pt x="1024" y="207"/>
                    <a:pt x="1024" y="208"/>
                  </a:cubicBezTo>
                  <a:cubicBezTo>
                    <a:pt x="1023" y="210"/>
                    <a:pt x="1023" y="211"/>
                    <a:pt x="1021" y="212"/>
                  </a:cubicBezTo>
                  <a:cubicBezTo>
                    <a:pt x="1018" y="213"/>
                    <a:pt x="1017" y="215"/>
                    <a:pt x="1016" y="218"/>
                  </a:cubicBezTo>
                  <a:cubicBezTo>
                    <a:pt x="1015" y="221"/>
                    <a:pt x="1016" y="225"/>
                    <a:pt x="1018" y="226"/>
                  </a:cubicBezTo>
                  <a:cubicBezTo>
                    <a:pt x="1020" y="229"/>
                    <a:pt x="1022" y="230"/>
                    <a:pt x="1026" y="232"/>
                  </a:cubicBezTo>
                  <a:cubicBezTo>
                    <a:pt x="1028" y="232"/>
                    <a:pt x="1031" y="230"/>
                    <a:pt x="1032" y="229"/>
                  </a:cubicBezTo>
                  <a:cubicBezTo>
                    <a:pt x="1034" y="227"/>
                    <a:pt x="1035" y="225"/>
                    <a:pt x="1038" y="223"/>
                  </a:cubicBezTo>
                  <a:cubicBezTo>
                    <a:pt x="1038" y="222"/>
                    <a:pt x="1039" y="222"/>
                    <a:pt x="1039" y="222"/>
                  </a:cubicBezTo>
                  <a:cubicBezTo>
                    <a:pt x="1042" y="220"/>
                    <a:pt x="1045" y="219"/>
                    <a:pt x="1048" y="220"/>
                  </a:cubicBezTo>
                  <a:cubicBezTo>
                    <a:pt x="1050" y="220"/>
                    <a:pt x="1051" y="223"/>
                    <a:pt x="1051" y="225"/>
                  </a:cubicBezTo>
                  <a:cubicBezTo>
                    <a:pt x="1052" y="227"/>
                    <a:pt x="1047" y="227"/>
                    <a:pt x="1045" y="229"/>
                  </a:cubicBezTo>
                  <a:cubicBezTo>
                    <a:pt x="1044" y="231"/>
                    <a:pt x="1041" y="231"/>
                    <a:pt x="1041" y="235"/>
                  </a:cubicBezTo>
                  <a:cubicBezTo>
                    <a:pt x="1041" y="237"/>
                    <a:pt x="1040" y="239"/>
                    <a:pt x="1039" y="241"/>
                  </a:cubicBezTo>
                  <a:cubicBezTo>
                    <a:pt x="1037" y="243"/>
                    <a:pt x="1040" y="247"/>
                    <a:pt x="1041" y="248"/>
                  </a:cubicBezTo>
                  <a:cubicBezTo>
                    <a:pt x="1044" y="248"/>
                    <a:pt x="1047" y="248"/>
                    <a:pt x="1049" y="247"/>
                  </a:cubicBezTo>
                  <a:cubicBezTo>
                    <a:pt x="1052" y="246"/>
                    <a:pt x="1053" y="245"/>
                    <a:pt x="1054" y="244"/>
                  </a:cubicBezTo>
                  <a:cubicBezTo>
                    <a:pt x="1057" y="241"/>
                    <a:pt x="1060" y="237"/>
                    <a:pt x="1063" y="234"/>
                  </a:cubicBezTo>
                  <a:cubicBezTo>
                    <a:pt x="1067" y="232"/>
                    <a:pt x="1071" y="230"/>
                    <a:pt x="1074" y="227"/>
                  </a:cubicBezTo>
                  <a:cubicBezTo>
                    <a:pt x="1076" y="225"/>
                    <a:pt x="1081" y="226"/>
                    <a:pt x="1083" y="226"/>
                  </a:cubicBezTo>
                  <a:cubicBezTo>
                    <a:pt x="1088" y="227"/>
                    <a:pt x="1099" y="229"/>
                    <a:pt x="1101" y="229"/>
                  </a:cubicBezTo>
                  <a:cubicBezTo>
                    <a:pt x="1103" y="230"/>
                    <a:pt x="1096" y="230"/>
                    <a:pt x="1093" y="230"/>
                  </a:cubicBezTo>
                  <a:cubicBezTo>
                    <a:pt x="1088" y="230"/>
                    <a:pt x="1084" y="232"/>
                    <a:pt x="1079" y="232"/>
                  </a:cubicBezTo>
                  <a:cubicBezTo>
                    <a:pt x="1076" y="232"/>
                    <a:pt x="1069" y="232"/>
                    <a:pt x="1067" y="234"/>
                  </a:cubicBezTo>
                  <a:cubicBezTo>
                    <a:pt x="1065" y="236"/>
                    <a:pt x="1064" y="237"/>
                    <a:pt x="1064" y="240"/>
                  </a:cubicBezTo>
                  <a:cubicBezTo>
                    <a:pt x="1064" y="242"/>
                    <a:pt x="1062" y="243"/>
                    <a:pt x="1060" y="244"/>
                  </a:cubicBezTo>
                  <a:cubicBezTo>
                    <a:pt x="1058" y="245"/>
                    <a:pt x="1057" y="247"/>
                    <a:pt x="1057" y="249"/>
                  </a:cubicBezTo>
                  <a:cubicBezTo>
                    <a:pt x="1056" y="251"/>
                    <a:pt x="1057" y="253"/>
                    <a:pt x="1058" y="254"/>
                  </a:cubicBezTo>
                  <a:cubicBezTo>
                    <a:pt x="1060" y="256"/>
                    <a:pt x="1063" y="258"/>
                    <a:pt x="1066" y="260"/>
                  </a:cubicBezTo>
                  <a:cubicBezTo>
                    <a:pt x="1068" y="261"/>
                    <a:pt x="1068" y="262"/>
                    <a:pt x="1064" y="263"/>
                  </a:cubicBezTo>
                  <a:cubicBezTo>
                    <a:pt x="1064" y="263"/>
                    <a:pt x="1064" y="263"/>
                    <a:pt x="1063" y="263"/>
                  </a:cubicBezTo>
                  <a:cubicBezTo>
                    <a:pt x="1062" y="263"/>
                    <a:pt x="1058" y="265"/>
                    <a:pt x="1057" y="266"/>
                  </a:cubicBezTo>
                  <a:cubicBezTo>
                    <a:pt x="1055" y="268"/>
                    <a:pt x="1052" y="268"/>
                    <a:pt x="1052" y="272"/>
                  </a:cubicBezTo>
                  <a:cubicBezTo>
                    <a:pt x="1051" y="275"/>
                    <a:pt x="1050" y="277"/>
                    <a:pt x="1053" y="279"/>
                  </a:cubicBezTo>
                  <a:cubicBezTo>
                    <a:pt x="1055" y="281"/>
                    <a:pt x="1055" y="281"/>
                    <a:pt x="1058" y="281"/>
                  </a:cubicBezTo>
                  <a:cubicBezTo>
                    <a:pt x="1061" y="281"/>
                    <a:pt x="1065" y="283"/>
                    <a:pt x="1067" y="284"/>
                  </a:cubicBezTo>
                  <a:cubicBezTo>
                    <a:pt x="1069" y="285"/>
                    <a:pt x="1071" y="282"/>
                    <a:pt x="1073" y="282"/>
                  </a:cubicBezTo>
                  <a:cubicBezTo>
                    <a:pt x="1075" y="282"/>
                    <a:pt x="1078" y="279"/>
                    <a:pt x="1081" y="278"/>
                  </a:cubicBezTo>
                  <a:cubicBezTo>
                    <a:pt x="1083" y="277"/>
                    <a:pt x="1086" y="277"/>
                    <a:pt x="1088" y="276"/>
                  </a:cubicBezTo>
                  <a:cubicBezTo>
                    <a:pt x="1091" y="276"/>
                    <a:pt x="1093" y="277"/>
                    <a:pt x="1095" y="275"/>
                  </a:cubicBezTo>
                  <a:cubicBezTo>
                    <a:pt x="1097" y="274"/>
                    <a:pt x="1099" y="273"/>
                    <a:pt x="1101" y="272"/>
                  </a:cubicBezTo>
                  <a:cubicBezTo>
                    <a:pt x="1104" y="270"/>
                    <a:pt x="1104" y="268"/>
                    <a:pt x="1108" y="267"/>
                  </a:cubicBezTo>
                  <a:cubicBezTo>
                    <a:pt x="1111" y="266"/>
                    <a:pt x="1113" y="264"/>
                    <a:pt x="1115" y="262"/>
                  </a:cubicBezTo>
                  <a:cubicBezTo>
                    <a:pt x="1117" y="260"/>
                    <a:pt x="1119" y="259"/>
                    <a:pt x="1121" y="257"/>
                  </a:cubicBezTo>
                  <a:cubicBezTo>
                    <a:pt x="1123" y="255"/>
                    <a:pt x="1124" y="252"/>
                    <a:pt x="1125" y="250"/>
                  </a:cubicBezTo>
                  <a:cubicBezTo>
                    <a:pt x="1125" y="250"/>
                    <a:pt x="1125" y="249"/>
                    <a:pt x="1126" y="249"/>
                  </a:cubicBezTo>
                  <a:cubicBezTo>
                    <a:pt x="1127" y="246"/>
                    <a:pt x="1131" y="244"/>
                    <a:pt x="1133" y="244"/>
                  </a:cubicBezTo>
                  <a:cubicBezTo>
                    <a:pt x="1136" y="244"/>
                    <a:pt x="1137" y="243"/>
                    <a:pt x="1137" y="246"/>
                  </a:cubicBezTo>
                  <a:cubicBezTo>
                    <a:pt x="1137" y="248"/>
                    <a:pt x="1133" y="251"/>
                    <a:pt x="1133" y="254"/>
                  </a:cubicBezTo>
                  <a:cubicBezTo>
                    <a:pt x="1133" y="256"/>
                    <a:pt x="1132" y="258"/>
                    <a:pt x="1131" y="260"/>
                  </a:cubicBezTo>
                  <a:cubicBezTo>
                    <a:pt x="1129" y="263"/>
                    <a:pt x="1124" y="263"/>
                    <a:pt x="1122" y="266"/>
                  </a:cubicBezTo>
                  <a:cubicBezTo>
                    <a:pt x="1120" y="269"/>
                    <a:pt x="1119" y="269"/>
                    <a:pt x="1118" y="273"/>
                  </a:cubicBezTo>
                  <a:cubicBezTo>
                    <a:pt x="1118" y="276"/>
                    <a:pt x="1118" y="277"/>
                    <a:pt x="1115" y="277"/>
                  </a:cubicBezTo>
                  <a:cubicBezTo>
                    <a:pt x="1111" y="278"/>
                    <a:pt x="1107" y="281"/>
                    <a:pt x="1104" y="283"/>
                  </a:cubicBezTo>
                  <a:cubicBezTo>
                    <a:pt x="1101" y="284"/>
                    <a:pt x="1099" y="284"/>
                    <a:pt x="1096" y="284"/>
                  </a:cubicBezTo>
                  <a:cubicBezTo>
                    <a:pt x="1092" y="284"/>
                    <a:pt x="1088" y="285"/>
                    <a:pt x="1085" y="285"/>
                  </a:cubicBezTo>
                  <a:cubicBezTo>
                    <a:pt x="1081" y="285"/>
                    <a:pt x="1078" y="287"/>
                    <a:pt x="1075" y="288"/>
                  </a:cubicBezTo>
                  <a:cubicBezTo>
                    <a:pt x="1073" y="290"/>
                    <a:pt x="1070" y="291"/>
                    <a:pt x="1067" y="292"/>
                  </a:cubicBezTo>
                  <a:cubicBezTo>
                    <a:pt x="1064" y="292"/>
                    <a:pt x="1063" y="291"/>
                    <a:pt x="1064" y="295"/>
                  </a:cubicBezTo>
                  <a:cubicBezTo>
                    <a:pt x="1064" y="295"/>
                    <a:pt x="1069" y="297"/>
                    <a:pt x="1069" y="298"/>
                  </a:cubicBezTo>
                  <a:cubicBezTo>
                    <a:pt x="1071" y="300"/>
                    <a:pt x="1075" y="300"/>
                    <a:pt x="1076" y="301"/>
                  </a:cubicBezTo>
                  <a:cubicBezTo>
                    <a:pt x="1079" y="302"/>
                    <a:pt x="1080" y="305"/>
                    <a:pt x="1081" y="307"/>
                  </a:cubicBezTo>
                  <a:cubicBezTo>
                    <a:pt x="1082" y="308"/>
                    <a:pt x="1084" y="309"/>
                    <a:pt x="1085" y="310"/>
                  </a:cubicBezTo>
                  <a:cubicBezTo>
                    <a:pt x="1086" y="311"/>
                    <a:pt x="1086" y="310"/>
                    <a:pt x="1087" y="310"/>
                  </a:cubicBezTo>
                  <a:cubicBezTo>
                    <a:pt x="1089" y="312"/>
                    <a:pt x="1092" y="311"/>
                    <a:pt x="1092" y="316"/>
                  </a:cubicBezTo>
                  <a:cubicBezTo>
                    <a:pt x="1092" y="318"/>
                    <a:pt x="1094" y="320"/>
                    <a:pt x="1096" y="321"/>
                  </a:cubicBezTo>
                  <a:cubicBezTo>
                    <a:pt x="1098" y="323"/>
                    <a:pt x="1100" y="324"/>
                    <a:pt x="1103" y="324"/>
                  </a:cubicBezTo>
                  <a:cubicBezTo>
                    <a:pt x="1106" y="324"/>
                    <a:pt x="1106" y="323"/>
                    <a:pt x="1107" y="322"/>
                  </a:cubicBezTo>
                  <a:cubicBezTo>
                    <a:pt x="1109" y="320"/>
                    <a:pt x="1110" y="317"/>
                    <a:pt x="1111" y="315"/>
                  </a:cubicBezTo>
                  <a:cubicBezTo>
                    <a:pt x="1113" y="312"/>
                    <a:pt x="1114" y="310"/>
                    <a:pt x="1114" y="306"/>
                  </a:cubicBezTo>
                  <a:cubicBezTo>
                    <a:pt x="1114" y="303"/>
                    <a:pt x="1115" y="301"/>
                    <a:pt x="1115" y="298"/>
                  </a:cubicBezTo>
                  <a:cubicBezTo>
                    <a:pt x="1114" y="296"/>
                    <a:pt x="1115" y="294"/>
                    <a:pt x="1116" y="292"/>
                  </a:cubicBezTo>
                  <a:cubicBezTo>
                    <a:pt x="1118" y="289"/>
                    <a:pt x="1120" y="287"/>
                    <a:pt x="1121" y="285"/>
                  </a:cubicBezTo>
                  <a:cubicBezTo>
                    <a:pt x="1123" y="283"/>
                    <a:pt x="1125" y="282"/>
                    <a:pt x="1125" y="279"/>
                  </a:cubicBezTo>
                  <a:cubicBezTo>
                    <a:pt x="1126" y="276"/>
                    <a:pt x="1133" y="273"/>
                    <a:pt x="1135" y="273"/>
                  </a:cubicBezTo>
                  <a:cubicBezTo>
                    <a:pt x="1136" y="273"/>
                    <a:pt x="1137" y="273"/>
                    <a:pt x="1137" y="272"/>
                  </a:cubicBezTo>
                  <a:cubicBezTo>
                    <a:pt x="1145" y="271"/>
                    <a:pt x="1155" y="266"/>
                    <a:pt x="1163" y="263"/>
                  </a:cubicBezTo>
                  <a:cubicBezTo>
                    <a:pt x="1166" y="262"/>
                    <a:pt x="1169" y="259"/>
                    <a:pt x="1173" y="258"/>
                  </a:cubicBezTo>
                  <a:cubicBezTo>
                    <a:pt x="1175" y="257"/>
                    <a:pt x="1176" y="257"/>
                    <a:pt x="1177" y="256"/>
                  </a:cubicBezTo>
                  <a:cubicBezTo>
                    <a:pt x="1179" y="254"/>
                    <a:pt x="1175" y="259"/>
                    <a:pt x="1173" y="260"/>
                  </a:cubicBezTo>
                  <a:cubicBezTo>
                    <a:pt x="1170" y="261"/>
                    <a:pt x="1168" y="263"/>
                    <a:pt x="1166" y="265"/>
                  </a:cubicBezTo>
                  <a:cubicBezTo>
                    <a:pt x="1162" y="266"/>
                    <a:pt x="1157" y="269"/>
                    <a:pt x="1155" y="271"/>
                  </a:cubicBezTo>
                  <a:cubicBezTo>
                    <a:pt x="1152" y="274"/>
                    <a:pt x="1149" y="276"/>
                    <a:pt x="1145" y="277"/>
                  </a:cubicBezTo>
                  <a:cubicBezTo>
                    <a:pt x="1142" y="277"/>
                    <a:pt x="1140" y="278"/>
                    <a:pt x="1137" y="279"/>
                  </a:cubicBezTo>
                  <a:cubicBezTo>
                    <a:pt x="1134" y="279"/>
                    <a:pt x="1132" y="281"/>
                    <a:pt x="1130" y="283"/>
                  </a:cubicBezTo>
                  <a:cubicBezTo>
                    <a:pt x="1128" y="285"/>
                    <a:pt x="1126" y="286"/>
                    <a:pt x="1125" y="288"/>
                  </a:cubicBezTo>
                  <a:cubicBezTo>
                    <a:pt x="1124" y="290"/>
                    <a:pt x="1124" y="292"/>
                    <a:pt x="1123" y="294"/>
                  </a:cubicBezTo>
                  <a:cubicBezTo>
                    <a:pt x="1122" y="296"/>
                    <a:pt x="1121" y="298"/>
                    <a:pt x="1121" y="301"/>
                  </a:cubicBezTo>
                  <a:cubicBezTo>
                    <a:pt x="1121" y="303"/>
                    <a:pt x="1122" y="306"/>
                    <a:pt x="1121" y="308"/>
                  </a:cubicBezTo>
                  <a:cubicBezTo>
                    <a:pt x="1120" y="312"/>
                    <a:pt x="1119" y="315"/>
                    <a:pt x="1119" y="319"/>
                  </a:cubicBezTo>
                  <a:cubicBezTo>
                    <a:pt x="1119" y="322"/>
                    <a:pt x="1119" y="324"/>
                    <a:pt x="1121" y="325"/>
                  </a:cubicBezTo>
                  <a:cubicBezTo>
                    <a:pt x="1123" y="326"/>
                    <a:pt x="1127" y="324"/>
                    <a:pt x="1129" y="324"/>
                  </a:cubicBezTo>
                  <a:cubicBezTo>
                    <a:pt x="1135" y="324"/>
                    <a:pt x="1136" y="325"/>
                    <a:pt x="1140" y="321"/>
                  </a:cubicBezTo>
                  <a:cubicBezTo>
                    <a:pt x="1144" y="317"/>
                    <a:pt x="1144" y="321"/>
                    <a:pt x="1146" y="324"/>
                  </a:cubicBezTo>
                  <a:cubicBezTo>
                    <a:pt x="1147" y="324"/>
                    <a:pt x="1147" y="325"/>
                    <a:pt x="1147" y="325"/>
                  </a:cubicBezTo>
                  <a:cubicBezTo>
                    <a:pt x="1149" y="327"/>
                    <a:pt x="1154" y="326"/>
                    <a:pt x="1156" y="325"/>
                  </a:cubicBezTo>
                  <a:cubicBezTo>
                    <a:pt x="1159" y="324"/>
                    <a:pt x="1161" y="322"/>
                    <a:pt x="1163" y="319"/>
                  </a:cubicBezTo>
                  <a:cubicBezTo>
                    <a:pt x="1164" y="318"/>
                    <a:pt x="1162" y="314"/>
                    <a:pt x="1161" y="313"/>
                  </a:cubicBezTo>
                  <a:cubicBezTo>
                    <a:pt x="1160" y="311"/>
                    <a:pt x="1161" y="307"/>
                    <a:pt x="1161" y="306"/>
                  </a:cubicBezTo>
                  <a:cubicBezTo>
                    <a:pt x="1162" y="303"/>
                    <a:pt x="1162" y="299"/>
                    <a:pt x="1163" y="296"/>
                  </a:cubicBezTo>
                  <a:cubicBezTo>
                    <a:pt x="1164" y="293"/>
                    <a:pt x="1163" y="296"/>
                    <a:pt x="1165" y="299"/>
                  </a:cubicBezTo>
                  <a:cubicBezTo>
                    <a:pt x="1165" y="299"/>
                    <a:pt x="1165" y="303"/>
                    <a:pt x="1165" y="304"/>
                  </a:cubicBezTo>
                  <a:cubicBezTo>
                    <a:pt x="1166" y="307"/>
                    <a:pt x="1167" y="306"/>
                    <a:pt x="1169" y="305"/>
                  </a:cubicBezTo>
                  <a:cubicBezTo>
                    <a:pt x="1171" y="304"/>
                    <a:pt x="1174" y="300"/>
                    <a:pt x="1176" y="298"/>
                  </a:cubicBezTo>
                  <a:cubicBezTo>
                    <a:pt x="1178" y="297"/>
                    <a:pt x="1179" y="294"/>
                    <a:pt x="1179" y="293"/>
                  </a:cubicBezTo>
                  <a:cubicBezTo>
                    <a:pt x="1180" y="291"/>
                    <a:pt x="1180" y="288"/>
                    <a:pt x="1179" y="287"/>
                  </a:cubicBezTo>
                  <a:cubicBezTo>
                    <a:pt x="1178" y="284"/>
                    <a:pt x="1179" y="282"/>
                    <a:pt x="1180" y="280"/>
                  </a:cubicBezTo>
                  <a:cubicBezTo>
                    <a:pt x="1180" y="277"/>
                    <a:pt x="1184" y="277"/>
                    <a:pt x="1186" y="277"/>
                  </a:cubicBezTo>
                  <a:cubicBezTo>
                    <a:pt x="1188" y="276"/>
                    <a:pt x="1187" y="284"/>
                    <a:pt x="1187" y="285"/>
                  </a:cubicBezTo>
                  <a:cubicBezTo>
                    <a:pt x="1187" y="286"/>
                    <a:pt x="1184" y="291"/>
                    <a:pt x="1184" y="292"/>
                  </a:cubicBezTo>
                  <a:cubicBezTo>
                    <a:pt x="1182" y="295"/>
                    <a:pt x="1178" y="297"/>
                    <a:pt x="1177" y="300"/>
                  </a:cubicBezTo>
                  <a:cubicBezTo>
                    <a:pt x="1176" y="302"/>
                    <a:pt x="1173" y="305"/>
                    <a:pt x="1172" y="307"/>
                  </a:cubicBezTo>
                  <a:cubicBezTo>
                    <a:pt x="1170" y="309"/>
                    <a:pt x="1169" y="310"/>
                    <a:pt x="1168" y="311"/>
                  </a:cubicBezTo>
                  <a:cubicBezTo>
                    <a:pt x="1166" y="313"/>
                    <a:pt x="1167" y="316"/>
                    <a:pt x="1167" y="318"/>
                  </a:cubicBezTo>
                  <a:cubicBezTo>
                    <a:pt x="1167" y="320"/>
                    <a:pt x="1170" y="320"/>
                    <a:pt x="1171" y="321"/>
                  </a:cubicBezTo>
                  <a:cubicBezTo>
                    <a:pt x="1174" y="323"/>
                    <a:pt x="1177" y="323"/>
                    <a:pt x="1180" y="321"/>
                  </a:cubicBezTo>
                  <a:cubicBezTo>
                    <a:pt x="1182" y="319"/>
                    <a:pt x="1185" y="317"/>
                    <a:pt x="1188" y="315"/>
                  </a:cubicBezTo>
                  <a:cubicBezTo>
                    <a:pt x="1191" y="313"/>
                    <a:pt x="1195" y="313"/>
                    <a:pt x="1197" y="310"/>
                  </a:cubicBezTo>
                  <a:cubicBezTo>
                    <a:pt x="1198" y="308"/>
                    <a:pt x="1200" y="307"/>
                    <a:pt x="1201" y="305"/>
                  </a:cubicBezTo>
                  <a:cubicBezTo>
                    <a:pt x="1204" y="302"/>
                    <a:pt x="1207" y="299"/>
                    <a:pt x="1209" y="295"/>
                  </a:cubicBezTo>
                  <a:cubicBezTo>
                    <a:pt x="1210" y="295"/>
                    <a:pt x="1210" y="294"/>
                    <a:pt x="1210" y="294"/>
                  </a:cubicBezTo>
                  <a:cubicBezTo>
                    <a:pt x="1212" y="291"/>
                    <a:pt x="1214" y="290"/>
                    <a:pt x="1215" y="288"/>
                  </a:cubicBezTo>
                  <a:cubicBezTo>
                    <a:pt x="1216" y="285"/>
                    <a:pt x="1219" y="283"/>
                    <a:pt x="1220" y="281"/>
                  </a:cubicBezTo>
                  <a:cubicBezTo>
                    <a:pt x="1220" y="278"/>
                    <a:pt x="1219" y="275"/>
                    <a:pt x="1220" y="272"/>
                  </a:cubicBezTo>
                  <a:cubicBezTo>
                    <a:pt x="1221" y="271"/>
                    <a:pt x="1221" y="268"/>
                    <a:pt x="1221" y="266"/>
                  </a:cubicBezTo>
                  <a:cubicBezTo>
                    <a:pt x="1222" y="264"/>
                    <a:pt x="1221" y="261"/>
                    <a:pt x="1220" y="259"/>
                  </a:cubicBezTo>
                  <a:cubicBezTo>
                    <a:pt x="1217" y="254"/>
                    <a:pt x="1216" y="250"/>
                    <a:pt x="1212" y="244"/>
                  </a:cubicBezTo>
                  <a:cubicBezTo>
                    <a:pt x="1211" y="243"/>
                    <a:pt x="1209" y="239"/>
                    <a:pt x="1211" y="242"/>
                  </a:cubicBezTo>
                  <a:cubicBezTo>
                    <a:pt x="1213" y="244"/>
                    <a:pt x="1216" y="245"/>
                    <a:pt x="1217" y="247"/>
                  </a:cubicBezTo>
                  <a:cubicBezTo>
                    <a:pt x="1217" y="247"/>
                    <a:pt x="1219" y="241"/>
                    <a:pt x="1219" y="240"/>
                  </a:cubicBezTo>
                  <a:cubicBezTo>
                    <a:pt x="1220" y="238"/>
                    <a:pt x="1222" y="234"/>
                    <a:pt x="1222" y="232"/>
                  </a:cubicBezTo>
                  <a:cubicBezTo>
                    <a:pt x="1223" y="229"/>
                    <a:pt x="1224" y="225"/>
                    <a:pt x="1224" y="222"/>
                  </a:cubicBezTo>
                  <a:cubicBezTo>
                    <a:pt x="1225" y="219"/>
                    <a:pt x="1226" y="217"/>
                    <a:pt x="1227" y="215"/>
                  </a:cubicBezTo>
                  <a:cubicBezTo>
                    <a:pt x="1230" y="213"/>
                    <a:pt x="1233" y="211"/>
                    <a:pt x="1237" y="208"/>
                  </a:cubicBezTo>
                  <a:cubicBezTo>
                    <a:pt x="1238" y="207"/>
                    <a:pt x="1239" y="206"/>
                    <a:pt x="1241" y="204"/>
                  </a:cubicBezTo>
                  <a:cubicBezTo>
                    <a:pt x="1243" y="202"/>
                    <a:pt x="1240" y="209"/>
                    <a:pt x="1240" y="210"/>
                  </a:cubicBezTo>
                  <a:cubicBezTo>
                    <a:pt x="1238" y="214"/>
                    <a:pt x="1235" y="217"/>
                    <a:pt x="1233" y="220"/>
                  </a:cubicBezTo>
                  <a:cubicBezTo>
                    <a:pt x="1232" y="222"/>
                    <a:pt x="1230" y="225"/>
                    <a:pt x="1228" y="227"/>
                  </a:cubicBezTo>
                  <a:cubicBezTo>
                    <a:pt x="1227" y="229"/>
                    <a:pt x="1226" y="230"/>
                    <a:pt x="1226" y="232"/>
                  </a:cubicBezTo>
                  <a:cubicBezTo>
                    <a:pt x="1225" y="235"/>
                    <a:pt x="1225" y="239"/>
                    <a:pt x="1225" y="242"/>
                  </a:cubicBezTo>
                  <a:cubicBezTo>
                    <a:pt x="1225" y="245"/>
                    <a:pt x="1228" y="255"/>
                    <a:pt x="1229" y="258"/>
                  </a:cubicBezTo>
                  <a:cubicBezTo>
                    <a:pt x="1230" y="261"/>
                    <a:pt x="1228" y="264"/>
                    <a:pt x="1229" y="266"/>
                  </a:cubicBezTo>
                  <a:cubicBezTo>
                    <a:pt x="1229" y="269"/>
                    <a:pt x="1228" y="270"/>
                    <a:pt x="1230" y="271"/>
                  </a:cubicBezTo>
                  <a:cubicBezTo>
                    <a:pt x="1233" y="272"/>
                    <a:pt x="1241" y="268"/>
                    <a:pt x="1244" y="266"/>
                  </a:cubicBezTo>
                  <a:cubicBezTo>
                    <a:pt x="1244" y="266"/>
                    <a:pt x="1244" y="266"/>
                    <a:pt x="1245" y="266"/>
                  </a:cubicBezTo>
                  <a:cubicBezTo>
                    <a:pt x="1249" y="265"/>
                    <a:pt x="1253" y="261"/>
                    <a:pt x="1257" y="260"/>
                  </a:cubicBezTo>
                  <a:cubicBezTo>
                    <a:pt x="1258" y="260"/>
                    <a:pt x="1258" y="259"/>
                    <a:pt x="1258" y="259"/>
                  </a:cubicBezTo>
                  <a:cubicBezTo>
                    <a:pt x="1263" y="259"/>
                    <a:pt x="1263" y="259"/>
                    <a:pt x="1263" y="259"/>
                  </a:cubicBezTo>
                  <a:cubicBezTo>
                    <a:pt x="1267" y="260"/>
                    <a:pt x="1270" y="258"/>
                    <a:pt x="1273" y="258"/>
                  </a:cubicBezTo>
                  <a:cubicBezTo>
                    <a:pt x="1279" y="258"/>
                    <a:pt x="1284" y="254"/>
                    <a:pt x="1290" y="253"/>
                  </a:cubicBezTo>
                  <a:cubicBezTo>
                    <a:pt x="1292" y="252"/>
                    <a:pt x="1294" y="250"/>
                    <a:pt x="1296" y="249"/>
                  </a:cubicBezTo>
                  <a:cubicBezTo>
                    <a:pt x="1299" y="248"/>
                    <a:pt x="1292" y="254"/>
                    <a:pt x="1290" y="256"/>
                  </a:cubicBezTo>
                  <a:cubicBezTo>
                    <a:pt x="1284" y="260"/>
                    <a:pt x="1273" y="265"/>
                    <a:pt x="1266" y="265"/>
                  </a:cubicBezTo>
                  <a:cubicBezTo>
                    <a:pt x="1264" y="265"/>
                    <a:pt x="1262" y="265"/>
                    <a:pt x="1260" y="265"/>
                  </a:cubicBezTo>
                  <a:cubicBezTo>
                    <a:pt x="1257" y="266"/>
                    <a:pt x="1254" y="267"/>
                    <a:pt x="1252" y="269"/>
                  </a:cubicBezTo>
                  <a:cubicBezTo>
                    <a:pt x="1250" y="271"/>
                    <a:pt x="1247" y="274"/>
                    <a:pt x="1245" y="275"/>
                  </a:cubicBezTo>
                  <a:cubicBezTo>
                    <a:pt x="1242" y="278"/>
                    <a:pt x="1238" y="281"/>
                    <a:pt x="1236" y="284"/>
                  </a:cubicBezTo>
                  <a:cubicBezTo>
                    <a:pt x="1233" y="286"/>
                    <a:pt x="1229" y="288"/>
                    <a:pt x="1227" y="290"/>
                  </a:cubicBezTo>
                  <a:cubicBezTo>
                    <a:pt x="1226" y="291"/>
                    <a:pt x="1225" y="292"/>
                    <a:pt x="1225" y="294"/>
                  </a:cubicBezTo>
                  <a:cubicBezTo>
                    <a:pt x="1225" y="301"/>
                    <a:pt x="1230" y="299"/>
                    <a:pt x="1235" y="297"/>
                  </a:cubicBezTo>
                  <a:cubicBezTo>
                    <a:pt x="1239" y="295"/>
                    <a:pt x="1243" y="293"/>
                    <a:pt x="1247" y="293"/>
                  </a:cubicBezTo>
                  <a:cubicBezTo>
                    <a:pt x="1255" y="293"/>
                    <a:pt x="1255" y="292"/>
                    <a:pt x="1248" y="296"/>
                  </a:cubicBezTo>
                  <a:cubicBezTo>
                    <a:pt x="1242" y="299"/>
                    <a:pt x="1236" y="301"/>
                    <a:pt x="1231" y="304"/>
                  </a:cubicBezTo>
                  <a:cubicBezTo>
                    <a:pt x="1226" y="307"/>
                    <a:pt x="1224" y="311"/>
                    <a:pt x="1219" y="314"/>
                  </a:cubicBezTo>
                  <a:cubicBezTo>
                    <a:pt x="1216" y="315"/>
                    <a:pt x="1214" y="317"/>
                    <a:pt x="1211" y="319"/>
                  </a:cubicBezTo>
                  <a:cubicBezTo>
                    <a:pt x="1209" y="321"/>
                    <a:pt x="1205" y="322"/>
                    <a:pt x="1203" y="324"/>
                  </a:cubicBezTo>
                  <a:cubicBezTo>
                    <a:pt x="1201" y="326"/>
                    <a:pt x="1196" y="328"/>
                    <a:pt x="1193" y="329"/>
                  </a:cubicBezTo>
                  <a:cubicBezTo>
                    <a:pt x="1190" y="331"/>
                    <a:pt x="1188" y="332"/>
                    <a:pt x="1185" y="333"/>
                  </a:cubicBezTo>
                  <a:cubicBezTo>
                    <a:pt x="1183" y="333"/>
                    <a:pt x="1182" y="336"/>
                    <a:pt x="1181" y="337"/>
                  </a:cubicBezTo>
                  <a:cubicBezTo>
                    <a:pt x="1181" y="339"/>
                    <a:pt x="1181" y="340"/>
                    <a:pt x="1181" y="342"/>
                  </a:cubicBezTo>
                  <a:cubicBezTo>
                    <a:pt x="1181" y="343"/>
                    <a:pt x="1183" y="343"/>
                    <a:pt x="1184" y="344"/>
                  </a:cubicBezTo>
                  <a:cubicBezTo>
                    <a:pt x="1185" y="347"/>
                    <a:pt x="1189" y="353"/>
                    <a:pt x="1190" y="354"/>
                  </a:cubicBezTo>
                  <a:cubicBezTo>
                    <a:pt x="1192" y="358"/>
                    <a:pt x="1193" y="359"/>
                    <a:pt x="1195" y="363"/>
                  </a:cubicBezTo>
                  <a:cubicBezTo>
                    <a:pt x="1195" y="367"/>
                    <a:pt x="1198" y="368"/>
                    <a:pt x="1202" y="369"/>
                  </a:cubicBezTo>
                  <a:cubicBezTo>
                    <a:pt x="1207" y="371"/>
                    <a:pt x="1212" y="369"/>
                    <a:pt x="1215" y="369"/>
                  </a:cubicBezTo>
                  <a:cubicBezTo>
                    <a:pt x="1217" y="370"/>
                    <a:pt x="1216" y="379"/>
                    <a:pt x="1216" y="381"/>
                  </a:cubicBezTo>
                  <a:cubicBezTo>
                    <a:pt x="1216" y="387"/>
                    <a:pt x="1214" y="389"/>
                    <a:pt x="1219" y="393"/>
                  </a:cubicBezTo>
                  <a:cubicBezTo>
                    <a:pt x="1222" y="395"/>
                    <a:pt x="1225" y="395"/>
                    <a:pt x="1228" y="395"/>
                  </a:cubicBezTo>
                  <a:cubicBezTo>
                    <a:pt x="1232" y="396"/>
                    <a:pt x="1240" y="394"/>
                    <a:pt x="1244" y="393"/>
                  </a:cubicBezTo>
                  <a:cubicBezTo>
                    <a:pt x="1250" y="392"/>
                    <a:pt x="1250" y="392"/>
                    <a:pt x="1245" y="396"/>
                  </a:cubicBezTo>
                  <a:cubicBezTo>
                    <a:pt x="1242" y="398"/>
                    <a:pt x="1237" y="401"/>
                    <a:pt x="1233" y="402"/>
                  </a:cubicBezTo>
                  <a:cubicBezTo>
                    <a:pt x="1227" y="403"/>
                    <a:pt x="1224" y="405"/>
                    <a:pt x="1218" y="405"/>
                  </a:cubicBezTo>
                  <a:cubicBezTo>
                    <a:pt x="1215" y="405"/>
                    <a:pt x="1213" y="399"/>
                    <a:pt x="1210" y="397"/>
                  </a:cubicBezTo>
                  <a:cubicBezTo>
                    <a:pt x="1208" y="396"/>
                    <a:pt x="1206" y="388"/>
                    <a:pt x="1204" y="386"/>
                  </a:cubicBezTo>
                  <a:cubicBezTo>
                    <a:pt x="1201" y="381"/>
                    <a:pt x="1195" y="378"/>
                    <a:pt x="1189" y="376"/>
                  </a:cubicBezTo>
                  <a:cubicBezTo>
                    <a:pt x="1181" y="372"/>
                    <a:pt x="1173" y="367"/>
                    <a:pt x="1166" y="362"/>
                  </a:cubicBezTo>
                  <a:cubicBezTo>
                    <a:pt x="1164" y="360"/>
                    <a:pt x="1162" y="355"/>
                    <a:pt x="1161" y="352"/>
                  </a:cubicBezTo>
                  <a:cubicBezTo>
                    <a:pt x="1159" y="348"/>
                    <a:pt x="1159" y="348"/>
                    <a:pt x="1154" y="348"/>
                  </a:cubicBezTo>
                  <a:cubicBezTo>
                    <a:pt x="1149" y="348"/>
                    <a:pt x="1147" y="349"/>
                    <a:pt x="1144" y="347"/>
                  </a:cubicBezTo>
                  <a:cubicBezTo>
                    <a:pt x="1141" y="345"/>
                    <a:pt x="1138" y="345"/>
                    <a:pt x="1135" y="345"/>
                  </a:cubicBezTo>
                  <a:cubicBezTo>
                    <a:pt x="1133" y="344"/>
                    <a:pt x="1131" y="345"/>
                    <a:pt x="1129" y="346"/>
                  </a:cubicBezTo>
                  <a:cubicBezTo>
                    <a:pt x="1127" y="345"/>
                    <a:pt x="1121" y="352"/>
                    <a:pt x="1120" y="353"/>
                  </a:cubicBezTo>
                  <a:cubicBezTo>
                    <a:pt x="1119" y="354"/>
                    <a:pt x="1119" y="362"/>
                    <a:pt x="1119" y="364"/>
                  </a:cubicBezTo>
                  <a:cubicBezTo>
                    <a:pt x="1119" y="368"/>
                    <a:pt x="1121" y="370"/>
                    <a:pt x="1123" y="371"/>
                  </a:cubicBezTo>
                  <a:cubicBezTo>
                    <a:pt x="1127" y="375"/>
                    <a:pt x="1129" y="378"/>
                    <a:pt x="1132" y="380"/>
                  </a:cubicBezTo>
                  <a:cubicBezTo>
                    <a:pt x="1134" y="381"/>
                    <a:pt x="1146" y="378"/>
                    <a:pt x="1138" y="380"/>
                  </a:cubicBezTo>
                  <a:cubicBezTo>
                    <a:pt x="1133" y="381"/>
                    <a:pt x="1134" y="381"/>
                    <a:pt x="1131" y="384"/>
                  </a:cubicBezTo>
                  <a:cubicBezTo>
                    <a:pt x="1129" y="386"/>
                    <a:pt x="1129" y="390"/>
                    <a:pt x="1129" y="393"/>
                  </a:cubicBezTo>
                  <a:cubicBezTo>
                    <a:pt x="1131" y="398"/>
                    <a:pt x="1132" y="401"/>
                    <a:pt x="1136" y="401"/>
                  </a:cubicBezTo>
                  <a:cubicBezTo>
                    <a:pt x="1139" y="401"/>
                    <a:pt x="1143" y="403"/>
                    <a:pt x="1147" y="405"/>
                  </a:cubicBezTo>
                  <a:cubicBezTo>
                    <a:pt x="1151" y="406"/>
                    <a:pt x="1153" y="409"/>
                    <a:pt x="1155" y="411"/>
                  </a:cubicBezTo>
                  <a:cubicBezTo>
                    <a:pt x="1158" y="414"/>
                    <a:pt x="1161" y="423"/>
                    <a:pt x="1163" y="426"/>
                  </a:cubicBezTo>
                  <a:cubicBezTo>
                    <a:pt x="1165" y="432"/>
                    <a:pt x="1170" y="433"/>
                    <a:pt x="1173" y="438"/>
                  </a:cubicBezTo>
                  <a:cubicBezTo>
                    <a:pt x="1175" y="442"/>
                    <a:pt x="1178" y="445"/>
                    <a:pt x="1181" y="448"/>
                  </a:cubicBezTo>
                  <a:cubicBezTo>
                    <a:pt x="1184" y="452"/>
                    <a:pt x="1186" y="453"/>
                    <a:pt x="1187" y="456"/>
                  </a:cubicBezTo>
                  <a:cubicBezTo>
                    <a:pt x="1190" y="462"/>
                    <a:pt x="1187" y="462"/>
                    <a:pt x="1192" y="465"/>
                  </a:cubicBezTo>
                  <a:cubicBezTo>
                    <a:pt x="1198" y="468"/>
                    <a:pt x="1198" y="469"/>
                    <a:pt x="1199" y="471"/>
                  </a:cubicBezTo>
                  <a:cubicBezTo>
                    <a:pt x="1200" y="475"/>
                    <a:pt x="1190" y="471"/>
                    <a:pt x="1189" y="470"/>
                  </a:cubicBezTo>
                  <a:cubicBezTo>
                    <a:pt x="1186" y="468"/>
                    <a:pt x="1184" y="467"/>
                    <a:pt x="1181" y="466"/>
                  </a:cubicBezTo>
                  <a:cubicBezTo>
                    <a:pt x="1176" y="465"/>
                    <a:pt x="1175" y="467"/>
                    <a:pt x="1175" y="471"/>
                  </a:cubicBezTo>
                  <a:cubicBezTo>
                    <a:pt x="1175" y="476"/>
                    <a:pt x="1177" y="477"/>
                    <a:pt x="1182" y="478"/>
                  </a:cubicBezTo>
                  <a:cubicBezTo>
                    <a:pt x="1188" y="480"/>
                    <a:pt x="1191" y="479"/>
                    <a:pt x="1197" y="481"/>
                  </a:cubicBezTo>
                  <a:cubicBezTo>
                    <a:pt x="1199" y="481"/>
                    <a:pt x="1204" y="482"/>
                    <a:pt x="1206" y="482"/>
                  </a:cubicBezTo>
                  <a:cubicBezTo>
                    <a:pt x="1209" y="482"/>
                    <a:pt x="1214" y="480"/>
                    <a:pt x="1219" y="480"/>
                  </a:cubicBezTo>
                  <a:cubicBezTo>
                    <a:pt x="1228" y="480"/>
                    <a:pt x="1231" y="485"/>
                    <a:pt x="1233" y="476"/>
                  </a:cubicBezTo>
                  <a:cubicBezTo>
                    <a:pt x="1233" y="473"/>
                    <a:pt x="1237" y="471"/>
                    <a:pt x="1239" y="470"/>
                  </a:cubicBezTo>
                  <a:cubicBezTo>
                    <a:pt x="1244" y="467"/>
                    <a:pt x="1243" y="468"/>
                    <a:pt x="1242" y="474"/>
                  </a:cubicBezTo>
                  <a:cubicBezTo>
                    <a:pt x="1241" y="478"/>
                    <a:pt x="1239" y="480"/>
                    <a:pt x="1238" y="483"/>
                  </a:cubicBezTo>
                  <a:cubicBezTo>
                    <a:pt x="1237" y="485"/>
                    <a:pt x="1226" y="486"/>
                    <a:pt x="1224" y="486"/>
                  </a:cubicBezTo>
                  <a:cubicBezTo>
                    <a:pt x="1221" y="487"/>
                    <a:pt x="1217" y="487"/>
                    <a:pt x="1214" y="487"/>
                  </a:cubicBezTo>
                  <a:cubicBezTo>
                    <a:pt x="1209" y="487"/>
                    <a:pt x="1209" y="492"/>
                    <a:pt x="1214" y="492"/>
                  </a:cubicBezTo>
                  <a:cubicBezTo>
                    <a:pt x="1217" y="492"/>
                    <a:pt x="1225" y="495"/>
                    <a:pt x="1226" y="497"/>
                  </a:cubicBezTo>
                  <a:cubicBezTo>
                    <a:pt x="1229" y="500"/>
                    <a:pt x="1230" y="501"/>
                    <a:pt x="1228" y="506"/>
                  </a:cubicBezTo>
                  <a:cubicBezTo>
                    <a:pt x="1227" y="512"/>
                    <a:pt x="1223" y="509"/>
                    <a:pt x="1217" y="505"/>
                  </a:cubicBezTo>
                  <a:cubicBezTo>
                    <a:pt x="1213" y="503"/>
                    <a:pt x="1209" y="499"/>
                    <a:pt x="1207" y="497"/>
                  </a:cubicBezTo>
                  <a:cubicBezTo>
                    <a:pt x="1205" y="494"/>
                    <a:pt x="1201" y="492"/>
                    <a:pt x="1199" y="490"/>
                  </a:cubicBezTo>
                  <a:cubicBezTo>
                    <a:pt x="1196" y="488"/>
                    <a:pt x="1191" y="487"/>
                    <a:pt x="1187" y="487"/>
                  </a:cubicBezTo>
                  <a:cubicBezTo>
                    <a:pt x="1182" y="487"/>
                    <a:pt x="1179" y="486"/>
                    <a:pt x="1175" y="485"/>
                  </a:cubicBezTo>
                  <a:cubicBezTo>
                    <a:pt x="1170" y="484"/>
                    <a:pt x="1167" y="482"/>
                    <a:pt x="1164" y="485"/>
                  </a:cubicBezTo>
                  <a:cubicBezTo>
                    <a:pt x="1161" y="488"/>
                    <a:pt x="1159" y="490"/>
                    <a:pt x="1159" y="495"/>
                  </a:cubicBezTo>
                  <a:cubicBezTo>
                    <a:pt x="1159" y="498"/>
                    <a:pt x="1153" y="498"/>
                    <a:pt x="1151" y="498"/>
                  </a:cubicBezTo>
                  <a:cubicBezTo>
                    <a:pt x="1146" y="499"/>
                    <a:pt x="1140" y="498"/>
                    <a:pt x="1137" y="502"/>
                  </a:cubicBezTo>
                  <a:cubicBezTo>
                    <a:pt x="1134" y="505"/>
                    <a:pt x="1136" y="508"/>
                    <a:pt x="1136" y="511"/>
                  </a:cubicBezTo>
                  <a:cubicBezTo>
                    <a:pt x="1136" y="515"/>
                    <a:pt x="1137" y="518"/>
                    <a:pt x="1136" y="521"/>
                  </a:cubicBezTo>
                  <a:cubicBezTo>
                    <a:pt x="1135" y="524"/>
                    <a:pt x="1131" y="528"/>
                    <a:pt x="1129" y="530"/>
                  </a:cubicBezTo>
                  <a:cubicBezTo>
                    <a:pt x="1128" y="531"/>
                    <a:pt x="1129" y="538"/>
                    <a:pt x="1129" y="540"/>
                  </a:cubicBezTo>
                  <a:cubicBezTo>
                    <a:pt x="1129" y="541"/>
                    <a:pt x="1129" y="541"/>
                    <a:pt x="1129" y="541"/>
                  </a:cubicBezTo>
                  <a:cubicBezTo>
                    <a:pt x="1129" y="544"/>
                    <a:pt x="1126" y="548"/>
                    <a:pt x="1125" y="551"/>
                  </a:cubicBezTo>
                  <a:cubicBezTo>
                    <a:pt x="1124" y="553"/>
                    <a:pt x="1128" y="559"/>
                    <a:pt x="1128" y="560"/>
                  </a:cubicBezTo>
                  <a:cubicBezTo>
                    <a:pt x="1129" y="564"/>
                    <a:pt x="1132" y="561"/>
                    <a:pt x="1132" y="565"/>
                  </a:cubicBezTo>
                  <a:cubicBezTo>
                    <a:pt x="1132" y="569"/>
                    <a:pt x="1131" y="571"/>
                    <a:pt x="1133" y="574"/>
                  </a:cubicBezTo>
                  <a:cubicBezTo>
                    <a:pt x="1134" y="576"/>
                    <a:pt x="1144" y="573"/>
                    <a:pt x="1145" y="573"/>
                  </a:cubicBezTo>
                  <a:cubicBezTo>
                    <a:pt x="1146" y="573"/>
                    <a:pt x="1149" y="566"/>
                    <a:pt x="1149" y="565"/>
                  </a:cubicBezTo>
                  <a:cubicBezTo>
                    <a:pt x="1151" y="562"/>
                    <a:pt x="1154" y="561"/>
                    <a:pt x="1155" y="558"/>
                  </a:cubicBezTo>
                  <a:cubicBezTo>
                    <a:pt x="1156" y="555"/>
                    <a:pt x="1158" y="552"/>
                    <a:pt x="1159" y="550"/>
                  </a:cubicBezTo>
                  <a:cubicBezTo>
                    <a:pt x="1162" y="544"/>
                    <a:pt x="1159" y="556"/>
                    <a:pt x="1159" y="557"/>
                  </a:cubicBezTo>
                  <a:cubicBezTo>
                    <a:pt x="1159" y="561"/>
                    <a:pt x="1158" y="564"/>
                    <a:pt x="1159" y="567"/>
                  </a:cubicBezTo>
                  <a:cubicBezTo>
                    <a:pt x="1160" y="569"/>
                    <a:pt x="1164" y="571"/>
                    <a:pt x="1167" y="571"/>
                  </a:cubicBezTo>
                  <a:cubicBezTo>
                    <a:pt x="1170" y="571"/>
                    <a:pt x="1175" y="568"/>
                    <a:pt x="1178" y="566"/>
                  </a:cubicBezTo>
                  <a:cubicBezTo>
                    <a:pt x="1180" y="564"/>
                    <a:pt x="1180" y="560"/>
                    <a:pt x="1180" y="557"/>
                  </a:cubicBezTo>
                  <a:cubicBezTo>
                    <a:pt x="1180" y="553"/>
                    <a:pt x="1182" y="551"/>
                    <a:pt x="1182" y="547"/>
                  </a:cubicBezTo>
                  <a:cubicBezTo>
                    <a:pt x="1184" y="542"/>
                    <a:pt x="1185" y="540"/>
                    <a:pt x="1185" y="535"/>
                  </a:cubicBezTo>
                  <a:cubicBezTo>
                    <a:pt x="1185" y="530"/>
                    <a:pt x="1188" y="525"/>
                    <a:pt x="1189" y="521"/>
                  </a:cubicBezTo>
                  <a:cubicBezTo>
                    <a:pt x="1190" y="515"/>
                    <a:pt x="1189" y="529"/>
                    <a:pt x="1189" y="531"/>
                  </a:cubicBezTo>
                  <a:cubicBezTo>
                    <a:pt x="1188" y="536"/>
                    <a:pt x="1188" y="542"/>
                    <a:pt x="1188" y="547"/>
                  </a:cubicBezTo>
                  <a:cubicBezTo>
                    <a:pt x="1188" y="548"/>
                    <a:pt x="1188" y="549"/>
                    <a:pt x="1188" y="550"/>
                  </a:cubicBezTo>
                  <a:cubicBezTo>
                    <a:pt x="1188" y="555"/>
                    <a:pt x="1185" y="557"/>
                    <a:pt x="1192" y="557"/>
                  </a:cubicBezTo>
                  <a:cubicBezTo>
                    <a:pt x="1200" y="557"/>
                    <a:pt x="1189" y="562"/>
                    <a:pt x="1188" y="563"/>
                  </a:cubicBezTo>
                  <a:cubicBezTo>
                    <a:pt x="1184" y="565"/>
                    <a:pt x="1184" y="565"/>
                    <a:pt x="1182" y="569"/>
                  </a:cubicBezTo>
                  <a:cubicBezTo>
                    <a:pt x="1181" y="574"/>
                    <a:pt x="1183" y="573"/>
                    <a:pt x="1180" y="576"/>
                  </a:cubicBezTo>
                  <a:cubicBezTo>
                    <a:pt x="1177" y="579"/>
                    <a:pt x="1174" y="578"/>
                    <a:pt x="1173" y="583"/>
                  </a:cubicBezTo>
                  <a:cubicBezTo>
                    <a:pt x="1173" y="586"/>
                    <a:pt x="1177" y="590"/>
                    <a:pt x="1178" y="591"/>
                  </a:cubicBezTo>
                  <a:cubicBezTo>
                    <a:pt x="1180" y="593"/>
                    <a:pt x="1180" y="594"/>
                    <a:pt x="1181" y="598"/>
                  </a:cubicBezTo>
                  <a:cubicBezTo>
                    <a:pt x="1182" y="602"/>
                    <a:pt x="1184" y="604"/>
                    <a:pt x="1185" y="607"/>
                  </a:cubicBezTo>
                  <a:cubicBezTo>
                    <a:pt x="1188" y="611"/>
                    <a:pt x="1186" y="616"/>
                    <a:pt x="1190" y="618"/>
                  </a:cubicBezTo>
                  <a:cubicBezTo>
                    <a:pt x="1194" y="620"/>
                    <a:pt x="1199" y="618"/>
                    <a:pt x="1204" y="622"/>
                  </a:cubicBezTo>
                  <a:cubicBezTo>
                    <a:pt x="1209" y="624"/>
                    <a:pt x="1210" y="625"/>
                    <a:pt x="1214" y="623"/>
                  </a:cubicBezTo>
                  <a:cubicBezTo>
                    <a:pt x="1218" y="621"/>
                    <a:pt x="1220" y="619"/>
                    <a:pt x="1223" y="617"/>
                  </a:cubicBezTo>
                  <a:cubicBezTo>
                    <a:pt x="1225" y="616"/>
                    <a:pt x="1229" y="614"/>
                    <a:pt x="1231" y="613"/>
                  </a:cubicBezTo>
                  <a:cubicBezTo>
                    <a:pt x="1234" y="610"/>
                    <a:pt x="1233" y="605"/>
                    <a:pt x="1233" y="601"/>
                  </a:cubicBezTo>
                  <a:cubicBezTo>
                    <a:pt x="1233" y="597"/>
                    <a:pt x="1232" y="594"/>
                    <a:pt x="1232" y="589"/>
                  </a:cubicBezTo>
                  <a:cubicBezTo>
                    <a:pt x="1232" y="583"/>
                    <a:pt x="1234" y="578"/>
                    <a:pt x="1237" y="573"/>
                  </a:cubicBezTo>
                  <a:cubicBezTo>
                    <a:pt x="1239" y="570"/>
                    <a:pt x="1239" y="565"/>
                    <a:pt x="1240" y="562"/>
                  </a:cubicBezTo>
                  <a:cubicBezTo>
                    <a:pt x="1241" y="558"/>
                    <a:pt x="1238" y="572"/>
                    <a:pt x="1238" y="576"/>
                  </a:cubicBezTo>
                  <a:cubicBezTo>
                    <a:pt x="1238" y="580"/>
                    <a:pt x="1236" y="584"/>
                    <a:pt x="1236" y="588"/>
                  </a:cubicBezTo>
                  <a:cubicBezTo>
                    <a:pt x="1236" y="592"/>
                    <a:pt x="1234" y="595"/>
                    <a:pt x="1234" y="599"/>
                  </a:cubicBezTo>
                  <a:cubicBezTo>
                    <a:pt x="1234" y="603"/>
                    <a:pt x="1233" y="608"/>
                    <a:pt x="1232" y="612"/>
                  </a:cubicBezTo>
                  <a:cubicBezTo>
                    <a:pt x="1231" y="617"/>
                    <a:pt x="1229" y="617"/>
                    <a:pt x="1229" y="622"/>
                  </a:cubicBezTo>
                  <a:cubicBezTo>
                    <a:pt x="1229" y="627"/>
                    <a:pt x="1225" y="626"/>
                    <a:pt x="1221" y="628"/>
                  </a:cubicBezTo>
                  <a:cubicBezTo>
                    <a:pt x="1216" y="631"/>
                    <a:pt x="1214" y="631"/>
                    <a:pt x="1211" y="633"/>
                  </a:cubicBezTo>
                  <a:cubicBezTo>
                    <a:pt x="1207" y="635"/>
                    <a:pt x="1213" y="640"/>
                    <a:pt x="1207" y="637"/>
                  </a:cubicBezTo>
                  <a:cubicBezTo>
                    <a:pt x="1202" y="634"/>
                    <a:pt x="1195" y="635"/>
                    <a:pt x="1190" y="635"/>
                  </a:cubicBezTo>
                  <a:cubicBezTo>
                    <a:pt x="1187" y="635"/>
                    <a:pt x="1182" y="634"/>
                    <a:pt x="1182" y="630"/>
                  </a:cubicBezTo>
                  <a:cubicBezTo>
                    <a:pt x="1182" y="627"/>
                    <a:pt x="1179" y="623"/>
                    <a:pt x="1178" y="620"/>
                  </a:cubicBezTo>
                  <a:cubicBezTo>
                    <a:pt x="1177" y="614"/>
                    <a:pt x="1170" y="605"/>
                    <a:pt x="1166" y="601"/>
                  </a:cubicBezTo>
                  <a:cubicBezTo>
                    <a:pt x="1161" y="594"/>
                    <a:pt x="1154" y="592"/>
                    <a:pt x="1149" y="586"/>
                  </a:cubicBezTo>
                  <a:cubicBezTo>
                    <a:pt x="1145" y="580"/>
                    <a:pt x="1141" y="577"/>
                    <a:pt x="1139" y="586"/>
                  </a:cubicBezTo>
                  <a:cubicBezTo>
                    <a:pt x="1138" y="587"/>
                    <a:pt x="1131" y="590"/>
                    <a:pt x="1129" y="591"/>
                  </a:cubicBezTo>
                  <a:cubicBezTo>
                    <a:pt x="1125" y="593"/>
                    <a:pt x="1121" y="594"/>
                    <a:pt x="1118" y="596"/>
                  </a:cubicBezTo>
                  <a:cubicBezTo>
                    <a:pt x="1117" y="597"/>
                    <a:pt x="1115" y="604"/>
                    <a:pt x="1114" y="606"/>
                  </a:cubicBezTo>
                  <a:cubicBezTo>
                    <a:pt x="1112" y="611"/>
                    <a:pt x="1112" y="614"/>
                    <a:pt x="1111" y="619"/>
                  </a:cubicBezTo>
                  <a:cubicBezTo>
                    <a:pt x="1110" y="624"/>
                    <a:pt x="1117" y="629"/>
                    <a:pt x="1121" y="630"/>
                  </a:cubicBezTo>
                  <a:cubicBezTo>
                    <a:pt x="1125" y="631"/>
                    <a:pt x="1125" y="634"/>
                    <a:pt x="1128" y="637"/>
                  </a:cubicBezTo>
                  <a:cubicBezTo>
                    <a:pt x="1131" y="639"/>
                    <a:pt x="1130" y="644"/>
                    <a:pt x="1134" y="644"/>
                  </a:cubicBezTo>
                  <a:cubicBezTo>
                    <a:pt x="1138" y="644"/>
                    <a:pt x="1141" y="643"/>
                    <a:pt x="1145" y="644"/>
                  </a:cubicBezTo>
                  <a:cubicBezTo>
                    <a:pt x="1150" y="645"/>
                    <a:pt x="1145" y="654"/>
                    <a:pt x="1144" y="655"/>
                  </a:cubicBezTo>
                  <a:cubicBezTo>
                    <a:pt x="1144" y="655"/>
                    <a:pt x="1148" y="659"/>
                    <a:pt x="1142" y="665"/>
                  </a:cubicBezTo>
                  <a:cubicBezTo>
                    <a:pt x="1138" y="669"/>
                    <a:pt x="1139" y="671"/>
                    <a:pt x="1132" y="671"/>
                  </a:cubicBezTo>
                  <a:cubicBezTo>
                    <a:pt x="1128" y="671"/>
                    <a:pt x="1125" y="677"/>
                    <a:pt x="1122" y="680"/>
                  </a:cubicBezTo>
                  <a:cubicBezTo>
                    <a:pt x="1119" y="683"/>
                    <a:pt x="1116" y="683"/>
                    <a:pt x="1114" y="685"/>
                  </a:cubicBezTo>
                  <a:cubicBezTo>
                    <a:pt x="1109" y="690"/>
                    <a:pt x="1106" y="697"/>
                    <a:pt x="1103" y="702"/>
                  </a:cubicBezTo>
                  <a:cubicBezTo>
                    <a:pt x="1101" y="704"/>
                    <a:pt x="1100" y="706"/>
                    <a:pt x="1100" y="710"/>
                  </a:cubicBezTo>
                  <a:cubicBezTo>
                    <a:pt x="1100" y="715"/>
                    <a:pt x="1097" y="720"/>
                    <a:pt x="1097" y="726"/>
                  </a:cubicBezTo>
                  <a:cubicBezTo>
                    <a:pt x="1097" y="731"/>
                    <a:pt x="1100" y="733"/>
                    <a:pt x="1101" y="738"/>
                  </a:cubicBezTo>
                  <a:cubicBezTo>
                    <a:pt x="1102" y="743"/>
                    <a:pt x="1103" y="744"/>
                    <a:pt x="1106" y="747"/>
                  </a:cubicBezTo>
                  <a:cubicBezTo>
                    <a:pt x="1108" y="749"/>
                    <a:pt x="1111" y="741"/>
                    <a:pt x="1112" y="740"/>
                  </a:cubicBezTo>
                  <a:cubicBezTo>
                    <a:pt x="1113" y="737"/>
                    <a:pt x="1115" y="736"/>
                    <a:pt x="1116" y="731"/>
                  </a:cubicBezTo>
                  <a:cubicBezTo>
                    <a:pt x="1117" y="727"/>
                    <a:pt x="1117" y="722"/>
                    <a:pt x="1117" y="717"/>
                  </a:cubicBezTo>
                  <a:cubicBezTo>
                    <a:pt x="1117" y="714"/>
                    <a:pt x="1118" y="723"/>
                    <a:pt x="1117" y="726"/>
                  </a:cubicBezTo>
                  <a:cubicBezTo>
                    <a:pt x="1116" y="730"/>
                    <a:pt x="1117" y="734"/>
                    <a:pt x="1118" y="736"/>
                  </a:cubicBezTo>
                  <a:cubicBezTo>
                    <a:pt x="1120" y="741"/>
                    <a:pt x="1122" y="744"/>
                    <a:pt x="1127" y="746"/>
                  </a:cubicBezTo>
                  <a:cubicBezTo>
                    <a:pt x="1130" y="747"/>
                    <a:pt x="1135" y="746"/>
                    <a:pt x="1137" y="747"/>
                  </a:cubicBezTo>
                  <a:cubicBezTo>
                    <a:pt x="1140" y="748"/>
                    <a:pt x="1145" y="744"/>
                    <a:pt x="1147" y="743"/>
                  </a:cubicBezTo>
                  <a:cubicBezTo>
                    <a:pt x="1150" y="741"/>
                    <a:pt x="1151" y="734"/>
                    <a:pt x="1149" y="744"/>
                  </a:cubicBezTo>
                  <a:cubicBezTo>
                    <a:pt x="1148" y="749"/>
                    <a:pt x="1154" y="746"/>
                    <a:pt x="1158" y="745"/>
                  </a:cubicBezTo>
                  <a:cubicBezTo>
                    <a:pt x="1159" y="744"/>
                    <a:pt x="1163" y="738"/>
                    <a:pt x="1164" y="736"/>
                  </a:cubicBezTo>
                  <a:cubicBezTo>
                    <a:pt x="1168" y="732"/>
                    <a:pt x="1171" y="733"/>
                    <a:pt x="1171" y="727"/>
                  </a:cubicBezTo>
                  <a:cubicBezTo>
                    <a:pt x="1171" y="724"/>
                    <a:pt x="1168" y="729"/>
                    <a:pt x="1175" y="733"/>
                  </a:cubicBezTo>
                  <a:cubicBezTo>
                    <a:pt x="1179" y="734"/>
                    <a:pt x="1181" y="739"/>
                    <a:pt x="1184" y="741"/>
                  </a:cubicBezTo>
                  <a:cubicBezTo>
                    <a:pt x="1187" y="743"/>
                    <a:pt x="1189" y="745"/>
                    <a:pt x="1192" y="746"/>
                  </a:cubicBezTo>
                  <a:cubicBezTo>
                    <a:pt x="1195" y="749"/>
                    <a:pt x="1199" y="751"/>
                    <a:pt x="1204" y="751"/>
                  </a:cubicBezTo>
                  <a:cubicBezTo>
                    <a:pt x="1209" y="751"/>
                    <a:pt x="1212" y="748"/>
                    <a:pt x="1216" y="747"/>
                  </a:cubicBezTo>
                  <a:cubicBezTo>
                    <a:pt x="1219" y="746"/>
                    <a:pt x="1222" y="743"/>
                    <a:pt x="1217" y="742"/>
                  </a:cubicBezTo>
                  <a:cubicBezTo>
                    <a:pt x="1215" y="741"/>
                    <a:pt x="1212" y="734"/>
                    <a:pt x="1211" y="732"/>
                  </a:cubicBezTo>
                  <a:cubicBezTo>
                    <a:pt x="1208" y="729"/>
                    <a:pt x="1205" y="724"/>
                    <a:pt x="1210" y="724"/>
                  </a:cubicBezTo>
                  <a:cubicBezTo>
                    <a:pt x="1217" y="724"/>
                    <a:pt x="1217" y="729"/>
                    <a:pt x="1222" y="729"/>
                  </a:cubicBezTo>
                  <a:cubicBezTo>
                    <a:pt x="1226" y="729"/>
                    <a:pt x="1226" y="724"/>
                    <a:pt x="1226" y="721"/>
                  </a:cubicBezTo>
                  <a:cubicBezTo>
                    <a:pt x="1226" y="718"/>
                    <a:pt x="1223" y="713"/>
                    <a:pt x="1228" y="716"/>
                  </a:cubicBezTo>
                  <a:cubicBezTo>
                    <a:pt x="1228" y="716"/>
                    <a:pt x="1228" y="723"/>
                    <a:pt x="1231" y="725"/>
                  </a:cubicBezTo>
                  <a:cubicBezTo>
                    <a:pt x="1233" y="726"/>
                    <a:pt x="1241" y="727"/>
                    <a:pt x="1243" y="727"/>
                  </a:cubicBezTo>
                  <a:cubicBezTo>
                    <a:pt x="1248" y="727"/>
                    <a:pt x="1249" y="727"/>
                    <a:pt x="1250" y="723"/>
                  </a:cubicBezTo>
                  <a:cubicBezTo>
                    <a:pt x="1251" y="719"/>
                    <a:pt x="1250" y="716"/>
                    <a:pt x="1250" y="712"/>
                  </a:cubicBezTo>
                  <a:cubicBezTo>
                    <a:pt x="1250" y="707"/>
                    <a:pt x="1252" y="713"/>
                    <a:pt x="1256" y="716"/>
                  </a:cubicBezTo>
                  <a:cubicBezTo>
                    <a:pt x="1261" y="719"/>
                    <a:pt x="1265" y="723"/>
                    <a:pt x="1269" y="725"/>
                  </a:cubicBezTo>
                  <a:cubicBezTo>
                    <a:pt x="1273" y="728"/>
                    <a:pt x="1280" y="724"/>
                    <a:pt x="1282" y="722"/>
                  </a:cubicBezTo>
                  <a:cubicBezTo>
                    <a:pt x="1284" y="720"/>
                    <a:pt x="1280" y="713"/>
                    <a:pt x="1280" y="709"/>
                  </a:cubicBezTo>
                  <a:cubicBezTo>
                    <a:pt x="1280" y="705"/>
                    <a:pt x="1274" y="702"/>
                    <a:pt x="1279" y="707"/>
                  </a:cubicBezTo>
                  <a:cubicBezTo>
                    <a:pt x="1284" y="713"/>
                    <a:pt x="1299" y="714"/>
                    <a:pt x="1307" y="714"/>
                  </a:cubicBezTo>
                  <a:cubicBezTo>
                    <a:pt x="1311" y="714"/>
                    <a:pt x="1310" y="711"/>
                    <a:pt x="1313" y="716"/>
                  </a:cubicBezTo>
                  <a:cubicBezTo>
                    <a:pt x="1314" y="719"/>
                    <a:pt x="1315" y="725"/>
                    <a:pt x="1315" y="728"/>
                  </a:cubicBezTo>
                  <a:cubicBezTo>
                    <a:pt x="1315" y="734"/>
                    <a:pt x="1317" y="739"/>
                    <a:pt x="1322" y="744"/>
                  </a:cubicBezTo>
                  <a:cubicBezTo>
                    <a:pt x="1325" y="747"/>
                    <a:pt x="1328" y="741"/>
                    <a:pt x="1330" y="738"/>
                  </a:cubicBezTo>
                  <a:cubicBezTo>
                    <a:pt x="1333" y="735"/>
                    <a:pt x="1336" y="732"/>
                    <a:pt x="1337" y="729"/>
                  </a:cubicBezTo>
                  <a:cubicBezTo>
                    <a:pt x="1341" y="722"/>
                    <a:pt x="1345" y="721"/>
                    <a:pt x="1353" y="717"/>
                  </a:cubicBezTo>
                  <a:cubicBezTo>
                    <a:pt x="1357" y="715"/>
                    <a:pt x="1355" y="714"/>
                    <a:pt x="1355" y="709"/>
                  </a:cubicBezTo>
                  <a:cubicBezTo>
                    <a:pt x="1355" y="705"/>
                    <a:pt x="1356" y="701"/>
                    <a:pt x="1358" y="697"/>
                  </a:cubicBezTo>
                  <a:cubicBezTo>
                    <a:pt x="1359" y="695"/>
                    <a:pt x="1362" y="699"/>
                    <a:pt x="1365" y="700"/>
                  </a:cubicBezTo>
                  <a:cubicBezTo>
                    <a:pt x="1366" y="700"/>
                    <a:pt x="1369" y="691"/>
                    <a:pt x="1369" y="690"/>
                  </a:cubicBezTo>
                  <a:cubicBezTo>
                    <a:pt x="1370" y="686"/>
                    <a:pt x="1374" y="684"/>
                    <a:pt x="1374" y="678"/>
                  </a:cubicBezTo>
                  <a:cubicBezTo>
                    <a:pt x="1374" y="674"/>
                    <a:pt x="1376" y="672"/>
                    <a:pt x="1376" y="667"/>
                  </a:cubicBezTo>
                  <a:cubicBezTo>
                    <a:pt x="1376" y="666"/>
                    <a:pt x="1376" y="665"/>
                    <a:pt x="1376" y="664"/>
                  </a:cubicBezTo>
                  <a:cubicBezTo>
                    <a:pt x="1376" y="662"/>
                    <a:pt x="1369" y="654"/>
                    <a:pt x="1367" y="652"/>
                  </a:cubicBezTo>
                  <a:cubicBezTo>
                    <a:pt x="1364" y="648"/>
                    <a:pt x="1362" y="647"/>
                    <a:pt x="1360" y="650"/>
                  </a:cubicBezTo>
                  <a:cubicBezTo>
                    <a:pt x="1358" y="654"/>
                    <a:pt x="1356" y="656"/>
                    <a:pt x="1356" y="661"/>
                  </a:cubicBezTo>
                  <a:cubicBezTo>
                    <a:pt x="1356" y="665"/>
                    <a:pt x="1349" y="663"/>
                    <a:pt x="1347" y="663"/>
                  </a:cubicBezTo>
                  <a:cubicBezTo>
                    <a:pt x="1346" y="663"/>
                    <a:pt x="1345" y="662"/>
                    <a:pt x="1344" y="662"/>
                  </a:cubicBezTo>
                  <a:cubicBezTo>
                    <a:pt x="1339" y="661"/>
                    <a:pt x="1336" y="658"/>
                    <a:pt x="1337" y="654"/>
                  </a:cubicBezTo>
                  <a:cubicBezTo>
                    <a:pt x="1338" y="650"/>
                    <a:pt x="1341" y="647"/>
                    <a:pt x="1342" y="643"/>
                  </a:cubicBezTo>
                  <a:cubicBezTo>
                    <a:pt x="1342" y="639"/>
                    <a:pt x="1342" y="633"/>
                    <a:pt x="1341" y="630"/>
                  </a:cubicBezTo>
                  <a:cubicBezTo>
                    <a:pt x="1340" y="625"/>
                    <a:pt x="1334" y="628"/>
                    <a:pt x="1332" y="628"/>
                  </a:cubicBezTo>
                  <a:cubicBezTo>
                    <a:pt x="1330" y="629"/>
                    <a:pt x="1327" y="634"/>
                    <a:pt x="1326" y="636"/>
                  </a:cubicBezTo>
                  <a:cubicBezTo>
                    <a:pt x="1323" y="640"/>
                    <a:pt x="1319" y="640"/>
                    <a:pt x="1316" y="644"/>
                  </a:cubicBezTo>
                  <a:cubicBezTo>
                    <a:pt x="1314" y="648"/>
                    <a:pt x="1309" y="639"/>
                    <a:pt x="1306" y="636"/>
                  </a:cubicBezTo>
                  <a:cubicBezTo>
                    <a:pt x="1305" y="634"/>
                    <a:pt x="1298" y="641"/>
                    <a:pt x="1296" y="642"/>
                  </a:cubicBezTo>
                  <a:cubicBezTo>
                    <a:pt x="1293" y="645"/>
                    <a:pt x="1285" y="646"/>
                    <a:pt x="1282" y="648"/>
                  </a:cubicBezTo>
                  <a:cubicBezTo>
                    <a:pt x="1277" y="651"/>
                    <a:pt x="1279" y="651"/>
                    <a:pt x="1277" y="651"/>
                  </a:cubicBezTo>
                  <a:cubicBezTo>
                    <a:pt x="1273" y="652"/>
                    <a:pt x="1275" y="643"/>
                    <a:pt x="1275" y="643"/>
                  </a:cubicBezTo>
                  <a:cubicBezTo>
                    <a:pt x="1276" y="641"/>
                    <a:pt x="1279" y="640"/>
                    <a:pt x="1281" y="637"/>
                  </a:cubicBezTo>
                  <a:cubicBezTo>
                    <a:pt x="1282" y="634"/>
                    <a:pt x="1278" y="628"/>
                    <a:pt x="1277" y="627"/>
                  </a:cubicBezTo>
                  <a:cubicBezTo>
                    <a:pt x="1275" y="623"/>
                    <a:pt x="1274" y="622"/>
                    <a:pt x="1276" y="619"/>
                  </a:cubicBezTo>
                  <a:cubicBezTo>
                    <a:pt x="1278" y="615"/>
                    <a:pt x="1284" y="623"/>
                    <a:pt x="1288" y="625"/>
                  </a:cubicBezTo>
                  <a:cubicBezTo>
                    <a:pt x="1291" y="627"/>
                    <a:pt x="1293" y="629"/>
                    <a:pt x="1297" y="630"/>
                  </a:cubicBezTo>
                  <a:cubicBezTo>
                    <a:pt x="1302" y="631"/>
                    <a:pt x="1306" y="627"/>
                    <a:pt x="1309" y="625"/>
                  </a:cubicBezTo>
                  <a:cubicBezTo>
                    <a:pt x="1312" y="624"/>
                    <a:pt x="1320" y="625"/>
                    <a:pt x="1324" y="625"/>
                  </a:cubicBezTo>
                  <a:cubicBezTo>
                    <a:pt x="1326" y="625"/>
                    <a:pt x="1328" y="622"/>
                    <a:pt x="1332" y="622"/>
                  </a:cubicBezTo>
                  <a:cubicBezTo>
                    <a:pt x="1334" y="622"/>
                    <a:pt x="1339" y="620"/>
                    <a:pt x="1342" y="618"/>
                  </a:cubicBezTo>
                  <a:cubicBezTo>
                    <a:pt x="1344" y="616"/>
                    <a:pt x="1346" y="613"/>
                    <a:pt x="1349" y="612"/>
                  </a:cubicBezTo>
                  <a:cubicBezTo>
                    <a:pt x="1351" y="611"/>
                    <a:pt x="1351" y="604"/>
                    <a:pt x="1353" y="602"/>
                  </a:cubicBezTo>
                  <a:cubicBezTo>
                    <a:pt x="1355" y="599"/>
                    <a:pt x="1356" y="595"/>
                    <a:pt x="1356" y="591"/>
                  </a:cubicBezTo>
                  <a:cubicBezTo>
                    <a:pt x="1356" y="586"/>
                    <a:pt x="1356" y="583"/>
                    <a:pt x="1355" y="580"/>
                  </a:cubicBezTo>
                  <a:cubicBezTo>
                    <a:pt x="1353" y="575"/>
                    <a:pt x="1348" y="574"/>
                    <a:pt x="1345" y="572"/>
                  </a:cubicBezTo>
                  <a:cubicBezTo>
                    <a:pt x="1342" y="568"/>
                    <a:pt x="1339" y="567"/>
                    <a:pt x="1338" y="562"/>
                  </a:cubicBezTo>
                  <a:cubicBezTo>
                    <a:pt x="1337" y="558"/>
                    <a:pt x="1338" y="555"/>
                    <a:pt x="1339" y="552"/>
                  </a:cubicBezTo>
                  <a:cubicBezTo>
                    <a:pt x="1340" y="552"/>
                    <a:pt x="1355" y="552"/>
                    <a:pt x="1356" y="552"/>
                  </a:cubicBezTo>
                  <a:cubicBezTo>
                    <a:pt x="1360" y="552"/>
                    <a:pt x="1365" y="550"/>
                    <a:pt x="1368" y="549"/>
                  </a:cubicBezTo>
                  <a:cubicBezTo>
                    <a:pt x="1371" y="547"/>
                    <a:pt x="1373" y="543"/>
                    <a:pt x="1373" y="540"/>
                  </a:cubicBezTo>
                  <a:cubicBezTo>
                    <a:pt x="1374" y="536"/>
                    <a:pt x="1381" y="536"/>
                    <a:pt x="1383" y="535"/>
                  </a:cubicBezTo>
                  <a:cubicBezTo>
                    <a:pt x="1387" y="533"/>
                    <a:pt x="1384" y="528"/>
                    <a:pt x="1383" y="525"/>
                  </a:cubicBezTo>
                  <a:cubicBezTo>
                    <a:pt x="1382" y="520"/>
                    <a:pt x="1381" y="520"/>
                    <a:pt x="1376" y="520"/>
                  </a:cubicBezTo>
                  <a:cubicBezTo>
                    <a:pt x="1372" y="520"/>
                    <a:pt x="1368" y="519"/>
                    <a:pt x="1364" y="519"/>
                  </a:cubicBezTo>
                  <a:cubicBezTo>
                    <a:pt x="1359" y="519"/>
                    <a:pt x="1372" y="516"/>
                    <a:pt x="1376" y="514"/>
                  </a:cubicBezTo>
                  <a:cubicBezTo>
                    <a:pt x="1381" y="511"/>
                    <a:pt x="1382" y="508"/>
                    <a:pt x="1385" y="503"/>
                  </a:cubicBezTo>
                  <a:cubicBezTo>
                    <a:pt x="1388" y="499"/>
                    <a:pt x="1388" y="494"/>
                    <a:pt x="1386" y="491"/>
                  </a:cubicBezTo>
                  <a:cubicBezTo>
                    <a:pt x="1385" y="489"/>
                    <a:pt x="1377" y="489"/>
                    <a:pt x="1374" y="487"/>
                  </a:cubicBezTo>
                  <a:cubicBezTo>
                    <a:pt x="1367" y="484"/>
                    <a:pt x="1360" y="485"/>
                    <a:pt x="1371" y="482"/>
                  </a:cubicBezTo>
                  <a:cubicBezTo>
                    <a:pt x="1372" y="482"/>
                    <a:pt x="1372" y="482"/>
                    <a:pt x="1373" y="482"/>
                  </a:cubicBezTo>
                  <a:cubicBezTo>
                    <a:pt x="1378" y="481"/>
                    <a:pt x="1380" y="480"/>
                    <a:pt x="1383" y="477"/>
                  </a:cubicBezTo>
                  <a:cubicBezTo>
                    <a:pt x="1387" y="473"/>
                    <a:pt x="1390" y="474"/>
                    <a:pt x="1388" y="469"/>
                  </a:cubicBezTo>
                  <a:cubicBezTo>
                    <a:pt x="1388" y="467"/>
                    <a:pt x="1386" y="466"/>
                    <a:pt x="1385" y="464"/>
                  </a:cubicBezTo>
                  <a:cubicBezTo>
                    <a:pt x="1384" y="458"/>
                    <a:pt x="1385" y="456"/>
                    <a:pt x="1383" y="451"/>
                  </a:cubicBezTo>
                  <a:cubicBezTo>
                    <a:pt x="1381" y="448"/>
                    <a:pt x="1376" y="445"/>
                    <a:pt x="1372" y="445"/>
                  </a:cubicBezTo>
                  <a:cubicBezTo>
                    <a:pt x="1368" y="445"/>
                    <a:pt x="1367" y="443"/>
                    <a:pt x="1363" y="444"/>
                  </a:cubicBezTo>
                  <a:cubicBezTo>
                    <a:pt x="1358" y="446"/>
                    <a:pt x="1356" y="447"/>
                    <a:pt x="1352" y="445"/>
                  </a:cubicBezTo>
                  <a:cubicBezTo>
                    <a:pt x="1349" y="444"/>
                    <a:pt x="1351" y="440"/>
                    <a:pt x="1346" y="439"/>
                  </a:cubicBezTo>
                  <a:cubicBezTo>
                    <a:pt x="1341" y="438"/>
                    <a:pt x="1336" y="440"/>
                    <a:pt x="1332" y="441"/>
                  </a:cubicBezTo>
                  <a:cubicBezTo>
                    <a:pt x="1330" y="441"/>
                    <a:pt x="1325" y="445"/>
                    <a:pt x="1321" y="446"/>
                  </a:cubicBezTo>
                  <a:cubicBezTo>
                    <a:pt x="1313" y="448"/>
                    <a:pt x="1321" y="441"/>
                    <a:pt x="1322" y="439"/>
                  </a:cubicBezTo>
                  <a:cubicBezTo>
                    <a:pt x="1324" y="437"/>
                    <a:pt x="1329" y="436"/>
                    <a:pt x="1332" y="436"/>
                  </a:cubicBezTo>
                  <a:cubicBezTo>
                    <a:pt x="1334" y="436"/>
                    <a:pt x="1337" y="432"/>
                    <a:pt x="1338" y="432"/>
                  </a:cubicBezTo>
                  <a:cubicBezTo>
                    <a:pt x="1341" y="430"/>
                    <a:pt x="1343" y="428"/>
                    <a:pt x="1346" y="427"/>
                  </a:cubicBezTo>
                  <a:cubicBezTo>
                    <a:pt x="1350" y="426"/>
                    <a:pt x="1355" y="428"/>
                    <a:pt x="1359" y="429"/>
                  </a:cubicBezTo>
                  <a:cubicBezTo>
                    <a:pt x="1365" y="430"/>
                    <a:pt x="1371" y="431"/>
                    <a:pt x="1377" y="431"/>
                  </a:cubicBezTo>
                  <a:cubicBezTo>
                    <a:pt x="1383" y="431"/>
                    <a:pt x="1384" y="429"/>
                    <a:pt x="1384" y="422"/>
                  </a:cubicBezTo>
                  <a:cubicBezTo>
                    <a:pt x="1384" y="418"/>
                    <a:pt x="1377" y="411"/>
                    <a:pt x="1374" y="410"/>
                  </a:cubicBezTo>
                  <a:cubicBezTo>
                    <a:pt x="1371" y="409"/>
                    <a:pt x="1371" y="405"/>
                    <a:pt x="1366" y="407"/>
                  </a:cubicBezTo>
                  <a:cubicBezTo>
                    <a:pt x="1358" y="409"/>
                    <a:pt x="1358" y="412"/>
                    <a:pt x="1351" y="410"/>
                  </a:cubicBezTo>
                  <a:cubicBezTo>
                    <a:pt x="1345" y="409"/>
                    <a:pt x="1336" y="411"/>
                    <a:pt x="1332" y="415"/>
                  </a:cubicBezTo>
                  <a:cubicBezTo>
                    <a:pt x="1329" y="416"/>
                    <a:pt x="1322" y="416"/>
                    <a:pt x="1320" y="416"/>
                  </a:cubicBezTo>
                  <a:cubicBezTo>
                    <a:pt x="1315" y="416"/>
                    <a:pt x="1312" y="417"/>
                    <a:pt x="1312" y="411"/>
                  </a:cubicBezTo>
                  <a:cubicBezTo>
                    <a:pt x="1312" y="409"/>
                    <a:pt x="1329" y="407"/>
                    <a:pt x="1331" y="407"/>
                  </a:cubicBezTo>
                  <a:cubicBezTo>
                    <a:pt x="1340" y="407"/>
                    <a:pt x="1330" y="403"/>
                    <a:pt x="1327" y="402"/>
                  </a:cubicBezTo>
                  <a:cubicBezTo>
                    <a:pt x="1321" y="400"/>
                    <a:pt x="1301" y="399"/>
                    <a:pt x="1313" y="395"/>
                  </a:cubicBezTo>
                  <a:cubicBezTo>
                    <a:pt x="1322" y="393"/>
                    <a:pt x="1335" y="394"/>
                    <a:pt x="1344" y="394"/>
                  </a:cubicBezTo>
                  <a:cubicBezTo>
                    <a:pt x="1350" y="394"/>
                    <a:pt x="1357" y="393"/>
                    <a:pt x="1364" y="391"/>
                  </a:cubicBezTo>
                  <a:cubicBezTo>
                    <a:pt x="1367" y="390"/>
                    <a:pt x="1368" y="384"/>
                    <a:pt x="1368" y="380"/>
                  </a:cubicBezTo>
                  <a:cubicBezTo>
                    <a:pt x="1368" y="375"/>
                    <a:pt x="1368" y="375"/>
                    <a:pt x="1371" y="371"/>
                  </a:cubicBezTo>
                  <a:cubicBezTo>
                    <a:pt x="1372" y="367"/>
                    <a:pt x="1372" y="366"/>
                    <a:pt x="1370" y="362"/>
                  </a:cubicBezTo>
                  <a:cubicBezTo>
                    <a:pt x="1369" y="361"/>
                    <a:pt x="1363" y="359"/>
                    <a:pt x="1361" y="358"/>
                  </a:cubicBezTo>
                  <a:cubicBezTo>
                    <a:pt x="1357" y="356"/>
                    <a:pt x="1353" y="357"/>
                    <a:pt x="1356" y="354"/>
                  </a:cubicBezTo>
                  <a:cubicBezTo>
                    <a:pt x="1359" y="351"/>
                    <a:pt x="1370" y="355"/>
                    <a:pt x="1373" y="355"/>
                  </a:cubicBezTo>
                  <a:cubicBezTo>
                    <a:pt x="1379" y="357"/>
                    <a:pt x="1383" y="358"/>
                    <a:pt x="1389" y="357"/>
                  </a:cubicBezTo>
                  <a:cubicBezTo>
                    <a:pt x="1391" y="356"/>
                    <a:pt x="1394" y="347"/>
                    <a:pt x="1395" y="345"/>
                  </a:cubicBezTo>
                  <a:cubicBezTo>
                    <a:pt x="1395" y="342"/>
                    <a:pt x="1401" y="339"/>
                    <a:pt x="1404" y="337"/>
                  </a:cubicBezTo>
                  <a:cubicBezTo>
                    <a:pt x="1408" y="336"/>
                    <a:pt x="1412" y="336"/>
                    <a:pt x="1408" y="332"/>
                  </a:cubicBezTo>
                  <a:cubicBezTo>
                    <a:pt x="1405" y="329"/>
                    <a:pt x="1402" y="331"/>
                    <a:pt x="1402" y="326"/>
                  </a:cubicBezTo>
                  <a:cubicBezTo>
                    <a:pt x="1402" y="321"/>
                    <a:pt x="1404" y="320"/>
                    <a:pt x="1406" y="317"/>
                  </a:cubicBezTo>
                  <a:cubicBezTo>
                    <a:pt x="1408" y="313"/>
                    <a:pt x="1408" y="310"/>
                    <a:pt x="1407" y="306"/>
                  </a:cubicBezTo>
                  <a:cubicBezTo>
                    <a:pt x="1407" y="304"/>
                    <a:pt x="1395" y="306"/>
                    <a:pt x="1395" y="306"/>
                  </a:cubicBezTo>
                  <a:cubicBezTo>
                    <a:pt x="1388" y="308"/>
                    <a:pt x="1385" y="310"/>
                    <a:pt x="1380" y="312"/>
                  </a:cubicBezTo>
                  <a:cubicBezTo>
                    <a:pt x="1378" y="313"/>
                    <a:pt x="1382" y="306"/>
                    <a:pt x="1383" y="304"/>
                  </a:cubicBezTo>
                  <a:cubicBezTo>
                    <a:pt x="1386" y="301"/>
                    <a:pt x="1391" y="298"/>
                    <a:pt x="1394" y="297"/>
                  </a:cubicBezTo>
                  <a:cubicBezTo>
                    <a:pt x="1399" y="296"/>
                    <a:pt x="1403" y="294"/>
                    <a:pt x="1409" y="294"/>
                  </a:cubicBezTo>
                  <a:cubicBezTo>
                    <a:pt x="1414" y="294"/>
                    <a:pt x="1408" y="288"/>
                    <a:pt x="1407" y="287"/>
                  </a:cubicBezTo>
                  <a:cubicBezTo>
                    <a:pt x="1405" y="285"/>
                    <a:pt x="1402" y="284"/>
                    <a:pt x="1400" y="281"/>
                  </a:cubicBezTo>
                  <a:cubicBezTo>
                    <a:pt x="1398" y="276"/>
                    <a:pt x="1400" y="275"/>
                    <a:pt x="1403" y="275"/>
                  </a:cubicBezTo>
                  <a:cubicBezTo>
                    <a:pt x="1408" y="275"/>
                    <a:pt x="1408" y="275"/>
                    <a:pt x="1412" y="272"/>
                  </a:cubicBezTo>
                  <a:cubicBezTo>
                    <a:pt x="1413" y="270"/>
                    <a:pt x="1412" y="263"/>
                    <a:pt x="1412" y="260"/>
                  </a:cubicBezTo>
                  <a:cubicBezTo>
                    <a:pt x="1412" y="255"/>
                    <a:pt x="1412" y="249"/>
                    <a:pt x="1412" y="243"/>
                  </a:cubicBezTo>
                  <a:cubicBezTo>
                    <a:pt x="1412" y="239"/>
                    <a:pt x="1413" y="237"/>
                    <a:pt x="1412" y="234"/>
                  </a:cubicBezTo>
                  <a:cubicBezTo>
                    <a:pt x="1412" y="227"/>
                    <a:pt x="1411" y="224"/>
                    <a:pt x="1413" y="218"/>
                  </a:cubicBezTo>
                  <a:cubicBezTo>
                    <a:pt x="1415" y="214"/>
                    <a:pt x="1416" y="210"/>
                    <a:pt x="1419" y="207"/>
                  </a:cubicBezTo>
                  <a:cubicBezTo>
                    <a:pt x="1422" y="204"/>
                    <a:pt x="1422" y="199"/>
                    <a:pt x="1425" y="194"/>
                  </a:cubicBezTo>
                  <a:cubicBezTo>
                    <a:pt x="1427" y="190"/>
                    <a:pt x="1426" y="186"/>
                    <a:pt x="1427" y="182"/>
                  </a:cubicBezTo>
                  <a:cubicBezTo>
                    <a:pt x="1428" y="177"/>
                    <a:pt x="1427" y="172"/>
                    <a:pt x="1427" y="166"/>
                  </a:cubicBezTo>
                  <a:cubicBezTo>
                    <a:pt x="1427" y="162"/>
                    <a:pt x="1430" y="155"/>
                    <a:pt x="1432" y="151"/>
                  </a:cubicBezTo>
                  <a:cubicBezTo>
                    <a:pt x="1434" y="147"/>
                    <a:pt x="1435" y="143"/>
                    <a:pt x="1437" y="139"/>
                  </a:cubicBezTo>
                  <a:cubicBezTo>
                    <a:pt x="1438" y="137"/>
                    <a:pt x="1435" y="131"/>
                    <a:pt x="1434" y="129"/>
                  </a:cubicBezTo>
                  <a:cubicBezTo>
                    <a:pt x="1434" y="128"/>
                    <a:pt x="1425" y="135"/>
                    <a:pt x="1424" y="135"/>
                  </a:cubicBezTo>
                  <a:cubicBezTo>
                    <a:pt x="1423" y="136"/>
                    <a:pt x="1420" y="142"/>
                    <a:pt x="1418" y="144"/>
                  </a:cubicBezTo>
                  <a:cubicBezTo>
                    <a:pt x="1413" y="149"/>
                    <a:pt x="1409" y="154"/>
                    <a:pt x="1405" y="157"/>
                  </a:cubicBezTo>
                  <a:cubicBezTo>
                    <a:pt x="1401" y="160"/>
                    <a:pt x="1401" y="165"/>
                    <a:pt x="1397" y="167"/>
                  </a:cubicBezTo>
                  <a:cubicBezTo>
                    <a:pt x="1393" y="169"/>
                    <a:pt x="1390" y="173"/>
                    <a:pt x="1386" y="176"/>
                  </a:cubicBezTo>
                  <a:cubicBezTo>
                    <a:pt x="1381" y="180"/>
                    <a:pt x="1374" y="185"/>
                    <a:pt x="1368" y="188"/>
                  </a:cubicBezTo>
                  <a:cubicBezTo>
                    <a:pt x="1365" y="189"/>
                    <a:pt x="1362" y="194"/>
                    <a:pt x="1361" y="195"/>
                  </a:cubicBezTo>
                  <a:cubicBezTo>
                    <a:pt x="1361" y="195"/>
                    <a:pt x="1364" y="188"/>
                    <a:pt x="1372" y="182"/>
                  </a:cubicBezTo>
                  <a:cubicBezTo>
                    <a:pt x="1380" y="176"/>
                    <a:pt x="1390" y="168"/>
                    <a:pt x="1397" y="162"/>
                  </a:cubicBezTo>
                  <a:cubicBezTo>
                    <a:pt x="1402" y="159"/>
                    <a:pt x="1401" y="154"/>
                    <a:pt x="1402" y="149"/>
                  </a:cubicBezTo>
                  <a:cubicBezTo>
                    <a:pt x="1404" y="142"/>
                    <a:pt x="1398" y="148"/>
                    <a:pt x="1397" y="150"/>
                  </a:cubicBezTo>
                  <a:cubicBezTo>
                    <a:pt x="1394" y="153"/>
                    <a:pt x="1391" y="153"/>
                    <a:pt x="1388" y="152"/>
                  </a:cubicBezTo>
                  <a:cubicBezTo>
                    <a:pt x="1384" y="151"/>
                    <a:pt x="1380" y="152"/>
                    <a:pt x="1378" y="152"/>
                  </a:cubicBezTo>
                  <a:cubicBezTo>
                    <a:pt x="1373" y="153"/>
                    <a:pt x="1369" y="150"/>
                    <a:pt x="1367" y="147"/>
                  </a:cubicBezTo>
                  <a:cubicBezTo>
                    <a:pt x="1364" y="140"/>
                    <a:pt x="1383" y="142"/>
                    <a:pt x="1388" y="141"/>
                  </a:cubicBezTo>
                  <a:cubicBezTo>
                    <a:pt x="1394" y="139"/>
                    <a:pt x="1394" y="135"/>
                    <a:pt x="1395" y="130"/>
                  </a:cubicBezTo>
                  <a:cubicBezTo>
                    <a:pt x="1396" y="126"/>
                    <a:pt x="1398" y="124"/>
                    <a:pt x="1401" y="121"/>
                  </a:cubicBezTo>
                  <a:cubicBezTo>
                    <a:pt x="1403" y="119"/>
                    <a:pt x="1406" y="116"/>
                    <a:pt x="1409" y="115"/>
                  </a:cubicBezTo>
                  <a:cubicBezTo>
                    <a:pt x="1416" y="114"/>
                    <a:pt x="1423" y="111"/>
                    <a:pt x="1426" y="104"/>
                  </a:cubicBezTo>
                  <a:cubicBezTo>
                    <a:pt x="1428" y="102"/>
                    <a:pt x="1429" y="98"/>
                    <a:pt x="1429" y="95"/>
                  </a:cubicBezTo>
                  <a:cubicBezTo>
                    <a:pt x="1430" y="90"/>
                    <a:pt x="1434" y="88"/>
                    <a:pt x="1435" y="83"/>
                  </a:cubicBezTo>
                  <a:cubicBezTo>
                    <a:pt x="1436" y="78"/>
                    <a:pt x="1437" y="73"/>
                    <a:pt x="1438" y="68"/>
                  </a:cubicBezTo>
                  <a:cubicBezTo>
                    <a:pt x="1440" y="64"/>
                    <a:pt x="1439" y="59"/>
                    <a:pt x="1439" y="55"/>
                  </a:cubicBezTo>
                  <a:cubicBezTo>
                    <a:pt x="1439" y="52"/>
                    <a:pt x="1438" y="47"/>
                    <a:pt x="1438" y="44"/>
                  </a:cubicBezTo>
                  <a:cubicBezTo>
                    <a:pt x="1437" y="39"/>
                    <a:pt x="1435" y="36"/>
                    <a:pt x="1434" y="32"/>
                  </a:cubicBezTo>
                  <a:cubicBezTo>
                    <a:pt x="1434" y="29"/>
                    <a:pt x="1428" y="28"/>
                    <a:pt x="1426" y="27"/>
                  </a:cubicBezTo>
                  <a:cubicBezTo>
                    <a:pt x="1425" y="27"/>
                    <a:pt x="1424" y="27"/>
                    <a:pt x="1423" y="26"/>
                  </a:cubicBezTo>
                  <a:close/>
                  <a:moveTo>
                    <a:pt x="726" y="594"/>
                  </a:moveTo>
                  <a:cubicBezTo>
                    <a:pt x="723" y="594"/>
                    <a:pt x="720" y="592"/>
                    <a:pt x="720" y="598"/>
                  </a:cubicBezTo>
                  <a:cubicBezTo>
                    <a:pt x="720" y="601"/>
                    <a:pt x="721" y="603"/>
                    <a:pt x="721" y="606"/>
                  </a:cubicBezTo>
                  <a:cubicBezTo>
                    <a:pt x="721" y="609"/>
                    <a:pt x="721" y="612"/>
                    <a:pt x="721" y="615"/>
                  </a:cubicBezTo>
                  <a:cubicBezTo>
                    <a:pt x="721" y="618"/>
                    <a:pt x="721" y="621"/>
                    <a:pt x="721" y="624"/>
                  </a:cubicBezTo>
                  <a:cubicBezTo>
                    <a:pt x="721" y="627"/>
                    <a:pt x="722" y="629"/>
                    <a:pt x="723" y="631"/>
                  </a:cubicBezTo>
                  <a:cubicBezTo>
                    <a:pt x="724" y="635"/>
                    <a:pt x="725" y="639"/>
                    <a:pt x="726" y="642"/>
                  </a:cubicBezTo>
                  <a:cubicBezTo>
                    <a:pt x="727" y="646"/>
                    <a:pt x="728" y="649"/>
                    <a:pt x="729" y="653"/>
                  </a:cubicBezTo>
                  <a:cubicBezTo>
                    <a:pt x="730" y="656"/>
                    <a:pt x="731" y="656"/>
                    <a:pt x="732" y="658"/>
                  </a:cubicBezTo>
                  <a:cubicBezTo>
                    <a:pt x="733" y="660"/>
                    <a:pt x="735" y="661"/>
                    <a:pt x="737" y="661"/>
                  </a:cubicBezTo>
                  <a:cubicBezTo>
                    <a:pt x="739" y="662"/>
                    <a:pt x="743" y="660"/>
                    <a:pt x="745" y="659"/>
                  </a:cubicBezTo>
                  <a:cubicBezTo>
                    <a:pt x="748" y="657"/>
                    <a:pt x="750" y="658"/>
                    <a:pt x="751" y="655"/>
                  </a:cubicBezTo>
                  <a:cubicBezTo>
                    <a:pt x="752" y="652"/>
                    <a:pt x="751" y="650"/>
                    <a:pt x="751" y="648"/>
                  </a:cubicBezTo>
                  <a:cubicBezTo>
                    <a:pt x="751" y="645"/>
                    <a:pt x="749" y="643"/>
                    <a:pt x="749" y="641"/>
                  </a:cubicBezTo>
                  <a:cubicBezTo>
                    <a:pt x="749" y="639"/>
                    <a:pt x="746" y="637"/>
                    <a:pt x="745" y="636"/>
                  </a:cubicBezTo>
                  <a:cubicBezTo>
                    <a:pt x="743" y="634"/>
                    <a:pt x="742" y="632"/>
                    <a:pt x="740" y="630"/>
                  </a:cubicBezTo>
                  <a:cubicBezTo>
                    <a:pt x="739" y="628"/>
                    <a:pt x="738" y="627"/>
                    <a:pt x="738" y="624"/>
                  </a:cubicBezTo>
                  <a:cubicBezTo>
                    <a:pt x="738" y="622"/>
                    <a:pt x="735" y="620"/>
                    <a:pt x="735" y="617"/>
                  </a:cubicBezTo>
                  <a:cubicBezTo>
                    <a:pt x="735" y="615"/>
                    <a:pt x="734" y="613"/>
                    <a:pt x="733" y="611"/>
                  </a:cubicBezTo>
                  <a:cubicBezTo>
                    <a:pt x="732" y="609"/>
                    <a:pt x="732" y="608"/>
                    <a:pt x="731" y="606"/>
                  </a:cubicBezTo>
                  <a:cubicBezTo>
                    <a:pt x="730" y="604"/>
                    <a:pt x="730" y="601"/>
                    <a:pt x="729" y="600"/>
                  </a:cubicBezTo>
                  <a:cubicBezTo>
                    <a:pt x="729" y="598"/>
                    <a:pt x="728" y="597"/>
                    <a:pt x="727" y="596"/>
                  </a:cubicBezTo>
                  <a:cubicBezTo>
                    <a:pt x="726" y="595"/>
                    <a:pt x="727" y="598"/>
                    <a:pt x="726" y="594"/>
                  </a:cubicBezTo>
                  <a:close/>
                  <a:moveTo>
                    <a:pt x="744" y="742"/>
                  </a:moveTo>
                  <a:cubicBezTo>
                    <a:pt x="742" y="743"/>
                    <a:pt x="739" y="741"/>
                    <a:pt x="738" y="739"/>
                  </a:cubicBezTo>
                  <a:cubicBezTo>
                    <a:pt x="736" y="738"/>
                    <a:pt x="736" y="735"/>
                    <a:pt x="735" y="733"/>
                  </a:cubicBezTo>
                  <a:cubicBezTo>
                    <a:pt x="735" y="731"/>
                    <a:pt x="733" y="730"/>
                    <a:pt x="733" y="727"/>
                  </a:cubicBezTo>
                  <a:cubicBezTo>
                    <a:pt x="733" y="724"/>
                    <a:pt x="735" y="722"/>
                    <a:pt x="733" y="719"/>
                  </a:cubicBezTo>
                  <a:cubicBezTo>
                    <a:pt x="731" y="716"/>
                    <a:pt x="728" y="716"/>
                    <a:pt x="729" y="712"/>
                  </a:cubicBezTo>
                  <a:cubicBezTo>
                    <a:pt x="729" y="710"/>
                    <a:pt x="735" y="709"/>
                    <a:pt x="737" y="710"/>
                  </a:cubicBezTo>
                  <a:cubicBezTo>
                    <a:pt x="740" y="710"/>
                    <a:pt x="743" y="709"/>
                    <a:pt x="746" y="710"/>
                  </a:cubicBezTo>
                  <a:cubicBezTo>
                    <a:pt x="747" y="710"/>
                    <a:pt x="748" y="710"/>
                    <a:pt x="749" y="711"/>
                  </a:cubicBezTo>
                  <a:cubicBezTo>
                    <a:pt x="752" y="712"/>
                    <a:pt x="753" y="713"/>
                    <a:pt x="755" y="714"/>
                  </a:cubicBezTo>
                  <a:cubicBezTo>
                    <a:pt x="756" y="716"/>
                    <a:pt x="759" y="718"/>
                    <a:pt x="760" y="721"/>
                  </a:cubicBezTo>
                  <a:cubicBezTo>
                    <a:pt x="762" y="724"/>
                    <a:pt x="765" y="725"/>
                    <a:pt x="766" y="728"/>
                  </a:cubicBezTo>
                  <a:cubicBezTo>
                    <a:pt x="766" y="730"/>
                    <a:pt x="768" y="733"/>
                    <a:pt x="768" y="735"/>
                  </a:cubicBezTo>
                  <a:cubicBezTo>
                    <a:pt x="769" y="738"/>
                    <a:pt x="767" y="738"/>
                    <a:pt x="764" y="740"/>
                  </a:cubicBezTo>
                  <a:cubicBezTo>
                    <a:pt x="763" y="741"/>
                    <a:pt x="764" y="743"/>
                    <a:pt x="761" y="743"/>
                  </a:cubicBezTo>
                  <a:cubicBezTo>
                    <a:pt x="758" y="744"/>
                    <a:pt x="754" y="744"/>
                    <a:pt x="752" y="744"/>
                  </a:cubicBezTo>
                  <a:cubicBezTo>
                    <a:pt x="750" y="743"/>
                    <a:pt x="747" y="743"/>
                    <a:pt x="745" y="743"/>
                  </a:cubicBezTo>
                  <a:cubicBezTo>
                    <a:pt x="745" y="743"/>
                    <a:pt x="744" y="743"/>
                    <a:pt x="744" y="742"/>
                  </a:cubicBezTo>
                  <a:close/>
                  <a:moveTo>
                    <a:pt x="752" y="770"/>
                  </a:moveTo>
                  <a:cubicBezTo>
                    <a:pt x="749" y="771"/>
                    <a:pt x="744" y="771"/>
                    <a:pt x="740" y="771"/>
                  </a:cubicBezTo>
                  <a:cubicBezTo>
                    <a:pt x="737" y="771"/>
                    <a:pt x="733" y="771"/>
                    <a:pt x="731" y="768"/>
                  </a:cubicBezTo>
                  <a:cubicBezTo>
                    <a:pt x="729" y="766"/>
                    <a:pt x="728" y="765"/>
                    <a:pt x="727" y="762"/>
                  </a:cubicBezTo>
                  <a:cubicBezTo>
                    <a:pt x="725" y="757"/>
                    <a:pt x="727" y="755"/>
                    <a:pt x="731" y="755"/>
                  </a:cubicBezTo>
                  <a:cubicBezTo>
                    <a:pt x="732" y="755"/>
                    <a:pt x="735" y="753"/>
                    <a:pt x="736" y="753"/>
                  </a:cubicBezTo>
                  <a:cubicBezTo>
                    <a:pt x="737" y="752"/>
                    <a:pt x="740" y="752"/>
                    <a:pt x="742" y="751"/>
                  </a:cubicBezTo>
                  <a:cubicBezTo>
                    <a:pt x="744" y="751"/>
                    <a:pt x="745" y="750"/>
                    <a:pt x="747" y="749"/>
                  </a:cubicBezTo>
                  <a:cubicBezTo>
                    <a:pt x="749" y="749"/>
                    <a:pt x="751" y="748"/>
                    <a:pt x="753" y="748"/>
                  </a:cubicBezTo>
                  <a:cubicBezTo>
                    <a:pt x="757" y="747"/>
                    <a:pt x="759" y="748"/>
                    <a:pt x="764" y="748"/>
                  </a:cubicBezTo>
                  <a:cubicBezTo>
                    <a:pt x="769" y="748"/>
                    <a:pt x="771" y="747"/>
                    <a:pt x="776" y="749"/>
                  </a:cubicBezTo>
                  <a:cubicBezTo>
                    <a:pt x="778" y="750"/>
                    <a:pt x="777" y="756"/>
                    <a:pt x="777" y="757"/>
                  </a:cubicBezTo>
                  <a:cubicBezTo>
                    <a:pt x="776" y="760"/>
                    <a:pt x="776" y="761"/>
                    <a:pt x="775" y="764"/>
                  </a:cubicBezTo>
                  <a:cubicBezTo>
                    <a:pt x="775" y="766"/>
                    <a:pt x="772" y="766"/>
                    <a:pt x="771" y="767"/>
                  </a:cubicBezTo>
                  <a:cubicBezTo>
                    <a:pt x="768" y="767"/>
                    <a:pt x="766" y="767"/>
                    <a:pt x="764" y="767"/>
                  </a:cubicBezTo>
                  <a:cubicBezTo>
                    <a:pt x="761" y="767"/>
                    <a:pt x="760" y="768"/>
                    <a:pt x="758" y="768"/>
                  </a:cubicBezTo>
                  <a:cubicBezTo>
                    <a:pt x="757" y="768"/>
                    <a:pt x="755" y="769"/>
                    <a:pt x="754" y="769"/>
                  </a:cubicBezTo>
                  <a:cubicBezTo>
                    <a:pt x="753" y="769"/>
                    <a:pt x="752" y="770"/>
                    <a:pt x="752" y="770"/>
                  </a:cubicBezTo>
                  <a:close/>
                  <a:moveTo>
                    <a:pt x="762" y="785"/>
                  </a:moveTo>
                  <a:cubicBezTo>
                    <a:pt x="760" y="786"/>
                    <a:pt x="750" y="785"/>
                    <a:pt x="746" y="784"/>
                  </a:cubicBezTo>
                  <a:cubicBezTo>
                    <a:pt x="745" y="784"/>
                    <a:pt x="745" y="784"/>
                    <a:pt x="744" y="784"/>
                  </a:cubicBezTo>
                  <a:cubicBezTo>
                    <a:pt x="741" y="783"/>
                    <a:pt x="737" y="784"/>
                    <a:pt x="734" y="784"/>
                  </a:cubicBezTo>
                  <a:cubicBezTo>
                    <a:pt x="730" y="784"/>
                    <a:pt x="740" y="781"/>
                    <a:pt x="741" y="780"/>
                  </a:cubicBezTo>
                  <a:cubicBezTo>
                    <a:pt x="741" y="780"/>
                    <a:pt x="742" y="780"/>
                    <a:pt x="743" y="780"/>
                  </a:cubicBezTo>
                  <a:cubicBezTo>
                    <a:pt x="746" y="779"/>
                    <a:pt x="748" y="780"/>
                    <a:pt x="752" y="778"/>
                  </a:cubicBezTo>
                  <a:cubicBezTo>
                    <a:pt x="754" y="776"/>
                    <a:pt x="754" y="774"/>
                    <a:pt x="756" y="772"/>
                  </a:cubicBezTo>
                  <a:cubicBezTo>
                    <a:pt x="760" y="771"/>
                    <a:pt x="769" y="771"/>
                    <a:pt x="773" y="771"/>
                  </a:cubicBezTo>
                  <a:cubicBezTo>
                    <a:pt x="776" y="771"/>
                    <a:pt x="776" y="769"/>
                    <a:pt x="778" y="772"/>
                  </a:cubicBezTo>
                  <a:cubicBezTo>
                    <a:pt x="779" y="775"/>
                    <a:pt x="777" y="777"/>
                    <a:pt x="776" y="779"/>
                  </a:cubicBezTo>
                  <a:cubicBezTo>
                    <a:pt x="775" y="781"/>
                    <a:pt x="775" y="781"/>
                    <a:pt x="772" y="781"/>
                  </a:cubicBezTo>
                  <a:cubicBezTo>
                    <a:pt x="770" y="780"/>
                    <a:pt x="768" y="781"/>
                    <a:pt x="767" y="782"/>
                  </a:cubicBezTo>
                  <a:cubicBezTo>
                    <a:pt x="764" y="782"/>
                    <a:pt x="764" y="783"/>
                    <a:pt x="762" y="785"/>
                  </a:cubicBezTo>
                  <a:close/>
                  <a:moveTo>
                    <a:pt x="776" y="794"/>
                  </a:moveTo>
                  <a:cubicBezTo>
                    <a:pt x="774" y="793"/>
                    <a:pt x="771" y="797"/>
                    <a:pt x="769" y="798"/>
                  </a:cubicBezTo>
                  <a:cubicBezTo>
                    <a:pt x="767" y="798"/>
                    <a:pt x="764" y="800"/>
                    <a:pt x="763" y="802"/>
                  </a:cubicBezTo>
                  <a:cubicBezTo>
                    <a:pt x="763" y="805"/>
                    <a:pt x="756" y="804"/>
                    <a:pt x="754" y="804"/>
                  </a:cubicBezTo>
                  <a:cubicBezTo>
                    <a:pt x="751" y="804"/>
                    <a:pt x="749" y="802"/>
                    <a:pt x="748" y="800"/>
                  </a:cubicBezTo>
                  <a:cubicBezTo>
                    <a:pt x="746" y="797"/>
                    <a:pt x="750" y="796"/>
                    <a:pt x="751" y="795"/>
                  </a:cubicBezTo>
                  <a:cubicBezTo>
                    <a:pt x="752" y="793"/>
                    <a:pt x="757" y="792"/>
                    <a:pt x="759" y="791"/>
                  </a:cubicBezTo>
                  <a:cubicBezTo>
                    <a:pt x="761" y="791"/>
                    <a:pt x="761" y="786"/>
                    <a:pt x="762" y="785"/>
                  </a:cubicBezTo>
                  <a:cubicBezTo>
                    <a:pt x="763" y="783"/>
                    <a:pt x="770" y="783"/>
                    <a:pt x="772" y="782"/>
                  </a:cubicBezTo>
                  <a:cubicBezTo>
                    <a:pt x="774" y="781"/>
                    <a:pt x="776" y="781"/>
                    <a:pt x="779" y="781"/>
                  </a:cubicBezTo>
                  <a:cubicBezTo>
                    <a:pt x="781" y="781"/>
                    <a:pt x="782" y="782"/>
                    <a:pt x="781" y="784"/>
                  </a:cubicBezTo>
                  <a:cubicBezTo>
                    <a:pt x="780" y="786"/>
                    <a:pt x="779" y="788"/>
                    <a:pt x="778" y="789"/>
                  </a:cubicBezTo>
                  <a:cubicBezTo>
                    <a:pt x="777" y="790"/>
                    <a:pt x="776" y="792"/>
                    <a:pt x="776" y="794"/>
                  </a:cubicBezTo>
                  <a:close/>
                  <a:moveTo>
                    <a:pt x="878" y="722"/>
                  </a:moveTo>
                  <a:cubicBezTo>
                    <a:pt x="877" y="721"/>
                    <a:pt x="871" y="723"/>
                    <a:pt x="870" y="723"/>
                  </a:cubicBezTo>
                  <a:cubicBezTo>
                    <a:pt x="868" y="724"/>
                    <a:pt x="866" y="727"/>
                    <a:pt x="866" y="729"/>
                  </a:cubicBezTo>
                  <a:cubicBezTo>
                    <a:pt x="866" y="731"/>
                    <a:pt x="867" y="733"/>
                    <a:pt x="868" y="734"/>
                  </a:cubicBezTo>
                  <a:cubicBezTo>
                    <a:pt x="868" y="734"/>
                    <a:pt x="857" y="734"/>
                    <a:pt x="856" y="733"/>
                  </a:cubicBezTo>
                  <a:cubicBezTo>
                    <a:pt x="854" y="733"/>
                    <a:pt x="852" y="728"/>
                    <a:pt x="850" y="727"/>
                  </a:cubicBezTo>
                  <a:cubicBezTo>
                    <a:pt x="848" y="725"/>
                    <a:pt x="845" y="723"/>
                    <a:pt x="842" y="722"/>
                  </a:cubicBezTo>
                  <a:cubicBezTo>
                    <a:pt x="841" y="721"/>
                    <a:pt x="839" y="721"/>
                    <a:pt x="837" y="721"/>
                  </a:cubicBezTo>
                  <a:cubicBezTo>
                    <a:pt x="835" y="721"/>
                    <a:pt x="834" y="722"/>
                    <a:pt x="832" y="722"/>
                  </a:cubicBezTo>
                  <a:cubicBezTo>
                    <a:pt x="830" y="721"/>
                    <a:pt x="831" y="721"/>
                    <a:pt x="831" y="718"/>
                  </a:cubicBezTo>
                  <a:cubicBezTo>
                    <a:pt x="831" y="715"/>
                    <a:pt x="830" y="713"/>
                    <a:pt x="829" y="712"/>
                  </a:cubicBezTo>
                  <a:cubicBezTo>
                    <a:pt x="828" y="709"/>
                    <a:pt x="821" y="709"/>
                    <a:pt x="819" y="710"/>
                  </a:cubicBezTo>
                  <a:cubicBezTo>
                    <a:pt x="817" y="710"/>
                    <a:pt x="815" y="712"/>
                    <a:pt x="813" y="713"/>
                  </a:cubicBezTo>
                  <a:cubicBezTo>
                    <a:pt x="811" y="715"/>
                    <a:pt x="811" y="718"/>
                    <a:pt x="808" y="719"/>
                  </a:cubicBezTo>
                  <a:cubicBezTo>
                    <a:pt x="806" y="721"/>
                    <a:pt x="802" y="724"/>
                    <a:pt x="801" y="725"/>
                  </a:cubicBezTo>
                  <a:cubicBezTo>
                    <a:pt x="799" y="727"/>
                    <a:pt x="808" y="725"/>
                    <a:pt x="808" y="725"/>
                  </a:cubicBezTo>
                  <a:cubicBezTo>
                    <a:pt x="811" y="725"/>
                    <a:pt x="814" y="724"/>
                    <a:pt x="817" y="724"/>
                  </a:cubicBezTo>
                  <a:cubicBezTo>
                    <a:pt x="819" y="724"/>
                    <a:pt x="822" y="723"/>
                    <a:pt x="824" y="724"/>
                  </a:cubicBezTo>
                  <a:cubicBezTo>
                    <a:pt x="825" y="724"/>
                    <a:pt x="822" y="730"/>
                    <a:pt x="822" y="731"/>
                  </a:cubicBezTo>
                  <a:cubicBezTo>
                    <a:pt x="821" y="733"/>
                    <a:pt x="821" y="734"/>
                    <a:pt x="820" y="736"/>
                  </a:cubicBezTo>
                  <a:cubicBezTo>
                    <a:pt x="820" y="738"/>
                    <a:pt x="822" y="740"/>
                    <a:pt x="823" y="740"/>
                  </a:cubicBezTo>
                  <a:cubicBezTo>
                    <a:pt x="825" y="741"/>
                    <a:pt x="827" y="745"/>
                    <a:pt x="829" y="745"/>
                  </a:cubicBezTo>
                  <a:cubicBezTo>
                    <a:pt x="830" y="746"/>
                    <a:pt x="832" y="747"/>
                    <a:pt x="834" y="748"/>
                  </a:cubicBezTo>
                  <a:cubicBezTo>
                    <a:pt x="836" y="750"/>
                    <a:pt x="836" y="748"/>
                    <a:pt x="836" y="751"/>
                  </a:cubicBezTo>
                  <a:cubicBezTo>
                    <a:pt x="836" y="753"/>
                    <a:pt x="828" y="754"/>
                    <a:pt x="826" y="755"/>
                  </a:cubicBezTo>
                  <a:cubicBezTo>
                    <a:pt x="823" y="756"/>
                    <a:pt x="834" y="762"/>
                    <a:pt x="834" y="762"/>
                  </a:cubicBezTo>
                  <a:cubicBezTo>
                    <a:pt x="835" y="763"/>
                    <a:pt x="835" y="763"/>
                    <a:pt x="836" y="763"/>
                  </a:cubicBezTo>
                  <a:cubicBezTo>
                    <a:pt x="839" y="764"/>
                    <a:pt x="841" y="764"/>
                    <a:pt x="842" y="767"/>
                  </a:cubicBezTo>
                  <a:cubicBezTo>
                    <a:pt x="843" y="770"/>
                    <a:pt x="841" y="770"/>
                    <a:pt x="840" y="773"/>
                  </a:cubicBezTo>
                  <a:cubicBezTo>
                    <a:pt x="839" y="774"/>
                    <a:pt x="839" y="776"/>
                    <a:pt x="838" y="778"/>
                  </a:cubicBezTo>
                  <a:cubicBezTo>
                    <a:pt x="837" y="781"/>
                    <a:pt x="840" y="783"/>
                    <a:pt x="841" y="785"/>
                  </a:cubicBezTo>
                  <a:cubicBezTo>
                    <a:pt x="843" y="787"/>
                    <a:pt x="845" y="788"/>
                    <a:pt x="841" y="788"/>
                  </a:cubicBezTo>
                  <a:cubicBezTo>
                    <a:pt x="838" y="788"/>
                    <a:pt x="832" y="790"/>
                    <a:pt x="830" y="786"/>
                  </a:cubicBezTo>
                  <a:cubicBezTo>
                    <a:pt x="829" y="784"/>
                    <a:pt x="827" y="783"/>
                    <a:pt x="827" y="779"/>
                  </a:cubicBezTo>
                  <a:cubicBezTo>
                    <a:pt x="827" y="778"/>
                    <a:pt x="825" y="774"/>
                    <a:pt x="824" y="773"/>
                  </a:cubicBezTo>
                  <a:cubicBezTo>
                    <a:pt x="823" y="769"/>
                    <a:pt x="821" y="767"/>
                    <a:pt x="819" y="764"/>
                  </a:cubicBezTo>
                  <a:cubicBezTo>
                    <a:pt x="818" y="761"/>
                    <a:pt x="818" y="758"/>
                    <a:pt x="817" y="755"/>
                  </a:cubicBezTo>
                  <a:cubicBezTo>
                    <a:pt x="816" y="753"/>
                    <a:pt x="816" y="750"/>
                    <a:pt x="815" y="748"/>
                  </a:cubicBezTo>
                  <a:cubicBezTo>
                    <a:pt x="814" y="745"/>
                    <a:pt x="812" y="745"/>
                    <a:pt x="809" y="743"/>
                  </a:cubicBezTo>
                  <a:cubicBezTo>
                    <a:pt x="808" y="742"/>
                    <a:pt x="806" y="740"/>
                    <a:pt x="805" y="740"/>
                  </a:cubicBezTo>
                  <a:cubicBezTo>
                    <a:pt x="803" y="739"/>
                    <a:pt x="802" y="738"/>
                    <a:pt x="800" y="738"/>
                  </a:cubicBezTo>
                  <a:cubicBezTo>
                    <a:pt x="797" y="738"/>
                    <a:pt x="796" y="739"/>
                    <a:pt x="794" y="740"/>
                  </a:cubicBezTo>
                  <a:cubicBezTo>
                    <a:pt x="793" y="741"/>
                    <a:pt x="792" y="743"/>
                    <a:pt x="791" y="745"/>
                  </a:cubicBezTo>
                  <a:cubicBezTo>
                    <a:pt x="791" y="747"/>
                    <a:pt x="789" y="747"/>
                    <a:pt x="790" y="750"/>
                  </a:cubicBezTo>
                  <a:cubicBezTo>
                    <a:pt x="791" y="752"/>
                    <a:pt x="792" y="754"/>
                    <a:pt x="793" y="755"/>
                  </a:cubicBezTo>
                  <a:cubicBezTo>
                    <a:pt x="793" y="756"/>
                    <a:pt x="791" y="760"/>
                    <a:pt x="791" y="761"/>
                  </a:cubicBezTo>
                  <a:cubicBezTo>
                    <a:pt x="791" y="763"/>
                    <a:pt x="791" y="763"/>
                    <a:pt x="791" y="765"/>
                  </a:cubicBezTo>
                  <a:cubicBezTo>
                    <a:pt x="791" y="767"/>
                    <a:pt x="791" y="770"/>
                    <a:pt x="791" y="772"/>
                  </a:cubicBezTo>
                  <a:cubicBezTo>
                    <a:pt x="792" y="773"/>
                    <a:pt x="791" y="775"/>
                    <a:pt x="792" y="776"/>
                  </a:cubicBezTo>
                  <a:cubicBezTo>
                    <a:pt x="793" y="779"/>
                    <a:pt x="793" y="779"/>
                    <a:pt x="796" y="780"/>
                  </a:cubicBezTo>
                  <a:cubicBezTo>
                    <a:pt x="797" y="781"/>
                    <a:pt x="799" y="781"/>
                    <a:pt x="801" y="782"/>
                  </a:cubicBezTo>
                  <a:cubicBezTo>
                    <a:pt x="802" y="783"/>
                    <a:pt x="803" y="785"/>
                    <a:pt x="803" y="786"/>
                  </a:cubicBezTo>
                  <a:cubicBezTo>
                    <a:pt x="804" y="787"/>
                    <a:pt x="802" y="791"/>
                    <a:pt x="802" y="793"/>
                  </a:cubicBezTo>
                  <a:cubicBezTo>
                    <a:pt x="802" y="796"/>
                    <a:pt x="804" y="797"/>
                    <a:pt x="805" y="799"/>
                  </a:cubicBezTo>
                  <a:cubicBezTo>
                    <a:pt x="806" y="801"/>
                    <a:pt x="801" y="802"/>
                    <a:pt x="801" y="802"/>
                  </a:cubicBezTo>
                  <a:cubicBezTo>
                    <a:pt x="798" y="803"/>
                    <a:pt x="798" y="802"/>
                    <a:pt x="796" y="801"/>
                  </a:cubicBezTo>
                  <a:cubicBezTo>
                    <a:pt x="795" y="800"/>
                    <a:pt x="794" y="795"/>
                    <a:pt x="794" y="794"/>
                  </a:cubicBezTo>
                  <a:cubicBezTo>
                    <a:pt x="793" y="792"/>
                    <a:pt x="792" y="791"/>
                    <a:pt x="789" y="790"/>
                  </a:cubicBezTo>
                  <a:cubicBezTo>
                    <a:pt x="788" y="790"/>
                    <a:pt x="785" y="791"/>
                    <a:pt x="784" y="791"/>
                  </a:cubicBezTo>
                  <a:cubicBezTo>
                    <a:pt x="783" y="792"/>
                    <a:pt x="783" y="793"/>
                    <a:pt x="782" y="794"/>
                  </a:cubicBezTo>
                  <a:cubicBezTo>
                    <a:pt x="781" y="794"/>
                    <a:pt x="781" y="797"/>
                    <a:pt x="781" y="798"/>
                  </a:cubicBezTo>
                  <a:cubicBezTo>
                    <a:pt x="781" y="800"/>
                    <a:pt x="780" y="802"/>
                    <a:pt x="781" y="803"/>
                  </a:cubicBezTo>
                  <a:cubicBezTo>
                    <a:pt x="781" y="805"/>
                    <a:pt x="781" y="806"/>
                    <a:pt x="779" y="807"/>
                  </a:cubicBezTo>
                  <a:cubicBezTo>
                    <a:pt x="775" y="809"/>
                    <a:pt x="771" y="807"/>
                    <a:pt x="767" y="808"/>
                  </a:cubicBezTo>
                  <a:cubicBezTo>
                    <a:pt x="767" y="808"/>
                    <a:pt x="765" y="815"/>
                    <a:pt x="764" y="816"/>
                  </a:cubicBezTo>
                  <a:cubicBezTo>
                    <a:pt x="763" y="816"/>
                    <a:pt x="763" y="821"/>
                    <a:pt x="762" y="821"/>
                  </a:cubicBezTo>
                  <a:cubicBezTo>
                    <a:pt x="762" y="824"/>
                    <a:pt x="764" y="826"/>
                    <a:pt x="766" y="827"/>
                  </a:cubicBezTo>
                  <a:cubicBezTo>
                    <a:pt x="769" y="828"/>
                    <a:pt x="771" y="828"/>
                    <a:pt x="774" y="827"/>
                  </a:cubicBezTo>
                  <a:cubicBezTo>
                    <a:pt x="778" y="826"/>
                    <a:pt x="780" y="825"/>
                    <a:pt x="785" y="825"/>
                  </a:cubicBezTo>
                  <a:cubicBezTo>
                    <a:pt x="787" y="825"/>
                    <a:pt x="789" y="823"/>
                    <a:pt x="792" y="823"/>
                  </a:cubicBezTo>
                  <a:cubicBezTo>
                    <a:pt x="795" y="823"/>
                    <a:pt x="798" y="821"/>
                    <a:pt x="801" y="821"/>
                  </a:cubicBezTo>
                  <a:cubicBezTo>
                    <a:pt x="803" y="820"/>
                    <a:pt x="805" y="819"/>
                    <a:pt x="807" y="819"/>
                  </a:cubicBezTo>
                  <a:cubicBezTo>
                    <a:pt x="807" y="819"/>
                    <a:pt x="807" y="819"/>
                    <a:pt x="808" y="819"/>
                  </a:cubicBezTo>
                  <a:cubicBezTo>
                    <a:pt x="810" y="819"/>
                    <a:pt x="811" y="818"/>
                    <a:pt x="814" y="818"/>
                  </a:cubicBezTo>
                  <a:cubicBezTo>
                    <a:pt x="815" y="818"/>
                    <a:pt x="818" y="817"/>
                    <a:pt x="821" y="817"/>
                  </a:cubicBezTo>
                  <a:cubicBezTo>
                    <a:pt x="824" y="817"/>
                    <a:pt x="824" y="817"/>
                    <a:pt x="828" y="816"/>
                  </a:cubicBezTo>
                  <a:cubicBezTo>
                    <a:pt x="831" y="816"/>
                    <a:pt x="832" y="814"/>
                    <a:pt x="835" y="814"/>
                  </a:cubicBezTo>
                  <a:cubicBezTo>
                    <a:pt x="838" y="814"/>
                    <a:pt x="841" y="814"/>
                    <a:pt x="843" y="814"/>
                  </a:cubicBezTo>
                  <a:cubicBezTo>
                    <a:pt x="847" y="814"/>
                    <a:pt x="847" y="814"/>
                    <a:pt x="846" y="818"/>
                  </a:cubicBezTo>
                  <a:cubicBezTo>
                    <a:pt x="845" y="821"/>
                    <a:pt x="841" y="821"/>
                    <a:pt x="838" y="823"/>
                  </a:cubicBezTo>
                  <a:cubicBezTo>
                    <a:pt x="837" y="825"/>
                    <a:pt x="837" y="825"/>
                    <a:pt x="836" y="828"/>
                  </a:cubicBezTo>
                  <a:cubicBezTo>
                    <a:pt x="836" y="829"/>
                    <a:pt x="834" y="830"/>
                    <a:pt x="832" y="831"/>
                  </a:cubicBezTo>
                  <a:cubicBezTo>
                    <a:pt x="829" y="833"/>
                    <a:pt x="824" y="833"/>
                    <a:pt x="821" y="834"/>
                  </a:cubicBezTo>
                  <a:cubicBezTo>
                    <a:pt x="819" y="834"/>
                    <a:pt x="816" y="836"/>
                    <a:pt x="815" y="838"/>
                  </a:cubicBezTo>
                  <a:cubicBezTo>
                    <a:pt x="814" y="840"/>
                    <a:pt x="814" y="841"/>
                    <a:pt x="817" y="842"/>
                  </a:cubicBezTo>
                  <a:cubicBezTo>
                    <a:pt x="819" y="843"/>
                    <a:pt x="818" y="845"/>
                    <a:pt x="818" y="847"/>
                  </a:cubicBezTo>
                  <a:cubicBezTo>
                    <a:pt x="817" y="849"/>
                    <a:pt x="814" y="850"/>
                    <a:pt x="814" y="852"/>
                  </a:cubicBezTo>
                  <a:cubicBezTo>
                    <a:pt x="814" y="853"/>
                    <a:pt x="820" y="855"/>
                    <a:pt x="821" y="855"/>
                  </a:cubicBezTo>
                  <a:cubicBezTo>
                    <a:pt x="823" y="855"/>
                    <a:pt x="823" y="857"/>
                    <a:pt x="823" y="859"/>
                  </a:cubicBezTo>
                  <a:cubicBezTo>
                    <a:pt x="821" y="861"/>
                    <a:pt x="819" y="860"/>
                    <a:pt x="819" y="863"/>
                  </a:cubicBezTo>
                  <a:cubicBezTo>
                    <a:pt x="819" y="864"/>
                    <a:pt x="818" y="867"/>
                    <a:pt x="818" y="868"/>
                  </a:cubicBezTo>
                  <a:cubicBezTo>
                    <a:pt x="817" y="869"/>
                    <a:pt x="817" y="870"/>
                    <a:pt x="817" y="871"/>
                  </a:cubicBezTo>
                  <a:cubicBezTo>
                    <a:pt x="816" y="873"/>
                    <a:pt x="815" y="875"/>
                    <a:pt x="817" y="877"/>
                  </a:cubicBezTo>
                  <a:cubicBezTo>
                    <a:pt x="818" y="879"/>
                    <a:pt x="817" y="881"/>
                    <a:pt x="819" y="883"/>
                  </a:cubicBezTo>
                  <a:cubicBezTo>
                    <a:pt x="821" y="885"/>
                    <a:pt x="822" y="884"/>
                    <a:pt x="823" y="887"/>
                  </a:cubicBezTo>
                  <a:cubicBezTo>
                    <a:pt x="823" y="888"/>
                    <a:pt x="827" y="887"/>
                    <a:pt x="828" y="887"/>
                  </a:cubicBezTo>
                  <a:cubicBezTo>
                    <a:pt x="832" y="886"/>
                    <a:pt x="833" y="885"/>
                    <a:pt x="838" y="885"/>
                  </a:cubicBezTo>
                  <a:cubicBezTo>
                    <a:pt x="839" y="885"/>
                    <a:pt x="840" y="885"/>
                    <a:pt x="841" y="885"/>
                  </a:cubicBezTo>
                  <a:cubicBezTo>
                    <a:pt x="843" y="885"/>
                    <a:pt x="843" y="881"/>
                    <a:pt x="844" y="879"/>
                  </a:cubicBezTo>
                  <a:cubicBezTo>
                    <a:pt x="845" y="877"/>
                    <a:pt x="855" y="878"/>
                    <a:pt x="857" y="879"/>
                  </a:cubicBezTo>
                  <a:cubicBezTo>
                    <a:pt x="859" y="880"/>
                    <a:pt x="860" y="881"/>
                    <a:pt x="861" y="882"/>
                  </a:cubicBezTo>
                  <a:cubicBezTo>
                    <a:pt x="863" y="884"/>
                    <a:pt x="866" y="885"/>
                    <a:pt x="867" y="885"/>
                  </a:cubicBezTo>
                  <a:cubicBezTo>
                    <a:pt x="869" y="887"/>
                    <a:pt x="873" y="886"/>
                    <a:pt x="875" y="885"/>
                  </a:cubicBezTo>
                  <a:cubicBezTo>
                    <a:pt x="876" y="885"/>
                    <a:pt x="878" y="881"/>
                    <a:pt x="878" y="879"/>
                  </a:cubicBezTo>
                  <a:cubicBezTo>
                    <a:pt x="878" y="878"/>
                    <a:pt x="885" y="878"/>
                    <a:pt x="886" y="878"/>
                  </a:cubicBezTo>
                  <a:cubicBezTo>
                    <a:pt x="888" y="878"/>
                    <a:pt x="889" y="877"/>
                    <a:pt x="889" y="876"/>
                  </a:cubicBezTo>
                  <a:cubicBezTo>
                    <a:pt x="890" y="874"/>
                    <a:pt x="888" y="871"/>
                    <a:pt x="888" y="870"/>
                  </a:cubicBezTo>
                  <a:cubicBezTo>
                    <a:pt x="887" y="868"/>
                    <a:pt x="884" y="867"/>
                    <a:pt x="883" y="865"/>
                  </a:cubicBezTo>
                  <a:cubicBezTo>
                    <a:pt x="882" y="864"/>
                    <a:pt x="883" y="860"/>
                    <a:pt x="882" y="858"/>
                  </a:cubicBezTo>
                  <a:cubicBezTo>
                    <a:pt x="882" y="856"/>
                    <a:pt x="881" y="853"/>
                    <a:pt x="880" y="852"/>
                  </a:cubicBezTo>
                  <a:cubicBezTo>
                    <a:pt x="878" y="850"/>
                    <a:pt x="883" y="848"/>
                    <a:pt x="884" y="847"/>
                  </a:cubicBezTo>
                  <a:cubicBezTo>
                    <a:pt x="886" y="846"/>
                    <a:pt x="886" y="844"/>
                    <a:pt x="886" y="842"/>
                  </a:cubicBezTo>
                  <a:cubicBezTo>
                    <a:pt x="887" y="839"/>
                    <a:pt x="887" y="836"/>
                    <a:pt x="887" y="832"/>
                  </a:cubicBezTo>
                  <a:cubicBezTo>
                    <a:pt x="887" y="829"/>
                    <a:pt x="892" y="829"/>
                    <a:pt x="893" y="828"/>
                  </a:cubicBezTo>
                  <a:cubicBezTo>
                    <a:pt x="894" y="825"/>
                    <a:pt x="897" y="829"/>
                    <a:pt x="897" y="830"/>
                  </a:cubicBezTo>
                  <a:cubicBezTo>
                    <a:pt x="898" y="833"/>
                    <a:pt x="899" y="835"/>
                    <a:pt x="899" y="838"/>
                  </a:cubicBezTo>
                  <a:cubicBezTo>
                    <a:pt x="899" y="839"/>
                    <a:pt x="901" y="844"/>
                    <a:pt x="902" y="845"/>
                  </a:cubicBezTo>
                  <a:cubicBezTo>
                    <a:pt x="902" y="845"/>
                    <a:pt x="902" y="839"/>
                    <a:pt x="902" y="835"/>
                  </a:cubicBezTo>
                  <a:cubicBezTo>
                    <a:pt x="902" y="831"/>
                    <a:pt x="900" y="827"/>
                    <a:pt x="900" y="823"/>
                  </a:cubicBezTo>
                  <a:cubicBezTo>
                    <a:pt x="900" y="820"/>
                    <a:pt x="901" y="818"/>
                    <a:pt x="901" y="815"/>
                  </a:cubicBezTo>
                  <a:cubicBezTo>
                    <a:pt x="901" y="813"/>
                    <a:pt x="900" y="811"/>
                    <a:pt x="898" y="811"/>
                  </a:cubicBezTo>
                  <a:cubicBezTo>
                    <a:pt x="896" y="810"/>
                    <a:pt x="895" y="811"/>
                    <a:pt x="894" y="810"/>
                  </a:cubicBezTo>
                  <a:cubicBezTo>
                    <a:pt x="893" y="810"/>
                    <a:pt x="893" y="806"/>
                    <a:pt x="893" y="805"/>
                  </a:cubicBezTo>
                  <a:cubicBezTo>
                    <a:pt x="894" y="804"/>
                    <a:pt x="896" y="803"/>
                    <a:pt x="897" y="802"/>
                  </a:cubicBezTo>
                  <a:cubicBezTo>
                    <a:pt x="898" y="800"/>
                    <a:pt x="900" y="799"/>
                    <a:pt x="900" y="797"/>
                  </a:cubicBezTo>
                  <a:cubicBezTo>
                    <a:pt x="901" y="795"/>
                    <a:pt x="900" y="794"/>
                    <a:pt x="900" y="793"/>
                  </a:cubicBezTo>
                  <a:cubicBezTo>
                    <a:pt x="900" y="790"/>
                    <a:pt x="899" y="786"/>
                    <a:pt x="898" y="783"/>
                  </a:cubicBezTo>
                  <a:cubicBezTo>
                    <a:pt x="898" y="781"/>
                    <a:pt x="898" y="778"/>
                    <a:pt x="898" y="775"/>
                  </a:cubicBezTo>
                  <a:cubicBezTo>
                    <a:pt x="898" y="773"/>
                    <a:pt x="899" y="772"/>
                    <a:pt x="899" y="770"/>
                  </a:cubicBezTo>
                  <a:cubicBezTo>
                    <a:pt x="899" y="767"/>
                    <a:pt x="897" y="764"/>
                    <a:pt x="897" y="762"/>
                  </a:cubicBezTo>
                  <a:cubicBezTo>
                    <a:pt x="896" y="760"/>
                    <a:pt x="896" y="758"/>
                    <a:pt x="897" y="756"/>
                  </a:cubicBezTo>
                  <a:cubicBezTo>
                    <a:pt x="899" y="753"/>
                    <a:pt x="899" y="751"/>
                    <a:pt x="899" y="748"/>
                  </a:cubicBezTo>
                  <a:cubicBezTo>
                    <a:pt x="899" y="745"/>
                    <a:pt x="898" y="743"/>
                    <a:pt x="898" y="740"/>
                  </a:cubicBezTo>
                  <a:cubicBezTo>
                    <a:pt x="897" y="738"/>
                    <a:pt x="896" y="737"/>
                    <a:pt x="895" y="736"/>
                  </a:cubicBezTo>
                  <a:cubicBezTo>
                    <a:pt x="893" y="734"/>
                    <a:pt x="892" y="731"/>
                    <a:pt x="890" y="730"/>
                  </a:cubicBezTo>
                  <a:cubicBezTo>
                    <a:pt x="889" y="729"/>
                    <a:pt x="888" y="728"/>
                    <a:pt x="886" y="727"/>
                  </a:cubicBezTo>
                  <a:cubicBezTo>
                    <a:pt x="884" y="726"/>
                    <a:pt x="883" y="724"/>
                    <a:pt x="881" y="723"/>
                  </a:cubicBezTo>
                  <a:cubicBezTo>
                    <a:pt x="880" y="722"/>
                    <a:pt x="881" y="722"/>
                    <a:pt x="878" y="722"/>
                  </a:cubicBezTo>
                  <a:close/>
                  <a:moveTo>
                    <a:pt x="920" y="831"/>
                  </a:moveTo>
                  <a:cubicBezTo>
                    <a:pt x="919" y="829"/>
                    <a:pt x="914" y="833"/>
                    <a:pt x="913" y="835"/>
                  </a:cubicBezTo>
                  <a:cubicBezTo>
                    <a:pt x="913" y="835"/>
                    <a:pt x="913" y="836"/>
                    <a:pt x="912" y="836"/>
                  </a:cubicBezTo>
                  <a:cubicBezTo>
                    <a:pt x="911" y="838"/>
                    <a:pt x="913" y="840"/>
                    <a:pt x="914" y="842"/>
                  </a:cubicBezTo>
                  <a:cubicBezTo>
                    <a:pt x="915" y="843"/>
                    <a:pt x="913" y="846"/>
                    <a:pt x="913" y="848"/>
                  </a:cubicBezTo>
                  <a:cubicBezTo>
                    <a:pt x="913" y="850"/>
                    <a:pt x="918" y="849"/>
                    <a:pt x="918" y="848"/>
                  </a:cubicBezTo>
                  <a:cubicBezTo>
                    <a:pt x="920" y="847"/>
                    <a:pt x="920" y="847"/>
                    <a:pt x="922" y="844"/>
                  </a:cubicBezTo>
                  <a:cubicBezTo>
                    <a:pt x="922" y="843"/>
                    <a:pt x="922" y="841"/>
                    <a:pt x="923" y="840"/>
                  </a:cubicBezTo>
                  <a:cubicBezTo>
                    <a:pt x="923" y="837"/>
                    <a:pt x="923" y="837"/>
                    <a:pt x="923" y="835"/>
                  </a:cubicBezTo>
                  <a:cubicBezTo>
                    <a:pt x="922" y="833"/>
                    <a:pt x="922" y="832"/>
                    <a:pt x="920" y="831"/>
                  </a:cubicBezTo>
                  <a:close/>
                  <a:moveTo>
                    <a:pt x="934" y="821"/>
                  </a:moveTo>
                  <a:cubicBezTo>
                    <a:pt x="933" y="821"/>
                    <a:pt x="933" y="827"/>
                    <a:pt x="933" y="829"/>
                  </a:cubicBezTo>
                  <a:cubicBezTo>
                    <a:pt x="934" y="831"/>
                    <a:pt x="932" y="833"/>
                    <a:pt x="931" y="835"/>
                  </a:cubicBezTo>
                  <a:cubicBezTo>
                    <a:pt x="929" y="836"/>
                    <a:pt x="930" y="838"/>
                    <a:pt x="930" y="838"/>
                  </a:cubicBezTo>
                  <a:cubicBezTo>
                    <a:pt x="931" y="840"/>
                    <a:pt x="937" y="838"/>
                    <a:pt x="937" y="838"/>
                  </a:cubicBezTo>
                  <a:cubicBezTo>
                    <a:pt x="940" y="837"/>
                    <a:pt x="940" y="838"/>
                    <a:pt x="940" y="834"/>
                  </a:cubicBezTo>
                  <a:cubicBezTo>
                    <a:pt x="940" y="832"/>
                    <a:pt x="939" y="829"/>
                    <a:pt x="939" y="827"/>
                  </a:cubicBezTo>
                  <a:cubicBezTo>
                    <a:pt x="938" y="824"/>
                    <a:pt x="937" y="821"/>
                    <a:pt x="936" y="820"/>
                  </a:cubicBezTo>
                  <a:cubicBezTo>
                    <a:pt x="936" y="819"/>
                    <a:pt x="935" y="820"/>
                    <a:pt x="934" y="821"/>
                  </a:cubicBezTo>
                  <a:close/>
                  <a:moveTo>
                    <a:pt x="989" y="933"/>
                  </a:moveTo>
                  <a:cubicBezTo>
                    <a:pt x="988" y="933"/>
                    <a:pt x="980" y="932"/>
                    <a:pt x="977" y="931"/>
                  </a:cubicBezTo>
                  <a:cubicBezTo>
                    <a:pt x="973" y="931"/>
                    <a:pt x="971" y="928"/>
                    <a:pt x="969" y="926"/>
                  </a:cubicBezTo>
                  <a:cubicBezTo>
                    <a:pt x="966" y="923"/>
                    <a:pt x="963" y="920"/>
                    <a:pt x="961" y="918"/>
                  </a:cubicBezTo>
                  <a:cubicBezTo>
                    <a:pt x="959" y="916"/>
                    <a:pt x="958" y="912"/>
                    <a:pt x="957" y="910"/>
                  </a:cubicBezTo>
                  <a:cubicBezTo>
                    <a:pt x="956" y="908"/>
                    <a:pt x="950" y="909"/>
                    <a:pt x="948" y="906"/>
                  </a:cubicBezTo>
                  <a:cubicBezTo>
                    <a:pt x="947" y="902"/>
                    <a:pt x="943" y="902"/>
                    <a:pt x="941" y="900"/>
                  </a:cubicBezTo>
                  <a:cubicBezTo>
                    <a:pt x="938" y="899"/>
                    <a:pt x="939" y="894"/>
                    <a:pt x="939" y="891"/>
                  </a:cubicBezTo>
                  <a:cubicBezTo>
                    <a:pt x="939" y="889"/>
                    <a:pt x="935" y="886"/>
                    <a:pt x="934" y="885"/>
                  </a:cubicBezTo>
                  <a:cubicBezTo>
                    <a:pt x="932" y="883"/>
                    <a:pt x="930" y="881"/>
                    <a:pt x="929" y="878"/>
                  </a:cubicBezTo>
                  <a:cubicBezTo>
                    <a:pt x="928" y="876"/>
                    <a:pt x="930" y="871"/>
                    <a:pt x="931" y="869"/>
                  </a:cubicBezTo>
                  <a:cubicBezTo>
                    <a:pt x="932" y="866"/>
                    <a:pt x="935" y="865"/>
                    <a:pt x="936" y="862"/>
                  </a:cubicBezTo>
                  <a:cubicBezTo>
                    <a:pt x="937" y="859"/>
                    <a:pt x="940" y="858"/>
                    <a:pt x="941" y="855"/>
                  </a:cubicBezTo>
                  <a:cubicBezTo>
                    <a:pt x="943" y="852"/>
                    <a:pt x="941" y="849"/>
                    <a:pt x="941" y="846"/>
                  </a:cubicBezTo>
                  <a:cubicBezTo>
                    <a:pt x="941" y="841"/>
                    <a:pt x="945" y="840"/>
                    <a:pt x="948" y="838"/>
                  </a:cubicBezTo>
                  <a:cubicBezTo>
                    <a:pt x="951" y="837"/>
                    <a:pt x="951" y="834"/>
                    <a:pt x="952" y="831"/>
                  </a:cubicBezTo>
                  <a:cubicBezTo>
                    <a:pt x="953" y="828"/>
                    <a:pt x="955" y="826"/>
                    <a:pt x="958" y="824"/>
                  </a:cubicBezTo>
                  <a:cubicBezTo>
                    <a:pt x="961" y="821"/>
                    <a:pt x="969" y="822"/>
                    <a:pt x="972" y="824"/>
                  </a:cubicBezTo>
                  <a:cubicBezTo>
                    <a:pt x="977" y="826"/>
                    <a:pt x="975" y="829"/>
                    <a:pt x="979" y="833"/>
                  </a:cubicBezTo>
                  <a:cubicBezTo>
                    <a:pt x="981" y="836"/>
                    <a:pt x="982" y="838"/>
                    <a:pt x="984" y="840"/>
                  </a:cubicBezTo>
                  <a:cubicBezTo>
                    <a:pt x="987" y="844"/>
                    <a:pt x="992" y="847"/>
                    <a:pt x="995" y="849"/>
                  </a:cubicBezTo>
                  <a:cubicBezTo>
                    <a:pt x="997" y="850"/>
                    <a:pt x="998" y="853"/>
                    <a:pt x="999" y="856"/>
                  </a:cubicBezTo>
                  <a:cubicBezTo>
                    <a:pt x="999" y="859"/>
                    <a:pt x="1002" y="861"/>
                    <a:pt x="1003" y="865"/>
                  </a:cubicBezTo>
                  <a:cubicBezTo>
                    <a:pt x="1004" y="869"/>
                    <a:pt x="1008" y="867"/>
                    <a:pt x="1006" y="872"/>
                  </a:cubicBezTo>
                  <a:cubicBezTo>
                    <a:pt x="1005" y="880"/>
                    <a:pt x="1007" y="888"/>
                    <a:pt x="1007" y="896"/>
                  </a:cubicBezTo>
                  <a:cubicBezTo>
                    <a:pt x="1007" y="900"/>
                    <a:pt x="1009" y="904"/>
                    <a:pt x="1009" y="907"/>
                  </a:cubicBezTo>
                  <a:cubicBezTo>
                    <a:pt x="1009" y="912"/>
                    <a:pt x="1007" y="915"/>
                    <a:pt x="1006" y="920"/>
                  </a:cubicBezTo>
                  <a:cubicBezTo>
                    <a:pt x="1006" y="924"/>
                    <a:pt x="1005" y="928"/>
                    <a:pt x="1004" y="931"/>
                  </a:cubicBezTo>
                  <a:cubicBezTo>
                    <a:pt x="1004" y="932"/>
                    <a:pt x="994" y="934"/>
                    <a:pt x="993" y="934"/>
                  </a:cubicBezTo>
                  <a:cubicBezTo>
                    <a:pt x="992" y="935"/>
                    <a:pt x="991" y="933"/>
                    <a:pt x="989" y="933"/>
                  </a:cubicBezTo>
                  <a:close/>
                  <a:moveTo>
                    <a:pt x="718" y="833"/>
                  </a:moveTo>
                  <a:cubicBezTo>
                    <a:pt x="718" y="833"/>
                    <a:pt x="714" y="836"/>
                    <a:pt x="713" y="836"/>
                  </a:cubicBezTo>
                  <a:cubicBezTo>
                    <a:pt x="712" y="837"/>
                    <a:pt x="711" y="839"/>
                    <a:pt x="710" y="840"/>
                  </a:cubicBezTo>
                  <a:cubicBezTo>
                    <a:pt x="709" y="841"/>
                    <a:pt x="709" y="843"/>
                    <a:pt x="708" y="844"/>
                  </a:cubicBezTo>
                  <a:cubicBezTo>
                    <a:pt x="708" y="846"/>
                    <a:pt x="707" y="847"/>
                    <a:pt x="706" y="848"/>
                  </a:cubicBezTo>
                  <a:cubicBezTo>
                    <a:pt x="704" y="849"/>
                    <a:pt x="704" y="855"/>
                    <a:pt x="703" y="856"/>
                  </a:cubicBezTo>
                  <a:cubicBezTo>
                    <a:pt x="702" y="859"/>
                    <a:pt x="704" y="861"/>
                    <a:pt x="704" y="864"/>
                  </a:cubicBezTo>
                  <a:cubicBezTo>
                    <a:pt x="704" y="866"/>
                    <a:pt x="709" y="868"/>
                    <a:pt x="710" y="869"/>
                  </a:cubicBezTo>
                  <a:cubicBezTo>
                    <a:pt x="713" y="871"/>
                    <a:pt x="720" y="870"/>
                    <a:pt x="724" y="871"/>
                  </a:cubicBezTo>
                  <a:cubicBezTo>
                    <a:pt x="726" y="871"/>
                    <a:pt x="728" y="869"/>
                    <a:pt x="730" y="868"/>
                  </a:cubicBezTo>
                  <a:cubicBezTo>
                    <a:pt x="731" y="867"/>
                    <a:pt x="732" y="866"/>
                    <a:pt x="732" y="864"/>
                  </a:cubicBezTo>
                  <a:cubicBezTo>
                    <a:pt x="733" y="861"/>
                    <a:pt x="730" y="860"/>
                    <a:pt x="733" y="857"/>
                  </a:cubicBezTo>
                  <a:cubicBezTo>
                    <a:pt x="735" y="855"/>
                    <a:pt x="735" y="852"/>
                    <a:pt x="735" y="850"/>
                  </a:cubicBezTo>
                  <a:cubicBezTo>
                    <a:pt x="735" y="848"/>
                    <a:pt x="734" y="845"/>
                    <a:pt x="733" y="843"/>
                  </a:cubicBezTo>
                  <a:cubicBezTo>
                    <a:pt x="732" y="841"/>
                    <a:pt x="731" y="840"/>
                    <a:pt x="730" y="838"/>
                  </a:cubicBezTo>
                  <a:cubicBezTo>
                    <a:pt x="729" y="836"/>
                    <a:pt x="728" y="834"/>
                    <a:pt x="727" y="832"/>
                  </a:cubicBezTo>
                  <a:cubicBezTo>
                    <a:pt x="727" y="830"/>
                    <a:pt x="723" y="832"/>
                    <a:pt x="722" y="832"/>
                  </a:cubicBezTo>
                  <a:cubicBezTo>
                    <a:pt x="721" y="832"/>
                    <a:pt x="720" y="833"/>
                    <a:pt x="718" y="833"/>
                  </a:cubicBezTo>
                  <a:close/>
                  <a:moveTo>
                    <a:pt x="947" y="1526"/>
                  </a:moveTo>
                  <a:cubicBezTo>
                    <a:pt x="947" y="1524"/>
                    <a:pt x="942" y="1525"/>
                    <a:pt x="941" y="1525"/>
                  </a:cubicBezTo>
                  <a:cubicBezTo>
                    <a:pt x="939" y="1526"/>
                    <a:pt x="939" y="1528"/>
                    <a:pt x="937" y="1529"/>
                  </a:cubicBezTo>
                  <a:cubicBezTo>
                    <a:pt x="935" y="1530"/>
                    <a:pt x="933" y="1532"/>
                    <a:pt x="933" y="1534"/>
                  </a:cubicBezTo>
                  <a:cubicBezTo>
                    <a:pt x="933" y="1537"/>
                    <a:pt x="932" y="1538"/>
                    <a:pt x="931" y="1540"/>
                  </a:cubicBezTo>
                  <a:cubicBezTo>
                    <a:pt x="931" y="1541"/>
                    <a:pt x="925" y="1543"/>
                    <a:pt x="924" y="1544"/>
                  </a:cubicBezTo>
                  <a:cubicBezTo>
                    <a:pt x="922" y="1545"/>
                    <a:pt x="920" y="1546"/>
                    <a:pt x="919" y="1548"/>
                  </a:cubicBezTo>
                  <a:cubicBezTo>
                    <a:pt x="918" y="1550"/>
                    <a:pt x="914" y="1550"/>
                    <a:pt x="912" y="1550"/>
                  </a:cubicBezTo>
                  <a:cubicBezTo>
                    <a:pt x="909" y="1551"/>
                    <a:pt x="906" y="1551"/>
                    <a:pt x="902" y="1550"/>
                  </a:cubicBezTo>
                  <a:cubicBezTo>
                    <a:pt x="902" y="1549"/>
                    <a:pt x="902" y="1549"/>
                    <a:pt x="902" y="1549"/>
                  </a:cubicBezTo>
                  <a:cubicBezTo>
                    <a:pt x="900" y="1548"/>
                    <a:pt x="894" y="1545"/>
                    <a:pt x="892" y="1544"/>
                  </a:cubicBezTo>
                  <a:cubicBezTo>
                    <a:pt x="890" y="1542"/>
                    <a:pt x="890" y="1542"/>
                    <a:pt x="888" y="1542"/>
                  </a:cubicBezTo>
                  <a:cubicBezTo>
                    <a:pt x="885" y="1542"/>
                    <a:pt x="882" y="1542"/>
                    <a:pt x="880" y="1541"/>
                  </a:cubicBezTo>
                  <a:cubicBezTo>
                    <a:pt x="878" y="1540"/>
                    <a:pt x="877" y="1539"/>
                    <a:pt x="874" y="1537"/>
                  </a:cubicBezTo>
                  <a:cubicBezTo>
                    <a:pt x="872" y="1536"/>
                    <a:pt x="870" y="1535"/>
                    <a:pt x="869" y="1534"/>
                  </a:cubicBezTo>
                  <a:cubicBezTo>
                    <a:pt x="867" y="1532"/>
                    <a:pt x="867" y="1531"/>
                    <a:pt x="865" y="1529"/>
                  </a:cubicBezTo>
                  <a:cubicBezTo>
                    <a:pt x="863" y="1527"/>
                    <a:pt x="862" y="1525"/>
                    <a:pt x="859" y="1525"/>
                  </a:cubicBezTo>
                  <a:cubicBezTo>
                    <a:pt x="856" y="1524"/>
                    <a:pt x="854" y="1523"/>
                    <a:pt x="852" y="1523"/>
                  </a:cubicBezTo>
                  <a:cubicBezTo>
                    <a:pt x="851" y="1523"/>
                    <a:pt x="849" y="1518"/>
                    <a:pt x="849" y="1517"/>
                  </a:cubicBezTo>
                  <a:cubicBezTo>
                    <a:pt x="847" y="1514"/>
                    <a:pt x="847" y="1512"/>
                    <a:pt x="843" y="1511"/>
                  </a:cubicBezTo>
                  <a:cubicBezTo>
                    <a:pt x="840" y="1510"/>
                    <a:pt x="839" y="1512"/>
                    <a:pt x="840" y="1513"/>
                  </a:cubicBezTo>
                  <a:cubicBezTo>
                    <a:pt x="840" y="1515"/>
                    <a:pt x="835" y="1516"/>
                    <a:pt x="834" y="1516"/>
                  </a:cubicBezTo>
                  <a:cubicBezTo>
                    <a:pt x="832" y="1516"/>
                    <a:pt x="830" y="1511"/>
                    <a:pt x="829" y="1510"/>
                  </a:cubicBezTo>
                  <a:cubicBezTo>
                    <a:pt x="828" y="1508"/>
                    <a:pt x="828" y="1506"/>
                    <a:pt x="828" y="1504"/>
                  </a:cubicBezTo>
                  <a:cubicBezTo>
                    <a:pt x="827" y="1502"/>
                    <a:pt x="820" y="1504"/>
                    <a:pt x="819" y="1505"/>
                  </a:cubicBezTo>
                  <a:cubicBezTo>
                    <a:pt x="818" y="1506"/>
                    <a:pt x="818" y="1508"/>
                    <a:pt x="817" y="1509"/>
                  </a:cubicBezTo>
                  <a:cubicBezTo>
                    <a:pt x="815" y="1512"/>
                    <a:pt x="817" y="1513"/>
                    <a:pt x="813" y="1512"/>
                  </a:cubicBezTo>
                  <a:cubicBezTo>
                    <a:pt x="809" y="1511"/>
                    <a:pt x="807" y="1508"/>
                    <a:pt x="806" y="1505"/>
                  </a:cubicBezTo>
                  <a:cubicBezTo>
                    <a:pt x="804" y="1502"/>
                    <a:pt x="801" y="1503"/>
                    <a:pt x="800" y="1500"/>
                  </a:cubicBezTo>
                  <a:cubicBezTo>
                    <a:pt x="800" y="1498"/>
                    <a:pt x="799" y="1496"/>
                    <a:pt x="799" y="1493"/>
                  </a:cubicBezTo>
                  <a:cubicBezTo>
                    <a:pt x="799" y="1491"/>
                    <a:pt x="800" y="1488"/>
                    <a:pt x="801" y="1487"/>
                  </a:cubicBezTo>
                  <a:cubicBezTo>
                    <a:pt x="803" y="1483"/>
                    <a:pt x="804" y="1482"/>
                    <a:pt x="808" y="1482"/>
                  </a:cubicBezTo>
                  <a:cubicBezTo>
                    <a:pt x="811" y="1481"/>
                    <a:pt x="814" y="1481"/>
                    <a:pt x="818" y="1481"/>
                  </a:cubicBezTo>
                  <a:cubicBezTo>
                    <a:pt x="822" y="1481"/>
                    <a:pt x="825" y="1480"/>
                    <a:pt x="828" y="1479"/>
                  </a:cubicBezTo>
                  <a:cubicBezTo>
                    <a:pt x="830" y="1478"/>
                    <a:pt x="831" y="1477"/>
                    <a:pt x="833" y="1477"/>
                  </a:cubicBezTo>
                  <a:cubicBezTo>
                    <a:pt x="835" y="1476"/>
                    <a:pt x="836" y="1472"/>
                    <a:pt x="837" y="1471"/>
                  </a:cubicBezTo>
                  <a:cubicBezTo>
                    <a:pt x="838" y="1469"/>
                    <a:pt x="840" y="1468"/>
                    <a:pt x="841" y="1466"/>
                  </a:cubicBezTo>
                  <a:cubicBezTo>
                    <a:pt x="842" y="1462"/>
                    <a:pt x="841" y="1457"/>
                    <a:pt x="840" y="1453"/>
                  </a:cubicBezTo>
                  <a:cubicBezTo>
                    <a:pt x="839" y="1452"/>
                    <a:pt x="839" y="1449"/>
                    <a:pt x="839" y="1447"/>
                  </a:cubicBezTo>
                  <a:cubicBezTo>
                    <a:pt x="840" y="1444"/>
                    <a:pt x="841" y="1440"/>
                    <a:pt x="843" y="1437"/>
                  </a:cubicBezTo>
                  <a:cubicBezTo>
                    <a:pt x="846" y="1435"/>
                    <a:pt x="850" y="1440"/>
                    <a:pt x="850" y="1435"/>
                  </a:cubicBezTo>
                  <a:cubicBezTo>
                    <a:pt x="850" y="1431"/>
                    <a:pt x="849" y="1431"/>
                    <a:pt x="851" y="1429"/>
                  </a:cubicBezTo>
                  <a:cubicBezTo>
                    <a:pt x="853" y="1426"/>
                    <a:pt x="854" y="1423"/>
                    <a:pt x="856" y="1420"/>
                  </a:cubicBezTo>
                  <a:cubicBezTo>
                    <a:pt x="858" y="1418"/>
                    <a:pt x="858" y="1415"/>
                    <a:pt x="859" y="1413"/>
                  </a:cubicBezTo>
                  <a:cubicBezTo>
                    <a:pt x="860" y="1411"/>
                    <a:pt x="862" y="1409"/>
                    <a:pt x="865" y="1409"/>
                  </a:cubicBezTo>
                  <a:cubicBezTo>
                    <a:pt x="867" y="1409"/>
                    <a:pt x="868" y="1409"/>
                    <a:pt x="870" y="1410"/>
                  </a:cubicBezTo>
                  <a:cubicBezTo>
                    <a:pt x="874" y="1411"/>
                    <a:pt x="876" y="1408"/>
                    <a:pt x="877" y="1412"/>
                  </a:cubicBezTo>
                  <a:cubicBezTo>
                    <a:pt x="879" y="1415"/>
                    <a:pt x="879" y="1418"/>
                    <a:pt x="879" y="1421"/>
                  </a:cubicBezTo>
                  <a:cubicBezTo>
                    <a:pt x="879" y="1424"/>
                    <a:pt x="881" y="1427"/>
                    <a:pt x="883" y="1430"/>
                  </a:cubicBezTo>
                  <a:cubicBezTo>
                    <a:pt x="883" y="1430"/>
                    <a:pt x="883" y="1431"/>
                    <a:pt x="884" y="1431"/>
                  </a:cubicBezTo>
                  <a:cubicBezTo>
                    <a:pt x="886" y="1434"/>
                    <a:pt x="888" y="1437"/>
                    <a:pt x="891" y="1440"/>
                  </a:cubicBezTo>
                  <a:cubicBezTo>
                    <a:pt x="894" y="1444"/>
                    <a:pt x="897" y="1448"/>
                    <a:pt x="900" y="1453"/>
                  </a:cubicBezTo>
                  <a:cubicBezTo>
                    <a:pt x="902" y="1456"/>
                    <a:pt x="903" y="1459"/>
                    <a:pt x="906" y="1461"/>
                  </a:cubicBezTo>
                  <a:cubicBezTo>
                    <a:pt x="908" y="1462"/>
                    <a:pt x="910" y="1463"/>
                    <a:pt x="912" y="1464"/>
                  </a:cubicBezTo>
                  <a:cubicBezTo>
                    <a:pt x="916" y="1466"/>
                    <a:pt x="920" y="1469"/>
                    <a:pt x="923" y="1472"/>
                  </a:cubicBezTo>
                  <a:cubicBezTo>
                    <a:pt x="924" y="1473"/>
                    <a:pt x="927" y="1475"/>
                    <a:pt x="928" y="1477"/>
                  </a:cubicBezTo>
                  <a:cubicBezTo>
                    <a:pt x="929" y="1479"/>
                    <a:pt x="932" y="1482"/>
                    <a:pt x="933" y="1485"/>
                  </a:cubicBezTo>
                  <a:cubicBezTo>
                    <a:pt x="934" y="1489"/>
                    <a:pt x="938" y="1492"/>
                    <a:pt x="939" y="1497"/>
                  </a:cubicBezTo>
                  <a:cubicBezTo>
                    <a:pt x="940" y="1501"/>
                    <a:pt x="941" y="1507"/>
                    <a:pt x="942" y="1511"/>
                  </a:cubicBezTo>
                  <a:cubicBezTo>
                    <a:pt x="943" y="1513"/>
                    <a:pt x="944" y="1514"/>
                    <a:pt x="945" y="1515"/>
                  </a:cubicBezTo>
                  <a:cubicBezTo>
                    <a:pt x="947" y="1517"/>
                    <a:pt x="948" y="1518"/>
                    <a:pt x="951" y="1518"/>
                  </a:cubicBezTo>
                  <a:cubicBezTo>
                    <a:pt x="954" y="1518"/>
                    <a:pt x="956" y="1518"/>
                    <a:pt x="958" y="1520"/>
                  </a:cubicBezTo>
                  <a:cubicBezTo>
                    <a:pt x="958" y="1520"/>
                    <a:pt x="956" y="1526"/>
                    <a:pt x="956" y="1527"/>
                  </a:cubicBezTo>
                  <a:cubicBezTo>
                    <a:pt x="954" y="1529"/>
                    <a:pt x="954" y="1529"/>
                    <a:pt x="952" y="1530"/>
                  </a:cubicBezTo>
                  <a:cubicBezTo>
                    <a:pt x="950" y="1530"/>
                    <a:pt x="948" y="1528"/>
                    <a:pt x="947" y="1528"/>
                  </a:cubicBezTo>
                  <a:cubicBezTo>
                    <a:pt x="947" y="1527"/>
                    <a:pt x="947" y="1526"/>
                    <a:pt x="947" y="1526"/>
                  </a:cubicBezTo>
                  <a:close/>
                  <a:moveTo>
                    <a:pt x="878" y="983"/>
                  </a:moveTo>
                  <a:cubicBezTo>
                    <a:pt x="876" y="982"/>
                    <a:pt x="867" y="984"/>
                    <a:pt x="864" y="986"/>
                  </a:cubicBezTo>
                  <a:cubicBezTo>
                    <a:pt x="864" y="986"/>
                    <a:pt x="864" y="986"/>
                    <a:pt x="864" y="986"/>
                  </a:cubicBezTo>
                  <a:cubicBezTo>
                    <a:pt x="861" y="987"/>
                    <a:pt x="862" y="990"/>
                    <a:pt x="859" y="990"/>
                  </a:cubicBezTo>
                  <a:cubicBezTo>
                    <a:pt x="856" y="991"/>
                    <a:pt x="853" y="994"/>
                    <a:pt x="851" y="995"/>
                  </a:cubicBezTo>
                  <a:cubicBezTo>
                    <a:pt x="849" y="997"/>
                    <a:pt x="847" y="999"/>
                    <a:pt x="845" y="1000"/>
                  </a:cubicBezTo>
                  <a:cubicBezTo>
                    <a:pt x="843" y="1001"/>
                    <a:pt x="841" y="1003"/>
                    <a:pt x="839" y="1004"/>
                  </a:cubicBezTo>
                  <a:cubicBezTo>
                    <a:pt x="837" y="1007"/>
                    <a:pt x="847" y="1008"/>
                    <a:pt x="848" y="1008"/>
                  </a:cubicBezTo>
                  <a:cubicBezTo>
                    <a:pt x="851" y="1008"/>
                    <a:pt x="854" y="1009"/>
                    <a:pt x="857" y="1009"/>
                  </a:cubicBezTo>
                  <a:cubicBezTo>
                    <a:pt x="861" y="1009"/>
                    <a:pt x="864" y="1012"/>
                    <a:pt x="867" y="1010"/>
                  </a:cubicBezTo>
                  <a:cubicBezTo>
                    <a:pt x="869" y="1009"/>
                    <a:pt x="870" y="1006"/>
                    <a:pt x="871" y="1005"/>
                  </a:cubicBezTo>
                  <a:cubicBezTo>
                    <a:pt x="872" y="1004"/>
                    <a:pt x="875" y="1003"/>
                    <a:pt x="877" y="1001"/>
                  </a:cubicBezTo>
                  <a:cubicBezTo>
                    <a:pt x="878" y="1001"/>
                    <a:pt x="879" y="996"/>
                    <a:pt x="879" y="995"/>
                  </a:cubicBezTo>
                  <a:cubicBezTo>
                    <a:pt x="880" y="994"/>
                    <a:pt x="882" y="993"/>
                    <a:pt x="883" y="991"/>
                  </a:cubicBezTo>
                  <a:cubicBezTo>
                    <a:pt x="883" y="990"/>
                    <a:pt x="883" y="987"/>
                    <a:pt x="883" y="986"/>
                  </a:cubicBezTo>
                  <a:cubicBezTo>
                    <a:pt x="883" y="986"/>
                    <a:pt x="879" y="984"/>
                    <a:pt x="878" y="983"/>
                  </a:cubicBezTo>
                  <a:close/>
                  <a:moveTo>
                    <a:pt x="910" y="1077"/>
                  </a:moveTo>
                  <a:cubicBezTo>
                    <a:pt x="909" y="1079"/>
                    <a:pt x="904" y="1079"/>
                    <a:pt x="903" y="1083"/>
                  </a:cubicBezTo>
                  <a:cubicBezTo>
                    <a:pt x="903" y="1085"/>
                    <a:pt x="903" y="1087"/>
                    <a:pt x="901" y="1089"/>
                  </a:cubicBezTo>
                  <a:cubicBezTo>
                    <a:pt x="900" y="1090"/>
                    <a:pt x="901" y="1094"/>
                    <a:pt x="902" y="1095"/>
                  </a:cubicBezTo>
                  <a:cubicBezTo>
                    <a:pt x="902" y="1096"/>
                    <a:pt x="904" y="1099"/>
                    <a:pt x="905" y="1100"/>
                  </a:cubicBezTo>
                  <a:cubicBezTo>
                    <a:pt x="906" y="1102"/>
                    <a:pt x="907" y="1105"/>
                    <a:pt x="908" y="1107"/>
                  </a:cubicBezTo>
                  <a:cubicBezTo>
                    <a:pt x="913" y="1103"/>
                    <a:pt x="913" y="1103"/>
                    <a:pt x="913" y="1103"/>
                  </a:cubicBezTo>
                  <a:cubicBezTo>
                    <a:pt x="914" y="1101"/>
                    <a:pt x="916" y="1100"/>
                    <a:pt x="916" y="1098"/>
                  </a:cubicBezTo>
                  <a:cubicBezTo>
                    <a:pt x="917" y="1096"/>
                    <a:pt x="918" y="1094"/>
                    <a:pt x="919" y="1092"/>
                  </a:cubicBezTo>
                  <a:cubicBezTo>
                    <a:pt x="920" y="1089"/>
                    <a:pt x="919" y="1088"/>
                    <a:pt x="918" y="1085"/>
                  </a:cubicBezTo>
                  <a:cubicBezTo>
                    <a:pt x="918" y="1083"/>
                    <a:pt x="917" y="1082"/>
                    <a:pt x="916" y="1081"/>
                  </a:cubicBezTo>
                  <a:cubicBezTo>
                    <a:pt x="915" y="1080"/>
                    <a:pt x="914" y="1079"/>
                    <a:pt x="912" y="1078"/>
                  </a:cubicBezTo>
                  <a:cubicBezTo>
                    <a:pt x="912" y="1077"/>
                    <a:pt x="911" y="1077"/>
                    <a:pt x="910" y="1077"/>
                  </a:cubicBezTo>
                  <a:close/>
                  <a:moveTo>
                    <a:pt x="895" y="1235"/>
                  </a:moveTo>
                  <a:cubicBezTo>
                    <a:pt x="893" y="1238"/>
                    <a:pt x="884" y="1239"/>
                    <a:pt x="878" y="1238"/>
                  </a:cubicBezTo>
                  <a:cubicBezTo>
                    <a:pt x="874" y="1237"/>
                    <a:pt x="873" y="1235"/>
                    <a:pt x="869" y="1235"/>
                  </a:cubicBezTo>
                  <a:cubicBezTo>
                    <a:pt x="866" y="1235"/>
                    <a:pt x="868" y="1242"/>
                    <a:pt x="868" y="1243"/>
                  </a:cubicBezTo>
                  <a:cubicBezTo>
                    <a:pt x="869" y="1247"/>
                    <a:pt x="872" y="1246"/>
                    <a:pt x="869" y="1252"/>
                  </a:cubicBezTo>
                  <a:cubicBezTo>
                    <a:pt x="868" y="1255"/>
                    <a:pt x="863" y="1257"/>
                    <a:pt x="860" y="1258"/>
                  </a:cubicBezTo>
                  <a:cubicBezTo>
                    <a:pt x="857" y="1259"/>
                    <a:pt x="858" y="1263"/>
                    <a:pt x="858" y="1267"/>
                  </a:cubicBezTo>
                  <a:cubicBezTo>
                    <a:pt x="858" y="1270"/>
                    <a:pt x="851" y="1267"/>
                    <a:pt x="848" y="1265"/>
                  </a:cubicBezTo>
                  <a:cubicBezTo>
                    <a:pt x="845" y="1264"/>
                    <a:pt x="843" y="1261"/>
                    <a:pt x="842" y="1259"/>
                  </a:cubicBezTo>
                  <a:cubicBezTo>
                    <a:pt x="836" y="1251"/>
                    <a:pt x="831" y="1267"/>
                    <a:pt x="831" y="1249"/>
                  </a:cubicBezTo>
                  <a:cubicBezTo>
                    <a:pt x="831" y="1244"/>
                    <a:pt x="830" y="1243"/>
                    <a:pt x="830" y="1238"/>
                  </a:cubicBezTo>
                  <a:cubicBezTo>
                    <a:pt x="830" y="1234"/>
                    <a:pt x="830" y="1232"/>
                    <a:pt x="828" y="1228"/>
                  </a:cubicBezTo>
                  <a:cubicBezTo>
                    <a:pt x="827" y="1225"/>
                    <a:pt x="825" y="1224"/>
                    <a:pt x="823" y="1222"/>
                  </a:cubicBezTo>
                  <a:cubicBezTo>
                    <a:pt x="820" y="1219"/>
                    <a:pt x="817" y="1214"/>
                    <a:pt x="815" y="1211"/>
                  </a:cubicBezTo>
                  <a:cubicBezTo>
                    <a:pt x="814" y="1207"/>
                    <a:pt x="812" y="1207"/>
                    <a:pt x="811" y="1203"/>
                  </a:cubicBezTo>
                  <a:cubicBezTo>
                    <a:pt x="811" y="1201"/>
                    <a:pt x="806" y="1197"/>
                    <a:pt x="805" y="1195"/>
                  </a:cubicBezTo>
                  <a:cubicBezTo>
                    <a:pt x="802" y="1190"/>
                    <a:pt x="802" y="1187"/>
                    <a:pt x="799" y="1181"/>
                  </a:cubicBezTo>
                  <a:cubicBezTo>
                    <a:pt x="798" y="1177"/>
                    <a:pt x="798" y="1175"/>
                    <a:pt x="793" y="1175"/>
                  </a:cubicBezTo>
                  <a:cubicBezTo>
                    <a:pt x="788" y="1175"/>
                    <a:pt x="786" y="1176"/>
                    <a:pt x="782" y="1173"/>
                  </a:cubicBezTo>
                  <a:cubicBezTo>
                    <a:pt x="779" y="1169"/>
                    <a:pt x="776" y="1168"/>
                    <a:pt x="774" y="1170"/>
                  </a:cubicBezTo>
                  <a:cubicBezTo>
                    <a:pt x="774" y="1170"/>
                    <a:pt x="764" y="1164"/>
                    <a:pt x="762" y="1163"/>
                  </a:cubicBezTo>
                  <a:cubicBezTo>
                    <a:pt x="760" y="1163"/>
                    <a:pt x="758" y="1157"/>
                    <a:pt x="757" y="1155"/>
                  </a:cubicBezTo>
                  <a:cubicBezTo>
                    <a:pt x="755" y="1152"/>
                    <a:pt x="753" y="1149"/>
                    <a:pt x="750" y="1146"/>
                  </a:cubicBezTo>
                  <a:cubicBezTo>
                    <a:pt x="748" y="1143"/>
                    <a:pt x="745" y="1139"/>
                    <a:pt x="744" y="1137"/>
                  </a:cubicBezTo>
                  <a:cubicBezTo>
                    <a:pt x="742" y="1132"/>
                    <a:pt x="740" y="1131"/>
                    <a:pt x="739" y="1126"/>
                  </a:cubicBezTo>
                  <a:cubicBezTo>
                    <a:pt x="738" y="1121"/>
                    <a:pt x="736" y="1119"/>
                    <a:pt x="736" y="1113"/>
                  </a:cubicBezTo>
                  <a:cubicBezTo>
                    <a:pt x="736" y="1109"/>
                    <a:pt x="739" y="1102"/>
                    <a:pt x="740" y="1099"/>
                  </a:cubicBezTo>
                  <a:cubicBezTo>
                    <a:pt x="741" y="1096"/>
                    <a:pt x="741" y="1091"/>
                    <a:pt x="742" y="1088"/>
                  </a:cubicBezTo>
                  <a:cubicBezTo>
                    <a:pt x="743" y="1084"/>
                    <a:pt x="748" y="1086"/>
                    <a:pt x="750" y="1087"/>
                  </a:cubicBezTo>
                  <a:cubicBezTo>
                    <a:pt x="753" y="1088"/>
                    <a:pt x="755" y="1090"/>
                    <a:pt x="758" y="1092"/>
                  </a:cubicBezTo>
                  <a:cubicBezTo>
                    <a:pt x="761" y="1095"/>
                    <a:pt x="764" y="1103"/>
                    <a:pt x="767" y="1107"/>
                  </a:cubicBezTo>
                  <a:cubicBezTo>
                    <a:pt x="770" y="1110"/>
                    <a:pt x="773" y="1116"/>
                    <a:pt x="774" y="1118"/>
                  </a:cubicBezTo>
                  <a:cubicBezTo>
                    <a:pt x="777" y="1122"/>
                    <a:pt x="777" y="1123"/>
                    <a:pt x="782" y="1124"/>
                  </a:cubicBezTo>
                  <a:cubicBezTo>
                    <a:pt x="786" y="1125"/>
                    <a:pt x="790" y="1123"/>
                    <a:pt x="794" y="1123"/>
                  </a:cubicBezTo>
                  <a:cubicBezTo>
                    <a:pt x="796" y="1123"/>
                    <a:pt x="802" y="1116"/>
                    <a:pt x="803" y="1115"/>
                  </a:cubicBezTo>
                  <a:cubicBezTo>
                    <a:pt x="806" y="1112"/>
                    <a:pt x="808" y="1106"/>
                    <a:pt x="809" y="1103"/>
                  </a:cubicBezTo>
                  <a:cubicBezTo>
                    <a:pt x="811" y="1100"/>
                    <a:pt x="808" y="1095"/>
                    <a:pt x="808" y="1093"/>
                  </a:cubicBezTo>
                  <a:cubicBezTo>
                    <a:pt x="806" y="1089"/>
                    <a:pt x="805" y="1088"/>
                    <a:pt x="805" y="1082"/>
                  </a:cubicBezTo>
                  <a:cubicBezTo>
                    <a:pt x="805" y="1078"/>
                    <a:pt x="803" y="1077"/>
                    <a:pt x="805" y="1074"/>
                  </a:cubicBezTo>
                  <a:cubicBezTo>
                    <a:pt x="807" y="1069"/>
                    <a:pt x="813" y="1076"/>
                    <a:pt x="813" y="1069"/>
                  </a:cubicBezTo>
                  <a:cubicBezTo>
                    <a:pt x="813" y="1063"/>
                    <a:pt x="808" y="1068"/>
                    <a:pt x="804" y="1068"/>
                  </a:cubicBezTo>
                  <a:cubicBezTo>
                    <a:pt x="796" y="1068"/>
                    <a:pt x="792" y="1068"/>
                    <a:pt x="788" y="1062"/>
                  </a:cubicBezTo>
                  <a:cubicBezTo>
                    <a:pt x="785" y="1059"/>
                    <a:pt x="784" y="1058"/>
                    <a:pt x="782" y="1054"/>
                  </a:cubicBezTo>
                  <a:cubicBezTo>
                    <a:pt x="780" y="1049"/>
                    <a:pt x="778" y="1046"/>
                    <a:pt x="772" y="1040"/>
                  </a:cubicBezTo>
                  <a:cubicBezTo>
                    <a:pt x="771" y="1039"/>
                    <a:pt x="770" y="1038"/>
                    <a:pt x="770" y="1036"/>
                  </a:cubicBezTo>
                  <a:cubicBezTo>
                    <a:pt x="765" y="1029"/>
                    <a:pt x="779" y="1031"/>
                    <a:pt x="782" y="1030"/>
                  </a:cubicBezTo>
                  <a:cubicBezTo>
                    <a:pt x="786" y="1030"/>
                    <a:pt x="790" y="1035"/>
                    <a:pt x="791" y="1038"/>
                  </a:cubicBezTo>
                  <a:cubicBezTo>
                    <a:pt x="796" y="1043"/>
                    <a:pt x="796" y="1040"/>
                    <a:pt x="797" y="1035"/>
                  </a:cubicBezTo>
                  <a:cubicBezTo>
                    <a:pt x="798" y="1033"/>
                    <a:pt x="789" y="1028"/>
                    <a:pt x="788" y="1027"/>
                  </a:cubicBezTo>
                  <a:cubicBezTo>
                    <a:pt x="785" y="1025"/>
                    <a:pt x="785" y="1020"/>
                    <a:pt x="785" y="1016"/>
                  </a:cubicBezTo>
                  <a:cubicBezTo>
                    <a:pt x="785" y="1014"/>
                    <a:pt x="792" y="1012"/>
                    <a:pt x="794" y="1011"/>
                  </a:cubicBezTo>
                  <a:cubicBezTo>
                    <a:pt x="797" y="1010"/>
                    <a:pt x="802" y="1007"/>
                    <a:pt x="806" y="1005"/>
                  </a:cubicBezTo>
                  <a:cubicBezTo>
                    <a:pt x="809" y="1004"/>
                    <a:pt x="813" y="1007"/>
                    <a:pt x="814" y="1009"/>
                  </a:cubicBezTo>
                  <a:cubicBezTo>
                    <a:pt x="816" y="1010"/>
                    <a:pt x="817" y="1002"/>
                    <a:pt x="820" y="1003"/>
                  </a:cubicBezTo>
                  <a:cubicBezTo>
                    <a:pt x="823" y="1004"/>
                    <a:pt x="827" y="1010"/>
                    <a:pt x="828" y="1012"/>
                  </a:cubicBezTo>
                  <a:cubicBezTo>
                    <a:pt x="830" y="1016"/>
                    <a:pt x="836" y="1016"/>
                    <a:pt x="840" y="1016"/>
                  </a:cubicBezTo>
                  <a:cubicBezTo>
                    <a:pt x="843" y="1016"/>
                    <a:pt x="849" y="1020"/>
                    <a:pt x="852" y="1021"/>
                  </a:cubicBezTo>
                  <a:cubicBezTo>
                    <a:pt x="855" y="1023"/>
                    <a:pt x="861" y="1021"/>
                    <a:pt x="864" y="1021"/>
                  </a:cubicBezTo>
                  <a:cubicBezTo>
                    <a:pt x="868" y="1020"/>
                    <a:pt x="868" y="1016"/>
                    <a:pt x="872" y="1015"/>
                  </a:cubicBezTo>
                  <a:cubicBezTo>
                    <a:pt x="877" y="1014"/>
                    <a:pt x="883" y="1011"/>
                    <a:pt x="887" y="1009"/>
                  </a:cubicBezTo>
                  <a:cubicBezTo>
                    <a:pt x="891" y="1006"/>
                    <a:pt x="894" y="1006"/>
                    <a:pt x="896" y="1007"/>
                  </a:cubicBezTo>
                  <a:cubicBezTo>
                    <a:pt x="899" y="1009"/>
                    <a:pt x="902" y="1013"/>
                    <a:pt x="902" y="1016"/>
                  </a:cubicBezTo>
                  <a:cubicBezTo>
                    <a:pt x="903" y="1019"/>
                    <a:pt x="905" y="1023"/>
                    <a:pt x="906" y="1025"/>
                  </a:cubicBezTo>
                  <a:cubicBezTo>
                    <a:pt x="908" y="1030"/>
                    <a:pt x="906" y="1033"/>
                    <a:pt x="904" y="1035"/>
                  </a:cubicBezTo>
                  <a:cubicBezTo>
                    <a:pt x="900" y="1038"/>
                    <a:pt x="896" y="1037"/>
                    <a:pt x="893" y="1042"/>
                  </a:cubicBezTo>
                  <a:cubicBezTo>
                    <a:pt x="892" y="1043"/>
                    <a:pt x="901" y="1047"/>
                    <a:pt x="901" y="1047"/>
                  </a:cubicBezTo>
                  <a:cubicBezTo>
                    <a:pt x="905" y="1049"/>
                    <a:pt x="902" y="1053"/>
                    <a:pt x="901" y="1056"/>
                  </a:cubicBezTo>
                  <a:cubicBezTo>
                    <a:pt x="899" y="1059"/>
                    <a:pt x="895" y="1061"/>
                    <a:pt x="893" y="1064"/>
                  </a:cubicBezTo>
                  <a:cubicBezTo>
                    <a:pt x="891" y="1066"/>
                    <a:pt x="885" y="1068"/>
                    <a:pt x="883" y="1069"/>
                  </a:cubicBezTo>
                  <a:cubicBezTo>
                    <a:pt x="879" y="1071"/>
                    <a:pt x="878" y="1073"/>
                    <a:pt x="876" y="1076"/>
                  </a:cubicBezTo>
                  <a:cubicBezTo>
                    <a:pt x="874" y="1082"/>
                    <a:pt x="871" y="1084"/>
                    <a:pt x="870" y="1090"/>
                  </a:cubicBezTo>
                  <a:cubicBezTo>
                    <a:pt x="869" y="1094"/>
                    <a:pt x="867" y="1098"/>
                    <a:pt x="866" y="1103"/>
                  </a:cubicBezTo>
                  <a:cubicBezTo>
                    <a:pt x="866" y="1103"/>
                    <a:pt x="874" y="1097"/>
                    <a:pt x="882" y="1093"/>
                  </a:cubicBezTo>
                  <a:cubicBezTo>
                    <a:pt x="887" y="1090"/>
                    <a:pt x="886" y="1093"/>
                    <a:pt x="887" y="1098"/>
                  </a:cubicBezTo>
                  <a:cubicBezTo>
                    <a:pt x="887" y="1100"/>
                    <a:pt x="892" y="1104"/>
                    <a:pt x="893" y="1105"/>
                  </a:cubicBezTo>
                  <a:cubicBezTo>
                    <a:pt x="896" y="1108"/>
                    <a:pt x="896" y="1114"/>
                    <a:pt x="898" y="1118"/>
                  </a:cubicBezTo>
                  <a:cubicBezTo>
                    <a:pt x="899" y="1123"/>
                    <a:pt x="898" y="1126"/>
                    <a:pt x="898" y="1131"/>
                  </a:cubicBezTo>
                  <a:cubicBezTo>
                    <a:pt x="898" y="1132"/>
                    <a:pt x="909" y="1127"/>
                    <a:pt x="910" y="1127"/>
                  </a:cubicBezTo>
                  <a:cubicBezTo>
                    <a:pt x="914" y="1124"/>
                    <a:pt x="914" y="1125"/>
                    <a:pt x="917" y="1130"/>
                  </a:cubicBezTo>
                  <a:cubicBezTo>
                    <a:pt x="918" y="1134"/>
                    <a:pt x="920" y="1138"/>
                    <a:pt x="921" y="1141"/>
                  </a:cubicBezTo>
                  <a:cubicBezTo>
                    <a:pt x="922" y="1144"/>
                    <a:pt x="921" y="1150"/>
                    <a:pt x="921" y="1153"/>
                  </a:cubicBezTo>
                  <a:cubicBezTo>
                    <a:pt x="921" y="1157"/>
                    <a:pt x="920" y="1161"/>
                    <a:pt x="919" y="1163"/>
                  </a:cubicBezTo>
                  <a:cubicBezTo>
                    <a:pt x="917" y="1167"/>
                    <a:pt x="915" y="1169"/>
                    <a:pt x="919" y="1173"/>
                  </a:cubicBezTo>
                  <a:cubicBezTo>
                    <a:pt x="921" y="1174"/>
                    <a:pt x="921" y="1182"/>
                    <a:pt x="921" y="1185"/>
                  </a:cubicBezTo>
                  <a:cubicBezTo>
                    <a:pt x="921" y="1187"/>
                    <a:pt x="918" y="1194"/>
                    <a:pt x="917" y="1196"/>
                  </a:cubicBezTo>
                  <a:cubicBezTo>
                    <a:pt x="915" y="1200"/>
                    <a:pt x="913" y="1196"/>
                    <a:pt x="916" y="1203"/>
                  </a:cubicBezTo>
                  <a:cubicBezTo>
                    <a:pt x="918" y="1207"/>
                    <a:pt x="921" y="1207"/>
                    <a:pt x="917" y="1210"/>
                  </a:cubicBezTo>
                  <a:cubicBezTo>
                    <a:pt x="914" y="1213"/>
                    <a:pt x="912" y="1215"/>
                    <a:pt x="907" y="1217"/>
                  </a:cubicBezTo>
                  <a:cubicBezTo>
                    <a:pt x="903" y="1219"/>
                    <a:pt x="901" y="1220"/>
                    <a:pt x="902" y="1223"/>
                  </a:cubicBezTo>
                  <a:cubicBezTo>
                    <a:pt x="903" y="1227"/>
                    <a:pt x="902" y="1231"/>
                    <a:pt x="901" y="1233"/>
                  </a:cubicBezTo>
                  <a:cubicBezTo>
                    <a:pt x="899" y="1237"/>
                    <a:pt x="898" y="1236"/>
                    <a:pt x="895" y="1235"/>
                  </a:cubicBezTo>
                  <a:close/>
                  <a:moveTo>
                    <a:pt x="649" y="1083"/>
                  </a:moveTo>
                  <a:cubicBezTo>
                    <a:pt x="648" y="1081"/>
                    <a:pt x="647" y="1077"/>
                    <a:pt x="646" y="1074"/>
                  </a:cubicBezTo>
                  <a:cubicBezTo>
                    <a:pt x="646" y="1072"/>
                    <a:pt x="645" y="1068"/>
                    <a:pt x="644" y="1065"/>
                  </a:cubicBezTo>
                  <a:cubicBezTo>
                    <a:pt x="644" y="1063"/>
                    <a:pt x="644" y="1060"/>
                    <a:pt x="643" y="1058"/>
                  </a:cubicBezTo>
                  <a:cubicBezTo>
                    <a:pt x="643" y="1055"/>
                    <a:pt x="642" y="1053"/>
                    <a:pt x="642" y="1051"/>
                  </a:cubicBezTo>
                  <a:cubicBezTo>
                    <a:pt x="642" y="1050"/>
                    <a:pt x="640" y="1048"/>
                    <a:pt x="639" y="1046"/>
                  </a:cubicBezTo>
                  <a:cubicBezTo>
                    <a:pt x="637" y="1045"/>
                    <a:pt x="637" y="1043"/>
                    <a:pt x="636" y="1042"/>
                  </a:cubicBezTo>
                  <a:cubicBezTo>
                    <a:pt x="634" y="1040"/>
                    <a:pt x="633" y="1037"/>
                    <a:pt x="631" y="1035"/>
                  </a:cubicBezTo>
                  <a:cubicBezTo>
                    <a:pt x="629" y="1032"/>
                    <a:pt x="627" y="1030"/>
                    <a:pt x="624" y="1028"/>
                  </a:cubicBezTo>
                  <a:cubicBezTo>
                    <a:pt x="623" y="1027"/>
                    <a:pt x="622" y="1026"/>
                    <a:pt x="620" y="1024"/>
                  </a:cubicBezTo>
                  <a:cubicBezTo>
                    <a:pt x="619" y="1023"/>
                    <a:pt x="618" y="1022"/>
                    <a:pt x="616" y="1020"/>
                  </a:cubicBezTo>
                  <a:cubicBezTo>
                    <a:pt x="614" y="1019"/>
                    <a:pt x="614" y="1018"/>
                    <a:pt x="613" y="1016"/>
                  </a:cubicBezTo>
                  <a:cubicBezTo>
                    <a:pt x="612" y="1014"/>
                    <a:pt x="614" y="1011"/>
                    <a:pt x="616" y="1010"/>
                  </a:cubicBezTo>
                  <a:cubicBezTo>
                    <a:pt x="617" y="1009"/>
                    <a:pt x="618" y="1007"/>
                    <a:pt x="618" y="1005"/>
                  </a:cubicBezTo>
                  <a:cubicBezTo>
                    <a:pt x="619" y="1003"/>
                    <a:pt x="620" y="1000"/>
                    <a:pt x="621" y="997"/>
                  </a:cubicBezTo>
                  <a:cubicBezTo>
                    <a:pt x="621" y="996"/>
                    <a:pt x="624" y="995"/>
                    <a:pt x="625" y="994"/>
                  </a:cubicBezTo>
                  <a:cubicBezTo>
                    <a:pt x="626" y="993"/>
                    <a:pt x="634" y="992"/>
                    <a:pt x="636" y="992"/>
                  </a:cubicBezTo>
                  <a:cubicBezTo>
                    <a:pt x="638" y="992"/>
                    <a:pt x="640" y="992"/>
                    <a:pt x="642" y="992"/>
                  </a:cubicBezTo>
                  <a:cubicBezTo>
                    <a:pt x="648" y="992"/>
                    <a:pt x="655" y="991"/>
                    <a:pt x="661" y="991"/>
                  </a:cubicBezTo>
                  <a:cubicBezTo>
                    <a:pt x="664" y="991"/>
                    <a:pt x="665" y="993"/>
                    <a:pt x="667" y="994"/>
                  </a:cubicBezTo>
                  <a:cubicBezTo>
                    <a:pt x="669" y="995"/>
                    <a:pt x="669" y="998"/>
                    <a:pt x="672" y="999"/>
                  </a:cubicBezTo>
                  <a:cubicBezTo>
                    <a:pt x="673" y="999"/>
                    <a:pt x="674" y="1003"/>
                    <a:pt x="675" y="1004"/>
                  </a:cubicBezTo>
                  <a:cubicBezTo>
                    <a:pt x="676" y="1004"/>
                    <a:pt x="677" y="1005"/>
                    <a:pt x="678" y="1005"/>
                  </a:cubicBezTo>
                  <a:cubicBezTo>
                    <a:pt x="680" y="1007"/>
                    <a:pt x="681" y="1009"/>
                    <a:pt x="683" y="1010"/>
                  </a:cubicBezTo>
                  <a:cubicBezTo>
                    <a:pt x="684" y="1011"/>
                    <a:pt x="684" y="1015"/>
                    <a:pt x="684" y="1017"/>
                  </a:cubicBezTo>
                  <a:cubicBezTo>
                    <a:pt x="684" y="1018"/>
                    <a:pt x="685" y="1019"/>
                    <a:pt x="685" y="1019"/>
                  </a:cubicBezTo>
                  <a:cubicBezTo>
                    <a:pt x="685" y="1021"/>
                    <a:pt x="684" y="1024"/>
                    <a:pt x="683" y="1026"/>
                  </a:cubicBezTo>
                  <a:cubicBezTo>
                    <a:pt x="682" y="1028"/>
                    <a:pt x="683" y="1032"/>
                    <a:pt x="682" y="1034"/>
                  </a:cubicBezTo>
                  <a:cubicBezTo>
                    <a:pt x="681" y="1038"/>
                    <a:pt x="680" y="1040"/>
                    <a:pt x="678" y="1043"/>
                  </a:cubicBezTo>
                  <a:cubicBezTo>
                    <a:pt x="676" y="1045"/>
                    <a:pt x="674" y="1048"/>
                    <a:pt x="673" y="1051"/>
                  </a:cubicBezTo>
                  <a:cubicBezTo>
                    <a:pt x="672" y="1053"/>
                    <a:pt x="669" y="1056"/>
                    <a:pt x="667" y="1058"/>
                  </a:cubicBezTo>
                  <a:cubicBezTo>
                    <a:pt x="665" y="1061"/>
                    <a:pt x="662" y="1064"/>
                    <a:pt x="659" y="1066"/>
                  </a:cubicBezTo>
                  <a:cubicBezTo>
                    <a:pt x="657" y="1067"/>
                    <a:pt x="656" y="1070"/>
                    <a:pt x="655" y="1072"/>
                  </a:cubicBezTo>
                  <a:cubicBezTo>
                    <a:pt x="655" y="1073"/>
                    <a:pt x="655" y="1073"/>
                    <a:pt x="655" y="1074"/>
                  </a:cubicBezTo>
                  <a:cubicBezTo>
                    <a:pt x="653" y="1076"/>
                    <a:pt x="653" y="1078"/>
                    <a:pt x="652" y="1081"/>
                  </a:cubicBezTo>
                  <a:cubicBezTo>
                    <a:pt x="651" y="1082"/>
                    <a:pt x="650" y="1082"/>
                    <a:pt x="649" y="1083"/>
                  </a:cubicBezTo>
                  <a:close/>
                  <a:moveTo>
                    <a:pt x="981" y="2404"/>
                  </a:moveTo>
                  <a:cubicBezTo>
                    <a:pt x="854" y="2402"/>
                    <a:pt x="735" y="2397"/>
                    <a:pt x="621" y="2388"/>
                  </a:cubicBezTo>
                  <a:cubicBezTo>
                    <a:pt x="631" y="2246"/>
                    <a:pt x="643" y="2105"/>
                    <a:pt x="656" y="1962"/>
                  </a:cubicBezTo>
                  <a:cubicBezTo>
                    <a:pt x="351" y="1858"/>
                    <a:pt x="351" y="1858"/>
                    <a:pt x="351" y="1858"/>
                  </a:cubicBezTo>
                  <a:cubicBezTo>
                    <a:pt x="310" y="1781"/>
                    <a:pt x="310" y="1781"/>
                    <a:pt x="310" y="1781"/>
                  </a:cubicBezTo>
                  <a:cubicBezTo>
                    <a:pt x="235" y="1765"/>
                    <a:pt x="235" y="1765"/>
                    <a:pt x="235" y="1765"/>
                  </a:cubicBezTo>
                  <a:cubicBezTo>
                    <a:pt x="0" y="1425"/>
                    <a:pt x="0" y="1425"/>
                    <a:pt x="0" y="1425"/>
                  </a:cubicBezTo>
                  <a:cubicBezTo>
                    <a:pt x="20" y="1372"/>
                    <a:pt x="46" y="1316"/>
                    <a:pt x="62" y="1283"/>
                  </a:cubicBezTo>
                  <a:cubicBezTo>
                    <a:pt x="63" y="1286"/>
                    <a:pt x="64" y="1287"/>
                    <a:pt x="66" y="1290"/>
                  </a:cubicBezTo>
                  <a:cubicBezTo>
                    <a:pt x="67" y="1291"/>
                    <a:pt x="69" y="1295"/>
                    <a:pt x="70" y="1297"/>
                  </a:cubicBezTo>
                  <a:cubicBezTo>
                    <a:pt x="71" y="1300"/>
                    <a:pt x="75" y="1301"/>
                    <a:pt x="77" y="1303"/>
                  </a:cubicBezTo>
                  <a:cubicBezTo>
                    <a:pt x="80" y="1305"/>
                    <a:pt x="83" y="1307"/>
                    <a:pt x="85" y="1309"/>
                  </a:cubicBezTo>
                  <a:cubicBezTo>
                    <a:pt x="88" y="1311"/>
                    <a:pt x="91" y="1314"/>
                    <a:pt x="95" y="1316"/>
                  </a:cubicBezTo>
                  <a:cubicBezTo>
                    <a:pt x="96" y="1316"/>
                    <a:pt x="97" y="1317"/>
                    <a:pt x="98" y="1317"/>
                  </a:cubicBezTo>
                  <a:cubicBezTo>
                    <a:pt x="101" y="1319"/>
                    <a:pt x="104" y="1321"/>
                    <a:pt x="107" y="1322"/>
                  </a:cubicBezTo>
                  <a:cubicBezTo>
                    <a:pt x="110" y="1323"/>
                    <a:pt x="113" y="1324"/>
                    <a:pt x="114" y="1327"/>
                  </a:cubicBezTo>
                  <a:cubicBezTo>
                    <a:pt x="115" y="1329"/>
                    <a:pt x="117" y="1332"/>
                    <a:pt x="120" y="1333"/>
                  </a:cubicBezTo>
                  <a:cubicBezTo>
                    <a:pt x="123" y="1335"/>
                    <a:pt x="121" y="1339"/>
                    <a:pt x="121" y="1343"/>
                  </a:cubicBezTo>
                  <a:cubicBezTo>
                    <a:pt x="121" y="1347"/>
                    <a:pt x="123" y="1349"/>
                    <a:pt x="125" y="1352"/>
                  </a:cubicBezTo>
                  <a:cubicBezTo>
                    <a:pt x="125" y="1354"/>
                    <a:pt x="131" y="1357"/>
                    <a:pt x="132" y="1359"/>
                  </a:cubicBezTo>
                  <a:cubicBezTo>
                    <a:pt x="135" y="1361"/>
                    <a:pt x="135" y="1362"/>
                    <a:pt x="139" y="1363"/>
                  </a:cubicBezTo>
                  <a:cubicBezTo>
                    <a:pt x="139" y="1363"/>
                    <a:pt x="139" y="1364"/>
                    <a:pt x="140" y="1365"/>
                  </a:cubicBezTo>
                  <a:cubicBezTo>
                    <a:pt x="140" y="1365"/>
                    <a:pt x="141" y="1366"/>
                    <a:pt x="142" y="1367"/>
                  </a:cubicBezTo>
                  <a:cubicBezTo>
                    <a:pt x="144" y="1369"/>
                    <a:pt x="146" y="1370"/>
                    <a:pt x="148" y="1371"/>
                  </a:cubicBezTo>
                  <a:cubicBezTo>
                    <a:pt x="150" y="1374"/>
                    <a:pt x="149" y="1376"/>
                    <a:pt x="152" y="1378"/>
                  </a:cubicBezTo>
                  <a:cubicBezTo>
                    <a:pt x="156" y="1380"/>
                    <a:pt x="159" y="1380"/>
                    <a:pt x="163" y="1382"/>
                  </a:cubicBezTo>
                  <a:cubicBezTo>
                    <a:pt x="166" y="1383"/>
                    <a:pt x="168" y="1386"/>
                    <a:pt x="171" y="1388"/>
                  </a:cubicBezTo>
                  <a:cubicBezTo>
                    <a:pt x="174" y="1389"/>
                    <a:pt x="176" y="1391"/>
                    <a:pt x="179" y="1392"/>
                  </a:cubicBezTo>
                  <a:cubicBezTo>
                    <a:pt x="181" y="1393"/>
                    <a:pt x="187" y="1392"/>
                    <a:pt x="189" y="1392"/>
                  </a:cubicBezTo>
                  <a:cubicBezTo>
                    <a:pt x="194" y="1392"/>
                    <a:pt x="191" y="1400"/>
                    <a:pt x="196" y="1397"/>
                  </a:cubicBezTo>
                  <a:cubicBezTo>
                    <a:pt x="199" y="1395"/>
                    <a:pt x="198" y="1392"/>
                    <a:pt x="198" y="1390"/>
                  </a:cubicBezTo>
                  <a:cubicBezTo>
                    <a:pt x="197" y="1385"/>
                    <a:pt x="205" y="1388"/>
                    <a:pt x="208" y="1388"/>
                  </a:cubicBezTo>
                  <a:cubicBezTo>
                    <a:pt x="210" y="1388"/>
                    <a:pt x="214" y="1393"/>
                    <a:pt x="215" y="1393"/>
                  </a:cubicBezTo>
                  <a:cubicBezTo>
                    <a:pt x="218" y="1395"/>
                    <a:pt x="222" y="1395"/>
                    <a:pt x="224" y="1397"/>
                  </a:cubicBezTo>
                  <a:cubicBezTo>
                    <a:pt x="227" y="1398"/>
                    <a:pt x="228" y="1398"/>
                    <a:pt x="231" y="1401"/>
                  </a:cubicBezTo>
                  <a:cubicBezTo>
                    <a:pt x="232" y="1402"/>
                    <a:pt x="231" y="1407"/>
                    <a:pt x="234" y="1410"/>
                  </a:cubicBezTo>
                  <a:cubicBezTo>
                    <a:pt x="235" y="1411"/>
                    <a:pt x="238" y="1416"/>
                    <a:pt x="239" y="1418"/>
                  </a:cubicBezTo>
                  <a:cubicBezTo>
                    <a:pt x="240" y="1421"/>
                    <a:pt x="242" y="1423"/>
                    <a:pt x="243" y="1425"/>
                  </a:cubicBezTo>
                  <a:cubicBezTo>
                    <a:pt x="244" y="1427"/>
                    <a:pt x="248" y="1428"/>
                    <a:pt x="250" y="1430"/>
                  </a:cubicBezTo>
                  <a:cubicBezTo>
                    <a:pt x="252" y="1432"/>
                    <a:pt x="253" y="1437"/>
                    <a:pt x="254" y="1439"/>
                  </a:cubicBezTo>
                  <a:cubicBezTo>
                    <a:pt x="254" y="1443"/>
                    <a:pt x="254" y="1443"/>
                    <a:pt x="254" y="1447"/>
                  </a:cubicBezTo>
                  <a:cubicBezTo>
                    <a:pt x="253" y="1450"/>
                    <a:pt x="254" y="1455"/>
                    <a:pt x="254" y="1458"/>
                  </a:cubicBezTo>
                  <a:cubicBezTo>
                    <a:pt x="254" y="1461"/>
                    <a:pt x="253" y="1465"/>
                    <a:pt x="254" y="1469"/>
                  </a:cubicBezTo>
                  <a:cubicBezTo>
                    <a:pt x="255" y="1474"/>
                    <a:pt x="252" y="1473"/>
                    <a:pt x="248" y="1474"/>
                  </a:cubicBezTo>
                  <a:cubicBezTo>
                    <a:pt x="244" y="1475"/>
                    <a:pt x="242" y="1473"/>
                    <a:pt x="238" y="1473"/>
                  </a:cubicBezTo>
                  <a:cubicBezTo>
                    <a:pt x="233" y="1473"/>
                    <a:pt x="234" y="1469"/>
                    <a:pt x="232" y="1467"/>
                  </a:cubicBezTo>
                  <a:cubicBezTo>
                    <a:pt x="230" y="1465"/>
                    <a:pt x="226" y="1466"/>
                    <a:pt x="223" y="1466"/>
                  </a:cubicBezTo>
                  <a:cubicBezTo>
                    <a:pt x="220" y="1466"/>
                    <a:pt x="219" y="1466"/>
                    <a:pt x="218" y="1470"/>
                  </a:cubicBezTo>
                  <a:cubicBezTo>
                    <a:pt x="218" y="1473"/>
                    <a:pt x="217" y="1474"/>
                    <a:pt x="213" y="1474"/>
                  </a:cubicBezTo>
                  <a:cubicBezTo>
                    <a:pt x="210" y="1474"/>
                    <a:pt x="209" y="1473"/>
                    <a:pt x="207" y="1471"/>
                  </a:cubicBezTo>
                  <a:cubicBezTo>
                    <a:pt x="205" y="1470"/>
                    <a:pt x="205" y="1476"/>
                    <a:pt x="204" y="1478"/>
                  </a:cubicBezTo>
                  <a:cubicBezTo>
                    <a:pt x="203" y="1480"/>
                    <a:pt x="201" y="1482"/>
                    <a:pt x="199" y="1484"/>
                  </a:cubicBezTo>
                  <a:cubicBezTo>
                    <a:pt x="198" y="1485"/>
                    <a:pt x="194" y="1487"/>
                    <a:pt x="192" y="1488"/>
                  </a:cubicBezTo>
                  <a:cubicBezTo>
                    <a:pt x="189" y="1490"/>
                    <a:pt x="186" y="1488"/>
                    <a:pt x="186" y="1492"/>
                  </a:cubicBezTo>
                  <a:cubicBezTo>
                    <a:pt x="186" y="1496"/>
                    <a:pt x="187" y="1497"/>
                    <a:pt x="190" y="1498"/>
                  </a:cubicBezTo>
                  <a:cubicBezTo>
                    <a:pt x="193" y="1499"/>
                    <a:pt x="198" y="1501"/>
                    <a:pt x="199" y="1503"/>
                  </a:cubicBezTo>
                  <a:cubicBezTo>
                    <a:pt x="200" y="1505"/>
                    <a:pt x="200" y="1511"/>
                    <a:pt x="200" y="1512"/>
                  </a:cubicBezTo>
                  <a:cubicBezTo>
                    <a:pt x="201" y="1514"/>
                    <a:pt x="208" y="1517"/>
                    <a:pt x="209" y="1517"/>
                  </a:cubicBezTo>
                  <a:cubicBezTo>
                    <a:pt x="212" y="1517"/>
                    <a:pt x="217" y="1517"/>
                    <a:pt x="220" y="1517"/>
                  </a:cubicBezTo>
                  <a:cubicBezTo>
                    <a:pt x="222" y="1517"/>
                    <a:pt x="226" y="1520"/>
                    <a:pt x="227" y="1520"/>
                  </a:cubicBezTo>
                  <a:cubicBezTo>
                    <a:pt x="229" y="1522"/>
                    <a:pt x="232" y="1524"/>
                    <a:pt x="234" y="1525"/>
                  </a:cubicBezTo>
                  <a:cubicBezTo>
                    <a:pt x="237" y="1527"/>
                    <a:pt x="238" y="1530"/>
                    <a:pt x="241" y="1531"/>
                  </a:cubicBezTo>
                  <a:cubicBezTo>
                    <a:pt x="244" y="1533"/>
                    <a:pt x="248" y="1533"/>
                    <a:pt x="251" y="1534"/>
                  </a:cubicBezTo>
                  <a:cubicBezTo>
                    <a:pt x="253" y="1536"/>
                    <a:pt x="260" y="1534"/>
                    <a:pt x="263" y="1534"/>
                  </a:cubicBezTo>
                  <a:cubicBezTo>
                    <a:pt x="267" y="1534"/>
                    <a:pt x="268" y="1538"/>
                    <a:pt x="271" y="1539"/>
                  </a:cubicBezTo>
                  <a:cubicBezTo>
                    <a:pt x="274" y="1540"/>
                    <a:pt x="278" y="1539"/>
                    <a:pt x="280" y="1542"/>
                  </a:cubicBezTo>
                  <a:cubicBezTo>
                    <a:pt x="281" y="1544"/>
                    <a:pt x="285" y="1544"/>
                    <a:pt x="288" y="1545"/>
                  </a:cubicBezTo>
                  <a:cubicBezTo>
                    <a:pt x="290" y="1545"/>
                    <a:pt x="292" y="1545"/>
                    <a:pt x="295" y="1545"/>
                  </a:cubicBezTo>
                  <a:cubicBezTo>
                    <a:pt x="298" y="1545"/>
                    <a:pt x="300" y="1544"/>
                    <a:pt x="302" y="1543"/>
                  </a:cubicBezTo>
                  <a:cubicBezTo>
                    <a:pt x="304" y="1542"/>
                    <a:pt x="304" y="1540"/>
                    <a:pt x="307" y="1539"/>
                  </a:cubicBezTo>
                  <a:cubicBezTo>
                    <a:pt x="309" y="1539"/>
                    <a:pt x="308" y="1540"/>
                    <a:pt x="308" y="1537"/>
                  </a:cubicBezTo>
                  <a:cubicBezTo>
                    <a:pt x="313" y="1536"/>
                    <a:pt x="309" y="1544"/>
                    <a:pt x="309" y="1544"/>
                  </a:cubicBezTo>
                  <a:cubicBezTo>
                    <a:pt x="308" y="1548"/>
                    <a:pt x="312" y="1547"/>
                    <a:pt x="313" y="1546"/>
                  </a:cubicBezTo>
                  <a:cubicBezTo>
                    <a:pt x="315" y="1544"/>
                    <a:pt x="318" y="1544"/>
                    <a:pt x="319" y="1544"/>
                  </a:cubicBezTo>
                  <a:cubicBezTo>
                    <a:pt x="322" y="1545"/>
                    <a:pt x="324" y="1548"/>
                    <a:pt x="325" y="1549"/>
                  </a:cubicBezTo>
                  <a:cubicBezTo>
                    <a:pt x="328" y="1551"/>
                    <a:pt x="330" y="1550"/>
                    <a:pt x="333" y="1549"/>
                  </a:cubicBezTo>
                  <a:cubicBezTo>
                    <a:pt x="335" y="1548"/>
                    <a:pt x="338" y="1547"/>
                    <a:pt x="340" y="1546"/>
                  </a:cubicBezTo>
                  <a:cubicBezTo>
                    <a:pt x="342" y="1545"/>
                    <a:pt x="345" y="1541"/>
                    <a:pt x="346" y="1539"/>
                  </a:cubicBezTo>
                  <a:cubicBezTo>
                    <a:pt x="347" y="1537"/>
                    <a:pt x="347" y="1544"/>
                    <a:pt x="347" y="1546"/>
                  </a:cubicBezTo>
                  <a:cubicBezTo>
                    <a:pt x="347" y="1549"/>
                    <a:pt x="346" y="1551"/>
                    <a:pt x="349" y="1552"/>
                  </a:cubicBezTo>
                  <a:cubicBezTo>
                    <a:pt x="351" y="1552"/>
                    <a:pt x="354" y="1549"/>
                    <a:pt x="357" y="1549"/>
                  </a:cubicBezTo>
                  <a:cubicBezTo>
                    <a:pt x="362" y="1549"/>
                    <a:pt x="364" y="1550"/>
                    <a:pt x="365" y="1546"/>
                  </a:cubicBezTo>
                  <a:cubicBezTo>
                    <a:pt x="366" y="1544"/>
                    <a:pt x="370" y="1543"/>
                    <a:pt x="371" y="1542"/>
                  </a:cubicBezTo>
                  <a:cubicBezTo>
                    <a:pt x="375" y="1540"/>
                    <a:pt x="376" y="1535"/>
                    <a:pt x="379" y="1534"/>
                  </a:cubicBezTo>
                  <a:cubicBezTo>
                    <a:pt x="382" y="1532"/>
                    <a:pt x="389" y="1534"/>
                    <a:pt x="390" y="1535"/>
                  </a:cubicBezTo>
                  <a:cubicBezTo>
                    <a:pt x="393" y="1538"/>
                    <a:pt x="392" y="1535"/>
                    <a:pt x="394" y="1538"/>
                  </a:cubicBezTo>
                  <a:cubicBezTo>
                    <a:pt x="395" y="1540"/>
                    <a:pt x="395" y="1544"/>
                    <a:pt x="395" y="1546"/>
                  </a:cubicBezTo>
                  <a:cubicBezTo>
                    <a:pt x="395" y="1550"/>
                    <a:pt x="395" y="1552"/>
                    <a:pt x="397" y="1555"/>
                  </a:cubicBezTo>
                  <a:cubicBezTo>
                    <a:pt x="398" y="1557"/>
                    <a:pt x="400" y="1556"/>
                    <a:pt x="401" y="1559"/>
                  </a:cubicBezTo>
                  <a:cubicBezTo>
                    <a:pt x="402" y="1563"/>
                    <a:pt x="402" y="1563"/>
                    <a:pt x="406" y="1563"/>
                  </a:cubicBezTo>
                  <a:cubicBezTo>
                    <a:pt x="410" y="1563"/>
                    <a:pt x="413" y="1564"/>
                    <a:pt x="416" y="1564"/>
                  </a:cubicBezTo>
                  <a:cubicBezTo>
                    <a:pt x="419" y="1564"/>
                    <a:pt x="421" y="1566"/>
                    <a:pt x="422" y="1567"/>
                  </a:cubicBezTo>
                  <a:cubicBezTo>
                    <a:pt x="424" y="1569"/>
                    <a:pt x="427" y="1570"/>
                    <a:pt x="427" y="1572"/>
                  </a:cubicBezTo>
                  <a:cubicBezTo>
                    <a:pt x="428" y="1575"/>
                    <a:pt x="427" y="1577"/>
                    <a:pt x="426" y="1579"/>
                  </a:cubicBezTo>
                  <a:cubicBezTo>
                    <a:pt x="426" y="1582"/>
                    <a:pt x="425" y="1584"/>
                    <a:pt x="425" y="1586"/>
                  </a:cubicBezTo>
                  <a:cubicBezTo>
                    <a:pt x="425" y="1590"/>
                    <a:pt x="426" y="1593"/>
                    <a:pt x="425" y="1596"/>
                  </a:cubicBezTo>
                  <a:cubicBezTo>
                    <a:pt x="425" y="1599"/>
                    <a:pt x="426" y="1602"/>
                    <a:pt x="429" y="1598"/>
                  </a:cubicBezTo>
                  <a:cubicBezTo>
                    <a:pt x="430" y="1595"/>
                    <a:pt x="435" y="1593"/>
                    <a:pt x="437" y="1589"/>
                  </a:cubicBezTo>
                  <a:cubicBezTo>
                    <a:pt x="438" y="1586"/>
                    <a:pt x="441" y="1587"/>
                    <a:pt x="442" y="1589"/>
                  </a:cubicBezTo>
                  <a:cubicBezTo>
                    <a:pt x="442" y="1593"/>
                    <a:pt x="437" y="1597"/>
                    <a:pt x="436" y="1598"/>
                  </a:cubicBezTo>
                  <a:cubicBezTo>
                    <a:pt x="435" y="1600"/>
                    <a:pt x="441" y="1605"/>
                    <a:pt x="442" y="1606"/>
                  </a:cubicBezTo>
                  <a:cubicBezTo>
                    <a:pt x="444" y="1607"/>
                    <a:pt x="446" y="1607"/>
                    <a:pt x="447" y="1609"/>
                  </a:cubicBezTo>
                  <a:cubicBezTo>
                    <a:pt x="450" y="1611"/>
                    <a:pt x="450" y="1615"/>
                    <a:pt x="452" y="1618"/>
                  </a:cubicBezTo>
                  <a:cubicBezTo>
                    <a:pt x="455" y="1621"/>
                    <a:pt x="457" y="1623"/>
                    <a:pt x="460" y="1626"/>
                  </a:cubicBezTo>
                  <a:cubicBezTo>
                    <a:pt x="463" y="1629"/>
                    <a:pt x="460" y="1632"/>
                    <a:pt x="460" y="1634"/>
                  </a:cubicBezTo>
                  <a:cubicBezTo>
                    <a:pt x="459" y="1639"/>
                    <a:pt x="459" y="1637"/>
                    <a:pt x="456" y="1640"/>
                  </a:cubicBezTo>
                  <a:cubicBezTo>
                    <a:pt x="454" y="1643"/>
                    <a:pt x="451" y="1642"/>
                    <a:pt x="449" y="1641"/>
                  </a:cubicBezTo>
                  <a:cubicBezTo>
                    <a:pt x="445" y="1640"/>
                    <a:pt x="442" y="1639"/>
                    <a:pt x="439" y="1642"/>
                  </a:cubicBezTo>
                  <a:cubicBezTo>
                    <a:pt x="438" y="1643"/>
                    <a:pt x="438" y="1650"/>
                    <a:pt x="439" y="1651"/>
                  </a:cubicBezTo>
                  <a:cubicBezTo>
                    <a:pt x="440" y="1655"/>
                    <a:pt x="444" y="1658"/>
                    <a:pt x="446" y="1660"/>
                  </a:cubicBezTo>
                  <a:cubicBezTo>
                    <a:pt x="447" y="1661"/>
                    <a:pt x="445" y="1666"/>
                    <a:pt x="445" y="1668"/>
                  </a:cubicBezTo>
                  <a:cubicBezTo>
                    <a:pt x="445" y="1671"/>
                    <a:pt x="446" y="1673"/>
                    <a:pt x="448" y="1675"/>
                  </a:cubicBezTo>
                  <a:cubicBezTo>
                    <a:pt x="449" y="1676"/>
                    <a:pt x="452" y="1671"/>
                    <a:pt x="453" y="1671"/>
                  </a:cubicBezTo>
                  <a:cubicBezTo>
                    <a:pt x="455" y="1668"/>
                    <a:pt x="457" y="1663"/>
                    <a:pt x="457" y="1659"/>
                  </a:cubicBezTo>
                  <a:cubicBezTo>
                    <a:pt x="458" y="1656"/>
                    <a:pt x="463" y="1659"/>
                    <a:pt x="464" y="1659"/>
                  </a:cubicBezTo>
                  <a:cubicBezTo>
                    <a:pt x="466" y="1660"/>
                    <a:pt x="468" y="1660"/>
                    <a:pt x="471" y="1660"/>
                  </a:cubicBezTo>
                  <a:cubicBezTo>
                    <a:pt x="474" y="1660"/>
                    <a:pt x="475" y="1659"/>
                    <a:pt x="476" y="1657"/>
                  </a:cubicBezTo>
                  <a:cubicBezTo>
                    <a:pt x="477" y="1654"/>
                    <a:pt x="477" y="1651"/>
                    <a:pt x="476" y="1648"/>
                  </a:cubicBezTo>
                  <a:cubicBezTo>
                    <a:pt x="476" y="1645"/>
                    <a:pt x="476" y="1643"/>
                    <a:pt x="476" y="1640"/>
                  </a:cubicBezTo>
                  <a:cubicBezTo>
                    <a:pt x="476" y="1636"/>
                    <a:pt x="478" y="1634"/>
                    <a:pt x="477" y="1631"/>
                  </a:cubicBezTo>
                  <a:cubicBezTo>
                    <a:pt x="476" y="1628"/>
                    <a:pt x="472" y="1626"/>
                    <a:pt x="471" y="1625"/>
                  </a:cubicBezTo>
                  <a:cubicBezTo>
                    <a:pt x="469" y="1623"/>
                    <a:pt x="469" y="1619"/>
                    <a:pt x="468" y="1617"/>
                  </a:cubicBezTo>
                  <a:cubicBezTo>
                    <a:pt x="468" y="1615"/>
                    <a:pt x="470" y="1611"/>
                    <a:pt x="470" y="1610"/>
                  </a:cubicBezTo>
                  <a:cubicBezTo>
                    <a:pt x="472" y="1607"/>
                    <a:pt x="472" y="1605"/>
                    <a:pt x="472" y="1602"/>
                  </a:cubicBezTo>
                  <a:cubicBezTo>
                    <a:pt x="472" y="1600"/>
                    <a:pt x="472" y="1597"/>
                    <a:pt x="472" y="1595"/>
                  </a:cubicBezTo>
                  <a:cubicBezTo>
                    <a:pt x="472" y="1592"/>
                    <a:pt x="470" y="1590"/>
                    <a:pt x="470" y="1588"/>
                  </a:cubicBezTo>
                  <a:cubicBezTo>
                    <a:pt x="469" y="1585"/>
                    <a:pt x="467" y="1583"/>
                    <a:pt x="466" y="1581"/>
                  </a:cubicBezTo>
                  <a:cubicBezTo>
                    <a:pt x="465" y="1578"/>
                    <a:pt x="464" y="1577"/>
                    <a:pt x="463" y="1575"/>
                  </a:cubicBezTo>
                  <a:cubicBezTo>
                    <a:pt x="463" y="1572"/>
                    <a:pt x="465" y="1570"/>
                    <a:pt x="466" y="1569"/>
                  </a:cubicBezTo>
                  <a:cubicBezTo>
                    <a:pt x="468" y="1568"/>
                    <a:pt x="470" y="1568"/>
                    <a:pt x="472" y="1566"/>
                  </a:cubicBezTo>
                  <a:cubicBezTo>
                    <a:pt x="474" y="1564"/>
                    <a:pt x="474" y="1563"/>
                    <a:pt x="475" y="1560"/>
                  </a:cubicBezTo>
                  <a:cubicBezTo>
                    <a:pt x="476" y="1558"/>
                    <a:pt x="477" y="1555"/>
                    <a:pt x="478" y="1554"/>
                  </a:cubicBezTo>
                  <a:cubicBezTo>
                    <a:pt x="479" y="1552"/>
                    <a:pt x="482" y="1550"/>
                    <a:pt x="483" y="1549"/>
                  </a:cubicBezTo>
                  <a:cubicBezTo>
                    <a:pt x="484" y="1547"/>
                    <a:pt x="490" y="1548"/>
                    <a:pt x="492" y="1548"/>
                  </a:cubicBezTo>
                  <a:cubicBezTo>
                    <a:pt x="494" y="1548"/>
                    <a:pt x="497" y="1546"/>
                    <a:pt x="499" y="1546"/>
                  </a:cubicBezTo>
                  <a:cubicBezTo>
                    <a:pt x="501" y="1545"/>
                    <a:pt x="505" y="1546"/>
                    <a:pt x="507" y="1546"/>
                  </a:cubicBezTo>
                  <a:cubicBezTo>
                    <a:pt x="511" y="1546"/>
                    <a:pt x="514" y="1546"/>
                    <a:pt x="518" y="1545"/>
                  </a:cubicBezTo>
                  <a:cubicBezTo>
                    <a:pt x="521" y="1545"/>
                    <a:pt x="523" y="1541"/>
                    <a:pt x="524" y="1539"/>
                  </a:cubicBezTo>
                  <a:cubicBezTo>
                    <a:pt x="527" y="1537"/>
                    <a:pt x="527" y="1536"/>
                    <a:pt x="530" y="1535"/>
                  </a:cubicBezTo>
                  <a:cubicBezTo>
                    <a:pt x="533" y="1534"/>
                    <a:pt x="538" y="1533"/>
                    <a:pt x="539" y="1529"/>
                  </a:cubicBezTo>
                  <a:cubicBezTo>
                    <a:pt x="539" y="1526"/>
                    <a:pt x="541" y="1524"/>
                    <a:pt x="542" y="1521"/>
                  </a:cubicBezTo>
                  <a:cubicBezTo>
                    <a:pt x="543" y="1518"/>
                    <a:pt x="545" y="1517"/>
                    <a:pt x="547" y="1515"/>
                  </a:cubicBezTo>
                  <a:cubicBezTo>
                    <a:pt x="548" y="1513"/>
                    <a:pt x="550" y="1511"/>
                    <a:pt x="552" y="1510"/>
                  </a:cubicBezTo>
                  <a:cubicBezTo>
                    <a:pt x="554" y="1508"/>
                    <a:pt x="555" y="1507"/>
                    <a:pt x="555" y="1504"/>
                  </a:cubicBezTo>
                  <a:cubicBezTo>
                    <a:pt x="555" y="1501"/>
                    <a:pt x="556" y="1499"/>
                    <a:pt x="552" y="1499"/>
                  </a:cubicBezTo>
                  <a:cubicBezTo>
                    <a:pt x="549" y="1499"/>
                    <a:pt x="546" y="1502"/>
                    <a:pt x="543" y="1502"/>
                  </a:cubicBezTo>
                  <a:cubicBezTo>
                    <a:pt x="539" y="1502"/>
                    <a:pt x="537" y="1506"/>
                    <a:pt x="535" y="1508"/>
                  </a:cubicBezTo>
                  <a:cubicBezTo>
                    <a:pt x="533" y="1510"/>
                    <a:pt x="531" y="1513"/>
                    <a:pt x="530" y="1516"/>
                  </a:cubicBezTo>
                  <a:cubicBezTo>
                    <a:pt x="529" y="1518"/>
                    <a:pt x="529" y="1523"/>
                    <a:pt x="529" y="1525"/>
                  </a:cubicBezTo>
                  <a:cubicBezTo>
                    <a:pt x="529" y="1529"/>
                    <a:pt x="522" y="1523"/>
                    <a:pt x="521" y="1522"/>
                  </a:cubicBezTo>
                  <a:cubicBezTo>
                    <a:pt x="519" y="1520"/>
                    <a:pt x="519" y="1518"/>
                    <a:pt x="516" y="1520"/>
                  </a:cubicBezTo>
                  <a:cubicBezTo>
                    <a:pt x="513" y="1522"/>
                    <a:pt x="509" y="1523"/>
                    <a:pt x="508" y="1525"/>
                  </a:cubicBezTo>
                  <a:cubicBezTo>
                    <a:pt x="505" y="1527"/>
                    <a:pt x="501" y="1522"/>
                    <a:pt x="500" y="1521"/>
                  </a:cubicBezTo>
                  <a:cubicBezTo>
                    <a:pt x="499" y="1520"/>
                    <a:pt x="498" y="1519"/>
                    <a:pt x="498" y="1519"/>
                  </a:cubicBezTo>
                  <a:cubicBezTo>
                    <a:pt x="495" y="1516"/>
                    <a:pt x="493" y="1516"/>
                    <a:pt x="490" y="1515"/>
                  </a:cubicBezTo>
                  <a:cubicBezTo>
                    <a:pt x="487" y="1513"/>
                    <a:pt x="484" y="1516"/>
                    <a:pt x="482" y="1518"/>
                  </a:cubicBezTo>
                  <a:cubicBezTo>
                    <a:pt x="480" y="1520"/>
                    <a:pt x="479" y="1519"/>
                    <a:pt x="478" y="1522"/>
                  </a:cubicBezTo>
                  <a:cubicBezTo>
                    <a:pt x="477" y="1526"/>
                    <a:pt x="481" y="1528"/>
                    <a:pt x="484" y="1529"/>
                  </a:cubicBezTo>
                  <a:cubicBezTo>
                    <a:pt x="487" y="1531"/>
                    <a:pt x="482" y="1535"/>
                    <a:pt x="481" y="1537"/>
                  </a:cubicBezTo>
                  <a:cubicBezTo>
                    <a:pt x="478" y="1541"/>
                    <a:pt x="472" y="1541"/>
                    <a:pt x="469" y="1538"/>
                  </a:cubicBezTo>
                  <a:cubicBezTo>
                    <a:pt x="466" y="1535"/>
                    <a:pt x="464" y="1537"/>
                    <a:pt x="462" y="1532"/>
                  </a:cubicBezTo>
                  <a:cubicBezTo>
                    <a:pt x="461" y="1529"/>
                    <a:pt x="460" y="1527"/>
                    <a:pt x="458" y="1524"/>
                  </a:cubicBezTo>
                  <a:cubicBezTo>
                    <a:pt x="456" y="1521"/>
                    <a:pt x="447" y="1522"/>
                    <a:pt x="443" y="1521"/>
                  </a:cubicBezTo>
                  <a:cubicBezTo>
                    <a:pt x="440" y="1520"/>
                    <a:pt x="443" y="1515"/>
                    <a:pt x="444" y="1515"/>
                  </a:cubicBezTo>
                  <a:cubicBezTo>
                    <a:pt x="446" y="1512"/>
                    <a:pt x="449" y="1512"/>
                    <a:pt x="452" y="1510"/>
                  </a:cubicBezTo>
                  <a:cubicBezTo>
                    <a:pt x="455" y="1507"/>
                    <a:pt x="456" y="1503"/>
                    <a:pt x="458" y="1501"/>
                  </a:cubicBezTo>
                  <a:cubicBezTo>
                    <a:pt x="461" y="1498"/>
                    <a:pt x="464" y="1495"/>
                    <a:pt x="466" y="1493"/>
                  </a:cubicBezTo>
                  <a:cubicBezTo>
                    <a:pt x="467" y="1491"/>
                    <a:pt x="469" y="1488"/>
                    <a:pt x="471" y="1488"/>
                  </a:cubicBezTo>
                  <a:cubicBezTo>
                    <a:pt x="479" y="1486"/>
                    <a:pt x="480" y="1488"/>
                    <a:pt x="489" y="1489"/>
                  </a:cubicBezTo>
                  <a:cubicBezTo>
                    <a:pt x="494" y="1490"/>
                    <a:pt x="498" y="1491"/>
                    <a:pt x="502" y="1489"/>
                  </a:cubicBezTo>
                  <a:cubicBezTo>
                    <a:pt x="503" y="1489"/>
                    <a:pt x="507" y="1486"/>
                    <a:pt x="508" y="1485"/>
                  </a:cubicBezTo>
                  <a:cubicBezTo>
                    <a:pt x="511" y="1482"/>
                    <a:pt x="516" y="1482"/>
                    <a:pt x="518" y="1480"/>
                  </a:cubicBezTo>
                  <a:cubicBezTo>
                    <a:pt x="524" y="1478"/>
                    <a:pt x="529" y="1475"/>
                    <a:pt x="532" y="1471"/>
                  </a:cubicBezTo>
                  <a:cubicBezTo>
                    <a:pt x="535" y="1466"/>
                    <a:pt x="536" y="1465"/>
                    <a:pt x="540" y="1463"/>
                  </a:cubicBezTo>
                  <a:cubicBezTo>
                    <a:pt x="544" y="1461"/>
                    <a:pt x="551" y="1464"/>
                    <a:pt x="554" y="1465"/>
                  </a:cubicBezTo>
                  <a:cubicBezTo>
                    <a:pt x="555" y="1466"/>
                    <a:pt x="560" y="1471"/>
                    <a:pt x="561" y="1472"/>
                  </a:cubicBezTo>
                  <a:cubicBezTo>
                    <a:pt x="563" y="1474"/>
                    <a:pt x="562" y="1477"/>
                    <a:pt x="562" y="1480"/>
                  </a:cubicBezTo>
                  <a:cubicBezTo>
                    <a:pt x="562" y="1481"/>
                    <a:pt x="566" y="1485"/>
                    <a:pt x="567" y="1486"/>
                  </a:cubicBezTo>
                  <a:cubicBezTo>
                    <a:pt x="569" y="1488"/>
                    <a:pt x="569" y="1494"/>
                    <a:pt x="570" y="1496"/>
                  </a:cubicBezTo>
                  <a:cubicBezTo>
                    <a:pt x="571" y="1497"/>
                    <a:pt x="573" y="1499"/>
                    <a:pt x="574" y="1500"/>
                  </a:cubicBezTo>
                  <a:cubicBezTo>
                    <a:pt x="575" y="1501"/>
                    <a:pt x="576" y="1506"/>
                    <a:pt x="577" y="1508"/>
                  </a:cubicBezTo>
                  <a:cubicBezTo>
                    <a:pt x="579" y="1511"/>
                    <a:pt x="579" y="1511"/>
                    <a:pt x="574" y="1512"/>
                  </a:cubicBezTo>
                  <a:cubicBezTo>
                    <a:pt x="572" y="1513"/>
                    <a:pt x="571" y="1514"/>
                    <a:pt x="571" y="1517"/>
                  </a:cubicBezTo>
                  <a:cubicBezTo>
                    <a:pt x="571" y="1522"/>
                    <a:pt x="572" y="1522"/>
                    <a:pt x="575" y="1524"/>
                  </a:cubicBezTo>
                  <a:cubicBezTo>
                    <a:pt x="577" y="1526"/>
                    <a:pt x="578" y="1527"/>
                    <a:pt x="580" y="1530"/>
                  </a:cubicBezTo>
                  <a:cubicBezTo>
                    <a:pt x="581" y="1532"/>
                    <a:pt x="581" y="1533"/>
                    <a:pt x="582" y="1536"/>
                  </a:cubicBezTo>
                  <a:cubicBezTo>
                    <a:pt x="583" y="1539"/>
                    <a:pt x="584" y="1540"/>
                    <a:pt x="586" y="1541"/>
                  </a:cubicBezTo>
                  <a:cubicBezTo>
                    <a:pt x="589" y="1544"/>
                    <a:pt x="592" y="1545"/>
                    <a:pt x="595" y="1549"/>
                  </a:cubicBezTo>
                  <a:cubicBezTo>
                    <a:pt x="597" y="1551"/>
                    <a:pt x="597" y="1553"/>
                    <a:pt x="597" y="1556"/>
                  </a:cubicBezTo>
                  <a:cubicBezTo>
                    <a:pt x="598" y="1558"/>
                    <a:pt x="598" y="1562"/>
                    <a:pt x="598" y="1565"/>
                  </a:cubicBezTo>
                  <a:cubicBezTo>
                    <a:pt x="598" y="1569"/>
                    <a:pt x="601" y="1568"/>
                    <a:pt x="604" y="1568"/>
                  </a:cubicBezTo>
                  <a:cubicBezTo>
                    <a:pt x="609" y="1568"/>
                    <a:pt x="612" y="1569"/>
                    <a:pt x="616" y="1570"/>
                  </a:cubicBezTo>
                  <a:cubicBezTo>
                    <a:pt x="619" y="1571"/>
                    <a:pt x="621" y="1571"/>
                    <a:pt x="624" y="1570"/>
                  </a:cubicBezTo>
                  <a:cubicBezTo>
                    <a:pt x="625" y="1569"/>
                    <a:pt x="625" y="1569"/>
                    <a:pt x="625" y="1569"/>
                  </a:cubicBezTo>
                  <a:cubicBezTo>
                    <a:pt x="626" y="1568"/>
                    <a:pt x="627" y="1567"/>
                    <a:pt x="628" y="1567"/>
                  </a:cubicBezTo>
                  <a:cubicBezTo>
                    <a:pt x="629" y="1565"/>
                    <a:pt x="632" y="1563"/>
                    <a:pt x="634" y="1562"/>
                  </a:cubicBezTo>
                  <a:cubicBezTo>
                    <a:pt x="635" y="1561"/>
                    <a:pt x="642" y="1560"/>
                    <a:pt x="643" y="1561"/>
                  </a:cubicBezTo>
                  <a:cubicBezTo>
                    <a:pt x="647" y="1563"/>
                    <a:pt x="650" y="1563"/>
                    <a:pt x="650" y="1567"/>
                  </a:cubicBezTo>
                  <a:cubicBezTo>
                    <a:pt x="650" y="1571"/>
                    <a:pt x="650" y="1573"/>
                    <a:pt x="651" y="1576"/>
                  </a:cubicBezTo>
                  <a:cubicBezTo>
                    <a:pt x="653" y="1579"/>
                    <a:pt x="655" y="1581"/>
                    <a:pt x="657" y="1583"/>
                  </a:cubicBezTo>
                  <a:cubicBezTo>
                    <a:pt x="660" y="1586"/>
                    <a:pt x="661" y="1588"/>
                    <a:pt x="662" y="1592"/>
                  </a:cubicBezTo>
                  <a:cubicBezTo>
                    <a:pt x="664" y="1595"/>
                    <a:pt x="666" y="1599"/>
                    <a:pt x="667" y="1602"/>
                  </a:cubicBezTo>
                  <a:cubicBezTo>
                    <a:pt x="669" y="1605"/>
                    <a:pt x="672" y="1607"/>
                    <a:pt x="674" y="1609"/>
                  </a:cubicBezTo>
                  <a:cubicBezTo>
                    <a:pt x="677" y="1612"/>
                    <a:pt x="676" y="1614"/>
                    <a:pt x="680" y="1614"/>
                  </a:cubicBezTo>
                  <a:cubicBezTo>
                    <a:pt x="682" y="1614"/>
                    <a:pt x="687" y="1611"/>
                    <a:pt x="689" y="1610"/>
                  </a:cubicBezTo>
                  <a:cubicBezTo>
                    <a:pt x="692" y="1609"/>
                    <a:pt x="697" y="1610"/>
                    <a:pt x="700" y="1611"/>
                  </a:cubicBezTo>
                  <a:cubicBezTo>
                    <a:pt x="701" y="1611"/>
                    <a:pt x="703" y="1614"/>
                    <a:pt x="707" y="1615"/>
                  </a:cubicBezTo>
                  <a:cubicBezTo>
                    <a:pt x="712" y="1616"/>
                    <a:pt x="717" y="1614"/>
                    <a:pt x="722" y="1614"/>
                  </a:cubicBezTo>
                  <a:cubicBezTo>
                    <a:pt x="726" y="1614"/>
                    <a:pt x="727" y="1614"/>
                    <a:pt x="730" y="1616"/>
                  </a:cubicBezTo>
                  <a:cubicBezTo>
                    <a:pt x="731" y="1617"/>
                    <a:pt x="735" y="1612"/>
                    <a:pt x="735" y="1612"/>
                  </a:cubicBezTo>
                  <a:cubicBezTo>
                    <a:pt x="737" y="1610"/>
                    <a:pt x="743" y="1613"/>
                    <a:pt x="745" y="1613"/>
                  </a:cubicBezTo>
                  <a:cubicBezTo>
                    <a:pt x="746" y="1613"/>
                    <a:pt x="744" y="1609"/>
                    <a:pt x="744" y="1609"/>
                  </a:cubicBezTo>
                  <a:cubicBezTo>
                    <a:pt x="746" y="1610"/>
                    <a:pt x="750" y="1608"/>
                    <a:pt x="752" y="1609"/>
                  </a:cubicBezTo>
                  <a:cubicBezTo>
                    <a:pt x="754" y="1609"/>
                    <a:pt x="756" y="1610"/>
                    <a:pt x="757" y="1610"/>
                  </a:cubicBezTo>
                  <a:cubicBezTo>
                    <a:pt x="759" y="1609"/>
                    <a:pt x="759" y="1607"/>
                    <a:pt x="760" y="1607"/>
                  </a:cubicBezTo>
                  <a:cubicBezTo>
                    <a:pt x="760" y="1605"/>
                    <a:pt x="763" y="1606"/>
                    <a:pt x="764" y="1605"/>
                  </a:cubicBezTo>
                  <a:cubicBezTo>
                    <a:pt x="766" y="1604"/>
                    <a:pt x="769" y="1605"/>
                    <a:pt x="771" y="1605"/>
                  </a:cubicBezTo>
                  <a:cubicBezTo>
                    <a:pt x="774" y="1605"/>
                    <a:pt x="776" y="1607"/>
                    <a:pt x="778" y="1607"/>
                  </a:cubicBezTo>
                  <a:cubicBezTo>
                    <a:pt x="781" y="1609"/>
                    <a:pt x="784" y="1609"/>
                    <a:pt x="787" y="1610"/>
                  </a:cubicBezTo>
                  <a:cubicBezTo>
                    <a:pt x="792" y="1611"/>
                    <a:pt x="798" y="1612"/>
                    <a:pt x="802" y="1613"/>
                  </a:cubicBezTo>
                  <a:cubicBezTo>
                    <a:pt x="804" y="1613"/>
                    <a:pt x="804" y="1614"/>
                    <a:pt x="806" y="1615"/>
                  </a:cubicBezTo>
                  <a:cubicBezTo>
                    <a:pt x="808" y="1618"/>
                    <a:pt x="809" y="1618"/>
                    <a:pt x="813" y="1618"/>
                  </a:cubicBezTo>
                  <a:cubicBezTo>
                    <a:pt x="816" y="1618"/>
                    <a:pt x="818" y="1618"/>
                    <a:pt x="820" y="1618"/>
                  </a:cubicBezTo>
                  <a:cubicBezTo>
                    <a:pt x="823" y="1618"/>
                    <a:pt x="825" y="1618"/>
                    <a:pt x="827" y="1619"/>
                  </a:cubicBezTo>
                  <a:cubicBezTo>
                    <a:pt x="828" y="1619"/>
                    <a:pt x="830" y="1619"/>
                    <a:pt x="831" y="1618"/>
                  </a:cubicBezTo>
                  <a:cubicBezTo>
                    <a:pt x="832" y="1618"/>
                    <a:pt x="833" y="1617"/>
                    <a:pt x="834" y="1617"/>
                  </a:cubicBezTo>
                  <a:cubicBezTo>
                    <a:pt x="835" y="1617"/>
                    <a:pt x="835" y="1614"/>
                    <a:pt x="835" y="1614"/>
                  </a:cubicBezTo>
                  <a:cubicBezTo>
                    <a:pt x="834" y="1612"/>
                    <a:pt x="832" y="1611"/>
                    <a:pt x="832" y="1610"/>
                  </a:cubicBezTo>
                  <a:cubicBezTo>
                    <a:pt x="832" y="1608"/>
                    <a:pt x="830" y="1606"/>
                    <a:pt x="829" y="1604"/>
                  </a:cubicBezTo>
                  <a:cubicBezTo>
                    <a:pt x="829" y="1602"/>
                    <a:pt x="828" y="1601"/>
                    <a:pt x="828" y="1599"/>
                  </a:cubicBezTo>
                  <a:cubicBezTo>
                    <a:pt x="827" y="1597"/>
                    <a:pt x="827" y="1595"/>
                    <a:pt x="827" y="1594"/>
                  </a:cubicBezTo>
                  <a:cubicBezTo>
                    <a:pt x="827" y="1592"/>
                    <a:pt x="828" y="1591"/>
                    <a:pt x="828" y="1590"/>
                  </a:cubicBezTo>
                  <a:cubicBezTo>
                    <a:pt x="828" y="1588"/>
                    <a:pt x="829" y="1588"/>
                    <a:pt x="830" y="1587"/>
                  </a:cubicBezTo>
                  <a:cubicBezTo>
                    <a:pt x="832" y="1586"/>
                    <a:pt x="834" y="1587"/>
                    <a:pt x="835" y="1588"/>
                  </a:cubicBezTo>
                  <a:cubicBezTo>
                    <a:pt x="836" y="1589"/>
                    <a:pt x="837" y="1591"/>
                    <a:pt x="837" y="1592"/>
                  </a:cubicBezTo>
                  <a:cubicBezTo>
                    <a:pt x="837" y="1593"/>
                    <a:pt x="837" y="1593"/>
                    <a:pt x="837" y="1594"/>
                  </a:cubicBezTo>
                  <a:cubicBezTo>
                    <a:pt x="837" y="1595"/>
                    <a:pt x="837" y="1595"/>
                    <a:pt x="837" y="1595"/>
                  </a:cubicBezTo>
                  <a:cubicBezTo>
                    <a:pt x="838" y="1597"/>
                    <a:pt x="839" y="1598"/>
                    <a:pt x="840" y="1601"/>
                  </a:cubicBezTo>
                  <a:cubicBezTo>
                    <a:pt x="840" y="1603"/>
                    <a:pt x="842" y="1604"/>
                    <a:pt x="842" y="1606"/>
                  </a:cubicBezTo>
                  <a:cubicBezTo>
                    <a:pt x="842" y="1609"/>
                    <a:pt x="843" y="1611"/>
                    <a:pt x="843" y="1614"/>
                  </a:cubicBezTo>
                  <a:cubicBezTo>
                    <a:pt x="844" y="1616"/>
                    <a:pt x="845" y="1617"/>
                    <a:pt x="846" y="1618"/>
                  </a:cubicBezTo>
                  <a:cubicBezTo>
                    <a:pt x="848" y="1619"/>
                    <a:pt x="849" y="1621"/>
                    <a:pt x="850" y="1622"/>
                  </a:cubicBezTo>
                  <a:cubicBezTo>
                    <a:pt x="852" y="1623"/>
                    <a:pt x="854" y="1624"/>
                    <a:pt x="856" y="1626"/>
                  </a:cubicBezTo>
                  <a:cubicBezTo>
                    <a:pt x="857" y="1628"/>
                    <a:pt x="858" y="1630"/>
                    <a:pt x="860" y="1631"/>
                  </a:cubicBezTo>
                  <a:cubicBezTo>
                    <a:pt x="862" y="1633"/>
                    <a:pt x="864" y="1634"/>
                    <a:pt x="867" y="1634"/>
                  </a:cubicBezTo>
                  <a:cubicBezTo>
                    <a:pt x="869" y="1634"/>
                    <a:pt x="871" y="1634"/>
                    <a:pt x="874" y="1634"/>
                  </a:cubicBezTo>
                  <a:cubicBezTo>
                    <a:pt x="876" y="1634"/>
                    <a:pt x="878" y="1633"/>
                    <a:pt x="880" y="1633"/>
                  </a:cubicBezTo>
                  <a:cubicBezTo>
                    <a:pt x="882" y="1633"/>
                    <a:pt x="883" y="1630"/>
                    <a:pt x="883" y="1629"/>
                  </a:cubicBezTo>
                  <a:cubicBezTo>
                    <a:pt x="884" y="1627"/>
                    <a:pt x="885" y="1625"/>
                    <a:pt x="885" y="1623"/>
                  </a:cubicBezTo>
                  <a:cubicBezTo>
                    <a:pt x="886" y="1621"/>
                    <a:pt x="885" y="1617"/>
                    <a:pt x="885" y="1615"/>
                  </a:cubicBezTo>
                  <a:cubicBezTo>
                    <a:pt x="885" y="1613"/>
                    <a:pt x="885" y="1611"/>
                    <a:pt x="884" y="1609"/>
                  </a:cubicBezTo>
                  <a:cubicBezTo>
                    <a:pt x="883" y="1607"/>
                    <a:pt x="883" y="1605"/>
                    <a:pt x="882" y="1604"/>
                  </a:cubicBezTo>
                  <a:cubicBezTo>
                    <a:pt x="879" y="1601"/>
                    <a:pt x="873" y="1604"/>
                    <a:pt x="870" y="1602"/>
                  </a:cubicBezTo>
                  <a:cubicBezTo>
                    <a:pt x="869" y="1601"/>
                    <a:pt x="866" y="1602"/>
                    <a:pt x="864" y="1601"/>
                  </a:cubicBezTo>
                  <a:cubicBezTo>
                    <a:pt x="863" y="1600"/>
                    <a:pt x="860" y="1600"/>
                    <a:pt x="859" y="1600"/>
                  </a:cubicBezTo>
                  <a:cubicBezTo>
                    <a:pt x="857" y="1599"/>
                    <a:pt x="856" y="1599"/>
                    <a:pt x="853" y="1599"/>
                  </a:cubicBezTo>
                  <a:cubicBezTo>
                    <a:pt x="851" y="1599"/>
                    <a:pt x="848" y="1599"/>
                    <a:pt x="846" y="1599"/>
                  </a:cubicBezTo>
                  <a:cubicBezTo>
                    <a:pt x="842" y="1599"/>
                    <a:pt x="840" y="1598"/>
                    <a:pt x="839" y="1595"/>
                  </a:cubicBezTo>
                  <a:cubicBezTo>
                    <a:pt x="838" y="1592"/>
                    <a:pt x="838" y="1591"/>
                    <a:pt x="838" y="1589"/>
                  </a:cubicBezTo>
                  <a:cubicBezTo>
                    <a:pt x="838" y="1587"/>
                    <a:pt x="839" y="1586"/>
                    <a:pt x="839" y="1584"/>
                  </a:cubicBezTo>
                  <a:cubicBezTo>
                    <a:pt x="839" y="1582"/>
                    <a:pt x="839" y="1579"/>
                    <a:pt x="839" y="1577"/>
                  </a:cubicBezTo>
                  <a:cubicBezTo>
                    <a:pt x="839" y="1576"/>
                    <a:pt x="836" y="1573"/>
                    <a:pt x="836" y="1573"/>
                  </a:cubicBezTo>
                  <a:cubicBezTo>
                    <a:pt x="836" y="1572"/>
                    <a:pt x="834" y="1570"/>
                    <a:pt x="834" y="1569"/>
                  </a:cubicBezTo>
                  <a:cubicBezTo>
                    <a:pt x="832" y="1568"/>
                    <a:pt x="831" y="1565"/>
                    <a:pt x="830" y="1563"/>
                  </a:cubicBezTo>
                  <a:cubicBezTo>
                    <a:pt x="829" y="1562"/>
                    <a:pt x="829" y="1559"/>
                    <a:pt x="828" y="1558"/>
                  </a:cubicBezTo>
                  <a:cubicBezTo>
                    <a:pt x="827" y="1557"/>
                    <a:pt x="832" y="1556"/>
                    <a:pt x="832" y="1556"/>
                  </a:cubicBezTo>
                  <a:cubicBezTo>
                    <a:pt x="836" y="1556"/>
                    <a:pt x="838" y="1556"/>
                    <a:pt x="841" y="1558"/>
                  </a:cubicBezTo>
                  <a:cubicBezTo>
                    <a:pt x="843" y="1559"/>
                    <a:pt x="845" y="1560"/>
                    <a:pt x="847" y="1560"/>
                  </a:cubicBezTo>
                  <a:cubicBezTo>
                    <a:pt x="849" y="1560"/>
                    <a:pt x="850" y="1559"/>
                    <a:pt x="851" y="1559"/>
                  </a:cubicBezTo>
                  <a:cubicBezTo>
                    <a:pt x="853" y="1558"/>
                    <a:pt x="853" y="1557"/>
                    <a:pt x="855" y="1557"/>
                  </a:cubicBezTo>
                  <a:cubicBezTo>
                    <a:pt x="856" y="1557"/>
                    <a:pt x="857" y="1556"/>
                    <a:pt x="857" y="1555"/>
                  </a:cubicBezTo>
                  <a:cubicBezTo>
                    <a:pt x="858" y="1555"/>
                    <a:pt x="856" y="1551"/>
                    <a:pt x="856" y="1551"/>
                  </a:cubicBezTo>
                  <a:cubicBezTo>
                    <a:pt x="855" y="1550"/>
                    <a:pt x="855" y="1549"/>
                    <a:pt x="855" y="1547"/>
                  </a:cubicBezTo>
                  <a:cubicBezTo>
                    <a:pt x="854" y="1546"/>
                    <a:pt x="855" y="1544"/>
                    <a:pt x="856" y="1543"/>
                  </a:cubicBezTo>
                  <a:cubicBezTo>
                    <a:pt x="856" y="1542"/>
                    <a:pt x="858" y="1542"/>
                    <a:pt x="860" y="1542"/>
                  </a:cubicBezTo>
                  <a:cubicBezTo>
                    <a:pt x="860" y="1542"/>
                    <a:pt x="863" y="1546"/>
                    <a:pt x="864" y="1546"/>
                  </a:cubicBezTo>
                  <a:cubicBezTo>
                    <a:pt x="866" y="1547"/>
                    <a:pt x="867" y="1547"/>
                    <a:pt x="869" y="1547"/>
                  </a:cubicBezTo>
                  <a:cubicBezTo>
                    <a:pt x="871" y="1547"/>
                    <a:pt x="871" y="1546"/>
                    <a:pt x="873" y="1545"/>
                  </a:cubicBezTo>
                  <a:cubicBezTo>
                    <a:pt x="875" y="1544"/>
                    <a:pt x="876" y="1544"/>
                    <a:pt x="878" y="1546"/>
                  </a:cubicBezTo>
                  <a:cubicBezTo>
                    <a:pt x="879" y="1546"/>
                    <a:pt x="881" y="1547"/>
                    <a:pt x="882" y="1548"/>
                  </a:cubicBezTo>
                  <a:cubicBezTo>
                    <a:pt x="883" y="1548"/>
                    <a:pt x="883" y="1549"/>
                    <a:pt x="883" y="1549"/>
                  </a:cubicBezTo>
                  <a:cubicBezTo>
                    <a:pt x="885" y="1550"/>
                    <a:pt x="887" y="1553"/>
                    <a:pt x="887" y="1554"/>
                  </a:cubicBezTo>
                  <a:cubicBezTo>
                    <a:pt x="887" y="1556"/>
                    <a:pt x="889" y="1558"/>
                    <a:pt x="890" y="1558"/>
                  </a:cubicBezTo>
                  <a:cubicBezTo>
                    <a:pt x="893" y="1560"/>
                    <a:pt x="895" y="1562"/>
                    <a:pt x="899" y="1562"/>
                  </a:cubicBezTo>
                  <a:cubicBezTo>
                    <a:pt x="899" y="1562"/>
                    <a:pt x="900" y="1565"/>
                    <a:pt x="901" y="1565"/>
                  </a:cubicBezTo>
                  <a:cubicBezTo>
                    <a:pt x="903" y="1566"/>
                    <a:pt x="906" y="1566"/>
                    <a:pt x="909" y="1566"/>
                  </a:cubicBezTo>
                  <a:cubicBezTo>
                    <a:pt x="911" y="1566"/>
                    <a:pt x="911" y="1568"/>
                    <a:pt x="910" y="1570"/>
                  </a:cubicBezTo>
                  <a:cubicBezTo>
                    <a:pt x="910" y="1572"/>
                    <a:pt x="909" y="1573"/>
                    <a:pt x="907" y="1575"/>
                  </a:cubicBezTo>
                  <a:cubicBezTo>
                    <a:pt x="906" y="1576"/>
                    <a:pt x="904" y="1577"/>
                    <a:pt x="904" y="1580"/>
                  </a:cubicBezTo>
                  <a:cubicBezTo>
                    <a:pt x="904" y="1582"/>
                    <a:pt x="904" y="1584"/>
                    <a:pt x="904" y="1587"/>
                  </a:cubicBezTo>
                  <a:cubicBezTo>
                    <a:pt x="904" y="1588"/>
                    <a:pt x="906" y="1588"/>
                    <a:pt x="907" y="1588"/>
                  </a:cubicBezTo>
                  <a:cubicBezTo>
                    <a:pt x="909" y="1588"/>
                    <a:pt x="911" y="1585"/>
                    <a:pt x="912" y="1583"/>
                  </a:cubicBezTo>
                  <a:cubicBezTo>
                    <a:pt x="913" y="1582"/>
                    <a:pt x="913" y="1580"/>
                    <a:pt x="915" y="1579"/>
                  </a:cubicBezTo>
                  <a:cubicBezTo>
                    <a:pt x="917" y="1579"/>
                    <a:pt x="918" y="1576"/>
                    <a:pt x="919" y="1575"/>
                  </a:cubicBezTo>
                  <a:cubicBezTo>
                    <a:pt x="919" y="1574"/>
                    <a:pt x="922" y="1573"/>
                    <a:pt x="923" y="1572"/>
                  </a:cubicBezTo>
                  <a:cubicBezTo>
                    <a:pt x="924" y="1571"/>
                    <a:pt x="927" y="1572"/>
                    <a:pt x="928" y="1573"/>
                  </a:cubicBezTo>
                  <a:cubicBezTo>
                    <a:pt x="930" y="1573"/>
                    <a:pt x="928" y="1577"/>
                    <a:pt x="928" y="1578"/>
                  </a:cubicBezTo>
                  <a:cubicBezTo>
                    <a:pt x="927" y="1580"/>
                    <a:pt x="927" y="1583"/>
                    <a:pt x="927" y="1585"/>
                  </a:cubicBezTo>
                  <a:cubicBezTo>
                    <a:pt x="927" y="1587"/>
                    <a:pt x="926" y="1590"/>
                    <a:pt x="926" y="1592"/>
                  </a:cubicBezTo>
                  <a:cubicBezTo>
                    <a:pt x="926" y="1594"/>
                    <a:pt x="926" y="1596"/>
                    <a:pt x="927" y="1598"/>
                  </a:cubicBezTo>
                  <a:cubicBezTo>
                    <a:pt x="927" y="1600"/>
                    <a:pt x="927" y="1602"/>
                    <a:pt x="927" y="1603"/>
                  </a:cubicBezTo>
                  <a:cubicBezTo>
                    <a:pt x="926" y="1606"/>
                    <a:pt x="924" y="1608"/>
                    <a:pt x="922" y="1611"/>
                  </a:cubicBezTo>
                  <a:cubicBezTo>
                    <a:pt x="922" y="1612"/>
                    <a:pt x="921" y="1613"/>
                    <a:pt x="921" y="1615"/>
                  </a:cubicBezTo>
                  <a:cubicBezTo>
                    <a:pt x="921" y="1617"/>
                    <a:pt x="924" y="1621"/>
                    <a:pt x="925" y="1622"/>
                  </a:cubicBezTo>
                  <a:cubicBezTo>
                    <a:pt x="927" y="1623"/>
                    <a:pt x="928" y="1625"/>
                    <a:pt x="928" y="1626"/>
                  </a:cubicBezTo>
                  <a:cubicBezTo>
                    <a:pt x="928" y="1629"/>
                    <a:pt x="927" y="1630"/>
                    <a:pt x="926" y="1633"/>
                  </a:cubicBezTo>
                  <a:cubicBezTo>
                    <a:pt x="925" y="1634"/>
                    <a:pt x="921" y="1635"/>
                    <a:pt x="920" y="1636"/>
                  </a:cubicBezTo>
                  <a:cubicBezTo>
                    <a:pt x="918" y="1636"/>
                    <a:pt x="918" y="1638"/>
                    <a:pt x="917" y="1640"/>
                  </a:cubicBezTo>
                  <a:cubicBezTo>
                    <a:pt x="916" y="1641"/>
                    <a:pt x="916" y="1642"/>
                    <a:pt x="915" y="1644"/>
                  </a:cubicBezTo>
                  <a:cubicBezTo>
                    <a:pt x="914" y="1646"/>
                    <a:pt x="917" y="1650"/>
                    <a:pt x="918" y="1651"/>
                  </a:cubicBezTo>
                  <a:cubicBezTo>
                    <a:pt x="920" y="1652"/>
                    <a:pt x="921" y="1653"/>
                    <a:pt x="923" y="1654"/>
                  </a:cubicBezTo>
                  <a:cubicBezTo>
                    <a:pt x="925" y="1654"/>
                    <a:pt x="926" y="1658"/>
                    <a:pt x="928" y="1659"/>
                  </a:cubicBezTo>
                  <a:cubicBezTo>
                    <a:pt x="930" y="1661"/>
                    <a:pt x="932" y="1661"/>
                    <a:pt x="936" y="1660"/>
                  </a:cubicBezTo>
                  <a:cubicBezTo>
                    <a:pt x="939" y="1660"/>
                    <a:pt x="938" y="1657"/>
                    <a:pt x="942" y="1660"/>
                  </a:cubicBezTo>
                  <a:cubicBezTo>
                    <a:pt x="943" y="1661"/>
                    <a:pt x="943" y="1661"/>
                    <a:pt x="943" y="1661"/>
                  </a:cubicBezTo>
                  <a:cubicBezTo>
                    <a:pt x="945" y="1663"/>
                    <a:pt x="945" y="1666"/>
                    <a:pt x="946" y="1668"/>
                  </a:cubicBezTo>
                  <a:cubicBezTo>
                    <a:pt x="947" y="1670"/>
                    <a:pt x="947" y="1671"/>
                    <a:pt x="949" y="1673"/>
                  </a:cubicBezTo>
                  <a:cubicBezTo>
                    <a:pt x="952" y="1675"/>
                    <a:pt x="954" y="1674"/>
                    <a:pt x="956" y="1673"/>
                  </a:cubicBezTo>
                  <a:cubicBezTo>
                    <a:pt x="957" y="1672"/>
                    <a:pt x="958" y="1666"/>
                    <a:pt x="958" y="1665"/>
                  </a:cubicBezTo>
                  <a:cubicBezTo>
                    <a:pt x="959" y="1662"/>
                    <a:pt x="960" y="1660"/>
                    <a:pt x="960" y="1657"/>
                  </a:cubicBezTo>
                  <a:cubicBezTo>
                    <a:pt x="960" y="1655"/>
                    <a:pt x="959" y="1652"/>
                    <a:pt x="959" y="1649"/>
                  </a:cubicBezTo>
                  <a:cubicBezTo>
                    <a:pt x="959" y="1645"/>
                    <a:pt x="957" y="1643"/>
                    <a:pt x="957" y="1640"/>
                  </a:cubicBezTo>
                  <a:cubicBezTo>
                    <a:pt x="957" y="1636"/>
                    <a:pt x="954" y="1634"/>
                    <a:pt x="952" y="1631"/>
                  </a:cubicBezTo>
                  <a:cubicBezTo>
                    <a:pt x="950" y="1629"/>
                    <a:pt x="949" y="1628"/>
                    <a:pt x="947" y="1627"/>
                  </a:cubicBezTo>
                  <a:cubicBezTo>
                    <a:pt x="944" y="1625"/>
                    <a:pt x="942" y="1622"/>
                    <a:pt x="942" y="1620"/>
                  </a:cubicBezTo>
                  <a:cubicBezTo>
                    <a:pt x="943" y="1617"/>
                    <a:pt x="947" y="1616"/>
                    <a:pt x="948" y="1612"/>
                  </a:cubicBezTo>
                  <a:cubicBezTo>
                    <a:pt x="949" y="1609"/>
                    <a:pt x="949" y="1606"/>
                    <a:pt x="948" y="1603"/>
                  </a:cubicBezTo>
                  <a:cubicBezTo>
                    <a:pt x="948" y="1600"/>
                    <a:pt x="948" y="1597"/>
                    <a:pt x="949" y="1595"/>
                  </a:cubicBezTo>
                  <a:cubicBezTo>
                    <a:pt x="950" y="1590"/>
                    <a:pt x="949" y="1589"/>
                    <a:pt x="954" y="1589"/>
                  </a:cubicBezTo>
                  <a:cubicBezTo>
                    <a:pt x="957" y="1589"/>
                    <a:pt x="961" y="1590"/>
                    <a:pt x="963" y="1591"/>
                  </a:cubicBezTo>
                  <a:cubicBezTo>
                    <a:pt x="967" y="1593"/>
                    <a:pt x="973" y="1593"/>
                    <a:pt x="977" y="1591"/>
                  </a:cubicBezTo>
                  <a:cubicBezTo>
                    <a:pt x="980" y="1590"/>
                    <a:pt x="978" y="1586"/>
                    <a:pt x="982" y="1583"/>
                  </a:cubicBezTo>
                  <a:cubicBezTo>
                    <a:pt x="984" y="1581"/>
                    <a:pt x="988" y="1581"/>
                    <a:pt x="990" y="1578"/>
                  </a:cubicBezTo>
                  <a:cubicBezTo>
                    <a:pt x="992" y="1576"/>
                    <a:pt x="992" y="1572"/>
                    <a:pt x="994" y="1569"/>
                  </a:cubicBezTo>
                  <a:cubicBezTo>
                    <a:pt x="996" y="1566"/>
                    <a:pt x="998" y="1563"/>
                    <a:pt x="1000" y="1561"/>
                  </a:cubicBezTo>
                  <a:cubicBezTo>
                    <a:pt x="1002" y="1559"/>
                    <a:pt x="1003" y="1556"/>
                    <a:pt x="1004" y="1554"/>
                  </a:cubicBezTo>
                  <a:cubicBezTo>
                    <a:pt x="1005" y="1550"/>
                    <a:pt x="1005" y="1549"/>
                    <a:pt x="1008" y="1547"/>
                  </a:cubicBezTo>
                  <a:cubicBezTo>
                    <a:pt x="1011" y="1545"/>
                    <a:pt x="1015" y="1546"/>
                    <a:pt x="1017" y="1543"/>
                  </a:cubicBezTo>
                  <a:cubicBezTo>
                    <a:pt x="1019" y="1542"/>
                    <a:pt x="1020" y="1539"/>
                    <a:pt x="1020" y="1537"/>
                  </a:cubicBezTo>
                  <a:cubicBezTo>
                    <a:pt x="1022" y="1535"/>
                    <a:pt x="1019" y="1532"/>
                    <a:pt x="1018" y="1531"/>
                  </a:cubicBezTo>
                  <a:cubicBezTo>
                    <a:pt x="1015" y="1529"/>
                    <a:pt x="1015" y="1526"/>
                    <a:pt x="1014" y="1522"/>
                  </a:cubicBezTo>
                  <a:cubicBezTo>
                    <a:pt x="1012" y="1518"/>
                    <a:pt x="1012" y="1514"/>
                    <a:pt x="1011" y="1511"/>
                  </a:cubicBezTo>
                  <a:cubicBezTo>
                    <a:pt x="1010" y="1508"/>
                    <a:pt x="1009" y="1506"/>
                    <a:pt x="1007" y="1504"/>
                  </a:cubicBezTo>
                  <a:cubicBezTo>
                    <a:pt x="1007" y="1504"/>
                    <a:pt x="1006" y="1510"/>
                    <a:pt x="1006" y="1516"/>
                  </a:cubicBezTo>
                  <a:cubicBezTo>
                    <a:pt x="1006" y="1520"/>
                    <a:pt x="1005" y="1525"/>
                    <a:pt x="1002" y="1527"/>
                  </a:cubicBezTo>
                  <a:cubicBezTo>
                    <a:pt x="999" y="1530"/>
                    <a:pt x="995" y="1528"/>
                    <a:pt x="991" y="1528"/>
                  </a:cubicBezTo>
                  <a:cubicBezTo>
                    <a:pt x="988" y="1528"/>
                    <a:pt x="986" y="1526"/>
                    <a:pt x="984" y="1524"/>
                  </a:cubicBezTo>
                  <a:cubicBezTo>
                    <a:pt x="981" y="1522"/>
                    <a:pt x="979" y="1522"/>
                    <a:pt x="977" y="1519"/>
                  </a:cubicBezTo>
                  <a:cubicBezTo>
                    <a:pt x="975" y="1517"/>
                    <a:pt x="975" y="1512"/>
                    <a:pt x="976" y="1510"/>
                  </a:cubicBezTo>
                  <a:cubicBezTo>
                    <a:pt x="976" y="1507"/>
                    <a:pt x="979" y="1506"/>
                    <a:pt x="980" y="1505"/>
                  </a:cubicBezTo>
                  <a:cubicBezTo>
                    <a:pt x="982" y="1503"/>
                    <a:pt x="983" y="1501"/>
                    <a:pt x="986" y="1500"/>
                  </a:cubicBezTo>
                  <a:cubicBezTo>
                    <a:pt x="987" y="1499"/>
                    <a:pt x="988" y="1495"/>
                    <a:pt x="988" y="1493"/>
                  </a:cubicBezTo>
                  <a:cubicBezTo>
                    <a:pt x="988" y="1493"/>
                    <a:pt x="989" y="1492"/>
                    <a:pt x="989" y="1491"/>
                  </a:cubicBezTo>
                  <a:cubicBezTo>
                    <a:pt x="990" y="1488"/>
                    <a:pt x="992" y="1489"/>
                    <a:pt x="992" y="1484"/>
                  </a:cubicBezTo>
                  <a:cubicBezTo>
                    <a:pt x="992" y="1481"/>
                    <a:pt x="993" y="1481"/>
                    <a:pt x="992" y="1478"/>
                  </a:cubicBezTo>
                  <a:cubicBezTo>
                    <a:pt x="990" y="1476"/>
                    <a:pt x="992" y="1473"/>
                    <a:pt x="993" y="1472"/>
                  </a:cubicBezTo>
                  <a:cubicBezTo>
                    <a:pt x="995" y="1470"/>
                    <a:pt x="996" y="1467"/>
                    <a:pt x="997" y="1465"/>
                  </a:cubicBezTo>
                  <a:cubicBezTo>
                    <a:pt x="997" y="1462"/>
                    <a:pt x="1000" y="1461"/>
                    <a:pt x="1003" y="1461"/>
                  </a:cubicBezTo>
                  <a:cubicBezTo>
                    <a:pt x="1005" y="1460"/>
                    <a:pt x="1007" y="1463"/>
                    <a:pt x="1008" y="1465"/>
                  </a:cubicBezTo>
                  <a:cubicBezTo>
                    <a:pt x="1009" y="1467"/>
                    <a:pt x="1008" y="1472"/>
                    <a:pt x="1008" y="1474"/>
                  </a:cubicBezTo>
                  <a:cubicBezTo>
                    <a:pt x="1008" y="1479"/>
                    <a:pt x="1012" y="1475"/>
                    <a:pt x="1013" y="1474"/>
                  </a:cubicBezTo>
                  <a:cubicBezTo>
                    <a:pt x="1015" y="1472"/>
                    <a:pt x="1014" y="1466"/>
                    <a:pt x="1014" y="1466"/>
                  </a:cubicBezTo>
                  <a:cubicBezTo>
                    <a:pt x="1014" y="1463"/>
                    <a:pt x="1013" y="1460"/>
                    <a:pt x="1013" y="1458"/>
                  </a:cubicBezTo>
                  <a:cubicBezTo>
                    <a:pt x="1013" y="1454"/>
                    <a:pt x="1015" y="1450"/>
                    <a:pt x="1014" y="1446"/>
                  </a:cubicBezTo>
                  <a:cubicBezTo>
                    <a:pt x="1014" y="1443"/>
                    <a:pt x="1007" y="1447"/>
                    <a:pt x="1006" y="1447"/>
                  </a:cubicBezTo>
                  <a:cubicBezTo>
                    <a:pt x="1003" y="1449"/>
                    <a:pt x="999" y="1452"/>
                    <a:pt x="997" y="1454"/>
                  </a:cubicBezTo>
                  <a:cubicBezTo>
                    <a:pt x="995" y="1456"/>
                    <a:pt x="991" y="1455"/>
                    <a:pt x="988" y="1454"/>
                  </a:cubicBezTo>
                  <a:cubicBezTo>
                    <a:pt x="985" y="1452"/>
                    <a:pt x="982" y="1449"/>
                    <a:pt x="982" y="1446"/>
                  </a:cubicBezTo>
                  <a:cubicBezTo>
                    <a:pt x="981" y="1443"/>
                    <a:pt x="982" y="1441"/>
                    <a:pt x="981" y="1439"/>
                  </a:cubicBezTo>
                  <a:cubicBezTo>
                    <a:pt x="980" y="1437"/>
                    <a:pt x="975" y="1437"/>
                    <a:pt x="973" y="1436"/>
                  </a:cubicBezTo>
                  <a:cubicBezTo>
                    <a:pt x="969" y="1435"/>
                    <a:pt x="965" y="1432"/>
                    <a:pt x="962" y="1430"/>
                  </a:cubicBezTo>
                  <a:cubicBezTo>
                    <a:pt x="960" y="1429"/>
                    <a:pt x="959" y="1427"/>
                    <a:pt x="958" y="1425"/>
                  </a:cubicBezTo>
                  <a:cubicBezTo>
                    <a:pt x="957" y="1424"/>
                    <a:pt x="954" y="1422"/>
                    <a:pt x="952" y="1422"/>
                  </a:cubicBezTo>
                  <a:cubicBezTo>
                    <a:pt x="949" y="1421"/>
                    <a:pt x="945" y="1420"/>
                    <a:pt x="941" y="1420"/>
                  </a:cubicBezTo>
                  <a:cubicBezTo>
                    <a:pt x="937" y="1420"/>
                    <a:pt x="934" y="1413"/>
                    <a:pt x="932" y="1411"/>
                  </a:cubicBezTo>
                  <a:cubicBezTo>
                    <a:pt x="930" y="1409"/>
                    <a:pt x="930" y="1407"/>
                    <a:pt x="929" y="1404"/>
                  </a:cubicBezTo>
                  <a:cubicBezTo>
                    <a:pt x="928" y="1401"/>
                    <a:pt x="928" y="1398"/>
                    <a:pt x="925" y="1396"/>
                  </a:cubicBezTo>
                  <a:cubicBezTo>
                    <a:pt x="923" y="1394"/>
                    <a:pt x="921" y="1394"/>
                    <a:pt x="919" y="1391"/>
                  </a:cubicBezTo>
                  <a:cubicBezTo>
                    <a:pt x="917" y="1388"/>
                    <a:pt x="914" y="1387"/>
                    <a:pt x="913" y="1383"/>
                  </a:cubicBezTo>
                  <a:cubicBezTo>
                    <a:pt x="912" y="1379"/>
                    <a:pt x="914" y="1375"/>
                    <a:pt x="914" y="1371"/>
                  </a:cubicBezTo>
                  <a:cubicBezTo>
                    <a:pt x="914" y="1368"/>
                    <a:pt x="915" y="1367"/>
                    <a:pt x="915" y="1364"/>
                  </a:cubicBezTo>
                  <a:cubicBezTo>
                    <a:pt x="915" y="1361"/>
                    <a:pt x="915" y="1358"/>
                    <a:pt x="916" y="1356"/>
                  </a:cubicBezTo>
                  <a:cubicBezTo>
                    <a:pt x="918" y="1353"/>
                    <a:pt x="918" y="1352"/>
                    <a:pt x="923" y="1351"/>
                  </a:cubicBezTo>
                  <a:cubicBezTo>
                    <a:pt x="927" y="1350"/>
                    <a:pt x="928" y="1348"/>
                    <a:pt x="929" y="1346"/>
                  </a:cubicBezTo>
                  <a:cubicBezTo>
                    <a:pt x="930" y="1343"/>
                    <a:pt x="931" y="1341"/>
                    <a:pt x="932" y="1338"/>
                  </a:cubicBezTo>
                  <a:cubicBezTo>
                    <a:pt x="932" y="1338"/>
                    <a:pt x="931" y="1337"/>
                    <a:pt x="930" y="1336"/>
                  </a:cubicBezTo>
                  <a:cubicBezTo>
                    <a:pt x="931" y="1334"/>
                    <a:pt x="926" y="1330"/>
                    <a:pt x="926" y="1326"/>
                  </a:cubicBezTo>
                  <a:cubicBezTo>
                    <a:pt x="926" y="1325"/>
                    <a:pt x="923" y="1321"/>
                    <a:pt x="921" y="1320"/>
                  </a:cubicBezTo>
                  <a:cubicBezTo>
                    <a:pt x="920" y="1318"/>
                    <a:pt x="920" y="1315"/>
                    <a:pt x="919" y="1313"/>
                  </a:cubicBezTo>
                  <a:cubicBezTo>
                    <a:pt x="919" y="1310"/>
                    <a:pt x="919" y="1307"/>
                    <a:pt x="919" y="1305"/>
                  </a:cubicBezTo>
                  <a:cubicBezTo>
                    <a:pt x="919" y="1302"/>
                    <a:pt x="918" y="1300"/>
                    <a:pt x="918" y="1297"/>
                  </a:cubicBezTo>
                  <a:cubicBezTo>
                    <a:pt x="918" y="1294"/>
                    <a:pt x="919" y="1290"/>
                    <a:pt x="920" y="1287"/>
                  </a:cubicBezTo>
                  <a:cubicBezTo>
                    <a:pt x="921" y="1285"/>
                    <a:pt x="922" y="1282"/>
                    <a:pt x="922" y="1280"/>
                  </a:cubicBezTo>
                  <a:cubicBezTo>
                    <a:pt x="923" y="1278"/>
                    <a:pt x="923" y="1275"/>
                    <a:pt x="923" y="1272"/>
                  </a:cubicBezTo>
                  <a:cubicBezTo>
                    <a:pt x="923" y="1269"/>
                    <a:pt x="924" y="1267"/>
                    <a:pt x="925" y="1266"/>
                  </a:cubicBezTo>
                  <a:cubicBezTo>
                    <a:pt x="926" y="1264"/>
                    <a:pt x="929" y="1262"/>
                    <a:pt x="930" y="1262"/>
                  </a:cubicBezTo>
                  <a:cubicBezTo>
                    <a:pt x="933" y="1259"/>
                    <a:pt x="932" y="1259"/>
                    <a:pt x="938" y="1259"/>
                  </a:cubicBezTo>
                  <a:cubicBezTo>
                    <a:pt x="941" y="1259"/>
                    <a:pt x="942" y="1261"/>
                    <a:pt x="943" y="1263"/>
                  </a:cubicBezTo>
                  <a:cubicBezTo>
                    <a:pt x="944" y="1266"/>
                    <a:pt x="944" y="1267"/>
                    <a:pt x="946" y="1268"/>
                  </a:cubicBezTo>
                  <a:cubicBezTo>
                    <a:pt x="949" y="1270"/>
                    <a:pt x="952" y="1268"/>
                    <a:pt x="952" y="1265"/>
                  </a:cubicBezTo>
                  <a:cubicBezTo>
                    <a:pt x="953" y="1262"/>
                    <a:pt x="952" y="1260"/>
                    <a:pt x="951" y="1257"/>
                  </a:cubicBezTo>
                  <a:cubicBezTo>
                    <a:pt x="951" y="1254"/>
                    <a:pt x="948" y="1251"/>
                    <a:pt x="946" y="1249"/>
                  </a:cubicBezTo>
                  <a:cubicBezTo>
                    <a:pt x="944" y="1246"/>
                    <a:pt x="943" y="1244"/>
                    <a:pt x="943" y="1241"/>
                  </a:cubicBezTo>
                  <a:cubicBezTo>
                    <a:pt x="942" y="1238"/>
                    <a:pt x="943" y="1234"/>
                    <a:pt x="944" y="1231"/>
                  </a:cubicBezTo>
                  <a:cubicBezTo>
                    <a:pt x="944" y="1227"/>
                    <a:pt x="945" y="1227"/>
                    <a:pt x="948" y="1225"/>
                  </a:cubicBezTo>
                  <a:cubicBezTo>
                    <a:pt x="951" y="1223"/>
                    <a:pt x="954" y="1221"/>
                    <a:pt x="956" y="1217"/>
                  </a:cubicBezTo>
                  <a:cubicBezTo>
                    <a:pt x="957" y="1214"/>
                    <a:pt x="958" y="1214"/>
                    <a:pt x="959" y="1210"/>
                  </a:cubicBezTo>
                  <a:cubicBezTo>
                    <a:pt x="959" y="1208"/>
                    <a:pt x="961" y="1206"/>
                    <a:pt x="962" y="1205"/>
                  </a:cubicBezTo>
                  <a:cubicBezTo>
                    <a:pt x="964" y="1204"/>
                    <a:pt x="964" y="1201"/>
                    <a:pt x="964" y="1200"/>
                  </a:cubicBezTo>
                  <a:cubicBezTo>
                    <a:pt x="966" y="1199"/>
                    <a:pt x="965" y="1191"/>
                    <a:pt x="965" y="1188"/>
                  </a:cubicBezTo>
                  <a:cubicBezTo>
                    <a:pt x="965" y="1185"/>
                    <a:pt x="964" y="1185"/>
                    <a:pt x="969" y="1184"/>
                  </a:cubicBezTo>
                  <a:cubicBezTo>
                    <a:pt x="973" y="1183"/>
                    <a:pt x="969" y="1181"/>
                    <a:pt x="968" y="1179"/>
                  </a:cubicBezTo>
                  <a:cubicBezTo>
                    <a:pt x="965" y="1176"/>
                    <a:pt x="964" y="1175"/>
                    <a:pt x="962" y="1171"/>
                  </a:cubicBezTo>
                  <a:cubicBezTo>
                    <a:pt x="961" y="1168"/>
                    <a:pt x="963" y="1165"/>
                    <a:pt x="964" y="1163"/>
                  </a:cubicBezTo>
                  <a:cubicBezTo>
                    <a:pt x="966" y="1159"/>
                    <a:pt x="966" y="1158"/>
                    <a:pt x="964" y="1154"/>
                  </a:cubicBezTo>
                  <a:cubicBezTo>
                    <a:pt x="963" y="1151"/>
                    <a:pt x="963" y="1146"/>
                    <a:pt x="962" y="1143"/>
                  </a:cubicBezTo>
                  <a:cubicBezTo>
                    <a:pt x="961" y="1139"/>
                    <a:pt x="958" y="1137"/>
                    <a:pt x="956" y="1134"/>
                  </a:cubicBezTo>
                  <a:cubicBezTo>
                    <a:pt x="954" y="1132"/>
                    <a:pt x="952" y="1127"/>
                    <a:pt x="950" y="1125"/>
                  </a:cubicBezTo>
                  <a:cubicBezTo>
                    <a:pt x="949" y="1124"/>
                    <a:pt x="949" y="1124"/>
                    <a:pt x="949" y="1123"/>
                  </a:cubicBezTo>
                  <a:cubicBezTo>
                    <a:pt x="947" y="1121"/>
                    <a:pt x="948" y="1109"/>
                    <a:pt x="948" y="1105"/>
                  </a:cubicBezTo>
                  <a:cubicBezTo>
                    <a:pt x="948" y="1100"/>
                    <a:pt x="947" y="1096"/>
                    <a:pt x="948" y="1092"/>
                  </a:cubicBezTo>
                  <a:cubicBezTo>
                    <a:pt x="949" y="1087"/>
                    <a:pt x="948" y="1081"/>
                    <a:pt x="949" y="1077"/>
                  </a:cubicBezTo>
                  <a:cubicBezTo>
                    <a:pt x="950" y="1072"/>
                    <a:pt x="946" y="1065"/>
                    <a:pt x="946" y="1060"/>
                  </a:cubicBezTo>
                  <a:cubicBezTo>
                    <a:pt x="946" y="1054"/>
                    <a:pt x="946" y="1048"/>
                    <a:pt x="946" y="1042"/>
                  </a:cubicBezTo>
                  <a:cubicBezTo>
                    <a:pt x="946" y="1039"/>
                    <a:pt x="943" y="1034"/>
                    <a:pt x="945" y="1029"/>
                  </a:cubicBezTo>
                  <a:cubicBezTo>
                    <a:pt x="946" y="1024"/>
                    <a:pt x="946" y="1022"/>
                    <a:pt x="951" y="1019"/>
                  </a:cubicBezTo>
                  <a:cubicBezTo>
                    <a:pt x="956" y="1016"/>
                    <a:pt x="960" y="1020"/>
                    <a:pt x="963" y="1021"/>
                  </a:cubicBezTo>
                  <a:cubicBezTo>
                    <a:pt x="969" y="1024"/>
                    <a:pt x="971" y="1024"/>
                    <a:pt x="969" y="1016"/>
                  </a:cubicBezTo>
                  <a:cubicBezTo>
                    <a:pt x="968" y="1012"/>
                    <a:pt x="963" y="1010"/>
                    <a:pt x="962" y="1006"/>
                  </a:cubicBezTo>
                  <a:cubicBezTo>
                    <a:pt x="961" y="1003"/>
                    <a:pt x="960" y="998"/>
                    <a:pt x="959" y="994"/>
                  </a:cubicBezTo>
                  <a:cubicBezTo>
                    <a:pt x="958" y="990"/>
                    <a:pt x="968" y="988"/>
                    <a:pt x="971" y="988"/>
                  </a:cubicBezTo>
                  <a:cubicBezTo>
                    <a:pt x="976" y="987"/>
                    <a:pt x="978" y="985"/>
                    <a:pt x="981" y="982"/>
                  </a:cubicBezTo>
                  <a:cubicBezTo>
                    <a:pt x="985" y="978"/>
                    <a:pt x="986" y="978"/>
                    <a:pt x="992" y="978"/>
                  </a:cubicBezTo>
                  <a:cubicBezTo>
                    <a:pt x="999" y="978"/>
                    <a:pt x="1000" y="980"/>
                    <a:pt x="1005" y="978"/>
                  </a:cubicBezTo>
                  <a:cubicBezTo>
                    <a:pt x="1010" y="976"/>
                    <a:pt x="1021" y="978"/>
                    <a:pt x="1024" y="979"/>
                  </a:cubicBezTo>
                  <a:cubicBezTo>
                    <a:pt x="1030" y="980"/>
                    <a:pt x="1036" y="981"/>
                    <a:pt x="1040" y="983"/>
                  </a:cubicBezTo>
                  <a:cubicBezTo>
                    <a:pt x="1044" y="985"/>
                    <a:pt x="1045" y="989"/>
                    <a:pt x="1049" y="991"/>
                  </a:cubicBezTo>
                  <a:cubicBezTo>
                    <a:pt x="1053" y="993"/>
                    <a:pt x="1063" y="989"/>
                    <a:pt x="1066" y="988"/>
                  </a:cubicBezTo>
                  <a:cubicBezTo>
                    <a:pt x="1071" y="986"/>
                    <a:pt x="1077" y="990"/>
                    <a:pt x="1079" y="991"/>
                  </a:cubicBezTo>
                  <a:cubicBezTo>
                    <a:pt x="1085" y="994"/>
                    <a:pt x="1091" y="994"/>
                    <a:pt x="1098" y="994"/>
                  </a:cubicBezTo>
                  <a:cubicBezTo>
                    <a:pt x="1104" y="994"/>
                    <a:pt x="1104" y="999"/>
                    <a:pt x="1103" y="1003"/>
                  </a:cubicBezTo>
                  <a:cubicBezTo>
                    <a:pt x="1102" y="1009"/>
                    <a:pt x="1098" y="1011"/>
                    <a:pt x="1096" y="1017"/>
                  </a:cubicBezTo>
                  <a:cubicBezTo>
                    <a:pt x="1095" y="1021"/>
                    <a:pt x="1095" y="1027"/>
                    <a:pt x="1094" y="1030"/>
                  </a:cubicBezTo>
                  <a:cubicBezTo>
                    <a:pt x="1093" y="1035"/>
                    <a:pt x="1091" y="1040"/>
                    <a:pt x="1088" y="1044"/>
                  </a:cubicBezTo>
                  <a:cubicBezTo>
                    <a:pt x="1085" y="1051"/>
                    <a:pt x="1087" y="1052"/>
                    <a:pt x="1083" y="1057"/>
                  </a:cubicBezTo>
                  <a:cubicBezTo>
                    <a:pt x="1079" y="1061"/>
                    <a:pt x="1073" y="1061"/>
                    <a:pt x="1068" y="1065"/>
                  </a:cubicBezTo>
                  <a:cubicBezTo>
                    <a:pt x="1065" y="1067"/>
                    <a:pt x="1070" y="1072"/>
                    <a:pt x="1070" y="1076"/>
                  </a:cubicBezTo>
                  <a:cubicBezTo>
                    <a:pt x="1070" y="1080"/>
                    <a:pt x="1069" y="1086"/>
                    <a:pt x="1069" y="1089"/>
                  </a:cubicBezTo>
                  <a:cubicBezTo>
                    <a:pt x="1069" y="1095"/>
                    <a:pt x="1067" y="1100"/>
                    <a:pt x="1066" y="1105"/>
                  </a:cubicBezTo>
                  <a:cubicBezTo>
                    <a:pt x="1065" y="1110"/>
                    <a:pt x="1061" y="1115"/>
                    <a:pt x="1059" y="1118"/>
                  </a:cubicBezTo>
                  <a:cubicBezTo>
                    <a:pt x="1057" y="1121"/>
                    <a:pt x="1046" y="1119"/>
                    <a:pt x="1043" y="1118"/>
                  </a:cubicBezTo>
                  <a:cubicBezTo>
                    <a:pt x="1036" y="1117"/>
                    <a:pt x="1034" y="1114"/>
                    <a:pt x="1029" y="1114"/>
                  </a:cubicBezTo>
                  <a:cubicBezTo>
                    <a:pt x="1020" y="1114"/>
                    <a:pt x="1013" y="1114"/>
                    <a:pt x="1008" y="1116"/>
                  </a:cubicBezTo>
                  <a:cubicBezTo>
                    <a:pt x="1003" y="1119"/>
                    <a:pt x="998" y="1120"/>
                    <a:pt x="993" y="1122"/>
                  </a:cubicBezTo>
                  <a:cubicBezTo>
                    <a:pt x="984" y="1127"/>
                    <a:pt x="1007" y="1128"/>
                    <a:pt x="1010" y="1128"/>
                  </a:cubicBezTo>
                  <a:cubicBezTo>
                    <a:pt x="1014" y="1128"/>
                    <a:pt x="1014" y="1138"/>
                    <a:pt x="1015" y="1141"/>
                  </a:cubicBezTo>
                  <a:cubicBezTo>
                    <a:pt x="1018" y="1147"/>
                    <a:pt x="1015" y="1154"/>
                    <a:pt x="1011" y="1158"/>
                  </a:cubicBezTo>
                  <a:cubicBezTo>
                    <a:pt x="1006" y="1163"/>
                    <a:pt x="1005" y="1161"/>
                    <a:pt x="1003" y="1169"/>
                  </a:cubicBezTo>
                  <a:cubicBezTo>
                    <a:pt x="1002" y="1176"/>
                    <a:pt x="1008" y="1175"/>
                    <a:pt x="1004" y="1182"/>
                  </a:cubicBezTo>
                  <a:cubicBezTo>
                    <a:pt x="1004" y="1183"/>
                    <a:pt x="1003" y="1185"/>
                    <a:pt x="1002" y="1186"/>
                  </a:cubicBezTo>
                  <a:cubicBezTo>
                    <a:pt x="1000" y="1190"/>
                    <a:pt x="1000" y="1193"/>
                    <a:pt x="995" y="1195"/>
                  </a:cubicBezTo>
                  <a:cubicBezTo>
                    <a:pt x="990" y="1198"/>
                    <a:pt x="982" y="1197"/>
                    <a:pt x="976" y="1197"/>
                  </a:cubicBezTo>
                  <a:cubicBezTo>
                    <a:pt x="969" y="1197"/>
                    <a:pt x="981" y="1203"/>
                    <a:pt x="983" y="1203"/>
                  </a:cubicBezTo>
                  <a:cubicBezTo>
                    <a:pt x="986" y="1204"/>
                    <a:pt x="983" y="1215"/>
                    <a:pt x="983" y="1216"/>
                  </a:cubicBezTo>
                  <a:cubicBezTo>
                    <a:pt x="983" y="1224"/>
                    <a:pt x="990" y="1218"/>
                    <a:pt x="995" y="1218"/>
                  </a:cubicBezTo>
                  <a:cubicBezTo>
                    <a:pt x="1004" y="1218"/>
                    <a:pt x="1018" y="1215"/>
                    <a:pt x="1020" y="1223"/>
                  </a:cubicBezTo>
                  <a:cubicBezTo>
                    <a:pt x="1022" y="1228"/>
                    <a:pt x="1016" y="1231"/>
                    <a:pt x="1014" y="1235"/>
                  </a:cubicBezTo>
                  <a:cubicBezTo>
                    <a:pt x="1012" y="1241"/>
                    <a:pt x="1020" y="1245"/>
                    <a:pt x="1021" y="1249"/>
                  </a:cubicBezTo>
                  <a:cubicBezTo>
                    <a:pt x="1024" y="1254"/>
                    <a:pt x="1027" y="1257"/>
                    <a:pt x="1030" y="1262"/>
                  </a:cubicBezTo>
                  <a:cubicBezTo>
                    <a:pt x="1032" y="1266"/>
                    <a:pt x="1034" y="1265"/>
                    <a:pt x="1036" y="1272"/>
                  </a:cubicBezTo>
                  <a:cubicBezTo>
                    <a:pt x="1037" y="1278"/>
                    <a:pt x="1041" y="1282"/>
                    <a:pt x="1040" y="1289"/>
                  </a:cubicBezTo>
                  <a:cubicBezTo>
                    <a:pt x="1038" y="1294"/>
                    <a:pt x="1034" y="1296"/>
                    <a:pt x="1033" y="1302"/>
                  </a:cubicBezTo>
                  <a:cubicBezTo>
                    <a:pt x="1031" y="1308"/>
                    <a:pt x="1034" y="1311"/>
                    <a:pt x="1036" y="1314"/>
                  </a:cubicBezTo>
                  <a:cubicBezTo>
                    <a:pt x="1037" y="1317"/>
                    <a:pt x="1043" y="1320"/>
                    <a:pt x="1045" y="1321"/>
                  </a:cubicBezTo>
                  <a:cubicBezTo>
                    <a:pt x="1050" y="1327"/>
                    <a:pt x="1049" y="1328"/>
                    <a:pt x="1056" y="1329"/>
                  </a:cubicBezTo>
                  <a:cubicBezTo>
                    <a:pt x="1061" y="1331"/>
                    <a:pt x="1061" y="1337"/>
                    <a:pt x="1061" y="1342"/>
                  </a:cubicBezTo>
                  <a:cubicBezTo>
                    <a:pt x="1061" y="1346"/>
                    <a:pt x="1067" y="1350"/>
                    <a:pt x="1069" y="1353"/>
                  </a:cubicBezTo>
                  <a:cubicBezTo>
                    <a:pt x="1072" y="1356"/>
                    <a:pt x="1073" y="1362"/>
                    <a:pt x="1074" y="1365"/>
                  </a:cubicBezTo>
                  <a:cubicBezTo>
                    <a:pt x="1077" y="1370"/>
                    <a:pt x="1077" y="1365"/>
                    <a:pt x="1084" y="1365"/>
                  </a:cubicBezTo>
                  <a:cubicBezTo>
                    <a:pt x="1086" y="1365"/>
                    <a:pt x="1089" y="1375"/>
                    <a:pt x="1089" y="1377"/>
                  </a:cubicBezTo>
                  <a:cubicBezTo>
                    <a:pt x="1090" y="1379"/>
                    <a:pt x="1081" y="1383"/>
                    <a:pt x="1079" y="1384"/>
                  </a:cubicBezTo>
                  <a:cubicBezTo>
                    <a:pt x="1073" y="1387"/>
                    <a:pt x="1070" y="1383"/>
                    <a:pt x="1067" y="1381"/>
                  </a:cubicBezTo>
                  <a:cubicBezTo>
                    <a:pt x="1060" y="1377"/>
                    <a:pt x="1060" y="1387"/>
                    <a:pt x="1061" y="1389"/>
                  </a:cubicBezTo>
                  <a:cubicBezTo>
                    <a:pt x="1062" y="1393"/>
                    <a:pt x="1070" y="1391"/>
                    <a:pt x="1072" y="1397"/>
                  </a:cubicBezTo>
                  <a:cubicBezTo>
                    <a:pt x="1074" y="1405"/>
                    <a:pt x="1071" y="1407"/>
                    <a:pt x="1067" y="1409"/>
                  </a:cubicBezTo>
                  <a:cubicBezTo>
                    <a:pt x="1062" y="1411"/>
                    <a:pt x="1060" y="1414"/>
                    <a:pt x="1057" y="1417"/>
                  </a:cubicBezTo>
                  <a:cubicBezTo>
                    <a:pt x="1056" y="1419"/>
                    <a:pt x="1053" y="1419"/>
                    <a:pt x="1052" y="1419"/>
                  </a:cubicBezTo>
                  <a:cubicBezTo>
                    <a:pt x="1049" y="1422"/>
                    <a:pt x="1049" y="1426"/>
                    <a:pt x="1050" y="1428"/>
                  </a:cubicBezTo>
                  <a:cubicBezTo>
                    <a:pt x="1052" y="1431"/>
                    <a:pt x="1062" y="1429"/>
                    <a:pt x="1062" y="1429"/>
                  </a:cubicBezTo>
                  <a:cubicBezTo>
                    <a:pt x="1063" y="1429"/>
                    <a:pt x="1066" y="1434"/>
                    <a:pt x="1066" y="1435"/>
                  </a:cubicBezTo>
                  <a:cubicBezTo>
                    <a:pt x="1066" y="1436"/>
                    <a:pt x="1070" y="1438"/>
                    <a:pt x="1071" y="1439"/>
                  </a:cubicBezTo>
                  <a:cubicBezTo>
                    <a:pt x="1072" y="1441"/>
                    <a:pt x="1077" y="1443"/>
                    <a:pt x="1079" y="1443"/>
                  </a:cubicBezTo>
                  <a:cubicBezTo>
                    <a:pt x="1082" y="1445"/>
                    <a:pt x="1086" y="1443"/>
                    <a:pt x="1088" y="1441"/>
                  </a:cubicBezTo>
                  <a:cubicBezTo>
                    <a:pt x="1090" y="1439"/>
                    <a:pt x="1092" y="1438"/>
                    <a:pt x="1095" y="1436"/>
                  </a:cubicBezTo>
                  <a:cubicBezTo>
                    <a:pt x="1098" y="1435"/>
                    <a:pt x="1103" y="1439"/>
                    <a:pt x="1104" y="1441"/>
                  </a:cubicBezTo>
                  <a:cubicBezTo>
                    <a:pt x="1106" y="1446"/>
                    <a:pt x="1115" y="1445"/>
                    <a:pt x="1119" y="1445"/>
                  </a:cubicBezTo>
                  <a:cubicBezTo>
                    <a:pt x="1121" y="1445"/>
                    <a:pt x="1118" y="1455"/>
                    <a:pt x="1118" y="1456"/>
                  </a:cubicBezTo>
                  <a:cubicBezTo>
                    <a:pt x="1117" y="1459"/>
                    <a:pt x="1118" y="1461"/>
                    <a:pt x="1115" y="1462"/>
                  </a:cubicBezTo>
                  <a:cubicBezTo>
                    <a:pt x="1113" y="1462"/>
                    <a:pt x="1110" y="1461"/>
                    <a:pt x="1107" y="1461"/>
                  </a:cubicBezTo>
                  <a:cubicBezTo>
                    <a:pt x="1105" y="1461"/>
                    <a:pt x="1101" y="1463"/>
                    <a:pt x="1101" y="1466"/>
                  </a:cubicBezTo>
                  <a:cubicBezTo>
                    <a:pt x="1101" y="1468"/>
                    <a:pt x="1111" y="1471"/>
                    <a:pt x="1112" y="1473"/>
                  </a:cubicBezTo>
                  <a:cubicBezTo>
                    <a:pt x="1116" y="1477"/>
                    <a:pt x="1121" y="1478"/>
                    <a:pt x="1121" y="1483"/>
                  </a:cubicBezTo>
                  <a:cubicBezTo>
                    <a:pt x="1121" y="1486"/>
                    <a:pt x="1124" y="1491"/>
                    <a:pt x="1125" y="1492"/>
                  </a:cubicBezTo>
                  <a:cubicBezTo>
                    <a:pt x="1127" y="1496"/>
                    <a:pt x="1128" y="1497"/>
                    <a:pt x="1128" y="1501"/>
                  </a:cubicBezTo>
                  <a:cubicBezTo>
                    <a:pt x="1128" y="1503"/>
                    <a:pt x="1131" y="1509"/>
                    <a:pt x="1132" y="1511"/>
                  </a:cubicBezTo>
                  <a:cubicBezTo>
                    <a:pt x="1133" y="1514"/>
                    <a:pt x="1133" y="1516"/>
                    <a:pt x="1132" y="1520"/>
                  </a:cubicBezTo>
                  <a:cubicBezTo>
                    <a:pt x="1131" y="1523"/>
                    <a:pt x="1131" y="1527"/>
                    <a:pt x="1132" y="1530"/>
                  </a:cubicBezTo>
                  <a:cubicBezTo>
                    <a:pt x="1133" y="1533"/>
                    <a:pt x="1134" y="1534"/>
                    <a:pt x="1134" y="1537"/>
                  </a:cubicBezTo>
                  <a:cubicBezTo>
                    <a:pt x="1134" y="1541"/>
                    <a:pt x="1134" y="1545"/>
                    <a:pt x="1135" y="1549"/>
                  </a:cubicBezTo>
                  <a:cubicBezTo>
                    <a:pt x="1135" y="1552"/>
                    <a:pt x="1136" y="1556"/>
                    <a:pt x="1137" y="1559"/>
                  </a:cubicBezTo>
                  <a:cubicBezTo>
                    <a:pt x="1137" y="1562"/>
                    <a:pt x="1140" y="1560"/>
                    <a:pt x="1142" y="1560"/>
                  </a:cubicBezTo>
                  <a:cubicBezTo>
                    <a:pt x="1145" y="1559"/>
                    <a:pt x="1146" y="1555"/>
                    <a:pt x="1147" y="1554"/>
                  </a:cubicBezTo>
                  <a:cubicBezTo>
                    <a:pt x="1149" y="1550"/>
                    <a:pt x="1152" y="1547"/>
                    <a:pt x="1154" y="1545"/>
                  </a:cubicBezTo>
                  <a:cubicBezTo>
                    <a:pt x="1156" y="1542"/>
                    <a:pt x="1156" y="1540"/>
                    <a:pt x="1155" y="1537"/>
                  </a:cubicBezTo>
                  <a:cubicBezTo>
                    <a:pt x="1155" y="1534"/>
                    <a:pt x="1155" y="1531"/>
                    <a:pt x="1154" y="1529"/>
                  </a:cubicBezTo>
                  <a:cubicBezTo>
                    <a:pt x="1154" y="1526"/>
                    <a:pt x="1155" y="1523"/>
                    <a:pt x="1156" y="1521"/>
                  </a:cubicBezTo>
                  <a:cubicBezTo>
                    <a:pt x="1157" y="1519"/>
                    <a:pt x="1159" y="1519"/>
                    <a:pt x="1159" y="1515"/>
                  </a:cubicBezTo>
                  <a:cubicBezTo>
                    <a:pt x="1159" y="1512"/>
                    <a:pt x="1158" y="1509"/>
                    <a:pt x="1158" y="1506"/>
                  </a:cubicBezTo>
                  <a:cubicBezTo>
                    <a:pt x="1157" y="1503"/>
                    <a:pt x="1157" y="1500"/>
                    <a:pt x="1156" y="1497"/>
                  </a:cubicBezTo>
                  <a:cubicBezTo>
                    <a:pt x="1156" y="1494"/>
                    <a:pt x="1157" y="1490"/>
                    <a:pt x="1158" y="1488"/>
                  </a:cubicBezTo>
                  <a:cubicBezTo>
                    <a:pt x="1158" y="1486"/>
                    <a:pt x="1161" y="1483"/>
                    <a:pt x="1162" y="1482"/>
                  </a:cubicBezTo>
                  <a:cubicBezTo>
                    <a:pt x="1164" y="1480"/>
                    <a:pt x="1165" y="1477"/>
                    <a:pt x="1167" y="1475"/>
                  </a:cubicBezTo>
                  <a:cubicBezTo>
                    <a:pt x="1168" y="1474"/>
                    <a:pt x="1169" y="1469"/>
                    <a:pt x="1169" y="1467"/>
                  </a:cubicBezTo>
                  <a:cubicBezTo>
                    <a:pt x="1170" y="1464"/>
                    <a:pt x="1170" y="1463"/>
                    <a:pt x="1172" y="1462"/>
                  </a:cubicBezTo>
                  <a:cubicBezTo>
                    <a:pt x="1175" y="1460"/>
                    <a:pt x="1177" y="1461"/>
                    <a:pt x="1181" y="1461"/>
                  </a:cubicBezTo>
                  <a:cubicBezTo>
                    <a:pt x="1184" y="1461"/>
                    <a:pt x="1186" y="1463"/>
                    <a:pt x="1187" y="1465"/>
                  </a:cubicBezTo>
                  <a:cubicBezTo>
                    <a:pt x="1188" y="1468"/>
                    <a:pt x="1187" y="1470"/>
                    <a:pt x="1190" y="1472"/>
                  </a:cubicBezTo>
                  <a:cubicBezTo>
                    <a:pt x="1192" y="1474"/>
                    <a:pt x="1196" y="1476"/>
                    <a:pt x="1198" y="1478"/>
                  </a:cubicBezTo>
                  <a:cubicBezTo>
                    <a:pt x="1199" y="1479"/>
                    <a:pt x="1200" y="1480"/>
                    <a:pt x="1200" y="1480"/>
                  </a:cubicBezTo>
                  <a:cubicBezTo>
                    <a:pt x="1207" y="1486"/>
                    <a:pt x="1203" y="1490"/>
                    <a:pt x="1212" y="1492"/>
                  </a:cubicBezTo>
                  <a:cubicBezTo>
                    <a:pt x="1216" y="1493"/>
                    <a:pt x="1216" y="1499"/>
                    <a:pt x="1218" y="1502"/>
                  </a:cubicBezTo>
                  <a:cubicBezTo>
                    <a:pt x="1222" y="1505"/>
                    <a:pt x="1223" y="1508"/>
                    <a:pt x="1227" y="1511"/>
                  </a:cubicBezTo>
                  <a:cubicBezTo>
                    <a:pt x="1229" y="1513"/>
                    <a:pt x="1228" y="1523"/>
                    <a:pt x="1228" y="1527"/>
                  </a:cubicBezTo>
                  <a:cubicBezTo>
                    <a:pt x="1228" y="1532"/>
                    <a:pt x="1231" y="1535"/>
                    <a:pt x="1233" y="1538"/>
                  </a:cubicBezTo>
                  <a:cubicBezTo>
                    <a:pt x="1235" y="1543"/>
                    <a:pt x="1236" y="1550"/>
                    <a:pt x="1237" y="1555"/>
                  </a:cubicBezTo>
                  <a:cubicBezTo>
                    <a:pt x="1238" y="1561"/>
                    <a:pt x="1231" y="1555"/>
                    <a:pt x="1230" y="1554"/>
                  </a:cubicBezTo>
                  <a:cubicBezTo>
                    <a:pt x="1224" y="1548"/>
                    <a:pt x="1219" y="1556"/>
                    <a:pt x="1218" y="1560"/>
                  </a:cubicBezTo>
                  <a:cubicBezTo>
                    <a:pt x="1217" y="1565"/>
                    <a:pt x="1219" y="1569"/>
                    <a:pt x="1220" y="1574"/>
                  </a:cubicBezTo>
                  <a:cubicBezTo>
                    <a:pt x="1222" y="1580"/>
                    <a:pt x="1223" y="1584"/>
                    <a:pt x="1221" y="1589"/>
                  </a:cubicBezTo>
                  <a:cubicBezTo>
                    <a:pt x="1220" y="1596"/>
                    <a:pt x="1224" y="1600"/>
                    <a:pt x="1228" y="1604"/>
                  </a:cubicBezTo>
                  <a:cubicBezTo>
                    <a:pt x="1232" y="1608"/>
                    <a:pt x="1235" y="1610"/>
                    <a:pt x="1239" y="1615"/>
                  </a:cubicBezTo>
                  <a:cubicBezTo>
                    <a:pt x="1244" y="1622"/>
                    <a:pt x="1247" y="1627"/>
                    <a:pt x="1250" y="1634"/>
                  </a:cubicBezTo>
                  <a:cubicBezTo>
                    <a:pt x="1252" y="1639"/>
                    <a:pt x="1257" y="1643"/>
                    <a:pt x="1259" y="1647"/>
                  </a:cubicBezTo>
                  <a:cubicBezTo>
                    <a:pt x="1261" y="1650"/>
                    <a:pt x="1265" y="1655"/>
                    <a:pt x="1268" y="1657"/>
                  </a:cubicBezTo>
                  <a:cubicBezTo>
                    <a:pt x="1273" y="1661"/>
                    <a:pt x="1275" y="1656"/>
                    <a:pt x="1278" y="1654"/>
                  </a:cubicBezTo>
                  <a:cubicBezTo>
                    <a:pt x="1281" y="1651"/>
                    <a:pt x="1281" y="1645"/>
                    <a:pt x="1283" y="1642"/>
                  </a:cubicBezTo>
                  <a:cubicBezTo>
                    <a:pt x="1287" y="1639"/>
                    <a:pt x="1291" y="1643"/>
                    <a:pt x="1296" y="1636"/>
                  </a:cubicBezTo>
                  <a:cubicBezTo>
                    <a:pt x="1301" y="1630"/>
                    <a:pt x="1298" y="1625"/>
                    <a:pt x="1298" y="1618"/>
                  </a:cubicBezTo>
                  <a:cubicBezTo>
                    <a:pt x="1298" y="1611"/>
                    <a:pt x="1296" y="1605"/>
                    <a:pt x="1293" y="1601"/>
                  </a:cubicBezTo>
                  <a:cubicBezTo>
                    <a:pt x="1292" y="1600"/>
                    <a:pt x="1282" y="1596"/>
                    <a:pt x="1280" y="1594"/>
                  </a:cubicBezTo>
                  <a:cubicBezTo>
                    <a:pt x="1280" y="1593"/>
                    <a:pt x="1279" y="1593"/>
                    <a:pt x="1279" y="1592"/>
                  </a:cubicBezTo>
                  <a:cubicBezTo>
                    <a:pt x="1277" y="1588"/>
                    <a:pt x="1275" y="1584"/>
                    <a:pt x="1275" y="1578"/>
                  </a:cubicBezTo>
                  <a:cubicBezTo>
                    <a:pt x="1275" y="1571"/>
                    <a:pt x="1277" y="1568"/>
                    <a:pt x="1279" y="1562"/>
                  </a:cubicBezTo>
                  <a:cubicBezTo>
                    <a:pt x="1280" y="1557"/>
                    <a:pt x="1278" y="1552"/>
                    <a:pt x="1279" y="1549"/>
                  </a:cubicBezTo>
                  <a:cubicBezTo>
                    <a:pt x="1279" y="1548"/>
                    <a:pt x="1284" y="1560"/>
                    <a:pt x="1284" y="1562"/>
                  </a:cubicBezTo>
                  <a:cubicBezTo>
                    <a:pt x="1285" y="1567"/>
                    <a:pt x="1287" y="1572"/>
                    <a:pt x="1289" y="1576"/>
                  </a:cubicBezTo>
                  <a:cubicBezTo>
                    <a:pt x="1291" y="1581"/>
                    <a:pt x="1294" y="1583"/>
                    <a:pt x="1296" y="1587"/>
                  </a:cubicBezTo>
                  <a:cubicBezTo>
                    <a:pt x="1298" y="1591"/>
                    <a:pt x="1298" y="1595"/>
                    <a:pt x="1298" y="1601"/>
                  </a:cubicBezTo>
                  <a:cubicBezTo>
                    <a:pt x="1298" y="1609"/>
                    <a:pt x="1299" y="1597"/>
                    <a:pt x="1299" y="1593"/>
                  </a:cubicBezTo>
                  <a:cubicBezTo>
                    <a:pt x="1299" y="1588"/>
                    <a:pt x="1303" y="1585"/>
                    <a:pt x="1305" y="1583"/>
                  </a:cubicBezTo>
                  <a:cubicBezTo>
                    <a:pt x="1309" y="1579"/>
                    <a:pt x="1313" y="1577"/>
                    <a:pt x="1313" y="1572"/>
                  </a:cubicBezTo>
                  <a:cubicBezTo>
                    <a:pt x="1313" y="1567"/>
                    <a:pt x="1313" y="1561"/>
                    <a:pt x="1313" y="1555"/>
                  </a:cubicBezTo>
                  <a:cubicBezTo>
                    <a:pt x="1313" y="1548"/>
                    <a:pt x="1314" y="1542"/>
                    <a:pt x="1312" y="1536"/>
                  </a:cubicBezTo>
                  <a:cubicBezTo>
                    <a:pt x="1311" y="1531"/>
                    <a:pt x="1314" y="1529"/>
                    <a:pt x="1314" y="1523"/>
                  </a:cubicBezTo>
                  <a:cubicBezTo>
                    <a:pt x="1314" y="1517"/>
                    <a:pt x="1314" y="1510"/>
                    <a:pt x="1314" y="1504"/>
                  </a:cubicBezTo>
                  <a:cubicBezTo>
                    <a:pt x="1314" y="1500"/>
                    <a:pt x="1322" y="1501"/>
                    <a:pt x="1327" y="1501"/>
                  </a:cubicBezTo>
                  <a:cubicBezTo>
                    <a:pt x="1331" y="1501"/>
                    <a:pt x="1331" y="1496"/>
                    <a:pt x="1338" y="1496"/>
                  </a:cubicBezTo>
                  <a:cubicBezTo>
                    <a:pt x="1344" y="1496"/>
                    <a:pt x="1342" y="1496"/>
                    <a:pt x="1339" y="1492"/>
                  </a:cubicBezTo>
                  <a:cubicBezTo>
                    <a:pt x="1334" y="1487"/>
                    <a:pt x="1338" y="1483"/>
                    <a:pt x="1341" y="1481"/>
                  </a:cubicBezTo>
                  <a:cubicBezTo>
                    <a:pt x="1345" y="1477"/>
                    <a:pt x="1347" y="1475"/>
                    <a:pt x="1347" y="1469"/>
                  </a:cubicBezTo>
                  <a:cubicBezTo>
                    <a:pt x="1347" y="1465"/>
                    <a:pt x="1340" y="1462"/>
                    <a:pt x="1339" y="1461"/>
                  </a:cubicBezTo>
                  <a:cubicBezTo>
                    <a:pt x="1333" y="1455"/>
                    <a:pt x="1329" y="1462"/>
                    <a:pt x="1325" y="1454"/>
                  </a:cubicBezTo>
                  <a:cubicBezTo>
                    <a:pt x="1322" y="1448"/>
                    <a:pt x="1319" y="1444"/>
                    <a:pt x="1317" y="1440"/>
                  </a:cubicBezTo>
                  <a:cubicBezTo>
                    <a:pt x="1315" y="1436"/>
                    <a:pt x="1314" y="1431"/>
                    <a:pt x="1314" y="1426"/>
                  </a:cubicBezTo>
                  <a:cubicBezTo>
                    <a:pt x="1314" y="1421"/>
                    <a:pt x="1312" y="1415"/>
                    <a:pt x="1310" y="1410"/>
                  </a:cubicBezTo>
                  <a:cubicBezTo>
                    <a:pt x="1309" y="1404"/>
                    <a:pt x="1307" y="1400"/>
                    <a:pt x="1308" y="1395"/>
                  </a:cubicBezTo>
                  <a:cubicBezTo>
                    <a:pt x="1310" y="1389"/>
                    <a:pt x="1321" y="1394"/>
                    <a:pt x="1327" y="1393"/>
                  </a:cubicBezTo>
                  <a:cubicBezTo>
                    <a:pt x="1332" y="1392"/>
                    <a:pt x="1333" y="1387"/>
                    <a:pt x="1344" y="1387"/>
                  </a:cubicBezTo>
                  <a:cubicBezTo>
                    <a:pt x="1351" y="1387"/>
                    <a:pt x="1357" y="1387"/>
                    <a:pt x="1362" y="1389"/>
                  </a:cubicBezTo>
                  <a:cubicBezTo>
                    <a:pt x="1367" y="1391"/>
                    <a:pt x="1370" y="1395"/>
                    <a:pt x="1376" y="1395"/>
                  </a:cubicBezTo>
                  <a:cubicBezTo>
                    <a:pt x="1383" y="1395"/>
                    <a:pt x="1389" y="1393"/>
                    <a:pt x="1396" y="1393"/>
                  </a:cubicBezTo>
                  <a:cubicBezTo>
                    <a:pt x="1401" y="1393"/>
                    <a:pt x="1405" y="1396"/>
                    <a:pt x="1410" y="1395"/>
                  </a:cubicBezTo>
                  <a:cubicBezTo>
                    <a:pt x="1415" y="1394"/>
                    <a:pt x="1416" y="1397"/>
                    <a:pt x="1417" y="1401"/>
                  </a:cubicBezTo>
                  <a:cubicBezTo>
                    <a:pt x="1419" y="1405"/>
                    <a:pt x="1421" y="1410"/>
                    <a:pt x="1422" y="1414"/>
                  </a:cubicBezTo>
                  <a:cubicBezTo>
                    <a:pt x="1424" y="1421"/>
                    <a:pt x="1425" y="1424"/>
                    <a:pt x="1431" y="1425"/>
                  </a:cubicBezTo>
                  <a:cubicBezTo>
                    <a:pt x="1435" y="1427"/>
                    <a:pt x="1438" y="1430"/>
                    <a:pt x="1440" y="1433"/>
                  </a:cubicBezTo>
                  <a:cubicBezTo>
                    <a:pt x="1442" y="1438"/>
                    <a:pt x="1455" y="1432"/>
                    <a:pt x="1460" y="1432"/>
                  </a:cubicBezTo>
                  <a:cubicBezTo>
                    <a:pt x="1465" y="1432"/>
                    <a:pt x="1466" y="1437"/>
                    <a:pt x="1467" y="1441"/>
                  </a:cubicBezTo>
                  <a:cubicBezTo>
                    <a:pt x="1467" y="1444"/>
                    <a:pt x="1457" y="1453"/>
                    <a:pt x="1456" y="1455"/>
                  </a:cubicBezTo>
                  <a:cubicBezTo>
                    <a:pt x="1452" y="1459"/>
                    <a:pt x="1452" y="1460"/>
                    <a:pt x="1454" y="1465"/>
                  </a:cubicBezTo>
                  <a:cubicBezTo>
                    <a:pt x="1456" y="1469"/>
                    <a:pt x="1472" y="1467"/>
                    <a:pt x="1477" y="1467"/>
                  </a:cubicBezTo>
                  <a:cubicBezTo>
                    <a:pt x="1485" y="1467"/>
                    <a:pt x="1479" y="1474"/>
                    <a:pt x="1478" y="1479"/>
                  </a:cubicBezTo>
                  <a:cubicBezTo>
                    <a:pt x="1477" y="1483"/>
                    <a:pt x="1479" y="1490"/>
                    <a:pt x="1479" y="1492"/>
                  </a:cubicBezTo>
                  <a:cubicBezTo>
                    <a:pt x="1479" y="1497"/>
                    <a:pt x="1475" y="1500"/>
                    <a:pt x="1472" y="1503"/>
                  </a:cubicBezTo>
                  <a:cubicBezTo>
                    <a:pt x="1468" y="1507"/>
                    <a:pt x="1468" y="1509"/>
                    <a:pt x="1465" y="1510"/>
                  </a:cubicBezTo>
                  <a:cubicBezTo>
                    <a:pt x="1461" y="1511"/>
                    <a:pt x="1460" y="1504"/>
                    <a:pt x="1456" y="1503"/>
                  </a:cubicBezTo>
                  <a:cubicBezTo>
                    <a:pt x="1451" y="1502"/>
                    <a:pt x="1448" y="1507"/>
                    <a:pt x="1443" y="1508"/>
                  </a:cubicBezTo>
                  <a:cubicBezTo>
                    <a:pt x="1441" y="1508"/>
                    <a:pt x="1440" y="1508"/>
                    <a:pt x="1439" y="1508"/>
                  </a:cubicBezTo>
                  <a:cubicBezTo>
                    <a:pt x="1434" y="1509"/>
                    <a:pt x="1441" y="1519"/>
                    <a:pt x="1445" y="1522"/>
                  </a:cubicBezTo>
                  <a:cubicBezTo>
                    <a:pt x="1448" y="1525"/>
                    <a:pt x="1447" y="1530"/>
                    <a:pt x="1450" y="1534"/>
                  </a:cubicBezTo>
                  <a:cubicBezTo>
                    <a:pt x="1453" y="1540"/>
                    <a:pt x="1451" y="1542"/>
                    <a:pt x="1459" y="1539"/>
                  </a:cubicBezTo>
                  <a:cubicBezTo>
                    <a:pt x="1466" y="1538"/>
                    <a:pt x="1464" y="1537"/>
                    <a:pt x="1462" y="1546"/>
                  </a:cubicBezTo>
                  <a:cubicBezTo>
                    <a:pt x="1460" y="1551"/>
                    <a:pt x="1461" y="1558"/>
                    <a:pt x="1462" y="1563"/>
                  </a:cubicBezTo>
                  <a:cubicBezTo>
                    <a:pt x="1463" y="1567"/>
                    <a:pt x="1467" y="1568"/>
                    <a:pt x="1469" y="1573"/>
                  </a:cubicBezTo>
                  <a:cubicBezTo>
                    <a:pt x="1470" y="1574"/>
                    <a:pt x="1481" y="1576"/>
                    <a:pt x="1482" y="1577"/>
                  </a:cubicBezTo>
                  <a:cubicBezTo>
                    <a:pt x="1486" y="1579"/>
                    <a:pt x="1487" y="1583"/>
                    <a:pt x="1489" y="1588"/>
                  </a:cubicBezTo>
                  <a:cubicBezTo>
                    <a:pt x="1492" y="1594"/>
                    <a:pt x="1495" y="1599"/>
                    <a:pt x="1497" y="1603"/>
                  </a:cubicBezTo>
                  <a:cubicBezTo>
                    <a:pt x="1499" y="1607"/>
                    <a:pt x="1504" y="1605"/>
                    <a:pt x="1504" y="1613"/>
                  </a:cubicBezTo>
                  <a:cubicBezTo>
                    <a:pt x="1504" y="1618"/>
                    <a:pt x="1504" y="1622"/>
                    <a:pt x="1504" y="1626"/>
                  </a:cubicBezTo>
                  <a:cubicBezTo>
                    <a:pt x="1504" y="1633"/>
                    <a:pt x="1508" y="1633"/>
                    <a:pt x="1505" y="1638"/>
                  </a:cubicBezTo>
                  <a:cubicBezTo>
                    <a:pt x="1503" y="1643"/>
                    <a:pt x="1497" y="1648"/>
                    <a:pt x="1494" y="1651"/>
                  </a:cubicBezTo>
                  <a:cubicBezTo>
                    <a:pt x="1490" y="1654"/>
                    <a:pt x="1489" y="1658"/>
                    <a:pt x="1487" y="1663"/>
                  </a:cubicBezTo>
                  <a:cubicBezTo>
                    <a:pt x="1485" y="1667"/>
                    <a:pt x="1486" y="1673"/>
                    <a:pt x="1486" y="1678"/>
                  </a:cubicBezTo>
                  <a:cubicBezTo>
                    <a:pt x="1486" y="1685"/>
                    <a:pt x="1485" y="1687"/>
                    <a:pt x="1480" y="1692"/>
                  </a:cubicBezTo>
                  <a:cubicBezTo>
                    <a:pt x="1477" y="1695"/>
                    <a:pt x="1472" y="1694"/>
                    <a:pt x="1469" y="1697"/>
                  </a:cubicBezTo>
                  <a:cubicBezTo>
                    <a:pt x="1467" y="1699"/>
                    <a:pt x="1462" y="1702"/>
                    <a:pt x="1458" y="1703"/>
                  </a:cubicBezTo>
                  <a:cubicBezTo>
                    <a:pt x="1454" y="1704"/>
                    <a:pt x="1452" y="1709"/>
                    <a:pt x="1452" y="1714"/>
                  </a:cubicBezTo>
                  <a:cubicBezTo>
                    <a:pt x="1452" y="1721"/>
                    <a:pt x="1454" y="1726"/>
                    <a:pt x="1447" y="1722"/>
                  </a:cubicBezTo>
                  <a:cubicBezTo>
                    <a:pt x="1442" y="1720"/>
                    <a:pt x="1438" y="1716"/>
                    <a:pt x="1436" y="1712"/>
                  </a:cubicBezTo>
                  <a:cubicBezTo>
                    <a:pt x="1433" y="1709"/>
                    <a:pt x="1428" y="1706"/>
                    <a:pt x="1426" y="1704"/>
                  </a:cubicBezTo>
                  <a:cubicBezTo>
                    <a:pt x="1421" y="1701"/>
                    <a:pt x="1418" y="1700"/>
                    <a:pt x="1412" y="1699"/>
                  </a:cubicBezTo>
                  <a:cubicBezTo>
                    <a:pt x="1408" y="1698"/>
                    <a:pt x="1411" y="1708"/>
                    <a:pt x="1413" y="1712"/>
                  </a:cubicBezTo>
                  <a:cubicBezTo>
                    <a:pt x="1416" y="1717"/>
                    <a:pt x="1417" y="1719"/>
                    <a:pt x="1420" y="1723"/>
                  </a:cubicBezTo>
                  <a:cubicBezTo>
                    <a:pt x="1423" y="1726"/>
                    <a:pt x="1426" y="1730"/>
                    <a:pt x="1428" y="1732"/>
                  </a:cubicBezTo>
                  <a:cubicBezTo>
                    <a:pt x="1430" y="1738"/>
                    <a:pt x="1432" y="1740"/>
                    <a:pt x="1432" y="1745"/>
                  </a:cubicBezTo>
                  <a:cubicBezTo>
                    <a:pt x="1432" y="1748"/>
                    <a:pt x="1419" y="1742"/>
                    <a:pt x="1417" y="1741"/>
                  </a:cubicBezTo>
                  <a:cubicBezTo>
                    <a:pt x="1415" y="1740"/>
                    <a:pt x="1414" y="1731"/>
                    <a:pt x="1413" y="1729"/>
                  </a:cubicBezTo>
                  <a:cubicBezTo>
                    <a:pt x="1412" y="1722"/>
                    <a:pt x="1401" y="1733"/>
                    <a:pt x="1400" y="1733"/>
                  </a:cubicBezTo>
                  <a:cubicBezTo>
                    <a:pt x="1397" y="1737"/>
                    <a:pt x="1397" y="1740"/>
                    <a:pt x="1397" y="1746"/>
                  </a:cubicBezTo>
                  <a:cubicBezTo>
                    <a:pt x="1397" y="1751"/>
                    <a:pt x="1385" y="1748"/>
                    <a:pt x="1382" y="1748"/>
                  </a:cubicBezTo>
                  <a:cubicBezTo>
                    <a:pt x="1376" y="1746"/>
                    <a:pt x="1370" y="1748"/>
                    <a:pt x="1365" y="1747"/>
                  </a:cubicBezTo>
                  <a:cubicBezTo>
                    <a:pt x="1361" y="1746"/>
                    <a:pt x="1363" y="1734"/>
                    <a:pt x="1364" y="1732"/>
                  </a:cubicBezTo>
                  <a:cubicBezTo>
                    <a:pt x="1365" y="1728"/>
                    <a:pt x="1363" y="1725"/>
                    <a:pt x="1362" y="1720"/>
                  </a:cubicBezTo>
                  <a:cubicBezTo>
                    <a:pt x="1361" y="1715"/>
                    <a:pt x="1354" y="1723"/>
                    <a:pt x="1353" y="1724"/>
                  </a:cubicBezTo>
                  <a:cubicBezTo>
                    <a:pt x="1350" y="1727"/>
                    <a:pt x="1344" y="1728"/>
                    <a:pt x="1340" y="1729"/>
                  </a:cubicBezTo>
                  <a:cubicBezTo>
                    <a:pt x="1339" y="1730"/>
                    <a:pt x="1329" y="1724"/>
                    <a:pt x="1326" y="1723"/>
                  </a:cubicBezTo>
                  <a:cubicBezTo>
                    <a:pt x="1320" y="1722"/>
                    <a:pt x="1316" y="1726"/>
                    <a:pt x="1312" y="1727"/>
                  </a:cubicBezTo>
                  <a:cubicBezTo>
                    <a:pt x="1306" y="1731"/>
                    <a:pt x="1311" y="1734"/>
                    <a:pt x="1313" y="1736"/>
                  </a:cubicBezTo>
                  <a:cubicBezTo>
                    <a:pt x="1316" y="1740"/>
                    <a:pt x="1327" y="1742"/>
                    <a:pt x="1330" y="1744"/>
                  </a:cubicBezTo>
                  <a:cubicBezTo>
                    <a:pt x="1334" y="1746"/>
                    <a:pt x="1334" y="1751"/>
                    <a:pt x="1336" y="1757"/>
                  </a:cubicBezTo>
                  <a:cubicBezTo>
                    <a:pt x="1337" y="1761"/>
                    <a:pt x="1333" y="1766"/>
                    <a:pt x="1333" y="1771"/>
                  </a:cubicBezTo>
                  <a:cubicBezTo>
                    <a:pt x="1333" y="1775"/>
                    <a:pt x="1330" y="1782"/>
                    <a:pt x="1330" y="1785"/>
                  </a:cubicBezTo>
                  <a:cubicBezTo>
                    <a:pt x="1328" y="1791"/>
                    <a:pt x="1329" y="1795"/>
                    <a:pt x="1326" y="1798"/>
                  </a:cubicBezTo>
                  <a:cubicBezTo>
                    <a:pt x="1320" y="1804"/>
                    <a:pt x="1317" y="1799"/>
                    <a:pt x="1317" y="1809"/>
                  </a:cubicBezTo>
                  <a:cubicBezTo>
                    <a:pt x="1317" y="1815"/>
                    <a:pt x="1315" y="1819"/>
                    <a:pt x="1312" y="1824"/>
                  </a:cubicBezTo>
                  <a:cubicBezTo>
                    <a:pt x="1309" y="1830"/>
                    <a:pt x="1304" y="1827"/>
                    <a:pt x="1302" y="1834"/>
                  </a:cubicBezTo>
                  <a:cubicBezTo>
                    <a:pt x="1301" y="1841"/>
                    <a:pt x="1305" y="1842"/>
                    <a:pt x="1298" y="1846"/>
                  </a:cubicBezTo>
                  <a:cubicBezTo>
                    <a:pt x="1294" y="1848"/>
                    <a:pt x="1290" y="1849"/>
                    <a:pt x="1284" y="1849"/>
                  </a:cubicBezTo>
                  <a:cubicBezTo>
                    <a:pt x="1278" y="1849"/>
                    <a:pt x="1271" y="1850"/>
                    <a:pt x="1264" y="1850"/>
                  </a:cubicBezTo>
                  <a:cubicBezTo>
                    <a:pt x="1259" y="1850"/>
                    <a:pt x="1258" y="1843"/>
                    <a:pt x="1257" y="1839"/>
                  </a:cubicBezTo>
                  <a:cubicBezTo>
                    <a:pt x="1256" y="1834"/>
                    <a:pt x="1250" y="1829"/>
                    <a:pt x="1246" y="1828"/>
                  </a:cubicBezTo>
                  <a:cubicBezTo>
                    <a:pt x="1240" y="1827"/>
                    <a:pt x="1235" y="1820"/>
                    <a:pt x="1229" y="1817"/>
                  </a:cubicBezTo>
                  <a:cubicBezTo>
                    <a:pt x="1222" y="1814"/>
                    <a:pt x="1216" y="1812"/>
                    <a:pt x="1209" y="1809"/>
                  </a:cubicBezTo>
                  <a:cubicBezTo>
                    <a:pt x="1204" y="1807"/>
                    <a:pt x="1201" y="1806"/>
                    <a:pt x="1195" y="1806"/>
                  </a:cubicBezTo>
                  <a:cubicBezTo>
                    <a:pt x="1190" y="1806"/>
                    <a:pt x="1184" y="1805"/>
                    <a:pt x="1177" y="1805"/>
                  </a:cubicBezTo>
                  <a:cubicBezTo>
                    <a:pt x="1171" y="1805"/>
                    <a:pt x="1175" y="1815"/>
                    <a:pt x="1177" y="1817"/>
                  </a:cubicBezTo>
                  <a:cubicBezTo>
                    <a:pt x="1181" y="1821"/>
                    <a:pt x="1187" y="1821"/>
                    <a:pt x="1188" y="1827"/>
                  </a:cubicBezTo>
                  <a:cubicBezTo>
                    <a:pt x="1189" y="1829"/>
                    <a:pt x="1202" y="1837"/>
                    <a:pt x="1203" y="1838"/>
                  </a:cubicBezTo>
                  <a:cubicBezTo>
                    <a:pt x="1206" y="1841"/>
                    <a:pt x="1213" y="1844"/>
                    <a:pt x="1217" y="1846"/>
                  </a:cubicBezTo>
                  <a:cubicBezTo>
                    <a:pt x="1221" y="1846"/>
                    <a:pt x="1224" y="1852"/>
                    <a:pt x="1226" y="1854"/>
                  </a:cubicBezTo>
                  <a:cubicBezTo>
                    <a:pt x="1229" y="1857"/>
                    <a:pt x="1231" y="1858"/>
                    <a:pt x="1235" y="1861"/>
                  </a:cubicBezTo>
                  <a:cubicBezTo>
                    <a:pt x="1238" y="1863"/>
                    <a:pt x="1246" y="1861"/>
                    <a:pt x="1251" y="1860"/>
                  </a:cubicBezTo>
                  <a:cubicBezTo>
                    <a:pt x="1255" y="1859"/>
                    <a:pt x="1261" y="1860"/>
                    <a:pt x="1266" y="1860"/>
                  </a:cubicBezTo>
                  <a:cubicBezTo>
                    <a:pt x="1272" y="1860"/>
                    <a:pt x="1279" y="1859"/>
                    <a:pt x="1285" y="1861"/>
                  </a:cubicBezTo>
                  <a:cubicBezTo>
                    <a:pt x="1293" y="1863"/>
                    <a:pt x="1302" y="1862"/>
                    <a:pt x="1310" y="1862"/>
                  </a:cubicBezTo>
                  <a:cubicBezTo>
                    <a:pt x="1315" y="1862"/>
                    <a:pt x="1314" y="1871"/>
                    <a:pt x="1314" y="1874"/>
                  </a:cubicBezTo>
                  <a:cubicBezTo>
                    <a:pt x="1315" y="1876"/>
                    <a:pt x="1307" y="1886"/>
                    <a:pt x="1305" y="1887"/>
                  </a:cubicBezTo>
                  <a:cubicBezTo>
                    <a:pt x="1304" y="1888"/>
                    <a:pt x="1304" y="1900"/>
                    <a:pt x="1303" y="1902"/>
                  </a:cubicBezTo>
                  <a:cubicBezTo>
                    <a:pt x="1303" y="1904"/>
                    <a:pt x="1301" y="1905"/>
                    <a:pt x="1300" y="1907"/>
                  </a:cubicBezTo>
                  <a:cubicBezTo>
                    <a:pt x="1299" y="1912"/>
                    <a:pt x="1290" y="1923"/>
                    <a:pt x="1288" y="1926"/>
                  </a:cubicBezTo>
                  <a:cubicBezTo>
                    <a:pt x="1286" y="1930"/>
                    <a:pt x="1285" y="1936"/>
                    <a:pt x="1284" y="1939"/>
                  </a:cubicBezTo>
                  <a:cubicBezTo>
                    <a:pt x="1283" y="1944"/>
                    <a:pt x="1280" y="1948"/>
                    <a:pt x="1279" y="1953"/>
                  </a:cubicBezTo>
                  <a:cubicBezTo>
                    <a:pt x="1278" y="1959"/>
                    <a:pt x="1278" y="1960"/>
                    <a:pt x="1275" y="1964"/>
                  </a:cubicBezTo>
                  <a:cubicBezTo>
                    <a:pt x="1270" y="1968"/>
                    <a:pt x="1269" y="1969"/>
                    <a:pt x="1264" y="1972"/>
                  </a:cubicBezTo>
                  <a:cubicBezTo>
                    <a:pt x="1260" y="1974"/>
                    <a:pt x="1257" y="1978"/>
                    <a:pt x="1254" y="1981"/>
                  </a:cubicBezTo>
                  <a:cubicBezTo>
                    <a:pt x="1251" y="1984"/>
                    <a:pt x="1245" y="1985"/>
                    <a:pt x="1242" y="1987"/>
                  </a:cubicBezTo>
                  <a:cubicBezTo>
                    <a:pt x="1236" y="1990"/>
                    <a:pt x="1234" y="1984"/>
                    <a:pt x="1229" y="1983"/>
                  </a:cubicBezTo>
                  <a:cubicBezTo>
                    <a:pt x="1223" y="1982"/>
                    <a:pt x="1217" y="1982"/>
                    <a:pt x="1213" y="1981"/>
                  </a:cubicBezTo>
                  <a:cubicBezTo>
                    <a:pt x="1206" y="1979"/>
                    <a:pt x="1198" y="1978"/>
                    <a:pt x="1192" y="1980"/>
                  </a:cubicBezTo>
                  <a:cubicBezTo>
                    <a:pt x="1187" y="1981"/>
                    <a:pt x="1191" y="1990"/>
                    <a:pt x="1192" y="1991"/>
                  </a:cubicBezTo>
                  <a:cubicBezTo>
                    <a:pt x="1195" y="1996"/>
                    <a:pt x="1192" y="1999"/>
                    <a:pt x="1189" y="2001"/>
                  </a:cubicBezTo>
                  <a:cubicBezTo>
                    <a:pt x="1185" y="2005"/>
                    <a:pt x="1185" y="2005"/>
                    <a:pt x="1189" y="2011"/>
                  </a:cubicBezTo>
                  <a:cubicBezTo>
                    <a:pt x="1193" y="2016"/>
                    <a:pt x="1188" y="2022"/>
                    <a:pt x="1186" y="2025"/>
                  </a:cubicBezTo>
                  <a:cubicBezTo>
                    <a:pt x="1184" y="2030"/>
                    <a:pt x="1177" y="2033"/>
                    <a:pt x="1174" y="2035"/>
                  </a:cubicBezTo>
                  <a:cubicBezTo>
                    <a:pt x="1170" y="2039"/>
                    <a:pt x="1173" y="2043"/>
                    <a:pt x="1165" y="2040"/>
                  </a:cubicBezTo>
                  <a:cubicBezTo>
                    <a:pt x="1158" y="2039"/>
                    <a:pt x="1155" y="2036"/>
                    <a:pt x="1149" y="2033"/>
                  </a:cubicBezTo>
                  <a:cubicBezTo>
                    <a:pt x="1144" y="2031"/>
                    <a:pt x="1140" y="2026"/>
                    <a:pt x="1137" y="2024"/>
                  </a:cubicBezTo>
                  <a:cubicBezTo>
                    <a:pt x="1130" y="2021"/>
                    <a:pt x="1125" y="2021"/>
                    <a:pt x="1118" y="2023"/>
                  </a:cubicBezTo>
                  <a:cubicBezTo>
                    <a:pt x="1112" y="2026"/>
                    <a:pt x="1111" y="2023"/>
                    <a:pt x="1103" y="2023"/>
                  </a:cubicBezTo>
                  <a:cubicBezTo>
                    <a:pt x="1099" y="2023"/>
                    <a:pt x="1094" y="2021"/>
                    <a:pt x="1090" y="2020"/>
                  </a:cubicBezTo>
                  <a:cubicBezTo>
                    <a:pt x="1085" y="2019"/>
                    <a:pt x="1079" y="2018"/>
                    <a:pt x="1074" y="2016"/>
                  </a:cubicBezTo>
                  <a:cubicBezTo>
                    <a:pt x="1068" y="2015"/>
                    <a:pt x="1067" y="2010"/>
                    <a:pt x="1064" y="2006"/>
                  </a:cubicBezTo>
                  <a:cubicBezTo>
                    <a:pt x="1060" y="2002"/>
                    <a:pt x="1055" y="1999"/>
                    <a:pt x="1050" y="1998"/>
                  </a:cubicBezTo>
                  <a:cubicBezTo>
                    <a:pt x="1044" y="1997"/>
                    <a:pt x="1038" y="1995"/>
                    <a:pt x="1033" y="1998"/>
                  </a:cubicBezTo>
                  <a:cubicBezTo>
                    <a:pt x="1027" y="2001"/>
                    <a:pt x="1029" y="2007"/>
                    <a:pt x="1030" y="2011"/>
                  </a:cubicBezTo>
                  <a:cubicBezTo>
                    <a:pt x="1031" y="2016"/>
                    <a:pt x="1035" y="2017"/>
                    <a:pt x="1039" y="2016"/>
                  </a:cubicBezTo>
                  <a:cubicBezTo>
                    <a:pt x="1044" y="2015"/>
                    <a:pt x="1043" y="2015"/>
                    <a:pt x="1050" y="2015"/>
                  </a:cubicBezTo>
                  <a:cubicBezTo>
                    <a:pt x="1051" y="2015"/>
                    <a:pt x="1059" y="2019"/>
                    <a:pt x="1062" y="2019"/>
                  </a:cubicBezTo>
                  <a:cubicBezTo>
                    <a:pt x="1066" y="2020"/>
                    <a:pt x="1070" y="2022"/>
                    <a:pt x="1075" y="2022"/>
                  </a:cubicBezTo>
                  <a:cubicBezTo>
                    <a:pt x="1082" y="2022"/>
                    <a:pt x="1086" y="2019"/>
                    <a:pt x="1078" y="2026"/>
                  </a:cubicBezTo>
                  <a:cubicBezTo>
                    <a:pt x="1078" y="2026"/>
                    <a:pt x="1091" y="2027"/>
                    <a:pt x="1093" y="2027"/>
                  </a:cubicBezTo>
                  <a:cubicBezTo>
                    <a:pt x="1100" y="2027"/>
                    <a:pt x="1099" y="2030"/>
                    <a:pt x="1097" y="2035"/>
                  </a:cubicBezTo>
                  <a:cubicBezTo>
                    <a:pt x="1095" y="2043"/>
                    <a:pt x="1111" y="2036"/>
                    <a:pt x="1112" y="2034"/>
                  </a:cubicBezTo>
                  <a:cubicBezTo>
                    <a:pt x="1115" y="2030"/>
                    <a:pt x="1123" y="2039"/>
                    <a:pt x="1124" y="2040"/>
                  </a:cubicBezTo>
                  <a:cubicBezTo>
                    <a:pt x="1127" y="2043"/>
                    <a:pt x="1135" y="2043"/>
                    <a:pt x="1138" y="2045"/>
                  </a:cubicBezTo>
                  <a:cubicBezTo>
                    <a:pt x="1141" y="2046"/>
                    <a:pt x="1147" y="2048"/>
                    <a:pt x="1150" y="2050"/>
                  </a:cubicBezTo>
                  <a:cubicBezTo>
                    <a:pt x="1156" y="2053"/>
                    <a:pt x="1158" y="2056"/>
                    <a:pt x="1162" y="2060"/>
                  </a:cubicBezTo>
                  <a:cubicBezTo>
                    <a:pt x="1165" y="2063"/>
                    <a:pt x="1164" y="2069"/>
                    <a:pt x="1164" y="2074"/>
                  </a:cubicBezTo>
                  <a:cubicBezTo>
                    <a:pt x="1164" y="2080"/>
                    <a:pt x="1163" y="2087"/>
                    <a:pt x="1164" y="2092"/>
                  </a:cubicBezTo>
                  <a:cubicBezTo>
                    <a:pt x="1165" y="2097"/>
                    <a:pt x="1168" y="2098"/>
                    <a:pt x="1167" y="2104"/>
                  </a:cubicBezTo>
                  <a:cubicBezTo>
                    <a:pt x="1166" y="2108"/>
                    <a:pt x="1153" y="2108"/>
                    <a:pt x="1150" y="2109"/>
                  </a:cubicBezTo>
                  <a:cubicBezTo>
                    <a:pt x="1142" y="2111"/>
                    <a:pt x="1132" y="2109"/>
                    <a:pt x="1127" y="2112"/>
                  </a:cubicBezTo>
                  <a:cubicBezTo>
                    <a:pt x="1119" y="2116"/>
                    <a:pt x="1126" y="2119"/>
                    <a:pt x="1112" y="2119"/>
                  </a:cubicBezTo>
                  <a:cubicBezTo>
                    <a:pt x="1107" y="2119"/>
                    <a:pt x="1101" y="2119"/>
                    <a:pt x="1094" y="2118"/>
                  </a:cubicBezTo>
                  <a:cubicBezTo>
                    <a:pt x="1090" y="2118"/>
                    <a:pt x="1088" y="2124"/>
                    <a:pt x="1088" y="2128"/>
                  </a:cubicBezTo>
                  <a:cubicBezTo>
                    <a:pt x="1088" y="2134"/>
                    <a:pt x="1094" y="2133"/>
                    <a:pt x="1098" y="2134"/>
                  </a:cubicBezTo>
                  <a:cubicBezTo>
                    <a:pt x="1109" y="2137"/>
                    <a:pt x="1097" y="2140"/>
                    <a:pt x="1092" y="2140"/>
                  </a:cubicBezTo>
                  <a:cubicBezTo>
                    <a:pt x="1085" y="2140"/>
                    <a:pt x="1085" y="2141"/>
                    <a:pt x="1085" y="2149"/>
                  </a:cubicBezTo>
                  <a:cubicBezTo>
                    <a:pt x="1085" y="2154"/>
                    <a:pt x="1081" y="2160"/>
                    <a:pt x="1079" y="2164"/>
                  </a:cubicBezTo>
                  <a:cubicBezTo>
                    <a:pt x="1077" y="2167"/>
                    <a:pt x="1078" y="2173"/>
                    <a:pt x="1078" y="2178"/>
                  </a:cubicBezTo>
                  <a:cubicBezTo>
                    <a:pt x="1078" y="2182"/>
                    <a:pt x="1080" y="2188"/>
                    <a:pt x="1080" y="2191"/>
                  </a:cubicBezTo>
                  <a:cubicBezTo>
                    <a:pt x="1080" y="2193"/>
                    <a:pt x="1070" y="2187"/>
                    <a:pt x="1069" y="2186"/>
                  </a:cubicBezTo>
                  <a:cubicBezTo>
                    <a:pt x="1064" y="2182"/>
                    <a:pt x="1059" y="2184"/>
                    <a:pt x="1057" y="2187"/>
                  </a:cubicBezTo>
                  <a:cubicBezTo>
                    <a:pt x="1055" y="2189"/>
                    <a:pt x="1057" y="2200"/>
                    <a:pt x="1057" y="2201"/>
                  </a:cubicBezTo>
                  <a:cubicBezTo>
                    <a:pt x="1056" y="2205"/>
                    <a:pt x="1046" y="2209"/>
                    <a:pt x="1044" y="2210"/>
                  </a:cubicBezTo>
                  <a:cubicBezTo>
                    <a:pt x="1038" y="2213"/>
                    <a:pt x="1034" y="2209"/>
                    <a:pt x="1033" y="2215"/>
                  </a:cubicBezTo>
                  <a:cubicBezTo>
                    <a:pt x="1031" y="2220"/>
                    <a:pt x="1039" y="2224"/>
                    <a:pt x="1040" y="2227"/>
                  </a:cubicBezTo>
                  <a:cubicBezTo>
                    <a:pt x="1041" y="2233"/>
                    <a:pt x="1035" y="2239"/>
                    <a:pt x="1033" y="2241"/>
                  </a:cubicBezTo>
                  <a:cubicBezTo>
                    <a:pt x="1028" y="2244"/>
                    <a:pt x="1027" y="2249"/>
                    <a:pt x="1024" y="2254"/>
                  </a:cubicBezTo>
                  <a:cubicBezTo>
                    <a:pt x="1022" y="2258"/>
                    <a:pt x="1009" y="2260"/>
                    <a:pt x="1005" y="2261"/>
                  </a:cubicBezTo>
                  <a:cubicBezTo>
                    <a:pt x="1000" y="2262"/>
                    <a:pt x="996" y="2261"/>
                    <a:pt x="992" y="2266"/>
                  </a:cubicBezTo>
                  <a:cubicBezTo>
                    <a:pt x="988" y="2271"/>
                    <a:pt x="994" y="2276"/>
                    <a:pt x="996" y="2279"/>
                  </a:cubicBezTo>
                  <a:cubicBezTo>
                    <a:pt x="999" y="2282"/>
                    <a:pt x="1003" y="2284"/>
                    <a:pt x="1005" y="2287"/>
                  </a:cubicBezTo>
                  <a:cubicBezTo>
                    <a:pt x="1006" y="2288"/>
                    <a:pt x="1001" y="2305"/>
                    <a:pt x="1000" y="2307"/>
                  </a:cubicBezTo>
                  <a:cubicBezTo>
                    <a:pt x="999" y="2313"/>
                    <a:pt x="1002" y="2315"/>
                    <a:pt x="999" y="2320"/>
                  </a:cubicBezTo>
                  <a:cubicBezTo>
                    <a:pt x="997" y="2326"/>
                    <a:pt x="993" y="2322"/>
                    <a:pt x="991" y="2329"/>
                  </a:cubicBezTo>
                  <a:cubicBezTo>
                    <a:pt x="990" y="2335"/>
                    <a:pt x="993" y="2339"/>
                    <a:pt x="993" y="2345"/>
                  </a:cubicBezTo>
                  <a:cubicBezTo>
                    <a:pt x="993" y="2349"/>
                    <a:pt x="986" y="2354"/>
                    <a:pt x="982" y="2357"/>
                  </a:cubicBezTo>
                  <a:cubicBezTo>
                    <a:pt x="978" y="2360"/>
                    <a:pt x="976" y="2362"/>
                    <a:pt x="976" y="2368"/>
                  </a:cubicBezTo>
                  <a:cubicBezTo>
                    <a:pt x="976" y="2375"/>
                    <a:pt x="979" y="2377"/>
                    <a:pt x="980" y="2383"/>
                  </a:cubicBezTo>
                  <a:cubicBezTo>
                    <a:pt x="981" y="2388"/>
                    <a:pt x="981" y="2393"/>
                    <a:pt x="981" y="2398"/>
                  </a:cubicBezTo>
                  <a:cubicBezTo>
                    <a:pt x="981" y="2400"/>
                    <a:pt x="981" y="2402"/>
                    <a:pt x="981" y="2404"/>
                  </a:cubicBezTo>
                  <a:close/>
                  <a:moveTo>
                    <a:pt x="647" y="524"/>
                  </a:moveTo>
                  <a:cubicBezTo>
                    <a:pt x="648" y="524"/>
                    <a:pt x="649" y="525"/>
                    <a:pt x="650" y="525"/>
                  </a:cubicBezTo>
                  <a:cubicBezTo>
                    <a:pt x="652" y="525"/>
                    <a:pt x="657" y="525"/>
                    <a:pt x="658" y="524"/>
                  </a:cubicBezTo>
                  <a:cubicBezTo>
                    <a:pt x="659" y="522"/>
                    <a:pt x="660" y="521"/>
                    <a:pt x="660" y="518"/>
                  </a:cubicBezTo>
                  <a:cubicBezTo>
                    <a:pt x="661" y="515"/>
                    <a:pt x="663" y="515"/>
                    <a:pt x="664" y="513"/>
                  </a:cubicBezTo>
                  <a:cubicBezTo>
                    <a:pt x="664" y="512"/>
                    <a:pt x="667" y="507"/>
                    <a:pt x="665" y="506"/>
                  </a:cubicBezTo>
                  <a:cubicBezTo>
                    <a:pt x="664" y="505"/>
                    <a:pt x="661" y="503"/>
                    <a:pt x="660" y="501"/>
                  </a:cubicBezTo>
                  <a:cubicBezTo>
                    <a:pt x="660" y="500"/>
                    <a:pt x="659" y="493"/>
                    <a:pt x="657" y="492"/>
                  </a:cubicBezTo>
                  <a:cubicBezTo>
                    <a:pt x="656" y="492"/>
                    <a:pt x="656" y="492"/>
                    <a:pt x="655" y="491"/>
                  </a:cubicBezTo>
                  <a:cubicBezTo>
                    <a:pt x="652" y="502"/>
                    <a:pt x="650" y="513"/>
                    <a:pt x="647" y="524"/>
                  </a:cubicBezTo>
                  <a:close/>
                  <a:moveTo>
                    <a:pt x="636" y="563"/>
                  </a:moveTo>
                  <a:cubicBezTo>
                    <a:pt x="638" y="556"/>
                    <a:pt x="640" y="549"/>
                    <a:pt x="642" y="542"/>
                  </a:cubicBezTo>
                  <a:cubicBezTo>
                    <a:pt x="643" y="543"/>
                    <a:pt x="646" y="544"/>
                    <a:pt x="647" y="546"/>
                  </a:cubicBezTo>
                  <a:cubicBezTo>
                    <a:pt x="648" y="547"/>
                    <a:pt x="649" y="552"/>
                    <a:pt x="648" y="554"/>
                  </a:cubicBezTo>
                  <a:cubicBezTo>
                    <a:pt x="647" y="556"/>
                    <a:pt x="646" y="558"/>
                    <a:pt x="644" y="559"/>
                  </a:cubicBezTo>
                  <a:cubicBezTo>
                    <a:pt x="642" y="560"/>
                    <a:pt x="640" y="561"/>
                    <a:pt x="639" y="562"/>
                  </a:cubicBezTo>
                  <a:cubicBezTo>
                    <a:pt x="638" y="562"/>
                    <a:pt x="637" y="563"/>
                    <a:pt x="636" y="563"/>
                  </a:cubicBezTo>
                  <a:close/>
                  <a:moveTo>
                    <a:pt x="596" y="720"/>
                  </a:moveTo>
                  <a:cubicBezTo>
                    <a:pt x="598" y="714"/>
                    <a:pt x="600" y="706"/>
                    <a:pt x="601" y="699"/>
                  </a:cubicBezTo>
                  <a:cubicBezTo>
                    <a:pt x="603" y="699"/>
                    <a:pt x="604" y="699"/>
                    <a:pt x="606" y="698"/>
                  </a:cubicBezTo>
                  <a:cubicBezTo>
                    <a:pt x="608" y="697"/>
                    <a:pt x="609" y="695"/>
                    <a:pt x="611" y="694"/>
                  </a:cubicBezTo>
                  <a:cubicBezTo>
                    <a:pt x="613" y="693"/>
                    <a:pt x="615" y="692"/>
                    <a:pt x="615" y="690"/>
                  </a:cubicBezTo>
                  <a:cubicBezTo>
                    <a:pt x="616" y="688"/>
                    <a:pt x="615" y="683"/>
                    <a:pt x="617" y="681"/>
                  </a:cubicBezTo>
                  <a:cubicBezTo>
                    <a:pt x="619" y="679"/>
                    <a:pt x="620" y="676"/>
                    <a:pt x="622" y="675"/>
                  </a:cubicBezTo>
                  <a:cubicBezTo>
                    <a:pt x="624" y="673"/>
                    <a:pt x="625" y="670"/>
                    <a:pt x="628" y="669"/>
                  </a:cubicBezTo>
                  <a:cubicBezTo>
                    <a:pt x="630" y="668"/>
                    <a:pt x="632" y="667"/>
                    <a:pt x="633" y="669"/>
                  </a:cubicBezTo>
                  <a:cubicBezTo>
                    <a:pt x="635" y="671"/>
                    <a:pt x="638" y="676"/>
                    <a:pt x="637" y="679"/>
                  </a:cubicBezTo>
                  <a:cubicBezTo>
                    <a:pt x="637" y="682"/>
                    <a:pt x="635" y="682"/>
                    <a:pt x="634" y="685"/>
                  </a:cubicBezTo>
                  <a:cubicBezTo>
                    <a:pt x="632" y="688"/>
                    <a:pt x="631" y="691"/>
                    <a:pt x="630" y="694"/>
                  </a:cubicBezTo>
                  <a:cubicBezTo>
                    <a:pt x="628" y="698"/>
                    <a:pt x="628" y="700"/>
                    <a:pt x="628" y="704"/>
                  </a:cubicBezTo>
                  <a:cubicBezTo>
                    <a:pt x="628" y="708"/>
                    <a:pt x="629" y="710"/>
                    <a:pt x="630" y="712"/>
                  </a:cubicBezTo>
                  <a:cubicBezTo>
                    <a:pt x="632" y="715"/>
                    <a:pt x="638" y="716"/>
                    <a:pt x="639" y="718"/>
                  </a:cubicBezTo>
                  <a:cubicBezTo>
                    <a:pt x="641" y="723"/>
                    <a:pt x="644" y="726"/>
                    <a:pt x="644" y="731"/>
                  </a:cubicBezTo>
                  <a:cubicBezTo>
                    <a:pt x="644" y="735"/>
                    <a:pt x="644" y="737"/>
                    <a:pt x="640" y="738"/>
                  </a:cubicBezTo>
                  <a:cubicBezTo>
                    <a:pt x="636" y="740"/>
                    <a:pt x="632" y="743"/>
                    <a:pt x="628" y="745"/>
                  </a:cubicBezTo>
                  <a:cubicBezTo>
                    <a:pt x="626" y="746"/>
                    <a:pt x="626" y="749"/>
                    <a:pt x="628" y="750"/>
                  </a:cubicBezTo>
                  <a:cubicBezTo>
                    <a:pt x="628" y="751"/>
                    <a:pt x="631" y="752"/>
                    <a:pt x="632" y="752"/>
                  </a:cubicBezTo>
                  <a:cubicBezTo>
                    <a:pt x="633" y="752"/>
                    <a:pt x="633" y="752"/>
                    <a:pt x="634" y="752"/>
                  </a:cubicBezTo>
                  <a:cubicBezTo>
                    <a:pt x="637" y="753"/>
                    <a:pt x="642" y="752"/>
                    <a:pt x="643" y="754"/>
                  </a:cubicBezTo>
                  <a:cubicBezTo>
                    <a:pt x="645" y="756"/>
                    <a:pt x="647" y="757"/>
                    <a:pt x="645" y="760"/>
                  </a:cubicBezTo>
                  <a:cubicBezTo>
                    <a:pt x="644" y="762"/>
                    <a:pt x="642" y="764"/>
                    <a:pt x="640" y="766"/>
                  </a:cubicBezTo>
                  <a:cubicBezTo>
                    <a:pt x="637" y="770"/>
                    <a:pt x="636" y="775"/>
                    <a:pt x="637" y="775"/>
                  </a:cubicBezTo>
                  <a:cubicBezTo>
                    <a:pt x="640" y="774"/>
                    <a:pt x="640" y="775"/>
                    <a:pt x="641" y="772"/>
                  </a:cubicBezTo>
                  <a:cubicBezTo>
                    <a:pt x="642" y="770"/>
                    <a:pt x="642" y="769"/>
                    <a:pt x="645" y="768"/>
                  </a:cubicBezTo>
                  <a:cubicBezTo>
                    <a:pt x="649" y="766"/>
                    <a:pt x="649" y="768"/>
                    <a:pt x="652" y="770"/>
                  </a:cubicBezTo>
                  <a:cubicBezTo>
                    <a:pt x="655" y="771"/>
                    <a:pt x="659" y="772"/>
                    <a:pt x="658" y="775"/>
                  </a:cubicBezTo>
                  <a:cubicBezTo>
                    <a:pt x="657" y="777"/>
                    <a:pt x="656" y="785"/>
                    <a:pt x="659" y="785"/>
                  </a:cubicBezTo>
                  <a:cubicBezTo>
                    <a:pt x="662" y="785"/>
                    <a:pt x="665" y="783"/>
                    <a:pt x="666" y="781"/>
                  </a:cubicBezTo>
                  <a:cubicBezTo>
                    <a:pt x="666" y="778"/>
                    <a:pt x="667" y="776"/>
                    <a:pt x="666" y="772"/>
                  </a:cubicBezTo>
                  <a:cubicBezTo>
                    <a:pt x="666" y="770"/>
                    <a:pt x="666" y="767"/>
                    <a:pt x="666" y="764"/>
                  </a:cubicBezTo>
                  <a:cubicBezTo>
                    <a:pt x="666" y="759"/>
                    <a:pt x="666" y="759"/>
                    <a:pt x="666" y="759"/>
                  </a:cubicBezTo>
                  <a:cubicBezTo>
                    <a:pt x="670" y="759"/>
                    <a:pt x="676" y="760"/>
                    <a:pt x="680" y="761"/>
                  </a:cubicBezTo>
                  <a:cubicBezTo>
                    <a:pt x="682" y="761"/>
                    <a:pt x="684" y="761"/>
                    <a:pt x="686" y="762"/>
                  </a:cubicBezTo>
                  <a:cubicBezTo>
                    <a:pt x="688" y="762"/>
                    <a:pt x="690" y="764"/>
                    <a:pt x="690" y="765"/>
                  </a:cubicBezTo>
                  <a:cubicBezTo>
                    <a:pt x="691" y="768"/>
                    <a:pt x="692" y="770"/>
                    <a:pt x="693" y="773"/>
                  </a:cubicBezTo>
                  <a:cubicBezTo>
                    <a:pt x="693" y="776"/>
                    <a:pt x="692" y="778"/>
                    <a:pt x="692" y="781"/>
                  </a:cubicBezTo>
                  <a:cubicBezTo>
                    <a:pt x="692" y="784"/>
                    <a:pt x="692" y="786"/>
                    <a:pt x="693" y="789"/>
                  </a:cubicBezTo>
                  <a:cubicBezTo>
                    <a:pt x="694" y="792"/>
                    <a:pt x="695" y="795"/>
                    <a:pt x="696" y="799"/>
                  </a:cubicBezTo>
                  <a:cubicBezTo>
                    <a:pt x="696" y="802"/>
                    <a:pt x="696" y="805"/>
                    <a:pt x="695" y="807"/>
                  </a:cubicBezTo>
                  <a:cubicBezTo>
                    <a:pt x="693" y="808"/>
                    <a:pt x="692" y="810"/>
                    <a:pt x="691" y="812"/>
                  </a:cubicBezTo>
                  <a:cubicBezTo>
                    <a:pt x="691" y="813"/>
                    <a:pt x="690" y="813"/>
                    <a:pt x="690" y="814"/>
                  </a:cubicBezTo>
                  <a:cubicBezTo>
                    <a:pt x="690" y="816"/>
                    <a:pt x="688" y="819"/>
                    <a:pt x="687" y="822"/>
                  </a:cubicBezTo>
                  <a:cubicBezTo>
                    <a:pt x="685" y="825"/>
                    <a:pt x="683" y="827"/>
                    <a:pt x="680" y="829"/>
                  </a:cubicBezTo>
                  <a:cubicBezTo>
                    <a:pt x="679" y="830"/>
                    <a:pt x="676" y="832"/>
                    <a:pt x="676" y="834"/>
                  </a:cubicBezTo>
                  <a:cubicBezTo>
                    <a:pt x="675" y="838"/>
                    <a:pt x="673" y="840"/>
                    <a:pt x="672" y="844"/>
                  </a:cubicBezTo>
                  <a:cubicBezTo>
                    <a:pt x="671" y="847"/>
                    <a:pt x="670" y="849"/>
                    <a:pt x="670" y="853"/>
                  </a:cubicBezTo>
                  <a:cubicBezTo>
                    <a:pt x="669" y="855"/>
                    <a:pt x="668" y="859"/>
                    <a:pt x="666" y="859"/>
                  </a:cubicBezTo>
                  <a:cubicBezTo>
                    <a:pt x="664" y="859"/>
                    <a:pt x="657" y="859"/>
                    <a:pt x="656" y="860"/>
                  </a:cubicBezTo>
                  <a:cubicBezTo>
                    <a:pt x="656" y="863"/>
                    <a:pt x="655" y="866"/>
                    <a:pt x="652" y="867"/>
                  </a:cubicBezTo>
                  <a:cubicBezTo>
                    <a:pt x="649" y="867"/>
                    <a:pt x="647" y="868"/>
                    <a:pt x="643" y="868"/>
                  </a:cubicBezTo>
                  <a:cubicBezTo>
                    <a:pt x="640" y="868"/>
                    <a:pt x="636" y="868"/>
                    <a:pt x="633" y="867"/>
                  </a:cubicBezTo>
                  <a:cubicBezTo>
                    <a:pt x="630" y="866"/>
                    <a:pt x="628" y="865"/>
                    <a:pt x="627" y="863"/>
                  </a:cubicBezTo>
                  <a:cubicBezTo>
                    <a:pt x="626" y="861"/>
                    <a:pt x="626" y="859"/>
                    <a:pt x="626" y="857"/>
                  </a:cubicBezTo>
                  <a:cubicBezTo>
                    <a:pt x="624" y="853"/>
                    <a:pt x="624" y="851"/>
                    <a:pt x="620" y="853"/>
                  </a:cubicBezTo>
                  <a:cubicBezTo>
                    <a:pt x="617" y="855"/>
                    <a:pt x="613" y="856"/>
                    <a:pt x="610" y="857"/>
                  </a:cubicBezTo>
                  <a:cubicBezTo>
                    <a:pt x="608" y="857"/>
                    <a:pt x="605" y="858"/>
                    <a:pt x="603" y="858"/>
                  </a:cubicBezTo>
                  <a:cubicBezTo>
                    <a:pt x="600" y="858"/>
                    <a:pt x="599" y="858"/>
                    <a:pt x="599" y="855"/>
                  </a:cubicBezTo>
                  <a:cubicBezTo>
                    <a:pt x="599" y="854"/>
                    <a:pt x="599" y="850"/>
                    <a:pt x="598" y="849"/>
                  </a:cubicBezTo>
                  <a:cubicBezTo>
                    <a:pt x="598" y="847"/>
                    <a:pt x="597" y="843"/>
                    <a:pt x="594" y="844"/>
                  </a:cubicBezTo>
                  <a:cubicBezTo>
                    <a:pt x="592" y="844"/>
                    <a:pt x="592" y="846"/>
                    <a:pt x="590" y="848"/>
                  </a:cubicBezTo>
                  <a:cubicBezTo>
                    <a:pt x="587" y="849"/>
                    <a:pt x="585" y="851"/>
                    <a:pt x="583" y="852"/>
                  </a:cubicBezTo>
                  <a:cubicBezTo>
                    <a:pt x="581" y="854"/>
                    <a:pt x="576" y="853"/>
                    <a:pt x="575" y="855"/>
                  </a:cubicBezTo>
                  <a:cubicBezTo>
                    <a:pt x="573" y="856"/>
                    <a:pt x="572" y="858"/>
                    <a:pt x="570" y="859"/>
                  </a:cubicBezTo>
                  <a:cubicBezTo>
                    <a:pt x="569" y="859"/>
                    <a:pt x="565" y="861"/>
                    <a:pt x="564" y="858"/>
                  </a:cubicBezTo>
                  <a:cubicBezTo>
                    <a:pt x="564" y="856"/>
                    <a:pt x="566" y="851"/>
                    <a:pt x="564" y="852"/>
                  </a:cubicBezTo>
                  <a:cubicBezTo>
                    <a:pt x="563" y="854"/>
                    <a:pt x="562" y="857"/>
                    <a:pt x="561" y="856"/>
                  </a:cubicBezTo>
                  <a:cubicBezTo>
                    <a:pt x="566" y="835"/>
                    <a:pt x="572" y="812"/>
                    <a:pt x="577" y="792"/>
                  </a:cubicBezTo>
                  <a:cubicBezTo>
                    <a:pt x="578" y="792"/>
                    <a:pt x="578" y="792"/>
                    <a:pt x="578" y="792"/>
                  </a:cubicBezTo>
                  <a:cubicBezTo>
                    <a:pt x="581" y="792"/>
                    <a:pt x="587" y="792"/>
                    <a:pt x="588" y="794"/>
                  </a:cubicBezTo>
                  <a:cubicBezTo>
                    <a:pt x="589" y="795"/>
                    <a:pt x="591" y="798"/>
                    <a:pt x="593" y="798"/>
                  </a:cubicBezTo>
                  <a:cubicBezTo>
                    <a:pt x="596" y="799"/>
                    <a:pt x="597" y="800"/>
                    <a:pt x="599" y="797"/>
                  </a:cubicBezTo>
                  <a:cubicBezTo>
                    <a:pt x="600" y="796"/>
                    <a:pt x="603" y="795"/>
                    <a:pt x="603" y="794"/>
                  </a:cubicBezTo>
                  <a:cubicBezTo>
                    <a:pt x="603" y="791"/>
                    <a:pt x="604" y="790"/>
                    <a:pt x="604" y="787"/>
                  </a:cubicBezTo>
                  <a:cubicBezTo>
                    <a:pt x="605" y="785"/>
                    <a:pt x="604" y="783"/>
                    <a:pt x="603" y="781"/>
                  </a:cubicBezTo>
                  <a:cubicBezTo>
                    <a:pt x="603" y="780"/>
                    <a:pt x="602" y="778"/>
                    <a:pt x="601" y="777"/>
                  </a:cubicBezTo>
                  <a:cubicBezTo>
                    <a:pt x="600" y="775"/>
                    <a:pt x="600" y="773"/>
                    <a:pt x="599" y="772"/>
                  </a:cubicBezTo>
                  <a:cubicBezTo>
                    <a:pt x="597" y="771"/>
                    <a:pt x="597" y="770"/>
                    <a:pt x="595" y="770"/>
                  </a:cubicBezTo>
                  <a:cubicBezTo>
                    <a:pt x="594" y="769"/>
                    <a:pt x="591" y="768"/>
                    <a:pt x="591" y="766"/>
                  </a:cubicBezTo>
                  <a:cubicBezTo>
                    <a:pt x="590" y="765"/>
                    <a:pt x="590" y="762"/>
                    <a:pt x="591" y="760"/>
                  </a:cubicBezTo>
                  <a:cubicBezTo>
                    <a:pt x="592" y="758"/>
                    <a:pt x="593" y="758"/>
                    <a:pt x="595" y="756"/>
                  </a:cubicBezTo>
                  <a:cubicBezTo>
                    <a:pt x="596" y="754"/>
                    <a:pt x="598" y="752"/>
                    <a:pt x="600" y="752"/>
                  </a:cubicBezTo>
                  <a:cubicBezTo>
                    <a:pt x="601" y="752"/>
                    <a:pt x="601" y="751"/>
                    <a:pt x="602" y="751"/>
                  </a:cubicBezTo>
                  <a:cubicBezTo>
                    <a:pt x="603" y="751"/>
                    <a:pt x="605" y="750"/>
                    <a:pt x="605" y="749"/>
                  </a:cubicBezTo>
                  <a:cubicBezTo>
                    <a:pt x="606" y="747"/>
                    <a:pt x="606" y="746"/>
                    <a:pt x="606" y="744"/>
                  </a:cubicBezTo>
                  <a:cubicBezTo>
                    <a:pt x="607" y="741"/>
                    <a:pt x="607" y="737"/>
                    <a:pt x="606" y="735"/>
                  </a:cubicBezTo>
                  <a:cubicBezTo>
                    <a:pt x="605" y="734"/>
                    <a:pt x="603" y="733"/>
                    <a:pt x="602" y="731"/>
                  </a:cubicBezTo>
                  <a:cubicBezTo>
                    <a:pt x="601" y="728"/>
                    <a:pt x="599" y="727"/>
                    <a:pt x="598" y="725"/>
                  </a:cubicBezTo>
                  <a:cubicBezTo>
                    <a:pt x="598" y="723"/>
                    <a:pt x="597" y="721"/>
                    <a:pt x="596" y="720"/>
                  </a:cubicBezTo>
                  <a:close/>
                  <a:moveTo>
                    <a:pt x="189" y="1271"/>
                  </a:moveTo>
                  <a:cubicBezTo>
                    <a:pt x="189" y="1271"/>
                    <a:pt x="250" y="1294"/>
                    <a:pt x="338" y="1317"/>
                  </a:cubicBezTo>
                  <a:cubicBezTo>
                    <a:pt x="339" y="1323"/>
                    <a:pt x="339" y="1323"/>
                    <a:pt x="339" y="1323"/>
                  </a:cubicBezTo>
                  <a:cubicBezTo>
                    <a:pt x="338" y="1333"/>
                    <a:pt x="338" y="1333"/>
                    <a:pt x="338" y="1333"/>
                  </a:cubicBezTo>
                  <a:cubicBezTo>
                    <a:pt x="339" y="1336"/>
                    <a:pt x="339" y="1336"/>
                    <a:pt x="339" y="1336"/>
                  </a:cubicBezTo>
                  <a:cubicBezTo>
                    <a:pt x="348" y="1335"/>
                    <a:pt x="348" y="1335"/>
                    <a:pt x="348" y="1335"/>
                  </a:cubicBezTo>
                  <a:cubicBezTo>
                    <a:pt x="355" y="1328"/>
                    <a:pt x="355" y="1328"/>
                    <a:pt x="355" y="1328"/>
                  </a:cubicBezTo>
                  <a:cubicBezTo>
                    <a:pt x="357" y="1322"/>
                    <a:pt x="357" y="1322"/>
                    <a:pt x="357" y="1322"/>
                  </a:cubicBezTo>
                  <a:cubicBezTo>
                    <a:pt x="384" y="1329"/>
                    <a:pt x="412" y="1336"/>
                    <a:pt x="441" y="1342"/>
                  </a:cubicBezTo>
                  <a:cubicBezTo>
                    <a:pt x="460" y="1260"/>
                    <a:pt x="480" y="1178"/>
                    <a:pt x="501" y="1095"/>
                  </a:cubicBezTo>
                  <a:cubicBezTo>
                    <a:pt x="503" y="1094"/>
                    <a:pt x="505" y="1092"/>
                    <a:pt x="507" y="1092"/>
                  </a:cubicBezTo>
                  <a:cubicBezTo>
                    <a:pt x="509" y="1091"/>
                    <a:pt x="508" y="1085"/>
                    <a:pt x="508" y="1082"/>
                  </a:cubicBezTo>
                  <a:cubicBezTo>
                    <a:pt x="508" y="1079"/>
                    <a:pt x="506" y="1077"/>
                    <a:pt x="507" y="1074"/>
                  </a:cubicBezTo>
                  <a:cubicBezTo>
                    <a:pt x="508" y="1071"/>
                    <a:pt x="508" y="1070"/>
                    <a:pt x="507" y="1068"/>
                  </a:cubicBezTo>
                  <a:cubicBezTo>
                    <a:pt x="507" y="1067"/>
                    <a:pt x="507" y="1067"/>
                    <a:pt x="507" y="1066"/>
                  </a:cubicBezTo>
                  <a:cubicBezTo>
                    <a:pt x="509" y="1061"/>
                    <a:pt x="510" y="1056"/>
                    <a:pt x="511" y="1051"/>
                  </a:cubicBezTo>
                  <a:cubicBezTo>
                    <a:pt x="512" y="1051"/>
                    <a:pt x="512" y="1052"/>
                    <a:pt x="512" y="1052"/>
                  </a:cubicBezTo>
                  <a:cubicBezTo>
                    <a:pt x="517" y="1057"/>
                    <a:pt x="513" y="1058"/>
                    <a:pt x="522" y="1060"/>
                  </a:cubicBezTo>
                  <a:cubicBezTo>
                    <a:pt x="525" y="1060"/>
                    <a:pt x="526" y="1065"/>
                    <a:pt x="527" y="1067"/>
                  </a:cubicBezTo>
                  <a:cubicBezTo>
                    <a:pt x="529" y="1070"/>
                    <a:pt x="530" y="1073"/>
                    <a:pt x="532" y="1076"/>
                  </a:cubicBezTo>
                  <a:cubicBezTo>
                    <a:pt x="534" y="1081"/>
                    <a:pt x="534" y="1082"/>
                    <a:pt x="538" y="1085"/>
                  </a:cubicBezTo>
                  <a:cubicBezTo>
                    <a:pt x="540" y="1085"/>
                    <a:pt x="541" y="1099"/>
                    <a:pt x="542" y="1100"/>
                  </a:cubicBezTo>
                  <a:cubicBezTo>
                    <a:pt x="543" y="1105"/>
                    <a:pt x="541" y="1107"/>
                    <a:pt x="540" y="1112"/>
                  </a:cubicBezTo>
                  <a:cubicBezTo>
                    <a:pt x="539" y="1115"/>
                    <a:pt x="540" y="1120"/>
                    <a:pt x="541" y="1123"/>
                  </a:cubicBezTo>
                  <a:cubicBezTo>
                    <a:pt x="542" y="1126"/>
                    <a:pt x="540" y="1131"/>
                    <a:pt x="540" y="1134"/>
                  </a:cubicBezTo>
                  <a:cubicBezTo>
                    <a:pt x="540" y="1138"/>
                    <a:pt x="540" y="1142"/>
                    <a:pt x="540" y="1146"/>
                  </a:cubicBezTo>
                  <a:cubicBezTo>
                    <a:pt x="540" y="1151"/>
                    <a:pt x="540" y="1152"/>
                    <a:pt x="542" y="1155"/>
                  </a:cubicBezTo>
                  <a:cubicBezTo>
                    <a:pt x="545" y="1158"/>
                    <a:pt x="546" y="1160"/>
                    <a:pt x="543" y="1162"/>
                  </a:cubicBezTo>
                  <a:cubicBezTo>
                    <a:pt x="540" y="1165"/>
                    <a:pt x="538" y="1165"/>
                    <a:pt x="537" y="1170"/>
                  </a:cubicBezTo>
                  <a:cubicBezTo>
                    <a:pt x="536" y="1174"/>
                    <a:pt x="538" y="1176"/>
                    <a:pt x="540" y="1178"/>
                  </a:cubicBezTo>
                  <a:cubicBezTo>
                    <a:pt x="541" y="1180"/>
                    <a:pt x="542" y="1185"/>
                    <a:pt x="543" y="1187"/>
                  </a:cubicBezTo>
                  <a:cubicBezTo>
                    <a:pt x="543" y="1187"/>
                    <a:pt x="544" y="1187"/>
                    <a:pt x="545" y="1187"/>
                  </a:cubicBezTo>
                  <a:cubicBezTo>
                    <a:pt x="545" y="1186"/>
                    <a:pt x="546" y="1186"/>
                    <a:pt x="547" y="1186"/>
                  </a:cubicBezTo>
                  <a:cubicBezTo>
                    <a:pt x="551" y="1185"/>
                    <a:pt x="554" y="1182"/>
                    <a:pt x="557" y="1182"/>
                  </a:cubicBezTo>
                  <a:cubicBezTo>
                    <a:pt x="559" y="1181"/>
                    <a:pt x="561" y="1176"/>
                    <a:pt x="562" y="1175"/>
                  </a:cubicBezTo>
                  <a:cubicBezTo>
                    <a:pt x="563" y="1171"/>
                    <a:pt x="565" y="1170"/>
                    <a:pt x="567" y="1168"/>
                  </a:cubicBezTo>
                  <a:cubicBezTo>
                    <a:pt x="570" y="1166"/>
                    <a:pt x="567" y="1161"/>
                    <a:pt x="567" y="1159"/>
                  </a:cubicBezTo>
                  <a:cubicBezTo>
                    <a:pt x="566" y="1155"/>
                    <a:pt x="562" y="1155"/>
                    <a:pt x="562" y="1150"/>
                  </a:cubicBezTo>
                  <a:cubicBezTo>
                    <a:pt x="562" y="1146"/>
                    <a:pt x="562" y="1142"/>
                    <a:pt x="563" y="1139"/>
                  </a:cubicBezTo>
                  <a:cubicBezTo>
                    <a:pt x="564" y="1134"/>
                    <a:pt x="566" y="1130"/>
                    <a:pt x="566" y="1125"/>
                  </a:cubicBezTo>
                  <a:cubicBezTo>
                    <a:pt x="566" y="1119"/>
                    <a:pt x="566" y="1117"/>
                    <a:pt x="565" y="1113"/>
                  </a:cubicBezTo>
                  <a:cubicBezTo>
                    <a:pt x="564" y="1110"/>
                    <a:pt x="565" y="1105"/>
                    <a:pt x="565" y="1101"/>
                  </a:cubicBezTo>
                  <a:cubicBezTo>
                    <a:pt x="565" y="1097"/>
                    <a:pt x="566" y="1093"/>
                    <a:pt x="566" y="1090"/>
                  </a:cubicBezTo>
                  <a:cubicBezTo>
                    <a:pt x="566" y="1085"/>
                    <a:pt x="565" y="1081"/>
                    <a:pt x="565" y="1076"/>
                  </a:cubicBezTo>
                  <a:cubicBezTo>
                    <a:pt x="565" y="1072"/>
                    <a:pt x="565" y="1067"/>
                    <a:pt x="565" y="1063"/>
                  </a:cubicBezTo>
                  <a:cubicBezTo>
                    <a:pt x="565" y="1060"/>
                    <a:pt x="564" y="1057"/>
                    <a:pt x="565" y="1054"/>
                  </a:cubicBezTo>
                  <a:cubicBezTo>
                    <a:pt x="565" y="1053"/>
                    <a:pt x="565" y="1052"/>
                    <a:pt x="565" y="1051"/>
                  </a:cubicBezTo>
                  <a:cubicBezTo>
                    <a:pt x="565" y="1050"/>
                    <a:pt x="566" y="1050"/>
                    <a:pt x="566" y="1050"/>
                  </a:cubicBezTo>
                  <a:cubicBezTo>
                    <a:pt x="568" y="1045"/>
                    <a:pt x="565" y="1043"/>
                    <a:pt x="571" y="1042"/>
                  </a:cubicBezTo>
                  <a:cubicBezTo>
                    <a:pt x="572" y="1041"/>
                    <a:pt x="574" y="1034"/>
                    <a:pt x="574" y="1033"/>
                  </a:cubicBezTo>
                  <a:cubicBezTo>
                    <a:pt x="575" y="1030"/>
                    <a:pt x="575" y="1027"/>
                    <a:pt x="576" y="1025"/>
                  </a:cubicBezTo>
                  <a:cubicBezTo>
                    <a:pt x="577" y="1022"/>
                    <a:pt x="588" y="1029"/>
                    <a:pt x="588" y="1029"/>
                  </a:cubicBezTo>
                  <a:cubicBezTo>
                    <a:pt x="591" y="1031"/>
                    <a:pt x="593" y="1032"/>
                    <a:pt x="595" y="1035"/>
                  </a:cubicBezTo>
                  <a:cubicBezTo>
                    <a:pt x="598" y="1037"/>
                    <a:pt x="598" y="1041"/>
                    <a:pt x="600" y="1043"/>
                  </a:cubicBezTo>
                  <a:cubicBezTo>
                    <a:pt x="604" y="1047"/>
                    <a:pt x="605" y="1044"/>
                    <a:pt x="608" y="1041"/>
                  </a:cubicBezTo>
                  <a:cubicBezTo>
                    <a:pt x="611" y="1038"/>
                    <a:pt x="612" y="1039"/>
                    <a:pt x="614" y="1042"/>
                  </a:cubicBezTo>
                  <a:cubicBezTo>
                    <a:pt x="615" y="1045"/>
                    <a:pt x="615" y="1048"/>
                    <a:pt x="615" y="1052"/>
                  </a:cubicBezTo>
                  <a:cubicBezTo>
                    <a:pt x="615" y="1054"/>
                    <a:pt x="619" y="1058"/>
                    <a:pt x="620" y="1059"/>
                  </a:cubicBezTo>
                  <a:cubicBezTo>
                    <a:pt x="623" y="1062"/>
                    <a:pt x="624" y="1063"/>
                    <a:pt x="627" y="1065"/>
                  </a:cubicBezTo>
                  <a:cubicBezTo>
                    <a:pt x="630" y="1066"/>
                    <a:pt x="634" y="1067"/>
                    <a:pt x="636" y="1070"/>
                  </a:cubicBezTo>
                  <a:cubicBezTo>
                    <a:pt x="639" y="1073"/>
                    <a:pt x="641" y="1076"/>
                    <a:pt x="642" y="1080"/>
                  </a:cubicBezTo>
                  <a:cubicBezTo>
                    <a:pt x="643" y="1083"/>
                    <a:pt x="644" y="1084"/>
                    <a:pt x="645" y="1088"/>
                  </a:cubicBezTo>
                  <a:cubicBezTo>
                    <a:pt x="646" y="1091"/>
                    <a:pt x="645" y="1094"/>
                    <a:pt x="645" y="1098"/>
                  </a:cubicBezTo>
                  <a:cubicBezTo>
                    <a:pt x="645" y="1103"/>
                    <a:pt x="646" y="1108"/>
                    <a:pt x="646" y="1114"/>
                  </a:cubicBezTo>
                  <a:cubicBezTo>
                    <a:pt x="646" y="1119"/>
                    <a:pt x="646" y="1126"/>
                    <a:pt x="648" y="1131"/>
                  </a:cubicBezTo>
                  <a:cubicBezTo>
                    <a:pt x="650" y="1136"/>
                    <a:pt x="648" y="1144"/>
                    <a:pt x="648" y="1150"/>
                  </a:cubicBezTo>
                  <a:cubicBezTo>
                    <a:pt x="648" y="1153"/>
                    <a:pt x="647" y="1157"/>
                    <a:pt x="647" y="1160"/>
                  </a:cubicBezTo>
                  <a:cubicBezTo>
                    <a:pt x="646" y="1164"/>
                    <a:pt x="647" y="1169"/>
                    <a:pt x="647" y="1172"/>
                  </a:cubicBezTo>
                  <a:cubicBezTo>
                    <a:pt x="647" y="1176"/>
                    <a:pt x="648" y="1180"/>
                    <a:pt x="648" y="1185"/>
                  </a:cubicBezTo>
                  <a:cubicBezTo>
                    <a:pt x="648" y="1189"/>
                    <a:pt x="649" y="1191"/>
                    <a:pt x="650" y="1194"/>
                  </a:cubicBezTo>
                  <a:cubicBezTo>
                    <a:pt x="651" y="1198"/>
                    <a:pt x="652" y="1199"/>
                    <a:pt x="655" y="1202"/>
                  </a:cubicBezTo>
                  <a:cubicBezTo>
                    <a:pt x="656" y="1203"/>
                    <a:pt x="658" y="1207"/>
                    <a:pt x="659" y="1210"/>
                  </a:cubicBezTo>
                  <a:cubicBezTo>
                    <a:pt x="661" y="1213"/>
                    <a:pt x="659" y="1217"/>
                    <a:pt x="659" y="1221"/>
                  </a:cubicBezTo>
                  <a:cubicBezTo>
                    <a:pt x="659" y="1225"/>
                    <a:pt x="659" y="1228"/>
                    <a:pt x="659" y="1232"/>
                  </a:cubicBezTo>
                  <a:cubicBezTo>
                    <a:pt x="659" y="1235"/>
                    <a:pt x="656" y="1236"/>
                    <a:pt x="655" y="1238"/>
                  </a:cubicBezTo>
                  <a:cubicBezTo>
                    <a:pt x="652" y="1240"/>
                    <a:pt x="651" y="1242"/>
                    <a:pt x="649" y="1244"/>
                  </a:cubicBezTo>
                  <a:cubicBezTo>
                    <a:pt x="647" y="1245"/>
                    <a:pt x="647" y="1250"/>
                    <a:pt x="646" y="1252"/>
                  </a:cubicBezTo>
                  <a:cubicBezTo>
                    <a:pt x="645" y="1257"/>
                    <a:pt x="648" y="1261"/>
                    <a:pt x="649" y="1265"/>
                  </a:cubicBezTo>
                  <a:cubicBezTo>
                    <a:pt x="650" y="1268"/>
                    <a:pt x="651" y="1271"/>
                    <a:pt x="653" y="1272"/>
                  </a:cubicBezTo>
                  <a:cubicBezTo>
                    <a:pt x="656" y="1275"/>
                    <a:pt x="655" y="1278"/>
                    <a:pt x="656" y="1282"/>
                  </a:cubicBezTo>
                  <a:cubicBezTo>
                    <a:pt x="657" y="1286"/>
                    <a:pt x="660" y="1289"/>
                    <a:pt x="661" y="1291"/>
                  </a:cubicBezTo>
                  <a:cubicBezTo>
                    <a:pt x="663" y="1295"/>
                    <a:pt x="665" y="1297"/>
                    <a:pt x="667" y="1300"/>
                  </a:cubicBezTo>
                  <a:cubicBezTo>
                    <a:pt x="669" y="1305"/>
                    <a:pt x="678" y="1308"/>
                    <a:pt x="682" y="1310"/>
                  </a:cubicBezTo>
                  <a:cubicBezTo>
                    <a:pt x="685" y="1312"/>
                    <a:pt x="683" y="1316"/>
                    <a:pt x="684" y="1318"/>
                  </a:cubicBezTo>
                  <a:cubicBezTo>
                    <a:pt x="685" y="1321"/>
                    <a:pt x="692" y="1316"/>
                    <a:pt x="693" y="1316"/>
                  </a:cubicBezTo>
                  <a:cubicBezTo>
                    <a:pt x="698" y="1314"/>
                    <a:pt x="701" y="1316"/>
                    <a:pt x="705" y="1317"/>
                  </a:cubicBezTo>
                  <a:cubicBezTo>
                    <a:pt x="706" y="1318"/>
                    <a:pt x="705" y="1327"/>
                    <a:pt x="705" y="1329"/>
                  </a:cubicBezTo>
                  <a:cubicBezTo>
                    <a:pt x="705" y="1331"/>
                    <a:pt x="709" y="1336"/>
                    <a:pt x="710" y="1337"/>
                  </a:cubicBezTo>
                  <a:cubicBezTo>
                    <a:pt x="710" y="1338"/>
                    <a:pt x="711" y="1337"/>
                    <a:pt x="712" y="1337"/>
                  </a:cubicBezTo>
                  <a:cubicBezTo>
                    <a:pt x="713" y="1340"/>
                    <a:pt x="718" y="1335"/>
                    <a:pt x="719" y="1340"/>
                  </a:cubicBezTo>
                  <a:cubicBezTo>
                    <a:pt x="720" y="1342"/>
                    <a:pt x="721" y="1343"/>
                    <a:pt x="722" y="1344"/>
                  </a:cubicBezTo>
                  <a:cubicBezTo>
                    <a:pt x="724" y="1346"/>
                    <a:pt x="727" y="1347"/>
                    <a:pt x="729" y="1348"/>
                  </a:cubicBezTo>
                  <a:cubicBezTo>
                    <a:pt x="731" y="1350"/>
                    <a:pt x="731" y="1352"/>
                    <a:pt x="732" y="1355"/>
                  </a:cubicBezTo>
                  <a:cubicBezTo>
                    <a:pt x="733" y="1357"/>
                    <a:pt x="735" y="1357"/>
                    <a:pt x="737" y="1357"/>
                  </a:cubicBezTo>
                  <a:cubicBezTo>
                    <a:pt x="740" y="1358"/>
                    <a:pt x="740" y="1359"/>
                    <a:pt x="739" y="1362"/>
                  </a:cubicBezTo>
                  <a:cubicBezTo>
                    <a:pt x="739" y="1363"/>
                    <a:pt x="739" y="1363"/>
                    <a:pt x="739" y="1363"/>
                  </a:cubicBezTo>
                  <a:cubicBezTo>
                    <a:pt x="738" y="1365"/>
                    <a:pt x="740" y="1368"/>
                    <a:pt x="740" y="1369"/>
                  </a:cubicBezTo>
                  <a:cubicBezTo>
                    <a:pt x="741" y="1371"/>
                    <a:pt x="745" y="1370"/>
                    <a:pt x="747" y="1370"/>
                  </a:cubicBezTo>
                  <a:cubicBezTo>
                    <a:pt x="749" y="1370"/>
                    <a:pt x="752" y="1371"/>
                    <a:pt x="753" y="1373"/>
                  </a:cubicBezTo>
                  <a:cubicBezTo>
                    <a:pt x="753" y="1374"/>
                    <a:pt x="756" y="1375"/>
                    <a:pt x="757" y="1376"/>
                  </a:cubicBezTo>
                  <a:cubicBezTo>
                    <a:pt x="760" y="1378"/>
                    <a:pt x="760" y="1379"/>
                    <a:pt x="760" y="1383"/>
                  </a:cubicBezTo>
                  <a:cubicBezTo>
                    <a:pt x="760" y="1386"/>
                    <a:pt x="760" y="1388"/>
                    <a:pt x="759" y="1389"/>
                  </a:cubicBezTo>
                  <a:cubicBezTo>
                    <a:pt x="757" y="1392"/>
                    <a:pt x="756" y="1393"/>
                    <a:pt x="757" y="1397"/>
                  </a:cubicBezTo>
                  <a:cubicBezTo>
                    <a:pt x="758" y="1400"/>
                    <a:pt x="758" y="1403"/>
                    <a:pt x="758" y="1406"/>
                  </a:cubicBezTo>
                  <a:cubicBezTo>
                    <a:pt x="758" y="1409"/>
                    <a:pt x="757" y="1412"/>
                    <a:pt x="757" y="1416"/>
                  </a:cubicBezTo>
                  <a:cubicBezTo>
                    <a:pt x="757" y="1419"/>
                    <a:pt x="756" y="1421"/>
                    <a:pt x="754" y="1422"/>
                  </a:cubicBezTo>
                  <a:cubicBezTo>
                    <a:pt x="751" y="1424"/>
                    <a:pt x="750" y="1424"/>
                    <a:pt x="747" y="1422"/>
                  </a:cubicBezTo>
                  <a:cubicBezTo>
                    <a:pt x="746" y="1421"/>
                    <a:pt x="745" y="1418"/>
                    <a:pt x="745" y="1417"/>
                  </a:cubicBezTo>
                  <a:cubicBezTo>
                    <a:pt x="744" y="1414"/>
                    <a:pt x="745" y="1411"/>
                    <a:pt x="744" y="1408"/>
                  </a:cubicBezTo>
                  <a:cubicBezTo>
                    <a:pt x="743" y="1406"/>
                    <a:pt x="742" y="1402"/>
                    <a:pt x="742" y="1400"/>
                  </a:cubicBezTo>
                  <a:cubicBezTo>
                    <a:pt x="742" y="1399"/>
                    <a:pt x="742" y="1399"/>
                    <a:pt x="742" y="1398"/>
                  </a:cubicBezTo>
                  <a:cubicBezTo>
                    <a:pt x="742" y="1396"/>
                    <a:pt x="742" y="1395"/>
                    <a:pt x="741" y="1393"/>
                  </a:cubicBezTo>
                  <a:cubicBezTo>
                    <a:pt x="741" y="1393"/>
                    <a:pt x="741" y="1398"/>
                    <a:pt x="739" y="1402"/>
                  </a:cubicBezTo>
                  <a:cubicBezTo>
                    <a:pt x="738" y="1405"/>
                    <a:pt x="737" y="1409"/>
                    <a:pt x="736" y="1412"/>
                  </a:cubicBezTo>
                  <a:cubicBezTo>
                    <a:pt x="736" y="1415"/>
                    <a:pt x="734" y="1415"/>
                    <a:pt x="731" y="1416"/>
                  </a:cubicBezTo>
                  <a:cubicBezTo>
                    <a:pt x="729" y="1416"/>
                    <a:pt x="728" y="1418"/>
                    <a:pt x="728" y="1420"/>
                  </a:cubicBezTo>
                  <a:cubicBezTo>
                    <a:pt x="728" y="1420"/>
                    <a:pt x="723" y="1416"/>
                    <a:pt x="722" y="1416"/>
                  </a:cubicBezTo>
                  <a:cubicBezTo>
                    <a:pt x="720" y="1413"/>
                    <a:pt x="720" y="1409"/>
                    <a:pt x="720" y="1406"/>
                  </a:cubicBezTo>
                  <a:cubicBezTo>
                    <a:pt x="720" y="1404"/>
                    <a:pt x="721" y="1401"/>
                    <a:pt x="720" y="1400"/>
                  </a:cubicBezTo>
                  <a:cubicBezTo>
                    <a:pt x="720" y="1398"/>
                    <a:pt x="718" y="1397"/>
                    <a:pt x="717" y="1396"/>
                  </a:cubicBezTo>
                  <a:cubicBezTo>
                    <a:pt x="716" y="1394"/>
                    <a:pt x="712" y="1396"/>
                    <a:pt x="711" y="1396"/>
                  </a:cubicBezTo>
                  <a:cubicBezTo>
                    <a:pt x="708" y="1397"/>
                    <a:pt x="707" y="1398"/>
                    <a:pt x="705" y="1400"/>
                  </a:cubicBezTo>
                  <a:cubicBezTo>
                    <a:pt x="704" y="1401"/>
                    <a:pt x="704" y="1403"/>
                    <a:pt x="702" y="1404"/>
                  </a:cubicBezTo>
                  <a:cubicBezTo>
                    <a:pt x="700" y="1406"/>
                    <a:pt x="699" y="1407"/>
                    <a:pt x="699" y="1410"/>
                  </a:cubicBezTo>
                  <a:cubicBezTo>
                    <a:pt x="699" y="1413"/>
                    <a:pt x="697" y="1415"/>
                    <a:pt x="698" y="1418"/>
                  </a:cubicBezTo>
                  <a:cubicBezTo>
                    <a:pt x="699" y="1420"/>
                    <a:pt x="698" y="1423"/>
                    <a:pt x="698" y="1425"/>
                  </a:cubicBezTo>
                  <a:cubicBezTo>
                    <a:pt x="698" y="1428"/>
                    <a:pt x="696" y="1427"/>
                    <a:pt x="693" y="1426"/>
                  </a:cubicBezTo>
                  <a:cubicBezTo>
                    <a:pt x="691" y="1426"/>
                    <a:pt x="690" y="1423"/>
                    <a:pt x="687" y="1423"/>
                  </a:cubicBezTo>
                  <a:cubicBezTo>
                    <a:pt x="684" y="1423"/>
                    <a:pt x="681" y="1421"/>
                    <a:pt x="678" y="1422"/>
                  </a:cubicBezTo>
                  <a:cubicBezTo>
                    <a:pt x="676" y="1422"/>
                    <a:pt x="675" y="1425"/>
                    <a:pt x="675" y="1427"/>
                  </a:cubicBezTo>
                  <a:cubicBezTo>
                    <a:pt x="675" y="1430"/>
                    <a:pt x="674" y="1432"/>
                    <a:pt x="674" y="1434"/>
                  </a:cubicBezTo>
                  <a:cubicBezTo>
                    <a:pt x="674" y="1437"/>
                    <a:pt x="673" y="1438"/>
                    <a:pt x="673" y="1441"/>
                  </a:cubicBezTo>
                  <a:cubicBezTo>
                    <a:pt x="672" y="1444"/>
                    <a:pt x="671" y="1446"/>
                    <a:pt x="671" y="1449"/>
                  </a:cubicBezTo>
                  <a:cubicBezTo>
                    <a:pt x="670" y="1453"/>
                    <a:pt x="674" y="1450"/>
                    <a:pt x="676" y="1449"/>
                  </a:cubicBezTo>
                  <a:cubicBezTo>
                    <a:pt x="679" y="1448"/>
                    <a:pt x="681" y="1445"/>
                    <a:pt x="682" y="1443"/>
                  </a:cubicBezTo>
                  <a:cubicBezTo>
                    <a:pt x="683" y="1442"/>
                    <a:pt x="685" y="1442"/>
                    <a:pt x="686" y="1441"/>
                  </a:cubicBezTo>
                  <a:cubicBezTo>
                    <a:pt x="689" y="1440"/>
                    <a:pt x="690" y="1439"/>
                    <a:pt x="692" y="1437"/>
                  </a:cubicBezTo>
                  <a:cubicBezTo>
                    <a:pt x="694" y="1436"/>
                    <a:pt x="697" y="1435"/>
                    <a:pt x="699" y="1435"/>
                  </a:cubicBezTo>
                  <a:cubicBezTo>
                    <a:pt x="702" y="1434"/>
                    <a:pt x="704" y="1435"/>
                    <a:pt x="707" y="1435"/>
                  </a:cubicBezTo>
                  <a:cubicBezTo>
                    <a:pt x="710" y="1435"/>
                    <a:pt x="713" y="1434"/>
                    <a:pt x="715" y="1436"/>
                  </a:cubicBezTo>
                  <a:cubicBezTo>
                    <a:pt x="716" y="1438"/>
                    <a:pt x="716" y="1441"/>
                    <a:pt x="716" y="1442"/>
                  </a:cubicBezTo>
                  <a:cubicBezTo>
                    <a:pt x="717" y="1445"/>
                    <a:pt x="713" y="1447"/>
                    <a:pt x="710" y="1448"/>
                  </a:cubicBezTo>
                  <a:cubicBezTo>
                    <a:pt x="707" y="1448"/>
                    <a:pt x="705" y="1450"/>
                    <a:pt x="705" y="1452"/>
                  </a:cubicBezTo>
                  <a:cubicBezTo>
                    <a:pt x="705" y="1456"/>
                    <a:pt x="706" y="1456"/>
                    <a:pt x="709" y="1458"/>
                  </a:cubicBezTo>
                  <a:cubicBezTo>
                    <a:pt x="711" y="1459"/>
                    <a:pt x="714" y="1460"/>
                    <a:pt x="716" y="1461"/>
                  </a:cubicBezTo>
                  <a:cubicBezTo>
                    <a:pt x="717" y="1463"/>
                    <a:pt x="720" y="1465"/>
                    <a:pt x="722" y="1467"/>
                  </a:cubicBezTo>
                  <a:cubicBezTo>
                    <a:pt x="724" y="1468"/>
                    <a:pt x="725" y="1468"/>
                    <a:pt x="725" y="1470"/>
                  </a:cubicBezTo>
                  <a:cubicBezTo>
                    <a:pt x="725" y="1470"/>
                    <a:pt x="725" y="1468"/>
                    <a:pt x="726" y="1467"/>
                  </a:cubicBezTo>
                  <a:cubicBezTo>
                    <a:pt x="727" y="1474"/>
                    <a:pt x="729" y="1472"/>
                    <a:pt x="727" y="1478"/>
                  </a:cubicBezTo>
                  <a:cubicBezTo>
                    <a:pt x="727" y="1481"/>
                    <a:pt x="720" y="1481"/>
                    <a:pt x="718" y="1483"/>
                  </a:cubicBezTo>
                  <a:cubicBezTo>
                    <a:pt x="715" y="1486"/>
                    <a:pt x="710" y="1488"/>
                    <a:pt x="708" y="1489"/>
                  </a:cubicBezTo>
                  <a:cubicBezTo>
                    <a:pt x="704" y="1491"/>
                    <a:pt x="700" y="1493"/>
                    <a:pt x="696" y="1495"/>
                  </a:cubicBezTo>
                  <a:cubicBezTo>
                    <a:pt x="691" y="1498"/>
                    <a:pt x="687" y="1496"/>
                    <a:pt x="682" y="1499"/>
                  </a:cubicBezTo>
                  <a:cubicBezTo>
                    <a:pt x="678" y="1501"/>
                    <a:pt x="673" y="1505"/>
                    <a:pt x="669" y="1507"/>
                  </a:cubicBezTo>
                  <a:cubicBezTo>
                    <a:pt x="666" y="1508"/>
                    <a:pt x="659" y="1501"/>
                    <a:pt x="659" y="1500"/>
                  </a:cubicBezTo>
                  <a:cubicBezTo>
                    <a:pt x="659" y="1499"/>
                    <a:pt x="648" y="1495"/>
                    <a:pt x="648" y="1495"/>
                  </a:cubicBezTo>
                  <a:cubicBezTo>
                    <a:pt x="645" y="1494"/>
                    <a:pt x="642" y="1491"/>
                    <a:pt x="638" y="1490"/>
                  </a:cubicBezTo>
                  <a:cubicBezTo>
                    <a:pt x="633" y="1489"/>
                    <a:pt x="626" y="1486"/>
                    <a:pt x="624" y="1484"/>
                  </a:cubicBezTo>
                  <a:cubicBezTo>
                    <a:pt x="620" y="1480"/>
                    <a:pt x="621" y="1479"/>
                    <a:pt x="614" y="1482"/>
                  </a:cubicBezTo>
                  <a:cubicBezTo>
                    <a:pt x="610" y="1483"/>
                    <a:pt x="606" y="1481"/>
                    <a:pt x="601" y="1480"/>
                  </a:cubicBezTo>
                  <a:cubicBezTo>
                    <a:pt x="596" y="1478"/>
                    <a:pt x="593" y="1475"/>
                    <a:pt x="591" y="1473"/>
                  </a:cubicBezTo>
                  <a:cubicBezTo>
                    <a:pt x="589" y="1471"/>
                    <a:pt x="597" y="1467"/>
                    <a:pt x="598" y="1465"/>
                  </a:cubicBezTo>
                  <a:cubicBezTo>
                    <a:pt x="602" y="1460"/>
                    <a:pt x="596" y="1459"/>
                    <a:pt x="591" y="1457"/>
                  </a:cubicBezTo>
                  <a:cubicBezTo>
                    <a:pt x="587" y="1456"/>
                    <a:pt x="581" y="1456"/>
                    <a:pt x="578" y="1455"/>
                  </a:cubicBezTo>
                  <a:cubicBezTo>
                    <a:pt x="572" y="1451"/>
                    <a:pt x="573" y="1445"/>
                    <a:pt x="566" y="1445"/>
                  </a:cubicBezTo>
                  <a:cubicBezTo>
                    <a:pt x="562" y="1445"/>
                    <a:pt x="557" y="1447"/>
                    <a:pt x="557" y="1442"/>
                  </a:cubicBezTo>
                  <a:cubicBezTo>
                    <a:pt x="557" y="1439"/>
                    <a:pt x="557" y="1435"/>
                    <a:pt x="557" y="1431"/>
                  </a:cubicBezTo>
                  <a:cubicBezTo>
                    <a:pt x="557" y="1426"/>
                    <a:pt x="557" y="1424"/>
                    <a:pt x="556" y="1420"/>
                  </a:cubicBezTo>
                  <a:cubicBezTo>
                    <a:pt x="555" y="1415"/>
                    <a:pt x="553" y="1414"/>
                    <a:pt x="547" y="1417"/>
                  </a:cubicBezTo>
                  <a:cubicBezTo>
                    <a:pt x="543" y="1418"/>
                    <a:pt x="544" y="1422"/>
                    <a:pt x="537" y="1422"/>
                  </a:cubicBezTo>
                  <a:cubicBezTo>
                    <a:pt x="532" y="1422"/>
                    <a:pt x="532" y="1424"/>
                    <a:pt x="532" y="1429"/>
                  </a:cubicBezTo>
                  <a:cubicBezTo>
                    <a:pt x="532" y="1433"/>
                    <a:pt x="532" y="1436"/>
                    <a:pt x="531" y="1440"/>
                  </a:cubicBezTo>
                  <a:cubicBezTo>
                    <a:pt x="530" y="1443"/>
                    <a:pt x="527" y="1445"/>
                    <a:pt x="525" y="1447"/>
                  </a:cubicBezTo>
                  <a:cubicBezTo>
                    <a:pt x="523" y="1449"/>
                    <a:pt x="522" y="1451"/>
                    <a:pt x="520" y="1453"/>
                  </a:cubicBezTo>
                  <a:cubicBezTo>
                    <a:pt x="518" y="1458"/>
                    <a:pt x="510" y="1456"/>
                    <a:pt x="505" y="1456"/>
                  </a:cubicBezTo>
                  <a:cubicBezTo>
                    <a:pt x="499" y="1456"/>
                    <a:pt x="498" y="1453"/>
                    <a:pt x="492" y="1453"/>
                  </a:cubicBezTo>
                  <a:cubicBezTo>
                    <a:pt x="487" y="1453"/>
                    <a:pt x="480" y="1453"/>
                    <a:pt x="475" y="1453"/>
                  </a:cubicBezTo>
                  <a:cubicBezTo>
                    <a:pt x="470" y="1453"/>
                    <a:pt x="467" y="1450"/>
                    <a:pt x="467" y="1456"/>
                  </a:cubicBezTo>
                  <a:cubicBezTo>
                    <a:pt x="467" y="1460"/>
                    <a:pt x="465" y="1461"/>
                    <a:pt x="465" y="1465"/>
                  </a:cubicBezTo>
                  <a:cubicBezTo>
                    <a:pt x="464" y="1465"/>
                    <a:pt x="464" y="1464"/>
                    <a:pt x="464" y="1463"/>
                  </a:cubicBezTo>
                  <a:cubicBezTo>
                    <a:pt x="465" y="1459"/>
                    <a:pt x="457" y="1469"/>
                    <a:pt x="452" y="1470"/>
                  </a:cubicBezTo>
                  <a:cubicBezTo>
                    <a:pt x="447" y="1471"/>
                    <a:pt x="443" y="1473"/>
                    <a:pt x="437" y="1475"/>
                  </a:cubicBezTo>
                  <a:cubicBezTo>
                    <a:pt x="432" y="1476"/>
                    <a:pt x="428" y="1476"/>
                    <a:pt x="424" y="1475"/>
                  </a:cubicBezTo>
                  <a:cubicBezTo>
                    <a:pt x="419" y="1474"/>
                    <a:pt x="416" y="1478"/>
                    <a:pt x="413" y="1477"/>
                  </a:cubicBezTo>
                  <a:cubicBezTo>
                    <a:pt x="409" y="1476"/>
                    <a:pt x="402" y="1474"/>
                    <a:pt x="397" y="1473"/>
                  </a:cubicBezTo>
                  <a:cubicBezTo>
                    <a:pt x="393" y="1472"/>
                    <a:pt x="391" y="1471"/>
                    <a:pt x="386" y="1471"/>
                  </a:cubicBezTo>
                  <a:cubicBezTo>
                    <a:pt x="382" y="1471"/>
                    <a:pt x="379" y="1472"/>
                    <a:pt x="375" y="1471"/>
                  </a:cubicBezTo>
                  <a:cubicBezTo>
                    <a:pt x="371" y="1470"/>
                    <a:pt x="369" y="1470"/>
                    <a:pt x="366" y="1469"/>
                  </a:cubicBezTo>
                  <a:cubicBezTo>
                    <a:pt x="361" y="1468"/>
                    <a:pt x="359" y="1469"/>
                    <a:pt x="357" y="1472"/>
                  </a:cubicBezTo>
                  <a:cubicBezTo>
                    <a:pt x="354" y="1474"/>
                    <a:pt x="351" y="1474"/>
                    <a:pt x="347" y="1475"/>
                  </a:cubicBezTo>
                  <a:cubicBezTo>
                    <a:pt x="344" y="1475"/>
                    <a:pt x="338" y="1470"/>
                    <a:pt x="335" y="1470"/>
                  </a:cubicBezTo>
                  <a:cubicBezTo>
                    <a:pt x="332" y="1469"/>
                    <a:pt x="329" y="1470"/>
                    <a:pt x="325" y="1470"/>
                  </a:cubicBezTo>
                  <a:cubicBezTo>
                    <a:pt x="320" y="1470"/>
                    <a:pt x="316" y="1470"/>
                    <a:pt x="311" y="1470"/>
                  </a:cubicBezTo>
                  <a:cubicBezTo>
                    <a:pt x="306" y="1470"/>
                    <a:pt x="299" y="1467"/>
                    <a:pt x="296" y="1466"/>
                  </a:cubicBezTo>
                  <a:cubicBezTo>
                    <a:pt x="294" y="1465"/>
                    <a:pt x="292" y="1463"/>
                    <a:pt x="288" y="1463"/>
                  </a:cubicBezTo>
                  <a:cubicBezTo>
                    <a:pt x="286" y="1463"/>
                    <a:pt x="292" y="1459"/>
                    <a:pt x="292" y="1457"/>
                  </a:cubicBezTo>
                  <a:cubicBezTo>
                    <a:pt x="292" y="1454"/>
                    <a:pt x="288" y="1452"/>
                    <a:pt x="286" y="1451"/>
                  </a:cubicBezTo>
                  <a:cubicBezTo>
                    <a:pt x="284" y="1450"/>
                    <a:pt x="282" y="1445"/>
                    <a:pt x="282" y="1443"/>
                  </a:cubicBezTo>
                  <a:cubicBezTo>
                    <a:pt x="281" y="1439"/>
                    <a:pt x="281" y="1435"/>
                    <a:pt x="281" y="1430"/>
                  </a:cubicBezTo>
                  <a:cubicBezTo>
                    <a:pt x="281" y="1427"/>
                    <a:pt x="282" y="1422"/>
                    <a:pt x="282" y="1420"/>
                  </a:cubicBezTo>
                  <a:cubicBezTo>
                    <a:pt x="283" y="1417"/>
                    <a:pt x="286" y="1416"/>
                    <a:pt x="287" y="1412"/>
                  </a:cubicBezTo>
                  <a:cubicBezTo>
                    <a:pt x="288" y="1409"/>
                    <a:pt x="288" y="1406"/>
                    <a:pt x="288" y="1402"/>
                  </a:cubicBezTo>
                  <a:cubicBezTo>
                    <a:pt x="288" y="1398"/>
                    <a:pt x="286" y="1391"/>
                    <a:pt x="285" y="1389"/>
                  </a:cubicBezTo>
                  <a:cubicBezTo>
                    <a:pt x="283" y="1387"/>
                    <a:pt x="282" y="1381"/>
                    <a:pt x="282" y="1379"/>
                  </a:cubicBezTo>
                  <a:cubicBezTo>
                    <a:pt x="281" y="1376"/>
                    <a:pt x="278" y="1375"/>
                    <a:pt x="275" y="1372"/>
                  </a:cubicBezTo>
                  <a:cubicBezTo>
                    <a:pt x="274" y="1371"/>
                    <a:pt x="264" y="1372"/>
                    <a:pt x="262" y="1372"/>
                  </a:cubicBezTo>
                  <a:cubicBezTo>
                    <a:pt x="257" y="1372"/>
                    <a:pt x="253" y="1371"/>
                    <a:pt x="250" y="1370"/>
                  </a:cubicBezTo>
                  <a:cubicBezTo>
                    <a:pt x="246" y="1369"/>
                    <a:pt x="241" y="1367"/>
                    <a:pt x="238" y="1366"/>
                  </a:cubicBezTo>
                  <a:cubicBezTo>
                    <a:pt x="236" y="1365"/>
                    <a:pt x="231" y="1365"/>
                    <a:pt x="229" y="1364"/>
                  </a:cubicBezTo>
                  <a:cubicBezTo>
                    <a:pt x="225" y="1362"/>
                    <a:pt x="224" y="1359"/>
                    <a:pt x="221" y="1358"/>
                  </a:cubicBezTo>
                  <a:cubicBezTo>
                    <a:pt x="217" y="1356"/>
                    <a:pt x="216" y="1353"/>
                    <a:pt x="213" y="1352"/>
                  </a:cubicBezTo>
                  <a:cubicBezTo>
                    <a:pt x="211" y="1350"/>
                    <a:pt x="208" y="1346"/>
                    <a:pt x="206" y="1344"/>
                  </a:cubicBezTo>
                  <a:cubicBezTo>
                    <a:pt x="204" y="1341"/>
                    <a:pt x="204" y="1338"/>
                    <a:pt x="202" y="1336"/>
                  </a:cubicBezTo>
                  <a:cubicBezTo>
                    <a:pt x="199" y="1333"/>
                    <a:pt x="198" y="1334"/>
                    <a:pt x="196" y="1331"/>
                  </a:cubicBezTo>
                  <a:cubicBezTo>
                    <a:pt x="195" y="1330"/>
                    <a:pt x="197" y="1324"/>
                    <a:pt x="197" y="1322"/>
                  </a:cubicBezTo>
                  <a:cubicBezTo>
                    <a:pt x="196" y="1321"/>
                    <a:pt x="194" y="1321"/>
                    <a:pt x="193" y="1320"/>
                  </a:cubicBezTo>
                  <a:cubicBezTo>
                    <a:pt x="193" y="1318"/>
                    <a:pt x="194" y="1313"/>
                    <a:pt x="195" y="1310"/>
                  </a:cubicBezTo>
                  <a:cubicBezTo>
                    <a:pt x="195" y="1307"/>
                    <a:pt x="194" y="1303"/>
                    <a:pt x="193" y="1300"/>
                  </a:cubicBezTo>
                  <a:cubicBezTo>
                    <a:pt x="192" y="1296"/>
                    <a:pt x="191" y="1293"/>
                    <a:pt x="190" y="1290"/>
                  </a:cubicBezTo>
                  <a:cubicBezTo>
                    <a:pt x="189" y="1286"/>
                    <a:pt x="189" y="1283"/>
                    <a:pt x="188" y="1280"/>
                  </a:cubicBezTo>
                  <a:cubicBezTo>
                    <a:pt x="187" y="1277"/>
                    <a:pt x="188" y="1274"/>
                    <a:pt x="189" y="1271"/>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7" name="Freeform 17"/>
            <p:cNvSpPr>
              <a:spLocks noEditPoints="1"/>
            </p:cNvSpPr>
            <p:nvPr/>
          </p:nvSpPr>
          <p:spPr bwMode="auto">
            <a:xfrm>
              <a:off x="7853587" y="2344867"/>
              <a:ext cx="135580" cy="158701"/>
            </a:xfrm>
            <a:custGeom>
              <a:avLst/>
              <a:gdLst>
                <a:gd name="T0" fmla="*/ 1174 w 1477"/>
                <a:gd name="T1" fmla="*/ 1018 h 1729"/>
                <a:gd name="T2" fmla="*/ 1189 w 1477"/>
                <a:gd name="T3" fmla="*/ 1051 h 1729"/>
                <a:gd name="T4" fmla="*/ 1304 w 1477"/>
                <a:gd name="T5" fmla="*/ 1050 h 1729"/>
                <a:gd name="T6" fmla="*/ 216 w 1477"/>
                <a:gd name="T7" fmla="*/ 1164 h 1729"/>
                <a:gd name="T8" fmla="*/ 212 w 1477"/>
                <a:gd name="T9" fmla="*/ 1058 h 1729"/>
                <a:gd name="T10" fmla="*/ 114 w 1477"/>
                <a:gd name="T11" fmla="*/ 830 h 1729"/>
                <a:gd name="T12" fmla="*/ 218 w 1477"/>
                <a:gd name="T13" fmla="*/ 676 h 1729"/>
                <a:gd name="T14" fmla="*/ 228 w 1477"/>
                <a:gd name="T15" fmla="*/ 641 h 1729"/>
                <a:gd name="T16" fmla="*/ 169 w 1477"/>
                <a:gd name="T17" fmla="*/ 521 h 1729"/>
                <a:gd name="T18" fmla="*/ 69 w 1477"/>
                <a:gd name="T19" fmla="*/ 430 h 1729"/>
                <a:gd name="T20" fmla="*/ 96 w 1477"/>
                <a:gd name="T21" fmla="*/ 329 h 1729"/>
                <a:gd name="T22" fmla="*/ 87 w 1477"/>
                <a:gd name="T23" fmla="*/ 277 h 1729"/>
                <a:gd name="T24" fmla="*/ 53 w 1477"/>
                <a:gd name="T25" fmla="*/ 218 h 1729"/>
                <a:gd name="T26" fmla="*/ 45 w 1477"/>
                <a:gd name="T27" fmla="*/ 141 h 1729"/>
                <a:gd name="T28" fmla="*/ 3 w 1477"/>
                <a:gd name="T29" fmla="*/ 86 h 1729"/>
                <a:gd name="T30" fmla="*/ 69 w 1477"/>
                <a:gd name="T31" fmla="*/ 34 h 1729"/>
                <a:gd name="T32" fmla="*/ 177 w 1477"/>
                <a:gd name="T33" fmla="*/ 18 h 1729"/>
                <a:gd name="T34" fmla="*/ 270 w 1477"/>
                <a:gd name="T35" fmla="*/ 45 h 1729"/>
                <a:gd name="T36" fmla="*/ 321 w 1477"/>
                <a:gd name="T37" fmla="*/ 51 h 1729"/>
                <a:gd name="T38" fmla="*/ 435 w 1477"/>
                <a:gd name="T39" fmla="*/ 77 h 1729"/>
                <a:gd name="T40" fmla="*/ 400 w 1477"/>
                <a:gd name="T41" fmla="*/ 192 h 1729"/>
                <a:gd name="T42" fmla="*/ 515 w 1477"/>
                <a:gd name="T43" fmla="*/ 234 h 1729"/>
                <a:gd name="T44" fmla="*/ 489 w 1477"/>
                <a:gd name="T45" fmla="*/ 280 h 1729"/>
                <a:gd name="T46" fmla="*/ 531 w 1477"/>
                <a:gd name="T47" fmla="*/ 278 h 1729"/>
                <a:gd name="T48" fmla="*/ 600 w 1477"/>
                <a:gd name="T49" fmla="*/ 327 h 1729"/>
                <a:gd name="T50" fmla="*/ 617 w 1477"/>
                <a:gd name="T51" fmla="*/ 317 h 1729"/>
                <a:gd name="T52" fmla="*/ 681 w 1477"/>
                <a:gd name="T53" fmla="*/ 216 h 1729"/>
                <a:gd name="T54" fmla="*/ 677 w 1477"/>
                <a:gd name="T55" fmla="*/ 77 h 1729"/>
                <a:gd name="T56" fmla="*/ 703 w 1477"/>
                <a:gd name="T57" fmla="*/ 111 h 1729"/>
                <a:gd name="T58" fmla="*/ 759 w 1477"/>
                <a:gd name="T59" fmla="*/ 178 h 1729"/>
                <a:gd name="T60" fmla="*/ 804 w 1477"/>
                <a:gd name="T61" fmla="*/ 197 h 1729"/>
                <a:gd name="T62" fmla="*/ 796 w 1477"/>
                <a:gd name="T63" fmla="*/ 265 h 1729"/>
                <a:gd name="T64" fmla="*/ 850 w 1477"/>
                <a:gd name="T65" fmla="*/ 307 h 1729"/>
                <a:gd name="T66" fmla="*/ 867 w 1477"/>
                <a:gd name="T67" fmla="*/ 386 h 1729"/>
                <a:gd name="T68" fmla="*/ 929 w 1477"/>
                <a:gd name="T69" fmla="*/ 463 h 1729"/>
                <a:gd name="T70" fmla="*/ 929 w 1477"/>
                <a:gd name="T71" fmla="*/ 580 h 1729"/>
                <a:gd name="T72" fmla="*/ 796 w 1477"/>
                <a:gd name="T73" fmla="*/ 605 h 1729"/>
                <a:gd name="T74" fmla="*/ 769 w 1477"/>
                <a:gd name="T75" fmla="*/ 669 h 1729"/>
                <a:gd name="T76" fmla="*/ 862 w 1477"/>
                <a:gd name="T77" fmla="*/ 795 h 1729"/>
                <a:gd name="T78" fmla="*/ 912 w 1477"/>
                <a:gd name="T79" fmla="*/ 854 h 1729"/>
                <a:gd name="T80" fmla="*/ 1012 w 1477"/>
                <a:gd name="T81" fmla="*/ 841 h 1729"/>
                <a:gd name="T82" fmla="*/ 1041 w 1477"/>
                <a:gd name="T83" fmla="*/ 829 h 1729"/>
                <a:gd name="T84" fmla="*/ 1029 w 1477"/>
                <a:gd name="T85" fmla="*/ 746 h 1729"/>
                <a:gd name="T86" fmla="*/ 1055 w 1477"/>
                <a:gd name="T87" fmla="*/ 764 h 1729"/>
                <a:gd name="T88" fmla="*/ 1472 w 1477"/>
                <a:gd name="T89" fmla="*/ 698 h 1729"/>
                <a:gd name="T90" fmla="*/ 1389 w 1477"/>
                <a:gd name="T91" fmla="*/ 844 h 1729"/>
                <a:gd name="T92" fmla="*/ 1291 w 1477"/>
                <a:gd name="T93" fmla="*/ 942 h 1729"/>
                <a:gd name="T94" fmla="*/ 1128 w 1477"/>
                <a:gd name="T95" fmla="*/ 987 h 1729"/>
                <a:gd name="T96" fmla="*/ 988 w 1477"/>
                <a:gd name="T97" fmla="*/ 1072 h 1729"/>
                <a:gd name="T98" fmla="*/ 908 w 1477"/>
                <a:gd name="T99" fmla="*/ 1210 h 1729"/>
                <a:gd name="T100" fmla="*/ 856 w 1477"/>
                <a:gd name="T101" fmla="*/ 1380 h 1729"/>
                <a:gd name="T102" fmla="*/ 862 w 1477"/>
                <a:gd name="T103" fmla="*/ 1397 h 1729"/>
                <a:gd name="T104" fmla="*/ 955 w 1477"/>
                <a:gd name="T105" fmla="*/ 1228 h 1729"/>
                <a:gd name="T106" fmla="*/ 1163 w 1477"/>
                <a:gd name="T107" fmla="*/ 1122 h 1729"/>
                <a:gd name="T108" fmla="*/ 1145 w 1477"/>
                <a:gd name="T109" fmla="*/ 1233 h 1729"/>
                <a:gd name="T110" fmla="*/ 1046 w 1477"/>
                <a:gd name="T111" fmla="*/ 1282 h 1729"/>
                <a:gd name="T112" fmla="*/ 903 w 1477"/>
                <a:gd name="T113" fmla="*/ 1386 h 1729"/>
                <a:gd name="T114" fmla="*/ 895 w 1477"/>
                <a:gd name="T115" fmla="*/ 1586 h 1729"/>
                <a:gd name="T116" fmla="*/ 851 w 1477"/>
                <a:gd name="T117" fmla="*/ 1638 h 1729"/>
                <a:gd name="T118" fmla="*/ 637 w 1477"/>
                <a:gd name="T119" fmla="*/ 1704 h 1729"/>
                <a:gd name="T120" fmla="*/ 435 w 1477"/>
                <a:gd name="T121" fmla="*/ 1676 h 1729"/>
                <a:gd name="T122" fmla="*/ 255 w 1477"/>
                <a:gd name="T123" fmla="*/ 1574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7" h="1729">
                  <a:moveTo>
                    <a:pt x="1292" y="1022"/>
                  </a:moveTo>
                  <a:cubicBezTo>
                    <a:pt x="1291" y="1022"/>
                    <a:pt x="1287" y="1021"/>
                    <a:pt x="1285" y="1023"/>
                  </a:cubicBezTo>
                  <a:cubicBezTo>
                    <a:pt x="1284" y="1024"/>
                    <a:pt x="1283" y="1025"/>
                    <a:pt x="1282" y="1026"/>
                  </a:cubicBezTo>
                  <a:cubicBezTo>
                    <a:pt x="1280" y="1027"/>
                    <a:pt x="1278" y="1027"/>
                    <a:pt x="1277" y="1028"/>
                  </a:cubicBezTo>
                  <a:cubicBezTo>
                    <a:pt x="1275" y="1029"/>
                    <a:pt x="1272" y="1029"/>
                    <a:pt x="1270" y="1029"/>
                  </a:cubicBezTo>
                  <a:cubicBezTo>
                    <a:pt x="1267" y="1028"/>
                    <a:pt x="1265" y="1026"/>
                    <a:pt x="1262" y="1026"/>
                  </a:cubicBezTo>
                  <a:cubicBezTo>
                    <a:pt x="1260" y="1025"/>
                    <a:pt x="1257" y="1023"/>
                    <a:pt x="1255" y="1022"/>
                  </a:cubicBezTo>
                  <a:cubicBezTo>
                    <a:pt x="1254" y="1022"/>
                    <a:pt x="1253" y="1019"/>
                    <a:pt x="1252" y="1018"/>
                  </a:cubicBezTo>
                  <a:cubicBezTo>
                    <a:pt x="1251" y="1017"/>
                    <a:pt x="1248" y="1017"/>
                    <a:pt x="1246" y="1017"/>
                  </a:cubicBezTo>
                  <a:cubicBezTo>
                    <a:pt x="1244" y="1017"/>
                    <a:pt x="1241" y="1018"/>
                    <a:pt x="1239" y="1018"/>
                  </a:cubicBezTo>
                  <a:cubicBezTo>
                    <a:pt x="1236" y="1018"/>
                    <a:pt x="1234" y="1017"/>
                    <a:pt x="1232" y="1017"/>
                  </a:cubicBezTo>
                  <a:cubicBezTo>
                    <a:pt x="1228" y="1017"/>
                    <a:pt x="1225" y="1018"/>
                    <a:pt x="1221" y="1018"/>
                  </a:cubicBezTo>
                  <a:cubicBezTo>
                    <a:pt x="1218" y="1018"/>
                    <a:pt x="1214" y="1018"/>
                    <a:pt x="1210" y="1018"/>
                  </a:cubicBezTo>
                  <a:cubicBezTo>
                    <a:pt x="1207" y="1018"/>
                    <a:pt x="1204" y="1018"/>
                    <a:pt x="1200" y="1018"/>
                  </a:cubicBezTo>
                  <a:cubicBezTo>
                    <a:pt x="1196" y="1018"/>
                    <a:pt x="1191" y="1019"/>
                    <a:pt x="1187" y="1018"/>
                  </a:cubicBezTo>
                  <a:cubicBezTo>
                    <a:pt x="1185" y="1018"/>
                    <a:pt x="1183" y="1018"/>
                    <a:pt x="1181" y="1018"/>
                  </a:cubicBezTo>
                  <a:cubicBezTo>
                    <a:pt x="1179" y="1018"/>
                    <a:pt x="1177" y="1018"/>
                    <a:pt x="1174" y="1018"/>
                  </a:cubicBezTo>
                  <a:cubicBezTo>
                    <a:pt x="1172" y="1018"/>
                    <a:pt x="1171" y="1018"/>
                    <a:pt x="1169" y="1019"/>
                  </a:cubicBezTo>
                  <a:cubicBezTo>
                    <a:pt x="1167" y="1020"/>
                    <a:pt x="1164" y="1020"/>
                    <a:pt x="1163" y="1021"/>
                  </a:cubicBezTo>
                  <a:cubicBezTo>
                    <a:pt x="1160" y="1022"/>
                    <a:pt x="1158" y="1022"/>
                    <a:pt x="1155" y="1022"/>
                  </a:cubicBezTo>
                  <a:cubicBezTo>
                    <a:pt x="1153" y="1023"/>
                    <a:pt x="1150" y="1022"/>
                    <a:pt x="1148" y="1022"/>
                  </a:cubicBezTo>
                  <a:cubicBezTo>
                    <a:pt x="1144" y="1022"/>
                    <a:pt x="1138" y="1024"/>
                    <a:pt x="1134" y="1025"/>
                  </a:cubicBezTo>
                  <a:cubicBezTo>
                    <a:pt x="1131" y="1025"/>
                    <a:pt x="1129" y="1028"/>
                    <a:pt x="1126" y="1029"/>
                  </a:cubicBezTo>
                  <a:cubicBezTo>
                    <a:pt x="1125" y="1029"/>
                    <a:pt x="1125" y="1029"/>
                    <a:pt x="1124" y="1029"/>
                  </a:cubicBezTo>
                  <a:cubicBezTo>
                    <a:pt x="1122" y="1030"/>
                    <a:pt x="1120" y="1030"/>
                    <a:pt x="1120" y="1033"/>
                  </a:cubicBezTo>
                  <a:cubicBezTo>
                    <a:pt x="1120" y="1034"/>
                    <a:pt x="1120" y="1036"/>
                    <a:pt x="1121" y="1038"/>
                  </a:cubicBezTo>
                  <a:cubicBezTo>
                    <a:pt x="1122" y="1039"/>
                    <a:pt x="1123" y="1039"/>
                    <a:pt x="1123" y="1041"/>
                  </a:cubicBezTo>
                  <a:cubicBezTo>
                    <a:pt x="1125" y="1044"/>
                    <a:pt x="1129" y="1043"/>
                    <a:pt x="1132" y="1042"/>
                  </a:cubicBezTo>
                  <a:cubicBezTo>
                    <a:pt x="1135" y="1042"/>
                    <a:pt x="1138" y="1043"/>
                    <a:pt x="1140" y="1043"/>
                  </a:cubicBezTo>
                  <a:cubicBezTo>
                    <a:pt x="1144" y="1043"/>
                    <a:pt x="1148" y="1042"/>
                    <a:pt x="1152" y="1043"/>
                  </a:cubicBezTo>
                  <a:cubicBezTo>
                    <a:pt x="1155" y="1044"/>
                    <a:pt x="1157" y="1044"/>
                    <a:pt x="1160" y="1044"/>
                  </a:cubicBezTo>
                  <a:cubicBezTo>
                    <a:pt x="1163" y="1044"/>
                    <a:pt x="1168" y="1045"/>
                    <a:pt x="1171" y="1046"/>
                  </a:cubicBezTo>
                  <a:cubicBezTo>
                    <a:pt x="1175" y="1047"/>
                    <a:pt x="1179" y="1047"/>
                    <a:pt x="1183" y="1047"/>
                  </a:cubicBezTo>
                  <a:cubicBezTo>
                    <a:pt x="1187" y="1048"/>
                    <a:pt x="1188" y="1047"/>
                    <a:pt x="1189" y="1051"/>
                  </a:cubicBezTo>
                  <a:cubicBezTo>
                    <a:pt x="1190" y="1053"/>
                    <a:pt x="1194" y="1055"/>
                    <a:pt x="1195" y="1056"/>
                  </a:cubicBezTo>
                  <a:cubicBezTo>
                    <a:pt x="1196" y="1056"/>
                    <a:pt x="1199" y="1059"/>
                    <a:pt x="1200" y="1059"/>
                  </a:cubicBezTo>
                  <a:cubicBezTo>
                    <a:pt x="1201" y="1061"/>
                    <a:pt x="1202" y="1062"/>
                    <a:pt x="1204" y="1064"/>
                  </a:cubicBezTo>
                  <a:cubicBezTo>
                    <a:pt x="1206" y="1065"/>
                    <a:pt x="1209" y="1065"/>
                    <a:pt x="1211" y="1065"/>
                  </a:cubicBezTo>
                  <a:cubicBezTo>
                    <a:pt x="1213" y="1065"/>
                    <a:pt x="1216" y="1066"/>
                    <a:pt x="1218" y="1067"/>
                  </a:cubicBezTo>
                  <a:cubicBezTo>
                    <a:pt x="1222" y="1068"/>
                    <a:pt x="1227" y="1068"/>
                    <a:pt x="1231" y="1068"/>
                  </a:cubicBezTo>
                  <a:cubicBezTo>
                    <a:pt x="1233" y="1068"/>
                    <a:pt x="1236" y="1067"/>
                    <a:pt x="1238" y="1067"/>
                  </a:cubicBezTo>
                  <a:cubicBezTo>
                    <a:pt x="1242" y="1066"/>
                    <a:pt x="1245" y="1066"/>
                    <a:pt x="1248" y="1066"/>
                  </a:cubicBezTo>
                  <a:cubicBezTo>
                    <a:pt x="1251" y="1066"/>
                    <a:pt x="1253" y="1066"/>
                    <a:pt x="1255" y="1066"/>
                  </a:cubicBezTo>
                  <a:cubicBezTo>
                    <a:pt x="1257" y="1065"/>
                    <a:pt x="1258" y="1065"/>
                    <a:pt x="1260" y="1064"/>
                  </a:cubicBezTo>
                  <a:cubicBezTo>
                    <a:pt x="1262" y="1063"/>
                    <a:pt x="1265" y="1062"/>
                    <a:pt x="1267" y="1061"/>
                  </a:cubicBezTo>
                  <a:cubicBezTo>
                    <a:pt x="1269" y="1060"/>
                    <a:pt x="1272" y="1061"/>
                    <a:pt x="1274" y="1060"/>
                  </a:cubicBezTo>
                  <a:cubicBezTo>
                    <a:pt x="1277" y="1060"/>
                    <a:pt x="1279" y="1059"/>
                    <a:pt x="1282" y="1059"/>
                  </a:cubicBezTo>
                  <a:cubicBezTo>
                    <a:pt x="1283" y="1059"/>
                    <a:pt x="1286" y="1056"/>
                    <a:pt x="1287" y="1055"/>
                  </a:cubicBezTo>
                  <a:cubicBezTo>
                    <a:pt x="1288" y="1053"/>
                    <a:pt x="1291" y="1054"/>
                    <a:pt x="1293" y="1053"/>
                  </a:cubicBezTo>
                  <a:cubicBezTo>
                    <a:pt x="1295" y="1053"/>
                    <a:pt x="1295" y="1053"/>
                    <a:pt x="1298" y="1052"/>
                  </a:cubicBezTo>
                  <a:cubicBezTo>
                    <a:pt x="1300" y="1051"/>
                    <a:pt x="1302" y="1051"/>
                    <a:pt x="1304" y="1050"/>
                  </a:cubicBezTo>
                  <a:cubicBezTo>
                    <a:pt x="1307" y="1049"/>
                    <a:pt x="1308" y="1049"/>
                    <a:pt x="1310" y="1047"/>
                  </a:cubicBezTo>
                  <a:cubicBezTo>
                    <a:pt x="1311" y="1046"/>
                    <a:pt x="1311" y="1045"/>
                    <a:pt x="1311" y="1043"/>
                  </a:cubicBezTo>
                  <a:cubicBezTo>
                    <a:pt x="1311" y="1041"/>
                    <a:pt x="1312" y="1039"/>
                    <a:pt x="1312" y="1038"/>
                  </a:cubicBezTo>
                  <a:cubicBezTo>
                    <a:pt x="1312" y="1036"/>
                    <a:pt x="1312" y="1035"/>
                    <a:pt x="1310" y="1034"/>
                  </a:cubicBezTo>
                  <a:cubicBezTo>
                    <a:pt x="1307" y="1033"/>
                    <a:pt x="1306" y="1031"/>
                    <a:pt x="1304" y="1030"/>
                  </a:cubicBezTo>
                  <a:cubicBezTo>
                    <a:pt x="1304" y="1030"/>
                    <a:pt x="1302" y="1027"/>
                    <a:pt x="1301" y="1026"/>
                  </a:cubicBezTo>
                  <a:cubicBezTo>
                    <a:pt x="1300" y="1024"/>
                    <a:pt x="1299" y="1024"/>
                    <a:pt x="1297" y="1024"/>
                  </a:cubicBezTo>
                  <a:cubicBezTo>
                    <a:pt x="1295" y="1024"/>
                    <a:pt x="1294" y="1023"/>
                    <a:pt x="1292" y="1022"/>
                  </a:cubicBezTo>
                  <a:close/>
                  <a:moveTo>
                    <a:pt x="165" y="1148"/>
                  </a:moveTo>
                  <a:cubicBezTo>
                    <a:pt x="166" y="1145"/>
                    <a:pt x="167" y="1143"/>
                    <a:pt x="169" y="1141"/>
                  </a:cubicBezTo>
                  <a:cubicBezTo>
                    <a:pt x="172" y="1138"/>
                    <a:pt x="170" y="1138"/>
                    <a:pt x="176" y="1138"/>
                  </a:cubicBezTo>
                  <a:cubicBezTo>
                    <a:pt x="179" y="1138"/>
                    <a:pt x="182" y="1140"/>
                    <a:pt x="183" y="1142"/>
                  </a:cubicBezTo>
                  <a:cubicBezTo>
                    <a:pt x="186" y="1144"/>
                    <a:pt x="186" y="1145"/>
                    <a:pt x="190" y="1146"/>
                  </a:cubicBezTo>
                  <a:cubicBezTo>
                    <a:pt x="193" y="1147"/>
                    <a:pt x="197" y="1148"/>
                    <a:pt x="200" y="1150"/>
                  </a:cubicBezTo>
                  <a:cubicBezTo>
                    <a:pt x="202" y="1151"/>
                    <a:pt x="203" y="1156"/>
                    <a:pt x="204" y="1159"/>
                  </a:cubicBezTo>
                  <a:cubicBezTo>
                    <a:pt x="206" y="1162"/>
                    <a:pt x="206" y="1164"/>
                    <a:pt x="208" y="1166"/>
                  </a:cubicBezTo>
                  <a:cubicBezTo>
                    <a:pt x="211" y="1169"/>
                    <a:pt x="214" y="1165"/>
                    <a:pt x="216" y="1164"/>
                  </a:cubicBezTo>
                  <a:cubicBezTo>
                    <a:pt x="218" y="1163"/>
                    <a:pt x="219" y="1156"/>
                    <a:pt x="220" y="1155"/>
                  </a:cubicBezTo>
                  <a:cubicBezTo>
                    <a:pt x="221" y="1152"/>
                    <a:pt x="221" y="1146"/>
                    <a:pt x="221" y="1143"/>
                  </a:cubicBezTo>
                  <a:cubicBezTo>
                    <a:pt x="221" y="1141"/>
                    <a:pt x="217" y="1137"/>
                    <a:pt x="216" y="1135"/>
                  </a:cubicBezTo>
                  <a:cubicBezTo>
                    <a:pt x="213" y="1133"/>
                    <a:pt x="210" y="1132"/>
                    <a:pt x="207" y="1131"/>
                  </a:cubicBezTo>
                  <a:cubicBezTo>
                    <a:pt x="204" y="1129"/>
                    <a:pt x="201" y="1125"/>
                    <a:pt x="198" y="1123"/>
                  </a:cubicBezTo>
                  <a:cubicBezTo>
                    <a:pt x="195" y="1121"/>
                    <a:pt x="194" y="1119"/>
                    <a:pt x="193" y="1115"/>
                  </a:cubicBezTo>
                  <a:cubicBezTo>
                    <a:pt x="192" y="1112"/>
                    <a:pt x="199" y="1112"/>
                    <a:pt x="202" y="1109"/>
                  </a:cubicBezTo>
                  <a:cubicBezTo>
                    <a:pt x="204" y="1107"/>
                    <a:pt x="206" y="1105"/>
                    <a:pt x="207" y="1102"/>
                  </a:cubicBezTo>
                  <a:cubicBezTo>
                    <a:pt x="209" y="1099"/>
                    <a:pt x="209" y="1095"/>
                    <a:pt x="209" y="1092"/>
                  </a:cubicBezTo>
                  <a:cubicBezTo>
                    <a:pt x="209" y="1091"/>
                    <a:pt x="213" y="1085"/>
                    <a:pt x="214" y="1085"/>
                  </a:cubicBezTo>
                  <a:cubicBezTo>
                    <a:pt x="216" y="1082"/>
                    <a:pt x="218" y="1079"/>
                    <a:pt x="219" y="1076"/>
                  </a:cubicBezTo>
                  <a:cubicBezTo>
                    <a:pt x="219" y="1073"/>
                    <a:pt x="223" y="1072"/>
                    <a:pt x="224" y="1070"/>
                  </a:cubicBezTo>
                  <a:cubicBezTo>
                    <a:pt x="226" y="1068"/>
                    <a:pt x="233" y="1067"/>
                    <a:pt x="235" y="1067"/>
                  </a:cubicBezTo>
                  <a:cubicBezTo>
                    <a:pt x="239" y="1066"/>
                    <a:pt x="240" y="1066"/>
                    <a:pt x="243" y="1063"/>
                  </a:cubicBezTo>
                  <a:cubicBezTo>
                    <a:pt x="243" y="1063"/>
                    <a:pt x="232" y="1065"/>
                    <a:pt x="231" y="1065"/>
                  </a:cubicBezTo>
                  <a:cubicBezTo>
                    <a:pt x="226" y="1065"/>
                    <a:pt x="223" y="1065"/>
                    <a:pt x="219" y="1065"/>
                  </a:cubicBezTo>
                  <a:cubicBezTo>
                    <a:pt x="216" y="1065"/>
                    <a:pt x="214" y="1060"/>
                    <a:pt x="212" y="1058"/>
                  </a:cubicBezTo>
                  <a:cubicBezTo>
                    <a:pt x="210" y="1056"/>
                    <a:pt x="209" y="1055"/>
                    <a:pt x="206" y="1053"/>
                  </a:cubicBezTo>
                  <a:cubicBezTo>
                    <a:pt x="204" y="1051"/>
                    <a:pt x="201" y="1046"/>
                    <a:pt x="200" y="1045"/>
                  </a:cubicBezTo>
                  <a:cubicBezTo>
                    <a:pt x="198" y="1042"/>
                    <a:pt x="197" y="1042"/>
                    <a:pt x="196" y="1039"/>
                  </a:cubicBezTo>
                  <a:cubicBezTo>
                    <a:pt x="196" y="1037"/>
                    <a:pt x="195" y="1038"/>
                    <a:pt x="195" y="1038"/>
                  </a:cubicBezTo>
                  <a:cubicBezTo>
                    <a:pt x="192" y="1027"/>
                    <a:pt x="197" y="1021"/>
                    <a:pt x="190" y="1014"/>
                  </a:cubicBezTo>
                  <a:cubicBezTo>
                    <a:pt x="186" y="1009"/>
                    <a:pt x="183" y="1005"/>
                    <a:pt x="179" y="1001"/>
                  </a:cubicBezTo>
                  <a:cubicBezTo>
                    <a:pt x="175" y="997"/>
                    <a:pt x="176" y="984"/>
                    <a:pt x="176" y="978"/>
                  </a:cubicBezTo>
                  <a:cubicBezTo>
                    <a:pt x="176" y="973"/>
                    <a:pt x="175" y="966"/>
                    <a:pt x="175" y="959"/>
                  </a:cubicBezTo>
                  <a:cubicBezTo>
                    <a:pt x="175" y="952"/>
                    <a:pt x="172" y="944"/>
                    <a:pt x="171" y="937"/>
                  </a:cubicBezTo>
                  <a:cubicBezTo>
                    <a:pt x="169" y="930"/>
                    <a:pt x="165" y="924"/>
                    <a:pt x="163" y="918"/>
                  </a:cubicBezTo>
                  <a:cubicBezTo>
                    <a:pt x="162" y="911"/>
                    <a:pt x="155" y="907"/>
                    <a:pt x="154" y="901"/>
                  </a:cubicBezTo>
                  <a:cubicBezTo>
                    <a:pt x="153" y="897"/>
                    <a:pt x="145" y="891"/>
                    <a:pt x="142" y="889"/>
                  </a:cubicBezTo>
                  <a:cubicBezTo>
                    <a:pt x="138" y="886"/>
                    <a:pt x="134" y="878"/>
                    <a:pt x="131" y="875"/>
                  </a:cubicBezTo>
                  <a:cubicBezTo>
                    <a:pt x="127" y="871"/>
                    <a:pt x="125" y="866"/>
                    <a:pt x="121" y="863"/>
                  </a:cubicBezTo>
                  <a:cubicBezTo>
                    <a:pt x="117" y="858"/>
                    <a:pt x="113" y="856"/>
                    <a:pt x="110" y="853"/>
                  </a:cubicBezTo>
                  <a:cubicBezTo>
                    <a:pt x="102" y="845"/>
                    <a:pt x="99" y="853"/>
                    <a:pt x="97" y="844"/>
                  </a:cubicBezTo>
                  <a:cubicBezTo>
                    <a:pt x="95" y="837"/>
                    <a:pt x="110" y="831"/>
                    <a:pt x="114" y="830"/>
                  </a:cubicBezTo>
                  <a:cubicBezTo>
                    <a:pt x="121" y="828"/>
                    <a:pt x="125" y="823"/>
                    <a:pt x="131" y="820"/>
                  </a:cubicBezTo>
                  <a:cubicBezTo>
                    <a:pt x="137" y="817"/>
                    <a:pt x="142" y="809"/>
                    <a:pt x="148" y="805"/>
                  </a:cubicBezTo>
                  <a:cubicBezTo>
                    <a:pt x="150" y="803"/>
                    <a:pt x="156" y="790"/>
                    <a:pt x="159" y="786"/>
                  </a:cubicBezTo>
                  <a:cubicBezTo>
                    <a:pt x="164" y="780"/>
                    <a:pt x="168" y="778"/>
                    <a:pt x="171" y="769"/>
                  </a:cubicBezTo>
                  <a:cubicBezTo>
                    <a:pt x="172" y="765"/>
                    <a:pt x="180" y="756"/>
                    <a:pt x="182" y="752"/>
                  </a:cubicBezTo>
                  <a:cubicBezTo>
                    <a:pt x="185" y="745"/>
                    <a:pt x="191" y="747"/>
                    <a:pt x="195" y="742"/>
                  </a:cubicBezTo>
                  <a:cubicBezTo>
                    <a:pt x="196" y="741"/>
                    <a:pt x="201" y="735"/>
                    <a:pt x="202" y="734"/>
                  </a:cubicBezTo>
                  <a:cubicBezTo>
                    <a:pt x="203" y="733"/>
                    <a:pt x="205" y="732"/>
                    <a:pt x="204" y="730"/>
                  </a:cubicBezTo>
                  <a:cubicBezTo>
                    <a:pt x="203" y="729"/>
                    <a:pt x="202" y="727"/>
                    <a:pt x="202" y="724"/>
                  </a:cubicBezTo>
                  <a:cubicBezTo>
                    <a:pt x="202" y="722"/>
                    <a:pt x="203" y="720"/>
                    <a:pt x="203" y="718"/>
                  </a:cubicBezTo>
                  <a:cubicBezTo>
                    <a:pt x="203" y="715"/>
                    <a:pt x="204" y="715"/>
                    <a:pt x="205" y="712"/>
                  </a:cubicBezTo>
                  <a:cubicBezTo>
                    <a:pt x="205" y="711"/>
                    <a:pt x="207" y="708"/>
                    <a:pt x="208" y="706"/>
                  </a:cubicBezTo>
                  <a:cubicBezTo>
                    <a:pt x="209" y="704"/>
                    <a:pt x="210" y="703"/>
                    <a:pt x="211" y="701"/>
                  </a:cubicBezTo>
                  <a:cubicBezTo>
                    <a:pt x="212" y="699"/>
                    <a:pt x="213" y="698"/>
                    <a:pt x="214" y="696"/>
                  </a:cubicBezTo>
                  <a:cubicBezTo>
                    <a:pt x="215" y="692"/>
                    <a:pt x="216" y="688"/>
                    <a:pt x="217" y="683"/>
                  </a:cubicBezTo>
                  <a:cubicBezTo>
                    <a:pt x="217" y="683"/>
                    <a:pt x="217" y="683"/>
                    <a:pt x="217" y="682"/>
                  </a:cubicBezTo>
                  <a:cubicBezTo>
                    <a:pt x="218" y="680"/>
                    <a:pt x="218" y="678"/>
                    <a:pt x="218" y="676"/>
                  </a:cubicBezTo>
                  <a:cubicBezTo>
                    <a:pt x="218" y="673"/>
                    <a:pt x="218" y="671"/>
                    <a:pt x="218" y="668"/>
                  </a:cubicBezTo>
                  <a:cubicBezTo>
                    <a:pt x="218" y="667"/>
                    <a:pt x="217" y="662"/>
                    <a:pt x="218" y="661"/>
                  </a:cubicBezTo>
                  <a:cubicBezTo>
                    <a:pt x="218" y="660"/>
                    <a:pt x="219" y="660"/>
                    <a:pt x="219" y="659"/>
                  </a:cubicBezTo>
                  <a:cubicBezTo>
                    <a:pt x="220" y="658"/>
                    <a:pt x="220" y="656"/>
                    <a:pt x="221" y="654"/>
                  </a:cubicBezTo>
                  <a:cubicBezTo>
                    <a:pt x="222" y="652"/>
                    <a:pt x="223" y="652"/>
                    <a:pt x="227" y="653"/>
                  </a:cubicBezTo>
                  <a:cubicBezTo>
                    <a:pt x="229" y="653"/>
                    <a:pt x="232" y="655"/>
                    <a:pt x="234" y="655"/>
                  </a:cubicBezTo>
                  <a:cubicBezTo>
                    <a:pt x="237" y="655"/>
                    <a:pt x="239" y="658"/>
                    <a:pt x="242" y="657"/>
                  </a:cubicBezTo>
                  <a:cubicBezTo>
                    <a:pt x="244" y="657"/>
                    <a:pt x="247" y="656"/>
                    <a:pt x="247" y="654"/>
                  </a:cubicBezTo>
                  <a:cubicBezTo>
                    <a:pt x="248" y="652"/>
                    <a:pt x="248" y="651"/>
                    <a:pt x="248" y="648"/>
                  </a:cubicBezTo>
                  <a:cubicBezTo>
                    <a:pt x="248" y="644"/>
                    <a:pt x="247" y="644"/>
                    <a:pt x="246" y="642"/>
                  </a:cubicBezTo>
                  <a:cubicBezTo>
                    <a:pt x="244" y="640"/>
                    <a:pt x="243" y="637"/>
                    <a:pt x="242" y="634"/>
                  </a:cubicBezTo>
                  <a:cubicBezTo>
                    <a:pt x="241" y="631"/>
                    <a:pt x="241" y="628"/>
                    <a:pt x="240" y="625"/>
                  </a:cubicBezTo>
                  <a:cubicBezTo>
                    <a:pt x="240" y="624"/>
                    <a:pt x="239" y="619"/>
                    <a:pt x="237" y="618"/>
                  </a:cubicBezTo>
                  <a:cubicBezTo>
                    <a:pt x="236" y="618"/>
                    <a:pt x="231" y="616"/>
                    <a:pt x="230" y="617"/>
                  </a:cubicBezTo>
                  <a:cubicBezTo>
                    <a:pt x="229" y="618"/>
                    <a:pt x="228" y="620"/>
                    <a:pt x="228" y="623"/>
                  </a:cubicBezTo>
                  <a:cubicBezTo>
                    <a:pt x="228" y="626"/>
                    <a:pt x="227" y="629"/>
                    <a:pt x="228" y="632"/>
                  </a:cubicBezTo>
                  <a:cubicBezTo>
                    <a:pt x="229" y="636"/>
                    <a:pt x="228" y="637"/>
                    <a:pt x="228" y="641"/>
                  </a:cubicBezTo>
                  <a:cubicBezTo>
                    <a:pt x="227" y="643"/>
                    <a:pt x="225" y="645"/>
                    <a:pt x="223" y="644"/>
                  </a:cubicBezTo>
                  <a:cubicBezTo>
                    <a:pt x="220" y="643"/>
                    <a:pt x="221" y="642"/>
                    <a:pt x="219" y="640"/>
                  </a:cubicBezTo>
                  <a:cubicBezTo>
                    <a:pt x="217" y="638"/>
                    <a:pt x="217" y="637"/>
                    <a:pt x="216" y="633"/>
                  </a:cubicBezTo>
                  <a:cubicBezTo>
                    <a:pt x="215" y="631"/>
                    <a:pt x="215" y="629"/>
                    <a:pt x="214" y="625"/>
                  </a:cubicBezTo>
                  <a:cubicBezTo>
                    <a:pt x="213" y="622"/>
                    <a:pt x="213" y="618"/>
                    <a:pt x="213" y="614"/>
                  </a:cubicBezTo>
                  <a:cubicBezTo>
                    <a:pt x="212" y="613"/>
                    <a:pt x="210" y="611"/>
                    <a:pt x="210" y="609"/>
                  </a:cubicBezTo>
                  <a:cubicBezTo>
                    <a:pt x="209" y="607"/>
                    <a:pt x="209" y="605"/>
                    <a:pt x="208" y="602"/>
                  </a:cubicBezTo>
                  <a:cubicBezTo>
                    <a:pt x="206" y="599"/>
                    <a:pt x="206" y="597"/>
                    <a:pt x="204" y="594"/>
                  </a:cubicBezTo>
                  <a:cubicBezTo>
                    <a:pt x="202" y="593"/>
                    <a:pt x="200" y="590"/>
                    <a:pt x="199" y="588"/>
                  </a:cubicBezTo>
                  <a:cubicBezTo>
                    <a:pt x="198" y="586"/>
                    <a:pt x="197" y="582"/>
                    <a:pt x="195" y="580"/>
                  </a:cubicBezTo>
                  <a:cubicBezTo>
                    <a:pt x="193" y="578"/>
                    <a:pt x="189" y="573"/>
                    <a:pt x="189" y="570"/>
                  </a:cubicBezTo>
                  <a:cubicBezTo>
                    <a:pt x="188" y="567"/>
                    <a:pt x="187" y="564"/>
                    <a:pt x="185" y="562"/>
                  </a:cubicBezTo>
                  <a:cubicBezTo>
                    <a:pt x="183" y="560"/>
                    <a:pt x="182" y="558"/>
                    <a:pt x="182" y="555"/>
                  </a:cubicBezTo>
                  <a:cubicBezTo>
                    <a:pt x="181" y="553"/>
                    <a:pt x="181" y="551"/>
                    <a:pt x="180" y="548"/>
                  </a:cubicBezTo>
                  <a:cubicBezTo>
                    <a:pt x="179" y="545"/>
                    <a:pt x="178" y="542"/>
                    <a:pt x="178" y="538"/>
                  </a:cubicBezTo>
                  <a:cubicBezTo>
                    <a:pt x="177" y="536"/>
                    <a:pt x="174" y="531"/>
                    <a:pt x="173" y="529"/>
                  </a:cubicBezTo>
                  <a:cubicBezTo>
                    <a:pt x="171" y="527"/>
                    <a:pt x="170" y="524"/>
                    <a:pt x="169" y="521"/>
                  </a:cubicBezTo>
                  <a:cubicBezTo>
                    <a:pt x="167" y="519"/>
                    <a:pt x="166" y="516"/>
                    <a:pt x="165" y="513"/>
                  </a:cubicBezTo>
                  <a:cubicBezTo>
                    <a:pt x="165" y="511"/>
                    <a:pt x="163" y="508"/>
                    <a:pt x="162" y="506"/>
                  </a:cubicBezTo>
                  <a:cubicBezTo>
                    <a:pt x="160" y="504"/>
                    <a:pt x="158" y="502"/>
                    <a:pt x="156" y="500"/>
                  </a:cubicBezTo>
                  <a:cubicBezTo>
                    <a:pt x="155" y="499"/>
                    <a:pt x="151" y="496"/>
                    <a:pt x="150" y="494"/>
                  </a:cubicBezTo>
                  <a:cubicBezTo>
                    <a:pt x="149" y="492"/>
                    <a:pt x="143" y="489"/>
                    <a:pt x="143" y="486"/>
                  </a:cubicBezTo>
                  <a:cubicBezTo>
                    <a:pt x="143" y="486"/>
                    <a:pt x="143" y="485"/>
                    <a:pt x="143" y="484"/>
                  </a:cubicBezTo>
                  <a:cubicBezTo>
                    <a:pt x="143" y="483"/>
                    <a:pt x="141" y="482"/>
                    <a:pt x="141" y="480"/>
                  </a:cubicBezTo>
                  <a:cubicBezTo>
                    <a:pt x="141" y="475"/>
                    <a:pt x="140" y="474"/>
                    <a:pt x="137" y="470"/>
                  </a:cubicBezTo>
                  <a:cubicBezTo>
                    <a:pt x="136" y="468"/>
                    <a:pt x="134" y="464"/>
                    <a:pt x="134" y="461"/>
                  </a:cubicBezTo>
                  <a:cubicBezTo>
                    <a:pt x="134" y="457"/>
                    <a:pt x="131" y="456"/>
                    <a:pt x="127" y="457"/>
                  </a:cubicBezTo>
                  <a:cubicBezTo>
                    <a:pt x="125" y="457"/>
                    <a:pt x="121" y="457"/>
                    <a:pt x="118" y="457"/>
                  </a:cubicBezTo>
                  <a:cubicBezTo>
                    <a:pt x="115" y="456"/>
                    <a:pt x="113" y="455"/>
                    <a:pt x="110" y="454"/>
                  </a:cubicBezTo>
                  <a:cubicBezTo>
                    <a:pt x="108" y="453"/>
                    <a:pt x="104" y="451"/>
                    <a:pt x="101" y="450"/>
                  </a:cubicBezTo>
                  <a:cubicBezTo>
                    <a:pt x="97" y="448"/>
                    <a:pt x="93" y="447"/>
                    <a:pt x="89" y="445"/>
                  </a:cubicBezTo>
                  <a:cubicBezTo>
                    <a:pt x="86" y="444"/>
                    <a:pt x="84" y="442"/>
                    <a:pt x="81" y="440"/>
                  </a:cubicBezTo>
                  <a:cubicBezTo>
                    <a:pt x="79" y="437"/>
                    <a:pt x="77" y="437"/>
                    <a:pt x="74" y="435"/>
                  </a:cubicBezTo>
                  <a:cubicBezTo>
                    <a:pt x="73" y="433"/>
                    <a:pt x="71" y="431"/>
                    <a:pt x="69" y="430"/>
                  </a:cubicBezTo>
                  <a:cubicBezTo>
                    <a:pt x="67" y="429"/>
                    <a:pt x="62" y="427"/>
                    <a:pt x="61" y="426"/>
                  </a:cubicBezTo>
                  <a:cubicBezTo>
                    <a:pt x="59" y="424"/>
                    <a:pt x="54" y="421"/>
                    <a:pt x="56" y="417"/>
                  </a:cubicBezTo>
                  <a:cubicBezTo>
                    <a:pt x="58" y="413"/>
                    <a:pt x="56" y="411"/>
                    <a:pt x="51" y="406"/>
                  </a:cubicBezTo>
                  <a:cubicBezTo>
                    <a:pt x="50" y="406"/>
                    <a:pt x="44" y="402"/>
                    <a:pt x="45" y="400"/>
                  </a:cubicBezTo>
                  <a:cubicBezTo>
                    <a:pt x="46" y="396"/>
                    <a:pt x="47" y="396"/>
                    <a:pt x="50" y="393"/>
                  </a:cubicBezTo>
                  <a:cubicBezTo>
                    <a:pt x="53" y="391"/>
                    <a:pt x="54" y="389"/>
                    <a:pt x="57" y="387"/>
                  </a:cubicBezTo>
                  <a:cubicBezTo>
                    <a:pt x="58" y="385"/>
                    <a:pt x="62" y="382"/>
                    <a:pt x="64" y="381"/>
                  </a:cubicBezTo>
                  <a:cubicBezTo>
                    <a:pt x="66" y="380"/>
                    <a:pt x="69" y="379"/>
                    <a:pt x="72" y="378"/>
                  </a:cubicBezTo>
                  <a:cubicBezTo>
                    <a:pt x="76" y="377"/>
                    <a:pt x="81" y="378"/>
                    <a:pt x="83" y="375"/>
                  </a:cubicBezTo>
                  <a:cubicBezTo>
                    <a:pt x="84" y="373"/>
                    <a:pt x="87" y="367"/>
                    <a:pt x="88" y="367"/>
                  </a:cubicBezTo>
                  <a:cubicBezTo>
                    <a:pt x="90" y="366"/>
                    <a:pt x="93" y="363"/>
                    <a:pt x="93" y="360"/>
                  </a:cubicBezTo>
                  <a:cubicBezTo>
                    <a:pt x="93" y="356"/>
                    <a:pt x="92" y="354"/>
                    <a:pt x="91" y="351"/>
                  </a:cubicBezTo>
                  <a:cubicBezTo>
                    <a:pt x="89" y="348"/>
                    <a:pt x="86" y="348"/>
                    <a:pt x="84" y="346"/>
                  </a:cubicBezTo>
                  <a:cubicBezTo>
                    <a:pt x="83" y="344"/>
                    <a:pt x="80" y="341"/>
                    <a:pt x="81" y="337"/>
                  </a:cubicBezTo>
                  <a:cubicBezTo>
                    <a:pt x="83" y="334"/>
                    <a:pt x="82" y="328"/>
                    <a:pt x="86" y="328"/>
                  </a:cubicBezTo>
                  <a:cubicBezTo>
                    <a:pt x="87" y="328"/>
                    <a:pt x="89" y="328"/>
                    <a:pt x="91" y="328"/>
                  </a:cubicBezTo>
                  <a:cubicBezTo>
                    <a:pt x="92" y="328"/>
                    <a:pt x="95" y="329"/>
                    <a:pt x="96" y="329"/>
                  </a:cubicBezTo>
                  <a:cubicBezTo>
                    <a:pt x="98" y="329"/>
                    <a:pt x="101" y="329"/>
                    <a:pt x="103" y="329"/>
                  </a:cubicBezTo>
                  <a:cubicBezTo>
                    <a:pt x="105" y="328"/>
                    <a:pt x="110" y="329"/>
                    <a:pt x="111" y="328"/>
                  </a:cubicBezTo>
                  <a:cubicBezTo>
                    <a:pt x="112" y="327"/>
                    <a:pt x="114" y="326"/>
                    <a:pt x="114" y="324"/>
                  </a:cubicBezTo>
                  <a:cubicBezTo>
                    <a:pt x="114" y="322"/>
                    <a:pt x="116" y="320"/>
                    <a:pt x="113" y="319"/>
                  </a:cubicBezTo>
                  <a:cubicBezTo>
                    <a:pt x="111" y="319"/>
                    <a:pt x="109" y="319"/>
                    <a:pt x="107" y="319"/>
                  </a:cubicBezTo>
                  <a:cubicBezTo>
                    <a:pt x="103" y="319"/>
                    <a:pt x="101" y="318"/>
                    <a:pt x="102" y="315"/>
                  </a:cubicBezTo>
                  <a:cubicBezTo>
                    <a:pt x="102" y="314"/>
                    <a:pt x="103" y="312"/>
                    <a:pt x="103" y="311"/>
                  </a:cubicBezTo>
                  <a:cubicBezTo>
                    <a:pt x="103" y="308"/>
                    <a:pt x="102" y="307"/>
                    <a:pt x="102" y="305"/>
                  </a:cubicBezTo>
                  <a:cubicBezTo>
                    <a:pt x="102" y="304"/>
                    <a:pt x="100" y="300"/>
                    <a:pt x="101" y="299"/>
                  </a:cubicBezTo>
                  <a:cubicBezTo>
                    <a:pt x="102" y="298"/>
                    <a:pt x="103" y="298"/>
                    <a:pt x="103" y="295"/>
                  </a:cubicBezTo>
                  <a:cubicBezTo>
                    <a:pt x="104" y="294"/>
                    <a:pt x="104" y="292"/>
                    <a:pt x="103" y="291"/>
                  </a:cubicBezTo>
                  <a:cubicBezTo>
                    <a:pt x="101" y="289"/>
                    <a:pt x="101" y="291"/>
                    <a:pt x="98" y="291"/>
                  </a:cubicBezTo>
                  <a:cubicBezTo>
                    <a:pt x="95" y="291"/>
                    <a:pt x="92" y="292"/>
                    <a:pt x="89" y="292"/>
                  </a:cubicBezTo>
                  <a:cubicBezTo>
                    <a:pt x="86" y="292"/>
                    <a:pt x="84" y="292"/>
                    <a:pt x="81" y="290"/>
                  </a:cubicBezTo>
                  <a:cubicBezTo>
                    <a:pt x="79" y="290"/>
                    <a:pt x="77" y="286"/>
                    <a:pt x="81" y="284"/>
                  </a:cubicBezTo>
                  <a:cubicBezTo>
                    <a:pt x="82" y="283"/>
                    <a:pt x="83" y="282"/>
                    <a:pt x="84" y="281"/>
                  </a:cubicBezTo>
                  <a:cubicBezTo>
                    <a:pt x="87" y="280"/>
                    <a:pt x="86" y="280"/>
                    <a:pt x="87" y="277"/>
                  </a:cubicBezTo>
                  <a:cubicBezTo>
                    <a:pt x="87" y="276"/>
                    <a:pt x="88" y="273"/>
                    <a:pt x="87" y="272"/>
                  </a:cubicBezTo>
                  <a:cubicBezTo>
                    <a:pt x="86" y="272"/>
                    <a:pt x="84" y="269"/>
                    <a:pt x="83" y="269"/>
                  </a:cubicBezTo>
                  <a:cubicBezTo>
                    <a:pt x="82" y="269"/>
                    <a:pt x="79" y="267"/>
                    <a:pt x="78" y="266"/>
                  </a:cubicBezTo>
                  <a:cubicBezTo>
                    <a:pt x="77" y="265"/>
                    <a:pt x="74" y="262"/>
                    <a:pt x="74" y="261"/>
                  </a:cubicBezTo>
                  <a:cubicBezTo>
                    <a:pt x="73" y="259"/>
                    <a:pt x="72" y="258"/>
                    <a:pt x="71" y="257"/>
                  </a:cubicBezTo>
                  <a:cubicBezTo>
                    <a:pt x="70" y="256"/>
                    <a:pt x="69" y="255"/>
                    <a:pt x="68" y="254"/>
                  </a:cubicBezTo>
                  <a:cubicBezTo>
                    <a:pt x="66" y="253"/>
                    <a:pt x="64" y="252"/>
                    <a:pt x="65" y="249"/>
                  </a:cubicBezTo>
                  <a:cubicBezTo>
                    <a:pt x="65" y="248"/>
                    <a:pt x="67" y="245"/>
                    <a:pt x="67" y="243"/>
                  </a:cubicBezTo>
                  <a:cubicBezTo>
                    <a:pt x="67" y="241"/>
                    <a:pt x="66" y="237"/>
                    <a:pt x="66" y="235"/>
                  </a:cubicBezTo>
                  <a:cubicBezTo>
                    <a:pt x="66" y="233"/>
                    <a:pt x="65" y="231"/>
                    <a:pt x="63" y="230"/>
                  </a:cubicBezTo>
                  <a:cubicBezTo>
                    <a:pt x="62" y="230"/>
                    <a:pt x="59" y="229"/>
                    <a:pt x="59" y="227"/>
                  </a:cubicBezTo>
                  <a:cubicBezTo>
                    <a:pt x="58" y="225"/>
                    <a:pt x="58" y="224"/>
                    <a:pt x="59" y="223"/>
                  </a:cubicBezTo>
                  <a:cubicBezTo>
                    <a:pt x="61" y="222"/>
                    <a:pt x="63" y="221"/>
                    <a:pt x="65" y="220"/>
                  </a:cubicBezTo>
                  <a:cubicBezTo>
                    <a:pt x="67" y="218"/>
                    <a:pt x="71" y="217"/>
                    <a:pt x="68" y="216"/>
                  </a:cubicBezTo>
                  <a:cubicBezTo>
                    <a:pt x="66" y="216"/>
                    <a:pt x="65" y="216"/>
                    <a:pt x="63" y="216"/>
                  </a:cubicBezTo>
                  <a:cubicBezTo>
                    <a:pt x="61" y="216"/>
                    <a:pt x="59" y="216"/>
                    <a:pt x="57" y="216"/>
                  </a:cubicBezTo>
                  <a:cubicBezTo>
                    <a:pt x="55" y="217"/>
                    <a:pt x="55" y="218"/>
                    <a:pt x="53" y="218"/>
                  </a:cubicBezTo>
                  <a:cubicBezTo>
                    <a:pt x="51" y="218"/>
                    <a:pt x="49" y="219"/>
                    <a:pt x="47" y="219"/>
                  </a:cubicBezTo>
                  <a:cubicBezTo>
                    <a:pt x="46" y="220"/>
                    <a:pt x="44" y="220"/>
                    <a:pt x="43" y="219"/>
                  </a:cubicBezTo>
                  <a:cubicBezTo>
                    <a:pt x="42" y="219"/>
                    <a:pt x="40" y="217"/>
                    <a:pt x="39" y="216"/>
                  </a:cubicBezTo>
                  <a:cubicBezTo>
                    <a:pt x="38" y="215"/>
                    <a:pt x="37" y="215"/>
                    <a:pt x="35" y="214"/>
                  </a:cubicBezTo>
                  <a:cubicBezTo>
                    <a:pt x="34" y="212"/>
                    <a:pt x="33" y="211"/>
                    <a:pt x="33" y="209"/>
                  </a:cubicBezTo>
                  <a:cubicBezTo>
                    <a:pt x="33" y="207"/>
                    <a:pt x="34" y="205"/>
                    <a:pt x="35" y="203"/>
                  </a:cubicBezTo>
                  <a:cubicBezTo>
                    <a:pt x="35" y="201"/>
                    <a:pt x="35" y="200"/>
                    <a:pt x="35" y="198"/>
                  </a:cubicBezTo>
                  <a:cubicBezTo>
                    <a:pt x="35" y="197"/>
                    <a:pt x="37" y="192"/>
                    <a:pt x="37" y="191"/>
                  </a:cubicBezTo>
                  <a:cubicBezTo>
                    <a:pt x="37" y="191"/>
                    <a:pt x="37" y="190"/>
                    <a:pt x="37" y="189"/>
                  </a:cubicBezTo>
                  <a:cubicBezTo>
                    <a:pt x="37" y="188"/>
                    <a:pt x="36" y="186"/>
                    <a:pt x="37" y="184"/>
                  </a:cubicBezTo>
                  <a:cubicBezTo>
                    <a:pt x="37" y="181"/>
                    <a:pt x="37" y="179"/>
                    <a:pt x="38" y="177"/>
                  </a:cubicBezTo>
                  <a:cubicBezTo>
                    <a:pt x="38" y="175"/>
                    <a:pt x="40" y="174"/>
                    <a:pt x="41" y="172"/>
                  </a:cubicBezTo>
                  <a:cubicBezTo>
                    <a:pt x="42" y="170"/>
                    <a:pt x="42" y="168"/>
                    <a:pt x="41" y="166"/>
                  </a:cubicBezTo>
                  <a:cubicBezTo>
                    <a:pt x="41" y="164"/>
                    <a:pt x="39" y="161"/>
                    <a:pt x="40" y="159"/>
                  </a:cubicBezTo>
                  <a:cubicBezTo>
                    <a:pt x="41" y="158"/>
                    <a:pt x="43" y="155"/>
                    <a:pt x="43" y="153"/>
                  </a:cubicBezTo>
                  <a:cubicBezTo>
                    <a:pt x="44" y="151"/>
                    <a:pt x="45" y="149"/>
                    <a:pt x="44" y="147"/>
                  </a:cubicBezTo>
                  <a:cubicBezTo>
                    <a:pt x="44" y="145"/>
                    <a:pt x="45" y="143"/>
                    <a:pt x="45" y="141"/>
                  </a:cubicBezTo>
                  <a:cubicBezTo>
                    <a:pt x="45" y="139"/>
                    <a:pt x="46" y="138"/>
                    <a:pt x="46" y="136"/>
                  </a:cubicBezTo>
                  <a:cubicBezTo>
                    <a:pt x="47" y="134"/>
                    <a:pt x="49" y="133"/>
                    <a:pt x="50" y="131"/>
                  </a:cubicBezTo>
                  <a:cubicBezTo>
                    <a:pt x="50" y="129"/>
                    <a:pt x="52" y="127"/>
                    <a:pt x="52" y="125"/>
                  </a:cubicBezTo>
                  <a:cubicBezTo>
                    <a:pt x="52" y="125"/>
                    <a:pt x="51" y="121"/>
                    <a:pt x="50" y="121"/>
                  </a:cubicBezTo>
                  <a:cubicBezTo>
                    <a:pt x="47" y="122"/>
                    <a:pt x="49" y="122"/>
                    <a:pt x="47" y="125"/>
                  </a:cubicBezTo>
                  <a:cubicBezTo>
                    <a:pt x="45" y="126"/>
                    <a:pt x="44" y="126"/>
                    <a:pt x="42" y="127"/>
                  </a:cubicBezTo>
                  <a:cubicBezTo>
                    <a:pt x="41" y="128"/>
                    <a:pt x="38" y="129"/>
                    <a:pt x="36" y="129"/>
                  </a:cubicBezTo>
                  <a:cubicBezTo>
                    <a:pt x="35" y="128"/>
                    <a:pt x="33" y="126"/>
                    <a:pt x="31" y="126"/>
                  </a:cubicBezTo>
                  <a:cubicBezTo>
                    <a:pt x="29" y="125"/>
                    <a:pt x="27" y="124"/>
                    <a:pt x="25" y="124"/>
                  </a:cubicBezTo>
                  <a:cubicBezTo>
                    <a:pt x="22" y="124"/>
                    <a:pt x="21" y="123"/>
                    <a:pt x="19" y="121"/>
                  </a:cubicBezTo>
                  <a:cubicBezTo>
                    <a:pt x="18" y="120"/>
                    <a:pt x="16" y="119"/>
                    <a:pt x="16" y="117"/>
                  </a:cubicBezTo>
                  <a:cubicBezTo>
                    <a:pt x="15" y="115"/>
                    <a:pt x="14" y="114"/>
                    <a:pt x="12" y="112"/>
                  </a:cubicBezTo>
                  <a:cubicBezTo>
                    <a:pt x="12" y="110"/>
                    <a:pt x="11" y="109"/>
                    <a:pt x="10" y="107"/>
                  </a:cubicBezTo>
                  <a:cubicBezTo>
                    <a:pt x="9" y="106"/>
                    <a:pt x="8" y="105"/>
                    <a:pt x="7" y="103"/>
                  </a:cubicBezTo>
                  <a:cubicBezTo>
                    <a:pt x="6" y="102"/>
                    <a:pt x="6" y="101"/>
                    <a:pt x="6" y="98"/>
                  </a:cubicBezTo>
                  <a:cubicBezTo>
                    <a:pt x="6" y="97"/>
                    <a:pt x="6" y="93"/>
                    <a:pt x="5" y="92"/>
                  </a:cubicBezTo>
                  <a:cubicBezTo>
                    <a:pt x="3" y="90"/>
                    <a:pt x="4" y="89"/>
                    <a:pt x="3" y="86"/>
                  </a:cubicBezTo>
                  <a:cubicBezTo>
                    <a:pt x="2" y="85"/>
                    <a:pt x="1" y="82"/>
                    <a:pt x="1" y="80"/>
                  </a:cubicBezTo>
                  <a:cubicBezTo>
                    <a:pt x="1" y="78"/>
                    <a:pt x="0" y="77"/>
                    <a:pt x="0" y="75"/>
                  </a:cubicBezTo>
                  <a:cubicBezTo>
                    <a:pt x="1" y="74"/>
                    <a:pt x="4" y="72"/>
                    <a:pt x="4" y="71"/>
                  </a:cubicBezTo>
                  <a:cubicBezTo>
                    <a:pt x="5" y="69"/>
                    <a:pt x="6" y="67"/>
                    <a:pt x="7" y="65"/>
                  </a:cubicBezTo>
                  <a:cubicBezTo>
                    <a:pt x="8" y="64"/>
                    <a:pt x="9" y="62"/>
                    <a:pt x="10" y="61"/>
                  </a:cubicBezTo>
                  <a:cubicBezTo>
                    <a:pt x="11" y="60"/>
                    <a:pt x="12" y="59"/>
                    <a:pt x="13" y="57"/>
                  </a:cubicBezTo>
                  <a:cubicBezTo>
                    <a:pt x="15" y="55"/>
                    <a:pt x="14" y="53"/>
                    <a:pt x="15" y="50"/>
                  </a:cubicBezTo>
                  <a:cubicBezTo>
                    <a:pt x="15" y="48"/>
                    <a:pt x="17" y="47"/>
                    <a:pt x="17" y="45"/>
                  </a:cubicBezTo>
                  <a:cubicBezTo>
                    <a:pt x="17" y="42"/>
                    <a:pt x="18" y="41"/>
                    <a:pt x="19" y="39"/>
                  </a:cubicBezTo>
                  <a:cubicBezTo>
                    <a:pt x="19" y="39"/>
                    <a:pt x="21" y="34"/>
                    <a:pt x="22" y="35"/>
                  </a:cubicBezTo>
                  <a:cubicBezTo>
                    <a:pt x="24" y="35"/>
                    <a:pt x="25" y="37"/>
                    <a:pt x="27" y="37"/>
                  </a:cubicBezTo>
                  <a:cubicBezTo>
                    <a:pt x="29" y="38"/>
                    <a:pt x="29" y="37"/>
                    <a:pt x="31" y="37"/>
                  </a:cubicBezTo>
                  <a:cubicBezTo>
                    <a:pt x="33" y="37"/>
                    <a:pt x="35" y="37"/>
                    <a:pt x="37" y="37"/>
                  </a:cubicBezTo>
                  <a:cubicBezTo>
                    <a:pt x="39" y="38"/>
                    <a:pt x="41" y="37"/>
                    <a:pt x="44" y="37"/>
                  </a:cubicBezTo>
                  <a:cubicBezTo>
                    <a:pt x="49" y="37"/>
                    <a:pt x="56" y="36"/>
                    <a:pt x="61" y="35"/>
                  </a:cubicBezTo>
                  <a:cubicBezTo>
                    <a:pt x="61" y="35"/>
                    <a:pt x="61" y="35"/>
                    <a:pt x="62" y="35"/>
                  </a:cubicBezTo>
                  <a:cubicBezTo>
                    <a:pt x="64" y="35"/>
                    <a:pt x="66" y="34"/>
                    <a:pt x="69" y="34"/>
                  </a:cubicBezTo>
                  <a:cubicBezTo>
                    <a:pt x="71" y="35"/>
                    <a:pt x="72" y="34"/>
                    <a:pt x="74" y="34"/>
                  </a:cubicBezTo>
                  <a:cubicBezTo>
                    <a:pt x="75" y="34"/>
                    <a:pt x="82" y="33"/>
                    <a:pt x="83" y="34"/>
                  </a:cubicBezTo>
                  <a:cubicBezTo>
                    <a:pt x="83" y="35"/>
                    <a:pt x="86" y="38"/>
                    <a:pt x="86" y="38"/>
                  </a:cubicBezTo>
                  <a:cubicBezTo>
                    <a:pt x="88" y="39"/>
                    <a:pt x="92" y="40"/>
                    <a:pt x="96" y="40"/>
                  </a:cubicBezTo>
                  <a:cubicBezTo>
                    <a:pt x="99" y="40"/>
                    <a:pt x="101" y="40"/>
                    <a:pt x="103" y="39"/>
                  </a:cubicBezTo>
                  <a:cubicBezTo>
                    <a:pt x="106" y="39"/>
                    <a:pt x="108" y="37"/>
                    <a:pt x="111" y="38"/>
                  </a:cubicBezTo>
                  <a:cubicBezTo>
                    <a:pt x="115" y="39"/>
                    <a:pt x="114" y="40"/>
                    <a:pt x="116" y="42"/>
                  </a:cubicBezTo>
                  <a:cubicBezTo>
                    <a:pt x="118" y="43"/>
                    <a:pt x="118" y="44"/>
                    <a:pt x="120" y="44"/>
                  </a:cubicBezTo>
                  <a:cubicBezTo>
                    <a:pt x="121" y="43"/>
                    <a:pt x="128" y="43"/>
                    <a:pt x="128" y="42"/>
                  </a:cubicBezTo>
                  <a:cubicBezTo>
                    <a:pt x="129" y="41"/>
                    <a:pt x="130" y="39"/>
                    <a:pt x="131" y="39"/>
                  </a:cubicBezTo>
                  <a:cubicBezTo>
                    <a:pt x="134" y="38"/>
                    <a:pt x="138" y="36"/>
                    <a:pt x="139" y="40"/>
                  </a:cubicBezTo>
                  <a:cubicBezTo>
                    <a:pt x="140" y="43"/>
                    <a:pt x="145" y="41"/>
                    <a:pt x="148" y="41"/>
                  </a:cubicBezTo>
                  <a:cubicBezTo>
                    <a:pt x="151" y="40"/>
                    <a:pt x="158" y="41"/>
                    <a:pt x="158" y="38"/>
                  </a:cubicBezTo>
                  <a:cubicBezTo>
                    <a:pt x="158" y="36"/>
                    <a:pt x="158" y="33"/>
                    <a:pt x="158" y="32"/>
                  </a:cubicBezTo>
                  <a:cubicBezTo>
                    <a:pt x="159" y="30"/>
                    <a:pt x="160" y="29"/>
                    <a:pt x="162" y="27"/>
                  </a:cubicBezTo>
                  <a:cubicBezTo>
                    <a:pt x="165" y="25"/>
                    <a:pt x="168" y="24"/>
                    <a:pt x="171" y="22"/>
                  </a:cubicBezTo>
                  <a:cubicBezTo>
                    <a:pt x="173" y="21"/>
                    <a:pt x="176" y="20"/>
                    <a:pt x="177" y="18"/>
                  </a:cubicBezTo>
                  <a:cubicBezTo>
                    <a:pt x="179" y="17"/>
                    <a:pt x="179" y="14"/>
                    <a:pt x="180" y="13"/>
                  </a:cubicBezTo>
                  <a:cubicBezTo>
                    <a:pt x="182" y="12"/>
                    <a:pt x="187" y="8"/>
                    <a:pt x="187" y="7"/>
                  </a:cubicBezTo>
                  <a:cubicBezTo>
                    <a:pt x="187" y="7"/>
                    <a:pt x="186" y="2"/>
                    <a:pt x="187" y="2"/>
                  </a:cubicBezTo>
                  <a:cubicBezTo>
                    <a:pt x="192" y="1"/>
                    <a:pt x="201" y="0"/>
                    <a:pt x="207" y="1"/>
                  </a:cubicBezTo>
                  <a:cubicBezTo>
                    <a:pt x="209" y="1"/>
                    <a:pt x="212" y="2"/>
                    <a:pt x="215" y="2"/>
                  </a:cubicBezTo>
                  <a:cubicBezTo>
                    <a:pt x="218" y="3"/>
                    <a:pt x="220" y="4"/>
                    <a:pt x="223" y="6"/>
                  </a:cubicBezTo>
                  <a:cubicBezTo>
                    <a:pt x="225" y="7"/>
                    <a:pt x="226" y="8"/>
                    <a:pt x="229" y="10"/>
                  </a:cubicBezTo>
                  <a:cubicBezTo>
                    <a:pt x="232" y="11"/>
                    <a:pt x="234" y="13"/>
                    <a:pt x="237" y="15"/>
                  </a:cubicBezTo>
                  <a:cubicBezTo>
                    <a:pt x="240" y="16"/>
                    <a:pt x="244" y="17"/>
                    <a:pt x="247" y="17"/>
                  </a:cubicBezTo>
                  <a:cubicBezTo>
                    <a:pt x="249" y="17"/>
                    <a:pt x="251" y="18"/>
                    <a:pt x="254" y="18"/>
                  </a:cubicBezTo>
                  <a:cubicBezTo>
                    <a:pt x="256" y="19"/>
                    <a:pt x="258" y="20"/>
                    <a:pt x="260" y="21"/>
                  </a:cubicBezTo>
                  <a:cubicBezTo>
                    <a:pt x="262" y="22"/>
                    <a:pt x="263" y="23"/>
                    <a:pt x="264" y="24"/>
                  </a:cubicBezTo>
                  <a:cubicBezTo>
                    <a:pt x="266" y="26"/>
                    <a:pt x="264" y="28"/>
                    <a:pt x="264" y="30"/>
                  </a:cubicBezTo>
                  <a:cubicBezTo>
                    <a:pt x="263" y="32"/>
                    <a:pt x="260" y="34"/>
                    <a:pt x="260" y="37"/>
                  </a:cubicBezTo>
                  <a:cubicBezTo>
                    <a:pt x="260" y="39"/>
                    <a:pt x="258" y="40"/>
                    <a:pt x="258" y="43"/>
                  </a:cubicBezTo>
                  <a:cubicBezTo>
                    <a:pt x="258" y="48"/>
                    <a:pt x="259" y="47"/>
                    <a:pt x="263" y="48"/>
                  </a:cubicBezTo>
                  <a:cubicBezTo>
                    <a:pt x="266" y="48"/>
                    <a:pt x="267" y="48"/>
                    <a:pt x="270" y="45"/>
                  </a:cubicBezTo>
                  <a:cubicBezTo>
                    <a:pt x="272" y="43"/>
                    <a:pt x="271" y="41"/>
                    <a:pt x="268" y="39"/>
                  </a:cubicBezTo>
                  <a:cubicBezTo>
                    <a:pt x="268" y="39"/>
                    <a:pt x="268" y="39"/>
                    <a:pt x="268" y="38"/>
                  </a:cubicBezTo>
                  <a:cubicBezTo>
                    <a:pt x="267" y="37"/>
                    <a:pt x="266" y="34"/>
                    <a:pt x="268" y="33"/>
                  </a:cubicBezTo>
                  <a:cubicBezTo>
                    <a:pt x="269" y="32"/>
                    <a:pt x="271" y="32"/>
                    <a:pt x="273" y="32"/>
                  </a:cubicBezTo>
                  <a:cubicBezTo>
                    <a:pt x="276" y="33"/>
                    <a:pt x="277" y="33"/>
                    <a:pt x="278" y="36"/>
                  </a:cubicBezTo>
                  <a:cubicBezTo>
                    <a:pt x="279" y="38"/>
                    <a:pt x="280" y="39"/>
                    <a:pt x="282" y="42"/>
                  </a:cubicBezTo>
                  <a:cubicBezTo>
                    <a:pt x="283" y="44"/>
                    <a:pt x="285" y="47"/>
                    <a:pt x="288" y="48"/>
                  </a:cubicBezTo>
                  <a:cubicBezTo>
                    <a:pt x="290" y="49"/>
                    <a:pt x="290" y="50"/>
                    <a:pt x="291" y="51"/>
                  </a:cubicBezTo>
                  <a:cubicBezTo>
                    <a:pt x="293" y="53"/>
                    <a:pt x="297" y="55"/>
                    <a:pt x="297" y="58"/>
                  </a:cubicBezTo>
                  <a:cubicBezTo>
                    <a:pt x="297" y="59"/>
                    <a:pt x="294" y="62"/>
                    <a:pt x="294" y="63"/>
                  </a:cubicBezTo>
                  <a:cubicBezTo>
                    <a:pt x="294" y="65"/>
                    <a:pt x="295" y="67"/>
                    <a:pt x="297" y="67"/>
                  </a:cubicBezTo>
                  <a:cubicBezTo>
                    <a:pt x="299" y="66"/>
                    <a:pt x="301" y="66"/>
                    <a:pt x="302" y="64"/>
                  </a:cubicBezTo>
                  <a:cubicBezTo>
                    <a:pt x="304" y="62"/>
                    <a:pt x="304" y="61"/>
                    <a:pt x="305" y="59"/>
                  </a:cubicBezTo>
                  <a:cubicBezTo>
                    <a:pt x="306" y="58"/>
                    <a:pt x="306" y="56"/>
                    <a:pt x="307" y="55"/>
                  </a:cubicBezTo>
                  <a:cubicBezTo>
                    <a:pt x="308" y="53"/>
                    <a:pt x="308" y="52"/>
                    <a:pt x="310" y="51"/>
                  </a:cubicBezTo>
                  <a:cubicBezTo>
                    <a:pt x="311" y="51"/>
                    <a:pt x="313" y="50"/>
                    <a:pt x="315" y="50"/>
                  </a:cubicBezTo>
                  <a:cubicBezTo>
                    <a:pt x="317" y="50"/>
                    <a:pt x="320" y="50"/>
                    <a:pt x="321" y="51"/>
                  </a:cubicBezTo>
                  <a:cubicBezTo>
                    <a:pt x="321" y="53"/>
                    <a:pt x="324" y="57"/>
                    <a:pt x="323" y="59"/>
                  </a:cubicBezTo>
                  <a:cubicBezTo>
                    <a:pt x="323" y="62"/>
                    <a:pt x="321" y="64"/>
                    <a:pt x="319" y="66"/>
                  </a:cubicBezTo>
                  <a:cubicBezTo>
                    <a:pt x="318" y="67"/>
                    <a:pt x="315" y="71"/>
                    <a:pt x="315" y="74"/>
                  </a:cubicBezTo>
                  <a:cubicBezTo>
                    <a:pt x="316" y="75"/>
                    <a:pt x="318" y="84"/>
                    <a:pt x="318" y="84"/>
                  </a:cubicBezTo>
                  <a:cubicBezTo>
                    <a:pt x="321" y="85"/>
                    <a:pt x="328" y="84"/>
                    <a:pt x="330" y="86"/>
                  </a:cubicBezTo>
                  <a:cubicBezTo>
                    <a:pt x="332" y="88"/>
                    <a:pt x="335" y="90"/>
                    <a:pt x="338" y="92"/>
                  </a:cubicBezTo>
                  <a:cubicBezTo>
                    <a:pt x="341" y="93"/>
                    <a:pt x="342" y="92"/>
                    <a:pt x="348" y="90"/>
                  </a:cubicBezTo>
                  <a:cubicBezTo>
                    <a:pt x="353" y="89"/>
                    <a:pt x="357" y="89"/>
                    <a:pt x="361" y="89"/>
                  </a:cubicBezTo>
                  <a:cubicBezTo>
                    <a:pt x="366" y="89"/>
                    <a:pt x="367" y="90"/>
                    <a:pt x="370" y="93"/>
                  </a:cubicBezTo>
                  <a:cubicBezTo>
                    <a:pt x="375" y="98"/>
                    <a:pt x="371" y="95"/>
                    <a:pt x="374" y="95"/>
                  </a:cubicBezTo>
                  <a:cubicBezTo>
                    <a:pt x="377" y="94"/>
                    <a:pt x="383" y="94"/>
                    <a:pt x="386" y="92"/>
                  </a:cubicBezTo>
                  <a:cubicBezTo>
                    <a:pt x="390" y="91"/>
                    <a:pt x="391" y="89"/>
                    <a:pt x="394" y="86"/>
                  </a:cubicBezTo>
                  <a:cubicBezTo>
                    <a:pt x="396" y="84"/>
                    <a:pt x="401" y="81"/>
                    <a:pt x="405" y="83"/>
                  </a:cubicBezTo>
                  <a:cubicBezTo>
                    <a:pt x="408" y="85"/>
                    <a:pt x="411" y="86"/>
                    <a:pt x="413" y="89"/>
                  </a:cubicBezTo>
                  <a:cubicBezTo>
                    <a:pt x="414" y="90"/>
                    <a:pt x="417" y="97"/>
                    <a:pt x="420" y="96"/>
                  </a:cubicBezTo>
                  <a:cubicBezTo>
                    <a:pt x="424" y="95"/>
                    <a:pt x="431" y="92"/>
                    <a:pt x="432" y="88"/>
                  </a:cubicBezTo>
                  <a:cubicBezTo>
                    <a:pt x="432" y="87"/>
                    <a:pt x="434" y="78"/>
                    <a:pt x="435" y="77"/>
                  </a:cubicBezTo>
                  <a:cubicBezTo>
                    <a:pt x="438" y="75"/>
                    <a:pt x="439" y="74"/>
                    <a:pt x="443" y="76"/>
                  </a:cubicBezTo>
                  <a:cubicBezTo>
                    <a:pt x="446" y="77"/>
                    <a:pt x="448" y="80"/>
                    <a:pt x="451" y="82"/>
                  </a:cubicBezTo>
                  <a:cubicBezTo>
                    <a:pt x="453" y="85"/>
                    <a:pt x="453" y="88"/>
                    <a:pt x="452" y="93"/>
                  </a:cubicBezTo>
                  <a:cubicBezTo>
                    <a:pt x="451" y="97"/>
                    <a:pt x="451" y="99"/>
                    <a:pt x="450" y="103"/>
                  </a:cubicBezTo>
                  <a:cubicBezTo>
                    <a:pt x="449" y="107"/>
                    <a:pt x="449" y="110"/>
                    <a:pt x="449" y="114"/>
                  </a:cubicBezTo>
                  <a:cubicBezTo>
                    <a:pt x="449" y="118"/>
                    <a:pt x="450" y="120"/>
                    <a:pt x="450" y="124"/>
                  </a:cubicBezTo>
                  <a:cubicBezTo>
                    <a:pt x="450" y="129"/>
                    <a:pt x="451" y="130"/>
                    <a:pt x="452" y="134"/>
                  </a:cubicBezTo>
                  <a:cubicBezTo>
                    <a:pt x="453" y="139"/>
                    <a:pt x="456" y="144"/>
                    <a:pt x="458" y="146"/>
                  </a:cubicBezTo>
                  <a:cubicBezTo>
                    <a:pt x="461" y="149"/>
                    <a:pt x="467" y="153"/>
                    <a:pt x="469" y="155"/>
                  </a:cubicBezTo>
                  <a:cubicBezTo>
                    <a:pt x="470" y="156"/>
                    <a:pt x="475" y="159"/>
                    <a:pt x="475" y="162"/>
                  </a:cubicBezTo>
                  <a:cubicBezTo>
                    <a:pt x="474" y="164"/>
                    <a:pt x="474" y="171"/>
                    <a:pt x="472" y="172"/>
                  </a:cubicBezTo>
                  <a:cubicBezTo>
                    <a:pt x="472" y="173"/>
                    <a:pt x="468" y="179"/>
                    <a:pt x="467" y="179"/>
                  </a:cubicBezTo>
                  <a:cubicBezTo>
                    <a:pt x="462" y="182"/>
                    <a:pt x="454" y="182"/>
                    <a:pt x="448" y="183"/>
                  </a:cubicBezTo>
                  <a:cubicBezTo>
                    <a:pt x="443" y="184"/>
                    <a:pt x="438" y="183"/>
                    <a:pt x="434" y="185"/>
                  </a:cubicBezTo>
                  <a:cubicBezTo>
                    <a:pt x="431" y="187"/>
                    <a:pt x="429" y="187"/>
                    <a:pt x="425" y="189"/>
                  </a:cubicBezTo>
                  <a:cubicBezTo>
                    <a:pt x="423" y="190"/>
                    <a:pt x="419" y="191"/>
                    <a:pt x="414" y="191"/>
                  </a:cubicBezTo>
                  <a:cubicBezTo>
                    <a:pt x="409" y="191"/>
                    <a:pt x="405" y="191"/>
                    <a:pt x="400" y="192"/>
                  </a:cubicBezTo>
                  <a:cubicBezTo>
                    <a:pt x="391" y="194"/>
                    <a:pt x="401" y="194"/>
                    <a:pt x="405" y="194"/>
                  </a:cubicBezTo>
                  <a:cubicBezTo>
                    <a:pt x="409" y="194"/>
                    <a:pt x="414" y="195"/>
                    <a:pt x="417" y="195"/>
                  </a:cubicBezTo>
                  <a:cubicBezTo>
                    <a:pt x="421" y="195"/>
                    <a:pt x="426" y="199"/>
                    <a:pt x="429" y="199"/>
                  </a:cubicBezTo>
                  <a:cubicBezTo>
                    <a:pt x="432" y="198"/>
                    <a:pt x="436" y="196"/>
                    <a:pt x="440" y="195"/>
                  </a:cubicBezTo>
                  <a:cubicBezTo>
                    <a:pt x="443" y="194"/>
                    <a:pt x="445" y="191"/>
                    <a:pt x="448" y="190"/>
                  </a:cubicBezTo>
                  <a:cubicBezTo>
                    <a:pt x="452" y="189"/>
                    <a:pt x="460" y="188"/>
                    <a:pt x="464" y="189"/>
                  </a:cubicBezTo>
                  <a:cubicBezTo>
                    <a:pt x="469" y="192"/>
                    <a:pt x="467" y="192"/>
                    <a:pt x="473" y="192"/>
                  </a:cubicBezTo>
                  <a:cubicBezTo>
                    <a:pt x="479" y="192"/>
                    <a:pt x="480" y="193"/>
                    <a:pt x="484" y="195"/>
                  </a:cubicBezTo>
                  <a:cubicBezTo>
                    <a:pt x="487" y="197"/>
                    <a:pt x="488" y="200"/>
                    <a:pt x="489" y="203"/>
                  </a:cubicBezTo>
                  <a:cubicBezTo>
                    <a:pt x="489" y="205"/>
                    <a:pt x="490" y="211"/>
                    <a:pt x="491" y="214"/>
                  </a:cubicBezTo>
                  <a:cubicBezTo>
                    <a:pt x="492" y="217"/>
                    <a:pt x="492" y="219"/>
                    <a:pt x="492" y="223"/>
                  </a:cubicBezTo>
                  <a:cubicBezTo>
                    <a:pt x="492" y="227"/>
                    <a:pt x="489" y="232"/>
                    <a:pt x="490" y="235"/>
                  </a:cubicBezTo>
                  <a:cubicBezTo>
                    <a:pt x="490" y="236"/>
                    <a:pt x="490" y="238"/>
                    <a:pt x="490" y="239"/>
                  </a:cubicBezTo>
                  <a:cubicBezTo>
                    <a:pt x="490" y="242"/>
                    <a:pt x="491" y="241"/>
                    <a:pt x="494" y="240"/>
                  </a:cubicBezTo>
                  <a:cubicBezTo>
                    <a:pt x="498" y="239"/>
                    <a:pt x="501" y="237"/>
                    <a:pt x="505" y="236"/>
                  </a:cubicBezTo>
                  <a:cubicBezTo>
                    <a:pt x="505" y="236"/>
                    <a:pt x="505" y="235"/>
                    <a:pt x="506" y="235"/>
                  </a:cubicBezTo>
                  <a:cubicBezTo>
                    <a:pt x="508" y="234"/>
                    <a:pt x="513" y="232"/>
                    <a:pt x="515" y="234"/>
                  </a:cubicBezTo>
                  <a:cubicBezTo>
                    <a:pt x="516" y="236"/>
                    <a:pt x="516" y="237"/>
                    <a:pt x="516" y="239"/>
                  </a:cubicBezTo>
                  <a:cubicBezTo>
                    <a:pt x="515" y="242"/>
                    <a:pt x="513" y="245"/>
                    <a:pt x="512" y="247"/>
                  </a:cubicBezTo>
                  <a:cubicBezTo>
                    <a:pt x="511" y="249"/>
                    <a:pt x="510" y="250"/>
                    <a:pt x="510" y="252"/>
                  </a:cubicBezTo>
                  <a:cubicBezTo>
                    <a:pt x="510" y="253"/>
                    <a:pt x="510" y="253"/>
                    <a:pt x="511" y="254"/>
                  </a:cubicBezTo>
                  <a:cubicBezTo>
                    <a:pt x="514" y="254"/>
                    <a:pt x="516" y="257"/>
                    <a:pt x="519" y="257"/>
                  </a:cubicBezTo>
                  <a:cubicBezTo>
                    <a:pt x="520" y="257"/>
                    <a:pt x="523" y="255"/>
                    <a:pt x="523" y="258"/>
                  </a:cubicBezTo>
                  <a:cubicBezTo>
                    <a:pt x="523" y="259"/>
                    <a:pt x="523" y="262"/>
                    <a:pt x="522" y="263"/>
                  </a:cubicBezTo>
                  <a:cubicBezTo>
                    <a:pt x="521" y="263"/>
                    <a:pt x="521" y="263"/>
                    <a:pt x="521" y="263"/>
                  </a:cubicBezTo>
                  <a:cubicBezTo>
                    <a:pt x="520" y="264"/>
                    <a:pt x="518" y="266"/>
                    <a:pt x="517" y="267"/>
                  </a:cubicBezTo>
                  <a:cubicBezTo>
                    <a:pt x="515" y="270"/>
                    <a:pt x="512" y="271"/>
                    <a:pt x="512" y="274"/>
                  </a:cubicBezTo>
                  <a:cubicBezTo>
                    <a:pt x="511" y="276"/>
                    <a:pt x="510" y="279"/>
                    <a:pt x="509" y="281"/>
                  </a:cubicBezTo>
                  <a:cubicBezTo>
                    <a:pt x="508" y="283"/>
                    <a:pt x="509" y="284"/>
                    <a:pt x="506" y="284"/>
                  </a:cubicBezTo>
                  <a:cubicBezTo>
                    <a:pt x="505" y="285"/>
                    <a:pt x="502" y="285"/>
                    <a:pt x="502" y="284"/>
                  </a:cubicBezTo>
                  <a:cubicBezTo>
                    <a:pt x="501" y="283"/>
                    <a:pt x="500" y="281"/>
                    <a:pt x="499" y="280"/>
                  </a:cubicBezTo>
                  <a:cubicBezTo>
                    <a:pt x="497" y="278"/>
                    <a:pt x="497" y="276"/>
                    <a:pt x="496" y="275"/>
                  </a:cubicBezTo>
                  <a:cubicBezTo>
                    <a:pt x="495" y="273"/>
                    <a:pt x="491" y="275"/>
                    <a:pt x="490" y="275"/>
                  </a:cubicBezTo>
                  <a:cubicBezTo>
                    <a:pt x="488" y="276"/>
                    <a:pt x="488" y="279"/>
                    <a:pt x="489" y="280"/>
                  </a:cubicBezTo>
                  <a:cubicBezTo>
                    <a:pt x="490" y="282"/>
                    <a:pt x="490" y="282"/>
                    <a:pt x="492" y="283"/>
                  </a:cubicBezTo>
                  <a:cubicBezTo>
                    <a:pt x="493" y="284"/>
                    <a:pt x="495" y="284"/>
                    <a:pt x="496" y="285"/>
                  </a:cubicBezTo>
                  <a:cubicBezTo>
                    <a:pt x="498" y="287"/>
                    <a:pt x="498" y="290"/>
                    <a:pt x="498" y="293"/>
                  </a:cubicBezTo>
                  <a:cubicBezTo>
                    <a:pt x="498" y="295"/>
                    <a:pt x="496" y="297"/>
                    <a:pt x="494" y="298"/>
                  </a:cubicBezTo>
                  <a:cubicBezTo>
                    <a:pt x="493" y="298"/>
                    <a:pt x="491" y="298"/>
                    <a:pt x="490" y="299"/>
                  </a:cubicBezTo>
                  <a:cubicBezTo>
                    <a:pt x="488" y="299"/>
                    <a:pt x="487" y="300"/>
                    <a:pt x="487" y="302"/>
                  </a:cubicBezTo>
                  <a:cubicBezTo>
                    <a:pt x="487" y="303"/>
                    <a:pt x="488" y="305"/>
                    <a:pt x="489" y="305"/>
                  </a:cubicBezTo>
                  <a:cubicBezTo>
                    <a:pt x="492" y="305"/>
                    <a:pt x="494" y="305"/>
                    <a:pt x="497" y="306"/>
                  </a:cubicBezTo>
                  <a:cubicBezTo>
                    <a:pt x="499" y="306"/>
                    <a:pt x="502" y="307"/>
                    <a:pt x="505" y="307"/>
                  </a:cubicBezTo>
                  <a:cubicBezTo>
                    <a:pt x="507" y="307"/>
                    <a:pt x="511" y="307"/>
                    <a:pt x="513" y="307"/>
                  </a:cubicBezTo>
                  <a:cubicBezTo>
                    <a:pt x="514" y="306"/>
                    <a:pt x="513" y="305"/>
                    <a:pt x="514" y="304"/>
                  </a:cubicBezTo>
                  <a:cubicBezTo>
                    <a:pt x="515" y="302"/>
                    <a:pt x="514" y="301"/>
                    <a:pt x="515" y="299"/>
                  </a:cubicBezTo>
                  <a:cubicBezTo>
                    <a:pt x="515" y="297"/>
                    <a:pt x="516" y="294"/>
                    <a:pt x="517" y="292"/>
                  </a:cubicBezTo>
                  <a:cubicBezTo>
                    <a:pt x="518" y="291"/>
                    <a:pt x="520" y="290"/>
                    <a:pt x="521" y="289"/>
                  </a:cubicBezTo>
                  <a:cubicBezTo>
                    <a:pt x="523" y="287"/>
                    <a:pt x="524" y="286"/>
                    <a:pt x="525" y="285"/>
                  </a:cubicBezTo>
                  <a:cubicBezTo>
                    <a:pt x="527" y="284"/>
                    <a:pt x="528" y="282"/>
                    <a:pt x="529" y="281"/>
                  </a:cubicBezTo>
                  <a:cubicBezTo>
                    <a:pt x="530" y="280"/>
                    <a:pt x="531" y="279"/>
                    <a:pt x="531" y="278"/>
                  </a:cubicBezTo>
                  <a:cubicBezTo>
                    <a:pt x="532" y="278"/>
                    <a:pt x="532" y="278"/>
                    <a:pt x="532" y="278"/>
                  </a:cubicBezTo>
                  <a:cubicBezTo>
                    <a:pt x="534" y="277"/>
                    <a:pt x="538" y="276"/>
                    <a:pt x="539" y="275"/>
                  </a:cubicBezTo>
                  <a:cubicBezTo>
                    <a:pt x="540" y="275"/>
                    <a:pt x="540" y="274"/>
                    <a:pt x="540" y="274"/>
                  </a:cubicBezTo>
                  <a:cubicBezTo>
                    <a:pt x="541" y="273"/>
                    <a:pt x="541" y="272"/>
                    <a:pt x="542" y="271"/>
                  </a:cubicBezTo>
                  <a:cubicBezTo>
                    <a:pt x="543" y="271"/>
                    <a:pt x="543" y="271"/>
                    <a:pt x="543" y="271"/>
                  </a:cubicBezTo>
                  <a:cubicBezTo>
                    <a:pt x="545" y="270"/>
                    <a:pt x="547" y="269"/>
                    <a:pt x="549" y="268"/>
                  </a:cubicBezTo>
                  <a:cubicBezTo>
                    <a:pt x="550" y="268"/>
                    <a:pt x="551" y="268"/>
                    <a:pt x="552" y="267"/>
                  </a:cubicBezTo>
                  <a:cubicBezTo>
                    <a:pt x="553" y="267"/>
                    <a:pt x="554" y="266"/>
                    <a:pt x="555" y="265"/>
                  </a:cubicBezTo>
                  <a:cubicBezTo>
                    <a:pt x="556" y="264"/>
                    <a:pt x="557" y="264"/>
                    <a:pt x="558" y="264"/>
                  </a:cubicBezTo>
                  <a:cubicBezTo>
                    <a:pt x="559" y="264"/>
                    <a:pt x="562" y="264"/>
                    <a:pt x="563" y="265"/>
                  </a:cubicBezTo>
                  <a:cubicBezTo>
                    <a:pt x="564" y="268"/>
                    <a:pt x="564" y="268"/>
                    <a:pt x="564" y="268"/>
                  </a:cubicBezTo>
                  <a:cubicBezTo>
                    <a:pt x="565" y="270"/>
                    <a:pt x="566" y="272"/>
                    <a:pt x="569" y="274"/>
                  </a:cubicBezTo>
                  <a:cubicBezTo>
                    <a:pt x="572" y="275"/>
                    <a:pt x="575" y="277"/>
                    <a:pt x="579" y="280"/>
                  </a:cubicBezTo>
                  <a:cubicBezTo>
                    <a:pt x="582" y="284"/>
                    <a:pt x="584" y="286"/>
                    <a:pt x="587" y="290"/>
                  </a:cubicBezTo>
                  <a:cubicBezTo>
                    <a:pt x="590" y="294"/>
                    <a:pt x="593" y="299"/>
                    <a:pt x="596" y="303"/>
                  </a:cubicBezTo>
                  <a:cubicBezTo>
                    <a:pt x="598" y="307"/>
                    <a:pt x="599" y="312"/>
                    <a:pt x="599" y="317"/>
                  </a:cubicBezTo>
                  <a:cubicBezTo>
                    <a:pt x="599" y="321"/>
                    <a:pt x="602" y="322"/>
                    <a:pt x="600" y="327"/>
                  </a:cubicBezTo>
                  <a:cubicBezTo>
                    <a:pt x="599" y="331"/>
                    <a:pt x="598" y="334"/>
                    <a:pt x="595" y="339"/>
                  </a:cubicBezTo>
                  <a:cubicBezTo>
                    <a:pt x="592" y="343"/>
                    <a:pt x="587" y="345"/>
                    <a:pt x="583" y="348"/>
                  </a:cubicBezTo>
                  <a:cubicBezTo>
                    <a:pt x="583" y="349"/>
                    <a:pt x="576" y="352"/>
                    <a:pt x="576" y="353"/>
                  </a:cubicBezTo>
                  <a:cubicBezTo>
                    <a:pt x="575" y="356"/>
                    <a:pt x="571" y="359"/>
                    <a:pt x="570" y="363"/>
                  </a:cubicBezTo>
                  <a:cubicBezTo>
                    <a:pt x="570" y="364"/>
                    <a:pt x="568" y="372"/>
                    <a:pt x="570" y="370"/>
                  </a:cubicBezTo>
                  <a:cubicBezTo>
                    <a:pt x="572" y="367"/>
                    <a:pt x="573" y="367"/>
                    <a:pt x="575" y="363"/>
                  </a:cubicBezTo>
                  <a:cubicBezTo>
                    <a:pt x="576" y="360"/>
                    <a:pt x="578" y="356"/>
                    <a:pt x="581" y="354"/>
                  </a:cubicBezTo>
                  <a:cubicBezTo>
                    <a:pt x="584" y="351"/>
                    <a:pt x="589" y="350"/>
                    <a:pt x="593" y="346"/>
                  </a:cubicBezTo>
                  <a:cubicBezTo>
                    <a:pt x="595" y="344"/>
                    <a:pt x="599" y="340"/>
                    <a:pt x="600" y="336"/>
                  </a:cubicBezTo>
                  <a:cubicBezTo>
                    <a:pt x="601" y="333"/>
                    <a:pt x="601" y="329"/>
                    <a:pt x="601" y="325"/>
                  </a:cubicBezTo>
                  <a:cubicBezTo>
                    <a:pt x="601" y="321"/>
                    <a:pt x="602" y="315"/>
                    <a:pt x="601" y="310"/>
                  </a:cubicBezTo>
                  <a:cubicBezTo>
                    <a:pt x="600" y="306"/>
                    <a:pt x="600" y="303"/>
                    <a:pt x="598" y="299"/>
                  </a:cubicBezTo>
                  <a:cubicBezTo>
                    <a:pt x="596" y="295"/>
                    <a:pt x="598" y="293"/>
                    <a:pt x="598" y="290"/>
                  </a:cubicBezTo>
                  <a:cubicBezTo>
                    <a:pt x="598" y="285"/>
                    <a:pt x="600" y="284"/>
                    <a:pt x="600" y="290"/>
                  </a:cubicBezTo>
                  <a:cubicBezTo>
                    <a:pt x="600" y="299"/>
                    <a:pt x="603" y="293"/>
                    <a:pt x="608" y="295"/>
                  </a:cubicBezTo>
                  <a:cubicBezTo>
                    <a:pt x="613" y="296"/>
                    <a:pt x="611" y="297"/>
                    <a:pt x="612" y="302"/>
                  </a:cubicBezTo>
                  <a:cubicBezTo>
                    <a:pt x="613" y="306"/>
                    <a:pt x="614" y="315"/>
                    <a:pt x="617" y="317"/>
                  </a:cubicBezTo>
                  <a:cubicBezTo>
                    <a:pt x="620" y="318"/>
                    <a:pt x="626" y="320"/>
                    <a:pt x="627" y="315"/>
                  </a:cubicBezTo>
                  <a:cubicBezTo>
                    <a:pt x="628" y="313"/>
                    <a:pt x="627" y="308"/>
                    <a:pt x="628" y="305"/>
                  </a:cubicBezTo>
                  <a:cubicBezTo>
                    <a:pt x="629" y="303"/>
                    <a:pt x="631" y="297"/>
                    <a:pt x="633" y="295"/>
                  </a:cubicBezTo>
                  <a:cubicBezTo>
                    <a:pt x="635" y="293"/>
                    <a:pt x="637" y="288"/>
                    <a:pt x="640" y="286"/>
                  </a:cubicBezTo>
                  <a:cubicBezTo>
                    <a:pt x="644" y="283"/>
                    <a:pt x="647" y="279"/>
                    <a:pt x="653" y="277"/>
                  </a:cubicBezTo>
                  <a:cubicBezTo>
                    <a:pt x="655" y="276"/>
                    <a:pt x="661" y="274"/>
                    <a:pt x="663" y="271"/>
                  </a:cubicBezTo>
                  <a:cubicBezTo>
                    <a:pt x="666" y="269"/>
                    <a:pt x="665" y="267"/>
                    <a:pt x="666" y="263"/>
                  </a:cubicBezTo>
                  <a:cubicBezTo>
                    <a:pt x="667" y="260"/>
                    <a:pt x="668" y="256"/>
                    <a:pt x="668" y="254"/>
                  </a:cubicBezTo>
                  <a:cubicBezTo>
                    <a:pt x="668" y="249"/>
                    <a:pt x="667" y="244"/>
                    <a:pt x="667" y="240"/>
                  </a:cubicBezTo>
                  <a:cubicBezTo>
                    <a:pt x="667" y="233"/>
                    <a:pt x="666" y="231"/>
                    <a:pt x="673" y="233"/>
                  </a:cubicBezTo>
                  <a:cubicBezTo>
                    <a:pt x="676" y="234"/>
                    <a:pt x="682" y="235"/>
                    <a:pt x="684" y="237"/>
                  </a:cubicBezTo>
                  <a:cubicBezTo>
                    <a:pt x="686" y="240"/>
                    <a:pt x="690" y="243"/>
                    <a:pt x="693" y="247"/>
                  </a:cubicBezTo>
                  <a:cubicBezTo>
                    <a:pt x="696" y="249"/>
                    <a:pt x="699" y="258"/>
                    <a:pt x="699" y="253"/>
                  </a:cubicBezTo>
                  <a:cubicBezTo>
                    <a:pt x="699" y="248"/>
                    <a:pt x="697" y="244"/>
                    <a:pt x="697" y="240"/>
                  </a:cubicBezTo>
                  <a:cubicBezTo>
                    <a:pt x="697" y="235"/>
                    <a:pt x="695" y="234"/>
                    <a:pt x="695" y="230"/>
                  </a:cubicBezTo>
                  <a:cubicBezTo>
                    <a:pt x="693" y="225"/>
                    <a:pt x="688" y="227"/>
                    <a:pt x="685" y="222"/>
                  </a:cubicBezTo>
                  <a:cubicBezTo>
                    <a:pt x="684" y="220"/>
                    <a:pt x="679" y="216"/>
                    <a:pt x="681" y="216"/>
                  </a:cubicBezTo>
                  <a:cubicBezTo>
                    <a:pt x="682" y="216"/>
                    <a:pt x="689" y="217"/>
                    <a:pt x="691" y="216"/>
                  </a:cubicBezTo>
                  <a:cubicBezTo>
                    <a:pt x="695" y="215"/>
                    <a:pt x="695" y="212"/>
                    <a:pt x="693" y="208"/>
                  </a:cubicBezTo>
                  <a:cubicBezTo>
                    <a:pt x="692" y="206"/>
                    <a:pt x="689" y="203"/>
                    <a:pt x="691" y="201"/>
                  </a:cubicBezTo>
                  <a:cubicBezTo>
                    <a:pt x="693" y="198"/>
                    <a:pt x="695" y="198"/>
                    <a:pt x="695" y="194"/>
                  </a:cubicBezTo>
                  <a:cubicBezTo>
                    <a:pt x="695" y="190"/>
                    <a:pt x="693" y="190"/>
                    <a:pt x="692" y="187"/>
                  </a:cubicBezTo>
                  <a:cubicBezTo>
                    <a:pt x="690" y="184"/>
                    <a:pt x="690" y="182"/>
                    <a:pt x="690" y="178"/>
                  </a:cubicBezTo>
                  <a:cubicBezTo>
                    <a:pt x="690" y="175"/>
                    <a:pt x="690" y="171"/>
                    <a:pt x="691" y="168"/>
                  </a:cubicBezTo>
                  <a:cubicBezTo>
                    <a:pt x="691" y="167"/>
                    <a:pt x="694" y="161"/>
                    <a:pt x="694" y="160"/>
                  </a:cubicBezTo>
                  <a:cubicBezTo>
                    <a:pt x="693" y="158"/>
                    <a:pt x="694" y="151"/>
                    <a:pt x="694" y="150"/>
                  </a:cubicBezTo>
                  <a:cubicBezTo>
                    <a:pt x="692" y="147"/>
                    <a:pt x="692" y="145"/>
                    <a:pt x="689" y="143"/>
                  </a:cubicBezTo>
                  <a:cubicBezTo>
                    <a:pt x="686" y="140"/>
                    <a:pt x="684" y="138"/>
                    <a:pt x="681" y="136"/>
                  </a:cubicBezTo>
                  <a:cubicBezTo>
                    <a:pt x="679" y="134"/>
                    <a:pt x="677" y="132"/>
                    <a:pt x="675" y="129"/>
                  </a:cubicBezTo>
                  <a:cubicBezTo>
                    <a:pt x="674" y="126"/>
                    <a:pt x="672" y="124"/>
                    <a:pt x="672" y="119"/>
                  </a:cubicBezTo>
                  <a:cubicBezTo>
                    <a:pt x="672" y="116"/>
                    <a:pt x="670" y="111"/>
                    <a:pt x="670" y="107"/>
                  </a:cubicBezTo>
                  <a:cubicBezTo>
                    <a:pt x="670" y="104"/>
                    <a:pt x="671" y="98"/>
                    <a:pt x="673" y="97"/>
                  </a:cubicBezTo>
                  <a:cubicBezTo>
                    <a:pt x="674" y="95"/>
                    <a:pt x="678" y="91"/>
                    <a:pt x="678" y="88"/>
                  </a:cubicBezTo>
                  <a:cubicBezTo>
                    <a:pt x="678" y="84"/>
                    <a:pt x="677" y="80"/>
                    <a:pt x="677" y="77"/>
                  </a:cubicBezTo>
                  <a:cubicBezTo>
                    <a:pt x="677" y="74"/>
                    <a:pt x="676" y="68"/>
                    <a:pt x="678" y="66"/>
                  </a:cubicBezTo>
                  <a:cubicBezTo>
                    <a:pt x="679" y="64"/>
                    <a:pt x="680" y="60"/>
                    <a:pt x="683" y="59"/>
                  </a:cubicBezTo>
                  <a:cubicBezTo>
                    <a:pt x="684" y="58"/>
                    <a:pt x="685" y="58"/>
                    <a:pt x="685" y="57"/>
                  </a:cubicBezTo>
                  <a:cubicBezTo>
                    <a:pt x="686" y="59"/>
                    <a:pt x="686" y="59"/>
                    <a:pt x="686" y="59"/>
                  </a:cubicBezTo>
                  <a:cubicBezTo>
                    <a:pt x="687" y="60"/>
                    <a:pt x="687" y="62"/>
                    <a:pt x="686" y="63"/>
                  </a:cubicBezTo>
                  <a:cubicBezTo>
                    <a:pt x="686" y="64"/>
                    <a:pt x="684" y="66"/>
                    <a:pt x="684" y="67"/>
                  </a:cubicBezTo>
                  <a:cubicBezTo>
                    <a:pt x="684" y="68"/>
                    <a:pt x="685" y="71"/>
                    <a:pt x="686" y="71"/>
                  </a:cubicBezTo>
                  <a:cubicBezTo>
                    <a:pt x="689" y="74"/>
                    <a:pt x="689" y="74"/>
                    <a:pt x="689" y="74"/>
                  </a:cubicBezTo>
                  <a:cubicBezTo>
                    <a:pt x="692" y="74"/>
                    <a:pt x="693" y="74"/>
                    <a:pt x="696" y="75"/>
                  </a:cubicBezTo>
                  <a:cubicBezTo>
                    <a:pt x="699" y="75"/>
                    <a:pt x="700" y="76"/>
                    <a:pt x="701" y="79"/>
                  </a:cubicBezTo>
                  <a:cubicBezTo>
                    <a:pt x="701" y="82"/>
                    <a:pt x="700" y="82"/>
                    <a:pt x="699" y="84"/>
                  </a:cubicBezTo>
                  <a:cubicBezTo>
                    <a:pt x="697" y="85"/>
                    <a:pt x="695" y="86"/>
                    <a:pt x="694" y="88"/>
                  </a:cubicBezTo>
                  <a:cubicBezTo>
                    <a:pt x="693" y="90"/>
                    <a:pt x="694" y="91"/>
                    <a:pt x="694" y="93"/>
                  </a:cubicBezTo>
                  <a:cubicBezTo>
                    <a:pt x="695" y="94"/>
                    <a:pt x="696" y="95"/>
                    <a:pt x="698" y="96"/>
                  </a:cubicBezTo>
                  <a:cubicBezTo>
                    <a:pt x="700" y="96"/>
                    <a:pt x="704" y="97"/>
                    <a:pt x="705" y="99"/>
                  </a:cubicBezTo>
                  <a:cubicBezTo>
                    <a:pt x="707" y="103"/>
                    <a:pt x="706" y="102"/>
                    <a:pt x="705" y="105"/>
                  </a:cubicBezTo>
                  <a:cubicBezTo>
                    <a:pt x="705" y="106"/>
                    <a:pt x="703" y="109"/>
                    <a:pt x="703" y="111"/>
                  </a:cubicBezTo>
                  <a:cubicBezTo>
                    <a:pt x="704" y="114"/>
                    <a:pt x="705" y="113"/>
                    <a:pt x="708" y="115"/>
                  </a:cubicBezTo>
                  <a:cubicBezTo>
                    <a:pt x="709" y="117"/>
                    <a:pt x="710" y="117"/>
                    <a:pt x="711" y="119"/>
                  </a:cubicBezTo>
                  <a:cubicBezTo>
                    <a:pt x="713" y="121"/>
                    <a:pt x="714" y="122"/>
                    <a:pt x="713" y="125"/>
                  </a:cubicBezTo>
                  <a:cubicBezTo>
                    <a:pt x="713" y="127"/>
                    <a:pt x="711" y="126"/>
                    <a:pt x="710" y="127"/>
                  </a:cubicBezTo>
                  <a:cubicBezTo>
                    <a:pt x="708" y="130"/>
                    <a:pt x="711" y="137"/>
                    <a:pt x="714" y="137"/>
                  </a:cubicBezTo>
                  <a:cubicBezTo>
                    <a:pt x="715" y="138"/>
                    <a:pt x="716" y="141"/>
                    <a:pt x="718" y="141"/>
                  </a:cubicBezTo>
                  <a:cubicBezTo>
                    <a:pt x="722" y="141"/>
                    <a:pt x="721" y="140"/>
                    <a:pt x="723" y="138"/>
                  </a:cubicBezTo>
                  <a:cubicBezTo>
                    <a:pt x="724" y="136"/>
                    <a:pt x="725" y="134"/>
                    <a:pt x="726" y="132"/>
                  </a:cubicBezTo>
                  <a:cubicBezTo>
                    <a:pt x="727" y="130"/>
                    <a:pt x="728" y="127"/>
                    <a:pt x="732" y="128"/>
                  </a:cubicBezTo>
                  <a:cubicBezTo>
                    <a:pt x="734" y="128"/>
                    <a:pt x="738" y="128"/>
                    <a:pt x="738" y="131"/>
                  </a:cubicBezTo>
                  <a:cubicBezTo>
                    <a:pt x="739" y="134"/>
                    <a:pt x="737" y="138"/>
                    <a:pt x="737" y="141"/>
                  </a:cubicBezTo>
                  <a:cubicBezTo>
                    <a:pt x="738" y="146"/>
                    <a:pt x="737" y="151"/>
                    <a:pt x="737" y="156"/>
                  </a:cubicBezTo>
                  <a:cubicBezTo>
                    <a:pt x="737" y="158"/>
                    <a:pt x="737" y="160"/>
                    <a:pt x="738" y="162"/>
                  </a:cubicBezTo>
                  <a:cubicBezTo>
                    <a:pt x="738" y="164"/>
                    <a:pt x="740" y="168"/>
                    <a:pt x="741" y="169"/>
                  </a:cubicBezTo>
                  <a:cubicBezTo>
                    <a:pt x="743" y="169"/>
                    <a:pt x="744" y="170"/>
                    <a:pt x="746" y="171"/>
                  </a:cubicBezTo>
                  <a:cubicBezTo>
                    <a:pt x="748" y="172"/>
                    <a:pt x="753" y="172"/>
                    <a:pt x="755" y="173"/>
                  </a:cubicBezTo>
                  <a:cubicBezTo>
                    <a:pt x="755" y="174"/>
                    <a:pt x="759" y="178"/>
                    <a:pt x="759" y="178"/>
                  </a:cubicBezTo>
                  <a:cubicBezTo>
                    <a:pt x="759" y="181"/>
                    <a:pt x="755" y="180"/>
                    <a:pt x="752" y="181"/>
                  </a:cubicBezTo>
                  <a:cubicBezTo>
                    <a:pt x="749" y="182"/>
                    <a:pt x="744" y="182"/>
                    <a:pt x="741" y="184"/>
                  </a:cubicBezTo>
                  <a:cubicBezTo>
                    <a:pt x="740" y="185"/>
                    <a:pt x="737" y="187"/>
                    <a:pt x="739" y="189"/>
                  </a:cubicBezTo>
                  <a:cubicBezTo>
                    <a:pt x="739" y="190"/>
                    <a:pt x="741" y="193"/>
                    <a:pt x="742" y="193"/>
                  </a:cubicBezTo>
                  <a:cubicBezTo>
                    <a:pt x="745" y="194"/>
                    <a:pt x="747" y="194"/>
                    <a:pt x="749" y="194"/>
                  </a:cubicBezTo>
                  <a:cubicBezTo>
                    <a:pt x="752" y="194"/>
                    <a:pt x="755" y="193"/>
                    <a:pt x="758" y="193"/>
                  </a:cubicBezTo>
                  <a:cubicBezTo>
                    <a:pt x="761" y="193"/>
                    <a:pt x="764" y="190"/>
                    <a:pt x="764" y="190"/>
                  </a:cubicBezTo>
                  <a:cubicBezTo>
                    <a:pt x="764" y="191"/>
                    <a:pt x="766" y="192"/>
                    <a:pt x="767" y="194"/>
                  </a:cubicBezTo>
                  <a:cubicBezTo>
                    <a:pt x="768" y="197"/>
                    <a:pt x="774" y="199"/>
                    <a:pt x="778" y="197"/>
                  </a:cubicBezTo>
                  <a:cubicBezTo>
                    <a:pt x="780" y="196"/>
                    <a:pt x="780" y="195"/>
                    <a:pt x="781" y="193"/>
                  </a:cubicBezTo>
                  <a:cubicBezTo>
                    <a:pt x="781" y="191"/>
                    <a:pt x="783" y="190"/>
                    <a:pt x="785" y="188"/>
                  </a:cubicBezTo>
                  <a:cubicBezTo>
                    <a:pt x="786" y="186"/>
                    <a:pt x="788" y="185"/>
                    <a:pt x="790" y="183"/>
                  </a:cubicBezTo>
                  <a:cubicBezTo>
                    <a:pt x="793" y="181"/>
                    <a:pt x="797" y="179"/>
                    <a:pt x="801" y="179"/>
                  </a:cubicBezTo>
                  <a:cubicBezTo>
                    <a:pt x="803" y="179"/>
                    <a:pt x="804" y="179"/>
                    <a:pt x="805" y="181"/>
                  </a:cubicBezTo>
                  <a:cubicBezTo>
                    <a:pt x="806" y="182"/>
                    <a:pt x="807" y="183"/>
                    <a:pt x="807" y="184"/>
                  </a:cubicBezTo>
                  <a:cubicBezTo>
                    <a:pt x="808" y="186"/>
                    <a:pt x="810" y="189"/>
                    <a:pt x="809" y="190"/>
                  </a:cubicBezTo>
                  <a:cubicBezTo>
                    <a:pt x="808" y="194"/>
                    <a:pt x="807" y="194"/>
                    <a:pt x="804" y="197"/>
                  </a:cubicBezTo>
                  <a:cubicBezTo>
                    <a:pt x="803" y="198"/>
                    <a:pt x="799" y="201"/>
                    <a:pt x="797" y="202"/>
                  </a:cubicBezTo>
                  <a:cubicBezTo>
                    <a:pt x="794" y="202"/>
                    <a:pt x="793" y="204"/>
                    <a:pt x="791" y="206"/>
                  </a:cubicBezTo>
                  <a:cubicBezTo>
                    <a:pt x="788" y="207"/>
                    <a:pt x="789" y="207"/>
                    <a:pt x="789" y="210"/>
                  </a:cubicBezTo>
                  <a:cubicBezTo>
                    <a:pt x="789" y="213"/>
                    <a:pt x="791" y="213"/>
                    <a:pt x="794" y="213"/>
                  </a:cubicBezTo>
                  <a:cubicBezTo>
                    <a:pt x="796" y="213"/>
                    <a:pt x="798" y="213"/>
                    <a:pt x="800" y="213"/>
                  </a:cubicBezTo>
                  <a:cubicBezTo>
                    <a:pt x="802" y="213"/>
                    <a:pt x="805" y="212"/>
                    <a:pt x="806" y="212"/>
                  </a:cubicBezTo>
                  <a:cubicBezTo>
                    <a:pt x="808" y="213"/>
                    <a:pt x="809" y="216"/>
                    <a:pt x="808" y="219"/>
                  </a:cubicBezTo>
                  <a:cubicBezTo>
                    <a:pt x="806" y="221"/>
                    <a:pt x="806" y="221"/>
                    <a:pt x="804" y="223"/>
                  </a:cubicBezTo>
                  <a:cubicBezTo>
                    <a:pt x="803" y="224"/>
                    <a:pt x="802" y="225"/>
                    <a:pt x="801" y="226"/>
                  </a:cubicBezTo>
                  <a:cubicBezTo>
                    <a:pt x="799" y="228"/>
                    <a:pt x="798" y="230"/>
                    <a:pt x="798" y="233"/>
                  </a:cubicBezTo>
                  <a:cubicBezTo>
                    <a:pt x="798" y="235"/>
                    <a:pt x="798" y="237"/>
                    <a:pt x="798" y="239"/>
                  </a:cubicBezTo>
                  <a:cubicBezTo>
                    <a:pt x="799" y="241"/>
                    <a:pt x="799" y="243"/>
                    <a:pt x="799" y="245"/>
                  </a:cubicBezTo>
                  <a:cubicBezTo>
                    <a:pt x="798" y="249"/>
                    <a:pt x="796" y="247"/>
                    <a:pt x="795" y="249"/>
                  </a:cubicBezTo>
                  <a:cubicBezTo>
                    <a:pt x="795" y="250"/>
                    <a:pt x="793" y="252"/>
                    <a:pt x="792" y="252"/>
                  </a:cubicBezTo>
                  <a:cubicBezTo>
                    <a:pt x="792" y="253"/>
                    <a:pt x="791" y="256"/>
                    <a:pt x="791" y="257"/>
                  </a:cubicBezTo>
                  <a:cubicBezTo>
                    <a:pt x="791" y="258"/>
                    <a:pt x="792" y="264"/>
                    <a:pt x="793" y="264"/>
                  </a:cubicBezTo>
                  <a:cubicBezTo>
                    <a:pt x="794" y="264"/>
                    <a:pt x="794" y="265"/>
                    <a:pt x="796" y="265"/>
                  </a:cubicBezTo>
                  <a:cubicBezTo>
                    <a:pt x="797" y="265"/>
                    <a:pt x="805" y="263"/>
                    <a:pt x="806" y="265"/>
                  </a:cubicBezTo>
                  <a:cubicBezTo>
                    <a:pt x="806" y="265"/>
                    <a:pt x="806" y="265"/>
                    <a:pt x="807" y="265"/>
                  </a:cubicBezTo>
                  <a:cubicBezTo>
                    <a:pt x="808" y="265"/>
                    <a:pt x="810" y="266"/>
                    <a:pt x="811" y="267"/>
                  </a:cubicBezTo>
                  <a:cubicBezTo>
                    <a:pt x="812" y="268"/>
                    <a:pt x="814" y="270"/>
                    <a:pt x="814" y="272"/>
                  </a:cubicBezTo>
                  <a:cubicBezTo>
                    <a:pt x="814" y="274"/>
                    <a:pt x="814" y="275"/>
                    <a:pt x="816" y="277"/>
                  </a:cubicBezTo>
                  <a:cubicBezTo>
                    <a:pt x="817" y="278"/>
                    <a:pt x="820" y="279"/>
                    <a:pt x="820" y="280"/>
                  </a:cubicBezTo>
                  <a:cubicBezTo>
                    <a:pt x="820" y="280"/>
                    <a:pt x="823" y="286"/>
                    <a:pt x="825" y="285"/>
                  </a:cubicBezTo>
                  <a:cubicBezTo>
                    <a:pt x="825" y="284"/>
                    <a:pt x="827" y="281"/>
                    <a:pt x="828" y="283"/>
                  </a:cubicBezTo>
                  <a:cubicBezTo>
                    <a:pt x="830" y="284"/>
                    <a:pt x="831" y="286"/>
                    <a:pt x="832" y="287"/>
                  </a:cubicBezTo>
                  <a:cubicBezTo>
                    <a:pt x="834" y="287"/>
                    <a:pt x="837" y="289"/>
                    <a:pt x="839" y="288"/>
                  </a:cubicBezTo>
                  <a:cubicBezTo>
                    <a:pt x="842" y="287"/>
                    <a:pt x="843" y="286"/>
                    <a:pt x="845" y="285"/>
                  </a:cubicBezTo>
                  <a:cubicBezTo>
                    <a:pt x="847" y="284"/>
                    <a:pt x="848" y="284"/>
                    <a:pt x="850" y="286"/>
                  </a:cubicBezTo>
                  <a:cubicBezTo>
                    <a:pt x="850" y="286"/>
                    <a:pt x="855" y="289"/>
                    <a:pt x="855" y="290"/>
                  </a:cubicBezTo>
                  <a:cubicBezTo>
                    <a:pt x="855" y="292"/>
                    <a:pt x="854" y="293"/>
                    <a:pt x="852" y="295"/>
                  </a:cubicBezTo>
                  <a:cubicBezTo>
                    <a:pt x="852" y="295"/>
                    <a:pt x="846" y="298"/>
                    <a:pt x="847" y="299"/>
                  </a:cubicBezTo>
                  <a:cubicBezTo>
                    <a:pt x="847" y="301"/>
                    <a:pt x="847" y="303"/>
                    <a:pt x="848" y="304"/>
                  </a:cubicBezTo>
                  <a:cubicBezTo>
                    <a:pt x="849" y="304"/>
                    <a:pt x="850" y="305"/>
                    <a:pt x="850" y="307"/>
                  </a:cubicBezTo>
                  <a:cubicBezTo>
                    <a:pt x="850" y="309"/>
                    <a:pt x="852" y="309"/>
                    <a:pt x="853" y="310"/>
                  </a:cubicBezTo>
                  <a:cubicBezTo>
                    <a:pt x="854" y="311"/>
                    <a:pt x="861" y="314"/>
                    <a:pt x="861" y="315"/>
                  </a:cubicBezTo>
                  <a:cubicBezTo>
                    <a:pt x="860" y="317"/>
                    <a:pt x="858" y="318"/>
                    <a:pt x="856" y="321"/>
                  </a:cubicBezTo>
                  <a:cubicBezTo>
                    <a:pt x="854" y="323"/>
                    <a:pt x="852" y="324"/>
                    <a:pt x="854" y="327"/>
                  </a:cubicBezTo>
                  <a:cubicBezTo>
                    <a:pt x="855" y="329"/>
                    <a:pt x="858" y="330"/>
                    <a:pt x="861" y="331"/>
                  </a:cubicBezTo>
                  <a:cubicBezTo>
                    <a:pt x="862" y="331"/>
                    <a:pt x="862" y="331"/>
                    <a:pt x="862" y="331"/>
                  </a:cubicBezTo>
                  <a:cubicBezTo>
                    <a:pt x="865" y="333"/>
                    <a:pt x="863" y="333"/>
                    <a:pt x="863" y="336"/>
                  </a:cubicBezTo>
                  <a:cubicBezTo>
                    <a:pt x="863" y="339"/>
                    <a:pt x="864" y="339"/>
                    <a:pt x="865" y="341"/>
                  </a:cubicBezTo>
                  <a:cubicBezTo>
                    <a:pt x="866" y="342"/>
                    <a:pt x="869" y="344"/>
                    <a:pt x="868" y="346"/>
                  </a:cubicBezTo>
                  <a:cubicBezTo>
                    <a:pt x="868" y="348"/>
                    <a:pt x="867" y="350"/>
                    <a:pt x="866" y="351"/>
                  </a:cubicBezTo>
                  <a:cubicBezTo>
                    <a:pt x="864" y="352"/>
                    <a:pt x="864" y="354"/>
                    <a:pt x="865" y="356"/>
                  </a:cubicBezTo>
                  <a:cubicBezTo>
                    <a:pt x="867" y="358"/>
                    <a:pt x="868" y="360"/>
                    <a:pt x="870" y="362"/>
                  </a:cubicBezTo>
                  <a:cubicBezTo>
                    <a:pt x="871" y="363"/>
                    <a:pt x="875" y="365"/>
                    <a:pt x="872" y="367"/>
                  </a:cubicBezTo>
                  <a:cubicBezTo>
                    <a:pt x="871" y="368"/>
                    <a:pt x="868" y="370"/>
                    <a:pt x="868" y="371"/>
                  </a:cubicBezTo>
                  <a:cubicBezTo>
                    <a:pt x="869" y="373"/>
                    <a:pt x="869" y="375"/>
                    <a:pt x="870" y="377"/>
                  </a:cubicBezTo>
                  <a:cubicBezTo>
                    <a:pt x="871" y="380"/>
                    <a:pt x="868" y="378"/>
                    <a:pt x="867" y="380"/>
                  </a:cubicBezTo>
                  <a:cubicBezTo>
                    <a:pt x="867" y="381"/>
                    <a:pt x="864" y="385"/>
                    <a:pt x="867" y="386"/>
                  </a:cubicBezTo>
                  <a:cubicBezTo>
                    <a:pt x="870" y="387"/>
                    <a:pt x="874" y="388"/>
                    <a:pt x="876" y="390"/>
                  </a:cubicBezTo>
                  <a:cubicBezTo>
                    <a:pt x="877" y="392"/>
                    <a:pt x="875" y="396"/>
                    <a:pt x="878" y="398"/>
                  </a:cubicBezTo>
                  <a:cubicBezTo>
                    <a:pt x="880" y="399"/>
                    <a:pt x="883" y="402"/>
                    <a:pt x="886" y="404"/>
                  </a:cubicBezTo>
                  <a:cubicBezTo>
                    <a:pt x="888" y="405"/>
                    <a:pt x="889" y="404"/>
                    <a:pt x="889" y="407"/>
                  </a:cubicBezTo>
                  <a:cubicBezTo>
                    <a:pt x="889" y="409"/>
                    <a:pt x="889" y="411"/>
                    <a:pt x="888" y="413"/>
                  </a:cubicBezTo>
                  <a:cubicBezTo>
                    <a:pt x="885" y="415"/>
                    <a:pt x="882" y="417"/>
                    <a:pt x="879" y="418"/>
                  </a:cubicBezTo>
                  <a:cubicBezTo>
                    <a:pt x="875" y="419"/>
                    <a:pt x="877" y="420"/>
                    <a:pt x="878" y="422"/>
                  </a:cubicBezTo>
                  <a:cubicBezTo>
                    <a:pt x="879" y="425"/>
                    <a:pt x="882" y="426"/>
                    <a:pt x="885" y="427"/>
                  </a:cubicBezTo>
                  <a:cubicBezTo>
                    <a:pt x="888" y="428"/>
                    <a:pt x="891" y="428"/>
                    <a:pt x="894" y="429"/>
                  </a:cubicBezTo>
                  <a:cubicBezTo>
                    <a:pt x="895" y="430"/>
                    <a:pt x="899" y="432"/>
                    <a:pt x="899" y="434"/>
                  </a:cubicBezTo>
                  <a:cubicBezTo>
                    <a:pt x="899" y="437"/>
                    <a:pt x="895" y="443"/>
                    <a:pt x="896" y="441"/>
                  </a:cubicBezTo>
                  <a:cubicBezTo>
                    <a:pt x="896" y="442"/>
                    <a:pt x="895" y="442"/>
                    <a:pt x="897" y="443"/>
                  </a:cubicBezTo>
                  <a:cubicBezTo>
                    <a:pt x="900" y="443"/>
                    <a:pt x="905" y="443"/>
                    <a:pt x="909" y="442"/>
                  </a:cubicBezTo>
                  <a:cubicBezTo>
                    <a:pt x="912" y="441"/>
                    <a:pt x="916" y="440"/>
                    <a:pt x="919" y="440"/>
                  </a:cubicBezTo>
                  <a:cubicBezTo>
                    <a:pt x="921" y="441"/>
                    <a:pt x="929" y="442"/>
                    <a:pt x="926" y="445"/>
                  </a:cubicBezTo>
                  <a:cubicBezTo>
                    <a:pt x="924" y="447"/>
                    <a:pt x="921" y="451"/>
                    <a:pt x="923" y="455"/>
                  </a:cubicBezTo>
                  <a:cubicBezTo>
                    <a:pt x="925" y="458"/>
                    <a:pt x="926" y="460"/>
                    <a:pt x="929" y="463"/>
                  </a:cubicBezTo>
                  <a:cubicBezTo>
                    <a:pt x="931" y="465"/>
                    <a:pt x="934" y="468"/>
                    <a:pt x="936" y="470"/>
                  </a:cubicBezTo>
                  <a:cubicBezTo>
                    <a:pt x="939" y="473"/>
                    <a:pt x="939" y="476"/>
                    <a:pt x="942" y="477"/>
                  </a:cubicBezTo>
                  <a:cubicBezTo>
                    <a:pt x="943" y="478"/>
                    <a:pt x="949" y="484"/>
                    <a:pt x="951" y="484"/>
                  </a:cubicBezTo>
                  <a:cubicBezTo>
                    <a:pt x="957" y="484"/>
                    <a:pt x="959" y="482"/>
                    <a:pt x="964" y="481"/>
                  </a:cubicBezTo>
                  <a:cubicBezTo>
                    <a:pt x="966" y="481"/>
                    <a:pt x="974" y="480"/>
                    <a:pt x="975" y="483"/>
                  </a:cubicBezTo>
                  <a:cubicBezTo>
                    <a:pt x="975" y="486"/>
                    <a:pt x="974" y="489"/>
                    <a:pt x="973" y="493"/>
                  </a:cubicBezTo>
                  <a:cubicBezTo>
                    <a:pt x="972" y="497"/>
                    <a:pt x="971" y="502"/>
                    <a:pt x="969" y="506"/>
                  </a:cubicBezTo>
                  <a:cubicBezTo>
                    <a:pt x="967" y="510"/>
                    <a:pt x="966" y="511"/>
                    <a:pt x="964" y="514"/>
                  </a:cubicBezTo>
                  <a:cubicBezTo>
                    <a:pt x="962" y="516"/>
                    <a:pt x="959" y="518"/>
                    <a:pt x="960" y="522"/>
                  </a:cubicBezTo>
                  <a:cubicBezTo>
                    <a:pt x="962" y="527"/>
                    <a:pt x="964" y="526"/>
                    <a:pt x="967" y="529"/>
                  </a:cubicBezTo>
                  <a:cubicBezTo>
                    <a:pt x="969" y="532"/>
                    <a:pt x="972" y="534"/>
                    <a:pt x="973" y="539"/>
                  </a:cubicBezTo>
                  <a:cubicBezTo>
                    <a:pt x="974" y="542"/>
                    <a:pt x="975" y="547"/>
                    <a:pt x="975" y="551"/>
                  </a:cubicBezTo>
                  <a:cubicBezTo>
                    <a:pt x="976" y="556"/>
                    <a:pt x="975" y="561"/>
                    <a:pt x="975" y="566"/>
                  </a:cubicBezTo>
                  <a:cubicBezTo>
                    <a:pt x="975" y="569"/>
                    <a:pt x="974" y="573"/>
                    <a:pt x="972" y="575"/>
                  </a:cubicBezTo>
                  <a:cubicBezTo>
                    <a:pt x="971" y="577"/>
                    <a:pt x="968" y="579"/>
                    <a:pt x="964" y="578"/>
                  </a:cubicBezTo>
                  <a:cubicBezTo>
                    <a:pt x="957" y="577"/>
                    <a:pt x="950" y="578"/>
                    <a:pt x="943" y="578"/>
                  </a:cubicBezTo>
                  <a:cubicBezTo>
                    <a:pt x="938" y="578"/>
                    <a:pt x="934" y="580"/>
                    <a:pt x="929" y="580"/>
                  </a:cubicBezTo>
                  <a:cubicBezTo>
                    <a:pt x="924" y="580"/>
                    <a:pt x="921" y="580"/>
                    <a:pt x="918" y="582"/>
                  </a:cubicBezTo>
                  <a:cubicBezTo>
                    <a:pt x="915" y="583"/>
                    <a:pt x="915" y="585"/>
                    <a:pt x="912" y="587"/>
                  </a:cubicBezTo>
                  <a:cubicBezTo>
                    <a:pt x="908" y="590"/>
                    <a:pt x="905" y="592"/>
                    <a:pt x="902" y="594"/>
                  </a:cubicBezTo>
                  <a:cubicBezTo>
                    <a:pt x="900" y="596"/>
                    <a:pt x="897" y="597"/>
                    <a:pt x="895" y="599"/>
                  </a:cubicBezTo>
                  <a:cubicBezTo>
                    <a:pt x="891" y="601"/>
                    <a:pt x="888" y="601"/>
                    <a:pt x="882" y="601"/>
                  </a:cubicBezTo>
                  <a:cubicBezTo>
                    <a:pt x="875" y="601"/>
                    <a:pt x="877" y="602"/>
                    <a:pt x="873" y="605"/>
                  </a:cubicBezTo>
                  <a:cubicBezTo>
                    <a:pt x="870" y="608"/>
                    <a:pt x="869" y="608"/>
                    <a:pt x="864" y="607"/>
                  </a:cubicBezTo>
                  <a:cubicBezTo>
                    <a:pt x="861" y="606"/>
                    <a:pt x="856" y="604"/>
                    <a:pt x="854" y="602"/>
                  </a:cubicBezTo>
                  <a:cubicBezTo>
                    <a:pt x="853" y="601"/>
                    <a:pt x="848" y="595"/>
                    <a:pt x="847" y="595"/>
                  </a:cubicBezTo>
                  <a:cubicBezTo>
                    <a:pt x="840" y="595"/>
                    <a:pt x="836" y="596"/>
                    <a:pt x="830" y="596"/>
                  </a:cubicBezTo>
                  <a:cubicBezTo>
                    <a:pt x="821" y="596"/>
                    <a:pt x="824" y="593"/>
                    <a:pt x="820" y="589"/>
                  </a:cubicBezTo>
                  <a:cubicBezTo>
                    <a:pt x="818" y="587"/>
                    <a:pt x="814" y="583"/>
                    <a:pt x="812" y="582"/>
                  </a:cubicBezTo>
                  <a:cubicBezTo>
                    <a:pt x="807" y="579"/>
                    <a:pt x="803" y="580"/>
                    <a:pt x="796" y="578"/>
                  </a:cubicBezTo>
                  <a:cubicBezTo>
                    <a:pt x="791" y="577"/>
                    <a:pt x="787" y="574"/>
                    <a:pt x="788" y="578"/>
                  </a:cubicBezTo>
                  <a:cubicBezTo>
                    <a:pt x="789" y="582"/>
                    <a:pt x="789" y="584"/>
                    <a:pt x="792" y="585"/>
                  </a:cubicBezTo>
                  <a:cubicBezTo>
                    <a:pt x="794" y="587"/>
                    <a:pt x="798" y="591"/>
                    <a:pt x="797" y="595"/>
                  </a:cubicBezTo>
                  <a:cubicBezTo>
                    <a:pt x="796" y="598"/>
                    <a:pt x="796" y="602"/>
                    <a:pt x="796" y="605"/>
                  </a:cubicBezTo>
                  <a:cubicBezTo>
                    <a:pt x="794" y="610"/>
                    <a:pt x="795" y="611"/>
                    <a:pt x="799" y="614"/>
                  </a:cubicBezTo>
                  <a:cubicBezTo>
                    <a:pt x="806" y="617"/>
                    <a:pt x="816" y="622"/>
                    <a:pt x="814" y="622"/>
                  </a:cubicBezTo>
                  <a:cubicBezTo>
                    <a:pt x="815" y="627"/>
                    <a:pt x="813" y="627"/>
                    <a:pt x="808" y="628"/>
                  </a:cubicBezTo>
                  <a:cubicBezTo>
                    <a:pt x="803" y="629"/>
                    <a:pt x="800" y="628"/>
                    <a:pt x="796" y="628"/>
                  </a:cubicBezTo>
                  <a:cubicBezTo>
                    <a:pt x="790" y="628"/>
                    <a:pt x="790" y="627"/>
                    <a:pt x="788" y="624"/>
                  </a:cubicBezTo>
                  <a:cubicBezTo>
                    <a:pt x="787" y="621"/>
                    <a:pt x="786" y="618"/>
                    <a:pt x="784" y="615"/>
                  </a:cubicBezTo>
                  <a:cubicBezTo>
                    <a:pt x="781" y="612"/>
                    <a:pt x="778" y="611"/>
                    <a:pt x="773" y="610"/>
                  </a:cubicBezTo>
                  <a:cubicBezTo>
                    <a:pt x="772" y="610"/>
                    <a:pt x="771" y="610"/>
                    <a:pt x="769" y="609"/>
                  </a:cubicBezTo>
                  <a:cubicBezTo>
                    <a:pt x="766" y="609"/>
                    <a:pt x="760" y="608"/>
                    <a:pt x="758" y="612"/>
                  </a:cubicBezTo>
                  <a:cubicBezTo>
                    <a:pt x="757" y="613"/>
                    <a:pt x="755" y="618"/>
                    <a:pt x="759" y="619"/>
                  </a:cubicBezTo>
                  <a:cubicBezTo>
                    <a:pt x="765" y="621"/>
                    <a:pt x="766" y="624"/>
                    <a:pt x="770" y="628"/>
                  </a:cubicBezTo>
                  <a:cubicBezTo>
                    <a:pt x="774" y="632"/>
                    <a:pt x="778" y="636"/>
                    <a:pt x="781" y="640"/>
                  </a:cubicBezTo>
                  <a:cubicBezTo>
                    <a:pt x="782" y="643"/>
                    <a:pt x="785" y="646"/>
                    <a:pt x="789" y="646"/>
                  </a:cubicBezTo>
                  <a:cubicBezTo>
                    <a:pt x="796" y="646"/>
                    <a:pt x="789" y="649"/>
                    <a:pt x="789" y="650"/>
                  </a:cubicBezTo>
                  <a:cubicBezTo>
                    <a:pt x="789" y="653"/>
                    <a:pt x="790" y="658"/>
                    <a:pt x="786" y="660"/>
                  </a:cubicBezTo>
                  <a:cubicBezTo>
                    <a:pt x="783" y="663"/>
                    <a:pt x="779" y="661"/>
                    <a:pt x="775" y="663"/>
                  </a:cubicBezTo>
                  <a:cubicBezTo>
                    <a:pt x="774" y="663"/>
                    <a:pt x="767" y="666"/>
                    <a:pt x="769" y="669"/>
                  </a:cubicBezTo>
                  <a:cubicBezTo>
                    <a:pt x="772" y="671"/>
                    <a:pt x="776" y="672"/>
                    <a:pt x="779" y="674"/>
                  </a:cubicBezTo>
                  <a:cubicBezTo>
                    <a:pt x="781" y="676"/>
                    <a:pt x="786" y="679"/>
                    <a:pt x="786" y="682"/>
                  </a:cubicBezTo>
                  <a:cubicBezTo>
                    <a:pt x="787" y="683"/>
                    <a:pt x="791" y="690"/>
                    <a:pt x="789" y="692"/>
                  </a:cubicBezTo>
                  <a:cubicBezTo>
                    <a:pt x="786" y="695"/>
                    <a:pt x="785" y="700"/>
                    <a:pt x="782" y="703"/>
                  </a:cubicBezTo>
                  <a:cubicBezTo>
                    <a:pt x="779" y="706"/>
                    <a:pt x="779" y="707"/>
                    <a:pt x="780" y="711"/>
                  </a:cubicBezTo>
                  <a:cubicBezTo>
                    <a:pt x="781" y="715"/>
                    <a:pt x="782" y="715"/>
                    <a:pt x="784" y="718"/>
                  </a:cubicBezTo>
                  <a:cubicBezTo>
                    <a:pt x="785" y="721"/>
                    <a:pt x="787" y="722"/>
                    <a:pt x="789" y="725"/>
                  </a:cubicBezTo>
                  <a:cubicBezTo>
                    <a:pt x="791" y="727"/>
                    <a:pt x="795" y="730"/>
                    <a:pt x="798" y="731"/>
                  </a:cubicBezTo>
                  <a:cubicBezTo>
                    <a:pt x="802" y="733"/>
                    <a:pt x="808" y="734"/>
                    <a:pt x="809" y="739"/>
                  </a:cubicBezTo>
                  <a:cubicBezTo>
                    <a:pt x="810" y="742"/>
                    <a:pt x="809" y="745"/>
                    <a:pt x="813" y="747"/>
                  </a:cubicBezTo>
                  <a:cubicBezTo>
                    <a:pt x="818" y="749"/>
                    <a:pt x="822" y="748"/>
                    <a:pt x="827" y="749"/>
                  </a:cubicBezTo>
                  <a:cubicBezTo>
                    <a:pt x="832" y="750"/>
                    <a:pt x="834" y="752"/>
                    <a:pt x="837" y="755"/>
                  </a:cubicBezTo>
                  <a:cubicBezTo>
                    <a:pt x="839" y="759"/>
                    <a:pt x="840" y="756"/>
                    <a:pt x="844" y="759"/>
                  </a:cubicBezTo>
                  <a:cubicBezTo>
                    <a:pt x="847" y="760"/>
                    <a:pt x="851" y="762"/>
                    <a:pt x="852" y="767"/>
                  </a:cubicBezTo>
                  <a:cubicBezTo>
                    <a:pt x="853" y="769"/>
                    <a:pt x="853" y="775"/>
                    <a:pt x="855" y="778"/>
                  </a:cubicBezTo>
                  <a:cubicBezTo>
                    <a:pt x="857" y="780"/>
                    <a:pt x="859" y="783"/>
                    <a:pt x="860" y="786"/>
                  </a:cubicBezTo>
                  <a:cubicBezTo>
                    <a:pt x="861" y="789"/>
                    <a:pt x="861" y="792"/>
                    <a:pt x="862" y="795"/>
                  </a:cubicBezTo>
                  <a:cubicBezTo>
                    <a:pt x="862" y="797"/>
                    <a:pt x="864" y="803"/>
                    <a:pt x="863" y="805"/>
                  </a:cubicBezTo>
                  <a:cubicBezTo>
                    <a:pt x="861" y="808"/>
                    <a:pt x="859" y="810"/>
                    <a:pt x="859" y="815"/>
                  </a:cubicBezTo>
                  <a:cubicBezTo>
                    <a:pt x="859" y="818"/>
                    <a:pt x="860" y="824"/>
                    <a:pt x="862" y="824"/>
                  </a:cubicBezTo>
                  <a:cubicBezTo>
                    <a:pt x="864" y="825"/>
                    <a:pt x="870" y="827"/>
                    <a:pt x="873" y="826"/>
                  </a:cubicBezTo>
                  <a:cubicBezTo>
                    <a:pt x="876" y="824"/>
                    <a:pt x="882" y="823"/>
                    <a:pt x="883" y="820"/>
                  </a:cubicBezTo>
                  <a:cubicBezTo>
                    <a:pt x="884" y="819"/>
                    <a:pt x="887" y="812"/>
                    <a:pt x="884" y="810"/>
                  </a:cubicBezTo>
                  <a:cubicBezTo>
                    <a:pt x="881" y="809"/>
                    <a:pt x="879" y="806"/>
                    <a:pt x="878" y="804"/>
                  </a:cubicBezTo>
                  <a:cubicBezTo>
                    <a:pt x="875" y="801"/>
                    <a:pt x="873" y="801"/>
                    <a:pt x="875" y="797"/>
                  </a:cubicBezTo>
                  <a:cubicBezTo>
                    <a:pt x="877" y="793"/>
                    <a:pt x="883" y="788"/>
                    <a:pt x="889" y="788"/>
                  </a:cubicBezTo>
                  <a:cubicBezTo>
                    <a:pt x="895" y="788"/>
                    <a:pt x="894" y="791"/>
                    <a:pt x="898" y="793"/>
                  </a:cubicBezTo>
                  <a:cubicBezTo>
                    <a:pt x="900" y="794"/>
                    <a:pt x="913" y="799"/>
                    <a:pt x="909" y="803"/>
                  </a:cubicBezTo>
                  <a:cubicBezTo>
                    <a:pt x="905" y="808"/>
                    <a:pt x="902" y="807"/>
                    <a:pt x="904" y="813"/>
                  </a:cubicBezTo>
                  <a:cubicBezTo>
                    <a:pt x="904" y="816"/>
                    <a:pt x="905" y="819"/>
                    <a:pt x="905" y="823"/>
                  </a:cubicBezTo>
                  <a:cubicBezTo>
                    <a:pt x="905" y="827"/>
                    <a:pt x="904" y="830"/>
                    <a:pt x="907" y="831"/>
                  </a:cubicBezTo>
                  <a:cubicBezTo>
                    <a:pt x="910" y="833"/>
                    <a:pt x="916" y="835"/>
                    <a:pt x="916" y="839"/>
                  </a:cubicBezTo>
                  <a:cubicBezTo>
                    <a:pt x="916" y="844"/>
                    <a:pt x="915" y="845"/>
                    <a:pt x="912" y="848"/>
                  </a:cubicBezTo>
                  <a:cubicBezTo>
                    <a:pt x="910" y="850"/>
                    <a:pt x="911" y="851"/>
                    <a:pt x="912" y="854"/>
                  </a:cubicBezTo>
                  <a:cubicBezTo>
                    <a:pt x="914" y="857"/>
                    <a:pt x="915" y="859"/>
                    <a:pt x="917" y="861"/>
                  </a:cubicBezTo>
                  <a:cubicBezTo>
                    <a:pt x="918" y="862"/>
                    <a:pt x="925" y="868"/>
                    <a:pt x="926" y="863"/>
                  </a:cubicBezTo>
                  <a:cubicBezTo>
                    <a:pt x="926" y="860"/>
                    <a:pt x="926" y="857"/>
                    <a:pt x="929" y="856"/>
                  </a:cubicBezTo>
                  <a:cubicBezTo>
                    <a:pt x="929" y="856"/>
                    <a:pt x="941" y="854"/>
                    <a:pt x="941" y="855"/>
                  </a:cubicBezTo>
                  <a:cubicBezTo>
                    <a:pt x="941" y="856"/>
                    <a:pt x="941" y="856"/>
                    <a:pt x="942" y="857"/>
                  </a:cubicBezTo>
                  <a:cubicBezTo>
                    <a:pt x="942" y="859"/>
                    <a:pt x="942" y="862"/>
                    <a:pt x="943" y="863"/>
                  </a:cubicBezTo>
                  <a:cubicBezTo>
                    <a:pt x="945" y="863"/>
                    <a:pt x="948" y="863"/>
                    <a:pt x="950" y="864"/>
                  </a:cubicBezTo>
                  <a:cubicBezTo>
                    <a:pt x="952" y="864"/>
                    <a:pt x="957" y="865"/>
                    <a:pt x="959" y="864"/>
                  </a:cubicBezTo>
                  <a:cubicBezTo>
                    <a:pt x="959" y="863"/>
                    <a:pt x="960" y="859"/>
                    <a:pt x="961" y="859"/>
                  </a:cubicBezTo>
                  <a:cubicBezTo>
                    <a:pt x="963" y="858"/>
                    <a:pt x="965" y="858"/>
                    <a:pt x="968" y="858"/>
                  </a:cubicBezTo>
                  <a:cubicBezTo>
                    <a:pt x="970" y="858"/>
                    <a:pt x="972" y="858"/>
                    <a:pt x="972" y="855"/>
                  </a:cubicBezTo>
                  <a:cubicBezTo>
                    <a:pt x="972" y="853"/>
                    <a:pt x="973" y="850"/>
                    <a:pt x="974" y="849"/>
                  </a:cubicBezTo>
                  <a:cubicBezTo>
                    <a:pt x="975" y="847"/>
                    <a:pt x="977" y="845"/>
                    <a:pt x="979" y="843"/>
                  </a:cubicBezTo>
                  <a:cubicBezTo>
                    <a:pt x="980" y="841"/>
                    <a:pt x="982" y="841"/>
                    <a:pt x="984" y="839"/>
                  </a:cubicBezTo>
                  <a:cubicBezTo>
                    <a:pt x="985" y="837"/>
                    <a:pt x="987" y="837"/>
                    <a:pt x="989" y="837"/>
                  </a:cubicBezTo>
                  <a:cubicBezTo>
                    <a:pt x="993" y="837"/>
                    <a:pt x="998" y="836"/>
                    <a:pt x="1002" y="837"/>
                  </a:cubicBezTo>
                  <a:cubicBezTo>
                    <a:pt x="1004" y="838"/>
                    <a:pt x="1011" y="839"/>
                    <a:pt x="1012" y="841"/>
                  </a:cubicBezTo>
                  <a:cubicBezTo>
                    <a:pt x="1013" y="843"/>
                    <a:pt x="1015" y="845"/>
                    <a:pt x="1015" y="847"/>
                  </a:cubicBezTo>
                  <a:cubicBezTo>
                    <a:pt x="1016" y="850"/>
                    <a:pt x="1016" y="852"/>
                    <a:pt x="1018" y="854"/>
                  </a:cubicBezTo>
                  <a:cubicBezTo>
                    <a:pt x="1019" y="854"/>
                    <a:pt x="1019" y="854"/>
                    <a:pt x="1020" y="855"/>
                  </a:cubicBezTo>
                  <a:cubicBezTo>
                    <a:pt x="1023" y="857"/>
                    <a:pt x="1026" y="855"/>
                    <a:pt x="1030" y="856"/>
                  </a:cubicBezTo>
                  <a:cubicBezTo>
                    <a:pt x="1032" y="857"/>
                    <a:pt x="1037" y="859"/>
                    <a:pt x="1037" y="861"/>
                  </a:cubicBezTo>
                  <a:cubicBezTo>
                    <a:pt x="1038" y="864"/>
                    <a:pt x="1037" y="864"/>
                    <a:pt x="1036" y="866"/>
                  </a:cubicBezTo>
                  <a:cubicBezTo>
                    <a:pt x="1035" y="868"/>
                    <a:pt x="1032" y="870"/>
                    <a:pt x="1033" y="872"/>
                  </a:cubicBezTo>
                  <a:cubicBezTo>
                    <a:pt x="1034" y="875"/>
                    <a:pt x="1038" y="875"/>
                    <a:pt x="1041" y="876"/>
                  </a:cubicBezTo>
                  <a:cubicBezTo>
                    <a:pt x="1043" y="877"/>
                    <a:pt x="1048" y="880"/>
                    <a:pt x="1050" y="877"/>
                  </a:cubicBezTo>
                  <a:cubicBezTo>
                    <a:pt x="1051" y="876"/>
                    <a:pt x="1051" y="873"/>
                    <a:pt x="1052" y="872"/>
                  </a:cubicBezTo>
                  <a:cubicBezTo>
                    <a:pt x="1053" y="870"/>
                    <a:pt x="1052" y="865"/>
                    <a:pt x="1054" y="863"/>
                  </a:cubicBezTo>
                  <a:cubicBezTo>
                    <a:pt x="1055" y="862"/>
                    <a:pt x="1059" y="862"/>
                    <a:pt x="1059" y="859"/>
                  </a:cubicBezTo>
                  <a:cubicBezTo>
                    <a:pt x="1059" y="856"/>
                    <a:pt x="1058" y="856"/>
                    <a:pt x="1057" y="853"/>
                  </a:cubicBezTo>
                  <a:cubicBezTo>
                    <a:pt x="1056" y="852"/>
                    <a:pt x="1055" y="851"/>
                    <a:pt x="1054" y="849"/>
                  </a:cubicBezTo>
                  <a:cubicBezTo>
                    <a:pt x="1053" y="847"/>
                    <a:pt x="1051" y="846"/>
                    <a:pt x="1049" y="843"/>
                  </a:cubicBezTo>
                  <a:cubicBezTo>
                    <a:pt x="1048" y="841"/>
                    <a:pt x="1046" y="840"/>
                    <a:pt x="1045" y="838"/>
                  </a:cubicBezTo>
                  <a:cubicBezTo>
                    <a:pt x="1043" y="836"/>
                    <a:pt x="1041" y="832"/>
                    <a:pt x="1041" y="829"/>
                  </a:cubicBezTo>
                  <a:cubicBezTo>
                    <a:pt x="1041" y="827"/>
                    <a:pt x="1042" y="824"/>
                    <a:pt x="1044" y="824"/>
                  </a:cubicBezTo>
                  <a:cubicBezTo>
                    <a:pt x="1045" y="824"/>
                    <a:pt x="1045" y="824"/>
                    <a:pt x="1045" y="824"/>
                  </a:cubicBezTo>
                  <a:cubicBezTo>
                    <a:pt x="1046" y="823"/>
                    <a:pt x="1052" y="820"/>
                    <a:pt x="1051" y="817"/>
                  </a:cubicBezTo>
                  <a:cubicBezTo>
                    <a:pt x="1050" y="816"/>
                    <a:pt x="1049" y="815"/>
                    <a:pt x="1048" y="814"/>
                  </a:cubicBezTo>
                  <a:cubicBezTo>
                    <a:pt x="1047" y="812"/>
                    <a:pt x="1046" y="811"/>
                    <a:pt x="1046" y="808"/>
                  </a:cubicBezTo>
                  <a:cubicBezTo>
                    <a:pt x="1047" y="807"/>
                    <a:pt x="1048" y="804"/>
                    <a:pt x="1047" y="803"/>
                  </a:cubicBezTo>
                  <a:cubicBezTo>
                    <a:pt x="1046" y="801"/>
                    <a:pt x="1046" y="799"/>
                    <a:pt x="1045" y="798"/>
                  </a:cubicBezTo>
                  <a:cubicBezTo>
                    <a:pt x="1043" y="796"/>
                    <a:pt x="1044" y="794"/>
                    <a:pt x="1042" y="792"/>
                  </a:cubicBezTo>
                  <a:cubicBezTo>
                    <a:pt x="1042" y="792"/>
                    <a:pt x="1041" y="787"/>
                    <a:pt x="1040" y="787"/>
                  </a:cubicBezTo>
                  <a:cubicBezTo>
                    <a:pt x="1039" y="787"/>
                    <a:pt x="1037" y="787"/>
                    <a:pt x="1036" y="785"/>
                  </a:cubicBezTo>
                  <a:cubicBezTo>
                    <a:pt x="1034" y="784"/>
                    <a:pt x="1033" y="782"/>
                    <a:pt x="1032" y="780"/>
                  </a:cubicBezTo>
                  <a:cubicBezTo>
                    <a:pt x="1031" y="779"/>
                    <a:pt x="1030" y="776"/>
                    <a:pt x="1030" y="774"/>
                  </a:cubicBezTo>
                  <a:cubicBezTo>
                    <a:pt x="1030" y="772"/>
                    <a:pt x="1030" y="769"/>
                    <a:pt x="1029" y="767"/>
                  </a:cubicBezTo>
                  <a:cubicBezTo>
                    <a:pt x="1029" y="765"/>
                    <a:pt x="1028" y="762"/>
                    <a:pt x="1027" y="761"/>
                  </a:cubicBezTo>
                  <a:cubicBezTo>
                    <a:pt x="1026" y="759"/>
                    <a:pt x="1023" y="757"/>
                    <a:pt x="1023" y="755"/>
                  </a:cubicBezTo>
                  <a:cubicBezTo>
                    <a:pt x="1022" y="753"/>
                    <a:pt x="1020" y="749"/>
                    <a:pt x="1022" y="748"/>
                  </a:cubicBezTo>
                  <a:cubicBezTo>
                    <a:pt x="1024" y="747"/>
                    <a:pt x="1026" y="747"/>
                    <a:pt x="1029" y="746"/>
                  </a:cubicBezTo>
                  <a:cubicBezTo>
                    <a:pt x="1031" y="744"/>
                    <a:pt x="1031" y="744"/>
                    <a:pt x="1032" y="742"/>
                  </a:cubicBezTo>
                  <a:cubicBezTo>
                    <a:pt x="1033" y="741"/>
                    <a:pt x="1036" y="737"/>
                    <a:pt x="1035" y="736"/>
                  </a:cubicBezTo>
                  <a:cubicBezTo>
                    <a:pt x="1034" y="733"/>
                    <a:pt x="1033" y="733"/>
                    <a:pt x="1031" y="731"/>
                  </a:cubicBezTo>
                  <a:cubicBezTo>
                    <a:pt x="1030" y="730"/>
                    <a:pt x="1026" y="727"/>
                    <a:pt x="1026" y="725"/>
                  </a:cubicBezTo>
                  <a:cubicBezTo>
                    <a:pt x="1027" y="723"/>
                    <a:pt x="1027" y="721"/>
                    <a:pt x="1029" y="720"/>
                  </a:cubicBezTo>
                  <a:cubicBezTo>
                    <a:pt x="1030" y="719"/>
                    <a:pt x="1031" y="718"/>
                    <a:pt x="1032" y="717"/>
                  </a:cubicBezTo>
                  <a:cubicBezTo>
                    <a:pt x="1034" y="715"/>
                    <a:pt x="1037" y="712"/>
                    <a:pt x="1040" y="713"/>
                  </a:cubicBezTo>
                  <a:cubicBezTo>
                    <a:pt x="1041" y="714"/>
                    <a:pt x="1044" y="715"/>
                    <a:pt x="1045" y="716"/>
                  </a:cubicBezTo>
                  <a:cubicBezTo>
                    <a:pt x="1047" y="719"/>
                    <a:pt x="1051" y="720"/>
                    <a:pt x="1053" y="723"/>
                  </a:cubicBezTo>
                  <a:cubicBezTo>
                    <a:pt x="1055" y="725"/>
                    <a:pt x="1054" y="726"/>
                    <a:pt x="1055" y="729"/>
                  </a:cubicBezTo>
                  <a:cubicBezTo>
                    <a:pt x="1055" y="731"/>
                    <a:pt x="1055" y="736"/>
                    <a:pt x="1056" y="738"/>
                  </a:cubicBezTo>
                  <a:cubicBezTo>
                    <a:pt x="1057" y="740"/>
                    <a:pt x="1057" y="743"/>
                    <a:pt x="1059" y="744"/>
                  </a:cubicBezTo>
                  <a:cubicBezTo>
                    <a:pt x="1060" y="746"/>
                    <a:pt x="1062" y="748"/>
                    <a:pt x="1064" y="749"/>
                  </a:cubicBezTo>
                  <a:cubicBezTo>
                    <a:pt x="1066" y="749"/>
                    <a:pt x="1071" y="749"/>
                    <a:pt x="1071" y="751"/>
                  </a:cubicBezTo>
                  <a:cubicBezTo>
                    <a:pt x="1072" y="752"/>
                    <a:pt x="1072" y="754"/>
                    <a:pt x="1070" y="755"/>
                  </a:cubicBezTo>
                  <a:cubicBezTo>
                    <a:pt x="1069" y="756"/>
                    <a:pt x="1066" y="758"/>
                    <a:pt x="1065" y="759"/>
                  </a:cubicBezTo>
                  <a:cubicBezTo>
                    <a:pt x="1062" y="761"/>
                    <a:pt x="1058" y="763"/>
                    <a:pt x="1055" y="764"/>
                  </a:cubicBezTo>
                  <a:cubicBezTo>
                    <a:pt x="1052" y="765"/>
                    <a:pt x="1053" y="767"/>
                    <a:pt x="1051" y="770"/>
                  </a:cubicBezTo>
                  <a:cubicBezTo>
                    <a:pt x="1050" y="771"/>
                    <a:pt x="1048" y="775"/>
                    <a:pt x="1047" y="777"/>
                  </a:cubicBezTo>
                  <a:cubicBezTo>
                    <a:pt x="1047" y="778"/>
                    <a:pt x="1045" y="783"/>
                    <a:pt x="1046" y="783"/>
                  </a:cubicBezTo>
                  <a:cubicBezTo>
                    <a:pt x="1048" y="784"/>
                    <a:pt x="1048" y="786"/>
                    <a:pt x="1050" y="788"/>
                  </a:cubicBezTo>
                  <a:cubicBezTo>
                    <a:pt x="1052" y="790"/>
                    <a:pt x="1054" y="790"/>
                    <a:pt x="1057" y="791"/>
                  </a:cubicBezTo>
                  <a:cubicBezTo>
                    <a:pt x="1059" y="792"/>
                    <a:pt x="1062" y="791"/>
                    <a:pt x="1065" y="793"/>
                  </a:cubicBezTo>
                  <a:cubicBezTo>
                    <a:pt x="1066" y="794"/>
                    <a:pt x="1068" y="794"/>
                    <a:pt x="1069" y="795"/>
                  </a:cubicBezTo>
                  <a:cubicBezTo>
                    <a:pt x="1071" y="797"/>
                    <a:pt x="1072" y="800"/>
                    <a:pt x="1074" y="801"/>
                  </a:cubicBezTo>
                  <a:cubicBezTo>
                    <a:pt x="1075" y="802"/>
                    <a:pt x="1076" y="803"/>
                    <a:pt x="1077" y="805"/>
                  </a:cubicBezTo>
                  <a:cubicBezTo>
                    <a:pt x="1078" y="808"/>
                    <a:pt x="1078" y="809"/>
                    <a:pt x="1078" y="812"/>
                  </a:cubicBezTo>
                  <a:cubicBezTo>
                    <a:pt x="1077" y="813"/>
                    <a:pt x="1076" y="814"/>
                    <a:pt x="1076" y="816"/>
                  </a:cubicBezTo>
                  <a:cubicBezTo>
                    <a:pt x="1076" y="818"/>
                    <a:pt x="1077" y="819"/>
                    <a:pt x="1075" y="820"/>
                  </a:cubicBezTo>
                  <a:cubicBezTo>
                    <a:pt x="1074" y="821"/>
                    <a:pt x="1071" y="822"/>
                    <a:pt x="1072" y="824"/>
                  </a:cubicBezTo>
                  <a:cubicBezTo>
                    <a:pt x="1072" y="825"/>
                    <a:pt x="1073" y="825"/>
                    <a:pt x="1073" y="826"/>
                  </a:cubicBezTo>
                  <a:cubicBezTo>
                    <a:pt x="1248" y="751"/>
                    <a:pt x="1447" y="650"/>
                    <a:pt x="1447" y="650"/>
                  </a:cubicBezTo>
                  <a:cubicBezTo>
                    <a:pt x="1457" y="661"/>
                    <a:pt x="1469" y="681"/>
                    <a:pt x="1477" y="696"/>
                  </a:cubicBezTo>
                  <a:cubicBezTo>
                    <a:pt x="1475" y="697"/>
                    <a:pt x="1474" y="697"/>
                    <a:pt x="1472" y="698"/>
                  </a:cubicBezTo>
                  <a:cubicBezTo>
                    <a:pt x="1469" y="701"/>
                    <a:pt x="1465" y="701"/>
                    <a:pt x="1462" y="704"/>
                  </a:cubicBezTo>
                  <a:cubicBezTo>
                    <a:pt x="1458" y="707"/>
                    <a:pt x="1456" y="708"/>
                    <a:pt x="1452" y="711"/>
                  </a:cubicBezTo>
                  <a:cubicBezTo>
                    <a:pt x="1449" y="712"/>
                    <a:pt x="1449" y="714"/>
                    <a:pt x="1446" y="716"/>
                  </a:cubicBezTo>
                  <a:cubicBezTo>
                    <a:pt x="1445" y="718"/>
                    <a:pt x="1444" y="721"/>
                    <a:pt x="1442" y="723"/>
                  </a:cubicBezTo>
                  <a:cubicBezTo>
                    <a:pt x="1440" y="724"/>
                    <a:pt x="1437" y="725"/>
                    <a:pt x="1435" y="727"/>
                  </a:cubicBezTo>
                  <a:cubicBezTo>
                    <a:pt x="1433" y="729"/>
                    <a:pt x="1430" y="730"/>
                    <a:pt x="1428" y="732"/>
                  </a:cubicBezTo>
                  <a:cubicBezTo>
                    <a:pt x="1425" y="735"/>
                    <a:pt x="1423" y="738"/>
                    <a:pt x="1419" y="740"/>
                  </a:cubicBezTo>
                  <a:cubicBezTo>
                    <a:pt x="1417" y="742"/>
                    <a:pt x="1414" y="744"/>
                    <a:pt x="1412" y="748"/>
                  </a:cubicBezTo>
                  <a:cubicBezTo>
                    <a:pt x="1411" y="751"/>
                    <a:pt x="1407" y="755"/>
                    <a:pt x="1407" y="759"/>
                  </a:cubicBezTo>
                  <a:cubicBezTo>
                    <a:pt x="1407" y="762"/>
                    <a:pt x="1407" y="767"/>
                    <a:pt x="1407" y="770"/>
                  </a:cubicBezTo>
                  <a:cubicBezTo>
                    <a:pt x="1406" y="773"/>
                    <a:pt x="1404" y="778"/>
                    <a:pt x="1402" y="780"/>
                  </a:cubicBezTo>
                  <a:cubicBezTo>
                    <a:pt x="1401" y="781"/>
                    <a:pt x="1397" y="785"/>
                    <a:pt x="1397" y="788"/>
                  </a:cubicBezTo>
                  <a:cubicBezTo>
                    <a:pt x="1397" y="791"/>
                    <a:pt x="1397" y="795"/>
                    <a:pt x="1396" y="797"/>
                  </a:cubicBezTo>
                  <a:cubicBezTo>
                    <a:pt x="1395" y="800"/>
                    <a:pt x="1395" y="803"/>
                    <a:pt x="1394" y="806"/>
                  </a:cubicBezTo>
                  <a:cubicBezTo>
                    <a:pt x="1393" y="810"/>
                    <a:pt x="1394" y="815"/>
                    <a:pt x="1392" y="819"/>
                  </a:cubicBezTo>
                  <a:cubicBezTo>
                    <a:pt x="1392" y="822"/>
                    <a:pt x="1393" y="828"/>
                    <a:pt x="1392" y="830"/>
                  </a:cubicBezTo>
                  <a:cubicBezTo>
                    <a:pt x="1390" y="833"/>
                    <a:pt x="1390" y="839"/>
                    <a:pt x="1389" y="844"/>
                  </a:cubicBezTo>
                  <a:cubicBezTo>
                    <a:pt x="1388" y="847"/>
                    <a:pt x="1388" y="850"/>
                    <a:pt x="1387" y="853"/>
                  </a:cubicBezTo>
                  <a:cubicBezTo>
                    <a:pt x="1386" y="856"/>
                    <a:pt x="1382" y="860"/>
                    <a:pt x="1381" y="863"/>
                  </a:cubicBezTo>
                  <a:cubicBezTo>
                    <a:pt x="1380" y="866"/>
                    <a:pt x="1380" y="869"/>
                    <a:pt x="1379" y="872"/>
                  </a:cubicBezTo>
                  <a:cubicBezTo>
                    <a:pt x="1379" y="874"/>
                    <a:pt x="1375" y="881"/>
                    <a:pt x="1375" y="882"/>
                  </a:cubicBezTo>
                  <a:cubicBezTo>
                    <a:pt x="1375" y="886"/>
                    <a:pt x="1374" y="890"/>
                    <a:pt x="1371" y="890"/>
                  </a:cubicBezTo>
                  <a:cubicBezTo>
                    <a:pt x="1369" y="891"/>
                    <a:pt x="1366" y="892"/>
                    <a:pt x="1363" y="893"/>
                  </a:cubicBezTo>
                  <a:cubicBezTo>
                    <a:pt x="1363" y="893"/>
                    <a:pt x="1355" y="895"/>
                    <a:pt x="1355" y="892"/>
                  </a:cubicBezTo>
                  <a:cubicBezTo>
                    <a:pt x="1355" y="890"/>
                    <a:pt x="1355" y="885"/>
                    <a:pt x="1354" y="882"/>
                  </a:cubicBezTo>
                  <a:cubicBezTo>
                    <a:pt x="1353" y="879"/>
                    <a:pt x="1351" y="877"/>
                    <a:pt x="1349" y="882"/>
                  </a:cubicBezTo>
                  <a:cubicBezTo>
                    <a:pt x="1347" y="884"/>
                    <a:pt x="1346" y="886"/>
                    <a:pt x="1345" y="890"/>
                  </a:cubicBezTo>
                  <a:cubicBezTo>
                    <a:pt x="1344" y="894"/>
                    <a:pt x="1344" y="896"/>
                    <a:pt x="1343" y="899"/>
                  </a:cubicBezTo>
                  <a:cubicBezTo>
                    <a:pt x="1342" y="902"/>
                    <a:pt x="1341" y="904"/>
                    <a:pt x="1339" y="906"/>
                  </a:cubicBezTo>
                  <a:cubicBezTo>
                    <a:pt x="1338" y="908"/>
                    <a:pt x="1332" y="913"/>
                    <a:pt x="1330" y="913"/>
                  </a:cubicBezTo>
                  <a:cubicBezTo>
                    <a:pt x="1325" y="915"/>
                    <a:pt x="1324" y="918"/>
                    <a:pt x="1321" y="921"/>
                  </a:cubicBezTo>
                  <a:cubicBezTo>
                    <a:pt x="1317" y="925"/>
                    <a:pt x="1314" y="927"/>
                    <a:pt x="1310" y="930"/>
                  </a:cubicBezTo>
                  <a:cubicBezTo>
                    <a:pt x="1306" y="932"/>
                    <a:pt x="1300" y="933"/>
                    <a:pt x="1298" y="936"/>
                  </a:cubicBezTo>
                  <a:cubicBezTo>
                    <a:pt x="1295" y="938"/>
                    <a:pt x="1292" y="940"/>
                    <a:pt x="1291" y="942"/>
                  </a:cubicBezTo>
                  <a:cubicBezTo>
                    <a:pt x="1289" y="943"/>
                    <a:pt x="1284" y="949"/>
                    <a:pt x="1282" y="948"/>
                  </a:cubicBezTo>
                  <a:cubicBezTo>
                    <a:pt x="1278" y="947"/>
                    <a:pt x="1279" y="945"/>
                    <a:pt x="1275" y="943"/>
                  </a:cubicBezTo>
                  <a:cubicBezTo>
                    <a:pt x="1274" y="943"/>
                    <a:pt x="1273" y="942"/>
                    <a:pt x="1272" y="942"/>
                  </a:cubicBezTo>
                  <a:cubicBezTo>
                    <a:pt x="1268" y="940"/>
                    <a:pt x="1266" y="941"/>
                    <a:pt x="1262" y="940"/>
                  </a:cubicBezTo>
                  <a:cubicBezTo>
                    <a:pt x="1259" y="939"/>
                    <a:pt x="1254" y="938"/>
                    <a:pt x="1252" y="940"/>
                  </a:cubicBezTo>
                  <a:cubicBezTo>
                    <a:pt x="1251" y="940"/>
                    <a:pt x="1250" y="941"/>
                    <a:pt x="1249" y="941"/>
                  </a:cubicBezTo>
                  <a:cubicBezTo>
                    <a:pt x="1245" y="943"/>
                    <a:pt x="1243" y="944"/>
                    <a:pt x="1240" y="946"/>
                  </a:cubicBezTo>
                  <a:cubicBezTo>
                    <a:pt x="1236" y="948"/>
                    <a:pt x="1231" y="950"/>
                    <a:pt x="1227" y="951"/>
                  </a:cubicBezTo>
                  <a:cubicBezTo>
                    <a:pt x="1221" y="953"/>
                    <a:pt x="1215" y="955"/>
                    <a:pt x="1210" y="956"/>
                  </a:cubicBezTo>
                  <a:cubicBezTo>
                    <a:pt x="1205" y="957"/>
                    <a:pt x="1203" y="957"/>
                    <a:pt x="1199" y="959"/>
                  </a:cubicBezTo>
                  <a:cubicBezTo>
                    <a:pt x="1195" y="961"/>
                    <a:pt x="1191" y="963"/>
                    <a:pt x="1188" y="966"/>
                  </a:cubicBezTo>
                  <a:cubicBezTo>
                    <a:pt x="1186" y="968"/>
                    <a:pt x="1186" y="970"/>
                    <a:pt x="1183" y="973"/>
                  </a:cubicBezTo>
                  <a:cubicBezTo>
                    <a:pt x="1180" y="976"/>
                    <a:pt x="1178" y="976"/>
                    <a:pt x="1173" y="978"/>
                  </a:cubicBezTo>
                  <a:cubicBezTo>
                    <a:pt x="1171" y="979"/>
                    <a:pt x="1168" y="980"/>
                    <a:pt x="1165" y="981"/>
                  </a:cubicBezTo>
                  <a:cubicBezTo>
                    <a:pt x="1160" y="982"/>
                    <a:pt x="1157" y="982"/>
                    <a:pt x="1152" y="983"/>
                  </a:cubicBezTo>
                  <a:cubicBezTo>
                    <a:pt x="1148" y="984"/>
                    <a:pt x="1145" y="984"/>
                    <a:pt x="1141" y="985"/>
                  </a:cubicBezTo>
                  <a:cubicBezTo>
                    <a:pt x="1139" y="985"/>
                    <a:pt x="1130" y="986"/>
                    <a:pt x="1128" y="987"/>
                  </a:cubicBezTo>
                  <a:cubicBezTo>
                    <a:pt x="1124" y="990"/>
                    <a:pt x="1118" y="988"/>
                    <a:pt x="1115" y="991"/>
                  </a:cubicBezTo>
                  <a:cubicBezTo>
                    <a:pt x="1112" y="993"/>
                    <a:pt x="1107" y="996"/>
                    <a:pt x="1103" y="1000"/>
                  </a:cubicBezTo>
                  <a:cubicBezTo>
                    <a:pt x="1102" y="1002"/>
                    <a:pt x="1102" y="1004"/>
                    <a:pt x="1100" y="1006"/>
                  </a:cubicBezTo>
                  <a:cubicBezTo>
                    <a:pt x="1097" y="1008"/>
                    <a:pt x="1096" y="1010"/>
                    <a:pt x="1093" y="1012"/>
                  </a:cubicBezTo>
                  <a:cubicBezTo>
                    <a:pt x="1090" y="1015"/>
                    <a:pt x="1088" y="1015"/>
                    <a:pt x="1085" y="1017"/>
                  </a:cubicBezTo>
                  <a:cubicBezTo>
                    <a:pt x="1082" y="1018"/>
                    <a:pt x="1080" y="1019"/>
                    <a:pt x="1077" y="1020"/>
                  </a:cubicBezTo>
                  <a:cubicBezTo>
                    <a:pt x="1075" y="1021"/>
                    <a:pt x="1070" y="1021"/>
                    <a:pt x="1066" y="1022"/>
                  </a:cubicBezTo>
                  <a:cubicBezTo>
                    <a:pt x="1063" y="1024"/>
                    <a:pt x="1058" y="1023"/>
                    <a:pt x="1054" y="1024"/>
                  </a:cubicBezTo>
                  <a:cubicBezTo>
                    <a:pt x="1051" y="1025"/>
                    <a:pt x="1048" y="1026"/>
                    <a:pt x="1045" y="1028"/>
                  </a:cubicBezTo>
                  <a:cubicBezTo>
                    <a:pt x="1042" y="1029"/>
                    <a:pt x="1039" y="1031"/>
                    <a:pt x="1035" y="1032"/>
                  </a:cubicBezTo>
                  <a:cubicBezTo>
                    <a:pt x="1033" y="1033"/>
                    <a:pt x="1029" y="1034"/>
                    <a:pt x="1026" y="1036"/>
                  </a:cubicBezTo>
                  <a:cubicBezTo>
                    <a:pt x="1023" y="1037"/>
                    <a:pt x="1021" y="1039"/>
                    <a:pt x="1018" y="1040"/>
                  </a:cubicBezTo>
                  <a:cubicBezTo>
                    <a:pt x="1015" y="1041"/>
                    <a:pt x="1010" y="1042"/>
                    <a:pt x="1007" y="1045"/>
                  </a:cubicBezTo>
                  <a:cubicBezTo>
                    <a:pt x="1005" y="1047"/>
                    <a:pt x="1002" y="1048"/>
                    <a:pt x="1001" y="1051"/>
                  </a:cubicBezTo>
                  <a:cubicBezTo>
                    <a:pt x="1001" y="1053"/>
                    <a:pt x="1000" y="1059"/>
                    <a:pt x="999" y="1060"/>
                  </a:cubicBezTo>
                  <a:cubicBezTo>
                    <a:pt x="997" y="1060"/>
                    <a:pt x="992" y="1062"/>
                    <a:pt x="991" y="1064"/>
                  </a:cubicBezTo>
                  <a:cubicBezTo>
                    <a:pt x="990" y="1066"/>
                    <a:pt x="989" y="1069"/>
                    <a:pt x="988" y="1072"/>
                  </a:cubicBezTo>
                  <a:cubicBezTo>
                    <a:pt x="987" y="1074"/>
                    <a:pt x="985" y="1079"/>
                    <a:pt x="982" y="1081"/>
                  </a:cubicBezTo>
                  <a:cubicBezTo>
                    <a:pt x="980" y="1083"/>
                    <a:pt x="977" y="1087"/>
                    <a:pt x="977" y="1090"/>
                  </a:cubicBezTo>
                  <a:cubicBezTo>
                    <a:pt x="977" y="1094"/>
                    <a:pt x="977" y="1097"/>
                    <a:pt x="977" y="1101"/>
                  </a:cubicBezTo>
                  <a:cubicBezTo>
                    <a:pt x="977" y="1104"/>
                    <a:pt x="975" y="1113"/>
                    <a:pt x="977" y="1116"/>
                  </a:cubicBezTo>
                  <a:cubicBezTo>
                    <a:pt x="978" y="1118"/>
                    <a:pt x="979" y="1122"/>
                    <a:pt x="978" y="1126"/>
                  </a:cubicBezTo>
                  <a:cubicBezTo>
                    <a:pt x="977" y="1128"/>
                    <a:pt x="976" y="1134"/>
                    <a:pt x="976" y="1137"/>
                  </a:cubicBezTo>
                  <a:cubicBezTo>
                    <a:pt x="976" y="1141"/>
                    <a:pt x="976" y="1146"/>
                    <a:pt x="975" y="1149"/>
                  </a:cubicBezTo>
                  <a:cubicBezTo>
                    <a:pt x="973" y="1152"/>
                    <a:pt x="971" y="1155"/>
                    <a:pt x="967" y="1156"/>
                  </a:cubicBezTo>
                  <a:cubicBezTo>
                    <a:pt x="964" y="1157"/>
                    <a:pt x="961" y="1157"/>
                    <a:pt x="959" y="1160"/>
                  </a:cubicBezTo>
                  <a:cubicBezTo>
                    <a:pt x="956" y="1165"/>
                    <a:pt x="951" y="1165"/>
                    <a:pt x="946" y="1169"/>
                  </a:cubicBezTo>
                  <a:cubicBezTo>
                    <a:pt x="944" y="1169"/>
                    <a:pt x="940" y="1170"/>
                    <a:pt x="939" y="1170"/>
                  </a:cubicBezTo>
                  <a:cubicBezTo>
                    <a:pt x="937" y="1173"/>
                    <a:pt x="934" y="1172"/>
                    <a:pt x="931" y="1174"/>
                  </a:cubicBezTo>
                  <a:cubicBezTo>
                    <a:pt x="929" y="1177"/>
                    <a:pt x="926" y="1177"/>
                    <a:pt x="925" y="1180"/>
                  </a:cubicBezTo>
                  <a:cubicBezTo>
                    <a:pt x="923" y="1183"/>
                    <a:pt x="921" y="1185"/>
                    <a:pt x="919" y="1188"/>
                  </a:cubicBezTo>
                  <a:cubicBezTo>
                    <a:pt x="916" y="1190"/>
                    <a:pt x="916" y="1193"/>
                    <a:pt x="914" y="1197"/>
                  </a:cubicBezTo>
                  <a:cubicBezTo>
                    <a:pt x="914" y="1198"/>
                    <a:pt x="913" y="1199"/>
                    <a:pt x="913" y="1200"/>
                  </a:cubicBezTo>
                  <a:cubicBezTo>
                    <a:pt x="911" y="1203"/>
                    <a:pt x="909" y="1207"/>
                    <a:pt x="908" y="1210"/>
                  </a:cubicBezTo>
                  <a:cubicBezTo>
                    <a:pt x="907" y="1213"/>
                    <a:pt x="904" y="1218"/>
                    <a:pt x="902" y="1221"/>
                  </a:cubicBezTo>
                  <a:cubicBezTo>
                    <a:pt x="899" y="1223"/>
                    <a:pt x="897" y="1225"/>
                    <a:pt x="895" y="1227"/>
                  </a:cubicBezTo>
                  <a:cubicBezTo>
                    <a:pt x="894" y="1229"/>
                    <a:pt x="892" y="1234"/>
                    <a:pt x="891" y="1236"/>
                  </a:cubicBezTo>
                  <a:cubicBezTo>
                    <a:pt x="890" y="1238"/>
                    <a:pt x="889" y="1242"/>
                    <a:pt x="887" y="1244"/>
                  </a:cubicBezTo>
                  <a:cubicBezTo>
                    <a:pt x="885" y="1246"/>
                    <a:pt x="882" y="1249"/>
                    <a:pt x="882" y="1253"/>
                  </a:cubicBezTo>
                  <a:cubicBezTo>
                    <a:pt x="882" y="1257"/>
                    <a:pt x="881" y="1259"/>
                    <a:pt x="881" y="1263"/>
                  </a:cubicBezTo>
                  <a:cubicBezTo>
                    <a:pt x="881" y="1270"/>
                    <a:pt x="880" y="1275"/>
                    <a:pt x="880" y="1282"/>
                  </a:cubicBezTo>
                  <a:cubicBezTo>
                    <a:pt x="880" y="1286"/>
                    <a:pt x="880" y="1290"/>
                    <a:pt x="879" y="1294"/>
                  </a:cubicBezTo>
                  <a:cubicBezTo>
                    <a:pt x="878" y="1298"/>
                    <a:pt x="878" y="1300"/>
                    <a:pt x="876" y="1304"/>
                  </a:cubicBezTo>
                  <a:cubicBezTo>
                    <a:pt x="874" y="1307"/>
                    <a:pt x="873" y="1311"/>
                    <a:pt x="871" y="1313"/>
                  </a:cubicBezTo>
                  <a:cubicBezTo>
                    <a:pt x="868" y="1315"/>
                    <a:pt x="862" y="1316"/>
                    <a:pt x="859" y="1319"/>
                  </a:cubicBezTo>
                  <a:cubicBezTo>
                    <a:pt x="857" y="1321"/>
                    <a:pt x="858" y="1322"/>
                    <a:pt x="859" y="1326"/>
                  </a:cubicBezTo>
                  <a:cubicBezTo>
                    <a:pt x="859" y="1329"/>
                    <a:pt x="861" y="1333"/>
                    <a:pt x="861" y="1337"/>
                  </a:cubicBezTo>
                  <a:cubicBezTo>
                    <a:pt x="861" y="1341"/>
                    <a:pt x="859" y="1344"/>
                    <a:pt x="859" y="1348"/>
                  </a:cubicBezTo>
                  <a:cubicBezTo>
                    <a:pt x="859" y="1352"/>
                    <a:pt x="858" y="1353"/>
                    <a:pt x="857" y="1357"/>
                  </a:cubicBezTo>
                  <a:cubicBezTo>
                    <a:pt x="856" y="1360"/>
                    <a:pt x="856" y="1365"/>
                    <a:pt x="856" y="1367"/>
                  </a:cubicBezTo>
                  <a:cubicBezTo>
                    <a:pt x="856" y="1371"/>
                    <a:pt x="855" y="1377"/>
                    <a:pt x="856" y="1380"/>
                  </a:cubicBezTo>
                  <a:cubicBezTo>
                    <a:pt x="857" y="1384"/>
                    <a:pt x="857" y="1388"/>
                    <a:pt x="855" y="1391"/>
                  </a:cubicBezTo>
                  <a:cubicBezTo>
                    <a:pt x="854" y="1393"/>
                    <a:pt x="853" y="1399"/>
                    <a:pt x="851" y="1400"/>
                  </a:cubicBezTo>
                  <a:cubicBezTo>
                    <a:pt x="850" y="1402"/>
                    <a:pt x="848" y="1404"/>
                    <a:pt x="846" y="1406"/>
                  </a:cubicBezTo>
                  <a:cubicBezTo>
                    <a:pt x="843" y="1409"/>
                    <a:pt x="844" y="1412"/>
                    <a:pt x="841" y="1416"/>
                  </a:cubicBezTo>
                  <a:cubicBezTo>
                    <a:pt x="838" y="1420"/>
                    <a:pt x="836" y="1424"/>
                    <a:pt x="834" y="1428"/>
                  </a:cubicBezTo>
                  <a:cubicBezTo>
                    <a:pt x="832" y="1431"/>
                    <a:pt x="831" y="1433"/>
                    <a:pt x="829" y="1436"/>
                  </a:cubicBezTo>
                  <a:cubicBezTo>
                    <a:pt x="827" y="1439"/>
                    <a:pt x="824" y="1442"/>
                    <a:pt x="823" y="1445"/>
                  </a:cubicBezTo>
                  <a:cubicBezTo>
                    <a:pt x="822" y="1448"/>
                    <a:pt x="821" y="1452"/>
                    <a:pt x="820" y="1456"/>
                  </a:cubicBezTo>
                  <a:cubicBezTo>
                    <a:pt x="819" y="1458"/>
                    <a:pt x="816" y="1463"/>
                    <a:pt x="815" y="1466"/>
                  </a:cubicBezTo>
                  <a:cubicBezTo>
                    <a:pt x="815" y="1470"/>
                    <a:pt x="814" y="1474"/>
                    <a:pt x="818" y="1471"/>
                  </a:cubicBezTo>
                  <a:cubicBezTo>
                    <a:pt x="821" y="1469"/>
                    <a:pt x="823" y="1467"/>
                    <a:pt x="825" y="1464"/>
                  </a:cubicBezTo>
                  <a:cubicBezTo>
                    <a:pt x="828" y="1461"/>
                    <a:pt x="831" y="1460"/>
                    <a:pt x="833" y="1456"/>
                  </a:cubicBezTo>
                  <a:cubicBezTo>
                    <a:pt x="836" y="1452"/>
                    <a:pt x="842" y="1448"/>
                    <a:pt x="843" y="1442"/>
                  </a:cubicBezTo>
                  <a:cubicBezTo>
                    <a:pt x="844" y="1438"/>
                    <a:pt x="846" y="1436"/>
                    <a:pt x="847" y="1432"/>
                  </a:cubicBezTo>
                  <a:cubicBezTo>
                    <a:pt x="849" y="1429"/>
                    <a:pt x="850" y="1426"/>
                    <a:pt x="851" y="1422"/>
                  </a:cubicBezTo>
                  <a:cubicBezTo>
                    <a:pt x="854" y="1418"/>
                    <a:pt x="856" y="1413"/>
                    <a:pt x="857" y="1408"/>
                  </a:cubicBezTo>
                  <a:cubicBezTo>
                    <a:pt x="858" y="1404"/>
                    <a:pt x="861" y="1401"/>
                    <a:pt x="862" y="1397"/>
                  </a:cubicBezTo>
                  <a:cubicBezTo>
                    <a:pt x="863" y="1393"/>
                    <a:pt x="865" y="1392"/>
                    <a:pt x="866" y="1387"/>
                  </a:cubicBezTo>
                  <a:cubicBezTo>
                    <a:pt x="867" y="1383"/>
                    <a:pt x="867" y="1379"/>
                    <a:pt x="869" y="1375"/>
                  </a:cubicBezTo>
                  <a:cubicBezTo>
                    <a:pt x="871" y="1372"/>
                    <a:pt x="872" y="1368"/>
                    <a:pt x="873" y="1365"/>
                  </a:cubicBezTo>
                  <a:cubicBezTo>
                    <a:pt x="874" y="1361"/>
                    <a:pt x="875" y="1355"/>
                    <a:pt x="878" y="1352"/>
                  </a:cubicBezTo>
                  <a:cubicBezTo>
                    <a:pt x="881" y="1348"/>
                    <a:pt x="880" y="1346"/>
                    <a:pt x="881" y="1341"/>
                  </a:cubicBezTo>
                  <a:cubicBezTo>
                    <a:pt x="882" y="1338"/>
                    <a:pt x="882" y="1333"/>
                    <a:pt x="885" y="1330"/>
                  </a:cubicBezTo>
                  <a:cubicBezTo>
                    <a:pt x="885" y="1329"/>
                    <a:pt x="885" y="1329"/>
                    <a:pt x="885" y="1328"/>
                  </a:cubicBezTo>
                  <a:cubicBezTo>
                    <a:pt x="888" y="1325"/>
                    <a:pt x="890" y="1322"/>
                    <a:pt x="891" y="1319"/>
                  </a:cubicBezTo>
                  <a:cubicBezTo>
                    <a:pt x="892" y="1318"/>
                    <a:pt x="893" y="1313"/>
                    <a:pt x="895" y="1311"/>
                  </a:cubicBezTo>
                  <a:cubicBezTo>
                    <a:pt x="897" y="1308"/>
                    <a:pt x="899" y="1302"/>
                    <a:pt x="899" y="1298"/>
                  </a:cubicBezTo>
                  <a:cubicBezTo>
                    <a:pt x="899" y="1296"/>
                    <a:pt x="901" y="1288"/>
                    <a:pt x="903" y="1287"/>
                  </a:cubicBezTo>
                  <a:cubicBezTo>
                    <a:pt x="906" y="1284"/>
                    <a:pt x="909" y="1283"/>
                    <a:pt x="912" y="1280"/>
                  </a:cubicBezTo>
                  <a:cubicBezTo>
                    <a:pt x="914" y="1277"/>
                    <a:pt x="915" y="1273"/>
                    <a:pt x="918" y="1269"/>
                  </a:cubicBezTo>
                  <a:cubicBezTo>
                    <a:pt x="921" y="1266"/>
                    <a:pt x="923" y="1262"/>
                    <a:pt x="926" y="1259"/>
                  </a:cubicBezTo>
                  <a:cubicBezTo>
                    <a:pt x="928" y="1257"/>
                    <a:pt x="931" y="1255"/>
                    <a:pt x="932" y="1251"/>
                  </a:cubicBezTo>
                  <a:cubicBezTo>
                    <a:pt x="933" y="1249"/>
                    <a:pt x="935" y="1245"/>
                    <a:pt x="937" y="1244"/>
                  </a:cubicBezTo>
                  <a:cubicBezTo>
                    <a:pt x="942" y="1241"/>
                    <a:pt x="952" y="1234"/>
                    <a:pt x="955" y="1228"/>
                  </a:cubicBezTo>
                  <a:cubicBezTo>
                    <a:pt x="958" y="1222"/>
                    <a:pt x="965" y="1220"/>
                    <a:pt x="970" y="1215"/>
                  </a:cubicBezTo>
                  <a:cubicBezTo>
                    <a:pt x="974" y="1211"/>
                    <a:pt x="979" y="1208"/>
                    <a:pt x="982" y="1205"/>
                  </a:cubicBezTo>
                  <a:cubicBezTo>
                    <a:pt x="988" y="1199"/>
                    <a:pt x="995" y="1194"/>
                    <a:pt x="1001" y="1187"/>
                  </a:cubicBezTo>
                  <a:cubicBezTo>
                    <a:pt x="1006" y="1182"/>
                    <a:pt x="1010" y="1178"/>
                    <a:pt x="1015" y="1174"/>
                  </a:cubicBezTo>
                  <a:cubicBezTo>
                    <a:pt x="1020" y="1169"/>
                    <a:pt x="1023" y="1168"/>
                    <a:pt x="1028" y="1163"/>
                  </a:cubicBezTo>
                  <a:cubicBezTo>
                    <a:pt x="1030" y="1159"/>
                    <a:pt x="1034" y="1157"/>
                    <a:pt x="1037" y="1153"/>
                  </a:cubicBezTo>
                  <a:cubicBezTo>
                    <a:pt x="1041" y="1150"/>
                    <a:pt x="1044" y="1147"/>
                    <a:pt x="1047" y="1143"/>
                  </a:cubicBezTo>
                  <a:cubicBezTo>
                    <a:pt x="1049" y="1141"/>
                    <a:pt x="1050" y="1136"/>
                    <a:pt x="1053" y="1135"/>
                  </a:cubicBezTo>
                  <a:cubicBezTo>
                    <a:pt x="1055" y="1134"/>
                    <a:pt x="1060" y="1129"/>
                    <a:pt x="1064" y="1129"/>
                  </a:cubicBezTo>
                  <a:cubicBezTo>
                    <a:pt x="1070" y="1129"/>
                    <a:pt x="1074" y="1126"/>
                    <a:pt x="1078" y="1124"/>
                  </a:cubicBezTo>
                  <a:cubicBezTo>
                    <a:pt x="1081" y="1123"/>
                    <a:pt x="1084" y="1121"/>
                    <a:pt x="1087" y="1121"/>
                  </a:cubicBezTo>
                  <a:cubicBezTo>
                    <a:pt x="1090" y="1120"/>
                    <a:pt x="1097" y="1119"/>
                    <a:pt x="1100" y="1118"/>
                  </a:cubicBezTo>
                  <a:cubicBezTo>
                    <a:pt x="1103" y="1116"/>
                    <a:pt x="1105" y="1117"/>
                    <a:pt x="1109" y="1116"/>
                  </a:cubicBezTo>
                  <a:cubicBezTo>
                    <a:pt x="1113" y="1115"/>
                    <a:pt x="1121" y="1114"/>
                    <a:pt x="1125" y="1115"/>
                  </a:cubicBezTo>
                  <a:cubicBezTo>
                    <a:pt x="1129" y="1116"/>
                    <a:pt x="1133" y="1117"/>
                    <a:pt x="1137" y="1117"/>
                  </a:cubicBezTo>
                  <a:cubicBezTo>
                    <a:pt x="1143" y="1117"/>
                    <a:pt x="1150" y="1117"/>
                    <a:pt x="1155" y="1119"/>
                  </a:cubicBezTo>
                  <a:cubicBezTo>
                    <a:pt x="1157" y="1119"/>
                    <a:pt x="1161" y="1121"/>
                    <a:pt x="1163" y="1122"/>
                  </a:cubicBezTo>
                  <a:cubicBezTo>
                    <a:pt x="1166" y="1125"/>
                    <a:pt x="1169" y="1126"/>
                    <a:pt x="1175" y="1128"/>
                  </a:cubicBezTo>
                  <a:cubicBezTo>
                    <a:pt x="1177" y="1130"/>
                    <a:pt x="1177" y="1130"/>
                    <a:pt x="1177" y="1130"/>
                  </a:cubicBezTo>
                  <a:cubicBezTo>
                    <a:pt x="1177" y="1132"/>
                    <a:pt x="1174" y="1136"/>
                    <a:pt x="1175" y="1137"/>
                  </a:cubicBezTo>
                  <a:cubicBezTo>
                    <a:pt x="1175" y="1138"/>
                    <a:pt x="1177" y="1140"/>
                    <a:pt x="1179" y="1142"/>
                  </a:cubicBezTo>
                  <a:cubicBezTo>
                    <a:pt x="1181" y="1143"/>
                    <a:pt x="1182" y="1145"/>
                    <a:pt x="1184" y="1147"/>
                  </a:cubicBezTo>
                  <a:cubicBezTo>
                    <a:pt x="1185" y="1148"/>
                    <a:pt x="1185" y="1150"/>
                    <a:pt x="1186" y="1152"/>
                  </a:cubicBezTo>
                  <a:cubicBezTo>
                    <a:pt x="1186" y="1154"/>
                    <a:pt x="1187" y="1157"/>
                    <a:pt x="1187" y="1158"/>
                  </a:cubicBezTo>
                  <a:cubicBezTo>
                    <a:pt x="1186" y="1161"/>
                    <a:pt x="1186" y="1163"/>
                    <a:pt x="1185" y="1165"/>
                  </a:cubicBezTo>
                  <a:cubicBezTo>
                    <a:pt x="1184" y="1167"/>
                    <a:pt x="1184" y="1170"/>
                    <a:pt x="1183" y="1172"/>
                  </a:cubicBezTo>
                  <a:cubicBezTo>
                    <a:pt x="1181" y="1175"/>
                    <a:pt x="1181" y="1179"/>
                    <a:pt x="1179" y="1182"/>
                  </a:cubicBezTo>
                  <a:cubicBezTo>
                    <a:pt x="1178" y="1185"/>
                    <a:pt x="1177" y="1187"/>
                    <a:pt x="1175" y="1189"/>
                  </a:cubicBezTo>
                  <a:cubicBezTo>
                    <a:pt x="1173" y="1192"/>
                    <a:pt x="1170" y="1194"/>
                    <a:pt x="1168" y="1196"/>
                  </a:cubicBezTo>
                  <a:cubicBezTo>
                    <a:pt x="1166" y="1200"/>
                    <a:pt x="1162" y="1204"/>
                    <a:pt x="1160" y="1206"/>
                  </a:cubicBezTo>
                  <a:cubicBezTo>
                    <a:pt x="1159" y="1208"/>
                    <a:pt x="1157" y="1210"/>
                    <a:pt x="1156" y="1211"/>
                  </a:cubicBezTo>
                  <a:cubicBezTo>
                    <a:pt x="1155" y="1212"/>
                    <a:pt x="1152" y="1216"/>
                    <a:pt x="1152" y="1218"/>
                  </a:cubicBezTo>
                  <a:cubicBezTo>
                    <a:pt x="1152" y="1222"/>
                    <a:pt x="1151" y="1224"/>
                    <a:pt x="1150" y="1226"/>
                  </a:cubicBezTo>
                  <a:cubicBezTo>
                    <a:pt x="1149" y="1229"/>
                    <a:pt x="1147" y="1232"/>
                    <a:pt x="1145" y="1233"/>
                  </a:cubicBezTo>
                  <a:cubicBezTo>
                    <a:pt x="1143" y="1234"/>
                    <a:pt x="1142" y="1235"/>
                    <a:pt x="1139" y="1235"/>
                  </a:cubicBezTo>
                  <a:cubicBezTo>
                    <a:pt x="1136" y="1236"/>
                    <a:pt x="1134" y="1237"/>
                    <a:pt x="1131" y="1237"/>
                  </a:cubicBezTo>
                  <a:cubicBezTo>
                    <a:pt x="1129" y="1237"/>
                    <a:pt x="1125" y="1237"/>
                    <a:pt x="1123" y="1236"/>
                  </a:cubicBezTo>
                  <a:cubicBezTo>
                    <a:pt x="1121" y="1236"/>
                    <a:pt x="1117" y="1235"/>
                    <a:pt x="1114" y="1235"/>
                  </a:cubicBezTo>
                  <a:cubicBezTo>
                    <a:pt x="1110" y="1235"/>
                    <a:pt x="1108" y="1235"/>
                    <a:pt x="1104" y="1236"/>
                  </a:cubicBezTo>
                  <a:cubicBezTo>
                    <a:pt x="1101" y="1237"/>
                    <a:pt x="1102" y="1239"/>
                    <a:pt x="1100" y="1239"/>
                  </a:cubicBezTo>
                  <a:cubicBezTo>
                    <a:pt x="1097" y="1240"/>
                    <a:pt x="1095" y="1241"/>
                    <a:pt x="1092" y="1242"/>
                  </a:cubicBezTo>
                  <a:cubicBezTo>
                    <a:pt x="1091" y="1243"/>
                    <a:pt x="1087" y="1243"/>
                    <a:pt x="1086" y="1245"/>
                  </a:cubicBezTo>
                  <a:cubicBezTo>
                    <a:pt x="1084" y="1247"/>
                    <a:pt x="1081" y="1249"/>
                    <a:pt x="1080" y="1250"/>
                  </a:cubicBezTo>
                  <a:cubicBezTo>
                    <a:pt x="1079" y="1250"/>
                    <a:pt x="1074" y="1253"/>
                    <a:pt x="1074" y="1254"/>
                  </a:cubicBezTo>
                  <a:cubicBezTo>
                    <a:pt x="1074" y="1255"/>
                    <a:pt x="1074" y="1255"/>
                    <a:pt x="1074" y="1256"/>
                  </a:cubicBezTo>
                  <a:cubicBezTo>
                    <a:pt x="1074" y="1258"/>
                    <a:pt x="1073" y="1259"/>
                    <a:pt x="1073" y="1259"/>
                  </a:cubicBezTo>
                  <a:cubicBezTo>
                    <a:pt x="1071" y="1260"/>
                    <a:pt x="1069" y="1261"/>
                    <a:pt x="1067" y="1262"/>
                  </a:cubicBezTo>
                  <a:cubicBezTo>
                    <a:pt x="1064" y="1263"/>
                    <a:pt x="1064" y="1265"/>
                    <a:pt x="1061" y="1267"/>
                  </a:cubicBezTo>
                  <a:cubicBezTo>
                    <a:pt x="1060" y="1269"/>
                    <a:pt x="1058" y="1270"/>
                    <a:pt x="1056" y="1271"/>
                  </a:cubicBezTo>
                  <a:cubicBezTo>
                    <a:pt x="1055" y="1272"/>
                    <a:pt x="1051" y="1274"/>
                    <a:pt x="1051" y="1276"/>
                  </a:cubicBezTo>
                  <a:cubicBezTo>
                    <a:pt x="1050" y="1279"/>
                    <a:pt x="1049" y="1281"/>
                    <a:pt x="1046" y="1282"/>
                  </a:cubicBezTo>
                  <a:cubicBezTo>
                    <a:pt x="1041" y="1284"/>
                    <a:pt x="1043" y="1284"/>
                    <a:pt x="1042" y="1288"/>
                  </a:cubicBezTo>
                  <a:cubicBezTo>
                    <a:pt x="1041" y="1292"/>
                    <a:pt x="1038" y="1289"/>
                    <a:pt x="1036" y="1291"/>
                  </a:cubicBezTo>
                  <a:cubicBezTo>
                    <a:pt x="1034" y="1292"/>
                    <a:pt x="1033" y="1296"/>
                    <a:pt x="1030" y="1297"/>
                  </a:cubicBezTo>
                  <a:cubicBezTo>
                    <a:pt x="1029" y="1297"/>
                    <a:pt x="1021" y="1298"/>
                    <a:pt x="1022" y="1301"/>
                  </a:cubicBezTo>
                  <a:cubicBezTo>
                    <a:pt x="1022" y="1302"/>
                    <a:pt x="1022" y="1307"/>
                    <a:pt x="1019" y="1306"/>
                  </a:cubicBezTo>
                  <a:cubicBezTo>
                    <a:pt x="1018" y="1306"/>
                    <a:pt x="1017" y="1306"/>
                    <a:pt x="1016" y="1306"/>
                  </a:cubicBezTo>
                  <a:cubicBezTo>
                    <a:pt x="1000" y="1297"/>
                    <a:pt x="1000" y="1297"/>
                    <a:pt x="1000" y="1297"/>
                  </a:cubicBezTo>
                  <a:cubicBezTo>
                    <a:pt x="967" y="1303"/>
                    <a:pt x="967" y="1303"/>
                    <a:pt x="967" y="1303"/>
                  </a:cubicBezTo>
                  <a:cubicBezTo>
                    <a:pt x="966" y="1314"/>
                    <a:pt x="966" y="1314"/>
                    <a:pt x="966" y="1314"/>
                  </a:cubicBezTo>
                  <a:cubicBezTo>
                    <a:pt x="952" y="1320"/>
                    <a:pt x="952" y="1320"/>
                    <a:pt x="952" y="1320"/>
                  </a:cubicBezTo>
                  <a:cubicBezTo>
                    <a:pt x="960" y="1367"/>
                    <a:pt x="960" y="1367"/>
                    <a:pt x="960" y="1367"/>
                  </a:cubicBezTo>
                  <a:cubicBezTo>
                    <a:pt x="929" y="1397"/>
                    <a:pt x="929" y="1397"/>
                    <a:pt x="929" y="1397"/>
                  </a:cubicBezTo>
                  <a:cubicBezTo>
                    <a:pt x="928" y="1395"/>
                    <a:pt x="926" y="1394"/>
                    <a:pt x="925" y="1394"/>
                  </a:cubicBezTo>
                  <a:cubicBezTo>
                    <a:pt x="922" y="1394"/>
                    <a:pt x="921" y="1393"/>
                    <a:pt x="920" y="1390"/>
                  </a:cubicBezTo>
                  <a:cubicBezTo>
                    <a:pt x="919" y="1389"/>
                    <a:pt x="918" y="1385"/>
                    <a:pt x="916" y="1385"/>
                  </a:cubicBezTo>
                  <a:cubicBezTo>
                    <a:pt x="913" y="1385"/>
                    <a:pt x="909" y="1385"/>
                    <a:pt x="906" y="1385"/>
                  </a:cubicBezTo>
                  <a:cubicBezTo>
                    <a:pt x="905" y="1386"/>
                    <a:pt x="904" y="1386"/>
                    <a:pt x="903" y="1386"/>
                  </a:cubicBezTo>
                  <a:cubicBezTo>
                    <a:pt x="884" y="1459"/>
                    <a:pt x="884" y="1459"/>
                    <a:pt x="884" y="1459"/>
                  </a:cubicBezTo>
                  <a:cubicBezTo>
                    <a:pt x="884" y="1460"/>
                    <a:pt x="884" y="1463"/>
                    <a:pt x="884" y="1463"/>
                  </a:cubicBezTo>
                  <a:cubicBezTo>
                    <a:pt x="882" y="1465"/>
                    <a:pt x="880" y="1467"/>
                    <a:pt x="881" y="1470"/>
                  </a:cubicBezTo>
                  <a:cubicBezTo>
                    <a:pt x="882" y="1473"/>
                    <a:pt x="883" y="1477"/>
                    <a:pt x="885" y="1479"/>
                  </a:cubicBezTo>
                  <a:cubicBezTo>
                    <a:pt x="886" y="1482"/>
                    <a:pt x="886" y="1483"/>
                    <a:pt x="888" y="1485"/>
                  </a:cubicBezTo>
                  <a:cubicBezTo>
                    <a:pt x="889" y="1488"/>
                    <a:pt x="890" y="1491"/>
                    <a:pt x="890" y="1494"/>
                  </a:cubicBezTo>
                  <a:cubicBezTo>
                    <a:pt x="889" y="1497"/>
                    <a:pt x="888" y="1500"/>
                    <a:pt x="887" y="1502"/>
                  </a:cubicBezTo>
                  <a:cubicBezTo>
                    <a:pt x="885" y="1506"/>
                    <a:pt x="887" y="1508"/>
                    <a:pt x="887" y="1511"/>
                  </a:cubicBezTo>
                  <a:cubicBezTo>
                    <a:pt x="887" y="1512"/>
                    <a:pt x="887" y="1512"/>
                    <a:pt x="887" y="1512"/>
                  </a:cubicBezTo>
                  <a:cubicBezTo>
                    <a:pt x="888" y="1516"/>
                    <a:pt x="889" y="1520"/>
                    <a:pt x="888" y="1524"/>
                  </a:cubicBezTo>
                  <a:cubicBezTo>
                    <a:pt x="887" y="1526"/>
                    <a:pt x="886" y="1530"/>
                    <a:pt x="887" y="1532"/>
                  </a:cubicBezTo>
                  <a:cubicBezTo>
                    <a:pt x="889" y="1535"/>
                    <a:pt x="893" y="1543"/>
                    <a:pt x="893" y="1546"/>
                  </a:cubicBezTo>
                  <a:cubicBezTo>
                    <a:pt x="893" y="1549"/>
                    <a:pt x="892" y="1554"/>
                    <a:pt x="893" y="1556"/>
                  </a:cubicBezTo>
                  <a:cubicBezTo>
                    <a:pt x="894" y="1559"/>
                    <a:pt x="895" y="1562"/>
                    <a:pt x="895" y="1564"/>
                  </a:cubicBezTo>
                  <a:cubicBezTo>
                    <a:pt x="895" y="1565"/>
                    <a:pt x="895" y="1566"/>
                    <a:pt x="896" y="1567"/>
                  </a:cubicBezTo>
                  <a:cubicBezTo>
                    <a:pt x="896" y="1571"/>
                    <a:pt x="897" y="1576"/>
                    <a:pt x="897" y="1580"/>
                  </a:cubicBezTo>
                  <a:cubicBezTo>
                    <a:pt x="897" y="1583"/>
                    <a:pt x="896" y="1584"/>
                    <a:pt x="895" y="1586"/>
                  </a:cubicBezTo>
                  <a:cubicBezTo>
                    <a:pt x="895" y="1588"/>
                    <a:pt x="894" y="1589"/>
                    <a:pt x="894" y="1591"/>
                  </a:cubicBezTo>
                  <a:cubicBezTo>
                    <a:pt x="893" y="1593"/>
                    <a:pt x="891" y="1595"/>
                    <a:pt x="891" y="1597"/>
                  </a:cubicBezTo>
                  <a:cubicBezTo>
                    <a:pt x="891" y="1600"/>
                    <a:pt x="891" y="1606"/>
                    <a:pt x="890" y="1608"/>
                  </a:cubicBezTo>
                  <a:cubicBezTo>
                    <a:pt x="889" y="1608"/>
                    <a:pt x="887" y="1609"/>
                    <a:pt x="887" y="1610"/>
                  </a:cubicBezTo>
                  <a:cubicBezTo>
                    <a:pt x="886" y="1611"/>
                    <a:pt x="888" y="1615"/>
                    <a:pt x="887" y="1617"/>
                  </a:cubicBezTo>
                  <a:cubicBezTo>
                    <a:pt x="887" y="1619"/>
                    <a:pt x="886" y="1618"/>
                    <a:pt x="884" y="1618"/>
                  </a:cubicBezTo>
                  <a:cubicBezTo>
                    <a:pt x="883" y="1618"/>
                    <a:pt x="882" y="1619"/>
                    <a:pt x="881" y="1619"/>
                  </a:cubicBezTo>
                  <a:cubicBezTo>
                    <a:pt x="880" y="1620"/>
                    <a:pt x="879" y="1620"/>
                    <a:pt x="878" y="1621"/>
                  </a:cubicBezTo>
                  <a:cubicBezTo>
                    <a:pt x="877" y="1622"/>
                    <a:pt x="872" y="1620"/>
                    <a:pt x="873" y="1621"/>
                  </a:cubicBezTo>
                  <a:cubicBezTo>
                    <a:pt x="873" y="1623"/>
                    <a:pt x="873" y="1625"/>
                    <a:pt x="871" y="1626"/>
                  </a:cubicBezTo>
                  <a:cubicBezTo>
                    <a:pt x="870" y="1627"/>
                    <a:pt x="867" y="1627"/>
                    <a:pt x="866" y="1627"/>
                  </a:cubicBezTo>
                  <a:cubicBezTo>
                    <a:pt x="864" y="1628"/>
                    <a:pt x="864" y="1630"/>
                    <a:pt x="863" y="1631"/>
                  </a:cubicBezTo>
                  <a:cubicBezTo>
                    <a:pt x="862" y="1632"/>
                    <a:pt x="861" y="1633"/>
                    <a:pt x="860" y="1633"/>
                  </a:cubicBezTo>
                  <a:cubicBezTo>
                    <a:pt x="859" y="1633"/>
                    <a:pt x="859" y="1633"/>
                    <a:pt x="859" y="1633"/>
                  </a:cubicBezTo>
                  <a:cubicBezTo>
                    <a:pt x="858" y="1633"/>
                    <a:pt x="857" y="1634"/>
                    <a:pt x="856" y="1634"/>
                  </a:cubicBezTo>
                  <a:cubicBezTo>
                    <a:pt x="855" y="1634"/>
                    <a:pt x="854" y="1635"/>
                    <a:pt x="853" y="1635"/>
                  </a:cubicBezTo>
                  <a:cubicBezTo>
                    <a:pt x="852" y="1636"/>
                    <a:pt x="852" y="1637"/>
                    <a:pt x="851" y="1638"/>
                  </a:cubicBezTo>
                  <a:cubicBezTo>
                    <a:pt x="850" y="1639"/>
                    <a:pt x="850" y="1640"/>
                    <a:pt x="848" y="1640"/>
                  </a:cubicBezTo>
                  <a:cubicBezTo>
                    <a:pt x="847" y="1640"/>
                    <a:pt x="844" y="1640"/>
                    <a:pt x="844" y="1641"/>
                  </a:cubicBezTo>
                  <a:cubicBezTo>
                    <a:pt x="843" y="1643"/>
                    <a:pt x="843" y="1644"/>
                    <a:pt x="841" y="1645"/>
                  </a:cubicBezTo>
                  <a:cubicBezTo>
                    <a:pt x="840" y="1646"/>
                    <a:pt x="839" y="1646"/>
                    <a:pt x="838" y="1646"/>
                  </a:cubicBezTo>
                  <a:cubicBezTo>
                    <a:pt x="837" y="1647"/>
                    <a:pt x="836" y="1647"/>
                    <a:pt x="836" y="1649"/>
                  </a:cubicBezTo>
                  <a:cubicBezTo>
                    <a:pt x="835" y="1650"/>
                    <a:pt x="836" y="1651"/>
                    <a:pt x="836" y="1652"/>
                  </a:cubicBezTo>
                  <a:cubicBezTo>
                    <a:pt x="836" y="1654"/>
                    <a:pt x="836" y="1655"/>
                    <a:pt x="836" y="1656"/>
                  </a:cubicBezTo>
                  <a:cubicBezTo>
                    <a:pt x="836" y="1657"/>
                    <a:pt x="837" y="1658"/>
                    <a:pt x="836" y="1659"/>
                  </a:cubicBezTo>
                  <a:cubicBezTo>
                    <a:pt x="836" y="1661"/>
                    <a:pt x="835" y="1662"/>
                    <a:pt x="835" y="1663"/>
                  </a:cubicBezTo>
                  <a:cubicBezTo>
                    <a:pt x="835" y="1665"/>
                    <a:pt x="836" y="1665"/>
                    <a:pt x="836" y="1667"/>
                  </a:cubicBezTo>
                  <a:cubicBezTo>
                    <a:pt x="836" y="1669"/>
                    <a:pt x="835" y="1671"/>
                    <a:pt x="833" y="1672"/>
                  </a:cubicBezTo>
                  <a:cubicBezTo>
                    <a:pt x="773" y="1689"/>
                    <a:pt x="662" y="1719"/>
                    <a:pt x="616" y="1729"/>
                  </a:cubicBezTo>
                  <a:cubicBezTo>
                    <a:pt x="620" y="1724"/>
                    <a:pt x="620" y="1724"/>
                    <a:pt x="620" y="1724"/>
                  </a:cubicBezTo>
                  <a:cubicBezTo>
                    <a:pt x="626" y="1717"/>
                    <a:pt x="626" y="1717"/>
                    <a:pt x="626" y="1717"/>
                  </a:cubicBezTo>
                  <a:cubicBezTo>
                    <a:pt x="632" y="1710"/>
                    <a:pt x="632" y="1710"/>
                    <a:pt x="632" y="1710"/>
                  </a:cubicBezTo>
                  <a:cubicBezTo>
                    <a:pt x="634" y="1706"/>
                    <a:pt x="634" y="1706"/>
                    <a:pt x="634" y="1706"/>
                  </a:cubicBezTo>
                  <a:cubicBezTo>
                    <a:pt x="637" y="1704"/>
                    <a:pt x="637" y="1704"/>
                    <a:pt x="637" y="1704"/>
                  </a:cubicBezTo>
                  <a:cubicBezTo>
                    <a:pt x="624" y="1690"/>
                    <a:pt x="624" y="1690"/>
                    <a:pt x="624" y="1690"/>
                  </a:cubicBezTo>
                  <a:cubicBezTo>
                    <a:pt x="627" y="1665"/>
                    <a:pt x="627" y="1665"/>
                    <a:pt x="627" y="1665"/>
                  </a:cubicBezTo>
                  <a:cubicBezTo>
                    <a:pt x="623" y="1665"/>
                    <a:pt x="619" y="1664"/>
                    <a:pt x="616" y="1665"/>
                  </a:cubicBezTo>
                  <a:cubicBezTo>
                    <a:pt x="610" y="1666"/>
                    <a:pt x="605" y="1666"/>
                    <a:pt x="600" y="1667"/>
                  </a:cubicBezTo>
                  <a:cubicBezTo>
                    <a:pt x="595" y="1668"/>
                    <a:pt x="587" y="1668"/>
                    <a:pt x="585" y="1673"/>
                  </a:cubicBezTo>
                  <a:cubicBezTo>
                    <a:pt x="583" y="1677"/>
                    <a:pt x="580" y="1679"/>
                    <a:pt x="577" y="1681"/>
                  </a:cubicBezTo>
                  <a:cubicBezTo>
                    <a:pt x="573" y="1683"/>
                    <a:pt x="566" y="1681"/>
                    <a:pt x="561" y="1684"/>
                  </a:cubicBezTo>
                  <a:cubicBezTo>
                    <a:pt x="554" y="1687"/>
                    <a:pt x="555" y="1689"/>
                    <a:pt x="552" y="1693"/>
                  </a:cubicBezTo>
                  <a:cubicBezTo>
                    <a:pt x="548" y="1696"/>
                    <a:pt x="546" y="1697"/>
                    <a:pt x="539" y="1697"/>
                  </a:cubicBezTo>
                  <a:cubicBezTo>
                    <a:pt x="533" y="1697"/>
                    <a:pt x="526" y="1696"/>
                    <a:pt x="522" y="1697"/>
                  </a:cubicBezTo>
                  <a:cubicBezTo>
                    <a:pt x="517" y="1698"/>
                    <a:pt x="515" y="1699"/>
                    <a:pt x="512" y="1702"/>
                  </a:cubicBezTo>
                  <a:cubicBezTo>
                    <a:pt x="510" y="1703"/>
                    <a:pt x="505" y="1708"/>
                    <a:pt x="501" y="1708"/>
                  </a:cubicBezTo>
                  <a:cubicBezTo>
                    <a:pt x="493" y="1708"/>
                    <a:pt x="490" y="1706"/>
                    <a:pt x="484" y="1703"/>
                  </a:cubicBezTo>
                  <a:cubicBezTo>
                    <a:pt x="479" y="1701"/>
                    <a:pt x="478" y="1698"/>
                    <a:pt x="474" y="1695"/>
                  </a:cubicBezTo>
                  <a:cubicBezTo>
                    <a:pt x="470" y="1692"/>
                    <a:pt x="464" y="1686"/>
                    <a:pt x="462" y="1684"/>
                  </a:cubicBezTo>
                  <a:cubicBezTo>
                    <a:pt x="460" y="1682"/>
                    <a:pt x="454" y="1678"/>
                    <a:pt x="450" y="1677"/>
                  </a:cubicBezTo>
                  <a:cubicBezTo>
                    <a:pt x="445" y="1676"/>
                    <a:pt x="436" y="1681"/>
                    <a:pt x="435" y="1676"/>
                  </a:cubicBezTo>
                  <a:cubicBezTo>
                    <a:pt x="433" y="1671"/>
                    <a:pt x="430" y="1669"/>
                    <a:pt x="424" y="1666"/>
                  </a:cubicBezTo>
                  <a:cubicBezTo>
                    <a:pt x="419" y="1664"/>
                    <a:pt x="414" y="1661"/>
                    <a:pt x="410" y="1660"/>
                  </a:cubicBezTo>
                  <a:cubicBezTo>
                    <a:pt x="404" y="1659"/>
                    <a:pt x="398" y="1662"/>
                    <a:pt x="393" y="1662"/>
                  </a:cubicBezTo>
                  <a:cubicBezTo>
                    <a:pt x="388" y="1662"/>
                    <a:pt x="384" y="1653"/>
                    <a:pt x="380" y="1655"/>
                  </a:cubicBezTo>
                  <a:cubicBezTo>
                    <a:pt x="375" y="1657"/>
                    <a:pt x="369" y="1657"/>
                    <a:pt x="363" y="1657"/>
                  </a:cubicBezTo>
                  <a:cubicBezTo>
                    <a:pt x="358" y="1657"/>
                    <a:pt x="349" y="1655"/>
                    <a:pt x="345" y="1657"/>
                  </a:cubicBezTo>
                  <a:cubicBezTo>
                    <a:pt x="340" y="1659"/>
                    <a:pt x="335" y="1658"/>
                    <a:pt x="330" y="1658"/>
                  </a:cubicBezTo>
                  <a:cubicBezTo>
                    <a:pt x="324" y="1658"/>
                    <a:pt x="318" y="1658"/>
                    <a:pt x="316" y="1655"/>
                  </a:cubicBezTo>
                  <a:cubicBezTo>
                    <a:pt x="313" y="1653"/>
                    <a:pt x="313" y="1647"/>
                    <a:pt x="310" y="1645"/>
                  </a:cubicBezTo>
                  <a:cubicBezTo>
                    <a:pt x="307" y="1643"/>
                    <a:pt x="304" y="1640"/>
                    <a:pt x="301" y="1638"/>
                  </a:cubicBezTo>
                  <a:cubicBezTo>
                    <a:pt x="295" y="1635"/>
                    <a:pt x="293" y="1635"/>
                    <a:pt x="290" y="1629"/>
                  </a:cubicBezTo>
                  <a:cubicBezTo>
                    <a:pt x="288" y="1626"/>
                    <a:pt x="284" y="1621"/>
                    <a:pt x="282" y="1619"/>
                  </a:cubicBezTo>
                  <a:cubicBezTo>
                    <a:pt x="276" y="1615"/>
                    <a:pt x="275" y="1612"/>
                    <a:pt x="271" y="1607"/>
                  </a:cubicBezTo>
                  <a:cubicBezTo>
                    <a:pt x="265" y="1602"/>
                    <a:pt x="265" y="1596"/>
                    <a:pt x="262" y="1595"/>
                  </a:cubicBezTo>
                  <a:cubicBezTo>
                    <a:pt x="259" y="1594"/>
                    <a:pt x="259" y="1590"/>
                    <a:pt x="258" y="1588"/>
                  </a:cubicBezTo>
                  <a:cubicBezTo>
                    <a:pt x="257" y="1586"/>
                    <a:pt x="256" y="1584"/>
                    <a:pt x="255" y="1582"/>
                  </a:cubicBezTo>
                  <a:cubicBezTo>
                    <a:pt x="254" y="1580"/>
                    <a:pt x="255" y="1576"/>
                    <a:pt x="255" y="1574"/>
                  </a:cubicBezTo>
                  <a:cubicBezTo>
                    <a:pt x="256" y="1572"/>
                    <a:pt x="252" y="1569"/>
                    <a:pt x="251" y="1567"/>
                  </a:cubicBezTo>
                  <a:cubicBezTo>
                    <a:pt x="249" y="1565"/>
                    <a:pt x="248" y="1564"/>
                    <a:pt x="248" y="1562"/>
                  </a:cubicBezTo>
                  <a:cubicBezTo>
                    <a:pt x="246" y="1559"/>
                    <a:pt x="244" y="1558"/>
                    <a:pt x="244" y="1556"/>
                  </a:cubicBezTo>
                  <a:cubicBezTo>
                    <a:pt x="243" y="1555"/>
                    <a:pt x="242" y="1554"/>
                    <a:pt x="242" y="1553"/>
                  </a:cubicBezTo>
                  <a:cubicBezTo>
                    <a:pt x="224" y="1413"/>
                    <a:pt x="195" y="1280"/>
                    <a:pt x="165" y="1148"/>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8" name="Freeform 18"/>
            <p:cNvSpPr>
              <a:spLocks/>
            </p:cNvSpPr>
            <p:nvPr/>
          </p:nvSpPr>
          <p:spPr bwMode="auto">
            <a:xfrm>
              <a:off x="7990799" y="2402767"/>
              <a:ext cx="41229" cy="45154"/>
            </a:xfrm>
            <a:custGeom>
              <a:avLst/>
              <a:gdLst>
                <a:gd name="T0" fmla="*/ 213 w 449"/>
                <a:gd name="T1" fmla="*/ 393 h 492"/>
                <a:gd name="T2" fmla="*/ 168 w 449"/>
                <a:gd name="T3" fmla="*/ 420 h 492"/>
                <a:gd name="T4" fmla="*/ 127 w 449"/>
                <a:gd name="T5" fmla="*/ 435 h 492"/>
                <a:gd name="T6" fmla="*/ 88 w 449"/>
                <a:gd name="T7" fmla="*/ 460 h 492"/>
                <a:gd name="T8" fmla="*/ 48 w 449"/>
                <a:gd name="T9" fmla="*/ 486 h 492"/>
                <a:gd name="T10" fmla="*/ 22 w 449"/>
                <a:gd name="T11" fmla="*/ 460 h 492"/>
                <a:gd name="T12" fmla="*/ 37 w 449"/>
                <a:gd name="T13" fmla="*/ 416 h 492"/>
                <a:gd name="T14" fmla="*/ 25 w 449"/>
                <a:gd name="T15" fmla="*/ 384 h 492"/>
                <a:gd name="T16" fmla="*/ 6 w 449"/>
                <a:gd name="T17" fmla="*/ 378 h 492"/>
                <a:gd name="T18" fmla="*/ 23 w 449"/>
                <a:gd name="T19" fmla="*/ 350 h 492"/>
                <a:gd name="T20" fmla="*/ 40 w 449"/>
                <a:gd name="T21" fmla="*/ 310 h 492"/>
                <a:gd name="T22" fmla="*/ 26 w 449"/>
                <a:gd name="T23" fmla="*/ 271 h 492"/>
                <a:gd name="T24" fmla="*/ 21 w 449"/>
                <a:gd name="T25" fmla="*/ 206 h 492"/>
                <a:gd name="T26" fmla="*/ 4 w 449"/>
                <a:gd name="T27" fmla="*/ 143 h 492"/>
                <a:gd name="T28" fmla="*/ 14 w 449"/>
                <a:gd name="T29" fmla="*/ 78 h 492"/>
                <a:gd name="T30" fmla="*/ 45 w 449"/>
                <a:gd name="T31" fmla="*/ 14 h 492"/>
                <a:gd name="T32" fmla="*/ 62 w 449"/>
                <a:gd name="T33" fmla="*/ 53 h 492"/>
                <a:gd name="T34" fmla="*/ 71 w 449"/>
                <a:gd name="T35" fmla="*/ 118 h 492"/>
                <a:gd name="T36" fmla="*/ 78 w 449"/>
                <a:gd name="T37" fmla="*/ 202 h 492"/>
                <a:gd name="T38" fmla="*/ 103 w 449"/>
                <a:gd name="T39" fmla="*/ 167 h 492"/>
                <a:gd name="T40" fmla="*/ 138 w 449"/>
                <a:gd name="T41" fmla="*/ 177 h 492"/>
                <a:gd name="T42" fmla="*/ 179 w 449"/>
                <a:gd name="T43" fmla="*/ 202 h 492"/>
                <a:gd name="T44" fmla="*/ 212 w 449"/>
                <a:gd name="T45" fmla="*/ 190 h 492"/>
                <a:gd name="T46" fmla="*/ 261 w 449"/>
                <a:gd name="T47" fmla="*/ 151 h 492"/>
                <a:gd name="T48" fmla="*/ 289 w 449"/>
                <a:gd name="T49" fmla="*/ 200 h 492"/>
                <a:gd name="T50" fmla="*/ 315 w 449"/>
                <a:gd name="T51" fmla="*/ 233 h 492"/>
                <a:gd name="T52" fmla="*/ 343 w 449"/>
                <a:gd name="T53" fmla="*/ 233 h 492"/>
                <a:gd name="T54" fmla="*/ 345 w 449"/>
                <a:gd name="T55" fmla="*/ 277 h 492"/>
                <a:gd name="T56" fmla="*/ 356 w 449"/>
                <a:gd name="T57" fmla="*/ 308 h 492"/>
                <a:gd name="T58" fmla="*/ 367 w 449"/>
                <a:gd name="T59" fmla="*/ 272 h 492"/>
                <a:gd name="T60" fmla="*/ 384 w 449"/>
                <a:gd name="T61" fmla="*/ 244 h 492"/>
                <a:gd name="T62" fmla="*/ 387 w 449"/>
                <a:gd name="T63" fmla="*/ 284 h 492"/>
                <a:gd name="T64" fmla="*/ 419 w 449"/>
                <a:gd name="T65" fmla="*/ 292 h 492"/>
                <a:gd name="T66" fmla="*/ 435 w 449"/>
                <a:gd name="T67" fmla="*/ 340 h 492"/>
                <a:gd name="T68" fmla="*/ 443 w 449"/>
                <a:gd name="T69" fmla="*/ 380 h 492"/>
                <a:gd name="T70" fmla="*/ 416 w 449"/>
                <a:gd name="T71" fmla="*/ 398 h 492"/>
                <a:gd name="T72" fmla="*/ 399 w 449"/>
                <a:gd name="T73" fmla="*/ 354 h 492"/>
                <a:gd name="T74" fmla="*/ 388 w 449"/>
                <a:gd name="T75" fmla="*/ 391 h 492"/>
                <a:gd name="T76" fmla="*/ 367 w 449"/>
                <a:gd name="T77" fmla="*/ 362 h 492"/>
                <a:gd name="T78" fmla="*/ 346 w 449"/>
                <a:gd name="T79" fmla="*/ 320 h 492"/>
                <a:gd name="T80" fmla="*/ 327 w 449"/>
                <a:gd name="T81" fmla="*/ 300 h 492"/>
                <a:gd name="T82" fmla="*/ 324 w 449"/>
                <a:gd name="T83" fmla="*/ 334 h 492"/>
                <a:gd name="T84" fmla="*/ 310 w 449"/>
                <a:gd name="T85" fmla="*/ 372 h 492"/>
                <a:gd name="T86" fmla="*/ 305 w 449"/>
                <a:gd name="T87" fmla="*/ 419 h 492"/>
                <a:gd name="T88" fmla="*/ 276 w 449"/>
                <a:gd name="T89" fmla="*/ 446 h 492"/>
                <a:gd name="T90" fmla="*/ 279 w 449"/>
                <a:gd name="T91" fmla="*/ 422 h 492"/>
                <a:gd name="T92" fmla="*/ 288 w 449"/>
                <a:gd name="T93" fmla="*/ 386 h 492"/>
                <a:gd name="T94" fmla="*/ 291 w 449"/>
                <a:gd name="T95" fmla="*/ 357 h 492"/>
                <a:gd name="T96" fmla="*/ 266 w 449"/>
                <a:gd name="T97" fmla="*/ 381 h 492"/>
                <a:gd name="T98" fmla="*/ 225 w 449"/>
                <a:gd name="T99" fmla="*/ 397 h 492"/>
                <a:gd name="T100" fmla="*/ 234 w 449"/>
                <a:gd name="T101" fmla="*/ 3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9" h="492">
                  <a:moveTo>
                    <a:pt x="230" y="364"/>
                  </a:moveTo>
                  <a:cubicBezTo>
                    <a:pt x="228" y="366"/>
                    <a:pt x="225" y="370"/>
                    <a:pt x="223" y="373"/>
                  </a:cubicBezTo>
                  <a:cubicBezTo>
                    <a:pt x="221" y="375"/>
                    <a:pt x="219" y="376"/>
                    <a:pt x="218" y="379"/>
                  </a:cubicBezTo>
                  <a:cubicBezTo>
                    <a:pt x="216" y="383"/>
                    <a:pt x="216" y="385"/>
                    <a:pt x="217" y="388"/>
                  </a:cubicBezTo>
                  <a:cubicBezTo>
                    <a:pt x="217" y="390"/>
                    <a:pt x="215" y="393"/>
                    <a:pt x="213" y="393"/>
                  </a:cubicBezTo>
                  <a:cubicBezTo>
                    <a:pt x="210" y="395"/>
                    <a:pt x="209" y="398"/>
                    <a:pt x="207" y="400"/>
                  </a:cubicBezTo>
                  <a:cubicBezTo>
                    <a:pt x="203" y="403"/>
                    <a:pt x="203" y="405"/>
                    <a:pt x="198" y="406"/>
                  </a:cubicBezTo>
                  <a:cubicBezTo>
                    <a:pt x="194" y="407"/>
                    <a:pt x="189" y="406"/>
                    <a:pt x="186" y="408"/>
                  </a:cubicBezTo>
                  <a:cubicBezTo>
                    <a:pt x="183" y="410"/>
                    <a:pt x="180" y="411"/>
                    <a:pt x="178" y="412"/>
                  </a:cubicBezTo>
                  <a:cubicBezTo>
                    <a:pt x="174" y="414"/>
                    <a:pt x="171" y="417"/>
                    <a:pt x="168" y="420"/>
                  </a:cubicBezTo>
                  <a:cubicBezTo>
                    <a:pt x="164" y="422"/>
                    <a:pt x="163" y="423"/>
                    <a:pt x="160" y="426"/>
                  </a:cubicBezTo>
                  <a:cubicBezTo>
                    <a:pt x="157" y="429"/>
                    <a:pt x="158" y="430"/>
                    <a:pt x="155" y="431"/>
                  </a:cubicBezTo>
                  <a:cubicBezTo>
                    <a:pt x="152" y="432"/>
                    <a:pt x="148" y="432"/>
                    <a:pt x="145" y="432"/>
                  </a:cubicBezTo>
                  <a:cubicBezTo>
                    <a:pt x="141" y="432"/>
                    <a:pt x="139" y="432"/>
                    <a:pt x="136" y="432"/>
                  </a:cubicBezTo>
                  <a:cubicBezTo>
                    <a:pt x="132" y="433"/>
                    <a:pt x="129" y="433"/>
                    <a:pt x="127" y="435"/>
                  </a:cubicBezTo>
                  <a:cubicBezTo>
                    <a:pt x="126" y="436"/>
                    <a:pt x="118" y="437"/>
                    <a:pt x="117" y="437"/>
                  </a:cubicBezTo>
                  <a:cubicBezTo>
                    <a:pt x="113" y="439"/>
                    <a:pt x="111" y="441"/>
                    <a:pt x="109" y="442"/>
                  </a:cubicBezTo>
                  <a:cubicBezTo>
                    <a:pt x="106" y="444"/>
                    <a:pt x="104" y="446"/>
                    <a:pt x="102" y="447"/>
                  </a:cubicBezTo>
                  <a:cubicBezTo>
                    <a:pt x="98" y="449"/>
                    <a:pt x="98" y="450"/>
                    <a:pt x="96" y="452"/>
                  </a:cubicBezTo>
                  <a:cubicBezTo>
                    <a:pt x="94" y="455"/>
                    <a:pt x="91" y="458"/>
                    <a:pt x="88" y="460"/>
                  </a:cubicBezTo>
                  <a:cubicBezTo>
                    <a:pt x="83" y="464"/>
                    <a:pt x="77" y="467"/>
                    <a:pt x="72" y="470"/>
                  </a:cubicBezTo>
                  <a:cubicBezTo>
                    <a:pt x="69" y="472"/>
                    <a:pt x="67" y="473"/>
                    <a:pt x="65" y="474"/>
                  </a:cubicBezTo>
                  <a:cubicBezTo>
                    <a:pt x="61" y="475"/>
                    <a:pt x="60" y="477"/>
                    <a:pt x="59" y="479"/>
                  </a:cubicBezTo>
                  <a:cubicBezTo>
                    <a:pt x="57" y="480"/>
                    <a:pt x="56" y="481"/>
                    <a:pt x="55" y="482"/>
                  </a:cubicBezTo>
                  <a:cubicBezTo>
                    <a:pt x="53" y="484"/>
                    <a:pt x="50" y="486"/>
                    <a:pt x="48" y="486"/>
                  </a:cubicBezTo>
                  <a:cubicBezTo>
                    <a:pt x="44" y="486"/>
                    <a:pt x="40" y="488"/>
                    <a:pt x="38" y="489"/>
                  </a:cubicBezTo>
                  <a:cubicBezTo>
                    <a:pt x="34" y="492"/>
                    <a:pt x="28" y="487"/>
                    <a:pt x="23" y="485"/>
                  </a:cubicBezTo>
                  <a:cubicBezTo>
                    <a:pt x="21" y="485"/>
                    <a:pt x="22" y="481"/>
                    <a:pt x="22" y="478"/>
                  </a:cubicBezTo>
                  <a:cubicBezTo>
                    <a:pt x="22" y="475"/>
                    <a:pt x="22" y="472"/>
                    <a:pt x="22" y="469"/>
                  </a:cubicBezTo>
                  <a:cubicBezTo>
                    <a:pt x="21" y="467"/>
                    <a:pt x="21" y="463"/>
                    <a:pt x="22" y="460"/>
                  </a:cubicBezTo>
                  <a:cubicBezTo>
                    <a:pt x="23" y="458"/>
                    <a:pt x="22" y="455"/>
                    <a:pt x="23" y="453"/>
                  </a:cubicBezTo>
                  <a:cubicBezTo>
                    <a:pt x="24" y="448"/>
                    <a:pt x="22" y="443"/>
                    <a:pt x="25" y="439"/>
                  </a:cubicBezTo>
                  <a:cubicBezTo>
                    <a:pt x="25" y="438"/>
                    <a:pt x="26" y="437"/>
                    <a:pt x="26" y="436"/>
                  </a:cubicBezTo>
                  <a:cubicBezTo>
                    <a:pt x="29" y="432"/>
                    <a:pt x="32" y="431"/>
                    <a:pt x="34" y="425"/>
                  </a:cubicBezTo>
                  <a:cubicBezTo>
                    <a:pt x="34" y="422"/>
                    <a:pt x="36" y="419"/>
                    <a:pt x="37" y="416"/>
                  </a:cubicBezTo>
                  <a:cubicBezTo>
                    <a:pt x="38" y="412"/>
                    <a:pt x="38" y="408"/>
                    <a:pt x="40" y="404"/>
                  </a:cubicBezTo>
                  <a:cubicBezTo>
                    <a:pt x="42" y="401"/>
                    <a:pt x="41" y="397"/>
                    <a:pt x="42" y="393"/>
                  </a:cubicBezTo>
                  <a:cubicBezTo>
                    <a:pt x="43" y="390"/>
                    <a:pt x="44" y="389"/>
                    <a:pt x="43" y="386"/>
                  </a:cubicBezTo>
                  <a:cubicBezTo>
                    <a:pt x="42" y="385"/>
                    <a:pt x="34" y="384"/>
                    <a:pt x="33" y="383"/>
                  </a:cubicBezTo>
                  <a:cubicBezTo>
                    <a:pt x="30" y="383"/>
                    <a:pt x="26" y="384"/>
                    <a:pt x="25" y="384"/>
                  </a:cubicBezTo>
                  <a:cubicBezTo>
                    <a:pt x="22" y="386"/>
                    <a:pt x="21" y="388"/>
                    <a:pt x="20" y="390"/>
                  </a:cubicBezTo>
                  <a:cubicBezTo>
                    <a:pt x="16" y="393"/>
                    <a:pt x="15" y="395"/>
                    <a:pt x="11" y="396"/>
                  </a:cubicBezTo>
                  <a:cubicBezTo>
                    <a:pt x="9" y="397"/>
                    <a:pt x="6" y="399"/>
                    <a:pt x="4" y="400"/>
                  </a:cubicBezTo>
                  <a:cubicBezTo>
                    <a:pt x="4" y="400"/>
                    <a:pt x="2" y="390"/>
                    <a:pt x="2" y="388"/>
                  </a:cubicBezTo>
                  <a:cubicBezTo>
                    <a:pt x="1" y="385"/>
                    <a:pt x="4" y="381"/>
                    <a:pt x="6" y="378"/>
                  </a:cubicBezTo>
                  <a:cubicBezTo>
                    <a:pt x="8" y="376"/>
                    <a:pt x="10" y="372"/>
                    <a:pt x="12" y="371"/>
                  </a:cubicBezTo>
                  <a:cubicBezTo>
                    <a:pt x="15" y="370"/>
                    <a:pt x="15" y="373"/>
                    <a:pt x="17" y="374"/>
                  </a:cubicBezTo>
                  <a:cubicBezTo>
                    <a:pt x="18" y="376"/>
                    <a:pt x="21" y="373"/>
                    <a:pt x="22" y="372"/>
                  </a:cubicBezTo>
                  <a:cubicBezTo>
                    <a:pt x="24" y="370"/>
                    <a:pt x="25" y="366"/>
                    <a:pt x="25" y="363"/>
                  </a:cubicBezTo>
                  <a:cubicBezTo>
                    <a:pt x="25" y="358"/>
                    <a:pt x="23" y="355"/>
                    <a:pt x="23" y="350"/>
                  </a:cubicBezTo>
                  <a:cubicBezTo>
                    <a:pt x="23" y="346"/>
                    <a:pt x="21" y="343"/>
                    <a:pt x="21" y="339"/>
                  </a:cubicBezTo>
                  <a:cubicBezTo>
                    <a:pt x="21" y="335"/>
                    <a:pt x="21" y="332"/>
                    <a:pt x="22" y="328"/>
                  </a:cubicBezTo>
                  <a:cubicBezTo>
                    <a:pt x="23" y="324"/>
                    <a:pt x="24" y="323"/>
                    <a:pt x="26" y="320"/>
                  </a:cubicBezTo>
                  <a:cubicBezTo>
                    <a:pt x="28" y="317"/>
                    <a:pt x="37" y="317"/>
                    <a:pt x="40" y="316"/>
                  </a:cubicBezTo>
                  <a:cubicBezTo>
                    <a:pt x="43" y="315"/>
                    <a:pt x="40" y="313"/>
                    <a:pt x="40" y="310"/>
                  </a:cubicBezTo>
                  <a:cubicBezTo>
                    <a:pt x="39" y="308"/>
                    <a:pt x="36" y="306"/>
                    <a:pt x="34" y="304"/>
                  </a:cubicBezTo>
                  <a:cubicBezTo>
                    <a:pt x="30" y="301"/>
                    <a:pt x="26" y="298"/>
                    <a:pt x="22" y="295"/>
                  </a:cubicBezTo>
                  <a:cubicBezTo>
                    <a:pt x="18" y="293"/>
                    <a:pt x="17" y="293"/>
                    <a:pt x="17" y="289"/>
                  </a:cubicBezTo>
                  <a:cubicBezTo>
                    <a:pt x="16" y="286"/>
                    <a:pt x="21" y="280"/>
                    <a:pt x="22" y="277"/>
                  </a:cubicBezTo>
                  <a:cubicBezTo>
                    <a:pt x="23" y="274"/>
                    <a:pt x="24" y="273"/>
                    <a:pt x="26" y="271"/>
                  </a:cubicBezTo>
                  <a:cubicBezTo>
                    <a:pt x="28" y="269"/>
                    <a:pt x="31" y="270"/>
                    <a:pt x="32" y="266"/>
                  </a:cubicBezTo>
                  <a:cubicBezTo>
                    <a:pt x="33" y="261"/>
                    <a:pt x="24" y="259"/>
                    <a:pt x="23" y="254"/>
                  </a:cubicBezTo>
                  <a:cubicBezTo>
                    <a:pt x="21" y="249"/>
                    <a:pt x="20" y="243"/>
                    <a:pt x="19" y="238"/>
                  </a:cubicBezTo>
                  <a:cubicBezTo>
                    <a:pt x="17" y="232"/>
                    <a:pt x="16" y="229"/>
                    <a:pt x="16" y="222"/>
                  </a:cubicBezTo>
                  <a:cubicBezTo>
                    <a:pt x="16" y="216"/>
                    <a:pt x="18" y="211"/>
                    <a:pt x="21" y="206"/>
                  </a:cubicBezTo>
                  <a:cubicBezTo>
                    <a:pt x="22" y="202"/>
                    <a:pt x="25" y="200"/>
                    <a:pt x="26" y="197"/>
                  </a:cubicBezTo>
                  <a:cubicBezTo>
                    <a:pt x="26" y="193"/>
                    <a:pt x="21" y="186"/>
                    <a:pt x="21" y="182"/>
                  </a:cubicBezTo>
                  <a:cubicBezTo>
                    <a:pt x="20" y="177"/>
                    <a:pt x="17" y="171"/>
                    <a:pt x="16" y="167"/>
                  </a:cubicBezTo>
                  <a:cubicBezTo>
                    <a:pt x="14" y="162"/>
                    <a:pt x="15" y="156"/>
                    <a:pt x="14" y="152"/>
                  </a:cubicBezTo>
                  <a:cubicBezTo>
                    <a:pt x="13" y="148"/>
                    <a:pt x="8" y="145"/>
                    <a:pt x="4" y="143"/>
                  </a:cubicBezTo>
                  <a:cubicBezTo>
                    <a:pt x="0" y="141"/>
                    <a:pt x="11" y="137"/>
                    <a:pt x="12" y="133"/>
                  </a:cubicBezTo>
                  <a:cubicBezTo>
                    <a:pt x="12" y="129"/>
                    <a:pt x="13" y="124"/>
                    <a:pt x="13" y="119"/>
                  </a:cubicBezTo>
                  <a:cubicBezTo>
                    <a:pt x="13" y="115"/>
                    <a:pt x="8" y="109"/>
                    <a:pt x="7" y="105"/>
                  </a:cubicBezTo>
                  <a:cubicBezTo>
                    <a:pt x="4" y="99"/>
                    <a:pt x="2" y="95"/>
                    <a:pt x="6" y="89"/>
                  </a:cubicBezTo>
                  <a:cubicBezTo>
                    <a:pt x="8" y="84"/>
                    <a:pt x="11" y="83"/>
                    <a:pt x="14" y="78"/>
                  </a:cubicBezTo>
                  <a:cubicBezTo>
                    <a:pt x="16" y="73"/>
                    <a:pt x="16" y="68"/>
                    <a:pt x="16" y="63"/>
                  </a:cubicBezTo>
                  <a:cubicBezTo>
                    <a:pt x="16" y="57"/>
                    <a:pt x="14" y="55"/>
                    <a:pt x="17" y="51"/>
                  </a:cubicBezTo>
                  <a:cubicBezTo>
                    <a:pt x="19" y="46"/>
                    <a:pt x="23" y="39"/>
                    <a:pt x="25" y="33"/>
                  </a:cubicBezTo>
                  <a:cubicBezTo>
                    <a:pt x="26" y="28"/>
                    <a:pt x="31" y="25"/>
                    <a:pt x="33" y="21"/>
                  </a:cubicBezTo>
                  <a:cubicBezTo>
                    <a:pt x="33" y="19"/>
                    <a:pt x="42" y="16"/>
                    <a:pt x="45" y="14"/>
                  </a:cubicBezTo>
                  <a:cubicBezTo>
                    <a:pt x="49" y="11"/>
                    <a:pt x="52" y="9"/>
                    <a:pt x="55" y="6"/>
                  </a:cubicBezTo>
                  <a:cubicBezTo>
                    <a:pt x="61" y="0"/>
                    <a:pt x="62" y="10"/>
                    <a:pt x="61" y="14"/>
                  </a:cubicBezTo>
                  <a:cubicBezTo>
                    <a:pt x="59" y="19"/>
                    <a:pt x="60" y="25"/>
                    <a:pt x="59" y="30"/>
                  </a:cubicBezTo>
                  <a:cubicBezTo>
                    <a:pt x="57" y="36"/>
                    <a:pt x="55" y="41"/>
                    <a:pt x="53" y="46"/>
                  </a:cubicBezTo>
                  <a:cubicBezTo>
                    <a:pt x="51" y="50"/>
                    <a:pt x="58" y="52"/>
                    <a:pt x="62" y="53"/>
                  </a:cubicBezTo>
                  <a:cubicBezTo>
                    <a:pt x="64" y="54"/>
                    <a:pt x="70" y="59"/>
                    <a:pt x="73" y="61"/>
                  </a:cubicBezTo>
                  <a:cubicBezTo>
                    <a:pt x="76" y="64"/>
                    <a:pt x="74" y="76"/>
                    <a:pt x="74" y="81"/>
                  </a:cubicBezTo>
                  <a:cubicBezTo>
                    <a:pt x="74" y="86"/>
                    <a:pt x="75" y="88"/>
                    <a:pt x="69" y="90"/>
                  </a:cubicBezTo>
                  <a:cubicBezTo>
                    <a:pt x="62" y="92"/>
                    <a:pt x="63" y="99"/>
                    <a:pt x="65" y="104"/>
                  </a:cubicBezTo>
                  <a:cubicBezTo>
                    <a:pt x="66" y="109"/>
                    <a:pt x="69" y="113"/>
                    <a:pt x="71" y="118"/>
                  </a:cubicBezTo>
                  <a:cubicBezTo>
                    <a:pt x="72" y="122"/>
                    <a:pt x="71" y="128"/>
                    <a:pt x="71" y="133"/>
                  </a:cubicBezTo>
                  <a:cubicBezTo>
                    <a:pt x="71" y="138"/>
                    <a:pt x="72" y="144"/>
                    <a:pt x="71" y="149"/>
                  </a:cubicBezTo>
                  <a:cubicBezTo>
                    <a:pt x="69" y="156"/>
                    <a:pt x="70" y="167"/>
                    <a:pt x="72" y="174"/>
                  </a:cubicBezTo>
                  <a:cubicBezTo>
                    <a:pt x="73" y="180"/>
                    <a:pt x="74" y="184"/>
                    <a:pt x="74" y="191"/>
                  </a:cubicBezTo>
                  <a:cubicBezTo>
                    <a:pt x="74" y="195"/>
                    <a:pt x="77" y="199"/>
                    <a:pt x="78" y="202"/>
                  </a:cubicBezTo>
                  <a:cubicBezTo>
                    <a:pt x="79" y="207"/>
                    <a:pt x="78" y="212"/>
                    <a:pt x="80" y="216"/>
                  </a:cubicBezTo>
                  <a:cubicBezTo>
                    <a:pt x="81" y="221"/>
                    <a:pt x="85" y="223"/>
                    <a:pt x="88" y="224"/>
                  </a:cubicBezTo>
                  <a:cubicBezTo>
                    <a:pt x="89" y="224"/>
                    <a:pt x="95" y="207"/>
                    <a:pt x="96" y="204"/>
                  </a:cubicBezTo>
                  <a:cubicBezTo>
                    <a:pt x="97" y="198"/>
                    <a:pt x="98" y="194"/>
                    <a:pt x="100" y="187"/>
                  </a:cubicBezTo>
                  <a:cubicBezTo>
                    <a:pt x="101" y="180"/>
                    <a:pt x="103" y="174"/>
                    <a:pt x="103" y="167"/>
                  </a:cubicBezTo>
                  <a:cubicBezTo>
                    <a:pt x="103" y="162"/>
                    <a:pt x="107" y="149"/>
                    <a:pt x="107" y="160"/>
                  </a:cubicBezTo>
                  <a:cubicBezTo>
                    <a:pt x="107" y="166"/>
                    <a:pt x="107" y="168"/>
                    <a:pt x="113" y="167"/>
                  </a:cubicBezTo>
                  <a:cubicBezTo>
                    <a:pt x="117" y="166"/>
                    <a:pt x="121" y="162"/>
                    <a:pt x="124" y="160"/>
                  </a:cubicBezTo>
                  <a:cubicBezTo>
                    <a:pt x="127" y="157"/>
                    <a:pt x="139" y="159"/>
                    <a:pt x="142" y="160"/>
                  </a:cubicBezTo>
                  <a:cubicBezTo>
                    <a:pt x="144" y="161"/>
                    <a:pt x="138" y="176"/>
                    <a:pt x="138" y="177"/>
                  </a:cubicBezTo>
                  <a:cubicBezTo>
                    <a:pt x="136" y="181"/>
                    <a:pt x="131" y="186"/>
                    <a:pt x="130" y="189"/>
                  </a:cubicBezTo>
                  <a:cubicBezTo>
                    <a:pt x="126" y="195"/>
                    <a:pt x="131" y="197"/>
                    <a:pt x="135" y="199"/>
                  </a:cubicBezTo>
                  <a:cubicBezTo>
                    <a:pt x="140" y="202"/>
                    <a:pt x="142" y="202"/>
                    <a:pt x="144" y="207"/>
                  </a:cubicBezTo>
                  <a:cubicBezTo>
                    <a:pt x="145" y="214"/>
                    <a:pt x="152" y="210"/>
                    <a:pt x="158" y="209"/>
                  </a:cubicBezTo>
                  <a:cubicBezTo>
                    <a:pt x="166" y="207"/>
                    <a:pt x="172" y="205"/>
                    <a:pt x="179" y="202"/>
                  </a:cubicBezTo>
                  <a:cubicBezTo>
                    <a:pt x="183" y="200"/>
                    <a:pt x="184" y="193"/>
                    <a:pt x="184" y="188"/>
                  </a:cubicBezTo>
                  <a:cubicBezTo>
                    <a:pt x="184" y="180"/>
                    <a:pt x="186" y="195"/>
                    <a:pt x="186" y="199"/>
                  </a:cubicBezTo>
                  <a:cubicBezTo>
                    <a:pt x="186" y="209"/>
                    <a:pt x="188" y="212"/>
                    <a:pt x="193" y="214"/>
                  </a:cubicBezTo>
                  <a:cubicBezTo>
                    <a:pt x="196" y="215"/>
                    <a:pt x="204" y="203"/>
                    <a:pt x="205" y="202"/>
                  </a:cubicBezTo>
                  <a:cubicBezTo>
                    <a:pt x="208" y="198"/>
                    <a:pt x="210" y="195"/>
                    <a:pt x="212" y="190"/>
                  </a:cubicBezTo>
                  <a:cubicBezTo>
                    <a:pt x="213" y="185"/>
                    <a:pt x="216" y="180"/>
                    <a:pt x="217" y="176"/>
                  </a:cubicBezTo>
                  <a:cubicBezTo>
                    <a:pt x="218" y="171"/>
                    <a:pt x="222" y="168"/>
                    <a:pt x="225" y="164"/>
                  </a:cubicBezTo>
                  <a:cubicBezTo>
                    <a:pt x="226" y="161"/>
                    <a:pt x="232" y="166"/>
                    <a:pt x="235" y="165"/>
                  </a:cubicBezTo>
                  <a:cubicBezTo>
                    <a:pt x="239" y="163"/>
                    <a:pt x="243" y="159"/>
                    <a:pt x="248" y="157"/>
                  </a:cubicBezTo>
                  <a:cubicBezTo>
                    <a:pt x="252" y="155"/>
                    <a:pt x="257" y="153"/>
                    <a:pt x="261" y="151"/>
                  </a:cubicBezTo>
                  <a:cubicBezTo>
                    <a:pt x="265" y="149"/>
                    <a:pt x="269" y="149"/>
                    <a:pt x="275" y="150"/>
                  </a:cubicBezTo>
                  <a:cubicBezTo>
                    <a:pt x="279" y="151"/>
                    <a:pt x="280" y="155"/>
                    <a:pt x="285" y="156"/>
                  </a:cubicBezTo>
                  <a:cubicBezTo>
                    <a:pt x="288" y="157"/>
                    <a:pt x="291" y="166"/>
                    <a:pt x="291" y="170"/>
                  </a:cubicBezTo>
                  <a:cubicBezTo>
                    <a:pt x="291" y="174"/>
                    <a:pt x="291" y="179"/>
                    <a:pt x="290" y="184"/>
                  </a:cubicBezTo>
                  <a:cubicBezTo>
                    <a:pt x="288" y="188"/>
                    <a:pt x="289" y="195"/>
                    <a:pt x="289" y="200"/>
                  </a:cubicBezTo>
                  <a:cubicBezTo>
                    <a:pt x="287" y="205"/>
                    <a:pt x="291" y="210"/>
                    <a:pt x="293" y="213"/>
                  </a:cubicBezTo>
                  <a:cubicBezTo>
                    <a:pt x="295" y="219"/>
                    <a:pt x="299" y="216"/>
                    <a:pt x="301" y="226"/>
                  </a:cubicBezTo>
                  <a:cubicBezTo>
                    <a:pt x="302" y="232"/>
                    <a:pt x="301" y="236"/>
                    <a:pt x="303" y="240"/>
                  </a:cubicBezTo>
                  <a:cubicBezTo>
                    <a:pt x="304" y="243"/>
                    <a:pt x="303" y="246"/>
                    <a:pt x="307" y="247"/>
                  </a:cubicBezTo>
                  <a:cubicBezTo>
                    <a:pt x="310" y="248"/>
                    <a:pt x="314" y="235"/>
                    <a:pt x="315" y="233"/>
                  </a:cubicBezTo>
                  <a:cubicBezTo>
                    <a:pt x="317" y="228"/>
                    <a:pt x="325" y="229"/>
                    <a:pt x="329" y="226"/>
                  </a:cubicBezTo>
                  <a:cubicBezTo>
                    <a:pt x="331" y="224"/>
                    <a:pt x="332" y="215"/>
                    <a:pt x="334" y="213"/>
                  </a:cubicBezTo>
                  <a:cubicBezTo>
                    <a:pt x="336" y="207"/>
                    <a:pt x="340" y="205"/>
                    <a:pt x="346" y="205"/>
                  </a:cubicBezTo>
                  <a:cubicBezTo>
                    <a:pt x="349" y="205"/>
                    <a:pt x="350" y="214"/>
                    <a:pt x="350" y="217"/>
                  </a:cubicBezTo>
                  <a:cubicBezTo>
                    <a:pt x="350" y="224"/>
                    <a:pt x="343" y="226"/>
                    <a:pt x="343" y="233"/>
                  </a:cubicBezTo>
                  <a:cubicBezTo>
                    <a:pt x="343" y="237"/>
                    <a:pt x="344" y="246"/>
                    <a:pt x="342" y="250"/>
                  </a:cubicBezTo>
                  <a:cubicBezTo>
                    <a:pt x="339" y="253"/>
                    <a:pt x="335" y="255"/>
                    <a:pt x="332" y="257"/>
                  </a:cubicBezTo>
                  <a:cubicBezTo>
                    <a:pt x="327" y="259"/>
                    <a:pt x="327" y="263"/>
                    <a:pt x="329" y="268"/>
                  </a:cubicBezTo>
                  <a:cubicBezTo>
                    <a:pt x="330" y="272"/>
                    <a:pt x="337" y="268"/>
                    <a:pt x="341" y="269"/>
                  </a:cubicBezTo>
                  <a:cubicBezTo>
                    <a:pt x="341" y="266"/>
                    <a:pt x="345" y="274"/>
                    <a:pt x="345" y="277"/>
                  </a:cubicBezTo>
                  <a:cubicBezTo>
                    <a:pt x="345" y="279"/>
                    <a:pt x="344" y="282"/>
                    <a:pt x="344" y="284"/>
                  </a:cubicBezTo>
                  <a:cubicBezTo>
                    <a:pt x="344" y="285"/>
                    <a:pt x="346" y="287"/>
                    <a:pt x="347" y="289"/>
                  </a:cubicBezTo>
                  <a:cubicBezTo>
                    <a:pt x="347" y="292"/>
                    <a:pt x="347" y="294"/>
                    <a:pt x="347" y="297"/>
                  </a:cubicBezTo>
                  <a:cubicBezTo>
                    <a:pt x="347" y="301"/>
                    <a:pt x="348" y="302"/>
                    <a:pt x="349" y="303"/>
                  </a:cubicBezTo>
                  <a:cubicBezTo>
                    <a:pt x="350" y="306"/>
                    <a:pt x="354" y="308"/>
                    <a:pt x="356" y="308"/>
                  </a:cubicBezTo>
                  <a:cubicBezTo>
                    <a:pt x="359" y="309"/>
                    <a:pt x="361" y="307"/>
                    <a:pt x="363" y="307"/>
                  </a:cubicBezTo>
                  <a:cubicBezTo>
                    <a:pt x="366" y="306"/>
                    <a:pt x="367" y="306"/>
                    <a:pt x="369" y="305"/>
                  </a:cubicBezTo>
                  <a:cubicBezTo>
                    <a:pt x="370" y="305"/>
                    <a:pt x="369" y="293"/>
                    <a:pt x="370" y="292"/>
                  </a:cubicBezTo>
                  <a:cubicBezTo>
                    <a:pt x="370" y="289"/>
                    <a:pt x="368" y="285"/>
                    <a:pt x="368" y="281"/>
                  </a:cubicBezTo>
                  <a:cubicBezTo>
                    <a:pt x="368" y="279"/>
                    <a:pt x="367" y="276"/>
                    <a:pt x="367" y="272"/>
                  </a:cubicBezTo>
                  <a:cubicBezTo>
                    <a:pt x="367" y="270"/>
                    <a:pt x="367" y="267"/>
                    <a:pt x="367" y="265"/>
                  </a:cubicBezTo>
                  <a:cubicBezTo>
                    <a:pt x="368" y="262"/>
                    <a:pt x="368" y="259"/>
                    <a:pt x="371" y="256"/>
                  </a:cubicBezTo>
                  <a:cubicBezTo>
                    <a:pt x="373" y="254"/>
                    <a:pt x="375" y="251"/>
                    <a:pt x="376" y="248"/>
                  </a:cubicBezTo>
                  <a:cubicBezTo>
                    <a:pt x="377" y="246"/>
                    <a:pt x="379" y="243"/>
                    <a:pt x="381" y="240"/>
                  </a:cubicBezTo>
                  <a:cubicBezTo>
                    <a:pt x="383" y="236"/>
                    <a:pt x="383" y="242"/>
                    <a:pt x="384" y="244"/>
                  </a:cubicBezTo>
                  <a:cubicBezTo>
                    <a:pt x="384" y="247"/>
                    <a:pt x="384" y="252"/>
                    <a:pt x="383" y="255"/>
                  </a:cubicBezTo>
                  <a:cubicBezTo>
                    <a:pt x="383" y="256"/>
                    <a:pt x="383" y="257"/>
                    <a:pt x="383" y="257"/>
                  </a:cubicBezTo>
                  <a:cubicBezTo>
                    <a:pt x="382" y="260"/>
                    <a:pt x="383" y="264"/>
                    <a:pt x="383" y="267"/>
                  </a:cubicBezTo>
                  <a:cubicBezTo>
                    <a:pt x="383" y="271"/>
                    <a:pt x="383" y="274"/>
                    <a:pt x="383" y="278"/>
                  </a:cubicBezTo>
                  <a:cubicBezTo>
                    <a:pt x="383" y="280"/>
                    <a:pt x="386" y="283"/>
                    <a:pt x="387" y="284"/>
                  </a:cubicBezTo>
                  <a:cubicBezTo>
                    <a:pt x="389" y="287"/>
                    <a:pt x="391" y="290"/>
                    <a:pt x="393" y="292"/>
                  </a:cubicBezTo>
                  <a:cubicBezTo>
                    <a:pt x="394" y="296"/>
                    <a:pt x="396" y="296"/>
                    <a:pt x="398" y="299"/>
                  </a:cubicBezTo>
                  <a:cubicBezTo>
                    <a:pt x="399" y="302"/>
                    <a:pt x="402" y="302"/>
                    <a:pt x="405" y="302"/>
                  </a:cubicBezTo>
                  <a:cubicBezTo>
                    <a:pt x="407" y="303"/>
                    <a:pt x="412" y="298"/>
                    <a:pt x="414" y="297"/>
                  </a:cubicBezTo>
                  <a:cubicBezTo>
                    <a:pt x="416" y="296"/>
                    <a:pt x="418" y="293"/>
                    <a:pt x="419" y="292"/>
                  </a:cubicBezTo>
                  <a:cubicBezTo>
                    <a:pt x="423" y="288"/>
                    <a:pt x="426" y="296"/>
                    <a:pt x="428" y="298"/>
                  </a:cubicBezTo>
                  <a:cubicBezTo>
                    <a:pt x="429" y="301"/>
                    <a:pt x="429" y="302"/>
                    <a:pt x="429" y="305"/>
                  </a:cubicBezTo>
                  <a:cubicBezTo>
                    <a:pt x="429" y="309"/>
                    <a:pt x="429" y="312"/>
                    <a:pt x="429" y="316"/>
                  </a:cubicBezTo>
                  <a:cubicBezTo>
                    <a:pt x="429" y="321"/>
                    <a:pt x="430" y="328"/>
                    <a:pt x="432" y="332"/>
                  </a:cubicBezTo>
                  <a:cubicBezTo>
                    <a:pt x="433" y="335"/>
                    <a:pt x="434" y="337"/>
                    <a:pt x="435" y="340"/>
                  </a:cubicBezTo>
                  <a:cubicBezTo>
                    <a:pt x="436" y="345"/>
                    <a:pt x="439" y="350"/>
                    <a:pt x="441" y="354"/>
                  </a:cubicBezTo>
                  <a:cubicBezTo>
                    <a:pt x="442" y="355"/>
                    <a:pt x="442" y="356"/>
                    <a:pt x="442" y="357"/>
                  </a:cubicBezTo>
                  <a:cubicBezTo>
                    <a:pt x="443" y="361"/>
                    <a:pt x="446" y="364"/>
                    <a:pt x="446" y="367"/>
                  </a:cubicBezTo>
                  <a:cubicBezTo>
                    <a:pt x="446" y="371"/>
                    <a:pt x="446" y="374"/>
                    <a:pt x="448" y="377"/>
                  </a:cubicBezTo>
                  <a:cubicBezTo>
                    <a:pt x="449" y="379"/>
                    <a:pt x="445" y="380"/>
                    <a:pt x="443" y="380"/>
                  </a:cubicBezTo>
                  <a:cubicBezTo>
                    <a:pt x="441" y="380"/>
                    <a:pt x="439" y="381"/>
                    <a:pt x="436" y="381"/>
                  </a:cubicBezTo>
                  <a:cubicBezTo>
                    <a:pt x="433" y="381"/>
                    <a:pt x="431" y="383"/>
                    <a:pt x="431" y="385"/>
                  </a:cubicBezTo>
                  <a:cubicBezTo>
                    <a:pt x="429" y="387"/>
                    <a:pt x="429" y="389"/>
                    <a:pt x="429" y="392"/>
                  </a:cubicBezTo>
                  <a:cubicBezTo>
                    <a:pt x="428" y="394"/>
                    <a:pt x="427" y="396"/>
                    <a:pt x="425" y="396"/>
                  </a:cubicBezTo>
                  <a:cubicBezTo>
                    <a:pt x="421" y="398"/>
                    <a:pt x="420" y="398"/>
                    <a:pt x="416" y="398"/>
                  </a:cubicBezTo>
                  <a:cubicBezTo>
                    <a:pt x="413" y="398"/>
                    <a:pt x="412" y="391"/>
                    <a:pt x="412" y="389"/>
                  </a:cubicBezTo>
                  <a:cubicBezTo>
                    <a:pt x="411" y="386"/>
                    <a:pt x="409" y="385"/>
                    <a:pt x="408" y="382"/>
                  </a:cubicBezTo>
                  <a:cubicBezTo>
                    <a:pt x="406" y="378"/>
                    <a:pt x="404" y="377"/>
                    <a:pt x="403" y="372"/>
                  </a:cubicBezTo>
                  <a:cubicBezTo>
                    <a:pt x="402" y="369"/>
                    <a:pt x="401" y="366"/>
                    <a:pt x="401" y="362"/>
                  </a:cubicBezTo>
                  <a:cubicBezTo>
                    <a:pt x="401" y="360"/>
                    <a:pt x="399" y="356"/>
                    <a:pt x="399" y="354"/>
                  </a:cubicBezTo>
                  <a:cubicBezTo>
                    <a:pt x="398" y="350"/>
                    <a:pt x="395" y="351"/>
                    <a:pt x="393" y="352"/>
                  </a:cubicBezTo>
                  <a:cubicBezTo>
                    <a:pt x="391" y="353"/>
                    <a:pt x="390" y="357"/>
                    <a:pt x="389" y="359"/>
                  </a:cubicBezTo>
                  <a:cubicBezTo>
                    <a:pt x="387" y="362"/>
                    <a:pt x="388" y="368"/>
                    <a:pt x="388" y="372"/>
                  </a:cubicBezTo>
                  <a:cubicBezTo>
                    <a:pt x="388" y="375"/>
                    <a:pt x="388" y="379"/>
                    <a:pt x="388" y="382"/>
                  </a:cubicBezTo>
                  <a:cubicBezTo>
                    <a:pt x="388" y="385"/>
                    <a:pt x="388" y="388"/>
                    <a:pt x="388" y="391"/>
                  </a:cubicBezTo>
                  <a:cubicBezTo>
                    <a:pt x="388" y="393"/>
                    <a:pt x="382" y="394"/>
                    <a:pt x="380" y="394"/>
                  </a:cubicBezTo>
                  <a:cubicBezTo>
                    <a:pt x="377" y="394"/>
                    <a:pt x="374" y="393"/>
                    <a:pt x="371" y="391"/>
                  </a:cubicBezTo>
                  <a:cubicBezTo>
                    <a:pt x="368" y="389"/>
                    <a:pt x="368" y="386"/>
                    <a:pt x="368" y="383"/>
                  </a:cubicBezTo>
                  <a:cubicBezTo>
                    <a:pt x="368" y="380"/>
                    <a:pt x="368" y="375"/>
                    <a:pt x="368" y="371"/>
                  </a:cubicBezTo>
                  <a:cubicBezTo>
                    <a:pt x="367" y="368"/>
                    <a:pt x="367" y="365"/>
                    <a:pt x="367" y="362"/>
                  </a:cubicBezTo>
                  <a:cubicBezTo>
                    <a:pt x="367" y="358"/>
                    <a:pt x="366" y="354"/>
                    <a:pt x="366" y="350"/>
                  </a:cubicBezTo>
                  <a:cubicBezTo>
                    <a:pt x="366" y="348"/>
                    <a:pt x="365" y="344"/>
                    <a:pt x="364" y="342"/>
                  </a:cubicBezTo>
                  <a:cubicBezTo>
                    <a:pt x="362" y="340"/>
                    <a:pt x="362" y="336"/>
                    <a:pt x="361" y="334"/>
                  </a:cubicBezTo>
                  <a:cubicBezTo>
                    <a:pt x="360" y="331"/>
                    <a:pt x="356" y="328"/>
                    <a:pt x="353" y="326"/>
                  </a:cubicBezTo>
                  <a:cubicBezTo>
                    <a:pt x="350" y="324"/>
                    <a:pt x="348" y="322"/>
                    <a:pt x="346" y="320"/>
                  </a:cubicBezTo>
                  <a:cubicBezTo>
                    <a:pt x="343" y="318"/>
                    <a:pt x="343" y="317"/>
                    <a:pt x="341" y="315"/>
                  </a:cubicBezTo>
                  <a:cubicBezTo>
                    <a:pt x="340" y="314"/>
                    <a:pt x="339" y="312"/>
                    <a:pt x="338" y="310"/>
                  </a:cubicBezTo>
                  <a:cubicBezTo>
                    <a:pt x="336" y="308"/>
                    <a:pt x="334" y="306"/>
                    <a:pt x="333" y="304"/>
                  </a:cubicBezTo>
                  <a:cubicBezTo>
                    <a:pt x="331" y="303"/>
                    <a:pt x="331" y="301"/>
                    <a:pt x="328" y="300"/>
                  </a:cubicBezTo>
                  <a:cubicBezTo>
                    <a:pt x="327" y="300"/>
                    <a:pt x="327" y="300"/>
                    <a:pt x="327" y="300"/>
                  </a:cubicBezTo>
                  <a:cubicBezTo>
                    <a:pt x="323" y="300"/>
                    <a:pt x="322" y="299"/>
                    <a:pt x="319" y="301"/>
                  </a:cubicBezTo>
                  <a:cubicBezTo>
                    <a:pt x="317" y="302"/>
                    <a:pt x="317" y="305"/>
                    <a:pt x="318" y="307"/>
                  </a:cubicBezTo>
                  <a:cubicBezTo>
                    <a:pt x="318" y="310"/>
                    <a:pt x="319" y="313"/>
                    <a:pt x="321" y="316"/>
                  </a:cubicBezTo>
                  <a:cubicBezTo>
                    <a:pt x="322" y="319"/>
                    <a:pt x="321" y="321"/>
                    <a:pt x="322" y="323"/>
                  </a:cubicBezTo>
                  <a:cubicBezTo>
                    <a:pt x="323" y="326"/>
                    <a:pt x="323" y="331"/>
                    <a:pt x="324" y="334"/>
                  </a:cubicBezTo>
                  <a:cubicBezTo>
                    <a:pt x="325" y="338"/>
                    <a:pt x="325" y="342"/>
                    <a:pt x="327" y="345"/>
                  </a:cubicBezTo>
                  <a:cubicBezTo>
                    <a:pt x="328" y="347"/>
                    <a:pt x="327" y="351"/>
                    <a:pt x="327" y="353"/>
                  </a:cubicBezTo>
                  <a:cubicBezTo>
                    <a:pt x="326" y="357"/>
                    <a:pt x="325" y="359"/>
                    <a:pt x="324" y="360"/>
                  </a:cubicBezTo>
                  <a:cubicBezTo>
                    <a:pt x="321" y="363"/>
                    <a:pt x="319" y="364"/>
                    <a:pt x="316" y="366"/>
                  </a:cubicBezTo>
                  <a:cubicBezTo>
                    <a:pt x="313" y="368"/>
                    <a:pt x="312" y="370"/>
                    <a:pt x="310" y="372"/>
                  </a:cubicBezTo>
                  <a:cubicBezTo>
                    <a:pt x="308" y="374"/>
                    <a:pt x="308" y="374"/>
                    <a:pt x="308" y="376"/>
                  </a:cubicBezTo>
                  <a:cubicBezTo>
                    <a:pt x="305" y="379"/>
                    <a:pt x="307" y="385"/>
                    <a:pt x="306" y="389"/>
                  </a:cubicBezTo>
                  <a:cubicBezTo>
                    <a:pt x="305" y="392"/>
                    <a:pt x="306" y="396"/>
                    <a:pt x="307" y="398"/>
                  </a:cubicBezTo>
                  <a:cubicBezTo>
                    <a:pt x="307" y="402"/>
                    <a:pt x="307" y="406"/>
                    <a:pt x="307" y="409"/>
                  </a:cubicBezTo>
                  <a:cubicBezTo>
                    <a:pt x="307" y="413"/>
                    <a:pt x="305" y="416"/>
                    <a:pt x="305" y="419"/>
                  </a:cubicBezTo>
                  <a:cubicBezTo>
                    <a:pt x="304" y="422"/>
                    <a:pt x="302" y="425"/>
                    <a:pt x="302" y="428"/>
                  </a:cubicBezTo>
                  <a:cubicBezTo>
                    <a:pt x="301" y="431"/>
                    <a:pt x="302" y="431"/>
                    <a:pt x="300" y="433"/>
                  </a:cubicBezTo>
                  <a:cubicBezTo>
                    <a:pt x="297" y="437"/>
                    <a:pt x="292" y="437"/>
                    <a:pt x="289" y="440"/>
                  </a:cubicBezTo>
                  <a:cubicBezTo>
                    <a:pt x="288" y="441"/>
                    <a:pt x="281" y="443"/>
                    <a:pt x="280" y="443"/>
                  </a:cubicBezTo>
                  <a:cubicBezTo>
                    <a:pt x="278" y="443"/>
                    <a:pt x="278" y="446"/>
                    <a:pt x="276" y="446"/>
                  </a:cubicBezTo>
                  <a:cubicBezTo>
                    <a:pt x="273" y="447"/>
                    <a:pt x="271" y="448"/>
                    <a:pt x="269" y="447"/>
                  </a:cubicBezTo>
                  <a:cubicBezTo>
                    <a:pt x="265" y="446"/>
                    <a:pt x="265" y="444"/>
                    <a:pt x="265" y="440"/>
                  </a:cubicBezTo>
                  <a:cubicBezTo>
                    <a:pt x="265" y="438"/>
                    <a:pt x="267" y="435"/>
                    <a:pt x="268" y="434"/>
                  </a:cubicBezTo>
                  <a:cubicBezTo>
                    <a:pt x="269" y="433"/>
                    <a:pt x="271" y="430"/>
                    <a:pt x="273" y="429"/>
                  </a:cubicBezTo>
                  <a:cubicBezTo>
                    <a:pt x="275" y="427"/>
                    <a:pt x="276" y="425"/>
                    <a:pt x="279" y="422"/>
                  </a:cubicBezTo>
                  <a:cubicBezTo>
                    <a:pt x="281" y="420"/>
                    <a:pt x="282" y="418"/>
                    <a:pt x="285" y="416"/>
                  </a:cubicBezTo>
                  <a:cubicBezTo>
                    <a:pt x="285" y="416"/>
                    <a:pt x="286" y="409"/>
                    <a:pt x="286" y="408"/>
                  </a:cubicBezTo>
                  <a:cubicBezTo>
                    <a:pt x="286" y="406"/>
                    <a:pt x="285" y="403"/>
                    <a:pt x="285" y="400"/>
                  </a:cubicBezTo>
                  <a:cubicBezTo>
                    <a:pt x="285" y="398"/>
                    <a:pt x="285" y="395"/>
                    <a:pt x="286" y="392"/>
                  </a:cubicBezTo>
                  <a:cubicBezTo>
                    <a:pt x="287" y="390"/>
                    <a:pt x="287" y="388"/>
                    <a:pt x="288" y="386"/>
                  </a:cubicBezTo>
                  <a:cubicBezTo>
                    <a:pt x="289" y="384"/>
                    <a:pt x="290" y="381"/>
                    <a:pt x="292" y="378"/>
                  </a:cubicBezTo>
                  <a:cubicBezTo>
                    <a:pt x="293" y="376"/>
                    <a:pt x="295" y="373"/>
                    <a:pt x="297" y="371"/>
                  </a:cubicBezTo>
                  <a:cubicBezTo>
                    <a:pt x="298" y="370"/>
                    <a:pt x="299" y="363"/>
                    <a:pt x="299" y="361"/>
                  </a:cubicBezTo>
                  <a:cubicBezTo>
                    <a:pt x="299" y="357"/>
                    <a:pt x="300" y="356"/>
                    <a:pt x="298" y="354"/>
                  </a:cubicBezTo>
                  <a:cubicBezTo>
                    <a:pt x="295" y="352"/>
                    <a:pt x="292" y="356"/>
                    <a:pt x="291" y="357"/>
                  </a:cubicBezTo>
                  <a:cubicBezTo>
                    <a:pt x="289" y="358"/>
                    <a:pt x="287" y="359"/>
                    <a:pt x="285" y="360"/>
                  </a:cubicBezTo>
                  <a:cubicBezTo>
                    <a:pt x="281" y="361"/>
                    <a:pt x="279" y="361"/>
                    <a:pt x="275" y="361"/>
                  </a:cubicBezTo>
                  <a:cubicBezTo>
                    <a:pt x="271" y="361"/>
                    <a:pt x="270" y="360"/>
                    <a:pt x="268" y="361"/>
                  </a:cubicBezTo>
                  <a:cubicBezTo>
                    <a:pt x="266" y="363"/>
                    <a:pt x="265" y="368"/>
                    <a:pt x="265" y="370"/>
                  </a:cubicBezTo>
                  <a:cubicBezTo>
                    <a:pt x="264" y="374"/>
                    <a:pt x="265" y="378"/>
                    <a:pt x="266" y="381"/>
                  </a:cubicBezTo>
                  <a:cubicBezTo>
                    <a:pt x="267" y="383"/>
                    <a:pt x="266" y="387"/>
                    <a:pt x="266" y="388"/>
                  </a:cubicBezTo>
                  <a:cubicBezTo>
                    <a:pt x="265" y="389"/>
                    <a:pt x="258" y="391"/>
                    <a:pt x="257" y="392"/>
                  </a:cubicBezTo>
                  <a:cubicBezTo>
                    <a:pt x="254" y="394"/>
                    <a:pt x="252" y="395"/>
                    <a:pt x="249" y="396"/>
                  </a:cubicBezTo>
                  <a:cubicBezTo>
                    <a:pt x="245" y="398"/>
                    <a:pt x="238" y="398"/>
                    <a:pt x="233" y="398"/>
                  </a:cubicBezTo>
                  <a:cubicBezTo>
                    <a:pt x="229" y="398"/>
                    <a:pt x="227" y="399"/>
                    <a:pt x="225" y="397"/>
                  </a:cubicBezTo>
                  <a:cubicBezTo>
                    <a:pt x="223" y="396"/>
                    <a:pt x="229" y="394"/>
                    <a:pt x="231" y="392"/>
                  </a:cubicBezTo>
                  <a:cubicBezTo>
                    <a:pt x="234" y="391"/>
                    <a:pt x="235" y="388"/>
                    <a:pt x="236" y="387"/>
                  </a:cubicBezTo>
                  <a:cubicBezTo>
                    <a:pt x="239" y="384"/>
                    <a:pt x="239" y="383"/>
                    <a:pt x="239" y="379"/>
                  </a:cubicBezTo>
                  <a:cubicBezTo>
                    <a:pt x="238" y="377"/>
                    <a:pt x="237" y="376"/>
                    <a:pt x="236" y="374"/>
                  </a:cubicBezTo>
                  <a:cubicBezTo>
                    <a:pt x="235" y="372"/>
                    <a:pt x="235" y="370"/>
                    <a:pt x="234" y="367"/>
                  </a:cubicBezTo>
                  <a:cubicBezTo>
                    <a:pt x="234" y="365"/>
                    <a:pt x="233" y="365"/>
                    <a:pt x="230" y="364"/>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69" name="Freeform 19"/>
            <p:cNvSpPr>
              <a:spLocks noEditPoints="1"/>
            </p:cNvSpPr>
            <p:nvPr/>
          </p:nvSpPr>
          <p:spPr bwMode="auto">
            <a:xfrm>
              <a:off x="7916344" y="2349918"/>
              <a:ext cx="76669" cy="75698"/>
            </a:xfrm>
            <a:custGeom>
              <a:avLst/>
              <a:gdLst>
                <a:gd name="T0" fmla="*/ 798 w 835"/>
                <a:gd name="T1" fmla="*/ 489 h 825"/>
                <a:gd name="T2" fmla="*/ 773 w 835"/>
                <a:gd name="T3" fmla="*/ 438 h 825"/>
                <a:gd name="T4" fmla="*/ 686 w 835"/>
                <a:gd name="T5" fmla="*/ 438 h 825"/>
                <a:gd name="T6" fmla="*/ 636 w 835"/>
                <a:gd name="T7" fmla="*/ 399 h 825"/>
                <a:gd name="T8" fmla="*/ 598 w 835"/>
                <a:gd name="T9" fmla="*/ 433 h 825"/>
                <a:gd name="T10" fmla="*/ 549 w 835"/>
                <a:gd name="T11" fmla="*/ 528 h 825"/>
                <a:gd name="T12" fmla="*/ 472 w 835"/>
                <a:gd name="T13" fmla="*/ 529 h 825"/>
                <a:gd name="T14" fmla="*/ 561 w 835"/>
                <a:gd name="T15" fmla="*/ 465 h 825"/>
                <a:gd name="T16" fmla="*/ 570 w 835"/>
                <a:gd name="T17" fmla="*/ 445 h 825"/>
                <a:gd name="T18" fmla="*/ 619 w 835"/>
                <a:gd name="T19" fmla="*/ 361 h 825"/>
                <a:gd name="T20" fmla="*/ 525 w 835"/>
                <a:gd name="T21" fmla="*/ 371 h 825"/>
                <a:gd name="T22" fmla="*/ 483 w 835"/>
                <a:gd name="T23" fmla="*/ 360 h 825"/>
                <a:gd name="T24" fmla="*/ 415 w 835"/>
                <a:gd name="T25" fmla="*/ 330 h 825"/>
                <a:gd name="T26" fmla="*/ 331 w 835"/>
                <a:gd name="T27" fmla="*/ 314 h 825"/>
                <a:gd name="T28" fmla="*/ 281 w 835"/>
                <a:gd name="T29" fmla="*/ 294 h 825"/>
                <a:gd name="T30" fmla="*/ 298 w 835"/>
                <a:gd name="T31" fmla="*/ 227 h 825"/>
                <a:gd name="T32" fmla="*/ 248 w 835"/>
                <a:gd name="T33" fmla="*/ 183 h 825"/>
                <a:gd name="T34" fmla="*/ 178 w 835"/>
                <a:gd name="T35" fmla="*/ 165 h 825"/>
                <a:gd name="T36" fmla="*/ 147 w 835"/>
                <a:gd name="T37" fmla="*/ 111 h 825"/>
                <a:gd name="T38" fmla="*/ 114 w 835"/>
                <a:gd name="T39" fmla="*/ 91 h 825"/>
                <a:gd name="T40" fmla="*/ 41 w 835"/>
                <a:gd name="T41" fmla="*/ 27 h 825"/>
                <a:gd name="T42" fmla="*/ 2 w 835"/>
                <a:gd name="T43" fmla="*/ 16 h 825"/>
                <a:gd name="T44" fmla="*/ 19 w 835"/>
                <a:gd name="T45" fmla="*/ 56 h 825"/>
                <a:gd name="T46" fmla="*/ 54 w 835"/>
                <a:gd name="T47" fmla="*/ 76 h 825"/>
                <a:gd name="T48" fmla="*/ 55 w 835"/>
                <a:gd name="T49" fmla="*/ 134 h 825"/>
                <a:gd name="T50" fmla="*/ 117 w 835"/>
                <a:gd name="T51" fmla="*/ 124 h 825"/>
                <a:gd name="T52" fmla="*/ 122 w 835"/>
                <a:gd name="T53" fmla="*/ 157 h 825"/>
                <a:gd name="T54" fmla="*/ 109 w 835"/>
                <a:gd name="T55" fmla="*/ 209 h 825"/>
                <a:gd name="T56" fmla="*/ 148 w 835"/>
                <a:gd name="T57" fmla="*/ 232 h 825"/>
                <a:gd name="T58" fmla="*/ 177 w 835"/>
                <a:gd name="T59" fmla="*/ 260 h 825"/>
                <a:gd name="T60" fmla="*/ 186 w 835"/>
                <a:gd name="T61" fmla="*/ 307 h 825"/>
                <a:gd name="T62" fmla="*/ 204 w 835"/>
                <a:gd name="T63" fmla="*/ 358 h 825"/>
                <a:gd name="T64" fmla="*/ 242 w 835"/>
                <a:gd name="T65" fmla="*/ 390 h 825"/>
                <a:gd name="T66" fmla="*/ 280 w 835"/>
                <a:gd name="T67" fmla="*/ 459 h 825"/>
                <a:gd name="T68" fmla="*/ 234 w 835"/>
                <a:gd name="T69" fmla="*/ 527 h 825"/>
                <a:gd name="T70" fmla="*/ 136 w 835"/>
                <a:gd name="T71" fmla="*/ 534 h 825"/>
                <a:gd name="T72" fmla="*/ 112 w 835"/>
                <a:gd name="T73" fmla="*/ 573 h 825"/>
                <a:gd name="T74" fmla="*/ 105 w 835"/>
                <a:gd name="T75" fmla="*/ 595 h 825"/>
                <a:gd name="T76" fmla="*/ 105 w 835"/>
                <a:gd name="T77" fmla="*/ 670 h 825"/>
                <a:gd name="T78" fmla="*/ 178 w 835"/>
                <a:gd name="T79" fmla="*/ 740 h 825"/>
                <a:gd name="T80" fmla="*/ 214 w 835"/>
                <a:gd name="T81" fmla="*/ 738 h 825"/>
                <a:gd name="T82" fmla="*/ 245 w 835"/>
                <a:gd name="T83" fmla="*/ 801 h 825"/>
                <a:gd name="T84" fmla="*/ 295 w 835"/>
                <a:gd name="T85" fmla="*/ 788 h 825"/>
                <a:gd name="T86" fmla="*/ 352 w 835"/>
                <a:gd name="T87" fmla="*/ 811 h 825"/>
                <a:gd name="T88" fmla="*/ 361 w 835"/>
                <a:gd name="T89" fmla="*/ 783 h 825"/>
                <a:gd name="T90" fmla="*/ 356 w 835"/>
                <a:gd name="T91" fmla="*/ 732 h 825"/>
                <a:gd name="T92" fmla="*/ 351 w 835"/>
                <a:gd name="T93" fmla="*/ 681 h 825"/>
                <a:gd name="T94" fmla="*/ 375 w 835"/>
                <a:gd name="T95" fmla="*/ 689 h 825"/>
                <a:gd name="T96" fmla="*/ 373 w 835"/>
                <a:gd name="T97" fmla="*/ 736 h 825"/>
                <a:gd name="T98" fmla="*/ 763 w 835"/>
                <a:gd name="T99" fmla="*/ 595 h 825"/>
                <a:gd name="T100" fmla="*/ 823 w 835"/>
                <a:gd name="T101" fmla="*/ 579 h 825"/>
                <a:gd name="T102" fmla="*/ 346 w 835"/>
                <a:gd name="T103" fmla="*/ 567 h 825"/>
                <a:gd name="T104" fmla="*/ 272 w 835"/>
                <a:gd name="T105" fmla="*/ 590 h 825"/>
                <a:gd name="T106" fmla="*/ 292 w 835"/>
                <a:gd name="T107" fmla="*/ 653 h 825"/>
                <a:gd name="T108" fmla="*/ 239 w 835"/>
                <a:gd name="T109" fmla="*/ 656 h 825"/>
                <a:gd name="T110" fmla="*/ 233 w 835"/>
                <a:gd name="T111" fmla="*/ 582 h 825"/>
                <a:gd name="T112" fmla="*/ 257 w 835"/>
                <a:gd name="T113" fmla="*/ 552 h 825"/>
                <a:gd name="T114" fmla="*/ 340 w 835"/>
                <a:gd name="T115" fmla="*/ 552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5" h="825">
                  <a:moveTo>
                    <a:pt x="829" y="531"/>
                  </a:moveTo>
                  <a:cubicBezTo>
                    <a:pt x="826" y="530"/>
                    <a:pt x="823" y="528"/>
                    <a:pt x="819" y="527"/>
                  </a:cubicBezTo>
                  <a:cubicBezTo>
                    <a:pt x="818" y="527"/>
                    <a:pt x="818" y="526"/>
                    <a:pt x="817" y="526"/>
                  </a:cubicBezTo>
                  <a:cubicBezTo>
                    <a:pt x="812" y="525"/>
                    <a:pt x="811" y="521"/>
                    <a:pt x="811" y="518"/>
                  </a:cubicBezTo>
                  <a:cubicBezTo>
                    <a:pt x="811" y="517"/>
                    <a:pt x="817" y="514"/>
                    <a:pt x="819" y="514"/>
                  </a:cubicBezTo>
                  <a:cubicBezTo>
                    <a:pt x="822" y="513"/>
                    <a:pt x="823" y="510"/>
                    <a:pt x="823" y="507"/>
                  </a:cubicBezTo>
                  <a:cubicBezTo>
                    <a:pt x="823" y="505"/>
                    <a:pt x="814" y="505"/>
                    <a:pt x="812" y="505"/>
                  </a:cubicBezTo>
                  <a:cubicBezTo>
                    <a:pt x="809" y="505"/>
                    <a:pt x="804" y="506"/>
                    <a:pt x="802" y="506"/>
                  </a:cubicBezTo>
                  <a:cubicBezTo>
                    <a:pt x="801" y="506"/>
                    <a:pt x="802" y="497"/>
                    <a:pt x="802" y="496"/>
                  </a:cubicBezTo>
                  <a:cubicBezTo>
                    <a:pt x="802" y="492"/>
                    <a:pt x="802" y="491"/>
                    <a:pt x="798" y="489"/>
                  </a:cubicBezTo>
                  <a:cubicBezTo>
                    <a:pt x="794" y="487"/>
                    <a:pt x="792" y="487"/>
                    <a:pt x="790" y="482"/>
                  </a:cubicBezTo>
                  <a:cubicBezTo>
                    <a:pt x="788" y="479"/>
                    <a:pt x="787" y="478"/>
                    <a:pt x="787" y="474"/>
                  </a:cubicBezTo>
                  <a:cubicBezTo>
                    <a:pt x="787" y="469"/>
                    <a:pt x="787" y="467"/>
                    <a:pt x="784" y="465"/>
                  </a:cubicBezTo>
                  <a:cubicBezTo>
                    <a:pt x="781" y="462"/>
                    <a:pt x="779" y="464"/>
                    <a:pt x="777" y="465"/>
                  </a:cubicBezTo>
                  <a:cubicBezTo>
                    <a:pt x="775" y="468"/>
                    <a:pt x="772" y="468"/>
                    <a:pt x="768" y="467"/>
                  </a:cubicBezTo>
                  <a:cubicBezTo>
                    <a:pt x="763" y="465"/>
                    <a:pt x="756" y="466"/>
                    <a:pt x="753" y="465"/>
                  </a:cubicBezTo>
                  <a:cubicBezTo>
                    <a:pt x="747" y="462"/>
                    <a:pt x="763" y="458"/>
                    <a:pt x="763" y="458"/>
                  </a:cubicBezTo>
                  <a:cubicBezTo>
                    <a:pt x="768" y="457"/>
                    <a:pt x="774" y="457"/>
                    <a:pt x="778" y="455"/>
                  </a:cubicBezTo>
                  <a:cubicBezTo>
                    <a:pt x="781" y="453"/>
                    <a:pt x="778" y="448"/>
                    <a:pt x="778" y="445"/>
                  </a:cubicBezTo>
                  <a:cubicBezTo>
                    <a:pt x="777" y="442"/>
                    <a:pt x="774" y="440"/>
                    <a:pt x="773" y="438"/>
                  </a:cubicBezTo>
                  <a:cubicBezTo>
                    <a:pt x="771" y="435"/>
                    <a:pt x="766" y="431"/>
                    <a:pt x="764" y="431"/>
                  </a:cubicBezTo>
                  <a:cubicBezTo>
                    <a:pt x="761" y="430"/>
                    <a:pt x="757" y="427"/>
                    <a:pt x="756" y="426"/>
                  </a:cubicBezTo>
                  <a:cubicBezTo>
                    <a:pt x="753" y="423"/>
                    <a:pt x="751" y="420"/>
                    <a:pt x="749" y="417"/>
                  </a:cubicBezTo>
                  <a:cubicBezTo>
                    <a:pt x="747" y="414"/>
                    <a:pt x="748" y="412"/>
                    <a:pt x="743" y="412"/>
                  </a:cubicBezTo>
                  <a:cubicBezTo>
                    <a:pt x="739" y="412"/>
                    <a:pt x="738" y="414"/>
                    <a:pt x="734" y="414"/>
                  </a:cubicBezTo>
                  <a:cubicBezTo>
                    <a:pt x="729" y="414"/>
                    <a:pt x="726" y="416"/>
                    <a:pt x="720" y="416"/>
                  </a:cubicBezTo>
                  <a:cubicBezTo>
                    <a:pt x="716" y="416"/>
                    <a:pt x="713" y="415"/>
                    <a:pt x="709" y="414"/>
                  </a:cubicBezTo>
                  <a:cubicBezTo>
                    <a:pt x="701" y="412"/>
                    <a:pt x="696" y="413"/>
                    <a:pt x="688" y="417"/>
                  </a:cubicBezTo>
                  <a:cubicBezTo>
                    <a:pt x="686" y="418"/>
                    <a:pt x="685" y="425"/>
                    <a:pt x="684" y="427"/>
                  </a:cubicBezTo>
                  <a:cubicBezTo>
                    <a:pt x="684" y="430"/>
                    <a:pt x="685" y="435"/>
                    <a:pt x="686" y="438"/>
                  </a:cubicBezTo>
                  <a:cubicBezTo>
                    <a:pt x="687" y="442"/>
                    <a:pt x="688" y="446"/>
                    <a:pt x="687" y="450"/>
                  </a:cubicBezTo>
                  <a:cubicBezTo>
                    <a:pt x="686" y="454"/>
                    <a:pt x="686" y="456"/>
                    <a:pt x="684" y="458"/>
                  </a:cubicBezTo>
                  <a:cubicBezTo>
                    <a:pt x="682" y="461"/>
                    <a:pt x="679" y="453"/>
                    <a:pt x="678" y="451"/>
                  </a:cubicBezTo>
                  <a:cubicBezTo>
                    <a:pt x="676" y="447"/>
                    <a:pt x="674" y="444"/>
                    <a:pt x="674" y="439"/>
                  </a:cubicBezTo>
                  <a:cubicBezTo>
                    <a:pt x="674" y="434"/>
                    <a:pt x="674" y="430"/>
                    <a:pt x="673" y="426"/>
                  </a:cubicBezTo>
                  <a:cubicBezTo>
                    <a:pt x="672" y="423"/>
                    <a:pt x="670" y="420"/>
                    <a:pt x="669" y="417"/>
                  </a:cubicBezTo>
                  <a:cubicBezTo>
                    <a:pt x="668" y="415"/>
                    <a:pt x="663" y="413"/>
                    <a:pt x="661" y="411"/>
                  </a:cubicBezTo>
                  <a:cubicBezTo>
                    <a:pt x="657" y="407"/>
                    <a:pt x="652" y="410"/>
                    <a:pt x="651" y="404"/>
                  </a:cubicBezTo>
                  <a:cubicBezTo>
                    <a:pt x="651" y="404"/>
                    <a:pt x="646" y="400"/>
                    <a:pt x="645" y="399"/>
                  </a:cubicBezTo>
                  <a:cubicBezTo>
                    <a:pt x="644" y="397"/>
                    <a:pt x="638" y="398"/>
                    <a:pt x="636" y="399"/>
                  </a:cubicBezTo>
                  <a:cubicBezTo>
                    <a:pt x="633" y="400"/>
                    <a:pt x="629" y="402"/>
                    <a:pt x="626" y="403"/>
                  </a:cubicBezTo>
                  <a:cubicBezTo>
                    <a:pt x="623" y="405"/>
                    <a:pt x="619" y="407"/>
                    <a:pt x="616" y="409"/>
                  </a:cubicBezTo>
                  <a:cubicBezTo>
                    <a:pt x="614" y="412"/>
                    <a:pt x="611" y="413"/>
                    <a:pt x="608" y="414"/>
                  </a:cubicBezTo>
                  <a:cubicBezTo>
                    <a:pt x="605" y="416"/>
                    <a:pt x="601" y="418"/>
                    <a:pt x="599" y="420"/>
                  </a:cubicBezTo>
                  <a:cubicBezTo>
                    <a:pt x="595" y="423"/>
                    <a:pt x="598" y="427"/>
                    <a:pt x="598" y="427"/>
                  </a:cubicBezTo>
                  <a:cubicBezTo>
                    <a:pt x="600" y="431"/>
                    <a:pt x="607" y="423"/>
                    <a:pt x="612" y="422"/>
                  </a:cubicBezTo>
                  <a:cubicBezTo>
                    <a:pt x="615" y="421"/>
                    <a:pt x="617" y="420"/>
                    <a:pt x="621" y="419"/>
                  </a:cubicBezTo>
                  <a:cubicBezTo>
                    <a:pt x="628" y="417"/>
                    <a:pt x="623" y="422"/>
                    <a:pt x="620" y="424"/>
                  </a:cubicBezTo>
                  <a:cubicBezTo>
                    <a:pt x="618" y="426"/>
                    <a:pt x="612" y="428"/>
                    <a:pt x="609" y="429"/>
                  </a:cubicBezTo>
                  <a:cubicBezTo>
                    <a:pt x="606" y="431"/>
                    <a:pt x="602" y="433"/>
                    <a:pt x="598" y="433"/>
                  </a:cubicBezTo>
                  <a:cubicBezTo>
                    <a:pt x="596" y="434"/>
                    <a:pt x="593" y="441"/>
                    <a:pt x="592" y="442"/>
                  </a:cubicBezTo>
                  <a:cubicBezTo>
                    <a:pt x="591" y="445"/>
                    <a:pt x="589" y="450"/>
                    <a:pt x="587" y="453"/>
                  </a:cubicBezTo>
                  <a:cubicBezTo>
                    <a:pt x="586" y="456"/>
                    <a:pt x="583" y="457"/>
                    <a:pt x="582" y="460"/>
                  </a:cubicBezTo>
                  <a:cubicBezTo>
                    <a:pt x="580" y="464"/>
                    <a:pt x="579" y="467"/>
                    <a:pt x="578" y="471"/>
                  </a:cubicBezTo>
                  <a:cubicBezTo>
                    <a:pt x="576" y="476"/>
                    <a:pt x="575" y="478"/>
                    <a:pt x="575" y="482"/>
                  </a:cubicBezTo>
                  <a:cubicBezTo>
                    <a:pt x="575" y="487"/>
                    <a:pt x="572" y="490"/>
                    <a:pt x="570" y="492"/>
                  </a:cubicBezTo>
                  <a:cubicBezTo>
                    <a:pt x="567" y="495"/>
                    <a:pt x="565" y="496"/>
                    <a:pt x="561" y="497"/>
                  </a:cubicBezTo>
                  <a:cubicBezTo>
                    <a:pt x="559" y="498"/>
                    <a:pt x="555" y="505"/>
                    <a:pt x="554" y="507"/>
                  </a:cubicBezTo>
                  <a:cubicBezTo>
                    <a:pt x="553" y="510"/>
                    <a:pt x="552" y="513"/>
                    <a:pt x="550" y="516"/>
                  </a:cubicBezTo>
                  <a:cubicBezTo>
                    <a:pt x="548" y="520"/>
                    <a:pt x="549" y="523"/>
                    <a:pt x="549" y="528"/>
                  </a:cubicBezTo>
                  <a:cubicBezTo>
                    <a:pt x="549" y="531"/>
                    <a:pt x="547" y="534"/>
                    <a:pt x="546" y="537"/>
                  </a:cubicBezTo>
                  <a:cubicBezTo>
                    <a:pt x="545" y="540"/>
                    <a:pt x="543" y="542"/>
                    <a:pt x="542" y="546"/>
                  </a:cubicBezTo>
                  <a:cubicBezTo>
                    <a:pt x="541" y="549"/>
                    <a:pt x="537" y="550"/>
                    <a:pt x="534" y="551"/>
                  </a:cubicBezTo>
                  <a:cubicBezTo>
                    <a:pt x="529" y="552"/>
                    <a:pt x="529" y="553"/>
                    <a:pt x="527" y="548"/>
                  </a:cubicBezTo>
                  <a:cubicBezTo>
                    <a:pt x="525" y="545"/>
                    <a:pt x="524" y="541"/>
                    <a:pt x="523" y="538"/>
                  </a:cubicBezTo>
                  <a:cubicBezTo>
                    <a:pt x="522" y="535"/>
                    <a:pt x="520" y="533"/>
                    <a:pt x="516" y="532"/>
                  </a:cubicBezTo>
                  <a:cubicBezTo>
                    <a:pt x="512" y="531"/>
                    <a:pt x="506" y="532"/>
                    <a:pt x="501" y="532"/>
                  </a:cubicBezTo>
                  <a:cubicBezTo>
                    <a:pt x="497" y="532"/>
                    <a:pt x="492" y="532"/>
                    <a:pt x="488" y="532"/>
                  </a:cubicBezTo>
                  <a:cubicBezTo>
                    <a:pt x="484" y="532"/>
                    <a:pt x="482" y="532"/>
                    <a:pt x="478" y="532"/>
                  </a:cubicBezTo>
                  <a:cubicBezTo>
                    <a:pt x="474" y="532"/>
                    <a:pt x="472" y="534"/>
                    <a:pt x="472" y="529"/>
                  </a:cubicBezTo>
                  <a:cubicBezTo>
                    <a:pt x="472" y="525"/>
                    <a:pt x="475" y="524"/>
                    <a:pt x="479" y="523"/>
                  </a:cubicBezTo>
                  <a:cubicBezTo>
                    <a:pt x="485" y="522"/>
                    <a:pt x="492" y="523"/>
                    <a:pt x="498" y="523"/>
                  </a:cubicBezTo>
                  <a:cubicBezTo>
                    <a:pt x="503" y="523"/>
                    <a:pt x="509" y="522"/>
                    <a:pt x="514" y="523"/>
                  </a:cubicBezTo>
                  <a:cubicBezTo>
                    <a:pt x="518" y="524"/>
                    <a:pt x="523" y="523"/>
                    <a:pt x="526" y="522"/>
                  </a:cubicBezTo>
                  <a:cubicBezTo>
                    <a:pt x="527" y="521"/>
                    <a:pt x="529" y="514"/>
                    <a:pt x="530" y="513"/>
                  </a:cubicBezTo>
                  <a:cubicBezTo>
                    <a:pt x="531" y="509"/>
                    <a:pt x="532" y="503"/>
                    <a:pt x="533" y="501"/>
                  </a:cubicBezTo>
                  <a:cubicBezTo>
                    <a:pt x="534" y="498"/>
                    <a:pt x="535" y="495"/>
                    <a:pt x="537" y="492"/>
                  </a:cubicBezTo>
                  <a:cubicBezTo>
                    <a:pt x="538" y="489"/>
                    <a:pt x="541" y="486"/>
                    <a:pt x="544" y="485"/>
                  </a:cubicBezTo>
                  <a:cubicBezTo>
                    <a:pt x="547" y="483"/>
                    <a:pt x="551" y="478"/>
                    <a:pt x="554" y="475"/>
                  </a:cubicBezTo>
                  <a:cubicBezTo>
                    <a:pt x="556" y="473"/>
                    <a:pt x="558" y="468"/>
                    <a:pt x="561" y="465"/>
                  </a:cubicBezTo>
                  <a:cubicBezTo>
                    <a:pt x="564" y="463"/>
                    <a:pt x="566" y="459"/>
                    <a:pt x="569" y="456"/>
                  </a:cubicBezTo>
                  <a:cubicBezTo>
                    <a:pt x="571" y="454"/>
                    <a:pt x="575" y="451"/>
                    <a:pt x="576" y="449"/>
                  </a:cubicBezTo>
                  <a:cubicBezTo>
                    <a:pt x="579" y="446"/>
                    <a:pt x="581" y="441"/>
                    <a:pt x="577" y="442"/>
                  </a:cubicBezTo>
                  <a:cubicBezTo>
                    <a:pt x="574" y="443"/>
                    <a:pt x="570" y="446"/>
                    <a:pt x="568" y="448"/>
                  </a:cubicBezTo>
                  <a:cubicBezTo>
                    <a:pt x="565" y="452"/>
                    <a:pt x="562" y="456"/>
                    <a:pt x="558" y="460"/>
                  </a:cubicBezTo>
                  <a:cubicBezTo>
                    <a:pt x="554" y="463"/>
                    <a:pt x="553" y="464"/>
                    <a:pt x="549" y="466"/>
                  </a:cubicBezTo>
                  <a:cubicBezTo>
                    <a:pt x="546" y="468"/>
                    <a:pt x="545" y="469"/>
                    <a:pt x="542" y="467"/>
                  </a:cubicBezTo>
                  <a:cubicBezTo>
                    <a:pt x="539" y="466"/>
                    <a:pt x="542" y="460"/>
                    <a:pt x="544" y="458"/>
                  </a:cubicBezTo>
                  <a:cubicBezTo>
                    <a:pt x="546" y="455"/>
                    <a:pt x="554" y="452"/>
                    <a:pt x="557" y="451"/>
                  </a:cubicBezTo>
                  <a:cubicBezTo>
                    <a:pt x="562" y="449"/>
                    <a:pt x="567" y="448"/>
                    <a:pt x="570" y="445"/>
                  </a:cubicBezTo>
                  <a:cubicBezTo>
                    <a:pt x="572" y="443"/>
                    <a:pt x="573" y="441"/>
                    <a:pt x="575" y="438"/>
                  </a:cubicBezTo>
                  <a:cubicBezTo>
                    <a:pt x="576" y="435"/>
                    <a:pt x="577" y="432"/>
                    <a:pt x="578" y="429"/>
                  </a:cubicBezTo>
                  <a:cubicBezTo>
                    <a:pt x="580" y="425"/>
                    <a:pt x="582" y="422"/>
                    <a:pt x="584" y="419"/>
                  </a:cubicBezTo>
                  <a:cubicBezTo>
                    <a:pt x="586" y="416"/>
                    <a:pt x="589" y="414"/>
                    <a:pt x="592" y="412"/>
                  </a:cubicBezTo>
                  <a:cubicBezTo>
                    <a:pt x="595" y="408"/>
                    <a:pt x="596" y="406"/>
                    <a:pt x="600" y="403"/>
                  </a:cubicBezTo>
                  <a:cubicBezTo>
                    <a:pt x="602" y="400"/>
                    <a:pt x="604" y="399"/>
                    <a:pt x="607" y="397"/>
                  </a:cubicBezTo>
                  <a:cubicBezTo>
                    <a:pt x="611" y="396"/>
                    <a:pt x="615" y="392"/>
                    <a:pt x="618" y="390"/>
                  </a:cubicBezTo>
                  <a:cubicBezTo>
                    <a:pt x="621" y="387"/>
                    <a:pt x="624" y="386"/>
                    <a:pt x="624" y="382"/>
                  </a:cubicBezTo>
                  <a:cubicBezTo>
                    <a:pt x="624" y="377"/>
                    <a:pt x="626" y="374"/>
                    <a:pt x="625" y="369"/>
                  </a:cubicBezTo>
                  <a:cubicBezTo>
                    <a:pt x="624" y="364"/>
                    <a:pt x="622" y="364"/>
                    <a:pt x="619" y="361"/>
                  </a:cubicBezTo>
                  <a:cubicBezTo>
                    <a:pt x="616" y="357"/>
                    <a:pt x="609" y="358"/>
                    <a:pt x="604" y="356"/>
                  </a:cubicBezTo>
                  <a:cubicBezTo>
                    <a:pt x="599" y="355"/>
                    <a:pt x="588" y="360"/>
                    <a:pt x="583" y="359"/>
                  </a:cubicBezTo>
                  <a:cubicBezTo>
                    <a:pt x="581" y="358"/>
                    <a:pt x="587" y="350"/>
                    <a:pt x="584" y="350"/>
                  </a:cubicBezTo>
                  <a:cubicBezTo>
                    <a:pt x="580" y="350"/>
                    <a:pt x="575" y="349"/>
                    <a:pt x="572" y="347"/>
                  </a:cubicBezTo>
                  <a:cubicBezTo>
                    <a:pt x="571" y="346"/>
                    <a:pt x="567" y="360"/>
                    <a:pt x="567" y="361"/>
                  </a:cubicBezTo>
                  <a:cubicBezTo>
                    <a:pt x="566" y="365"/>
                    <a:pt x="566" y="368"/>
                    <a:pt x="566" y="371"/>
                  </a:cubicBezTo>
                  <a:cubicBezTo>
                    <a:pt x="564" y="371"/>
                    <a:pt x="563" y="371"/>
                    <a:pt x="562" y="372"/>
                  </a:cubicBezTo>
                  <a:cubicBezTo>
                    <a:pt x="559" y="373"/>
                    <a:pt x="553" y="373"/>
                    <a:pt x="551" y="373"/>
                  </a:cubicBezTo>
                  <a:cubicBezTo>
                    <a:pt x="545" y="371"/>
                    <a:pt x="541" y="374"/>
                    <a:pt x="535" y="374"/>
                  </a:cubicBezTo>
                  <a:cubicBezTo>
                    <a:pt x="530" y="374"/>
                    <a:pt x="529" y="372"/>
                    <a:pt x="525" y="371"/>
                  </a:cubicBezTo>
                  <a:cubicBezTo>
                    <a:pt x="521" y="369"/>
                    <a:pt x="520" y="368"/>
                    <a:pt x="517" y="365"/>
                  </a:cubicBezTo>
                  <a:cubicBezTo>
                    <a:pt x="514" y="362"/>
                    <a:pt x="512" y="358"/>
                    <a:pt x="511" y="356"/>
                  </a:cubicBezTo>
                  <a:cubicBezTo>
                    <a:pt x="511" y="355"/>
                    <a:pt x="511" y="364"/>
                    <a:pt x="506" y="359"/>
                  </a:cubicBezTo>
                  <a:cubicBezTo>
                    <a:pt x="503" y="356"/>
                    <a:pt x="500" y="358"/>
                    <a:pt x="499" y="362"/>
                  </a:cubicBezTo>
                  <a:cubicBezTo>
                    <a:pt x="498" y="365"/>
                    <a:pt x="501" y="368"/>
                    <a:pt x="501" y="371"/>
                  </a:cubicBezTo>
                  <a:cubicBezTo>
                    <a:pt x="501" y="376"/>
                    <a:pt x="501" y="379"/>
                    <a:pt x="501" y="383"/>
                  </a:cubicBezTo>
                  <a:cubicBezTo>
                    <a:pt x="501" y="386"/>
                    <a:pt x="495" y="390"/>
                    <a:pt x="494" y="391"/>
                  </a:cubicBezTo>
                  <a:cubicBezTo>
                    <a:pt x="490" y="395"/>
                    <a:pt x="490" y="384"/>
                    <a:pt x="490" y="382"/>
                  </a:cubicBezTo>
                  <a:cubicBezTo>
                    <a:pt x="489" y="377"/>
                    <a:pt x="488" y="371"/>
                    <a:pt x="486" y="368"/>
                  </a:cubicBezTo>
                  <a:cubicBezTo>
                    <a:pt x="485" y="364"/>
                    <a:pt x="485" y="362"/>
                    <a:pt x="483" y="360"/>
                  </a:cubicBezTo>
                  <a:cubicBezTo>
                    <a:pt x="482" y="359"/>
                    <a:pt x="474" y="359"/>
                    <a:pt x="474" y="359"/>
                  </a:cubicBezTo>
                  <a:cubicBezTo>
                    <a:pt x="469" y="356"/>
                    <a:pt x="468" y="360"/>
                    <a:pt x="464" y="365"/>
                  </a:cubicBezTo>
                  <a:cubicBezTo>
                    <a:pt x="462" y="368"/>
                    <a:pt x="460" y="370"/>
                    <a:pt x="455" y="368"/>
                  </a:cubicBezTo>
                  <a:cubicBezTo>
                    <a:pt x="449" y="364"/>
                    <a:pt x="448" y="364"/>
                    <a:pt x="443" y="366"/>
                  </a:cubicBezTo>
                  <a:cubicBezTo>
                    <a:pt x="441" y="367"/>
                    <a:pt x="440" y="370"/>
                    <a:pt x="437" y="371"/>
                  </a:cubicBezTo>
                  <a:cubicBezTo>
                    <a:pt x="437" y="371"/>
                    <a:pt x="436" y="360"/>
                    <a:pt x="435" y="359"/>
                  </a:cubicBezTo>
                  <a:cubicBezTo>
                    <a:pt x="434" y="355"/>
                    <a:pt x="434" y="353"/>
                    <a:pt x="432" y="350"/>
                  </a:cubicBezTo>
                  <a:cubicBezTo>
                    <a:pt x="431" y="349"/>
                    <a:pt x="426" y="346"/>
                    <a:pt x="424" y="344"/>
                  </a:cubicBezTo>
                  <a:cubicBezTo>
                    <a:pt x="423" y="343"/>
                    <a:pt x="423" y="335"/>
                    <a:pt x="423" y="334"/>
                  </a:cubicBezTo>
                  <a:cubicBezTo>
                    <a:pt x="422" y="331"/>
                    <a:pt x="417" y="330"/>
                    <a:pt x="415" y="330"/>
                  </a:cubicBezTo>
                  <a:cubicBezTo>
                    <a:pt x="410" y="329"/>
                    <a:pt x="408" y="333"/>
                    <a:pt x="406" y="335"/>
                  </a:cubicBezTo>
                  <a:cubicBezTo>
                    <a:pt x="403" y="339"/>
                    <a:pt x="399" y="335"/>
                    <a:pt x="397" y="332"/>
                  </a:cubicBezTo>
                  <a:cubicBezTo>
                    <a:pt x="395" y="330"/>
                    <a:pt x="391" y="330"/>
                    <a:pt x="387" y="330"/>
                  </a:cubicBezTo>
                  <a:cubicBezTo>
                    <a:pt x="383" y="330"/>
                    <a:pt x="381" y="331"/>
                    <a:pt x="378" y="332"/>
                  </a:cubicBezTo>
                  <a:cubicBezTo>
                    <a:pt x="375" y="334"/>
                    <a:pt x="373" y="335"/>
                    <a:pt x="370" y="336"/>
                  </a:cubicBezTo>
                  <a:cubicBezTo>
                    <a:pt x="368" y="336"/>
                    <a:pt x="366" y="329"/>
                    <a:pt x="365" y="328"/>
                  </a:cubicBezTo>
                  <a:cubicBezTo>
                    <a:pt x="363" y="324"/>
                    <a:pt x="361" y="322"/>
                    <a:pt x="358" y="320"/>
                  </a:cubicBezTo>
                  <a:cubicBezTo>
                    <a:pt x="355" y="318"/>
                    <a:pt x="352" y="317"/>
                    <a:pt x="350" y="315"/>
                  </a:cubicBezTo>
                  <a:cubicBezTo>
                    <a:pt x="348" y="313"/>
                    <a:pt x="344" y="313"/>
                    <a:pt x="341" y="312"/>
                  </a:cubicBezTo>
                  <a:cubicBezTo>
                    <a:pt x="336" y="311"/>
                    <a:pt x="334" y="312"/>
                    <a:pt x="331" y="314"/>
                  </a:cubicBezTo>
                  <a:cubicBezTo>
                    <a:pt x="328" y="315"/>
                    <a:pt x="326" y="318"/>
                    <a:pt x="324" y="319"/>
                  </a:cubicBezTo>
                  <a:cubicBezTo>
                    <a:pt x="320" y="321"/>
                    <a:pt x="318" y="321"/>
                    <a:pt x="316" y="320"/>
                  </a:cubicBezTo>
                  <a:cubicBezTo>
                    <a:pt x="313" y="320"/>
                    <a:pt x="317" y="314"/>
                    <a:pt x="318" y="311"/>
                  </a:cubicBezTo>
                  <a:cubicBezTo>
                    <a:pt x="319" y="308"/>
                    <a:pt x="311" y="307"/>
                    <a:pt x="309" y="307"/>
                  </a:cubicBezTo>
                  <a:cubicBezTo>
                    <a:pt x="305" y="306"/>
                    <a:pt x="303" y="306"/>
                    <a:pt x="303" y="301"/>
                  </a:cubicBezTo>
                  <a:cubicBezTo>
                    <a:pt x="303" y="297"/>
                    <a:pt x="306" y="294"/>
                    <a:pt x="307" y="291"/>
                  </a:cubicBezTo>
                  <a:cubicBezTo>
                    <a:pt x="310" y="285"/>
                    <a:pt x="299" y="291"/>
                    <a:pt x="295" y="292"/>
                  </a:cubicBezTo>
                  <a:cubicBezTo>
                    <a:pt x="292" y="293"/>
                    <a:pt x="288" y="293"/>
                    <a:pt x="284" y="295"/>
                  </a:cubicBezTo>
                  <a:cubicBezTo>
                    <a:pt x="282" y="296"/>
                    <a:pt x="280" y="297"/>
                    <a:pt x="279" y="297"/>
                  </a:cubicBezTo>
                  <a:cubicBezTo>
                    <a:pt x="280" y="297"/>
                    <a:pt x="280" y="295"/>
                    <a:pt x="281" y="294"/>
                  </a:cubicBezTo>
                  <a:cubicBezTo>
                    <a:pt x="282" y="290"/>
                    <a:pt x="279" y="288"/>
                    <a:pt x="278" y="286"/>
                  </a:cubicBezTo>
                  <a:cubicBezTo>
                    <a:pt x="274" y="283"/>
                    <a:pt x="272" y="285"/>
                    <a:pt x="274" y="281"/>
                  </a:cubicBezTo>
                  <a:cubicBezTo>
                    <a:pt x="275" y="280"/>
                    <a:pt x="285" y="281"/>
                    <a:pt x="286" y="281"/>
                  </a:cubicBezTo>
                  <a:cubicBezTo>
                    <a:pt x="290" y="281"/>
                    <a:pt x="292" y="280"/>
                    <a:pt x="296" y="279"/>
                  </a:cubicBezTo>
                  <a:cubicBezTo>
                    <a:pt x="299" y="279"/>
                    <a:pt x="300" y="275"/>
                    <a:pt x="300" y="272"/>
                  </a:cubicBezTo>
                  <a:cubicBezTo>
                    <a:pt x="301" y="271"/>
                    <a:pt x="298" y="265"/>
                    <a:pt x="298" y="262"/>
                  </a:cubicBezTo>
                  <a:cubicBezTo>
                    <a:pt x="298" y="260"/>
                    <a:pt x="305" y="256"/>
                    <a:pt x="307" y="255"/>
                  </a:cubicBezTo>
                  <a:cubicBezTo>
                    <a:pt x="310" y="254"/>
                    <a:pt x="308" y="247"/>
                    <a:pt x="307" y="245"/>
                  </a:cubicBezTo>
                  <a:cubicBezTo>
                    <a:pt x="307" y="241"/>
                    <a:pt x="307" y="237"/>
                    <a:pt x="307" y="233"/>
                  </a:cubicBezTo>
                  <a:cubicBezTo>
                    <a:pt x="307" y="229"/>
                    <a:pt x="301" y="228"/>
                    <a:pt x="298" y="227"/>
                  </a:cubicBezTo>
                  <a:cubicBezTo>
                    <a:pt x="293" y="226"/>
                    <a:pt x="287" y="226"/>
                    <a:pt x="283" y="226"/>
                  </a:cubicBezTo>
                  <a:cubicBezTo>
                    <a:pt x="278" y="226"/>
                    <a:pt x="275" y="223"/>
                    <a:pt x="274" y="220"/>
                  </a:cubicBezTo>
                  <a:cubicBezTo>
                    <a:pt x="272" y="217"/>
                    <a:pt x="272" y="215"/>
                    <a:pt x="268" y="214"/>
                  </a:cubicBezTo>
                  <a:cubicBezTo>
                    <a:pt x="264" y="212"/>
                    <a:pt x="262" y="212"/>
                    <a:pt x="258" y="215"/>
                  </a:cubicBezTo>
                  <a:cubicBezTo>
                    <a:pt x="255" y="217"/>
                    <a:pt x="251" y="218"/>
                    <a:pt x="247" y="218"/>
                  </a:cubicBezTo>
                  <a:cubicBezTo>
                    <a:pt x="242" y="218"/>
                    <a:pt x="240" y="222"/>
                    <a:pt x="238" y="216"/>
                  </a:cubicBezTo>
                  <a:cubicBezTo>
                    <a:pt x="237" y="212"/>
                    <a:pt x="243" y="211"/>
                    <a:pt x="246" y="210"/>
                  </a:cubicBezTo>
                  <a:cubicBezTo>
                    <a:pt x="250" y="208"/>
                    <a:pt x="250" y="204"/>
                    <a:pt x="251" y="200"/>
                  </a:cubicBezTo>
                  <a:cubicBezTo>
                    <a:pt x="252" y="197"/>
                    <a:pt x="252" y="192"/>
                    <a:pt x="253" y="189"/>
                  </a:cubicBezTo>
                  <a:cubicBezTo>
                    <a:pt x="254" y="185"/>
                    <a:pt x="252" y="184"/>
                    <a:pt x="248" y="183"/>
                  </a:cubicBezTo>
                  <a:cubicBezTo>
                    <a:pt x="242" y="182"/>
                    <a:pt x="236" y="181"/>
                    <a:pt x="230" y="181"/>
                  </a:cubicBezTo>
                  <a:cubicBezTo>
                    <a:pt x="229" y="181"/>
                    <a:pt x="224" y="177"/>
                    <a:pt x="223" y="176"/>
                  </a:cubicBezTo>
                  <a:cubicBezTo>
                    <a:pt x="219" y="175"/>
                    <a:pt x="215" y="177"/>
                    <a:pt x="213" y="177"/>
                  </a:cubicBezTo>
                  <a:cubicBezTo>
                    <a:pt x="211" y="178"/>
                    <a:pt x="211" y="180"/>
                    <a:pt x="211" y="180"/>
                  </a:cubicBezTo>
                  <a:cubicBezTo>
                    <a:pt x="207" y="181"/>
                    <a:pt x="207" y="173"/>
                    <a:pt x="206" y="170"/>
                  </a:cubicBezTo>
                  <a:cubicBezTo>
                    <a:pt x="205" y="166"/>
                    <a:pt x="203" y="161"/>
                    <a:pt x="201" y="159"/>
                  </a:cubicBezTo>
                  <a:cubicBezTo>
                    <a:pt x="197" y="156"/>
                    <a:pt x="194" y="164"/>
                    <a:pt x="192" y="165"/>
                  </a:cubicBezTo>
                  <a:cubicBezTo>
                    <a:pt x="189" y="168"/>
                    <a:pt x="187" y="170"/>
                    <a:pt x="184" y="173"/>
                  </a:cubicBezTo>
                  <a:cubicBezTo>
                    <a:pt x="180" y="175"/>
                    <a:pt x="177" y="176"/>
                    <a:pt x="176" y="177"/>
                  </a:cubicBezTo>
                  <a:cubicBezTo>
                    <a:pt x="172" y="178"/>
                    <a:pt x="178" y="165"/>
                    <a:pt x="178" y="165"/>
                  </a:cubicBezTo>
                  <a:cubicBezTo>
                    <a:pt x="181" y="161"/>
                    <a:pt x="180" y="157"/>
                    <a:pt x="182" y="154"/>
                  </a:cubicBezTo>
                  <a:cubicBezTo>
                    <a:pt x="183" y="151"/>
                    <a:pt x="182" y="146"/>
                    <a:pt x="182" y="143"/>
                  </a:cubicBezTo>
                  <a:cubicBezTo>
                    <a:pt x="181" y="139"/>
                    <a:pt x="180" y="136"/>
                    <a:pt x="179" y="133"/>
                  </a:cubicBezTo>
                  <a:cubicBezTo>
                    <a:pt x="179" y="131"/>
                    <a:pt x="165" y="134"/>
                    <a:pt x="164" y="134"/>
                  </a:cubicBezTo>
                  <a:cubicBezTo>
                    <a:pt x="160" y="135"/>
                    <a:pt x="158" y="138"/>
                    <a:pt x="153" y="139"/>
                  </a:cubicBezTo>
                  <a:cubicBezTo>
                    <a:pt x="149" y="139"/>
                    <a:pt x="142" y="146"/>
                    <a:pt x="143" y="140"/>
                  </a:cubicBezTo>
                  <a:cubicBezTo>
                    <a:pt x="144" y="137"/>
                    <a:pt x="152" y="134"/>
                    <a:pt x="154" y="132"/>
                  </a:cubicBezTo>
                  <a:cubicBezTo>
                    <a:pt x="157" y="129"/>
                    <a:pt x="158" y="128"/>
                    <a:pt x="160" y="124"/>
                  </a:cubicBezTo>
                  <a:cubicBezTo>
                    <a:pt x="161" y="121"/>
                    <a:pt x="159" y="118"/>
                    <a:pt x="158" y="116"/>
                  </a:cubicBezTo>
                  <a:cubicBezTo>
                    <a:pt x="157" y="115"/>
                    <a:pt x="148" y="111"/>
                    <a:pt x="147" y="111"/>
                  </a:cubicBezTo>
                  <a:cubicBezTo>
                    <a:pt x="145" y="110"/>
                    <a:pt x="143" y="106"/>
                    <a:pt x="140" y="104"/>
                  </a:cubicBezTo>
                  <a:cubicBezTo>
                    <a:pt x="136" y="101"/>
                    <a:pt x="134" y="100"/>
                    <a:pt x="130" y="99"/>
                  </a:cubicBezTo>
                  <a:cubicBezTo>
                    <a:pt x="128" y="98"/>
                    <a:pt x="127" y="95"/>
                    <a:pt x="125" y="93"/>
                  </a:cubicBezTo>
                  <a:cubicBezTo>
                    <a:pt x="123" y="91"/>
                    <a:pt x="120" y="93"/>
                    <a:pt x="117" y="93"/>
                  </a:cubicBezTo>
                  <a:cubicBezTo>
                    <a:pt x="114" y="94"/>
                    <a:pt x="112" y="97"/>
                    <a:pt x="109" y="98"/>
                  </a:cubicBezTo>
                  <a:cubicBezTo>
                    <a:pt x="105" y="99"/>
                    <a:pt x="101" y="103"/>
                    <a:pt x="97" y="105"/>
                  </a:cubicBezTo>
                  <a:cubicBezTo>
                    <a:pt x="92" y="107"/>
                    <a:pt x="89" y="110"/>
                    <a:pt x="85" y="112"/>
                  </a:cubicBezTo>
                  <a:cubicBezTo>
                    <a:pt x="82" y="115"/>
                    <a:pt x="91" y="106"/>
                    <a:pt x="95" y="105"/>
                  </a:cubicBezTo>
                  <a:cubicBezTo>
                    <a:pt x="99" y="103"/>
                    <a:pt x="102" y="100"/>
                    <a:pt x="106" y="98"/>
                  </a:cubicBezTo>
                  <a:cubicBezTo>
                    <a:pt x="108" y="97"/>
                    <a:pt x="112" y="93"/>
                    <a:pt x="114" y="91"/>
                  </a:cubicBezTo>
                  <a:cubicBezTo>
                    <a:pt x="117" y="88"/>
                    <a:pt x="117" y="82"/>
                    <a:pt x="117" y="78"/>
                  </a:cubicBezTo>
                  <a:cubicBezTo>
                    <a:pt x="117" y="73"/>
                    <a:pt x="111" y="73"/>
                    <a:pt x="107" y="73"/>
                  </a:cubicBezTo>
                  <a:cubicBezTo>
                    <a:pt x="103" y="72"/>
                    <a:pt x="99" y="71"/>
                    <a:pt x="95" y="70"/>
                  </a:cubicBezTo>
                  <a:cubicBezTo>
                    <a:pt x="92" y="69"/>
                    <a:pt x="86" y="70"/>
                    <a:pt x="83" y="70"/>
                  </a:cubicBezTo>
                  <a:cubicBezTo>
                    <a:pt x="80" y="70"/>
                    <a:pt x="79" y="63"/>
                    <a:pt x="78" y="61"/>
                  </a:cubicBezTo>
                  <a:cubicBezTo>
                    <a:pt x="77" y="56"/>
                    <a:pt x="76" y="56"/>
                    <a:pt x="71" y="54"/>
                  </a:cubicBezTo>
                  <a:cubicBezTo>
                    <a:pt x="68" y="54"/>
                    <a:pt x="62" y="53"/>
                    <a:pt x="60" y="52"/>
                  </a:cubicBezTo>
                  <a:cubicBezTo>
                    <a:pt x="57" y="50"/>
                    <a:pt x="55" y="46"/>
                    <a:pt x="54" y="44"/>
                  </a:cubicBezTo>
                  <a:cubicBezTo>
                    <a:pt x="52" y="40"/>
                    <a:pt x="50" y="37"/>
                    <a:pt x="48" y="34"/>
                  </a:cubicBezTo>
                  <a:cubicBezTo>
                    <a:pt x="46" y="29"/>
                    <a:pt x="45" y="28"/>
                    <a:pt x="41" y="27"/>
                  </a:cubicBezTo>
                  <a:cubicBezTo>
                    <a:pt x="39" y="26"/>
                    <a:pt x="35" y="21"/>
                    <a:pt x="34" y="20"/>
                  </a:cubicBezTo>
                  <a:cubicBezTo>
                    <a:pt x="31" y="17"/>
                    <a:pt x="28" y="14"/>
                    <a:pt x="24" y="13"/>
                  </a:cubicBezTo>
                  <a:cubicBezTo>
                    <a:pt x="21" y="13"/>
                    <a:pt x="17" y="7"/>
                    <a:pt x="15" y="5"/>
                  </a:cubicBezTo>
                  <a:cubicBezTo>
                    <a:pt x="13" y="3"/>
                    <a:pt x="11" y="1"/>
                    <a:pt x="8" y="1"/>
                  </a:cubicBezTo>
                  <a:cubicBezTo>
                    <a:pt x="4" y="0"/>
                    <a:pt x="3" y="1"/>
                    <a:pt x="1" y="2"/>
                  </a:cubicBezTo>
                  <a:cubicBezTo>
                    <a:pt x="1" y="2"/>
                    <a:pt x="1" y="2"/>
                    <a:pt x="1" y="2"/>
                  </a:cubicBezTo>
                  <a:cubicBezTo>
                    <a:pt x="2" y="3"/>
                    <a:pt x="2" y="4"/>
                    <a:pt x="2" y="4"/>
                  </a:cubicBezTo>
                  <a:cubicBezTo>
                    <a:pt x="3" y="5"/>
                    <a:pt x="3" y="7"/>
                    <a:pt x="2" y="8"/>
                  </a:cubicBezTo>
                  <a:cubicBezTo>
                    <a:pt x="2" y="9"/>
                    <a:pt x="0" y="11"/>
                    <a:pt x="0" y="12"/>
                  </a:cubicBezTo>
                  <a:cubicBezTo>
                    <a:pt x="0" y="13"/>
                    <a:pt x="1" y="16"/>
                    <a:pt x="2" y="16"/>
                  </a:cubicBezTo>
                  <a:cubicBezTo>
                    <a:pt x="5" y="19"/>
                    <a:pt x="5" y="19"/>
                    <a:pt x="5" y="19"/>
                  </a:cubicBezTo>
                  <a:cubicBezTo>
                    <a:pt x="8" y="19"/>
                    <a:pt x="9" y="19"/>
                    <a:pt x="12" y="20"/>
                  </a:cubicBezTo>
                  <a:cubicBezTo>
                    <a:pt x="15" y="20"/>
                    <a:pt x="16" y="21"/>
                    <a:pt x="17" y="24"/>
                  </a:cubicBezTo>
                  <a:cubicBezTo>
                    <a:pt x="17" y="27"/>
                    <a:pt x="16" y="27"/>
                    <a:pt x="15" y="29"/>
                  </a:cubicBezTo>
                  <a:cubicBezTo>
                    <a:pt x="13" y="30"/>
                    <a:pt x="11" y="31"/>
                    <a:pt x="10" y="33"/>
                  </a:cubicBezTo>
                  <a:cubicBezTo>
                    <a:pt x="9" y="35"/>
                    <a:pt x="10" y="36"/>
                    <a:pt x="10" y="38"/>
                  </a:cubicBezTo>
                  <a:cubicBezTo>
                    <a:pt x="11" y="39"/>
                    <a:pt x="12" y="40"/>
                    <a:pt x="14" y="41"/>
                  </a:cubicBezTo>
                  <a:cubicBezTo>
                    <a:pt x="16" y="41"/>
                    <a:pt x="20" y="42"/>
                    <a:pt x="21" y="44"/>
                  </a:cubicBezTo>
                  <a:cubicBezTo>
                    <a:pt x="23" y="48"/>
                    <a:pt x="22" y="47"/>
                    <a:pt x="21" y="50"/>
                  </a:cubicBezTo>
                  <a:cubicBezTo>
                    <a:pt x="21" y="51"/>
                    <a:pt x="19" y="54"/>
                    <a:pt x="19" y="56"/>
                  </a:cubicBezTo>
                  <a:cubicBezTo>
                    <a:pt x="20" y="59"/>
                    <a:pt x="21" y="58"/>
                    <a:pt x="24" y="60"/>
                  </a:cubicBezTo>
                  <a:cubicBezTo>
                    <a:pt x="25" y="62"/>
                    <a:pt x="26" y="62"/>
                    <a:pt x="27" y="64"/>
                  </a:cubicBezTo>
                  <a:cubicBezTo>
                    <a:pt x="29" y="66"/>
                    <a:pt x="30" y="67"/>
                    <a:pt x="29" y="70"/>
                  </a:cubicBezTo>
                  <a:cubicBezTo>
                    <a:pt x="29" y="72"/>
                    <a:pt x="27" y="71"/>
                    <a:pt x="26" y="72"/>
                  </a:cubicBezTo>
                  <a:cubicBezTo>
                    <a:pt x="24" y="75"/>
                    <a:pt x="27" y="82"/>
                    <a:pt x="30" y="82"/>
                  </a:cubicBezTo>
                  <a:cubicBezTo>
                    <a:pt x="31" y="83"/>
                    <a:pt x="32" y="86"/>
                    <a:pt x="34" y="86"/>
                  </a:cubicBezTo>
                  <a:cubicBezTo>
                    <a:pt x="38" y="86"/>
                    <a:pt x="37" y="85"/>
                    <a:pt x="39" y="83"/>
                  </a:cubicBezTo>
                  <a:cubicBezTo>
                    <a:pt x="40" y="81"/>
                    <a:pt x="41" y="79"/>
                    <a:pt x="42" y="77"/>
                  </a:cubicBezTo>
                  <a:cubicBezTo>
                    <a:pt x="43" y="75"/>
                    <a:pt x="44" y="72"/>
                    <a:pt x="48" y="73"/>
                  </a:cubicBezTo>
                  <a:cubicBezTo>
                    <a:pt x="50" y="73"/>
                    <a:pt x="54" y="73"/>
                    <a:pt x="54" y="76"/>
                  </a:cubicBezTo>
                  <a:cubicBezTo>
                    <a:pt x="55" y="79"/>
                    <a:pt x="53" y="83"/>
                    <a:pt x="53" y="86"/>
                  </a:cubicBezTo>
                  <a:cubicBezTo>
                    <a:pt x="54" y="91"/>
                    <a:pt x="53" y="96"/>
                    <a:pt x="53" y="101"/>
                  </a:cubicBezTo>
                  <a:cubicBezTo>
                    <a:pt x="53" y="103"/>
                    <a:pt x="53" y="105"/>
                    <a:pt x="54" y="107"/>
                  </a:cubicBezTo>
                  <a:cubicBezTo>
                    <a:pt x="54" y="109"/>
                    <a:pt x="56" y="113"/>
                    <a:pt x="57" y="114"/>
                  </a:cubicBezTo>
                  <a:cubicBezTo>
                    <a:pt x="59" y="114"/>
                    <a:pt x="60" y="115"/>
                    <a:pt x="62" y="116"/>
                  </a:cubicBezTo>
                  <a:cubicBezTo>
                    <a:pt x="64" y="117"/>
                    <a:pt x="69" y="117"/>
                    <a:pt x="71" y="118"/>
                  </a:cubicBezTo>
                  <a:cubicBezTo>
                    <a:pt x="71" y="119"/>
                    <a:pt x="75" y="123"/>
                    <a:pt x="75" y="123"/>
                  </a:cubicBezTo>
                  <a:cubicBezTo>
                    <a:pt x="75" y="126"/>
                    <a:pt x="71" y="125"/>
                    <a:pt x="68" y="126"/>
                  </a:cubicBezTo>
                  <a:cubicBezTo>
                    <a:pt x="65" y="127"/>
                    <a:pt x="60" y="127"/>
                    <a:pt x="57" y="129"/>
                  </a:cubicBezTo>
                  <a:cubicBezTo>
                    <a:pt x="56" y="130"/>
                    <a:pt x="53" y="132"/>
                    <a:pt x="55" y="134"/>
                  </a:cubicBezTo>
                  <a:cubicBezTo>
                    <a:pt x="55" y="135"/>
                    <a:pt x="57" y="138"/>
                    <a:pt x="58" y="138"/>
                  </a:cubicBezTo>
                  <a:cubicBezTo>
                    <a:pt x="61" y="139"/>
                    <a:pt x="63" y="139"/>
                    <a:pt x="65" y="139"/>
                  </a:cubicBezTo>
                  <a:cubicBezTo>
                    <a:pt x="68" y="139"/>
                    <a:pt x="71" y="138"/>
                    <a:pt x="74" y="138"/>
                  </a:cubicBezTo>
                  <a:cubicBezTo>
                    <a:pt x="77" y="138"/>
                    <a:pt x="80" y="135"/>
                    <a:pt x="80" y="135"/>
                  </a:cubicBezTo>
                  <a:cubicBezTo>
                    <a:pt x="80" y="136"/>
                    <a:pt x="82" y="137"/>
                    <a:pt x="83" y="139"/>
                  </a:cubicBezTo>
                  <a:cubicBezTo>
                    <a:pt x="84" y="142"/>
                    <a:pt x="90" y="144"/>
                    <a:pt x="94" y="142"/>
                  </a:cubicBezTo>
                  <a:cubicBezTo>
                    <a:pt x="96" y="141"/>
                    <a:pt x="96" y="140"/>
                    <a:pt x="97" y="138"/>
                  </a:cubicBezTo>
                  <a:cubicBezTo>
                    <a:pt x="97" y="136"/>
                    <a:pt x="99" y="135"/>
                    <a:pt x="101" y="133"/>
                  </a:cubicBezTo>
                  <a:cubicBezTo>
                    <a:pt x="102" y="131"/>
                    <a:pt x="104" y="130"/>
                    <a:pt x="106" y="128"/>
                  </a:cubicBezTo>
                  <a:cubicBezTo>
                    <a:pt x="109" y="126"/>
                    <a:pt x="113" y="124"/>
                    <a:pt x="117" y="124"/>
                  </a:cubicBezTo>
                  <a:cubicBezTo>
                    <a:pt x="119" y="124"/>
                    <a:pt x="120" y="124"/>
                    <a:pt x="121" y="126"/>
                  </a:cubicBezTo>
                  <a:cubicBezTo>
                    <a:pt x="122" y="127"/>
                    <a:pt x="123" y="128"/>
                    <a:pt x="123" y="129"/>
                  </a:cubicBezTo>
                  <a:cubicBezTo>
                    <a:pt x="124" y="131"/>
                    <a:pt x="125" y="134"/>
                    <a:pt x="125" y="135"/>
                  </a:cubicBezTo>
                  <a:cubicBezTo>
                    <a:pt x="124" y="139"/>
                    <a:pt x="123" y="139"/>
                    <a:pt x="120" y="142"/>
                  </a:cubicBezTo>
                  <a:cubicBezTo>
                    <a:pt x="119" y="143"/>
                    <a:pt x="115" y="146"/>
                    <a:pt x="113" y="147"/>
                  </a:cubicBezTo>
                  <a:cubicBezTo>
                    <a:pt x="110" y="147"/>
                    <a:pt x="109" y="149"/>
                    <a:pt x="107" y="151"/>
                  </a:cubicBezTo>
                  <a:cubicBezTo>
                    <a:pt x="104" y="152"/>
                    <a:pt x="105" y="152"/>
                    <a:pt x="105" y="155"/>
                  </a:cubicBezTo>
                  <a:cubicBezTo>
                    <a:pt x="105" y="158"/>
                    <a:pt x="107" y="158"/>
                    <a:pt x="110" y="158"/>
                  </a:cubicBezTo>
                  <a:cubicBezTo>
                    <a:pt x="112" y="158"/>
                    <a:pt x="114" y="158"/>
                    <a:pt x="116" y="158"/>
                  </a:cubicBezTo>
                  <a:cubicBezTo>
                    <a:pt x="118" y="158"/>
                    <a:pt x="121" y="157"/>
                    <a:pt x="122" y="157"/>
                  </a:cubicBezTo>
                  <a:cubicBezTo>
                    <a:pt x="124" y="158"/>
                    <a:pt x="125" y="161"/>
                    <a:pt x="124" y="164"/>
                  </a:cubicBezTo>
                  <a:cubicBezTo>
                    <a:pt x="122" y="166"/>
                    <a:pt x="122" y="166"/>
                    <a:pt x="120" y="168"/>
                  </a:cubicBezTo>
                  <a:cubicBezTo>
                    <a:pt x="119" y="169"/>
                    <a:pt x="118" y="170"/>
                    <a:pt x="117" y="171"/>
                  </a:cubicBezTo>
                  <a:cubicBezTo>
                    <a:pt x="115" y="173"/>
                    <a:pt x="114" y="175"/>
                    <a:pt x="114" y="178"/>
                  </a:cubicBezTo>
                  <a:cubicBezTo>
                    <a:pt x="114" y="180"/>
                    <a:pt x="114" y="182"/>
                    <a:pt x="114" y="184"/>
                  </a:cubicBezTo>
                  <a:cubicBezTo>
                    <a:pt x="115" y="186"/>
                    <a:pt x="115" y="188"/>
                    <a:pt x="115" y="190"/>
                  </a:cubicBezTo>
                  <a:cubicBezTo>
                    <a:pt x="114" y="194"/>
                    <a:pt x="112" y="192"/>
                    <a:pt x="111" y="194"/>
                  </a:cubicBezTo>
                  <a:cubicBezTo>
                    <a:pt x="111" y="195"/>
                    <a:pt x="109" y="197"/>
                    <a:pt x="108" y="197"/>
                  </a:cubicBezTo>
                  <a:cubicBezTo>
                    <a:pt x="108" y="198"/>
                    <a:pt x="107" y="201"/>
                    <a:pt x="107" y="202"/>
                  </a:cubicBezTo>
                  <a:cubicBezTo>
                    <a:pt x="107" y="203"/>
                    <a:pt x="108" y="209"/>
                    <a:pt x="109" y="209"/>
                  </a:cubicBezTo>
                  <a:cubicBezTo>
                    <a:pt x="110" y="209"/>
                    <a:pt x="110" y="210"/>
                    <a:pt x="112" y="210"/>
                  </a:cubicBezTo>
                  <a:cubicBezTo>
                    <a:pt x="113" y="210"/>
                    <a:pt x="121" y="208"/>
                    <a:pt x="122" y="210"/>
                  </a:cubicBezTo>
                  <a:cubicBezTo>
                    <a:pt x="122" y="210"/>
                    <a:pt x="122" y="210"/>
                    <a:pt x="123" y="210"/>
                  </a:cubicBezTo>
                  <a:cubicBezTo>
                    <a:pt x="124" y="210"/>
                    <a:pt x="126" y="211"/>
                    <a:pt x="127" y="212"/>
                  </a:cubicBezTo>
                  <a:cubicBezTo>
                    <a:pt x="128" y="213"/>
                    <a:pt x="130" y="215"/>
                    <a:pt x="130" y="217"/>
                  </a:cubicBezTo>
                  <a:cubicBezTo>
                    <a:pt x="130" y="219"/>
                    <a:pt x="130" y="220"/>
                    <a:pt x="132" y="222"/>
                  </a:cubicBezTo>
                  <a:cubicBezTo>
                    <a:pt x="133" y="223"/>
                    <a:pt x="136" y="224"/>
                    <a:pt x="136" y="225"/>
                  </a:cubicBezTo>
                  <a:cubicBezTo>
                    <a:pt x="136" y="225"/>
                    <a:pt x="139" y="231"/>
                    <a:pt x="141" y="230"/>
                  </a:cubicBezTo>
                  <a:cubicBezTo>
                    <a:pt x="141" y="229"/>
                    <a:pt x="143" y="226"/>
                    <a:pt x="144" y="228"/>
                  </a:cubicBezTo>
                  <a:cubicBezTo>
                    <a:pt x="146" y="229"/>
                    <a:pt x="147" y="231"/>
                    <a:pt x="148" y="232"/>
                  </a:cubicBezTo>
                  <a:cubicBezTo>
                    <a:pt x="150" y="232"/>
                    <a:pt x="153" y="234"/>
                    <a:pt x="155" y="233"/>
                  </a:cubicBezTo>
                  <a:cubicBezTo>
                    <a:pt x="158" y="232"/>
                    <a:pt x="159" y="231"/>
                    <a:pt x="161" y="230"/>
                  </a:cubicBezTo>
                  <a:cubicBezTo>
                    <a:pt x="163" y="229"/>
                    <a:pt x="164" y="229"/>
                    <a:pt x="166" y="231"/>
                  </a:cubicBezTo>
                  <a:cubicBezTo>
                    <a:pt x="166" y="231"/>
                    <a:pt x="171" y="234"/>
                    <a:pt x="171" y="235"/>
                  </a:cubicBezTo>
                  <a:cubicBezTo>
                    <a:pt x="171" y="237"/>
                    <a:pt x="170" y="238"/>
                    <a:pt x="168" y="240"/>
                  </a:cubicBezTo>
                  <a:cubicBezTo>
                    <a:pt x="168" y="240"/>
                    <a:pt x="162" y="243"/>
                    <a:pt x="163" y="244"/>
                  </a:cubicBezTo>
                  <a:cubicBezTo>
                    <a:pt x="163" y="246"/>
                    <a:pt x="163" y="248"/>
                    <a:pt x="164" y="249"/>
                  </a:cubicBezTo>
                  <a:cubicBezTo>
                    <a:pt x="165" y="249"/>
                    <a:pt x="166" y="250"/>
                    <a:pt x="166" y="252"/>
                  </a:cubicBezTo>
                  <a:cubicBezTo>
                    <a:pt x="166" y="254"/>
                    <a:pt x="168" y="254"/>
                    <a:pt x="169" y="255"/>
                  </a:cubicBezTo>
                  <a:cubicBezTo>
                    <a:pt x="170" y="256"/>
                    <a:pt x="177" y="259"/>
                    <a:pt x="177" y="260"/>
                  </a:cubicBezTo>
                  <a:cubicBezTo>
                    <a:pt x="176" y="262"/>
                    <a:pt x="174" y="263"/>
                    <a:pt x="172" y="266"/>
                  </a:cubicBezTo>
                  <a:cubicBezTo>
                    <a:pt x="170" y="268"/>
                    <a:pt x="168" y="269"/>
                    <a:pt x="170" y="272"/>
                  </a:cubicBezTo>
                  <a:cubicBezTo>
                    <a:pt x="171" y="274"/>
                    <a:pt x="174" y="275"/>
                    <a:pt x="177" y="276"/>
                  </a:cubicBezTo>
                  <a:cubicBezTo>
                    <a:pt x="178" y="276"/>
                    <a:pt x="178" y="276"/>
                    <a:pt x="178" y="276"/>
                  </a:cubicBezTo>
                  <a:cubicBezTo>
                    <a:pt x="181" y="278"/>
                    <a:pt x="179" y="278"/>
                    <a:pt x="179" y="281"/>
                  </a:cubicBezTo>
                  <a:cubicBezTo>
                    <a:pt x="179" y="284"/>
                    <a:pt x="180" y="284"/>
                    <a:pt x="181" y="286"/>
                  </a:cubicBezTo>
                  <a:cubicBezTo>
                    <a:pt x="182" y="287"/>
                    <a:pt x="185" y="289"/>
                    <a:pt x="184" y="291"/>
                  </a:cubicBezTo>
                  <a:cubicBezTo>
                    <a:pt x="184" y="293"/>
                    <a:pt x="183" y="295"/>
                    <a:pt x="182" y="296"/>
                  </a:cubicBezTo>
                  <a:cubicBezTo>
                    <a:pt x="180" y="297"/>
                    <a:pt x="180" y="299"/>
                    <a:pt x="181" y="301"/>
                  </a:cubicBezTo>
                  <a:cubicBezTo>
                    <a:pt x="183" y="303"/>
                    <a:pt x="184" y="305"/>
                    <a:pt x="186" y="307"/>
                  </a:cubicBezTo>
                  <a:cubicBezTo>
                    <a:pt x="187" y="308"/>
                    <a:pt x="191" y="310"/>
                    <a:pt x="188" y="312"/>
                  </a:cubicBezTo>
                  <a:cubicBezTo>
                    <a:pt x="187" y="313"/>
                    <a:pt x="184" y="315"/>
                    <a:pt x="184" y="316"/>
                  </a:cubicBezTo>
                  <a:cubicBezTo>
                    <a:pt x="185" y="318"/>
                    <a:pt x="185" y="320"/>
                    <a:pt x="186" y="322"/>
                  </a:cubicBezTo>
                  <a:cubicBezTo>
                    <a:pt x="187" y="325"/>
                    <a:pt x="184" y="323"/>
                    <a:pt x="183" y="325"/>
                  </a:cubicBezTo>
                  <a:cubicBezTo>
                    <a:pt x="183" y="326"/>
                    <a:pt x="180" y="330"/>
                    <a:pt x="183" y="331"/>
                  </a:cubicBezTo>
                  <a:cubicBezTo>
                    <a:pt x="186" y="332"/>
                    <a:pt x="190" y="333"/>
                    <a:pt x="192" y="335"/>
                  </a:cubicBezTo>
                  <a:cubicBezTo>
                    <a:pt x="193" y="337"/>
                    <a:pt x="191" y="341"/>
                    <a:pt x="194" y="343"/>
                  </a:cubicBezTo>
                  <a:cubicBezTo>
                    <a:pt x="196" y="344"/>
                    <a:pt x="199" y="347"/>
                    <a:pt x="202" y="349"/>
                  </a:cubicBezTo>
                  <a:cubicBezTo>
                    <a:pt x="204" y="350"/>
                    <a:pt x="205" y="349"/>
                    <a:pt x="205" y="352"/>
                  </a:cubicBezTo>
                  <a:cubicBezTo>
                    <a:pt x="205" y="354"/>
                    <a:pt x="205" y="356"/>
                    <a:pt x="204" y="358"/>
                  </a:cubicBezTo>
                  <a:cubicBezTo>
                    <a:pt x="201" y="360"/>
                    <a:pt x="198" y="362"/>
                    <a:pt x="195" y="363"/>
                  </a:cubicBezTo>
                  <a:cubicBezTo>
                    <a:pt x="191" y="364"/>
                    <a:pt x="193" y="365"/>
                    <a:pt x="194" y="367"/>
                  </a:cubicBezTo>
                  <a:cubicBezTo>
                    <a:pt x="195" y="370"/>
                    <a:pt x="198" y="371"/>
                    <a:pt x="201" y="372"/>
                  </a:cubicBezTo>
                  <a:cubicBezTo>
                    <a:pt x="204" y="373"/>
                    <a:pt x="207" y="373"/>
                    <a:pt x="210" y="374"/>
                  </a:cubicBezTo>
                  <a:cubicBezTo>
                    <a:pt x="211" y="375"/>
                    <a:pt x="215" y="377"/>
                    <a:pt x="215" y="379"/>
                  </a:cubicBezTo>
                  <a:cubicBezTo>
                    <a:pt x="215" y="382"/>
                    <a:pt x="211" y="388"/>
                    <a:pt x="212" y="386"/>
                  </a:cubicBezTo>
                  <a:cubicBezTo>
                    <a:pt x="212" y="387"/>
                    <a:pt x="211" y="387"/>
                    <a:pt x="213" y="388"/>
                  </a:cubicBezTo>
                  <a:cubicBezTo>
                    <a:pt x="216" y="388"/>
                    <a:pt x="221" y="388"/>
                    <a:pt x="225" y="387"/>
                  </a:cubicBezTo>
                  <a:cubicBezTo>
                    <a:pt x="228" y="386"/>
                    <a:pt x="232" y="385"/>
                    <a:pt x="235" y="385"/>
                  </a:cubicBezTo>
                  <a:cubicBezTo>
                    <a:pt x="237" y="386"/>
                    <a:pt x="245" y="387"/>
                    <a:pt x="242" y="390"/>
                  </a:cubicBezTo>
                  <a:cubicBezTo>
                    <a:pt x="240" y="392"/>
                    <a:pt x="237" y="396"/>
                    <a:pt x="239" y="400"/>
                  </a:cubicBezTo>
                  <a:cubicBezTo>
                    <a:pt x="241" y="403"/>
                    <a:pt x="242" y="405"/>
                    <a:pt x="245" y="408"/>
                  </a:cubicBezTo>
                  <a:cubicBezTo>
                    <a:pt x="247" y="410"/>
                    <a:pt x="250" y="413"/>
                    <a:pt x="252" y="415"/>
                  </a:cubicBezTo>
                  <a:cubicBezTo>
                    <a:pt x="255" y="418"/>
                    <a:pt x="255" y="421"/>
                    <a:pt x="258" y="422"/>
                  </a:cubicBezTo>
                  <a:cubicBezTo>
                    <a:pt x="259" y="423"/>
                    <a:pt x="265" y="429"/>
                    <a:pt x="267" y="429"/>
                  </a:cubicBezTo>
                  <a:cubicBezTo>
                    <a:pt x="273" y="429"/>
                    <a:pt x="275" y="427"/>
                    <a:pt x="280" y="426"/>
                  </a:cubicBezTo>
                  <a:cubicBezTo>
                    <a:pt x="282" y="426"/>
                    <a:pt x="290" y="425"/>
                    <a:pt x="291" y="428"/>
                  </a:cubicBezTo>
                  <a:cubicBezTo>
                    <a:pt x="291" y="431"/>
                    <a:pt x="290" y="434"/>
                    <a:pt x="289" y="438"/>
                  </a:cubicBezTo>
                  <a:cubicBezTo>
                    <a:pt x="288" y="442"/>
                    <a:pt x="287" y="447"/>
                    <a:pt x="285" y="451"/>
                  </a:cubicBezTo>
                  <a:cubicBezTo>
                    <a:pt x="283" y="455"/>
                    <a:pt x="282" y="456"/>
                    <a:pt x="280" y="459"/>
                  </a:cubicBezTo>
                  <a:cubicBezTo>
                    <a:pt x="278" y="461"/>
                    <a:pt x="275" y="463"/>
                    <a:pt x="276" y="467"/>
                  </a:cubicBezTo>
                  <a:cubicBezTo>
                    <a:pt x="278" y="472"/>
                    <a:pt x="280" y="471"/>
                    <a:pt x="283" y="474"/>
                  </a:cubicBezTo>
                  <a:cubicBezTo>
                    <a:pt x="285" y="477"/>
                    <a:pt x="288" y="479"/>
                    <a:pt x="289" y="484"/>
                  </a:cubicBezTo>
                  <a:cubicBezTo>
                    <a:pt x="290" y="487"/>
                    <a:pt x="291" y="492"/>
                    <a:pt x="291" y="496"/>
                  </a:cubicBezTo>
                  <a:cubicBezTo>
                    <a:pt x="292" y="501"/>
                    <a:pt x="291" y="506"/>
                    <a:pt x="291" y="511"/>
                  </a:cubicBezTo>
                  <a:cubicBezTo>
                    <a:pt x="291" y="514"/>
                    <a:pt x="290" y="518"/>
                    <a:pt x="288" y="520"/>
                  </a:cubicBezTo>
                  <a:cubicBezTo>
                    <a:pt x="287" y="522"/>
                    <a:pt x="284" y="524"/>
                    <a:pt x="280" y="523"/>
                  </a:cubicBezTo>
                  <a:cubicBezTo>
                    <a:pt x="273" y="522"/>
                    <a:pt x="266" y="523"/>
                    <a:pt x="259" y="523"/>
                  </a:cubicBezTo>
                  <a:cubicBezTo>
                    <a:pt x="254" y="523"/>
                    <a:pt x="250" y="525"/>
                    <a:pt x="245" y="525"/>
                  </a:cubicBezTo>
                  <a:cubicBezTo>
                    <a:pt x="240" y="525"/>
                    <a:pt x="237" y="525"/>
                    <a:pt x="234" y="527"/>
                  </a:cubicBezTo>
                  <a:cubicBezTo>
                    <a:pt x="231" y="528"/>
                    <a:pt x="230" y="530"/>
                    <a:pt x="228" y="532"/>
                  </a:cubicBezTo>
                  <a:cubicBezTo>
                    <a:pt x="224" y="535"/>
                    <a:pt x="221" y="537"/>
                    <a:pt x="218" y="539"/>
                  </a:cubicBezTo>
                  <a:cubicBezTo>
                    <a:pt x="216" y="541"/>
                    <a:pt x="213" y="542"/>
                    <a:pt x="211" y="544"/>
                  </a:cubicBezTo>
                  <a:cubicBezTo>
                    <a:pt x="207" y="546"/>
                    <a:pt x="204" y="546"/>
                    <a:pt x="198" y="546"/>
                  </a:cubicBezTo>
                  <a:cubicBezTo>
                    <a:pt x="191" y="546"/>
                    <a:pt x="193" y="547"/>
                    <a:pt x="189" y="550"/>
                  </a:cubicBezTo>
                  <a:cubicBezTo>
                    <a:pt x="186" y="553"/>
                    <a:pt x="185" y="553"/>
                    <a:pt x="180" y="552"/>
                  </a:cubicBezTo>
                  <a:cubicBezTo>
                    <a:pt x="177" y="551"/>
                    <a:pt x="172" y="549"/>
                    <a:pt x="170" y="547"/>
                  </a:cubicBezTo>
                  <a:cubicBezTo>
                    <a:pt x="169" y="546"/>
                    <a:pt x="164" y="540"/>
                    <a:pt x="163" y="540"/>
                  </a:cubicBezTo>
                  <a:cubicBezTo>
                    <a:pt x="156" y="540"/>
                    <a:pt x="152" y="541"/>
                    <a:pt x="146" y="541"/>
                  </a:cubicBezTo>
                  <a:cubicBezTo>
                    <a:pt x="137" y="541"/>
                    <a:pt x="140" y="538"/>
                    <a:pt x="136" y="534"/>
                  </a:cubicBezTo>
                  <a:cubicBezTo>
                    <a:pt x="134" y="532"/>
                    <a:pt x="130" y="528"/>
                    <a:pt x="128" y="527"/>
                  </a:cubicBezTo>
                  <a:cubicBezTo>
                    <a:pt x="123" y="524"/>
                    <a:pt x="119" y="525"/>
                    <a:pt x="112" y="523"/>
                  </a:cubicBezTo>
                  <a:cubicBezTo>
                    <a:pt x="107" y="522"/>
                    <a:pt x="103" y="519"/>
                    <a:pt x="104" y="523"/>
                  </a:cubicBezTo>
                  <a:cubicBezTo>
                    <a:pt x="105" y="527"/>
                    <a:pt x="105" y="529"/>
                    <a:pt x="108" y="530"/>
                  </a:cubicBezTo>
                  <a:cubicBezTo>
                    <a:pt x="110" y="532"/>
                    <a:pt x="114" y="536"/>
                    <a:pt x="113" y="540"/>
                  </a:cubicBezTo>
                  <a:cubicBezTo>
                    <a:pt x="112" y="543"/>
                    <a:pt x="112" y="547"/>
                    <a:pt x="112" y="550"/>
                  </a:cubicBezTo>
                  <a:cubicBezTo>
                    <a:pt x="110" y="555"/>
                    <a:pt x="111" y="556"/>
                    <a:pt x="115" y="559"/>
                  </a:cubicBezTo>
                  <a:cubicBezTo>
                    <a:pt x="122" y="562"/>
                    <a:pt x="132" y="567"/>
                    <a:pt x="130" y="567"/>
                  </a:cubicBezTo>
                  <a:cubicBezTo>
                    <a:pt x="131" y="572"/>
                    <a:pt x="129" y="572"/>
                    <a:pt x="124" y="573"/>
                  </a:cubicBezTo>
                  <a:cubicBezTo>
                    <a:pt x="119" y="574"/>
                    <a:pt x="116" y="573"/>
                    <a:pt x="112" y="573"/>
                  </a:cubicBezTo>
                  <a:cubicBezTo>
                    <a:pt x="106" y="573"/>
                    <a:pt x="106" y="572"/>
                    <a:pt x="104" y="569"/>
                  </a:cubicBezTo>
                  <a:cubicBezTo>
                    <a:pt x="103" y="566"/>
                    <a:pt x="102" y="563"/>
                    <a:pt x="100" y="560"/>
                  </a:cubicBezTo>
                  <a:cubicBezTo>
                    <a:pt x="97" y="557"/>
                    <a:pt x="94" y="556"/>
                    <a:pt x="89" y="555"/>
                  </a:cubicBezTo>
                  <a:cubicBezTo>
                    <a:pt x="88" y="555"/>
                    <a:pt x="87" y="555"/>
                    <a:pt x="85" y="554"/>
                  </a:cubicBezTo>
                  <a:cubicBezTo>
                    <a:pt x="82" y="554"/>
                    <a:pt x="76" y="553"/>
                    <a:pt x="74" y="557"/>
                  </a:cubicBezTo>
                  <a:cubicBezTo>
                    <a:pt x="73" y="558"/>
                    <a:pt x="71" y="563"/>
                    <a:pt x="75" y="564"/>
                  </a:cubicBezTo>
                  <a:cubicBezTo>
                    <a:pt x="81" y="566"/>
                    <a:pt x="82" y="569"/>
                    <a:pt x="86" y="573"/>
                  </a:cubicBezTo>
                  <a:cubicBezTo>
                    <a:pt x="90" y="577"/>
                    <a:pt x="94" y="581"/>
                    <a:pt x="97" y="585"/>
                  </a:cubicBezTo>
                  <a:cubicBezTo>
                    <a:pt x="98" y="588"/>
                    <a:pt x="101" y="591"/>
                    <a:pt x="105" y="591"/>
                  </a:cubicBezTo>
                  <a:cubicBezTo>
                    <a:pt x="112" y="591"/>
                    <a:pt x="105" y="594"/>
                    <a:pt x="105" y="595"/>
                  </a:cubicBezTo>
                  <a:cubicBezTo>
                    <a:pt x="105" y="598"/>
                    <a:pt x="105" y="603"/>
                    <a:pt x="102" y="605"/>
                  </a:cubicBezTo>
                  <a:cubicBezTo>
                    <a:pt x="98" y="608"/>
                    <a:pt x="95" y="606"/>
                    <a:pt x="91" y="608"/>
                  </a:cubicBezTo>
                  <a:cubicBezTo>
                    <a:pt x="90" y="608"/>
                    <a:pt x="83" y="611"/>
                    <a:pt x="85" y="614"/>
                  </a:cubicBezTo>
                  <a:cubicBezTo>
                    <a:pt x="88" y="616"/>
                    <a:pt x="92" y="617"/>
                    <a:pt x="95" y="619"/>
                  </a:cubicBezTo>
                  <a:cubicBezTo>
                    <a:pt x="97" y="621"/>
                    <a:pt x="102" y="624"/>
                    <a:pt x="102" y="627"/>
                  </a:cubicBezTo>
                  <a:cubicBezTo>
                    <a:pt x="103" y="628"/>
                    <a:pt x="107" y="635"/>
                    <a:pt x="105" y="637"/>
                  </a:cubicBezTo>
                  <a:cubicBezTo>
                    <a:pt x="102" y="640"/>
                    <a:pt x="101" y="645"/>
                    <a:pt x="98" y="648"/>
                  </a:cubicBezTo>
                  <a:cubicBezTo>
                    <a:pt x="95" y="651"/>
                    <a:pt x="95" y="652"/>
                    <a:pt x="96" y="656"/>
                  </a:cubicBezTo>
                  <a:cubicBezTo>
                    <a:pt x="97" y="660"/>
                    <a:pt x="98" y="660"/>
                    <a:pt x="100" y="663"/>
                  </a:cubicBezTo>
                  <a:cubicBezTo>
                    <a:pt x="101" y="666"/>
                    <a:pt x="103" y="667"/>
                    <a:pt x="105" y="670"/>
                  </a:cubicBezTo>
                  <a:cubicBezTo>
                    <a:pt x="107" y="672"/>
                    <a:pt x="111" y="675"/>
                    <a:pt x="114" y="676"/>
                  </a:cubicBezTo>
                  <a:cubicBezTo>
                    <a:pt x="118" y="678"/>
                    <a:pt x="124" y="679"/>
                    <a:pt x="125" y="684"/>
                  </a:cubicBezTo>
                  <a:cubicBezTo>
                    <a:pt x="126" y="687"/>
                    <a:pt x="125" y="690"/>
                    <a:pt x="129" y="692"/>
                  </a:cubicBezTo>
                  <a:cubicBezTo>
                    <a:pt x="134" y="694"/>
                    <a:pt x="138" y="693"/>
                    <a:pt x="143" y="694"/>
                  </a:cubicBezTo>
                  <a:cubicBezTo>
                    <a:pt x="148" y="695"/>
                    <a:pt x="150" y="697"/>
                    <a:pt x="153" y="700"/>
                  </a:cubicBezTo>
                  <a:cubicBezTo>
                    <a:pt x="155" y="704"/>
                    <a:pt x="156" y="701"/>
                    <a:pt x="160" y="704"/>
                  </a:cubicBezTo>
                  <a:cubicBezTo>
                    <a:pt x="163" y="705"/>
                    <a:pt x="167" y="707"/>
                    <a:pt x="168" y="712"/>
                  </a:cubicBezTo>
                  <a:cubicBezTo>
                    <a:pt x="169" y="714"/>
                    <a:pt x="169" y="720"/>
                    <a:pt x="171" y="723"/>
                  </a:cubicBezTo>
                  <a:cubicBezTo>
                    <a:pt x="173" y="725"/>
                    <a:pt x="175" y="728"/>
                    <a:pt x="176" y="731"/>
                  </a:cubicBezTo>
                  <a:cubicBezTo>
                    <a:pt x="177" y="734"/>
                    <a:pt x="177" y="737"/>
                    <a:pt x="178" y="740"/>
                  </a:cubicBezTo>
                  <a:cubicBezTo>
                    <a:pt x="178" y="742"/>
                    <a:pt x="180" y="748"/>
                    <a:pt x="179" y="750"/>
                  </a:cubicBezTo>
                  <a:cubicBezTo>
                    <a:pt x="177" y="753"/>
                    <a:pt x="175" y="755"/>
                    <a:pt x="175" y="760"/>
                  </a:cubicBezTo>
                  <a:cubicBezTo>
                    <a:pt x="175" y="763"/>
                    <a:pt x="176" y="769"/>
                    <a:pt x="178" y="769"/>
                  </a:cubicBezTo>
                  <a:cubicBezTo>
                    <a:pt x="180" y="770"/>
                    <a:pt x="186" y="772"/>
                    <a:pt x="189" y="771"/>
                  </a:cubicBezTo>
                  <a:cubicBezTo>
                    <a:pt x="192" y="769"/>
                    <a:pt x="198" y="768"/>
                    <a:pt x="199" y="765"/>
                  </a:cubicBezTo>
                  <a:cubicBezTo>
                    <a:pt x="200" y="764"/>
                    <a:pt x="203" y="757"/>
                    <a:pt x="200" y="755"/>
                  </a:cubicBezTo>
                  <a:cubicBezTo>
                    <a:pt x="197" y="754"/>
                    <a:pt x="195" y="751"/>
                    <a:pt x="194" y="749"/>
                  </a:cubicBezTo>
                  <a:cubicBezTo>
                    <a:pt x="191" y="746"/>
                    <a:pt x="189" y="746"/>
                    <a:pt x="191" y="742"/>
                  </a:cubicBezTo>
                  <a:cubicBezTo>
                    <a:pt x="193" y="738"/>
                    <a:pt x="199" y="733"/>
                    <a:pt x="205" y="733"/>
                  </a:cubicBezTo>
                  <a:cubicBezTo>
                    <a:pt x="211" y="733"/>
                    <a:pt x="210" y="736"/>
                    <a:pt x="214" y="738"/>
                  </a:cubicBezTo>
                  <a:cubicBezTo>
                    <a:pt x="216" y="739"/>
                    <a:pt x="229" y="744"/>
                    <a:pt x="225" y="748"/>
                  </a:cubicBezTo>
                  <a:cubicBezTo>
                    <a:pt x="221" y="753"/>
                    <a:pt x="218" y="752"/>
                    <a:pt x="220" y="758"/>
                  </a:cubicBezTo>
                  <a:cubicBezTo>
                    <a:pt x="220" y="761"/>
                    <a:pt x="221" y="764"/>
                    <a:pt x="221" y="768"/>
                  </a:cubicBezTo>
                  <a:cubicBezTo>
                    <a:pt x="221" y="772"/>
                    <a:pt x="220" y="775"/>
                    <a:pt x="223" y="776"/>
                  </a:cubicBezTo>
                  <a:cubicBezTo>
                    <a:pt x="226" y="778"/>
                    <a:pt x="232" y="780"/>
                    <a:pt x="232" y="784"/>
                  </a:cubicBezTo>
                  <a:cubicBezTo>
                    <a:pt x="232" y="789"/>
                    <a:pt x="231" y="790"/>
                    <a:pt x="228" y="793"/>
                  </a:cubicBezTo>
                  <a:cubicBezTo>
                    <a:pt x="226" y="795"/>
                    <a:pt x="227" y="796"/>
                    <a:pt x="228" y="799"/>
                  </a:cubicBezTo>
                  <a:cubicBezTo>
                    <a:pt x="230" y="802"/>
                    <a:pt x="231" y="804"/>
                    <a:pt x="233" y="806"/>
                  </a:cubicBezTo>
                  <a:cubicBezTo>
                    <a:pt x="234" y="807"/>
                    <a:pt x="241" y="813"/>
                    <a:pt x="242" y="808"/>
                  </a:cubicBezTo>
                  <a:cubicBezTo>
                    <a:pt x="242" y="805"/>
                    <a:pt x="242" y="802"/>
                    <a:pt x="245" y="801"/>
                  </a:cubicBezTo>
                  <a:cubicBezTo>
                    <a:pt x="245" y="801"/>
                    <a:pt x="257" y="799"/>
                    <a:pt x="257" y="800"/>
                  </a:cubicBezTo>
                  <a:cubicBezTo>
                    <a:pt x="257" y="801"/>
                    <a:pt x="257" y="801"/>
                    <a:pt x="258" y="802"/>
                  </a:cubicBezTo>
                  <a:cubicBezTo>
                    <a:pt x="258" y="804"/>
                    <a:pt x="258" y="807"/>
                    <a:pt x="259" y="808"/>
                  </a:cubicBezTo>
                  <a:cubicBezTo>
                    <a:pt x="261" y="808"/>
                    <a:pt x="263" y="808"/>
                    <a:pt x="266" y="809"/>
                  </a:cubicBezTo>
                  <a:cubicBezTo>
                    <a:pt x="268" y="809"/>
                    <a:pt x="273" y="810"/>
                    <a:pt x="275" y="809"/>
                  </a:cubicBezTo>
                  <a:cubicBezTo>
                    <a:pt x="275" y="808"/>
                    <a:pt x="276" y="804"/>
                    <a:pt x="277" y="804"/>
                  </a:cubicBezTo>
                  <a:cubicBezTo>
                    <a:pt x="279" y="803"/>
                    <a:pt x="281" y="803"/>
                    <a:pt x="284" y="803"/>
                  </a:cubicBezTo>
                  <a:cubicBezTo>
                    <a:pt x="286" y="803"/>
                    <a:pt x="288" y="803"/>
                    <a:pt x="288" y="800"/>
                  </a:cubicBezTo>
                  <a:cubicBezTo>
                    <a:pt x="288" y="798"/>
                    <a:pt x="289" y="795"/>
                    <a:pt x="290" y="794"/>
                  </a:cubicBezTo>
                  <a:cubicBezTo>
                    <a:pt x="291" y="792"/>
                    <a:pt x="293" y="790"/>
                    <a:pt x="295" y="788"/>
                  </a:cubicBezTo>
                  <a:cubicBezTo>
                    <a:pt x="296" y="786"/>
                    <a:pt x="298" y="786"/>
                    <a:pt x="300" y="784"/>
                  </a:cubicBezTo>
                  <a:cubicBezTo>
                    <a:pt x="301" y="782"/>
                    <a:pt x="303" y="782"/>
                    <a:pt x="305" y="782"/>
                  </a:cubicBezTo>
                  <a:cubicBezTo>
                    <a:pt x="309" y="782"/>
                    <a:pt x="314" y="781"/>
                    <a:pt x="318" y="782"/>
                  </a:cubicBezTo>
                  <a:cubicBezTo>
                    <a:pt x="320" y="783"/>
                    <a:pt x="327" y="784"/>
                    <a:pt x="328" y="786"/>
                  </a:cubicBezTo>
                  <a:cubicBezTo>
                    <a:pt x="329" y="788"/>
                    <a:pt x="331" y="790"/>
                    <a:pt x="331" y="792"/>
                  </a:cubicBezTo>
                  <a:cubicBezTo>
                    <a:pt x="332" y="795"/>
                    <a:pt x="332" y="797"/>
                    <a:pt x="334" y="799"/>
                  </a:cubicBezTo>
                  <a:cubicBezTo>
                    <a:pt x="335" y="799"/>
                    <a:pt x="335" y="799"/>
                    <a:pt x="336" y="800"/>
                  </a:cubicBezTo>
                  <a:cubicBezTo>
                    <a:pt x="339" y="802"/>
                    <a:pt x="342" y="800"/>
                    <a:pt x="346" y="801"/>
                  </a:cubicBezTo>
                  <a:cubicBezTo>
                    <a:pt x="348" y="802"/>
                    <a:pt x="353" y="804"/>
                    <a:pt x="353" y="806"/>
                  </a:cubicBezTo>
                  <a:cubicBezTo>
                    <a:pt x="354" y="809"/>
                    <a:pt x="353" y="809"/>
                    <a:pt x="352" y="811"/>
                  </a:cubicBezTo>
                  <a:cubicBezTo>
                    <a:pt x="351" y="813"/>
                    <a:pt x="348" y="815"/>
                    <a:pt x="349" y="817"/>
                  </a:cubicBezTo>
                  <a:cubicBezTo>
                    <a:pt x="350" y="820"/>
                    <a:pt x="354" y="820"/>
                    <a:pt x="357" y="821"/>
                  </a:cubicBezTo>
                  <a:cubicBezTo>
                    <a:pt x="359" y="822"/>
                    <a:pt x="364" y="825"/>
                    <a:pt x="366" y="822"/>
                  </a:cubicBezTo>
                  <a:cubicBezTo>
                    <a:pt x="367" y="821"/>
                    <a:pt x="367" y="818"/>
                    <a:pt x="368" y="817"/>
                  </a:cubicBezTo>
                  <a:cubicBezTo>
                    <a:pt x="369" y="815"/>
                    <a:pt x="368" y="810"/>
                    <a:pt x="370" y="808"/>
                  </a:cubicBezTo>
                  <a:cubicBezTo>
                    <a:pt x="371" y="807"/>
                    <a:pt x="375" y="807"/>
                    <a:pt x="375" y="804"/>
                  </a:cubicBezTo>
                  <a:cubicBezTo>
                    <a:pt x="375" y="801"/>
                    <a:pt x="374" y="801"/>
                    <a:pt x="373" y="798"/>
                  </a:cubicBezTo>
                  <a:cubicBezTo>
                    <a:pt x="372" y="797"/>
                    <a:pt x="371" y="796"/>
                    <a:pt x="370" y="794"/>
                  </a:cubicBezTo>
                  <a:cubicBezTo>
                    <a:pt x="369" y="792"/>
                    <a:pt x="367" y="791"/>
                    <a:pt x="365" y="788"/>
                  </a:cubicBezTo>
                  <a:cubicBezTo>
                    <a:pt x="364" y="786"/>
                    <a:pt x="362" y="785"/>
                    <a:pt x="361" y="783"/>
                  </a:cubicBezTo>
                  <a:cubicBezTo>
                    <a:pt x="359" y="781"/>
                    <a:pt x="357" y="777"/>
                    <a:pt x="357" y="774"/>
                  </a:cubicBezTo>
                  <a:cubicBezTo>
                    <a:pt x="357" y="772"/>
                    <a:pt x="358" y="769"/>
                    <a:pt x="360" y="769"/>
                  </a:cubicBezTo>
                  <a:cubicBezTo>
                    <a:pt x="361" y="769"/>
                    <a:pt x="361" y="769"/>
                    <a:pt x="361" y="769"/>
                  </a:cubicBezTo>
                  <a:cubicBezTo>
                    <a:pt x="362" y="768"/>
                    <a:pt x="368" y="765"/>
                    <a:pt x="367" y="762"/>
                  </a:cubicBezTo>
                  <a:cubicBezTo>
                    <a:pt x="366" y="761"/>
                    <a:pt x="365" y="760"/>
                    <a:pt x="364" y="759"/>
                  </a:cubicBezTo>
                  <a:cubicBezTo>
                    <a:pt x="363" y="757"/>
                    <a:pt x="362" y="756"/>
                    <a:pt x="362" y="753"/>
                  </a:cubicBezTo>
                  <a:cubicBezTo>
                    <a:pt x="363" y="752"/>
                    <a:pt x="364" y="749"/>
                    <a:pt x="363" y="748"/>
                  </a:cubicBezTo>
                  <a:cubicBezTo>
                    <a:pt x="362" y="746"/>
                    <a:pt x="362" y="744"/>
                    <a:pt x="361" y="743"/>
                  </a:cubicBezTo>
                  <a:cubicBezTo>
                    <a:pt x="359" y="741"/>
                    <a:pt x="360" y="739"/>
                    <a:pt x="358" y="737"/>
                  </a:cubicBezTo>
                  <a:cubicBezTo>
                    <a:pt x="356" y="732"/>
                    <a:pt x="356" y="732"/>
                    <a:pt x="356" y="732"/>
                  </a:cubicBezTo>
                  <a:cubicBezTo>
                    <a:pt x="355" y="732"/>
                    <a:pt x="353" y="731"/>
                    <a:pt x="352" y="730"/>
                  </a:cubicBezTo>
                  <a:cubicBezTo>
                    <a:pt x="350" y="729"/>
                    <a:pt x="349" y="727"/>
                    <a:pt x="348" y="725"/>
                  </a:cubicBezTo>
                  <a:cubicBezTo>
                    <a:pt x="347" y="724"/>
                    <a:pt x="346" y="721"/>
                    <a:pt x="346" y="719"/>
                  </a:cubicBezTo>
                  <a:cubicBezTo>
                    <a:pt x="346" y="717"/>
                    <a:pt x="346" y="714"/>
                    <a:pt x="345" y="712"/>
                  </a:cubicBezTo>
                  <a:cubicBezTo>
                    <a:pt x="345" y="710"/>
                    <a:pt x="344" y="707"/>
                    <a:pt x="343" y="706"/>
                  </a:cubicBezTo>
                  <a:cubicBezTo>
                    <a:pt x="342" y="704"/>
                    <a:pt x="339" y="702"/>
                    <a:pt x="339" y="700"/>
                  </a:cubicBezTo>
                  <a:cubicBezTo>
                    <a:pt x="338" y="698"/>
                    <a:pt x="336" y="694"/>
                    <a:pt x="338" y="693"/>
                  </a:cubicBezTo>
                  <a:cubicBezTo>
                    <a:pt x="340" y="692"/>
                    <a:pt x="342" y="692"/>
                    <a:pt x="345" y="691"/>
                  </a:cubicBezTo>
                  <a:cubicBezTo>
                    <a:pt x="347" y="689"/>
                    <a:pt x="347" y="689"/>
                    <a:pt x="348" y="687"/>
                  </a:cubicBezTo>
                  <a:cubicBezTo>
                    <a:pt x="349" y="686"/>
                    <a:pt x="352" y="682"/>
                    <a:pt x="351" y="681"/>
                  </a:cubicBezTo>
                  <a:cubicBezTo>
                    <a:pt x="350" y="678"/>
                    <a:pt x="349" y="678"/>
                    <a:pt x="347" y="676"/>
                  </a:cubicBezTo>
                  <a:cubicBezTo>
                    <a:pt x="346" y="675"/>
                    <a:pt x="342" y="672"/>
                    <a:pt x="342" y="670"/>
                  </a:cubicBezTo>
                  <a:cubicBezTo>
                    <a:pt x="343" y="668"/>
                    <a:pt x="343" y="666"/>
                    <a:pt x="345" y="665"/>
                  </a:cubicBezTo>
                  <a:cubicBezTo>
                    <a:pt x="346" y="664"/>
                    <a:pt x="347" y="663"/>
                    <a:pt x="348" y="662"/>
                  </a:cubicBezTo>
                  <a:cubicBezTo>
                    <a:pt x="350" y="660"/>
                    <a:pt x="353" y="657"/>
                    <a:pt x="356" y="658"/>
                  </a:cubicBezTo>
                  <a:cubicBezTo>
                    <a:pt x="357" y="659"/>
                    <a:pt x="360" y="660"/>
                    <a:pt x="361" y="661"/>
                  </a:cubicBezTo>
                  <a:cubicBezTo>
                    <a:pt x="363" y="664"/>
                    <a:pt x="367" y="665"/>
                    <a:pt x="369" y="668"/>
                  </a:cubicBezTo>
                  <a:cubicBezTo>
                    <a:pt x="371" y="670"/>
                    <a:pt x="370" y="671"/>
                    <a:pt x="371" y="674"/>
                  </a:cubicBezTo>
                  <a:cubicBezTo>
                    <a:pt x="371" y="676"/>
                    <a:pt x="371" y="681"/>
                    <a:pt x="372" y="683"/>
                  </a:cubicBezTo>
                  <a:cubicBezTo>
                    <a:pt x="373" y="685"/>
                    <a:pt x="373" y="688"/>
                    <a:pt x="375" y="689"/>
                  </a:cubicBezTo>
                  <a:cubicBezTo>
                    <a:pt x="376" y="691"/>
                    <a:pt x="378" y="693"/>
                    <a:pt x="380" y="694"/>
                  </a:cubicBezTo>
                  <a:cubicBezTo>
                    <a:pt x="382" y="694"/>
                    <a:pt x="387" y="694"/>
                    <a:pt x="387" y="696"/>
                  </a:cubicBezTo>
                  <a:cubicBezTo>
                    <a:pt x="388" y="697"/>
                    <a:pt x="388" y="699"/>
                    <a:pt x="386" y="700"/>
                  </a:cubicBezTo>
                  <a:cubicBezTo>
                    <a:pt x="385" y="701"/>
                    <a:pt x="382" y="703"/>
                    <a:pt x="381" y="704"/>
                  </a:cubicBezTo>
                  <a:cubicBezTo>
                    <a:pt x="378" y="706"/>
                    <a:pt x="374" y="708"/>
                    <a:pt x="371" y="709"/>
                  </a:cubicBezTo>
                  <a:cubicBezTo>
                    <a:pt x="368" y="710"/>
                    <a:pt x="369" y="712"/>
                    <a:pt x="367" y="715"/>
                  </a:cubicBezTo>
                  <a:cubicBezTo>
                    <a:pt x="366" y="716"/>
                    <a:pt x="364" y="720"/>
                    <a:pt x="363" y="722"/>
                  </a:cubicBezTo>
                  <a:cubicBezTo>
                    <a:pt x="363" y="723"/>
                    <a:pt x="361" y="728"/>
                    <a:pt x="362" y="728"/>
                  </a:cubicBezTo>
                  <a:cubicBezTo>
                    <a:pt x="364" y="729"/>
                    <a:pt x="364" y="731"/>
                    <a:pt x="366" y="733"/>
                  </a:cubicBezTo>
                  <a:cubicBezTo>
                    <a:pt x="368" y="735"/>
                    <a:pt x="370" y="735"/>
                    <a:pt x="373" y="736"/>
                  </a:cubicBezTo>
                  <a:cubicBezTo>
                    <a:pt x="375" y="737"/>
                    <a:pt x="378" y="736"/>
                    <a:pt x="381" y="738"/>
                  </a:cubicBezTo>
                  <a:cubicBezTo>
                    <a:pt x="382" y="739"/>
                    <a:pt x="384" y="739"/>
                    <a:pt x="385" y="740"/>
                  </a:cubicBezTo>
                  <a:cubicBezTo>
                    <a:pt x="387" y="742"/>
                    <a:pt x="388" y="745"/>
                    <a:pt x="390" y="746"/>
                  </a:cubicBezTo>
                  <a:cubicBezTo>
                    <a:pt x="391" y="747"/>
                    <a:pt x="392" y="748"/>
                    <a:pt x="393" y="750"/>
                  </a:cubicBezTo>
                  <a:cubicBezTo>
                    <a:pt x="394" y="753"/>
                    <a:pt x="394" y="754"/>
                    <a:pt x="394" y="757"/>
                  </a:cubicBezTo>
                  <a:cubicBezTo>
                    <a:pt x="393" y="758"/>
                    <a:pt x="392" y="759"/>
                    <a:pt x="392" y="761"/>
                  </a:cubicBezTo>
                  <a:cubicBezTo>
                    <a:pt x="392" y="763"/>
                    <a:pt x="393" y="764"/>
                    <a:pt x="391" y="765"/>
                  </a:cubicBezTo>
                  <a:cubicBezTo>
                    <a:pt x="390" y="766"/>
                    <a:pt x="387" y="767"/>
                    <a:pt x="388" y="769"/>
                  </a:cubicBezTo>
                  <a:cubicBezTo>
                    <a:pt x="388" y="770"/>
                    <a:pt x="389" y="770"/>
                    <a:pt x="389" y="771"/>
                  </a:cubicBezTo>
                  <a:cubicBezTo>
                    <a:pt x="564" y="696"/>
                    <a:pt x="763" y="595"/>
                    <a:pt x="763" y="595"/>
                  </a:cubicBezTo>
                  <a:cubicBezTo>
                    <a:pt x="773" y="606"/>
                    <a:pt x="785" y="626"/>
                    <a:pt x="793" y="641"/>
                  </a:cubicBezTo>
                  <a:cubicBezTo>
                    <a:pt x="794" y="641"/>
                    <a:pt x="796" y="640"/>
                    <a:pt x="797" y="640"/>
                  </a:cubicBezTo>
                  <a:cubicBezTo>
                    <a:pt x="799" y="639"/>
                    <a:pt x="802" y="636"/>
                    <a:pt x="804" y="634"/>
                  </a:cubicBezTo>
                  <a:cubicBezTo>
                    <a:pt x="806" y="632"/>
                    <a:pt x="808" y="633"/>
                    <a:pt x="809" y="628"/>
                  </a:cubicBezTo>
                  <a:cubicBezTo>
                    <a:pt x="810" y="624"/>
                    <a:pt x="811" y="624"/>
                    <a:pt x="814" y="622"/>
                  </a:cubicBezTo>
                  <a:cubicBezTo>
                    <a:pt x="816" y="622"/>
                    <a:pt x="817" y="620"/>
                    <a:pt x="817" y="619"/>
                  </a:cubicBezTo>
                  <a:cubicBezTo>
                    <a:pt x="821" y="617"/>
                    <a:pt x="816" y="611"/>
                    <a:pt x="815" y="607"/>
                  </a:cubicBezTo>
                  <a:cubicBezTo>
                    <a:pt x="814" y="604"/>
                    <a:pt x="815" y="600"/>
                    <a:pt x="815" y="596"/>
                  </a:cubicBezTo>
                  <a:cubicBezTo>
                    <a:pt x="815" y="593"/>
                    <a:pt x="818" y="589"/>
                    <a:pt x="819" y="586"/>
                  </a:cubicBezTo>
                  <a:cubicBezTo>
                    <a:pt x="820" y="583"/>
                    <a:pt x="822" y="582"/>
                    <a:pt x="823" y="579"/>
                  </a:cubicBezTo>
                  <a:cubicBezTo>
                    <a:pt x="824" y="576"/>
                    <a:pt x="825" y="573"/>
                    <a:pt x="826" y="570"/>
                  </a:cubicBezTo>
                  <a:cubicBezTo>
                    <a:pt x="827" y="565"/>
                    <a:pt x="827" y="563"/>
                    <a:pt x="829" y="558"/>
                  </a:cubicBezTo>
                  <a:cubicBezTo>
                    <a:pt x="831" y="555"/>
                    <a:pt x="831" y="551"/>
                    <a:pt x="831" y="547"/>
                  </a:cubicBezTo>
                  <a:cubicBezTo>
                    <a:pt x="831" y="545"/>
                    <a:pt x="833" y="540"/>
                    <a:pt x="834" y="538"/>
                  </a:cubicBezTo>
                  <a:cubicBezTo>
                    <a:pt x="835" y="534"/>
                    <a:pt x="832" y="532"/>
                    <a:pt x="829" y="531"/>
                  </a:cubicBezTo>
                  <a:close/>
                  <a:moveTo>
                    <a:pt x="262" y="304"/>
                  </a:moveTo>
                  <a:cubicBezTo>
                    <a:pt x="254" y="306"/>
                    <a:pt x="262" y="303"/>
                    <a:pt x="266" y="302"/>
                  </a:cubicBezTo>
                  <a:cubicBezTo>
                    <a:pt x="267" y="302"/>
                    <a:pt x="269" y="301"/>
                    <a:pt x="271" y="301"/>
                  </a:cubicBezTo>
                  <a:cubicBezTo>
                    <a:pt x="268" y="302"/>
                    <a:pt x="264" y="303"/>
                    <a:pt x="262" y="304"/>
                  </a:cubicBezTo>
                  <a:close/>
                  <a:moveTo>
                    <a:pt x="346" y="567"/>
                  </a:moveTo>
                  <a:cubicBezTo>
                    <a:pt x="343" y="569"/>
                    <a:pt x="341" y="569"/>
                    <a:pt x="339" y="571"/>
                  </a:cubicBezTo>
                  <a:cubicBezTo>
                    <a:pt x="337" y="573"/>
                    <a:pt x="333" y="573"/>
                    <a:pt x="330" y="574"/>
                  </a:cubicBezTo>
                  <a:cubicBezTo>
                    <a:pt x="326" y="575"/>
                    <a:pt x="325" y="576"/>
                    <a:pt x="324" y="580"/>
                  </a:cubicBezTo>
                  <a:cubicBezTo>
                    <a:pt x="323" y="583"/>
                    <a:pt x="323" y="586"/>
                    <a:pt x="322" y="590"/>
                  </a:cubicBezTo>
                  <a:cubicBezTo>
                    <a:pt x="321" y="593"/>
                    <a:pt x="318" y="595"/>
                    <a:pt x="315" y="598"/>
                  </a:cubicBezTo>
                  <a:cubicBezTo>
                    <a:pt x="314" y="598"/>
                    <a:pt x="307" y="604"/>
                    <a:pt x="306" y="602"/>
                  </a:cubicBezTo>
                  <a:cubicBezTo>
                    <a:pt x="304" y="599"/>
                    <a:pt x="301" y="598"/>
                    <a:pt x="298" y="595"/>
                  </a:cubicBezTo>
                  <a:cubicBezTo>
                    <a:pt x="297" y="594"/>
                    <a:pt x="294" y="589"/>
                    <a:pt x="292" y="588"/>
                  </a:cubicBezTo>
                  <a:cubicBezTo>
                    <a:pt x="289" y="586"/>
                    <a:pt x="286" y="585"/>
                    <a:pt x="281" y="586"/>
                  </a:cubicBezTo>
                  <a:cubicBezTo>
                    <a:pt x="278" y="587"/>
                    <a:pt x="275" y="590"/>
                    <a:pt x="272" y="590"/>
                  </a:cubicBezTo>
                  <a:cubicBezTo>
                    <a:pt x="265" y="590"/>
                    <a:pt x="266" y="589"/>
                    <a:pt x="264" y="594"/>
                  </a:cubicBezTo>
                  <a:cubicBezTo>
                    <a:pt x="262" y="598"/>
                    <a:pt x="263" y="601"/>
                    <a:pt x="262" y="605"/>
                  </a:cubicBezTo>
                  <a:cubicBezTo>
                    <a:pt x="261" y="607"/>
                    <a:pt x="259" y="611"/>
                    <a:pt x="257" y="612"/>
                  </a:cubicBezTo>
                  <a:cubicBezTo>
                    <a:pt x="252" y="613"/>
                    <a:pt x="252" y="618"/>
                    <a:pt x="249" y="622"/>
                  </a:cubicBezTo>
                  <a:cubicBezTo>
                    <a:pt x="247" y="624"/>
                    <a:pt x="245" y="628"/>
                    <a:pt x="244" y="631"/>
                  </a:cubicBezTo>
                  <a:cubicBezTo>
                    <a:pt x="242" y="634"/>
                    <a:pt x="243" y="635"/>
                    <a:pt x="244" y="639"/>
                  </a:cubicBezTo>
                  <a:cubicBezTo>
                    <a:pt x="245" y="642"/>
                    <a:pt x="247" y="645"/>
                    <a:pt x="251" y="646"/>
                  </a:cubicBezTo>
                  <a:cubicBezTo>
                    <a:pt x="255" y="646"/>
                    <a:pt x="260" y="646"/>
                    <a:pt x="264" y="648"/>
                  </a:cubicBezTo>
                  <a:cubicBezTo>
                    <a:pt x="270" y="650"/>
                    <a:pt x="277" y="651"/>
                    <a:pt x="283" y="650"/>
                  </a:cubicBezTo>
                  <a:cubicBezTo>
                    <a:pt x="288" y="649"/>
                    <a:pt x="290" y="648"/>
                    <a:pt x="292" y="653"/>
                  </a:cubicBezTo>
                  <a:cubicBezTo>
                    <a:pt x="293" y="656"/>
                    <a:pt x="295" y="661"/>
                    <a:pt x="296" y="665"/>
                  </a:cubicBezTo>
                  <a:cubicBezTo>
                    <a:pt x="297" y="669"/>
                    <a:pt x="298" y="674"/>
                    <a:pt x="300" y="677"/>
                  </a:cubicBezTo>
                  <a:cubicBezTo>
                    <a:pt x="301" y="679"/>
                    <a:pt x="304" y="688"/>
                    <a:pt x="300" y="684"/>
                  </a:cubicBezTo>
                  <a:cubicBezTo>
                    <a:pt x="298" y="681"/>
                    <a:pt x="293" y="679"/>
                    <a:pt x="291" y="675"/>
                  </a:cubicBezTo>
                  <a:cubicBezTo>
                    <a:pt x="289" y="671"/>
                    <a:pt x="288" y="668"/>
                    <a:pt x="283" y="666"/>
                  </a:cubicBezTo>
                  <a:cubicBezTo>
                    <a:pt x="278" y="664"/>
                    <a:pt x="277" y="663"/>
                    <a:pt x="271" y="661"/>
                  </a:cubicBezTo>
                  <a:cubicBezTo>
                    <a:pt x="268" y="660"/>
                    <a:pt x="263" y="660"/>
                    <a:pt x="259" y="660"/>
                  </a:cubicBezTo>
                  <a:cubicBezTo>
                    <a:pt x="256" y="660"/>
                    <a:pt x="253" y="660"/>
                    <a:pt x="249" y="661"/>
                  </a:cubicBezTo>
                  <a:cubicBezTo>
                    <a:pt x="248" y="661"/>
                    <a:pt x="235" y="665"/>
                    <a:pt x="235" y="663"/>
                  </a:cubicBezTo>
                  <a:cubicBezTo>
                    <a:pt x="235" y="658"/>
                    <a:pt x="237" y="659"/>
                    <a:pt x="239" y="656"/>
                  </a:cubicBezTo>
                  <a:cubicBezTo>
                    <a:pt x="241" y="653"/>
                    <a:pt x="241" y="650"/>
                    <a:pt x="239" y="647"/>
                  </a:cubicBezTo>
                  <a:cubicBezTo>
                    <a:pt x="236" y="644"/>
                    <a:pt x="235" y="641"/>
                    <a:pt x="233" y="638"/>
                  </a:cubicBezTo>
                  <a:cubicBezTo>
                    <a:pt x="231" y="636"/>
                    <a:pt x="229" y="633"/>
                    <a:pt x="228" y="630"/>
                  </a:cubicBezTo>
                  <a:cubicBezTo>
                    <a:pt x="227" y="626"/>
                    <a:pt x="227" y="623"/>
                    <a:pt x="227" y="618"/>
                  </a:cubicBezTo>
                  <a:cubicBezTo>
                    <a:pt x="227" y="613"/>
                    <a:pt x="229" y="610"/>
                    <a:pt x="233" y="610"/>
                  </a:cubicBezTo>
                  <a:cubicBezTo>
                    <a:pt x="235" y="610"/>
                    <a:pt x="241" y="609"/>
                    <a:pt x="242" y="608"/>
                  </a:cubicBezTo>
                  <a:cubicBezTo>
                    <a:pt x="245" y="606"/>
                    <a:pt x="248" y="604"/>
                    <a:pt x="250" y="602"/>
                  </a:cubicBezTo>
                  <a:cubicBezTo>
                    <a:pt x="253" y="600"/>
                    <a:pt x="255" y="597"/>
                    <a:pt x="251" y="595"/>
                  </a:cubicBezTo>
                  <a:cubicBezTo>
                    <a:pt x="248" y="593"/>
                    <a:pt x="244" y="593"/>
                    <a:pt x="242" y="590"/>
                  </a:cubicBezTo>
                  <a:cubicBezTo>
                    <a:pt x="239" y="588"/>
                    <a:pt x="236" y="584"/>
                    <a:pt x="233" y="582"/>
                  </a:cubicBezTo>
                  <a:cubicBezTo>
                    <a:pt x="231" y="580"/>
                    <a:pt x="226" y="577"/>
                    <a:pt x="225" y="575"/>
                  </a:cubicBezTo>
                  <a:cubicBezTo>
                    <a:pt x="223" y="572"/>
                    <a:pt x="221" y="570"/>
                    <a:pt x="220" y="566"/>
                  </a:cubicBezTo>
                  <a:cubicBezTo>
                    <a:pt x="219" y="564"/>
                    <a:pt x="217" y="554"/>
                    <a:pt x="221" y="555"/>
                  </a:cubicBezTo>
                  <a:cubicBezTo>
                    <a:pt x="224" y="556"/>
                    <a:pt x="230" y="558"/>
                    <a:pt x="231" y="561"/>
                  </a:cubicBezTo>
                  <a:cubicBezTo>
                    <a:pt x="233" y="565"/>
                    <a:pt x="234" y="567"/>
                    <a:pt x="235" y="571"/>
                  </a:cubicBezTo>
                  <a:cubicBezTo>
                    <a:pt x="236" y="574"/>
                    <a:pt x="239" y="579"/>
                    <a:pt x="242" y="581"/>
                  </a:cubicBezTo>
                  <a:cubicBezTo>
                    <a:pt x="243" y="581"/>
                    <a:pt x="248" y="585"/>
                    <a:pt x="251" y="583"/>
                  </a:cubicBezTo>
                  <a:cubicBezTo>
                    <a:pt x="254" y="580"/>
                    <a:pt x="257" y="578"/>
                    <a:pt x="259" y="574"/>
                  </a:cubicBezTo>
                  <a:cubicBezTo>
                    <a:pt x="260" y="571"/>
                    <a:pt x="261" y="566"/>
                    <a:pt x="260" y="562"/>
                  </a:cubicBezTo>
                  <a:cubicBezTo>
                    <a:pt x="259" y="559"/>
                    <a:pt x="257" y="557"/>
                    <a:pt x="257" y="552"/>
                  </a:cubicBezTo>
                  <a:cubicBezTo>
                    <a:pt x="257" y="547"/>
                    <a:pt x="255" y="545"/>
                    <a:pt x="254" y="541"/>
                  </a:cubicBezTo>
                  <a:cubicBezTo>
                    <a:pt x="252" y="533"/>
                    <a:pt x="253" y="531"/>
                    <a:pt x="258" y="533"/>
                  </a:cubicBezTo>
                  <a:cubicBezTo>
                    <a:pt x="262" y="535"/>
                    <a:pt x="264" y="538"/>
                    <a:pt x="268" y="540"/>
                  </a:cubicBezTo>
                  <a:cubicBezTo>
                    <a:pt x="271" y="541"/>
                    <a:pt x="273" y="544"/>
                    <a:pt x="276" y="544"/>
                  </a:cubicBezTo>
                  <a:cubicBezTo>
                    <a:pt x="280" y="545"/>
                    <a:pt x="285" y="548"/>
                    <a:pt x="288" y="551"/>
                  </a:cubicBezTo>
                  <a:cubicBezTo>
                    <a:pt x="291" y="554"/>
                    <a:pt x="293" y="560"/>
                    <a:pt x="298" y="564"/>
                  </a:cubicBezTo>
                  <a:cubicBezTo>
                    <a:pt x="302" y="569"/>
                    <a:pt x="303" y="572"/>
                    <a:pt x="309" y="572"/>
                  </a:cubicBezTo>
                  <a:cubicBezTo>
                    <a:pt x="314" y="572"/>
                    <a:pt x="316" y="568"/>
                    <a:pt x="320" y="565"/>
                  </a:cubicBezTo>
                  <a:cubicBezTo>
                    <a:pt x="325" y="561"/>
                    <a:pt x="324" y="559"/>
                    <a:pt x="327" y="555"/>
                  </a:cubicBezTo>
                  <a:cubicBezTo>
                    <a:pt x="330" y="552"/>
                    <a:pt x="336" y="551"/>
                    <a:pt x="340" y="552"/>
                  </a:cubicBezTo>
                  <a:cubicBezTo>
                    <a:pt x="343" y="555"/>
                    <a:pt x="342" y="559"/>
                    <a:pt x="344" y="561"/>
                  </a:cubicBezTo>
                  <a:cubicBezTo>
                    <a:pt x="345" y="563"/>
                    <a:pt x="349" y="566"/>
                    <a:pt x="346" y="567"/>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0" name="Freeform 54"/>
            <p:cNvSpPr>
              <a:spLocks/>
            </p:cNvSpPr>
            <p:nvPr/>
          </p:nvSpPr>
          <p:spPr bwMode="auto">
            <a:xfrm>
              <a:off x="7630807" y="2578372"/>
              <a:ext cx="49273" cy="58288"/>
            </a:xfrm>
            <a:custGeom>
              <a:avLst/>
              <a:gdLst>
                <a:gd name="T0" fmla="*/ 458 w 537"/>
                <a:gd name="T1" fmla="*/ 635 h 635"/>
                <a:gd name="T2" fmla="*/ 295 w 537"/>
                <a:gd name="T3" fmla="*/ 608 h 635"/>
                <a:gd name="T4" fmla="*/ 1 w 537"/>
                <a:gd name="T5" fmla="*/ 425 h 635"/>
                <a:gd name="T6" fmla="*/ 1 w 537"/>
                <a:gd name="T7" fmla="*/ 424 h 635"/>
                <a:gd name="T8" fmla="*/ 2 w 537"/>
                <a:gd name="T9" fmla="*/ 421 h 635"/>
                <a:gd name="T10" fmla="*/ 0 w 537"/>
                <a:gd name="T11" fmla="*/ 418 h 635"/>
                <a:gd name="T12" fmla="*/ 0 w 537"/>
                <a:gd name="T13" fmla="*/ 418 h 635"/>
                <a:gd name="T14" fmla="*/ 6 w 537"/>
                <a:gd name="T15" fmla="*/ 410 h 635"/>
                <a:gd name="T16" fmla="*/ 19 w 537"/>
                <a:gd name="T17" fmla="*/ 408 h 635"/>
                <a:gd name="T18" fmla="*/ 29 w 537"/>
                <a:gd name="T19" fmla="*/ 405 h 635"/>
                <a:gd name="T20" fmla="*/ 31 w 537"/>
                <a:gd name="T21" fmla="*/ 393 h 635"/>
                <a:gd name="T22" fmla="*/ 29 w 537"/>
                <a:gd name="T23" fmla="*/ 381 h 635"/>
                <a:gd name="T24" fmla="*/ 17 w 537"/>
                <a:gd name="T25" fmla="*/ 371 h 635"/>
                <a:gd name="T26" fmla="*/ 21 w 537"/>
                <a:gd name="T27" fmla="*/ 358 h 635"/>
                <a:gd name="T28" fmla="*/ 20 w 537"/>
                <a:gd name="T29" fmla="*/ 348 h 635"/>
                <a:gd name="T30" fmla="*/ 35 w 537"/>
                <a:gd name="T31" fmla="*/ 339 h 635"/>
                <a:gd name="T32" fmla="*/ 44 w 537"/>
                <a:gd name="T33" fmla="*/ 328 h 635"/>
                <a:gd name="T34" fmla="*/ 49 w 537"/>
                <a:gd name="T35" fmla="*/ 312 h 635"/>
                <a:gd name="T36" fmla="*/ 48 w 537"/>
                <a:gd name="T37" fmla="*/ 298 h 635"/>
                <a:gd name="T38" fmla="*/ 53 w 537"/>
                <a:gd name="T39" fmla="*/ 286 h 635"/>
                <a:gd name="T40" fmla="*/ 72 w 537"/>
                <a:gd name="T41" fmla="*/ 276 h 635"/>
                <a:gd name="T42" fmla="*/ 87 w 537"/>
                <a:gd name="T43" fmla="*/ 260 h 635"/>
                <a:gd name="T44" fmla="*/ 73 w 537"/>
                <a:gd name="T45" fmla="*/ 243 h 635"/>
                <a:gd name="T46" fmla="*/ 64 w 537"/>
                <a:gd name="T47" fmla="*/ 222 h 635"/>
                <a:gd name="T48" fmla="*/ 61 w 537"/>
                <a:gd name="T49" fmla="*/ 198 h 635"/>
                <a:gd name="T50" fmla="*/ 60 w 537"/>
                <a:gd name="T51" fmla="*/ 183 h 635"/>
                <a:gd name="T52" fmla="*/ 65 w 537"/>
                <a:gd name="T53" fmla="*/ 173 h 635"/>
                <a:gd name="T54" fmla="*/ 66 w 537"/>
                <a:gd name="T55" fmla="*/ 156 h 635"/>
                <a:gd name="T56" fmla="*/ 71 w 537"/>
                <a:gd name="T57" fmla="*/ 126 h 635"/>
                <a:gd name="T58" fmla="*/ 77 w 537"/>
                <a:gd name="T59" fmla="*/ 97 h 635"/>
                <a:gd name="T60" fmla="*/ 75 w 537"/>
                <a:gd name="T61" fmla="*/ 89 h 635"/>
                <a:gd name="T62" fmla="*/ 79 w 537"/>
                <a:gd name="T63" fmla="*/ 81 h 635"/>
                <a:gd name="T64" fmla="*/ 87 w 537"/>
                <a:gd name="T65" fmla="*/ 77 h 635"/>
                <a:gd name="T66" fmla="*/ 99 w 537"/>
                <a:gd name="T67" fmla="*/ 78 h 635"/>
                <a:gd name="T68" fmla="*/ 116 w 537"/>
                <a:gd name="T69" fmla="*/ 91 h 635"/>
                <a:gd name="T70" fmla="*/ 131 w 537"/>
                <a:gd name="T71" fmla="*/ 80 h 635"/>
                <a:gd name="T72" fmla="*/ 133 w 537"/>
                <a:gd name="T73" fmla="*/ 77 h 635"/>
                <a:gd name="T74" fmla="*/ 149 w 537"/>
                <a:gd name="T75" fmla="*/ 0 h 635"/>
                <a:gd name="T76" fmla="*/ 149 w 537"/>
                <a:gd name="T77" fmla="*/ 0 h 635"/>
                <a:gd name="T78" fmla="*/ 537 w 537"/>
                <a:gd name="T79" fmla="*/ 69 h 635"/>
                <a:gd name="T80" fmla="*/ 458 w 537"/>
                <a:gd name="T81"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7" h="635">
                  <a:moveTo>
                    <a:pt x="458" y="635"/>
                  </a:moveTo>
                  <a:cubicBezTo>
                    <a:pt x="295" y="608"/>
                    <a:pt x="295" y="608"/>
                    <a:pt x="295" y="608"/>
                  </a:cubicBezTo>
                  <a:cubicBezTo>
                    <a:pt x="1" y="425"/>
                    <a:pt x="1" y="425"/>
                    <a:pt x="1" y="425"/>
                  </a:cubicBezTo>
                  <a:cubicBezTo>
                    <a:pt x="1" y="424"/>
                    <a:pt x="1" y="424"/>
                    <a:pt x="1" y="424"/>
                  </a:cubicBezTo>
                  <a:cubicBezTo>
                    <a:pt x="1" y="423"/>
                    <a:pt x="2" y="422"/>
                    <a:pt x="2" y="421"/>
                  </a:cubicBezTo>
                  <a:cubicBezTo>
                    <a:pt x="2" y="420"/>
                    <a:pt x="0" y="419"/>
                    <a:pt x="0" y="418"/>
                  </a:cubicBezTo>
                  <a:cubicBezTo>
                    <a:pt x="0" y="418"/>
                    <a:pt x="0" y="418"/>
                    <a:pt x="0" y="418"/>
                  </a:cubicBezTo>
                  <a:cubicBezTo>
                    <a:pt x="6" y="410"/>
                    <a:pt x="6" y="410"/>
                    <a:pt x="6" y="410"/>
                  </a:cubicBezTo>
                  <a:cubicBezTo>
                    <a:pt x="19" y="408"/>
                    <a:pt x="19" y="408"/>
                    <a:pt x="19" y="408"/>
                  </a:cubicBezTo>
                  <a:cubicBezTo>
                    <a:pt x="29" y="405"/>
                    <a:pt x="29" y="405"/>
                    <a:pt x="29" y="405"/>
                  </a:cubicBezTo>
                  <a:cubicBezTo>
                    <a:pt x="31" y="393"/>
                    <a:pt x="31" y="393"/>
                    <a:pt x="31" y="393"/>
                  </a:cubicBezTo>
                  <a:cubicBezTo>
                    <a:pt x="29" y="381"/>
                    <a:pt x="29" y="381"/>
                    <a:pt x="29" y="381"/>
                  </a:cubicBezTo>
                  <a:cubicBezTo>
                    <a:pt x="17" y="371"/>
                    <a:pt x="17" y="371"/>
                    <a:pt x="17" y="371"/>
                  </a:cubicBezTo>
                  <a:cubicBezTo>
                    <a:pt x="21" y="358"/>
                    <a:pt x="21" y="358"/>
                    <a:pt x="21" y="358"/>
                  </a:cubicBezTo>
                  <a:cubicBezTo>
                    <a:pt x="20" y="348"/>
                    <a:pt x="20" y="348"/>
                    <a:pt x="20" y="348"/>
                  </a:cubicBezTo>
                  <a:cubicBezTo>
                    <a:pt x="35" y="339"/>
                    <a:pt x="35" y="339"/>
                    <a:pt x="35" y="339"/>
                  </a:cubicBezTo>
                  <a:cubicBezTo>
                    <a:pt x="44" y="328"/>
                    <a:pt x="44" y="328"/>
                    <a:pt x="44" y="328"/>
                  </a:cubicBezTo>
                  <a:cubicBezTo>
                    <a:pt x="49" y="312"/>
                    <a:pt x="49" y="312"/>
                    <a:pt x="49" y="312"/>
                  </a:cubicBezTo>
                  <a:cubicBezTo>
                    <a:pt x="48" y="298"/>
                    <a:pt x="48" y="298"/>
                    <a:pt x="48" y="298"/>
                  </a:cubicBezTo>
                  <a:cubicBezTo>
                    <a:pt x="53" y="286"/>
                    <a:pt x="53" y="286"/>
                    <a:pt x="53" y="286"/>
                  </a:cubicBezTo>
                  <a:cubicBezTo>
                    <a:pt x="72" y="276"/>
                    <a:pt x="72" y="276"/>
                    <a:pt x="72" y="276"/>
                  </a:cubicBezTo>
                  <a:cubicBezTo>
                    <a:pt x="87" y="260"/>
                    <a:pt x="87" y="260"/>
                    <a:pt x="87" y="260"/>
                  </a:cubicBezTo>
                  <a:cubicBezTo>
                    <a:pt x="73" y="243"/>
                    <a:pt x="73" y="243"/>
                    <a:pt x="73" y="243"/>
                  </a:cubicBezTo>
                  <a:cubicBezTo>
                    <a:pt x="64" y="222"/>
                    <a:pt x="64" y="222"/>
                    <a:pt x="64" y="222"/>
                  </a:cubicBezTo>
                  <a:cubicBezTo>
                    <a:pt x="61" y="198"/>
                    <a:pt x="61" y="198"/>
                    <a:pt x="61" y="198"/>
                  </a:cubicBezTo>
                  <a:cubicBezTo>
                    <a:pt x="60" y="183"/>
                    <a:pt x="60" y="183"/>
                    <a:pt x="60" y="183"/>
                  </a:cubicBezTo>
                  <a:cubicBezTo>
                    <a:pt x="65" y="173"/>
                    <a:pt x="65" y="173"/>
                    <a:pt x="65" y="173"/>
                  </a:cubicBezTo>
                  <a:cubicBezTo>
                    <a:pt x="66" y="156"/>
                    <a:pt x="66" y="156"/>
                    <a:pt x="66" y="156"/>
                  </a:cubicBezTo>
                  <a:cubicBezTo>
                    <a:pt x="71" y="126"/>
                    <a:pt x="71" y="126"/>
                    <a:pt x="71" y="126"/>
                  </a:cubicBezTo>
                  <a:cubicBezTo>
                    <a:pt x="77" y="97"/>
                    <a:pt x="77" y="97"/>
                    <a:pt x="77" y="97"/>
                  </a:cubicBezTo>
                  <a:cubicBezTo>
                    <a:pt x="75" y="89"/>
                    <a:pt x="75" y="89"/>
                    <a:pt x="75" y="89"/>
                  </a:cubicBezTo>
                  <a:cubicBezTo>
                    <a:pt x="79" y="81"/>
                    <a:pt x="79" y="81"/>
                    <a:pt x="79" y="81"/>
                  </a:cubicBezTo>
                  <a:cubicBezTo>
                    <a:pt x="87" y="77"/>
                    <a:pt x="87" y="77"/>
                    <a:pt x="87" y="77"/>
                  </a:cubicBezTo>
                  <a:cubicBezTo>
                    <a:pt x="99" y="78"/>
                    <a:pt x="99" y="78"/>
                    <a:pt x="99" y="78"/>
                  </a:cubicBezTo>
                  <a:cubicBezTo>
                    <a:pt x="99" y="78"/>
                    <a:pt x="111" y="88"/>
                    <a:pt x="116" y="91"/>
                  </a:cubicBezTo>
                  <a:cubicBezTo>
                    <a:pt x="121" y="94"/>
                    <a:pt x="131" y="80"/>
                    <a:pt x="131" y="80"/>
                  </a:cubicBezTo>
                  <a:cubicBezTo>
                    <a:pt x="133" y="77"/>
                    <a:pt x="133" y="77"/>
                    <a:pt x="133" y="77"/>
                  </a:cubicBezTo>
                  <a:cubicBezTo>
                    <a:pt x="133" y="77"/>
                    <a:pt x="139" y="47"/>
                    <a:pt x="149" y="0"/>
                  </a:cubicBezTo>
                  <a:cubicBezTo>
                    <a:pt x="275" y="26"/>
                    <a:pt x="149" y="0"/>
                    <a:pt x="149" y="0"/>
                  </a:cubicBezTo>
                  <a:cubicBezTo>
                    <a:pt x="275" y="26"/>
                    <a:pt x="404" y="49"/>
                    <a:pt x="537" y="69"/>
                  </a:cubicBezTo>
                  <a:cubicBezTo>
                    <a:pt x="509" y="258"/>
                    <a:pt x="484" y="446"/>
                    <a:pt x="458" y="635"/>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1" name="Freeform 55"/>
            <p:cNvSpPr>
              <a:spLocks noEditPoints="1"/>
            </p:cNvSpPr>
            <p:nvPr/>
          </p:nvSpPr>
          <p:spPr bwMode="auto">
            <a:xfrm>
              <a:off x="7582971" y="2513555"/>
              <a:ext cx="55802" cy="103093"/>
            </a:xfrm>
            <a:custGeom>
              <a:avLst/>
              <a:gdLst>
                <a:gd name="T0" fmla="*/ 238 w 608"/>
                <a:gd name="T1" fmla="*/ 1008 h 1123"/>
                <a:gd name="T2" fmla="*/ 248 w 608"/>
                <a:gd name="T3" fmla="*/ 1045 h 1123"/>
                <a:gd name="T4" fmla="*/ 254 w 608"/>
                <a:gd name="T5" fmla="*/ 992 h 1123"/>
                <a:gd name="T6" fmla="*/ 256 w 608"/>
                <a:gd name="T7" fmla="*/ 978 h 1123"/>
                <a:gd name="T8" fmla="*/ 173 w 608"/>
                <a:gd name="T9" fmla="*/ 903 h 1123"/>
                <a:gd name="T10" fmla="*/ 161 w 608"/>
                <a:gd name="T11" fmla="*/ 882 h 1123"/>
                <a:gd name="T12" fmla="*/ 171 w 608"/>
                <a:gd name="T13" fmla="*/ 904 h 1123"/>
                <a:gd name="T14" fmla="*/ 139 w 608"/>
                <a:gd name="T15" fmla="*/ 882 h 1123"/>
                <a:gd name="T16" fmla="*/ 133 w 608"/>
                <a:gd name="T17" fmla="*/ 890 h 1123"/>
                <a:gd name="T18" fmla="*/ 267 w 608"/>
                <a:gd name="T19" fmla="*/ 394 h 1123"/>
                <a:gd name="T20" fmla="*/ 65 w 608"/>
                <a:gd name="T21" fmla="*/ 4 h 1123"/>
                <a:gd name="T22" fmla="*/ 61 w 608"/>
                <a:gd name="T23" fmla="*/ 31 h 1123"/>
                <a:gd name="T24" fmla="*/ 55 w 608"/>
                <a:gd name="T25" fmla="*/ 62 h 1123"/>
                <a:gd name="T26" fmla="*/ 48 w 608"/>
                <a:gd name="T27" fmla="*/ 80 h 1123"/>
                <a:gd name="T28" fmla="*/ 30 w 608"/>
                <a:gd name="T29" fmla="*/ 121 h 1123"/>
                <a:gd name="T30" fmla="*/ 0 w 608"/>
                <a:gd name="T31" fmla="*/ 149 h 1123"/>
                <a:gd name="T32" fmla="*/ 12 w 608"/>
                <a:gd name="T33" fmla="*/ 183 h 1123"/>
                <a:gd name="T34" fmla="*/ 24 w 608"/>
                <a:gd name="T35" fmla="*/ 229 h 1123"/>
                <a:gd name="T36" fmla="*/ 12 w 608"/>
                <a:gd name="T37" fmla="*/ 254 h 1123"/>
                <a:gd name="T38" fmla="*/ 9 w 608"/>
                <a:gd name="T39" fmla="*/ 298 h 1123"/>
                <a:gd name="T40" fmla="*/ 12 w 608"/>
                <a:gd name="T41" fmla="*/ 341 h 1123"/>
                <a:gd name="T42" fmla="*/ 33 w 608"/>
                <a:gd name="T43" fmla="*/ 380 h 1123"/>
                <a:gd name="T44" fmla="*/ 28 w 608"/>
                <a:gd name="T45" fmla="*/ 415 h 1123"/>
                <a:gd name="T46" fmla="*/ 55 w 608"/>
                <a:gd name="T47" fmla="*/ 442 h 1123"/>
                <a:gd name="T48" fmla="*/ 75 w 608"/>
                <a:gd name="T49" fmla="*/ 417 h 1123"/>
                <a:gd name="T50" fmla="*/ 84 w 608"/>
                <a:gd name="T51" fmla="*/ 440 h 1123"/>
                <a:gd name="T52" fmla="*/ 72 w 608"/>
                <a:gd name="T53" fmla="*/ 481 h 1123"/>
                <a:gd name="T54" fmla="*/ 50 w 608"/>
                <a:gd name="T55" fmla="*/ 460 h 1123"/>
                <a:gd name="T56" fmla="*/ 51 w 608"/>
                <a:gd name="T57" fmla="*/ 501 h 1123"/>
                <a:gd name="T58" fmla="*/ 63 w 608"/>
                <a:gd name="T59" fmla="*/ 538 h 1123"/>
                <a:gd name="T60" fmla="*/ 77 w 608"/>
                <a:gd name="T61" fmla="*/ 570 h 1123"/>
                <a:gd name="T62" fmla="*/ 61 w 608"/>
                <a:gd name="T63" fmla="*/ 608 h 1123"/>
                <a:gd name="T64" fmla="*/ 71 w 608"/>
                <a:gd name="T65" fmla="*/ 652 h 1123"/>
                <a:gd name="T66" fmla="*/ 94 w 608"/>
                <a:gd name="T67" fmla="*/ 700 h 1123"/>
                <a:gd name="T68" fmla="*/ 110 w 608"/>
                <a:gd name="T69" fmla="*/ 742 h 1123"/>
                <a:gd name="T70" fmla="*/ 120 w 608"/>
                <a:gd name="T71" fmla="*/ 777 h 1123"/>
                <a:gd name="T72" fmla="*/ 115 w 608"/>
                <a:gd name="T73" fmla="*/ 818 h 1123"/>
                <a:gd name="T74" fmla="*/ 150 w 608"/>
                <a:gd name="T75" fmla="*/ 839 h 1123"/>
                <a:gd name="T76" fmla="*/ 187 w 608"/>
                <a:gd name="T77" fmla="*/ 854 h 1123"/>
                <a:gd name="T78" fmla="*/ 210 w 608"/>
                <a:gd name="T79" fmla="*/ 884 h 1123"/>
                <a:gd name="T80" fmla="*/ 237 w 608"/>
                <a:gd name="T81" fmla="*/ 912 h 1123"/>
                <a:gd name="T82" fmla="*/ 267 w 608"/>
                <a:gd name="T83" fmla="*/ 922 h 1123"/>
                <a:gd name="T84" fmla="*/ 284 w 608"/>
                <a:gd name="T85" fmla="*/ 958 h 1123"/>
                <a:gd name="T86" fmla="*/ 305 w 608"/>
                <a:gd name="T87" fmla="*/ 992 h 1123"/>
                <a:gd name="T88" fmla="*/ 330 w 608"/>
                <a:gd name="T89" fmla="*/ 1028 h 1123"/>
                <a:gd name="T90" fmla="*/ 336 w 608"/>
                <a:gd name="T91" fmla="*/ 1072 h 1123"/>
                <a:gd name="T92" fmla="*/ 522 w 608"/>
                <a:gd name="T93" fmla="*/ 1123 h 1123"/>
                <a:gd name="T94" fmla="*/ 552 w 608"/>
                <a:gd name="T95" fmla="*/ 1099 h 1123"/>
                <a:gd name="T96" fmla="*/ 541 w 608"/>
                <a:gd name="T97" fmla="*/ 1054 h 1123"/>
                <a:gd name="T98" fmla="*/ 569 w 608"/>
                <a:gd name="T99" fmla="*/ 1004 h 1123"/>
                <a:gd name="T100" fmla="*/ 594 w 608"/>
                <a:gd name="T101" fmla="*/ 9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8" h="1123">
                  <a:moveTo>
                    <a:pt x="254" y="1036"/>
                  </a:moveTo>
                  <a:cubicBezTo>
                    <a:pt x="254" y="1036"/>
                    <a:pt x="246" y="1035"/>
                    <a:pt x="245" y="1031"/>
                  </a:cubicBezTo>
                  <a:cubicBezTo>
                    <a:pt x="245" y="1027"/>
                    <a:pt x="243" y="1017"/>
                    <a:pt x="243" y="1017"/>
                  </a:cubicBezTo>
                  <a:cubicBezTo>
                    <a:pt x="238" y="1008"/>
                    <a:pt x="238" y="1008"/>
                    <a:pt x="238" y="1008"/>
                  </a:cubicBezTo>
                  <a:cubicBezTo>
                    <a:pt x="238" y="1008"/>
                    <a:pt x="234" y="1017"/>
                    <a:pt x="235" y="1020"/>
                  </a:cubicBezTo>
                  <a:cubicBezTo>
                    <a:pt x="235" y="1023"/>
                    <a:pt x="234" y="1030"/>
                    <a:pt x="236" y="1033"/>
                  </a:cubicBezTo>
                  <a:cubicBezTo>
                    <a:pt x="237" y="1036"/>
                    <a:pt x="236" y="1042"/>
                    <a:pt x="239" y="1043"/>
                  </a:cubicBezTo>
                  <a:cubicBezTo>
                    <a:pt x="242" y="1044"/>
                    <a:pt x="248" y="1045"/>
                    <a:pt x="248" y="1045"/>
                  </a:cubicBezTo>
                  <a:cubicBezTo>
                    <a:pt x="252" y="1041"/>
                    <a:pt x="252" y="1041"/>
                    <a:pt x="252" y="1041"/>
                  </a:cubicBezTo>
                  <a:cubicBezTo>
                    <a:pt x="254" y="1036"/>
                    <a:pt x="254" y="1036"/>
                    <a:pt x="254" y="1036"/>
                  </a:cubicBezTo>
                  <a:close/>
                  <a:moveTo>
                    <a:pt x="259" y="996"/>
                  </a:moveTo>
                  <a:cubicBezTo>
                    <a:pt x="259" y="996"/>
                    <a:pt x="254" y="994"/>
                    <a:pt x="254" y="992"/>
                  </a:cubicBezTo>
                  <a:cubicBezTo>
                    <a:pt x="254" y="990"/>
                    <a:pt x="253" y="982"/>
                    <a:pt x="253" y="982"/>
                  </a:cubicBezTo>
                  <a:cubicBezTo>
                    <a:pt x="248" y="976"/>
                    <a:pt x="248" y="976"/>
                    <a:pt x="248" y="976"/>
                  </a:cubicBezTo>
                  <a:cubicBezTo>
                    <a:pt x="248" y="976"/>
                    <a:pt x="249" y="973"/>
                    <a:pt x="251" y="973"/>
                  </a:cubicBezTo>
                  <a:cubicBezTo>
                    <a:pt x="253" y="973"/>
                    <a:pt x="254" y="976"/>
                    <a:pt x="256" y="978"/>
                  </a:cubicBezTo>
                  <a:cubicBezTo>
                    <a:pt x="258" y="980"/>
                    <a:pt x="263" y="982"/>
                    <a:pt x="263" y="982"/>
                  </a:cubicBezTo>
                  <a:cubicBezTo>
                    <a:pt x="263" y="982"/>
                    <a:pt x="264" y="986"/>
                    <a:pt x="263" y="988"/>
                  </a:cubicBezTo>
                  <a:cubicBezTo>
                    <a:pt x="263" y="991"/>
                    <a:pt x="259" y="995"/>
                    <a:pt x="259" y="996"/>
                  </a:cubicBezTo>
                  <a:close/>
                  <a:moveTo>
                    <a:pt x="173" y="903"/>
                  </a:moveTo>
                  <a:cubicBezTo>
                    <a:pt x="171" y="903"/>
                    <a:pt x="166" y="902"/>
                    <a:pt x="163" y="900"/>
                  </a:cubicBezTo>
                  <a:cubicBezTo>
                    <a:pt x="161" y="898"/>
                    <a:pt x="158" y="892"/>
                    <a:pt x="158" y="892"/>
                  </a:cubicBezTo>
                  <a:cubicBezTo>
                    <a:pt x="155" y="882"/>
                    <a:pt x="155" y="882"/>
                    <a:pt x="155" y="882"/>
                  </a:cubicBezTo>
                  <a:cubicBezTo>
                    <a:pt x="155" y="882"/>
                    <a:pt x="160" y="878"/>
                    <a:pt x="161" y="882"/>
                  </a:cubicBezTo>
                  <a:cubicBezTo>
                    <a:pt x="163" y="887"/>
                    <a:pt x="166" y="890"/>
                    <a:pt x="171" y="891"/>
                  </a:cubicBezTo>
                  <a:cubicBezTo>
                    <a:pt x="176" y="891"/>
                    <a:pt x="182" y="889"/>
                    <a:pt x="183" y="892"/>
                  </a:cubicBezTo>
                  <a:cubicBezTo>
                    <a:pt x="184" y="895"/>
                    <a:pt x="182" y="903"/>
                    <a:pt x="182" y="903"/>
                  </a:cubicBezTo>
                  <a:cubicBezTo>
                    <a:pt x="171" y="904"/>
                    <a:pt x="171" y="904"/>
                    <a:pt x="171" y="904"/>
                  </a:cubicBezTo>
                  <a:lnTo>
                    <a:pt x="173" y="903"/>
                  </a:lnTo>
                  <a:close/>
                  <a:moveTo>
                    <a:pt x="124" y="881"/>
                  </a:moveTo>
                  <a:cubicBezTo>
                    <a:pt x="124" y="881"/>
                    <a:pt x="128" y="880"/>
                    <a:pt x="130" y="880"/>
                  </a:cubicBezTo>
                  <a:cubicBezTo>
                    <a:pt x="133" y="880"/>
                    <a:pt x="137" y="882"/>
                    <a:pt x="139" y="882"/>
                  </a:cubicBezTo>
                  <a:cubicBezTo>
                    <a:pt x="141" y="883"/>
                    <a:pt x="142" y="884"/>
                    <a:pt x="144" y="886"/>
                  </a:cubicBezTo>
                  <a:cubicBezTo>
                    <a:pt x="145" y="888"/>
                    <a:pt x="146" y="892"/>
                    <a:pt x="146" y="892"/>
                  </a:cubicBezTo>
                  <a:cubicBezTo>
                    <a:pt x="142" y="895"/>
                    <a:pt x="142" y="895"/>
                    <a:pt x="142" y="895"/>
                  </a:cubicBezTo>
                  <a:cubicBezTo>
                    <a:pt x="133" y="890"/>
                    <a:pt x="133" y="890"/>
                    <a:pt x="133" y="890"/>
                  </a:cubicBezTo>
                  <a:cubicBezTo>
                    <a:pt x="129" y="884"/>
                    <a:pt x="129" y="884"/>
                    <a:pt x="129" y="884"/>
                  </a:cubicBezTo>
                  <a:cubicBezTo>
                    <a:pt x="124" y="881"/>
                    <a:pt x="124" y="881"/>
                    <a:pt x="124" y="881"/>
                  </a:cubicBezTo>
                  <a:close/>
                  <a:moveTo>
                    <a:pt x="581" y="889"/>
                  </a:moveTo>
                  <a:cubicBezTo>
                    <a:pt x="267" y="394"/>
                    <a:pt x="267" y="394"/>
                    <a:pt x="267" y="394"/>
                  </a:cubicBezTo>
                  <a:cubicBezTo>
                    <a:pt x="298" y="270"/>
                    <a:pt x="352" y="92"/>
                    <a:pt x="352" y="91"/>
                  </a:cubicBezTo>
                  <a:cubicBezTo>
                    <a:pt x="179" y="39"/>
                    <a:pt x="67" y="0"/>
                    <a:pt x="67" y="0"/>
                  </a:cubicBezTo>
                  <a:cubicBezTo>
                    <a:pt x="67" y="0"/>
                    <a:pt x="67" y="0"/>
                    <a:pt x="66" y="0"/>
                  </a:cubicBezTo>
                  <a:cubicBezTo>
                    <a:pt x="65" y="1"/>
                    <a:pt x="65" y="3"/>
                    <a:pt x="65" y="4"/>
                  </a:cubicBezTo>
                  <a:cubicBezTo>
                    <a:pt x="64" y="6"/>
                    <a:pt x="64" y="8"/>
                    <a:pt x="64" y="10"/>
                  </a:cubicBezTo>
                  <a:cubicBezTo>
                    <a:pt x="63" y="12"/>
                    <a:pt x="63" y="14"/>
                    <a:pt x="62" y="16"/>
                  </a:cubicBezTo>
                  <a:cubicBezTo>
                    <a:pt x="62" y="18"/>
                    <a:pt x="62" y="21"/>
                    <a:pt x="62" y="23"/>
                  </a:cubicBezTo>
                  <a:cubicBezTo>
                    <a:pt x="61" y="26"/>
                    <a:pt x="61" y="28"/>
                    <a:pt x="61" y="31"/>
                  </a:cubicBezTo>
                  <a:cubicBezTo>
                    <a:pt x="62" y="34"/>
                    <a:pt x="57" y="36"/>
                    <a:pt x="58" y="39"/>
                  </a:cubicBezTo>
                  <a:cubicBezTo>
                    <a:pt x="59" y="41"/>
                    <a:pt x="60" y="44"/>
                    <a:pt x="59" y="46"/>
                  </a:cubicBezTo>
                  <a:cubicBezTo>
                    <a:pt x="59" y="49"/>
                    <a:pt x="56" y="53"/>
                    <a:pt x="56" y="55"/>
                  </a:cubicBezTo>
                  <a:cubicBezTo>
                    <a:pt x="56" y="58"/>
                    <a:pt x="56" y="60"/>
                    <a:pt x="55" y="62"/>
                  </a:cubicBezTo>
                  <a:cubicBezTo>
                    <a:pt x="54" y="64"/>
                    <a:pt x="52" y="65"/>
                    <a:pt x="52" y="67"/>
                  </a:cubicBezTo>
                  <a:cubicBezTo>
                    <a:pt x="51" y="70"/>
                    <a:pt x="49" y="71"/>
                    <a:pt x="48" y="73"/>
                  </a:cubicBezTo>
                  <a:cubicBezTo>
                    <a:pt x="48" y="75"/>
                    <a:pt x="47" y="77"/>
                    <a:pt x="48" y="78"/>
                  </a:cubicBezTo>
                  <a:cubicBezTo>
                    <a:pt x="48" y="79"/>
                    <a:pt x="48" y="80"/>
                    <a:pt x="48" y="80"/>
                  </a:cubicBezTo>
                  <a:cubicBezTo>
                    <a:pt x="47" y="84"/>
                    <a:pt x="47" y="88"/>
                    <a:pt x="46" y="92"/>
                  </a:cubicBezTo>
                  <a:cubicBezTo>
                    <a:pt x="45" y="96"/>
                    <a:pt x="42" y="100"/>
                    <a:pt x="41" y="105"/>
                  </a:cubicBezTo>
                  <a:cubicBezTo>
                    <a:pt x="40" y="108"/>
                    <a:pt x="39" y="112"/>
                    <a:pt x="37" y="115"/>
                  </a:cubicBezTo>
                  <a:cubicBezTo>
                    <a:pt x="35" y="117"/>
                    <a:pt x="33" y="118"/>
                    <a:pt x="30" y="121"/>
                  </a:cubicBezTo>
                  <a:cubicBezTo>
                    <a:pt x="28" y="123"/>
                    <a:pt x="25" y="129"/>
                    <a:pt x="21" y="130"/>
                  </a:cubicBezTo>
                  <a:cubicBezTo>
                    <a:pt x="17" y="130"/>
                    <a:pt x="17" y="132"/>
                    <a:pt x="14" y="133"/>
                  </a:cubicBezTo>
                  <a:cubicBezTo>
                    <a:pt x="10" y="135"/>
                    <a:pt x="9" y="138"/>
                    <a:pt x="6" y="140"/>
                  </a:cubicBezTo>
                  <a:cubicBezTo>
                    <a:pt x="2" y="142"/>
                    <a:pt x="0" y="144"/>
                    <a:pt x="0" y="149"/>
                  </a:cubicBezTo>
                  <a:cubicBezTo>
                    <a:pt x="0" y="153"/>
                    <a:pt x="0" y="156"/>
                    <a:pt x="1" y="160"/>
                  </a:cubicBezTo>
                  <a:cubicBezTo>
                    <a:pt x="2" y="164"/>
                    <a:pt x="2" y="165"/>
                    <a:pt x="5" y="167"/>
                  </a:cubicBezTo>
                  <a:cubicBezTo>
                    <a:pt x="7" y="170"/>
                    <a:pt x="7" y="172"/>
                    <a:pt x="9" y="175"/>
                  </a:cubicBezTo>
                  <a:cubicBezTo>
                    <a:pt x="10" y="178"/>
                    <a:pt x="12" y="179"/>
                    <a:pt x="12" y="183"/>
                  </a:cubicBezTo>
                  <a:cubicBezTo>
                    <a:pt x="12" y="187"/>
                    <a:pt x="12" y="191"/>
                    <a:pt x="12" y="195"/>
                  </a:cubicBezTo>
                  <a:cubicBezTo>
                    <a:pt x="13" y="199"/>
                    <a:pt x="15" y="203"/>
                    <a:pt x="16" y="207"/>
                  </a:cubicBezTo>
                  <a:cubicBezTo>
                    <a:pt x="17" y="210"/>
                    <a:pt x="19" y="213"/>
                    <a:pt x="19" y="217"/>
                  </a:cubicBezTo>
                  <a:cubicBezTo>
                    <a:pt x="19" y="221"/>
                    <a:pt x="24" y="224"/>
                    <a:pt x="24" y="229"/>
                  </a:cubicBezTo>
                  <a:cubicBezTo>
                    <a:pt x="24" y="230"/>
                    <a:pt x="23" y="230"/>
                    <a:pt x="23" y="231"/>
                  </a:cubicBezTo>
                  <a:cubicBezTo>
                    <a:pt x="23" y="236"/>
                    <a:pt x="22" y="236"/>
                    <a:pt x="21" y="240"/>
                  </a:cubicBezTo>
                  <a:cubicBezTo>
                    <a:pt x="20" y="243"/>
                    <a:pt x="20" y="244"/>
                    <a:pt x="17" y="247"/>
                  </a:cubicBezTo>
                  <a:cubicBezTo>
                    <a:pt x="16" y="248"/>
                    <a:pt x="12" y="252"/>
                    <a:pt x="12" y="254"/>
                  </a:cubicBezTo>
                  <a:cubicBezTo>
                    <a:pt x="12" y="258"/>
                    <a:pt x="11" y="259"/>
                    <a:pt x="10" y="263"/>
                  </a:cubicBezTo>
                  <a:cubicBezTo>
                    <a:pt x="9" y="266"/>
                    <a:pt x="11" y="273"/>
                    <a:pt x="11" y="276"/>
                  </a:cubicBezTo>
                  <a:cubicBezTo>
                    <a:pt x="11" y="281"/>
                    <a:pt x="9" y="283"/>
                    <a:pt x="9" y="288"/>
                  </a:cubicBezTo>
                  <a:cubicBezTo>
                    <a:pt x="9" y="291"/>
                    <a:pt x="8" y="295"/>
                    <a:pt x="9" y="298"/>
                  </a:cubicBezTo>
                  <a:cubicBezTo>
                    <a:pt x="10" y="302"/>
                    <a:pt x="4" y="304"/>
                    <a:pt x="5" y="309"/>
                  </a:cubicBezTo>
                  <a:cubicBezTo>
                    <a:pt x="6" y="313"/>
                    <a:pt x="6" y="317"/>
                    <a:pt x="7" y="320"/>
                  </a:cubicBezTo>
                  <a:cubicBezTo>
                    <a:pt x="8" y="323"/>
                    <a:pt x="8" y="327"/>
                    <a:pt x="9" y="330"/>
                  </a:cubicBezTo>
                  <a:cubicBezTo>
                    <a:pt x="10" y="334"/>
                    <a:pt x="11" y="337"/>
                    <a:pt x="12" y="341"/>
                  </a:cubicBezTo>
                  <a:cubicBezTo>
                    <a:pt x="12" y="343"/>
                    <a:pt x="14" y="350"/>
                    <a:pt x="15" y="352"/>
                  </a:cubicBezTo>
                  <a:cubicBezTo>
                    <a:pt x="17" y="354"/>
                    <a:pt x="17" y="359"/>
                    <a:pt x="20" y="361"/>
                  </a:cubicBezTo>
                  <a:cubicBezTo>
                    <a:pt x="21" y="363"/>
                    <a:pt x="25" y="367"/>
                    <a:pt x="26" y="369"/>
                  </a:cubicBezTo>
                  <a:cubicBezTo>
                    <a:pt x="27" y="372"/>
                    <a:pt x="33" y="376"/>
                    <a:pt x="33" y="380"/>
                  </a:cubicBezTo>
                  <a:cubicBezTo>
                    <a:pt x="34" y="382"/>
                    <a:pt x="35" y="384"/>
                    <a:pt x="35" y="387"/>
                  </a:cubicBezTo>
                  <a:cubicBezTo>
                    <a:pt x="35" y="392"/>
                    <a:pt x="36" y="393"/>
                    <a:pt x="35" y="397"/>
                  </a:cubicBezTo>
                  <a:cubicBezTo>
                    <a:pt x="34" y="400"/>
                    <a:pt x="32" y="402"/>
                    <a:pt x="30" y="406"/>
                  </a:cubicBezTo>
                  <a:cubicBezTo>
                    <a:pt x="29" y="408"/>
                    <a:pt x="27" y="412"/>
                    <a:pt x="28" y="415"/>
                  </a:cubicBezTo>
                  <a:cubicBezTo>
                    <a:pt x="30" y="418"/>
                    <a:pt x="30" y="420"/>
                    <a:pt x="32" y="422"/>
                  </a:cubicBezTo>
                  <a:cubicBezTo>
                    <a:pt x="35" y="425"/>
                    <a:pt x="41" y="426"/>
                    <a:pt x="42" y="430"/>
                  </a:cubicBezTo>
                  <a:cubicBezTo>
                    <a:pt x="42" y="433"/>
                    <a:pt x="43" y="439"/>
                    <a:pt x="45" y="440"/>
                  </a:cubicBezTo>
                  <a:cubicBezTo>
                    <a:pt x="48" y="443"/>
                    <a:pt x="50" y="441"/>
                    <a:pt x="55" y="442"/>
                  </a:cubicBezTo>
                  <a:cubicBezTo>
                    <a:pt x="58" y="443"/>
                    <a:pt x="60" y="445"/>
                    <a:pt x="62" y="440"/>
                  </a:cubicBezTo>
                  <a:cubicBezTo>
                    <a:pt x="62" y="437"/>
                    <a:pt x="63" y="433"/>
                    <a:pt x="63" y="430"/>
                  </a:cubicBezTo>
                  <a:cubicBezTo>
                    <a:pt x="63" y="424"/>
                    <a:pt x="65" y="423"/>
                    <a:pt x="66" y="420"/>
                  </a:cubicBezTo>
                  <a:cubicBezTo>
                    <a:pt x="67" y="415"/>
                    <a:pt x="70" y="416"/>
                    <a:pt x="75" y="417"/>
                  </a:cubicBezTo>
                  <a:cubicBezTo>
                    <a:pt x="79" y="418"/>
                    <a:pt x="81" y="418"/>
                    <a:pt x="85" y="422"/>
                  </a:cubicBezTo>
                  <a:cubicBezTo>
                    <a:pt x="87" y="424"/>
                    <a:pt x="89" y="427"/>
                    <a:pt x="93" y="430"/>
                  </a:cubicBezTo>
                  <a:cubicBezTo>
                    <a:pt x="94" y="431"/>
                    <a:pt x="97" y="437"/>
                    <a:pt x="93" y="437"/>
                  </a:cubicBezTo>
                  <a:cubicBezTo>
                    <a:pt x="89" y="437"/>
                    <a:pt x="87" y="438"/>
                    <a:pt x="84" y="440"/>
                  </a:cubicBezTo>
                  <a:cubicBezTo>
                    <a:pt x="81" y="442"/>
                    <a:pt x="78" y="444"/>
                    <a:pt x="77" y="448"/>
                  </a:cubicBezTo>
                  <a:cubicBezTo>
                    <a:pt x="77" y="451"/>
                    <a:pt x="77" y="456"/>
                    <a:pt x="76" y="459"/>
                  </a:cubicBezTo>
                  <a:cubicBezTo>
                    <a:pt x="75" y="462"/>
                    <a:pt x="75" y="465"/>
                    <a:pt x="75" y="468"/>
                  </a:cubicBezTo>
                  <a:cubicBezTo>
                    <a:pt x="74" y="472"/>
                    <a:pt x="75" y="484"/>
                    <a:pt x="72" y="481"/>
                  </a:cubicBezTo>
                  <a:cubicBezTo>
                    <a:pt x="70" y="479"/>
                    <a:pt x="67" y="475"/>
                    <a:pt x="67" y="472"/>
                  </a:cubicBezTo>
                  <a:cubicBezTo>
                    <a:pt x="66" y="470"/>
                    <a:pt x="64" y="467"/>
                    <a:pt x="63" y="465"/>
                  </a:cubicBezTo>
                  <a:cubicBezTo>
                    <a:pt x="62" y="461"/>
                    <a:pt x="62" y="458"/>
                    <a:pt x="58" y="457"/>
                  </a:cubicBezTo>
                  <a:cubicBezTo>
                    <a:pt x="55" y="456"/>
                    <a:pt x="52" y="456"/>
                    <a:pt x="50" y="460"/>
                  </a:cubicBezTo>
                  <a:cubicBezTo>
                    <a:pt x="49" y="462"/>
                    <a:pt x="47" y="463"/>
                    <a:pt x="46" y="467"/>
                  </a:cubicBezTo>
                  <a:cubicBezTo>
                    <a:pt x="45" y="469"/>
                    <a:pt x="44" y="474"/>
                    <a:pt x="45" y="477"/>
                  </a:cubicBezTo>
                  <a:cubicBezTo>
                    <a:pt x="46" y="480"/>
                    <a:pt x="46" y="483"/>
                    <a:pt x="47" y="487"/>
                  </a:cubicBezTo>
                  <a:cubicBezTo>
                    <a:pt x="49" y="490"/>
                    <a:pt x="51" y="497"/>
                    <a:pt x="51" y="501"/>
                  </a:cubicBezTo>
                  <a:cubicBezTo>
                    <a:pt x="51" y="505"/>
                    <a:pt x="50" y="509"/>
                    <a:pt x="50" y="512"/>
                  </a:cubicBezTo>
                  <a:cubicBezTo>
                    <a:pt x="50" y="516"/>
                    <a:pt x="49" y="522"/>
                    <a:pt x="51" y="525"/>
                  </a:cubicBezTo>
                  <a:cubicBezTo>
                    <a:pt x="53" y="527"/>
                    <a:pt x="55" y="528"/>
                    <a:pt x="57" y="531"/>
                  </a:cubicBezTo>
                  <a:cubicBezTo>
                    <a:pt x="60" y="533"/>
                    <a:pt x="61" y="536"/>
                    <a:pt x="63" y="538"/>
                  </a:cubicBezTo>
                  <a:cubicBezTo>
                    <a:pt x="65" y="540"/>
                    <a:pt x="66" y="543"/>
                    <a:pt x="70" y="544"/>
                  </a:cubicBezTo>
                  <a:cubicBezTo>
                    <a:pt x="72" y="545"/>
                    <a:pt x="75" y="546"/>
                    <a:pt x="76" y="549"/>
                  </a:cubicBezTo>
                  <a:cubicBezTo>
                    <a:pt x="77" y="552"/>
                    <a:pt x="76" y="554"/>
                    <a:pt x="77" y="558"/>
                  </a:cubicBezTo>
                  <a:cubicBezTo>
                    <a:pt x="78" y="560"/>
                    <a:pt x="79" y="569"/>
                    <a:pt x="77" y="570"/>
                  </a:cubicBezTo>
                  <a:cubicBezTo>
                    <a:pt x="76" y="572"/>
                    <a:pt x="73" y="576"/>
                    <a:pt x="71" y="577"/>
                  </a:cubicBezTo>
                  <a:cubicBezTo>
                    <a:pt x="70" y="578"/>
                    <a:pt x="64" y="581"/>
                    <a:pt x="64" y="582"/>
                  </a:cubicBezTo>
                  <a:cubicBezTo>
                    <a:pt x="63" y="586"/>
                    <a:pt x="64" y="591"/>
                    <a:pt x="62" y="595"/>
                  </a:cubicBezTo>
                  <a:cubicBezTo>
                    <a:pt x="61" y="600"/>
                    <a:pt x="61" y="603"/>
                    <a:pt x="61" y="608"/>
                  </a:cubicBezTo>
                  <a:cubicBezTo>
                    <a:pt x="61" y="613"/>
                    <a:pt x="62" y="616"/>
                    <a:pt x="62" y="620"/>
                  </a:cubicBezTo>
                  <a:cubicBezTo>
                    <a:pt x="63" y="624"/>
                    <a:pt x="64" y="626"/>
                    <a:pt x="65" y="630"/>
                  </a:cubicBezTo>
                  <a:cubicBezTo>
                    <a:pt x="66" y="634"/>
                    <a:pt x="66" y="636"/>
                    <a:pt x="67" y="640"/>
                  </a:cubicBezTo>
                  <a:cubicBezTo>
                    <a:pt x="68" y="643"/>
                    <a:pt x="69" y="650"/>
                    <a:pt x="71" y="652"/>
                  </a:cubicBezTo>
                  <a:cubicBezTo>
                    <a:pt x="74" y="655"/>
                    <a:pt x="73" y="659"/>
                    <a:pt x="76" y="663"/>
                  </a:cubicBezTo>
                  <a:cubicBezTo>
                    <a:pt x="79" y="667"/>
                    <a:pt x="79" y="673"/>
                    <a:pt x="81" y="677"/>
                  </a:cubicBezTo>
                  <a:cubicBezTo>
                    <a:pt x="83" y="681"/>
                    <a:pt x="85" y="683"/>
                    <a:pt x="87" y="688"/>
                  </a:cubicBezTo>
                  <a:cubicBezTo>
                    <a:pt x="90" y="692"/>
                    <a:pt x="91" y="696"/>
                    <a:pt x="94" y="700"/>
                  </a:cubicBezTo>
                  <a:cubicBezTo>
                    <a:pt x="97" y="704"/>
                    <a:pt x="98" y="708"/>
                    <a:pt x="101" y="711"/>
                  </a:cubicBezTo>
                  <a:cubicBezTo>
                    <a:pt x="104" y="715"/>
                    <a:pt x="104" y="716"/>
                    <a:pt x="106" y="720"/>
                  </a:cubicBezTo>
                  <a:cubicBezTo>
                    <a:pt x="108" y="724"/>
                    <a:pt x="108" y="728"/>
                    <a:pt x="109" y="732"/>
                  </a:cubicBezTo>
                  <a:cubicBezTo>
                    <a:pt x="109" y="734"/>
                    <a:pt x="109" y="739"/>
                    <a:pt x="110" y="742"/>
                  </a:cubicBezTo>
                  <a:cubicBezTo>
                    <a:pt x="110" y="744"/>
                    <a:pt x="113" y="748"/>
                    <a:pt x="116" y="750"/>
                  </a:cubicBezTo>
                  <a:cubicBezTo>
                    <a:pt x="119" y="752"/>
                    <a:pt x="123" y="756"/>
                    <a:pt x="124" y="760"/>
                  </a:cubicBezTo>
                  <a:cubicBezTo>
                    <a:pt x="125" y="763"/>
                    <a:pt x="125" y="767"/>
                    <a:pt x="124" y="770"/>
                  </a:cubicBezTo>
                  <a:cubicBezTo>
                    <a:pt x="123" y="771"/>
                    <a:pt x="120" y="777"/>
                    <a:pt x="120" y="777"/>
                  </a:cubicBezTo>
                  <a:cubicBezTo>
                    <a:pt x="120" y="781"/>
                    <a:pt x="118" y="785"/>
                    <a:pt x="117" y="788"/>
                  </a:cubicBezTo>
                  <a:cubicBezTo>
                    <a:pt x="115" y="791"/>
                    <a:pt x="114" y="794"/>
                    <a:pt x="113" y="798"/>
                  </a:cubicBezTo>
                  <a:cubicBezTo>
                    <a:pt x="112" y="801"/>
                    <a:pt x="110" y="806"/>
                    <a:pt x="111" y="809"/>
                  </a:cubicBezTo>
                  <a:cubicBezTo>
                    <a:pt x="112" y="813"/>
                    <a:pt x="112" y="815"/>
                    <a:pt x="115" y="818"/>
                  </a:cubicBezTo>
                  <a:cubicBezTo>
                    <a:pt x="117" y="819"/>
                    <a:pt x="120" y="823"/>
                    <a:pt x="122" y="824"/>
                  </a:cubicBezTo>
                  <a:cubicBezTo>
                    <a:pt x="126" y="825"/>
                    <a:pt x="127" y="827"/>
                    <a:pt x="130" y="828"/>
                  </a:cubicBezTo>
                  <a:cubicBezTo>
                    <a:pt x="132" y="829"/>
                    <a:pt x="141" y="830"/>
                    <a:pt x="144" y="834"/>
                  </a:cubicBezTo>
                  <a:cubicBezTo>
                    <a:pt x="145" y="835"/>
                    <a:pt x="149" y="836"/>
                    <a:pt x="150" y="839"/>
                  </a:cubicBezTo>
                  <a:cubicBezTo>
                    <a:pt x="151" y="840"/>
                    <a:pt x="157" y="846"/>
                    <a:pt x="158" y="847"/>
                  </a:cubicBezTo>
                  <a:cubicBezTo>
                    <a:pt x="160" y="847"/>
                    <a:pt x="165" y="850"/>
                    <a:pt x="167" y="850"/>
                  </a:cubicBezTo>
                  <a:cubicBezTo>
                    <a:pt x="171" y="850"/>
                    <a:pt x="176" y="849"/>
                    <a:pt x="180" y="850"/>
                  </a:cubicBezTo>
                  <a:cubicBezTo>
                    <a:pt x="183" y="850"/>
                    <a:pt x="184" y="851"/>
                    <a:pt x="187" y="854"/>
                  </a:cubicBezTo>
                  <a:cubicBezTo>
                    <a:pt x="189" y="856"/>
                    <a:pt x="191" y="857"/>
                    <a:pt x="193" y="861"/>
                  </a:cubicBezTo>
                  <a:cubicBezTo>
                    <a:pt x="195" y="864"/>
                    <a:pt x="197" y="868"/>
                    <a:pt x="197" y="872"/>
                  </a:cubicBezTo>
                  <a:cubicBezTo>
                    <a:pt x="198" y="874"/>
                    <a:pt x="200" y="877"/>
                    <a:pt x="202" y="879"/>
                  </a:cubicBezTo>
                  <a:cubicBezTo>
                    <a:pt x="204" y="881"/>
                    <a:pt x="206" y="882"/>
                    <a:pt x="210" y="884"/>
                  </a:cubicBezTo>
                  <a:cubicBezTo>
                    <a:pt x="212" y="885"/>
                    <a:pt x="214" y="886"/>
                    <a:pt x="217" y="889"/>
                  </a:cubicBezTo>
                  <a:cubicBezTo>
                    <a:pt x="219" y="891"/>
                    <a:pt x="220" y="894"/>
                    <a:pt x="222" y="897"/>
                  </a:cubicBezTo>
                  <a:cubicBezTo>
                    <a:pt x="223" y="899"/>
                    <a:pt x="225" y="904"/>
                    <a:pt x="228" y="905"/>
                  </a:cubicBezTo>
                  <a:cubicBezTo>
                    <a:pt x="230" y="906"/>
                    <a:pt x="235" y="913"/>
                    <a:pt x="237" y="912"/>
                  </a:cubicBezTo>
                  <a:cubicBezTo>
                    <a:pt x="241" y="911"/>
                    <a:pt x="242" y="911"/>
                    <a:pt x="245" y="909"/>
                  </a:cubicBezTo>
                  <a:cubicBezTo>
                    <a:pt x="247" y="906"/>
                    <a:pt x="249" y="905"/>
                    <a:pt x="253" y="907"/>
                  </a:cubicBezTo>
                  <a:cubicBezTo>
                    <a:pt x="256" y="909"/>
                    <a:pt x="259" y="909"/>
                    <a:pt x="262" y="912"/>
                  </a:cubicBezTo>
                  <a:cubicBezTo>
                    <a:pt x="264" y="914"/>
                    <a:pt x="267" y="918"/>
                    <a:pt x="267" y="922"/>
                  </a:cubicBezTo>
                  <a:cubicBezTo>
                    <a:pt x="267" y="925"/>
                    <a:pt x="267" y="929"/>
                    <a:pt x="267" y="932"/>
                  </a:cubicBezTo>
                  <a:cubicBezTo>
                    <a:pt x="267" y="937"/>
                    <a:pt x="266" y="941"/>
                    <a:pt x="268" y="945"/>
                  </a:cubicBezTo>
                  <a:cubicBezTo>
                    <a:pt x="269" y="947"/>
                    <a:pt x="271" y="950"/>
                    <a:pt x="273" y="952"/>
                  </a:cubicBezTo>
                  <a:cubicBezTo>
                    <a:pt x="277" y="954"/>
                    <a:pt x="281" y="955"/>
                    <a:pt x="284" y="958"/>
                  </a:cubicBezTo>
                  <a:cubicBezTo>
                    <a:pt x="286" y="960"/>
                    <a:pt x="287" y="961"/>
                    <a:pt x="290" y="964"/>
                  </a:cubicBezTo>
                  <a:cubicBezTo>
                    <a:pt x="292" y="967"/>
                    <a:pt x="292" y="970"/>
                    <a:pt x="294" y="973"/>
                  </a:cubicBezTo>
                  <a:cubicBezTo>
                    <a:pt x="295" y="976"/>
                    <a:pt x="297" y="980"/>
                    <a:pt x="299" y="982"/>
                  </a:cubicBezTo>
                  <a:cubicBezTo>
                    <a:pt x="301" y="986"/>
                    <a:pt x="302" y="989"/>
                    <a:pt x="305" y="992"/>
                  </a:cubicBezTo>
                  <a:cubicBezTo>
                    <a:pt x="309" y="996"/>
                    <a:pt x="309" y="999"/>
                    <a:pt x="312" y="1002"/>
                  </a:cubicBezTo>
                  <a:cubicBezTo>
                    <a:pt x="315" y="1005"/>
                    <a:pt x="317" y="1006"/>
                    <a:pt x="318" y="1010"/>
                  </a:cubicBezTo>
                  <a:cubicBezTo>
                    <a:pt x="319" y="1012"/>
                    <a:pt x="322" y="1016"/>
                    <a:pt x="324" y="1018"/>
                  </a:cubicBezTo>
                  <a:cubicBezTo>
                    <a:pt x="326" y="1020"/>
                    <a:pt x="328" y="1024"/>
                    <a:pt x="330" y="1028"/>
                  </a:cubicBezTo>
                  <a:cubicBezTo>
                    <a:pt x="331" y="1030"/>
                    <a:pt x="334" y="1034"/>
                    <a:pt x="335" y="1037"/>
                  </a:cubicBezTo>
                  <a:cubicBezTo>
                    <a:pt x="335" y="1041"/>
                    <a:pt x="337" y="1045"/>
                    <a:pt x="338" y="1050"/>
                  </a:cubicBezTo>
                  <a:cubicBezTo>
                    <a:pt x="339" y="1052"/>
                    <a:pt x="340" y="1057"/>
                    <a:pt x="339" y="1060"/>
                  </a:cubicBezTo>
                  <a:cubicBezTo>
                    <a:pt x="338" y="1064"/>
                    <a:pt x="336" y="1067"/>
                    <a:pt x="336" y="1072"/>
                  </a:cubicBezTo>
                  <a:cubicBezTo>
                    <a:pt x="336" y="1076"/>
                    <a:pt x="337" y="1079"/>
                    <a:pt x="337" y="1083"/>
                  </a:cubicBezTo>
                  <a:cubicBezTo>
                    <a:pt x="337" y="1087"/>
                    <a:pt x="337" y="1091"/>
                    <a:pt x="338" y="1094"/>
                  </a:cubicBezTo>
                  <a:cubicBezTo>
                    <a:pt x="338" y="1095"/>
                    <a:pt x="339" y="1096"/>
                    <a:pt x="339" y="1097"/>
                  </a:cubicBezTo>
                  <a:cubicBezTo>
                    <a:pt x="400" y="1109"/>
                    <a:pt x="461" y="1117"/>
                    <a:pt x="522" y="1123"/>
                  </a:cubicBezTo>
                  <a:cubicBezTo>
                    <a:pt x="527" y="1116"/>
                    <a:pt x="527" y="1116"/>
                    <a:pt x="527" y="1116"/>
                  </a:cubicBezTo>
                  <a:cubicBezTo>
                    <a:pt x="540" y="1114"/>
                    <a:pt x="540" y="1114"/>
                    <a:pt x="540" y="1114"/>
                  </a:cubicBezTo>
                  <a:cubicBezTo>
                    <a:pt x="550" y="1111"/>
                    <a:pt x="550" y="1111"/>
                    <a:pt x="550" y="1111"/>
                  </a:cubicBezTo>
                  <a:cubicBezTo>
                    <a:pt x="552" y="1099"/>
                    <a:pt x="552" y="1099"/>
                    <a:pt x="552" y="1099"/>
                  </a:cubicBezTo>
                  <a:cubicBezTo>
                    <a:pt x="550" y="1087"/>
                    <a:pt x="550" y="1087"/>
                    <a:pt x="550" y="1087"/>
                  </a:cubicBezTo>
                  <a:cubicBezTo>
                    <a:pt x="538" y="1077"/>
                    <a:pt x="538" y="1077"/>
                    <a:pt x="538" y="1077"/>
                  </a:cubicBezTo>
                  <a:cubicBezTo>
                    <a:pt x="542" y="1064"/>
                    <a:pt x="542" y="1064"/>
                    <a:pt x="542" y="1064"/>
                  </a:cubicBezTo>
                  <a:cubicBezTo>
                    <a:pt x="541" y="1054"/>
                    <a:pt x="541" y="1054"/>
                    <a:pt x="541" y="1054"/>
                  </a:cubicBezTo>
                  <a:cubicBezTo>
                    <a:pt x="556" y="1045"/>
                    <a:pt x="556" y="1045"/>
                    <a:pt x="556" y="1045"/>
                  </a:cubicBezTo>
                  <a:cubicBezTo>
                    <a:pt x="565" y="1034"/>
                    <a:pt x="565" y="1034"/>
                    <a:pt x="565" y="1034"/>
                  </a:cubicBezTo>
                  <a:cubicBezTo>
                    <a:pt x="570" y="1018"/>
                    <a:pt x="570" y="1018"/>
                    <a:pt x="570" y="1018"/>
                  </a:cubicBezTo>
                  <a:cubicBezTo>
                    <a:pt x="569" y="1004"/>
                    <a:pt x="569" y="1004"/>
                    <a:pt x="569" y="1004"/>
                  </a:cubicBezTo>
                  <a:cubicBezTo>
                    <a:pt x="574" y="992"/>
                    <a:pt x="574" y="992"/>
                    <a:pt x="574" y="992"/>
                  </a:cubicBezTo>
                  <a:cubicBezTo>
                    <a:pt x="593" y="982"/>
                    <a:pt x="593" y="982"/>
                    <a:pt x="593" y="982"/>
                  </a:cubicBezTo>
                  <a:cubicBezTo>
                    <a:pt x="608" y="966"/>
                    <a:pt x="608" y="966"/>
                    <a:pt x="608" y="966"/>
                  </a:cubicBezTo>
                  <a:cubicBezTo>
                    <a:pt x="594" y="949"/>
                    <a:pt x="594" y="949"/>
                    <a:pt x="594" y="949"/>
                  </a:cubicBezTo>
                  <a:cubicBezTo>
                    <a:pt x="585" y="928"/>
                    <a:pt x="585" y="928"/>
                    <a:pt x="585" y="928"/>
                  </a:cubicBezTo>
                  <a:cubicBezTo>
                    <a:pt x="582" y="904"/>
                    <a:pt x="582" y="904"/>
                    <a:pt x="582" y="904"/>
                  </a:cubicBezTo>
                  <a:cubicBezTo>
                    <a:pt x="581" y="889"/>
                    <a:pt x="581" y="889"/>
                    <a:pt x="581" y="889"/>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2" name="Freeform 56"/>
            <p:cNvSpPr>
              <a:spLocks/>
            </p:cNvSpPr>
            <p:nvPr/>
          </p:nvSpPr>
          <p:spPr bwMode="auto">
            <a:xfrm>
              <a:off x="7634460" y="2464747"/>
              <a:ext cx="43716" cy="72122"/>
            </a:xfrm>
            <a:custGeom>
              <a:avLst/>
              <a:gdLst>
                <a:gd name="T0" fmla="*/ 465 w 476"/>
                <a:gd name="T1" fmla="*/ 520 h 786"/>
                <a:gd name="T2" fmla="*/ 453 w 476"/>
                <a:gd name="T3" fmla="*/ 511 h 786"/>
                <a:gd name="T4" fmla="*/ 445 w 476"/>
                <a:gd name="T5" fmla="*/ 524 h 786"/>
                <a:gd name="T6" fmla="*/ 419 w 476"/>
                <a:gd name="T7" fmla="*/ 517 h 786"/>
                <a:gd name="T8" fmla="*/ 397 w 476"/>
                <a:gd name="T9" fmla="*/ 513 h 786"/>
                <a:gd name="T10" fmla="*/ 378 w 476"/>
                <a:gd name="T11" fmla="*/ 519 h 786"/>
                <a:gd name="T12" fmla="*/ 353 w 476"/>
                <a:gd name="T13" fmla="*/ 516 h 786"/>
                <a:gd name="T14" fmla="*/ 342 w 476"/>
                <a:gd name="T15" fmla="*/ 515 h 786"/>
                <a:gd name="T16" fmla="*/ 342 w 476"/>
                <a:gd name="T17" fmla="*/ 490 h 786"/>
                <a:gd name="T18" fmla="*/ 333 w 476"/>
                <a:gd name="T19" fmla="*/ 471 h 786"/>
                <a:gd name="T20" fmla="*/ 320 w 476"/>
                <a:gd name="T21" fmla="*/ 462 h 786"/>
                <a:gd name="T22" fmla="*/ 323 w 476"/>
                <a:gd name="T23" fmla="*/ 441 h 786"/>
                <a:gd name="T24" fmla="*/ 311 w 476"/>
                <a:gd name="T25" fmla="*/ 419 h 786"/>
                <a:gd name="T26" fmla="*/ 311 w 476"/>
                <a:gd name="T27" fmla="*/ 394 h 786"/>
                <a:gd name="T28" fmla="*/ 302 w 476"/>
                <a:gd name="T29" fmla="*/ 376 h 786"/>
                <a:gd name="T30" fmla="*/ 285 w 476"/>
                <a:gd name="T31" fmla="*/ 384 h 786"/>
                <a:gd name="T32" fmla="*/ 267 w 476"/>
                <a:gd name="T33" fmla="*/ 382 h 786"/>
                <a:gd name="T34" fmla="*/ 267 w 476"/>
                <a:gd name="T35" fmla="*/ 367 h 786"/>
                <a:gd name="T36" fmla="*/ 273 w 476"/>
                <a:gd name="T37" fmla="*/ 351 h 786"/>
                <a:gd name="T38" fmla="*/ 277 w 476"/>
                <a:gd name="T39" fmla="*/ 335 h 786"/>
                <a:gd name="T40" fmla="*/ 280 w 476"/>
                <a:gd name="T41" fmla="*/ 319 h 786"/>
                <a:gd name="T42" fmla="*/ 285 w 476"/>
                <a:gd name="T43" fmla="*/ 311 h 786"/>
                <a:gd name="T44" fmla="*/ 292 w 476"/>
                <a:gd name="T45" fmla="*/ 288 h 786"/>
                <a:gd name="T46" fmla="*/ 298 w 476"/>
                <a:gd name="T47" fmla="*/ 274 h 786"/>
                <a:gd name="T48" fmla="*/ 279 w 476"/>
                <a:gd name="T49" fmla="*/ 267 h 786"/>
                <a:gd name="T50" fmla="*/ 272 w 476"/>
                <a:gd name="T51" fmla="*/ 249 h 786"/>
                <a:gd name="T52" fmla="*/ 261 w 476"/>
                <a:gd name="T53" fmla="*/ 231 h 786"/>
                <a:gd name="T54" fmla="*/ 251 w 476"/>
                <a:gd name="T55" fmla="*/ 207 h 786"/>
                <a:gd name="T56" fmla="*/ 239 w 476"/>
                <a:gd name="T57" fmla="*/ 190 h 786"/>
                <a:gd name="T58" fmla="*/ 230 w 476"/>
                <a:gd name="T59" fmla="*/ 171 h 786"/>
                <a:gd name="T60" fmla="*/ 232 w 476"/>
                <a:gd name="T61" fmla="*/ 150 h 786"/>
                <a:gd name="T62" fmla="*/ 227 w 476"/>
                <a:gd name="T63" fmla="*/ 128 h 786"/>
                <a:gd name="T64" fmla="*/ 220 w 476"/>
                <a:gd name="T65" fmla="*/ 114 h 786"/>
                <a:gd name="T66" fmla="*/ 182 w 476"/>
                <a:gd name="T67" fmla="*/ 0 h 786"/>
                <a:gd name="T68" fmla="*/ 114 w 476"/>
                <a:gd name="T69" fmla="*/ 272 h 786"/>
                <a:gd name="T70" fmla="*/ 112 w 476"/>
                <a:gd name="T71" fmla="*/ 301 h 786"/>
                <a:gd name="T72" fmla="*/ 127 w 476"/>
                <a:gd name="T73" fmla="*/ 329 h 786"/>
                <a:gd name="T74" fmla="*/ 103 w 476"/>
                <a:gd name="T75" fmla="*/ 372 h 786"/>
                <a:gd name="T76" fmla="*/ 85 w 476"/>
                <a:gd name="T77" fmla="*/ 405 h 786"/>
                <a:gd name="T78" fmla="*/ 55 w 476"/>
                <a:gd name="T79" fmla="*/ 429 h 786"/>
                <a:gd name="T80" fmla="*/ 54 w 476"/>
                <a:gd name="T81" fmla="*/ 461 h 786"/>
                <a:gd name="T82" fmla="*/ 57 w 476"/>
                <a:gd name="T83" fmla="*/ 486 h 786"/>
                <a:gd name="T84" fmla="*/ 40 w 476"/>
                <a:gd name="T85" fmla="*/ 516 h 786"/>
                <a:gd name="T86" fmla="*/ 426 w 476"/>
                <a:gd name="T87" fmla="*/ 78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6" h="786">
                  <a:moveTo>
                    <a:pt x="476" y="529"/>
                  </a:moveTo>
                  <a:cubicBezTo>
                    <a:pt x="475" y="529"/>
                    <a:pt x="469" y="526"/>
                    <a:pt x="468" y="525"/>
                  </a:cubicBezTo>
                  <a:cubicBezTo>
                    <a:pt x="467" y="524"/>
                    <a:pt x="465" y="522"/>
                    <a:pt x="465" y="520"/>
                  </a:cubicBezTo>
                  <a:cubicBezTo>
                    <a:pt x="464" y="518"/>
                    <a:pt x="464" y="515"/>
                    <a:pt x="465" y="513"/>
                  </a:cubicBezTo>
                  <a:cubicBezTo>
                    <a:pt x="466" y="510"/>
                    <a:pt x="465" y="508"/>
                    <a:pt x="461" y="509"/>
                  </a:cubicBezTo>
                  <a:cubicBezTo>
                    <a:pt x="459" y="510"/>
                    <a:pt x="456" y="509"/>
                    <a:pt x="453" y="511"/>
                  </a:cubicBezTo>
                  <a:cubicBezTo>
                    <a:pt x="450" y="512"/>
                    <a:pt x="451" y="512"/>
                    <a:pt x="450" y="515"/>
                  </a:cubicBezTo>
                  <a:cubicBezTo>
                    <a:pt x="449" y="517"/>
                    <a:pt x="448" y="520"/>
                    <a:pt x="448" y="523"/>
                  </a:cubicBezTo>
                  <a:cubicBezTo>
                    <a:pt x="448" y="526"/>
                    <a:pt x="447" y="528"/>
                    <a:pt x="445" y="524"/>
                  </a:cubicBezTo>
                  <a:cubicBezTo>
                    <a:pt x="443" y="521"/>
                    <a:pt x="441" y="522"/>
                    <a:pt x="438" y="521"/>
                  </a:cubicBezTo>
                  <a:cubicBezTo>
                    <a:pt x="435" y="520"/>
                    <a:pt x="431" y="521"/>
                    <a:pt x="429" y="519"/>
                  </a:cubicBezTo>
                  <a:cubicBezTo>
                    <a:pt x="427" y="517"/>
                    <a:pt x="423" y="517"/>
                    <a:pt x="419" y="517"/>
                  </a:cubicBezTo>
                  <a:cubicBezTo>
                    <a:pt x="416" y="517"/>
                    <a:pt x="414" y="518"/>
                    <a:pt x="412" y="518"/>
                  </a:cubicBezTo>
                  <a:cubicBezTo>
                    <a:pt x="409" y="518"/>
                    <a:pt x="406" y="518"/>
                    <a:pt x="404" y="517"/>
                  </a:cubicBezTo>
                  <a:cubicBezTo>
                    <a:pt x="402" y="516"/>
                    <a:pt x="400" y="514"/>
                    <a:pt x="397" y="513"/>
                  </a:cubicBezTo>
                  <a:cubicBezTo>
                    <a:pt x="394" y="512"/>
                    <a:pt x="392" y="512"/>
                    <a:pt x="390" y="514"/>
                  </a:cubicBezTo>
                  <a:cubicBezTo>
                    <a:pt x="388" y="515"/>
                    <a:pt x="387" y="519"/>
                    <a:pt x="385" y="520"/>
                  </a:cubicBezTo>
                  <a:cubicBezTo>
                    <a:pt x="382" y="521"/>
                    <a:pt x="381" y="521"/>
                    <a:pt x="378" y="519"/>
                  </a:cubicBezTo>
                  <a:cubicBezTo>
                    <a:pt x="376" y="518"/>
                    <a:pt x="373" y="515"/>
                    <a:pt x="371" y="515"/>
                  </a:cubicBezTo>
                  <a:cubicBezTo>
                    <a:pt x="368" y="515"/>
                    <a:pt x="366" y="516"/>
                    <a:pt x="364" y="516"/>
                  </a:cubicBezTo>
                  <a:cubicBezTo>
                    <a:pt x="360" y="515"/>
                    <a:pt x="356" y="513"/>
                    <a:pt x="353" y="516"/>
                  </a:cubicBezTo>
                  <a:cubicBezTo>
                    <a:pt x="352" y="517"/>
                    <a:pt x="349" y="519"/>
                    <a:pt x="348" y="519"/>
                  </a:cubicBezTo>
                  <a:cubicBezTo>
                    <a:pt x="347" y="519"/>
                    <a:pt x="343" y="518"/>
                    <a:pt x="342" y="516"/>
                  </a:cubicBezTo>
                  <a:cubicBezTo>
                    <a:pt x="342" y="515"/>
                    <a:pt x="342" y="515"/>
                    <a:pt x="342" y="515"/>
                  </a:cubicBezTo>
                  <a:cubicBezTo>
                    <a:pt x="341" y="513"/>
                    <a:pt x="339" y="510"/>
                    <a:pt x="339" y="508"/>
                  </a:cubicBezTo>
                  <a:cubicBezTo>
                    <a:pt x="339" y="505"/>
                    <a:pt x="339" y="502"/>
                    <a:pt x="339" y="499"/>
                  </a:cubicBezTo>
                  <a:cubicBezTo>
                    <a:pt x="340" y="497"/>
                    <a:pt x="342" y="492"/>
                    <a:pt x="342" y="490"/>
                  </a:cubicBezTo>
                  <a:cubicBezTo>
                    <a:pt x="342" y="487"/>
                    <a:pt x="341" y="485"/>
                    <a:pt x="340" y="483"/>
                  </a:cubicBezTo>
                  <a:cubicBezTo>
                    <a:pt x="338" y="481"/>
                    <a:pt x="338" y="478"/>
                    <a:pt x="336" y="476"/>
                  </a:cubicBezTo>
                  <a:cubicBezTo>
                    <a:pt x="336" y="473"/>
                    <a:pt x="335" y="474"/>
                    <a:pt x="333" y="471"/>
                  </a:cubicBezTo>
                  <a:cubicBezTo>
                    <a:pt x="332" y="469"/>
                    <a:pt x="330" y="467"/>
                    <a:pt x="327" y="467"/>
                  </a:cubicBezTo>
                  <a:cubicBezTo>
                    <a:pt x="326" y="467"/>
                    <a:pt x="325" y="467"/>
                    <a:pt x="325" y="467"/>
                  </a:cubicBezTo>
                  <a:cubicBezTo>
                    <a:pt x="322" y="467"/>
                    <a:pt x="320" y="464"/>
                    <a:pt x="320" y="462"/>
                  </a:cubicBezTo>
                  <a:cubicBezTo>
                    <a:pt x="319" y="460"/>
                    <a:pt x="318" y="456"/>
                    <a:pt x="319" y="454"/>
                  </a:cubicBezTo>
                  <a:cubicBezTo>
                    <a:pt x="320" y="451"/>
                    <a:pt x="321" y="451"/>
                    <a:pt x="322" y="448"/>
                  </a:cubicBezTo>
                  <a:cubicBezTo>
                    <a:pt x="323" y="447"/>
                    <a:pt x="324" y="443"/>
                    <a:pt x="323" y="441"/>
                  </a:cubicBezTo>
                  <a:cubicBezTo>
                    <a:pt x="322" y="439"/>
                    <a:pt x="318" y="437"/>
                    <a:pt x="317" y="435"/>
                  </a:cubicBezTo>
                  <a:cubicBezTo>
                    <a:pt x="316" y="432"/>
                    <a:pt x="316" y="429"/>
                    <a:pt x="315" y="426"/>
                  </a:cubicBezTo>
                  <a:cubicBezTo>
                    <a:pt x="315" y="423"/>
                    <a:pt x="314" y="421"/>
                    <a:pt x="311" y="419"/>
                  </a:cubicBezTo>
                  <a:cubicBezTo>
                    <a:pt x="310" y="417"/>
                    <a:pt x="308" y="415"/>
                    <a:pt x="309" y="412"/>
                  </a:cubicBezTo>
                  <a:cubicBezTo>
                    <a:pt x="310" y="409"/>
                    <a:pt x="310" y="406"/>
                    <a:pt x="310" y="402"/>
                  </a:cubicBezTo>
                  <a:cubicBezTo>
                    <a:pt x="310" y="399"/>
                    <a:pt x="312" y="396"/>
                    <a:pt x="311" y="394"/>
                  </a:cubicBezTo>
                  <a:cubicBezTo>
                    <a:pt x="311" y="392"/>
                    <a:pt x="311" y="390"/>
                    <a:pt x="310" y="387"/>
                  </a:cubicBezTo>
                  <a:cubicBezTo>
                    <a:pt x="309" y="384"/>
                    <a:pt x="309" y="382"/>
                    <a:pt x="308" y="381"/>
                  </a:cubicBezTo>
                  <a:cubicBezTo>
                    <a:pt x="307" y="379"/>
                    <a:pt x="304" y="376"/>
                    <a:pt x="302" y="376"/>
                  </a:cubicBezTo>
                  <a:cubicBezTo>
                    <a:pt x="301" y="375"/>
                    <a:pt x="297" y="373"/>
                    <a:pt x="295" y="375"/>
                  </a:cubicBezTo>
                  <a:cubicBezTo>
                    <a:pt x="294" y="377"/>
                    <a:pt x="293" y="381"/>
                    <a:pt x="291" y="382"/>
                  </a:cubicBezTo>
                  <a:cubicBezTo>
                    <a:pt x="288" y="382"/>
                    <a:pt x="287" y="382"/>
                    <a:pt x="285" y="384"/>
                  </a:cubicBezTo>
                  <a:cubicBezTo>
                    <a:pt x="282" y="385"/>
                    <a:pt x="280" y="386"/>
                    <a:pt x="278" y="387"/>
                  </a:cubicBezTo>
                  <a:cubicBezTo>
                    <a:pt x="277" y="388"/>
                    <a:pt x="273" y="390"/>
                    <a:pt x="272" y="387"/>
                  </a:cubicBezTo>
                  <a:cubicBezTo>
                    <a:pt x="271" y="386"/>
                    <a:pt x="269" y="383"/>
                    <a:pt x="267" y="382"/>
                  </a:cubicBezTo>
                  <a:cubicBezTo>
                    <a:pt x="266" y="381"/>
                    <a:pt x="260" y="379"/>
                    <a:pt x="260" y="379"/>
                  </a:cubicBezTo>
                  <a:cubicBezTo>
                    <a:pt x="260" y="376"/>
                    <a:pt x="260" y="374"/>
                    <a:pt x="262" y="372"/>
                  </a:cubicBezTo>
                  <a:cubicBezTo>
                    <a:pt x="263" y="371"/>
                    <a:pt x="267" y="368"/>
                    <a:pt x="267" y="367"/>
                  </a:cubicBezTo>
                  <a:cubicBezTo>
                    <a:pt x="266" y="365"/>
                    <a:pt x="265" y="363"/>
                    <a:pt x="264" y="360"/>
                  </a:cubicBezTo>
                  <a:cubicBezTo>
                    <a:pt x="264" y="357"/>
                    <a:pt x="264" y="355"/>
                    <a:pt x="265" y="354"/>
                  </a:cubicBezTo>
                  <a:cubicBezTo>
                    <a:pt x="267" y="353"/>
                    <a:pt x="270" y="352"/>
                    <a:pt x="273" y="351"/>
                  </a:cubicBezTo>
                  <a:cubicBezTo>
                    <a:pt x="275" y="351"/>
                    <a:pt x="278" y="350"/>
                    <a:pt x="279" y="347"/>
                  </a:cubicBezTo>
                  <a:cubicBezTo>
                    <a:pt x="279" y="345"/>
                    <a:pt x="278" y="343"/>
                    <a:pt x="277" y="341"/>
                  </a:cubicBezTo>
                  <a:cubicBezTo>
                    <a:pt x="276" y="338"/>
                    <a:pt x="277" y="338"/>
                    <a:pt x="277" y="335"/>
                  </a:cubicBezTo>
                  <a:cubicBezTo>
                    <a:pt x="278" y="333"/>
                    <a:pt x="277" y="332"/>
                    <a:pt x="276" y="329"/>
                  </a:cubicBezTo>
                  <a:cubicBezTo>
                    <a:pt x="275" y="328"/>
                    <a:pt x="274" y="325"/>
                    <a:pt x="276" y="324"/>
                  </a:cubicBezTo>
                  <a:cubicBezTo>
                    <a:pt x="278" y="323"/>
                    <a:pt x="279" y="322"/>
                    <a:pt x="280" y="319"/>
                  </a:cubicBezTo>
                  <a:cubicBezTo>
                    <a:pt x="280" y="318"/>
                    <a:pt x="281" y="318"/>
                    <a:pt x="281" y="317"/>
                  </a:cubicBezTo>
                  <a:cubicBezTo>
                    <a:pt x="281" y="317"/>
                    <a:pt x="281" y="316"/>
                    <a:pt x="282" y="316"/>
                  </a:cubicBezTo>
                  <a:cubicBezTo>
                    <a:pt x="282" y="314"/>
                    <a:pt x="284" y="312"/>
                    <a:pt x="285" y="311"/>
                  </a:cubicBezTo>
                  <a:cubicBezTo>
                    <a:pt x="287" y="309"/>
                    <a:pt x="288" y="308"/>
                    <a:pt x="288" y="304"/>
                  </a:cubicBezTo>
                  <a:cubicBezTo>
                    <a:pt x="288" y="302"/>
                    <a:pt x="288" y="299"/>
                    <a:pt x="289" y="296"/>
                  </a:cubicBezTo>
                  <a:cubicBezTo>
                    <a:pt x="289" y="294"/>
                    <a:pt x="290" y="290"/>
                    <a:pt x="292" y="288"/>
                  </a:cubicBezTo>
                  <a:cubicBezTo>
                    <a:pt x="294" y="286"/>
                    <a:pt x="295" y="286"/>
                    <a:pt x="297" y="285"/>
                  </a:cubicBezTo>
                  <a:cubicBezTo>
                    <a:pt x="298" y="284"/>
                    <a:pt x="299" y="282"/>
                    <a:pt x="300" y="280"/>
                  </a:cubicBezTo>
                  <a:cubicBezTo>
                    <a:pt x="300" y="277"/>
                    <a:pt x="299" y="276"/>
                    <a:pt x="298" y="274"/>
                  </a:cubicBezTo>
                  <a:cubicBezTo>
                    <a:pt x="297" y="269"/>
                    <a:pt x="296" y="272"/>
                    <a:pt x="293" y="271"/>
                  </a:cubicBezTo>
                  <a:cubicBezTo>
                    <a:pt x="291" y="271"/>
                    <a:pt x="286" y="271"/>
                    <a:pt x="284" y="270"/>
                  </a:cubicBezTo>
                  <a:cubicBezTo>
                    <a:pt x="282" y="269"/>
                    <a:pt x="280" y="268"/>
                    <a:pt x="279" y="267"/>
                  </a:cubicBezTo>
                  <a:cubicBezTo>
                    <a:pt x="277" y="265"/>
                    <a:pt x="276" y="264"/>
                    <a:pt x="275" y="263"/>
                  </a:cubicBezTo>
                  <a:cubicBezTo>
                    <a:pt x="274" y="262"/>
                    <a:pt x="272" y="259"/>
                    <a:pt x="272" y="256"/>
                  </a:cubicBezTo>
                  <a:cubicBezTo>
                    <a:pt x="272" y="254"/>
                    <a:pt x="272" y="251"/>
                    <a:pt x="272" y="249"/>
                  </a:cubicBezTo>
                  <a:cubicBezTo>
                    <a:pt x="271" y="246"/>
                    <a:pt x="270" y="244"/>
                    <a:pt x="269" y="243"/>
                  </a:cubicBezTo>
                  <a:cubicBezTo>
                    <a:pt x="267" y="241"/>
                    <a:pt x="265" y="239"/>
                    <a:pt x="264" y="238"/>
                  </a:cubicBezTo>
                  <a:cubicBezTo>
                    <a:pt x="264" y="236"/>
                    <a:pt x="262" y="233"/>
                    <a:pt x="261" y="231"/>
                  </a:cubicBezTo>
                  <a:cubicBezTo>
                    <a:pt x="259" y="229"/>
                    <a:pt x="260" y="224"/>
                    <a:pt x="258" y="223"/>
                  </a:cubicBezTo>
                  <a:cubicBezTo>
                    <a:pt x="257" y="221"/>
                    <a:pt x="255" y="218"/>
                    <a:pt x="254" y="216"/>
                  </a:cubicBezTo>
                  <a:cubicBezTo>
                    <a:pt x="253" y="214"/>
                    <a:pt x="252" y="210"/>
                    <a:pt x="251" y="207"/>
                  </a:cubicBezTo>
                  <a:cubicBezTo>
                    <a:pt x="251" y="204"/>
                    <a:pt x="250" y="202"/>
                    <a:pt x="249" y="200"/>
                  </a:cubicBezTo>
                  <a:cubicBezTo>
                    <a:pt x="247" y="198"/>
                    <a:pt x="244" y="196"/>
                    <a:pt x="243" y="194"/>
                  </a:cubicBezTo>
                  <a:cubicBezTo>
                    <a:pt x="242" y="193"/>
                    <a:pt x="239" y="191"/>
                    <a:pt x="239" y="190"/>
                  </a:cubicBezTo>
                  <a:cubicBezTo>
                    <a:pt x="238" y="187"/>
                    <a:pt x="237" y="184"/>
                    <a:pt x="236" y="183"/>
                  </a:cubicBezTo>
                  <a:cubicBezTo>
                    <a:pt x="234" y="181"/>
                    <a:pt x="233" y="180"/>
                    <a:pt x="232" y="178"/>
                  </a:cubicBezTo>
                  <a:cubicBezTo>
                    <a:pt x="231" y="176"/>
                    <a:pt x="229" y="174"/>
                    <a:pt x="230" y="171"/>
                  </a:cubicBezTo>
                  <a:cubicBezTo>
                    <a:pt x="231" y="169"/>
                    <a:pt x="230" y="167"/>
                    <a:pt x="231" y="164"/>
                  </a:cubicBezTo>
                  <a:cubicBezTo>
                    <a:pt x="232" y="162"/>
                    <a:pt x="232" y="160"/>
                    <a:pt x="232" y="157"/>
                  </a:cubicBezTo>
                  <a:cubicBezTo>
                    <a:pt x="233" y="155"/>
                    <a:pt x="232" y="153"/>
                    <a:pt x="232" y="150"/>
                  </a:cubicBezTo>
                  <a:cubicBezTo>
                    <a:pt x="232" y="148"/>
                    <a:pt x="231" y="145"/>
                    <a:pt x="231" y="143"/>
                  </a:cubicBezTo>
                  <a:cubicBezTo>
                    <a:pt x="231" y="140"/>
                    <a:pt x="231" y="138"/>
                    <a:pt x="230" y="135"/>
                  </a:cubicBezTo>
                  <a:cubicBezTo>
                    <a:pt x="230" y="134"/>
                    <a:pt x="229" y="130"/>
                    <a:pt x="227" y="128"/>
                  </a:cubicBezTo>
                  <a:cubicBezTo>
                    <a:pt x="226" y="127"/>
                    <a:pt x="223" y="125"/>
                    <a:pt x="223" y="124"/>
                  </a:cubicBezTo>
                  <a:cubicBezTo>
                    <a:pt x="223" y="122"/>
                    <a:pt x="219" y="119"/>
                    <a:pt x="220" y="117"/>
                  </a:cubicBezTo>
                  <a:cubicBezTo>
                    <a:pt x="220" y="116"/>
                    <a:pt x="220" y="115"/>
                    <a:pt x="220" y="114"/>
                  </a:cubicBezTo>
                  <a:cubicBezTo>
                    <a:pt x="228" y="77"/>
                    <a:pt x="247" y="19"/>
                    <a:pt x="247" y="18"/>
                  </a:cubicBezTo>
                  <a:cubicBezTo>
                    <a:pt x="225" y="12"/>
                    <a:pt x="203" y="6"/>
                    <a:pt x="181" y="0"/>
                  </a:cubicBezTo>
                  <a:cubicBezTo>
                    <a:pt x="181" y="0"/>
                    <a:pt x="203" y="6"/>
                    <a:pt x="182" y="0"/>
                  </a:cubicBezTo>
                  <a:cubicBezTo>
                    <a:pt x="113" y="248"/>
                    <a:pt x="113" y="248"/>
                    <a:pt x="113" y="248"/>
                  </a:cubicBezTo>
                  <a:cubicBezTo>
                    <a:pt x="114" y="265"/>
                    <a:pt x="114" y="265"/>
                    <a:pt x="114" y="265"/>
                  </a:cubicBezTo>
                  <a:cubicBezTo>
                    <a:pt x="114" y="272"/>
                    <a:pt x="114" y="272"/>
                    <a:pt x="114" y="272"/>
                  </a:cubicBezTo>
                  <a:cubicBezTo>
                    <a:pt x="109" y="280"/>
                    <a:pt x="109" y="280"/>
                    <a:pt x="109" y="280"/>
                  </a:cubicBezTo>
                  <a:cubicBezTo>
                    <a:pt x="109" y="290"/>
                    <a:pt x="109" y="290"/>
                    <a:pt x="109" y="290"/>
                  </a:cubicBezTo>
                  <a:cubicBezTo>
                    <a:pt x="112" y="301"/>
                    <a:pt x="112" y="301"/>
                    <a:pt x="112" y="301"/>
                  </a:cubicBezTo>
                  <a:cubicBezTo>
                    <a:pt x="111" y="310"/>
                    <a:pt x="111" y="310"/>
                    <a:pt x="111" y="310"/>
                  </a:cubicBezTo>
                  <a:cubicBezTo>
                    <a:pt x="121" y="322"/>
                    <a:pt x="121" y="322"/>
                    <a:pt x="121" y="322"/>
                  </a:cubicBezTo>
                  <a:cubicBezTo>
                    <a:pt x="127" y="329"/>
                    <a:pt x="127" y="329"/>
                    <a:pt x="127" y="329"/>
                  </a:cubicBezTo>
                  <a:cubicBezTo>
                    <a:pt x="130" y="343"/>
                    <a:pt x="130" y="343"/>
                    <a:pt x="130" y="343"/>
                  </a:cubicBezTo>
                  <a:cubicBezTo>
                    <a:pt x="112" y="361"/>
                    <a:pt x="112" y="361"/>
                    <a:pt x="112" y="361"/>
                  </a:cubicBezTo>
                  <a:cubicBezTo>
                    <a:pt x="112" y="361"/>
                    <a:pt x="105" y="371"/>
                    <a:pt x="103" y="372"/>
                  </a:cubicBezTo>
                  <a:cubicBezTo>
                    <a:pt x="101" y="373"/>
                    <a:pt x="96" y="385"/>
                    <a:pt x="96" y="385"/>
                  </a:cubicBezTo>
                  <a:cubicBezTo>
                    <a:pt x="86" y="395"/>
                    <a:pt x="86" y="395"/>
                    <a:pt x="86" y="395"/>
                  </a:cubicBezTo>
                  <a:cubicBezTo>
                    <a:pt x="85" y="405"/>
                    <a:pt x="85" y="405"/>
                    <a:pt x="85" y="405"/>
                  </a:cubicBezTo>
                  <a:cubicBezTo>
                    <a:pt x="85" y="405"/>
                    <a:pt x="81" y="409"/>
                    <a:pt x="79" y="410"/>
                  </a:cubicBezTo>
                  <a:cubicBezTo>
                    <a:pt x="77" y="411"/>
                    <a:pt x="69" y="416"/>
                    <a:pt x="69" y="416"/>
                  </a:cubicBezTo>
                  <a:cubicBezTo>
                    <a:pt x="55" y="429"/>
                    <a:pt x="55" y="429"/>
                    <a:pt x="55" y="429"/>
                  </a:cubicBezTo>
                  <a:cubicBezTo>
                    <a:pt x="55" y="429"/>
                    <a:pt x="50" y="436"/>
                    <a:pt x="49" y="440"/>
                  </a:cubicBezTo>
                  <a:cubicBezTo>
                    <a:pt x="47" y="443"/>
                    <a:pt x="47" y="449"/>
                    <a:pt x="48" y="453"/>
                  </a:cubicBezTo>
                  <a:cubicBezTo>
                    <a:pt x="49" y="456"/>
                    <a:pt x="54" y="461"/>
                    <a:pt x="54" y="461"/>
                  </a:cubicBezTo>
                  <a:cubicBezTo>
                    <a:pt x="59" y="467"/>
                    <a:pt x="59" y="467"/>
                    <a:pt x="59" y="467"/>
                  </a:cubicBezTo>
                  <a:cubicBezTo>
                    <a:pt x="60" y="474"/>
                    <a:pt x="60" y="474"/>
                    <a:pt x="60" y="474"/>
                  </a:cubicBezTo>
                  <a:cubicBezTo>
                    <a:pt x="57" y="486"/>
                    <a:pt x="57" y="486"/>
                    <a:pt x="57" y="486"/>
                  </a:cubicBezTo>
                  <a:cubicBezTo>
                    <a:pt x="46" y="506"/>
                    <a:pt x="46" y="506"/>
                    <a:pt x="46" y="506"/>
                  </a:cubicBezTo>
                  <a:cubicBezTo>
                    <a:pt x="45" y="507"/>
                    <a:pt x="45" y="507"/>
                    <a:pt x="45" y="507"/>
                  </a:cubicBezTo>
                  <a:cubicBezTo>
                    <a:pt x="45" y="507"/>
                    <a:pt x="41" y="514"/>
                    <a:pt x="40" y="516"/>
                  </a:cubicBezTo>
                  <a:cubicBezTo>
                    <a:pt x="39" y="519"/>
                    <a:pt x="41" y="523"/>
                    <a:pt x="41" y="523"/>
                  </a:cubicBezTo>
                  <a:cubicBezTo>
                    <a:pt x="0" y="683"/>
                    <a:pt x="0" y="683"/>
                    <a:pt x="0" y="683"/>
                  </a:cubicBezTo>
                  <a:cubicBezTo>
                    <a:pt x="134" y="720"/>
                    <a:pt x="282" y="757"/>
                    <a:pt x="426" y="786"/>
                  </a:cubicBezTo>
                  <a:cubicBezTo>
                    <a:pt x="476" y="529"/>
                    <a:pt x="476" y="529"/>
                    <a:pt x="476" y="529"/>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3" name="Freeform 57"/>
            <p:cNvSpPr>
              <a:spLocks/>
            </p:cNvSpPr>
            <p:nvPr/>
          </p:nvSpPr>
          <p:spPr bwMode="auto">
            <a:xfrm>
              <a:off x="7603800" y="2453905"/>
              <a:ext cx="47369" cy="37810"/>
            </a:xfrm>
            <a:custGeom>
              <a:avLst/>
              <a:gdLst>
                <a:gd name="T0" fmla="*/ 447 w 516"/>
                <a:gd name="T1" fmla="*/ 366 h 412"/>
                <a:gd name="T2" fmla="*/ 448 w 516"/>
                <a:gd name="T3" fmla="*/ 390 h 412"/>
                <a:gd name="T4" fmla="*/ 443 w 516"/>
                <a:gd name="T5" fmla="*/ 408 h 412"/>
                <a:gd name="T6" fmla="*/ 309 w 516"/>
                <a:gd name="T7" fmla="*/ 372 h 412"/>
                <a:gd name="T8" fmla="*/ 295 w 516"/>
                <a:gd name="T9" fmla="*/ 376 h 412"/>
                <a:gd name="T10" fmla="*/ 263 w 516"/>
                <a:gd name="T11" fmla="*/ 368 h 412"/>
                <a:gd name="T12" fmla="*/ 227 w 516"/>
                <a:gd name="T13" fmla="*/ 372 h 412"/>
                <a:gd name="T14" fmla="*/ 194 w 516"/>
                <a:gd name="T15" fmla="*/ 365 h 412"/>
                <a:gd name="T16" fmla="*/ 165 w 516"/>
                <a:gd name="T17" fmla="*/ 366 h 412"/>
                <a:gd name="T18" fmla="*/ 146 w 516"/>
                <a:gd name="T19" fmla="*/ 353 h 412"/>
                <a:gd name="T20" fmla="*/ 122 w 516"/>
                <a:gd name="T21" fmla="*/ 344 h 412"/>
                <a:gd name="T22" fmla="*/ 99 w 516"/>
                <a:gd name="T23" fmla="*/ 346 h 412"/>
                <a:gd name="T24" fmla="*/ 73 w 516"/>
                <a:gd name="T25" fmla="*/ 342 h 412"/>
                <a:gd name="T26" fmla="*/ 55 w 516"/>
                <a:gd name="T27" fmla="*/ 314 h 412"/>
                <a:gd name="T28" fmla="*/ 52 w 516"/>
                <a:gd name="T29" fmla="*/ 280 h 412"/>
                <a:gd name="T30" fmla="*/ 41 w 516"/>
                <a:gd name="T31" fmla="*/ 265 h 412"/>
                <a:gd name="T32" fmla="*/ 37 w 516"/>
                <a:gd name="T33" fmla="*/ 253 h 412"/>
                <a:gd name="T34" fmla="*/ 29 w 516"/>
                <a:gd name="T35" fmla="*/ 246 h 412"/>
                <a:gd name="T36" fmla="*/ 19 w 516"/>
                <a:gd name="T37" fmla="*/ 242 h 412"/>
                <a:gd name="T38" fmla="*/ 9 w 516"/>
                <a:gd name="T39" fmla="*/ 237 h 412"/>
                <a:gd name="T40" fmla="*/ 1 w 516"/>
                <a:gd name="T41" fmla="*/ 231 h 412"/>
                <a:gd name="T42" fmla="*/ 3 w 516"/>
                <a:gd name="T43" fmla="*/ 221 h 412"/>
                <a:gd name="T44" fmla="*/ 10 w 516"/>
                <a:gd name="T45" fmla="*/ 214 h 412"/>
                <a:gd name="T46" fmla="*/ 17 w 516"/>
                <a:gd name="T47" fmla="*/ 207 h 412"/>
                <a:gd name="T48" fmla="*/ 22 w 516"/>
                <a:gd name="T49" fmla="*/ 198 h 412"/>
                <a:gd name="T50" fmla="*/ 15 w 516"/>
                <a:gd name="T51" fmla="*/ 190 h 412"/>
                <a:gd name="T52" fmla="*/ 15 w 516"/>
                <a:gd name="T53" fmla="*/ 182 h 412"/>
                <a:gd name="T54" fmla="*/ 21 w 516"/>
                <a:gd name="T55" fmla="*/ 172 h 412"/>
                <a:gd name="T56" fmla="*/ 21 w 516"/>
                <a:gd name="T57" fmla="*/ 161 h 412"/>
                <a:gd name="T58" fmla="*/ 17 w 516"/>
                <a:gd name="T59" fmla="*/ 153 h 412"/>
                <a:gd name="T60" fmla="*/ 19 w 516"/>
                <a:gd name="T61" fmla="*/ 141 h 412"/>
                <a:gd name="T62" fmla="*/ 20 w 516"/>
                <a:gd name="T63" fmla="*/ 122 h 412"/>
                <a:gd name="T64" fmla="*/ 18 w 516"/>
                <a:gd name="T65" fmla="*/ 95 h 412"/>
                <a:gd name="T66" fmla="*/ 18 w 516"/>
                <a:gd name="T67" fmla="*/ 68 h 412"/>
                <a:gd name="T68" fmla="*/ 15 w 516"/>
                <a:gd name="T69" fmla="*/ 47 h 412"/>
                <a:gd name="T70" fmla="*/ 22 w 516"/>
                <a:gd name="T71" fmla="*/ 30 h 412"/>
                <a:gd name="T72" fmla="*/ 33 w 516"/>
                <a:gd name="T73" fmla="*/ 20 h 412"/>
                <a:gd name="T74" fmla="*/ 45 w 516"/>
                <a:gd name="T75" fmla="*/ 29 h 412"/>
                <a:gd name="T76" fmla="*/ 55 w 516"/>
                <a:gd name="T77" fmla="*/ 41 h 412"/>
                <a:gd name="T78" fmla="*/ 72 w 516"/>
                <a:gd name="T79" fmla="*/ 50 h 412"/>
                <a:gd name="T80" fmla="*/ 88 w 516"/>
                <a:gd name="T81" fmla="*/ 62 h 412"/>
                <a:gd name="T82" fmla="*/ 110 w 516"/>
                <a:gd name="T83" fmla="*/ 70 h 412"/>
                <a:gd name="T84" fmla="*/ 127 w 516"/>
                <a:gd name="T85" fmla="*/ 82 h 412"/>
                <a:gd name="T86" fmla="*/ 142 w 516"/>
                <a:gd name="T87" fmla="*/ 92 h 412"/>
                <a:gd name="T88" fmla="*/ 133 w 516"/>
                <a:gd name="T89" fmla="*/ 110 h 412"/>
                <a:gd name="T90" fmla="*/ 117 w 516"/>
                <a:gd name="T91" fmla="*/ 121 h 412"/>
                <a:gd name="T92" fmla="*/ 105 w 516"/>
                <a:gd name="T93" fmla="*/ 135 h 412"/>
                <a:gd name="T94" fmla="*/ 98 w 516"/>
                <a:gd name="T95" fmla="*/ 155 h 412"/>
                <a:gd name="T96" fmla="*/ 121 w 516"/>
                <a:gd name="T97" fmla="*/ 148 h 412"/>
                <a:gd name="T98" fmla="*/ 135 w 516"/>
                <a:gd name="T99" fmla="*/ 133 h 412"/>
                <a:gd name="T100" fmla="*/ 148 w 516"/>
                <a:gd name="T101" fmla="*/ 119 h 412"/>
                <a:gd name="T102" fmla="*/ 163 w 516"/>
                <a:gd name="T103" fmla="*/ 115 h 412"/>
                <a:gd name="T104" fmla="*/ 170 w 516"/>
                <a:gd name="T105" fmla="*/ 93 h 412"/>
                <a:gd name="T106" fmla="*/ 168 w 516"/>
                <a:gd name="T107" fmla="*/ 70 h 412"/>
                <a:gd name="T108" fmla="*/ 160 w 516"/>
                <a:gd name="T109" fmla="*/ 55 h 412"/>
                <a:gd name="T110" fmla="*/ 171 w 516"/>
                <a:gd name="T111" fmla="*/ 43 h 412"/>
                <a:gd name="T112" fmla="*/ 181 w 516"/>
                <a:gd name="T113" fmla="*/ 35 h 412"/>
                <a:gd name="T114" fmla="*/ 168 w 516"/>
                <a:gd name="T115" fmla="*/ 22 h 412"/>
                <a:gd name="T116" fmla="*/ 163 w 516"/>
                <a:gd name="T117" fmla="*/ 5 h 412"/>
                <a:gd name="T118" fmla="*/ 516 w 516"/>
                <a:gd name="T119" fmla="*/ 11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412">
                  <a:moveTo>
                    <a:pt x="516" y="117"/>
                  </a:moveTo>
                  <a:cubicBezTo>
                    <a:pt x="447" y="366"/>
                    <a:pt x="447" y="366"/>
                    <a:pt x="447" y="366"/>
                  </a:cubicBezTo>
                  <a:cubicBezTo>
                    <a:pt x="448" y="383"/>
                    <a:pt x="448" y="383"/>
                    <a:pt x="448" y="383"/>
                  </a:cubicBezTo>
                  <a:cubicBezTo>
                    <a:pt x="448" y="390"/>
                    <a:pt x="448" y="390"/>
                    <a:pt x="448" y="390"/>
                  </a:cubicBezTo>
                  <a:cubicBezTo>
                    <a:pt x="443" y="398"/>
                    <a:pt x="443" y="398"/>
                    <a:pt x="443" y="398"/>
                  </a:cubicBezTo>
                  <a:cubicBezTo>
                    <a:pt x="443" y="408"/>
                    <a:pt x="443" y="408"/>
                    <a:pt x="443" y="408"/>
                  </a:cubicBezTo>
                  <a:cubicBezTo>
                    <a:pt x="444" y="412"/>
                    <a:pt x="444" y="412"/>
                    <a:pt x="444" y="412"/>
                  </a:cubicBezTo>
                  <a:cubicBezTo>
                    <a:pt x="393" y="401"/>
                    <a:pt x="309" y="372"/>
                    <a:pt x="309" y="372"/>
                  </a:cubicBezTo>
                  <a:cubicBezTo>
                    <a:pt x="303" y="377"/>
                    <a:pt x="303" y="377"/>
                    <a:pt x="303" y="377"/>
                  </a:cubicBezTo>
                  <a:cubicBezTo>
                    <a:pt x="295" y="376"/>
                    <a:pt x="295" y="376"/>
                    <a:pt x="295" y="376"/>
                  </a:cubicBezTo>
                  <a:cubicBezTo>
                    <a:pt x="295" y="376"/>
                    <a:pt x="277" y="374"/>
                    <a:pt x="274" y="372"/>
                  </a:cubicBezTo>
                  <a:cubicBezTo>
                    <a:pt x="270" y="370"/>
                    <a:pt x="263" y="368"/>
                    <a:pt x="263" y="368"/>
                  </a:cubicBezTo>
                  <a:cubicBezTo>
                    <a:pt x="245" y="368"/>
                    <a:pt x="245" y="368"/>
                    <a:pt x="245" y="368"/>
                  </a:cubicBezTo>
                  <a:cubicBezTo>
                    <a:pt x="245" y="368"/>
                    <a:pt x="230" y="372"/>
                    <a:pt x="227" y="372"/>
                  </a:cubicBezTo>
                  <a:cubicBezTo>
                    <a:pt x="225" y="373"/>
                    <a:pt x="216" y="374"/>
                    <a:pt x="212" y="373"/>
                  </a:cubicBezTo>
                  <a:cubicBezTo>
                    <a:pt x="207" y="372"/>
                    <a:pt x="194" y="365"/>
                    <a:pt x="194" y="365"/>
                  </a:cubicBezTo>
                  <a:cubicBezTo>
                    <a:pt x="194" y="365"/>
                    <a:pt x="182" y="362"/>
                    <a:pt x="179" y="362"/>
                  </a:cubicBezTo>
                  <a:cubicBezTo>
                    <a:pt x="177" y="362"/>
                    <a:pt x="165" y="366"/>
                    <a:pt x="165" y="366"/>
                  </a:cubicBezTo>
                  <a:cubicBezTo>
                    <a:pt x="153" y="364"/>
                    <a:pt x="153" y="364"/>
                    <a:pt x="153" y="364"/>
                  </a:cubicBezTo>
                  <a:cubicBezTo>
                    <a:pt x="146" y="353"/>
                    <a:pt x="146" y="353"/>
                    <a:pt x="146" y="353"/>
                  </a:cubicBezTo>
                  <a:cubicBezTo>
                    <a:pt x="146" y="353"/>
                    <a:pt x="138" y="351"/>
                    <a:pt x="130" y="346"/>
                  </a:cubicBezTo>
                  <a:cubicBezTo>
                    <a:pt x="121" y="341"/>
                    <a:pt x="122" y="344"/>
                    <a:pt x="122" y="344"/>
                  </a:cubicBezTo>
                  <a:cubicBezTo>
                    <a:pt x="110" y="344"/>
                    <a:pt x="110" y="344"/>
                    <a:pt x="110" y="344"/>
                  </a:cubicBezTo>
                  <a:cubicBezTo>
                    <a:pt x="99" y="346"/>
                    <a:pt x="99" y="346"/>
                    <a:pt x="99" y="346"/>
                  </a:cubicBezTo>
                  <a:cubicBezTo>
                    <a:pt x="87" y="346"/>
                    <a:pt x="87" y="346"/>
                    <a:pt x="87" y="346"/>
                  </a:cubicBezTo>
                  <a:cubicBezTo>
                    <a:pt x="73" y="342"/>
                    <a:pt x="73" y="342"/>
                    <a:pt x="73" y="342"/>
                  </a:cubicBezTo>
                  <a:cubicBezTo>
                    <a:pt x="73" y="342"/>
                    <a:pt x="59" y="334"/>
                    <a:pt x="57" y="327"/>
                  </a:cubicBezTo>
                  <a:cubicBezTo>
                    <a:pt x="54" y="321"/>
                    <a:pt x="55" y="314"/>
                    <a:pt x="55" y="314"/>
                  </a:cubicBezTo>
                  <a:cubicBezTo>
                    <a:pt x="54" y="292"/>
                    <a:pt x="54" y="292"/>
                    <a:pt x="54" y="292"/>
                  </a:cubicBezTo>
                  <a:cubicBezTo>
                    <a:pt x="54" y="292"/>
                    <a:pt x="52" y="282"/>
                    <a:pt x="52" y="280"/>
                  </a:cubicBezTo>
                  <a:cubicBezTo>
                    <a:pt x="52" y="278"/>
                    <a:pt x="47" y="270"/>
                    <a:pt x="47" y="270"/>
                  </a:cubicBezTo>
                  <a:cubicBezTo>
                    <a:pt x="41" y="265"/>
                    <a:pt x="41" y="265"/>
                    <a:pt x="41" y="265"/>
                  </a:cubicBezTo>
                  <a:cubicBezTo>
                    <a:pt x="41" y="263"/>
                    <a:pt x="40" y="260"/>
                    <a:pt x="39" y="258"/>
                  </a:cubicBezTo>
                  <a:cubicBezTo>
                    <a:pt x="38" y="256"/>
                    <a:pt x="38" y="254"/>
                    <a:pt x="37" y="253"/>
                  </a:cubicBezTo>
                  <a:cubicBezTo>
                    <a:pt x="36" y="251"/>
                    <a:pt x="35" y="250"/>
                    <a:pt x="34" y="249"/>
                  </a:cubicBezTo>
                  <a:cubicBezTo>
                    <a:pt x="32" y="248"/>
                    <a:pt x="30" y="247"/>
                    <a:pt x="29" y="246"/>
                  </a:cubicBezTo>
                  <a:cubicBezTo>
                    <a:pt x="28" y="246"/>
                    <a:pt x="26" y="244"/>
                    <a:pt x="25" y="243"/>
                  </a:cubicBezTo>
                  <a:cubicBezTo>
                    <a:pt x="24" y="243"/>
                    <a:pt x="20" y="242"/>
                    <a:pt x="19" y="242"/>
                  </a:cubicBezTo>
                  <a:cubicBezTo>
                    <a:pt x="16" y="241"/>
                    <a:pt x="15" y="240"/>
                    <a:pt x="13" y="240"/>
                  </a:cubicBezTo>
                  <a:cubicBezTo>
                    <a:pt x="11" y="239"/>
                    <a:pt x="10" y="238"/>
                    <a:pt x="9" y="237"/>
                  </a:cubicBezTo>
                  <a:cubicBezTo>
                    <a:pt x="7" y="236"/>
                    <a:pt x="6" y="235"/>
                    <a:pt x="4" y="235"/>
                  </a:cubicBezTo>
                  <a:cubicBezTo>
                    <a:pt x="3" y="234"/>
                    <a:pt x="2" y="232"/>
                    <a:pt x="1" y="231"/>
                  </a:cubicBezTo>
                  <a:cubicBezTo>
                    <a:pt x="0" y="230"/>
                    <a:pt x="1" y="228"/>
                    <a:pt x="1" y="226"/>
                  </a:cubicBezTo>
                  <a:cubicBezTo>
                    <a:pt x="1" y="225"/>
                    <a:pt x="2" y="223"/>
                    <a:pt x="3" y="221"/>
                  </a:cubicBezTo>
                  <a:cubicBezTo>
                    <a:pt x="3" y="219"/>
                    <a:pt x="4" y="218"/>
                    <a:pt x="6" y="217"/>
                  </a:cubicBezTo>
                  <a:cubicBezTo>
                    <a:pt x="8" y="216"/>
                    <a:pt x="9" y="217"/>
                    <a:pt x="10" y="214"/>
                  </a:cubicBezTo>
                  <a:cubicBezTo>
                    <a:pt x="11" y="212"/>
                    <a:pt x="11" y="211"/>
                    <a:pt x="13" y="210"/>
                  </a:cubicBezTo>
                  <a:cubicBezTo>
                    <a:pt x="13" y="209"/>
                    <a:pt x="16" y="208"/>
                    <a:pt x="17" y="207"/>
                  </a:cubicBezTo>
                  <a:cubicBezTo>
                    <a:pt x="19" y="206"/>
                    <a:pt x="21" y="206"/>
                    <a:pt x="23" y="203"/>
                  </a:cubicBezTo>
                  <a:cubicBezTo>
                    <a:pt x="24" y="202"/>
                    <a:pt x="23" y="200"/>
                    <a:pt x="22" y="198"/>
                  </a:cubicBezTo>
                  <a:cubicBezTo>
                    <a:pt x="21" y="196"/>
                    <a:pt x="20" y="195"/>
                    <a:pt x="18" y="193"/>
                  </a:cubicBezTo>
                  <a:cubicBezTo>
                    <a:pt x="17" y="192"/>
                    <a:pt x="16" y="191"/>
                    <a:pt x="15" y="190"/>
                  </a:cubicBezTo>
                  <a:cubicBezTo>
                    <a:pt x="14" y="189"/>
                    <a:pt x="14" y="189"/>
                    <a:pt x="14" y="186"/>
                  </a:cubicBezTo>
                  <a:cubicBezTo>
                    <a:pt x="14" y="184"/>
                    <a:pt x="13" y="183"/>
                    <a:pt x="15" y="182"/>
                  </a:cubicBezTo>
                  <a:cubicBezTo>
                    <a:pt x="16" y="181"/>
                    <a:pt x="16" y="179"/>
                    <a:pt x="17" y="177"/>
                  </a:cubicBezTo>
                  <a:cubicBezTo>
                    <a:pt x="17" y="176"/>
                    <a:pt x="20" y="174"/>
                    <a:pt x="21" y="172"/>
                  </a:cubicBezTo>
                  <a:cubicBezTo>
                    <a:pt x="22" y="170"/>
                    <a:pt x="22" y="169"/>
                    <a:pt x="23" y="166"/>
                  </a:cubicBezTo>
                  <a:cubicBezTo>
                    <a:pt x="23" y="164"/>
                    <a:pt x="22" y="162"/>
                    <a:pt x="21" y="161"/>
                  </a:cubicBezTo>
                  <a:cubicBezTo>
                    <a:pt x="20" y="160"/>
                    <a:pt x="19" y="159"/>
                    <a:pt x="18" y="158"/>
                  </a:cubicBezTo>
                  <a:cubicBezTo>
                    <a:pt x="17" y="158"/>
                    <a:pt x="17" y="154"/>
                    <a:pt x="17" y="153"/>
                  </a:cubicBezTo>
                  <a:cubicBezTo>
                    <a:pt x="17" y="153"/>
                    <a:pt x="16" y="153"/>
                    <a:pt x="16" y="152"/>
                  </a:cubicBezTo>
                  <a:cubicBezTo>
                    <a:pt x="15" y="149"/>
                    <a:pt x="18" y="143"/>
                    <a:pt x="19" y="141"/>
                  </a:cubicBezTo>
                  <a:cubicBezTo>
                    <a:pt x="20" y="138"/>
                    <a:pt x="21" y="135"/>
                    <a:pt x="20" y="132"/>
                  </a:cubicBezTo>
                  <a:cubicBezTo>
                    <a:pt x="20" y="129"/>
                    <a:pt x="20" y="125"/>
                    <a:pt x="20" y="122"/>
                  </a:cubicBezTo>
                  <a:cubicBezTo>
                    <a:pt x="20" y="118"/>
                    <a:pt x="20" y="114"/>
                    <a:pt x="19" y="112"/>
                  </a:cubicBezTo>
                  <a:cubicBezTo>
                    <a:pt x="18" y="107"/>
                    <a:pt x="18" y="99"/>
                    <a:pt x="18" y="95"/>
                  </a:cubicBezTo>
                  <a:cubicBezTo>
                    <a:pt x="18" y="90"/>
                    <a:pt x="18" y="85"/>
                    <a:pt x="18" y="80"/>
                  </a:cubicBezTo>
                  <a:cubicBezTo>
                    <a:pt x="18" y="76"/>
                    <a:pt x="19" y="72"/>
                    <a:pt x="18" y="68"/>
                  </a:cubicBezTo>
                  <a:cubicBezTo>
                    <a:pt x="18" y="65"/>
                    <a:pt x="17" y="61"/>
                    <a:pt x="16" y="59"/>
                  </a:cubicBezTo>
                  <a:cubicBezTo>
                    <a:pt x="15" y="55"/>
                    <a:pt x="15" y="51"/>
                    <a:pt x="15" y="47"/>
                  </a:cubicBezTo>
                  <a:cubicBezTo>
                    <a:pt x="15" y="44"/>
                    <a:pt x="16" y="40"/>
                    <a:pt x="17" y="37"/>
                  </a:cubicBezTo>
                  <a:cubicBezTo>
                    <a:pt x="18" y="34"/>
                    <a:pt x="20" y="32"/>
                    <a:pt x="22" y="30"/>
                  </a:cubicBezTo>
                  <a:cubicBezTo>
                    <a:pt x="24" y="27"/>
                    <a:pt x="24" y="25"/>
                    <a:pt x="28" y="25"/>
                  </a:cubicBezTo>
                  <a:cubicBezTo>
                    <a:pt x="30" y="24"/>
                    <a:pt x="32" y="21"/>
                    <a:pt x="33" y="20"/>
                  </a:cubicBezTo>
                  <a:cubicBezTo>
                    <a:pt x="35" y="17"/>
                    <a:pt x="40" y="20"/>
                    <a:pt x="42" y="20"/>
                  </a:cubicBezTo>
                  <a:cubicBezTo>
                    <a:pt x="45" y="22"/>
                    <a:pt x="45" y="25"/>
                    <a:pt x="45" y="29"/>
                  </a:cubicBezTo>
                  <a:cubicBezTo>
                    <a:pt x="45" y="32"/>
                    <a:pt x="48" y="34"/>
                    <a:pt x="48" y="37"/>
                  </a:cubicBezTo>
                  <a:cubicBezTo>
                    <a:pt x="49" y="39"/>
                    <a:pt x="53" y="40"/>
                    <a:pt x="55" y="41"/>
                  </a:cubicBezTo>
                  <a:cubicBezTo>
                    <a:pt x="57" y="41"/>
                    <a:pt x="61" y="45"/>
                    <a:pt x="65" y="46"/>
                  </a:cubicBezTo>
                  <a:cubicBezTo>
                    <a:pt x="67" y="46"/>
                    <a:pt x="70" y="48"/>
                    <a:pt x="72" y="50"/>
                  </a:cubicBezTo>
                  <a:cubicBezTo>
                    <a:pt x="75" y="51"/>
                    <a:pt x="77" y="53"/>
                    <a:pt x="80" y="56"/>
                  </a:cubicBezTo>
                  <a:cubicBezTo>
                    <a:pt x="82" y="59"/>
                    <a:pt x="85" y="60"/>
                    <a:pt x="88" y="62"/>
                  </a:cubicBezTo>
                  <a:cubicBezTo>
                    <a:pt x="90" y="64"/>
                    <a:pt x="98" y="65"/>
                    <a:pt x="102" y="65"/>
                  </a:cubicBezTo>
                  <a:cubicBezTo>
                    <a:pt x="105" y="65"/>
                    <a:pt x="108" y="68"/>
                    <a:pt x="110" y="70"/>
                  </a:cubicBezTo>
                  <a:cubicBezTo>
                    <a:pt x="112" y="72"/>
                    <a:pt x="116" y="74"/>
                    <a:pt x="118" y="76"/>
                  </a:cubicBezTo>
                  <a:cubicBezTo>
                    <a:pt x="121" y="79"/>
                    <a:pt x="125" y="81"/>
                    <a:pt x="127" y="82"/>
                  </a:cubicBezTo>
                  <a:cubicBezTo>
                    <a:pt x="130" y="83"/>
                    <a:pt x="132" y="84"/>
                    <a:pt x="135" y="86"/>
                  </a:cubicBezTo>
                  <a:cubicBezTo>
                    <a:pt x="138" y="88"/>
                    <a:pt x="140" y="89"/>
                    <a:pt x="142" y="92"/>
                  </a:cubicBezTo>
                  <a:cubicBezTo>
                    <a:pt x="145" y="95"/>
                    <a:pt x="142" y="99"/>
                    <a:pt x="140" y="102"/>
                  </a:cubicBezTo>
                  <a:cubicBezTo>
                    <a:pt x="136" y="105"/>
                    <a:pt x="136" y="107"/>
                    <a:pt x="133" y="110"/>
                  </a:cubicBezTo>
                  <a:cubicBezTo>
                    <a:pt x="130" y="112"/>
                    <a:pt x="127" y="114"/>
                    <a:pt x="124" y="115"/>
                  </a:cubicBezTo>
                  <a:cubicBezTo>
                    <a:pt x="121" y="116"/>
                    <a:pt x="118" y="120"/>
                    <a:pt x="117" y="121"/>
                  </a:cubicBezTo>
                  <a:cubicBezTo>
                    <a:pt x="115" y="122"/>
                    <a:pt x="113" y="127"/>
                    <a:pt x="113" y="129"/>
                  </a:cubicBezTo>
                  <a:cubicBezTo>
                    <a:pt x="112" y="131"/>
                    <a:pt x="106" y="134"/>
                    <a:pt x="105" y="135"/>
                  </a:cubicBezTo>
                  <a:cubicBezTo>
                    <a:pt x="102" y="138"/>
                    <a:pt x="97" y="143"/>
                    <a:pt x="96" y="147"/>
                  </a:cubicBezTo>
                  <a:cubicBezTo>
                    <a:pt x="95" y="151"/>
                    <a:pt x="96" y="153"/>
                    <a:pt x="98" y="155"/>
                  </a:cubicBezTo>
                  <a:cubicBezTo>
                    <a:pt x="102" y="159"/>
                    <a:pt x="108" y="154"/>
                    <a:pt x="110" y="152"/>
                  </a:cubicBezTo>
                  <a:cubicBezTo>
                    <a:pt x="114" y="150"/>
                    <a:pt x="117" y="150"/>
                    <a:pt x="121" y="148"/>
                  </a:cubicBezTo>
                  <a:cubicBezTo>
                    <a:pt x="124" y="147"/>
                    <a:pt x="125" y="143"/>
                    <a:pt x="128" y="141"/>
                  </a:cubicBezTo>
                  <a:cubicBezTo>
                    <a:pt x="130" y="138"/>
                    <a:pt x="133" y="136"/>
                    <a:pt x="135" y="133"/>
                  </a:cubicBezTo>
                  <a:cubicBezTo>
                    <a:pt x="138" y="130"/>
                    <a:pt x="139" y="127"/>
                    <a:pt x="143" y="124"/>
                  </a:cubicBezTo>
                  <a:cubicBezTo>
                    <a:pt x="146" y="121"/>
                    <a:pt x="146" y="119"/>
                    <a:pt x="148" y="119"/>
                  </a:cubicBezTo>
                  <a:cubicBezTo>
                    <a:pt x="150" y="118"/>
                    <a:pt x="153" y="123"/>
                    <a:pt x="156" y="122"/>
                  </a:cubicBezTo>
                  <a:cubicBezTo>
                    <a:pt x="159" y="122"/>
                    <a:pt x="160" y="118"/>
                    <a:pt x="163" y="115"/>
                  </a:cubicBezTo>
                  <a:cubicBezTo>
                    <a:pt x="165" y="112"/>
                    <a:pt x="166" y="110"/>
                    <a:pt x="167" y="105"/>
                  </a:cubicBezTo>
                  <a:cubicBezTo>
                    <a:pt x="168" y="101"/>
                    <a:pt x="170" y="98"/>
                    <a:pt x="170" y="93"/>
                  </a:cubicBezTo>
                  <a:cubicBezTo>
                    <a:pt x="170" y="88"/>
                    <a:pt x="170" y="83"/>
                    <a:pt x="170" y="78"/>
                  </a:cubicBezTo>
                  <a:cubicBezTo>
                    <a:pt x="170" y="74"/>
                    <a:pt x="169" y="72"/>
                    <a:pt x="168" y="70"/>
                  </a:cubicBezTo>
                  <a:cubicBezTo>
                    <a:pt x="167" y="65"/>
                    <a:pt x="166" y="65"/>
                    <a:pt x="164" y="62"/>
                  </a:cubicBezTo>
                  <a:cubicBezTo>
                    <a:pt x="162" y="60"/>
                    <a:pt x="160" y="58"/>
                    <a:pt x="160" y="55"/>
                  </a:cubicBezTo>
                  <a:cubicBezTo>
                    <a:pt x="159" y="51"/>
                    <a:pt x="162" y="50"/>
                    <a:pt x="165" y="48"/>
                  </a:cubicBezTo>
                  <a:cubicBezTo>
                    <a:pt x="167" y="46"/>
                    <a:pt x="169" y="45"/>
                    <a:pt x="171" y="43"/>
                  </a:cubicBezTo>
                  <a:cubicBezTo>
                    <a:pt x="172" y="42"/>
                    <a:pt x="180" y="42"/>
                    <a:pt x="181" y="42"/>
                  </a:cubicBezTo>
                  <a:cubicBezTo>
                    <a:pt x="185" y="41"/>
                    <a:pt x="182" y="37"/>
                    <a:pt x="181" y="35"/>
                  </a:cubicBezTo>
                  <a:cubicBezTo>
                    <a:pt x="180" y="32"/>
                    <a:pt x="175" y="32"/>
                    <a:pt x="173" y="30"/>
                  </a:cubicBezTo>
                  <a:cubicBezTo>
                    <a:pt x="171" y="28"/>
                    <a:pt x="169" y="24"/>
                    <a:pt x="168" y="22"/>
                  </a:cubicBezTo>
                  <a:cubicBezTo>
                    <a:pt x="167" y="18"/>
                    <a:pt x="166" y="17"/>
                    <a:pt x="166" y="12"/>
                  </a:cubicBezTo>
                  <a:cubicBezTo>
                    <a:pt x="166" y="8"/>
                    <a:pt x="164" y="8"/>
                    <a:pt x="163" y="5"/>
                  </a:cubicBezTo>
                  <a:cubicBezTo>
                    <a:pt x="163" y="3"/>
                    <a:pt x="166" y="2"/>
                    <a:pt x="165" y="0"/>
                  </a:cubicBezTo>
                  <a:cubicBezTo>
                    <a:pt x="201" y="15"/>
                    <a:pt x="322" y="63"/>
                    <a:pt x="516" y="118"/>
                  </a:cubicBezTo>
                </a:path>
              </a:pathLst>
            </a:custGeom>
            <a:grpFill/>
            <a:ln w="3175">
              <a:solidFill>
                <a:schemeClr val="accent1"/>
              </a:solid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4" name="Freeform 58"/>
            <p:cNvSpPr>
              <a:spLocks/>
            </p:cNvSpPr>
            <p:nvPr/>
          </p:nvSpPr>
          <p:spPr bwMode="auto">
            <a:xfrm>
              <a:off x="7603800" y="2453905"/>
              <a:ext cx="47369" cy="37810"/>
            </a:xfrm>
            <a:custGeom>
              <a:avLst/>
              <a:gdLst>
                <a:gd name="T0" fmla="*/ 447 w 516"/>
                <a:gd name="T1" fmla="*/ 366 h 412"/>
                <a:gd name="T2" fmla="*/ 448 w 516"/>
                <a:gd name="T3" fmla="*/ 390 h 412"/>
                <a:gd name="T4" fmla="*/ 443 w 516"/>
                <a:gd name="T5" fmla="*/ 408 h 412"/>
                <a:gd name="T6" fmla="*/ 309 w 516"/>
                <a:gd name="T7" fmla="*/ 372 h 412"/>
                <a:gd name="T8" fmla="*/ 295 w 516"/>
                <a:gd name="T9" fmla="*/ 376 h 412"/>
                <a:gd name="T10" fmla="*/ 263 w 516"/>
                <a:gd name="T11" fmla="*/ 368 h 412"/>
                <a:gd name="T12" fmla="*/ 227 w 516"/>
                <a:gd name="T13" fmla="*/ 372 h 412"/>
                <a:gd name="T14" fmla="*/ 194 w 516"/>
                <a:gd name="T15" fmla="*/ 365 h 412"/>
                <a:gd name="T16" fmla="*/ 165 w 516"/>
                <a:gd name="T17" fmla="*/ 366 h 412"/>
                <a:gd name="T18" fmla="*/ 146 w 516"/>
                <a:gd name="T19" fmla="*/ 353 h 412"/>
                <a:gd name="T20" fmla="*/ 122 w 516"/>
                <a:gd name="T21" fmla="*/ 344 h 412"/>
                <a:gd name="T22" fmla="*/ 99 w 516"/>
                <a:gd name="T23" fmla="*/ 346 h 412"/>
                <a:gd name="T24" fmla="*/ 73 w 516"/>
                <a:gd name="T25" fmla="*/ 342 h 412"/>
                <a:gd name="T26" fmla="*/ 55 w 516"/>
                <a:gd name="T27" fmla="*/ 314 h 412"/>
                <a:gd name="T28" fmla="*/ 52 w 516"/>
                <a:gd name="T29" fmla="*/ 280 h 412"/>
                <a:gd name="T30" fmla="*/ 41 w 516"/>
                <a:gd name="T31" fmla="*/ 265 h 412"/>
                <a:gd name="T32" fmla="*/ 37 w 516"/>
                <a:gd name="T33" fmla="*/ 253 h 412"/>
                <a:gd name="T34" fmla="*/ 29 w 516"/>
                <a:gd name="T35" fmla="*/ 246 h 412"/>
                <a:gd name="T36" fmla="*/ 19 w 516"/>
                <a:gd name="T37" fmla="*/ 242 h 412"/>
                <a:gd name="T38" fmla="*/ 9 w 516"/>
                <a:gd name="T39" fmla="*/ 237 h 412"/>
                <a:gd name="T40" fmla="*/ 1 w 516"/>
                <a:gd name="T41" fmla="*/ 231 h 412"/>
                <a:gd name="T42" fmla="*/ 3 w 516"/>
                <a:gd name="T43" fmla="*/ 221 h 412"/>
                <a:gd name="T44" fmla="*/ 10 w 516"/>
                <a:gd name="T45" fmla="*/ 214 h 412"/>
                <a:gd name="T46" fmla="*/ 17 w 516"/>
                <a:gd name="T47" fmla="*/ 207 h 412"/>
                <a:gd name="T48" fmla="*/ 22 w 516"/>
                <a:gd name="T49" fmla="*/ 198 h 412"/>
                <a:gd name="T50" fmla="*/ 15 w 516"/>
                <a:gd name="T51" fmla="*/ 190 h 412"/>
                <a:gd name="T52" fmla="*/ 15 w 516"/>
                <a:gd name="T53" fmla="*/ 182 h 412"/>
                <a:gd name="T54" fmla="*/ 21 w 516"/>
                <a:gd name="T55" fmla="*/ 172 h 412"/>
                <a:gd name="T56" fmla="*/ 21 w 516"/>
                <a:gd name="T57" fmla="*/ 161 h 412"/>
                <a:gd name="T58" fmla="*/ 17 w 516"/>
                <a:gd name="T59" fmla="*/ 153 h 412"/>
                <a:gd name="T60" fmla="*/ 19 w 516"/>
                <a:gd name="T61" fmla="*/ 141 h 412"/>
                <a:gd name="T62" fmla="*/ 20 w 516"/>
                <a:gd name="T63" fmla="*/ 122 h 412"/>
                <a:gd name="T64" fmla="*/ 18 w 516"/>
                <a:gd name="T65" fmla="*/ 95 h 412"/>
                <a:gd name="T66" fmla="*/ 18 w 516"/>
                <a:gd name="T67" fmla="*/ 68 h 412"/>
                <a:gd name="T68" fmla="*/ 15 w 516"/>
                <a:gd name="T69" fmla="*/ 47 h 412"/>
                <a:gd name="T70" fmla="*/ 22 w 516"/>
                <a:gd name="T71" fmla="*/ 30 h 412"/>
                <a:gd name="T72" fmla="*/ 33 w 516"/>
                <a:gd name="T73" fmla="*/ 20 h 412"/>
                <a:gd name="T74" fmla="*/ 45 w 516"/>
                <a:gd name="T75" fmla="*/ 29 h 412"/>
                <a:gd name="T76" fmla="*/ 55 w 516"/>
                <a:gd name="T77" fmla="*/ 41 h 412"/>
                <a:gd name="T78" fmla="*/ 72 w 516"/>
                <a:gd name="T79" fmla="*/ 50 h 412"/>
                <a:gd name="T80" fmla="*/ 88 w 516"/>
                <a:gd name="T81" fmla="*/ 62 h 412"/>
                <a:gd name="T82" fmla="*/ 110 w 516"/>
                <a:gd name="T83" fmla="*/ 70 h 412"/>
                <a:gd name="T84" fmla="*/ 127 w 516"/>
                <a:gd name="T85" fmla="*/ 82 h 412"/>
                <a:gd name="T86" fmla="*/ 142 w 516"/>
                <a:gd name="T87" fmla="*/ 92 h 412"/>
                <a:gd name="T88" fmla="*/ 133 w 516"/>
                <a:gd name="T89" fmla="*/ 110 h 412"/>
                <a:gd name="T90" fmla="*/ 117 w 516"/>
                <a:gd name="T91" fmla="*/ 121 h 412"/>
                <a:gd name="T92" fmla="*/ 105 w 516"/>
                <a:gd name="T93" fmla="*/ 135 h 412"/>
                <a:gd name="T94" fmla="*/ 98 w 516"/>
                <a:gd name="T95" fmla="*/ 155 h 412"/>
                <a:gd name="T96" fmla="*/ 121 w 516"/>
                <a:gd name="T97" fmla="*/ 148 h 412"/>
                <a:gd name="T98" fmla="*/ 135 w 516"/>
                <a:gd name="T99" fmla="*/ 133 h 412"/>
                <a:gd name="T100" fmla="*/ 148 w 516"/>
                <a:gd name="T101" fmla="*/ 119 h 412"/>
                <a:gd name="T102" fmla="*/ 163 w 516"/>
                <a:gd name="T103" fmla="*/ 115 h 412"/>
                <a:gd name="T104" fmla="*/ 170 w 516"/>
                <a:gd name="T105" fmla="*/ 93 h 412"/>
                <a:gd name="T106" fmla="*/ 168 w 516"/>
                <a:gd name="T107" fmla="*/ 70 h 412"/>
                <a:gd name="T108" fmla="*/ 160 w 516"/>
                <a:gd name="T109" fmla="*/ 55 h 412"/>
                <a:gd name="T110" fmla="*/ 171 w 516"/>
                <a:gd name="T111" fmla="*/ 43 h 412"/>
                <a:gd name="T112" fmla="*/ 181 w 516"/>
                <a:gd name="T113" fmla="*/ 35 h 412"/>
                <a:gd name="T114" fmla="*/ 168 w 516"/>
                <a:gd name="T115" fmla="*/ 22 h 412"/>
                <a:gd name="T116" fmla="*/ 163 w 516"/>
                <a:gd name="T117" fmla="*/ 5 h 412"/>
                <a:gd name="T118" fmla="*/ 516 w 516"/>
                <a:gd name="T119" fmla="*/ 11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412">
                  <a:moveTo>
                    <a:pt x="516" y="117"/>
                  </a:moveTo>
                  <a:cubicBezTo>
                    <a:pt x="447" y="366"/>
                    <a:pt x="447" y="366"/>
                    <a:pt x="447" y="366"/>
                  </a:cubicBezTo>
                  <a:cubicBezTo>
                    <a:pt x="448" y="383"/>
                    <a:pt x="448" y="383"/>
                    <a:pt x="448" y="383"/>
                  </a:cubicBezTo>
                  <a:cubicBezTo>
                    <a:pt x="448" y="390"/>
                    <a:pt x="448" y="390"/>
                    <a:pt x="448" y="390"/>
                  </a:cubicBezTo>
                  <a:cubicBezTo>
                    <a:pt x="443" y="398"/>
                    <a:pt x="443" y="398"/>
                    <a:pt x="443" y="398"/>
                  </a:cubicBezTo>
                  <a:cubicBezTo>
                    <a:pt x="443" y="408"/>
                    <a:pt x="443" y="408"/>
                    <a:pt x="443" y="408"/>
                  </a:cubicBezTo>
                  <a:cubicBezTo>
                    <a:pt x="444" y="412"/>
                    <a:pt x="444" y="412"/>
                    <a:pt x="444" y="412"/>
                  </a:cubicBezTo>
                  <a:cubicBezTo>
                    <a:pt x="393" y="401"/>
                    <a:pt x="309" y="372"/>
                    <a:pt x="309" y="372"/>
                  </a:cubicBezTo>
                  <a:cubicBezTo>
                    <a:pt x="303" y="377"/>
                    <a:pt x="303" y="377"/>
                    <a:pt x="303" y="377"/>
                  </a:cubicBezTo>
                  <a:cubicBezTo>
                    <a:pt x="295" y="376"/>
                    <a:pt x="295" y="376"/>
                    <a:pt x="295" y="376"/>
                  </a:cubicBezTo>
                  <a:cubicBezTo>
                    <a:pt x="295" y="376"/>
                    <a:pt x="277" y="374"/>
                    <a:pt x="274" y="372"/>
                  </a:cubicBezTo>
                  <a:cubicBezTo>
                    <a:pt x="270" y="370"/>
                    <a:pt x="263" y="368"/>
                    <a:pt x="263" y="368"/>
                  </a:cubicBezTo>
                  <a:cubicBezTo>
                    <a:pt x="245" y="368"/>
                    <a:pt x="245" y="368"/>
                    <a:pt x="245" y="368"/>
                  </a:cubicBezTo>
                  <a:cubicBezTo>
                    <a:pt x="245" y="368"/>
                    <a:pt x="230" y="372"/>
                    <a:pt x="227" y="372"/>
                  </a:cubicBezTo>
                  <a:cubicBezTo>
                    <a:pt x="225" y="373"/>
                    <a:pt x="216" y="374"/>
                    <a:pt x="212" y="373"/>
                  </a:cubicBezTo>
                  <a:cubicBezTo>
                    <a:pt x="207" y="372"/>
                    <a:pt x="194" y="365"/>
                    <a:pt x="194" y="365"/>
                  </a:cubicBezTo>
                  <a:cubicBezTo>
                    <a:pt x="194" y="365"/>
                    <a:pt x="182" y="362"/>
                    <a:pt x="179" y="362"/>
                  </a:cubicBezTo>
                  <a:cubicBezTo>
                    <a:pt x="177" y="362"/>
                    <a:pt x="165" y="366"/>
                    <a:pt x="165" y="366"/>
                  </a:cubicBezTo>
                  <a:cubicBezTo>
                    <a:pt x="153" y="364"/>
                    <a:pt x="153" y="364"/>
                    <a:pt x="153" y="364"/>
                  </a:cubicBezTo>
                  <a:cubicBezTo>
                    <a:pt x="146" y="353"/>
                    <a:pt x="146" y="353"/>
                    <a:pt x="146" y="353"/>
                  </a:cubicBezTo>
                  <a:cubicBezTo>
                    <a:pt x="146" y="353"/>
                    <a:pt x="138" y="351"/>
                    <a:pt x="130" y="346"/>
                  </a:cubicBezTo>
                  <a:cubicBezTo>
                    <a:pt x="121" y="341"/>
                    <a:pt x="122" y="344"/>
                    <a:pt x="122" y="344"/>
                  </a:cubicBezTo>
                  <a:cubicBezTo>
                    <a:pt x="110" y="344"/>
                    <a:pt x="110" y="344"/>
                    <a:pt x="110" y="344"/>
                  </a:cubicBezTo>
                  <a:cubicBezTo>
                    <a:pt x="99" y="346"/>
                    <a:pt x="99" y="346"/>
                    <a:pt x="99" y="346"/>
                  </a:cubicBezTo>
                  <a:cubicBezTo>
                    <a:pt x="87" y="346"/>
                    <a:pt x="87" y="346"/>
                    <a:pt x="87" y="346"/>
                  </a:cubicBezTo>
                  <a:cubicBezTo>
                    <a:pt x="73" y="342"/>
                    <a:pt x="73" y="342"/>
                    <a:pt x="73" y="342"/>
                  </a:cubicBezTo>
                  <a:cubicBezTo>
                    <a:pt x="73" y="342"/>
                    <a:pt x="59" y="334"/>
                    <a:pt x="57" y="327"/>
                  </a:cubicBezTo>
                  <a:cubicBezTo>
                    <a:pt x="54" y="321"/>
                    <a:pt x="55" y="314"/>
                    <a:pt x="55" y="314"/>
                  </a:cubicBezTo>
                  <a:cubicBezTo>
                    <a:pt x="54" y="292"/>
                    <a:pt x="54" y="292"/>
                    <a:pt x="54" y="292"/>
                  </a:cubicBezTo>
                  <a:cubicBezTo>
                    <a:pt x="54" y="292"/>
                    <a:pt x="52" y="282"/>
                    <a:pt x="52" y="280"/>
                  </a:cubicBezTo>
                  <a:cubicBezTo>
                    <a:pt x="52" y="278"/>
                    <a:pt x="47" y="270"/>
                    <a:pt x="47" y="270"/>
                  </a:cubicBezTo>
                  <a:cubicBezTo>
                    <a:pt x="41" y="265"/>
                    <a:pt x="41" y="265"/>
                    <a:pt x="41" y="265"/>
                  </a:cubicBezTo>
                  <a:cubicBezTo>
                    <a:pt x="41" y="263"/>
                    <a:pt x="40" y="260"/>
                    <a:pt x="39" y="258"/>
                  </a:cubicBezTo>
                  <a:cubicBezTo>
                    <a:pt x="38" y="256"/>
                    <a:pt x="38" y="254"/>
                    <a:pt x="37" y="253"/>
                  </a:cubicBezTo>
                  <a:cubicBezTo>
                    <a:pt x="36" y="251"/>
                    <a:pt x="35" y="250"/>
                    <a:pt x="34" y="249"/>
                  </a:cubicBezTo>
                  <a:cubicBezTo>
                    <a:pt x="32" y="248"/>
                    <a:pt x="30" y="247"/>
                    <a:pt x="29" y="246"/>
                  </a:cubicBezTo>
                  <a:cubicBezTo>
                    <a:pt x="28" y="246"/>
                    <a:pt x="26" y="244"/>
                    <a:pt x="25" y="243"/>
                  </a:cubicBezTo>
                  <a:cubicBezTo>
                    <a:pt x="24" y="243"/>
                    <a:pt x="20" y="242"/>
                    <a:pt x="19" y="242"/>
                  </a:cubicBezTo>
                  <a:cubicBezTo>
                    <a:pt x="16" y="241"/>
                    <a:pt x="15" y="240"/>
                    <a:pt x="13" y="240"/>
                  </a:cubicBezTo>
                  <a:cubicBezTo>
                    <a:pt x="11" y="239"/>
                    <a:pt x="10" y="238"/>
                    <a:pt x="9" y="237"/>
                  </a:cubicBezTo>
                  <a:cubicBezTo>
                    <a:pt x="7" y="236"/>
                    <a:pt x="6" y="235"/>
                    <a:pt x="4" y="235"/>
                  </a:cubicBezTo>
                  <a:cubicBezTo>
                    <a:pt x="3" y="234"/>
                    <a:pt x="2" y="232"/>
                    <a:pt x="1" y="231"/>
                  </a:cubicBezTo>
                  <a:cubicBezTo>
                    <a:pt x="0" y="230"/>
                    <a:pt x="1" y="228"/>
                    <a:pt x="1" y="226"/>
                  </a:cubicBezTo>
                  <a:cubicBezTo>
                    <a:pt x="1" y="225"/>
                    <a:pt x="2" y="223"/>
                    <a:pt x="3" y="221"/>
                  </a:cubicBezTo>
                  <a:cubicBezTo>
                    <a:pt x="3" y="219"/>
                    <a:pt x="4" y="218"/>
                    <a:pt x="6" y="217"/>
                  </a:cubicBezTo>
                  <a:cubicBezTo>
                    <a:pt x="8" y="216"/>
                    <a:pt x="9" y="217"/>
                    <a:pt x="10" y="214"/>
                  </a:cubicBezTo>
                  <a:cubicBezTo>
                    <a:pt x="11" y="212"/>
                    <a:pt x="11" y="211"/>
                    <a:pt x="13" y="210"/>
                  </a:cubicBezTo>
                  <a:cubicBezTo>
                    <a:pt x="13" y="209"/>
                    <a:pt x="16" y="208"/>
                    <a:pt x="17" y="207"/>
                  </a:cubicBezTo>
                  <a:cubicBezTo>
                    <a:pt x="19" y="206"/>
                    <a:pt x="21" y="206"/>
                    <a:pt x="23" y="203"/>
                  </a:cubicBezTo>
                  <a:cubicBezTo>
                    <a:pt x="24" y="202"/>
                    <a:pt x="23" y="200"/>
                    <a:pt x="22" y="198"/>
                  </a:cubicBezTo>
                  <a:cubicBezTo>
                    <a:pt x="21" y="196"/>
                    <a:pt x="20" y="195"/>
                    <a:pt x="18" y="193"/>
                  </a:cubicBezTo>
                  <a:cubicBezTo>
                    <a:pt x="17" y="192"/>
                    <a:pt x="16" y="191"/>
                    <a:pt x="15" y="190"/>
                  </a:cubicBezTo>
                  <a:cubicBezTo>
                    <a:pt x="14" y="189"/>
                    <a:pt x="14" y="189"/>
                    <a:pt x="14" y="186"/>
                  </a:cubicBezTo>
                  <a:cubicBezTo>
                    <a:pt x="14" y="184"/>
                    <a:pt x="13" y="183"/>
                    <a:pt x="15" y="182"/>
                  </a:cubicBezTo>
                  <a:cubicBezTo>
                    <a:pt x="16" y="181"/>
                    <a:pt x="16" y="179"/>
                    <a:pt x="17" y="177"/>
                  </a:cubicBezTo>
                  <a:cubicBezTo>
                    <a:pt x="17" y="176"/>
                    <a:pt x="20" y="174"/>
                    <a:pt x="21" y="172"/>
                  </a:cubicBezTo>
                  <a:cubicBezTo>
                    <a:pt x="22" y="170"/>
                    <a:pt x="22" y="169"/>
                    <a:pt x="23" y="166"/>
                  </a:cubicBezTo>
                  <a:cubicBezTo>
                    <a:pt x="23" y="164"/>
                    <a:pt x="22" y="162"/>
                    <a:pt x="21" y="161"/>
                  </a:cubicBezTo>
                  <a:cubicBezTo>
                    <a:pt x="20" y="160"/>
                    <a:pt x="19" y="159"/>
                    <a:pt x="18" y="158"/>
                  </a:cubicBezTo>
                  <a:cubicBezTo>
                    <a:pt x="17" y="158"/>
                    <a:pt x="17" y="154"/>
                    <a:pt x="17" y="153"/>
                  </a:cubicBezTo>
                  <a:cubicBezTo>
                    <a:pt x="17" y="153"/>
                    <a:pt x="16" y="153"/>
                    <a:pt x="16" y="152"/>
                  </a:cubicBezTo>
                  <a:cubicBezTo>
                    <a:pt x="15" y="149"/>
                    <a:pt x="18" y="143"/>
                    <a:pt x="19" y="141"/>
                  </a:cubicBezTo>
                  <a:cubicBezTo>
                    <a:pt x="20" y="138"/>
                    <a:pt x="21" y="135"/>
                    <a:pt x="20" y="132"/>
                  </a:cubicBezTo>
                  <a:cubicBezTo>
                    <a:pt x="20" y="129"/>
                    <a:pt x="20" y="125"/>
                    <a:pt x="20" y="122"/>
                  </a:cubicBezTo>
                  <a:cubicBezTo>
                    <a:pt x="20" y="118"/>
                    <a:pt x="20" y="114"/>
                    <a:pt x="19" y="112"/>
                  </a:cubicBezTo>
                  <a:cubicBezTo>
                    <a:pt x="18" y="107"/>
                    <a:pt x="18" y="99"/>
                    <a:pt x="18" y="95"/>
                  </a:cubicBezTo>
                  <a:cubicBezTo>
                    <a:pt x="18" y="90"/>
                    <a:pt x="18" y="85"/>
                    <a:pt x="18" y="80"/>
                  </a:cubicBezTo>
                  <a:cubicBezTo>
                    <a:pt x="18" y="76"/>
                    <a:pt x="19" y="72"/>
                    <a:pt x="18" y="68"/>
                  </a:cubicBezTo>
                  <a:cubicBezTo>
                    <a:pt x="18" y="65"/>
                    <a:pt x="17" y="61"/>
                    <a:pt x="16" y="59"/>
                  </a:cubicBezTo>
                  <a:cubicBezTo>
                    <a:pt x="15" y="55"/>
                    <a:pt x="15" y="51"/>
                    <a:pt x="15" y="47"/>
                  </a:cubicBezTo>
                  <a:cubicBezTo>
                    <a:pt x="15" y="44"/>
                    <a:pt x="16" y="40"/>
                    <a:pt x="17" y="37"/>
                  </a:cubicBezTo>
                  <a:cubicBezTo>
                    <a:pt x="18" y="34"/>
                    <a:pt x="20" y="32"/>
                    <a:pt x="22" y="30"/>
                  </a:cubicBezTo>
                  <a:cubicBezTo>
                    <a:pt x="24" y="27"/>
                    <a:pt x="24" y="25"/>
                    <a:pt x="28" y="25"/>
                  </a:cubicBezTo>
                  <a:cubicBezTo>
                    <a:pt x="30" y="24"/>
                    <a:pt x="32" y="21"/>
                    <a:pt x="33" y="20"/>
                  </a:cubicBezTo>
                  <a:cubicBezTo>
                    <a:pt x="35" y="17"/>
                    <a:pt x="40" y="20"/>
                    <a:pt x="42" y="20"/>
                  </a:cubicBezTo>
                  <a:cubicBezTo>
                    <a:pt x="45" y="22"/>
                    <a:pt x="45" y="25"/>
                    <a:pt x="45" y="29"/>
                  </a:cubicBezTo>
                  <a:cubicBezTo>
                    <a:pt x="45" y="32"/>
                    <a:pt x="48" y="34"/>
                    <a:pt x="48" y="37"/>
                  </a:cubicBezTo>
                  <a:cubicBezTo>
                    <a:pt x="49" y="39"/>
                    <a:pt x="53" y="40"/>
                    <a:pt x="55" y="41"/>
                  </a:cubicBezTo>
                  <a:cubicBezTo>
                    <a:pt x="57" y="41"/>
                    <a:pt x="61" y="45"/>
                    <a:pt x="65" y="46"/>
                  </a:cubicBezTo>
                  <a:cubicBezTo>
                    <a:pt x="67" y="46"/>
                    <a:pt x="70" y="48"/>
                    <a:pt x="72" y="50"/>
                  </a:cubicBezTo>
                  <a:cubicBezTo>
                    <a:pt x="75" y="51"/>
                    <a:pt x="77" y="53"/>
                    <a:pt x="80" y="56"/>
                  </a:cubicBezTo>
                  <a:cubicBezTo>
                    <a:pt x="82" y="59"/>
                    <a:pt x="85" y="60"/>
                    <a:pt x="88" y="62"/>
                  </a:cubicBezTo>
                  <a:cubicBezTo>
                    <a:pt x="90" y="64"/>
                    <a:pt x="98" y="65"/>
                    <a:pt x="102" y="65"/>
                  </a:cubicBezTo>
                  <a:cubicBezTo>
                    <a:pt x="105" y="65"/>
                    <a:pt x="108" y="68"/>
                    <a:pt x="110" y="70"/>
                  </a:cubicBezTo>
                  <a:cubicBezTo>
                    <a:pt x="112" y="72"/>
                    <a:pt x="116" y="74"/>
                    <a:pt x="118" y="76"/>
                  </a:cubicBezTo>
                  <a:cubicBezTo>
                    <a:pt x="121" y="79"/>
                    <a:pt x="125" y="81"/>
                    <a:pt x="127" y="82"/>
                  </a:cubicBezTo>
                  <a:cubicBezTo>
                    <a:pt x="130" y="83"/>
                    <a:pt x="132" y="84"/>
                    <a:pt x="135" y="86"/>
                  </a:cubicBezTo>
                  <a:cubicBezTo>
                    <a:pt x="138" y="88"/>
                    <a:pt x="140" y="89"/>
                    <a:pt x="142" y="92"/>
                  </a:cubicBezTo>
                  <a:cubicBezTo>
                    <a:pt x="145" y="95"/>
                    <a:pt x="142" y="99"/>
                    <a:pt x="140" y="102"/>
                  </a:cubicBezTo>
                  <a:cubicBezTo>
                    <a:pt x="136" y="105"/>
                    <a:pt x="136" y="107"/>
                    <a:pt x="133" y="110"/>
                  </a:cubicBezTo>
                  <a:cubicBezTo>
                    <a:pt x="130" y="112"/>
                    <a:pt x="127" y="114"/>
                    <a:pt x="124" y="115"/>
                  </a:cubicBezTo>
                  <a:cubicBezTo>
                    <a:pt x="121" y="116"/>
                    <a:pt x="118" y="120"/>
                    <a:pt x="117" y="121"/>
                  </a:cubicBezTo>
                  <a:cubicBezTo>
                    <a:pt x="115" y="122"/>
                    <a:pt x="113" y="127"/>
                    <a:pt x="113" y="129"/>
                  </a:cubicBezTo>
                  <a:cubicBezTo>
                    <a:pt x="112" y="131"/>
                    <a:pt x="106" y="134"/>
                    <a:pt x="105" y="135"/>
                  </a:cubicBezTo>
                  <a:cubicBezTo>
                    <a:pt x="102" y="138"/>
                    <a:pt x="97" y="143"/>
                    <a:pt x="96" y="147"/>
                  </a:cubicBezTo>
                  <a:cubicBezTo>
                    <a:pt x="95" y="151"/>
                    <a:pt x="96" y="153"/>
                    <a:pt x="98" y="155"/>
                  </a:cubicBezTo>
                  <a:cubicBezTo>
                    <a:pt x="102" y="159"/>
                    <a:pt x="108" y="154"/>
                    <a:pt x="110" y="152"/>
                  </a:cubicBezTo>
                  <a:cubicBezTo>
                    <a:pt x="114" y="150"/>
                    <a:pt x="117" y="150"/>
                    <a:pt x="121" y="148"/>
                  </a:cubicBezTo>
                  <a:cubicBezTo>
                    <a:pt x="124" y="147"/>
                    <a:pt x="125" y="143"/>
                    <a:pt x="128" y="141"/>
                  </a:cubicBezTo>
                  <a:cubicBezTo>
                    <a:pt x="130" y="138"/>
                    <a:pt x="133" y="136"/>
                    <a:pt x="135" y="133"/>
                  </a:cubicBezTo>
                  <a:cubicBezTo>
                    <a:pt x="138" y="130"/>
                    <a:pt x="139" y="127"/>
                    <a:pt x="143" y="124"/>
                  </a:cubicBezTo>
                  <a:cubicBezTo>
                    <a:pt x="146" y="121"/>
                    <a:pt x="146" y="119"/>
                    <a:pt x="148" y="119"/>
                  </a:cubicBezTo>
                  <a:cubicBezTo>
                    <a:pt x="150" y="118"/>
                    <a:pt x="153" y="123"/>
                    <a:pt x="156" y="122"/>
                  </a:cubicBezTo>
                  <a:cubicBezTo>
                    <a:pt x="159" y="122"/>
                    <a:pt x="160" y="118"/>
                    <a:pt x="163" y="115"/>
                  </a:cubicBezTo>
                  <a:cubicBezTo>
                    <a:pt x="165" y="112"/>
                    <a:pt x="166" y="110"/>
                    <a:pt x="167" y="105"/>
                  </a:cubicBezTo>
                  <a:cubicBezTo>
                    <a:pt x="168" y="101"/>
                    <a:pt x="170" y="98"/>
                    <a:pt x="170" y="93"/>
                  </a:cubicBezTo>
                  <a:cubicBezTo>
                    <a:pt x="170" y="88"/>
                    <a:pt x="170" y="83"/>
                    <a:pt x="170" y="78"/>
                  </a:cubicBezTo>
                  <a:cubicBezTo>
                    <a:pt x="170" y="74"/>
                    <a:pt x="169" y="72"/>
                    <a:pt x="168" y="70"/>
                  </a:cubicBezTo>
                  <a:cubicBezTo>
                    <a:pt x="167" y="65"/>
                    <a:pt x="166" y="65"/>
                    <a:pt x="164" y="62"/>
                  </a:cubicBezTo>
                  <a:cubicBezTo>
                    <a:pt x="162" y="60"/>
                    <a:pt x="160" y="58"/>
                    <a:pt x="160" y="55"/>
                  </a:cubicBezTo>
                  <a:cubicBezTo>
                    <a:pt x="159" y="51"/>
                    <a:pt x="162" y="50"/>
                    <a:pt x="165" y="48"/>
                  </a:cubicBezTo>
                  <a:cubicBezTo>
                    <a:pt x="167" y="46"/>
                    <a:pt x="169" y="45"/>
                    <a:pt x="171" y="43"/>
                  </a:cubicBezTo>
                  <a:cubicBezTo>
                    <a:pt x="172" y="42"/>
                    <a:pt x="180" y="42"/>
                    <a:pt x="181" y="42"/>
                  </a:cubicBezTo>
                  <a:cubicBezTo>
                    <a:pt x="185" y="41"/>
                    <a:pt x="182" y="37"/>
                    <a:pt x="181" y="35"/>
                  </a:cubicBezTo>
                  <a:cubicBezTo>
                    <a:pt x="180" y="32"/>
                    <a:pt x="175" y="32"/>
                    <a:pt x="173" y="30"/>
                  </a:cubicBezTo>
                  <a:cubicBezTo>
                    <a:pt x="171" y="28"/>
                    <a:pt x="169" y="24"/>
                    <a:pt x="168" y="22"/>
                  </a:cubicBezTo>
                  <a:cubicBezTo>
                    <a:pt x="167" y="18"/>
                    <a:pt x="166" y="17"/>
                    <a:pt x="166" y="12"/>
                  </a:cubicBezTo>
                  <a:cubicBezTo>
                    <a:pt x="166" y="8"/>
                    <a:pt x="164" y="8"/>
                    <a:pt x="163" y="5"/>
                  </a:cubicBezTo>
                  <a:cubicBezTo>
                    <a:pt x="163" y="3"/>
                    <a:pt x="166" y="2"/>
                    <a:pt x="165" y="0"/>
                  </a:cubicBezTo>
                  <a:cubicBezTo>
                    <a:pt x="201" y="15"/>
                    <a:pt x="322" y="63"/>
                    <a:pt x="516" y="118"/>
                  </a:cubicBezTo>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5" name="Freeform 59"/>
            <p:cNvSpPr>
              <a:spLocks/>
            </p:cNvSpPr>
            <p:nvPr/>
          </p:nvSpPr>
          <p:spPr bwMode="auto">
            <a:xfrm>
              <a:off x="7588839" y="2476949"/>
              <a:ext cx="57550" cy="50478"/>
            </a:xfrm>
            <a:custGeom>
              <a:avLst/>
              <a:gdLst>
                <a:gd name="T0" fmla="*/ 4 w 627"/>
                <a:gd name="T1" fmla="*/ 400 h 550"/>
                <a:gd name="T2" fmla="*/ 2 w 627"/>
                <a:gd name="T3" fmla="*/ 395 h 550"/>
                <a:gd name="T4" fmla="*/ 4 w 627"/>
                <a:gd name="T5" fmla="*/ 389 h 550"/>
                <a:gd name="T6" fmla="*/ 4 w 627"/>
                <a:gd name="T7" fmla="*/ 380 h 550"/>
                <a:gd name="T8" fmla="*/ 3 w 627"/>
                <a:gd name="T9" fmla="*/ 371 h 550"/>
                <a:gd name="T10" fmla="*/ 8 w 627"/>
                <a:gd name="T11" fmla="*/ 363 h 550"/>
                <a:gd name="T12" fmla="*/ 7 w 627"/>
                <a:gd name="T13" fmla="*/ 353 h 550"/>
                <a:gd name="T14" fmla="*/ 7 w 627"/>
                <a:gd name="T15" fmla="*/ 349 h 550"/>
                <a:gd name="T16" fmla="*/ 9 w 627"/>
                <a:gd name="T17" fmla="*/ 336 h 550"/>
                <a:gd name="T18" fmla="*/ 10 w 627"/>
                <a:gd name="T19" fmla="*/ 321 h 550"/>
                <a:gd name="T20" fmla="*/ 16 w 627"/>
                <a:gd name="T21" fmla="*/ 306 h 550"/>
                <a:gd name="T22" fmla="*/ 21 w 627"/>
                <a:gd name="T23" fmla="*/ 289 h 550"/>
                <a:gd name="T24" fmla="*/ 30 w 627"/>
                <a:gd name="T25" fmla="*/ 275 h 550"/>
                <a:gd name="T26" fmla="*/ 39 w 627"/>
                <a:gd name="T27" fmla="*/ 266 h 550"/>
                <a:gd name="T28" fmla="*/ 53 w 627"/>
                <a:gd name="T29" fmla="*/ 261 h 550"/>
                <a:gd name="T30" fmla="*/ 54 w 627"/>
                <a:gd name="T31" fmla="*/ 250 h 550"/>
                <a:gd name="T32" fmla="*/ 55 w 627"/>
                <a:gd name="T33" fmla="*/ 236 h 550"/>
                <a:gd name="T34" fmla="*/ 60 w 627"/>
                <a:gd name="T35" fmla="*/ 221 h 550"/>
                <a:gd name="T36" fmla="*/ 68 w 627"/>
                <a:gd name="T37" fmla="*/ 205 h 550"/>
                <a:gd name="T38" fmla="*/ 79 w 627"/>
                <a:gd name="T39" fmla="*/ 190 h 550"/>
                <a:gd name="T40" fmla="*/ 83 w 627"/>
                <a:gd name="T41" fmla="*/ 185 h 550"/>
                <a:gd name="T42" fmla="*/ 88 w 627"/>
                <a:gd name="T43" fmla="*/ 172 h 550"/>
                <a:gd name="T44" fmla="*/ 98 w 627"/>
                <a:gd name="T45" fmla="*/ 149 h 550"/>
                <a:gd name="T46" fmla="*/ 106 w 627"/>
                <a:gd name="T47" fmla="*/ 131 h 550"/>
                <a:gd name="T48" fmla="*/ 116 w 627"/>
                <a:gd name="T49" fmla="*/ 110 h 550"/>
                <a:gd name="T50" fmla="*/ 126 w 627"/>
                <a:gd name="T51" fmla="*/ 86 h 550"/>
                <a:gd name="T52" fmla="*/ 141 w 627"/>
                <a:gd name="T53" fmla="*/ 68 h 550"/>
                <a:gd name="T54" fmla="*/ 148 w 627"/>
                <a:gd name="T55" fmla="*/ 48 h 550"/>
                <a:gd name="T56" fmla="*/ 153 w 627"/>
                <a:gd name="T57" fmla="*/ 26 h 550"/>
                <a:gd name="T58" fmla="*/ 158 w 627"/>
                <a:gd name="T59" fmla="*/ 9 h 550"/>
                <a:gd name="T60" fmla="*/ 176 w 627"/>
                <a:gd name="T61" fmla="*/ 1 h 550"/>
                <a:gd name="T62" fmla="*/ 193 w 627"/>
                <a:gd name="T63" fmla="*/ 6 h 550"/>
                <a:gd name="T64" fmla="*/ 210 w 627"/>
                <a:gd name="T65" fmla="*/ 19 h 550"/>
                <a:gd name="T66" fmla="*/ 217 w 627"/>
                <a:gd name="T67" fmla="*/ 41 h 550"/>
                <a:gd name="T68" fmla="*/ 220 w 627"/>
                <a:gd name="T69" fmla="*/ 76 h 550"/>
                <a:gd name="T70" fmla="*/ 250 w 627"/>
                <a:gd name="T71" fmla="*/ 95 h 550"/>
                <a:gd name="T72" fmla="*/ 273 w 627"/>
                <a:gd name="T73" fmla="*/ 93 h 550"/>
                <a:gd name="T74" fmla="*/ 293 w 627"/>
                <a:gd name="T75" fmla="*/ 95 h 550"/>
                <a:gd name="T76" fmla="*/ 316 w 627"/>
                <a:gd name="T77" fmla="*/ 113 h 550"/>
                <a:gd name="T78" fmla="*/ 342 w 627"/>
                <a:gd name="T79" fmla="*/ 111 h 550"/>
                <a:gd name="T80" fmla="*/ 375 w 627"/>
                <a:gd name="T81" fmla="*/ 122 h 550"/>
                <a:gd name="T82" fmla="*/ 408 w 627"/>
                <a:gd name="T83" fmla="*/ 117 h 550"/>
                <a:gd name="T84" fmla="*/ 437 w 627"/>
                <a:gd name="T85" fmla="*/ 121 h 550"/>
                <a:gd name="T86" fmla="*/ 466 w 627"/>
                <a:gd name="T87" fmla="*/ 126 h 550"/>
                <a:gd name="T88" fmla="*/ 607 w 627"/>
                <a:gd name="T89" fmla="*/ 162 h 550"/>
                <a:gd name="T90" fmla="*/ 608 w 627"/>
                <a:gd name="T91" fmla="*/ 177 h 550"/>
                <a:gd name="T92" fmla="*/ 624 w 627"/>
                <a:gd name="T93" fmla="*/ 196 h 550"/>
                <a:gd name="T94" fmla="*/ 609 w 627"/>
                <a:gd name="T95" fmla="*/ 228 h 550"/>
                <a:gd name="T96" fmla="*/ 593 w 627"/>
                <a:gd name="T97" fmla="*/ 252 h 550"/>
                <a:gd name="T98" fmla="*/ 582 w 627"/>
                <a:gd name="T99" fmla="*/ 272 h 550"/>
                <a:gd name="T100" fmla="*/ 566 w 627"/>
                <a:gd name="T101" fmla="*/ 283 h 550"/>
                <a:gd name="T102" fmla="*/ 546 w 627"/>
                <a:gd name="T103" fmla="*/ 307 h 550"/>
                <a:gd name="T104" fmla="*/ 551 w 627"/>
                <a:gd name="T105" fmla="*/ 328 h 550"/>
                <a:gd name="T106" fmla="*/ 557 w 627"/>
                <a:gd name="T107" fmla="*/ 341 h 550"/>
                <a:gd name="T108" fmla="*/ 543 w 627"/>
                <a:gd name="T109" fmla="*/ 373 h 550"/>
                <a:gd name="T110" fmla="*/ 537 w 627"/>
                <a:gd name="T111" fmla="*/ 383 h 550"/>
                <a:gd name="T112" fmla="*/ 497 w 627"/>
                <a:gd name="T113"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7" h="550">
                  <a:moveTo>
                    <a:pt x="497" y="550"/>
                  </a:moveTo>
                  <a:cubicBezTo>
                    <a:pt x="244" y="481"/>
                    <a:pt x="40" y="412"/>
                    <a:pt x="4" y="400"/>
                  </a:cubicBezTo>
                  <a:cubicBezTo>
                    <a:pt x="0" y="398"/>
                    <a:pt x="40" y="412"/>
                    <a:pt x="3" y="399"/>
                  </a:cubicBezTo>
                  <a:cubicBezTo>
                    <a:pt x="2" y="398"/>
                    <a:pt x="2" y="396"/>
                    <a:pt x="2" y="395"/>
                  </a:cubicBezTo>
                  <a:cubicBezTo>
                    <a:pt x="2" y="394"/>
                    <a:pt x="3" y="393"/>
                    <a:pt x="3" y="392"/>
                  </a:cubicBezTo>
                  <a:cubicBezTo>
                    <a:pt x="4" y="391"/>
                    <a:pt x="4" y="390"/>
                    <a:pt x="4" y="389"/>
                  </a:cubicBezTo>
                  <a:cubicBezTo>
                    <a:pt x="5" y="388"/>
                    <a:pt x="4" y="385"/>
                    <a:pt x="4" y="384"/>
                  </a:cubicBezTo>
                  <a:cubicBezTo>
                    <a:pt x="4" y="383"/>
                    <a:pt x="4" y="381"/>
                    <a:pt x="4" y="380"/>
                  </a:cubicBezTo>
                  <a:cubicBezTo>
                    <a:pt x="4" y="378"/>
                    <a:pt x="3" y="377"/>
                    <a:pt x="3" y="375"/>
                  </a:cubicBezTo>
                  <a:cubicBezTo>
                    <a:pt x="2" y="374"/>
                    <a:pt x="3" y="372"/>
                    <a:pt x="3" y="371"/>
                  </a:cubicBezTo>
                  <a:cubicBezTo>
                    <a:pt x="4" y="369"/>
                    <a:pt x="5" y="368"/>
                    <a:pt x="6" y="367"/>
                  </a:cubicBezTo>
                  <a:cubicBezTo>
                    <a:pt x="7" y="366"/>
                    <a:pt x="8" y="364"/>
                    <a:pt x="8" y="363"/>
                  </a:cubicBezTo>
                  <a:cubicBezTo>
                    <a:pt x="8" y="362"/>
                    <a:pt x="8" y="359"/>
                    <a:pt x="7" y="358"/>
                  </a:cubicBezTo>
                  <a:cubicBezTo>
                    <a:pt x="7" y="357"/>
                    <a:pt x="7" y="354"/>
                    <a:pt x="7" y="353"/>
                  </a:cubicBezTo>
                  <a:cubicBezTo>
                    <a:pt x="7" y="352"/>
                    <a:pt x="7" y="351"/>
                    <a:pt x="7" y="350"/>
                  </a:cubicBezTo>
                  <a:cubicBezTo>
                    <a:pt x="7" y="349"/>
                    <a:pt x="7" y="349"/>
                    <a:pt x="7" y="349"/>
                  </a:cubicBezTo>
                  <a:cubicBezTo>
                    <a:pt x="7" y="346"/>
                    <a:pt x="7" y="345"/>
                    <a:pt x="7" y="343"/>
                  </a:cubicBezTo>
                  <a:cubicBezTo>
                    <a:pt x="8" y="341"/>
                    <a:pt x="9" y="338"/>
                    <a:pt x="9" y="336"/>
                  </a:cubicBezTo>
                  <a:cubicBezTo>
                    <a:pt x="10" y="333"/>
                    <a:pt x="9" y="331"/>
                    <a:pt x="10" y="329"/>
                  </a:cubicBezTo>
                  <a:cubicBezTo>
                    <a:pt x="10" y="326"/>
                    <a:pt x="10" y="323"/>
                    <a:pt x="10" y="321"/>
                  </a:cubicBezTo>
                  <a:cubicBezTo>
                    <a:pt x="11" y="319"/>
                    <a:pt x="11" y="317"/>
                    <a:pt x="12" y="315"/>
                  </a:cubicBezTo>
                  <a:cubicBezTo>
                    <a:pt x="12" y="312"/>
                    <a:pt x="14" y="309"/>
                    <a:pt x="16" y="306"/>
                  </a:cubicBezTo>
                  <a:cubicBezTo>
                    <a:pt x="17" y="303"/>
                    <a:pt x="18" y="300"/>
                    <a:pt x="19" y="297"/>
                  </a:cubicBezTo>
                  <a:cubicBezTo>
                    <a:pt x="20" y="295"/>
                    <a:pt x="20" y="291"/>
                    <a:pt x="21" y="289"/>
                  </a:cubicBezTo>
                  <a:cubicBezTo>
                    <a:pt x="21" y="286"/>
                    <a:pt x="24" y="284"/>
                    <a:pt x="25" y="282"/>
                  </a:cubicBezTo>
                  <a:cubicBezTo>
                    <a:pt x="26" y="279"/>
                    <a:pt x="28" y="277"/>
                    <a:pt x="30" y="275"/>
                  </a:cubicBezTo>
                  <a:cubicBezTo>
                    <a:pt x="32" y="274"/>
                    <a:pt x="33" y="272"/>
                    <a:pt x="35" y="270"/>
                  </a:cubicBezTo>
                  <a:cubicBezTo>
                    <a:pt x="37" y="269"/>
                    <a:pt x="38" y="268"/>
                    <a:pt x="39" y="266"/>
                  </a:cubicBezTo>
                  <a:cubicBezTo>
                    <a:pt x="40" y="265"/>
                    <a:pt x="44" y="264"/>
                    <a:pt x="46" y="264"/>
                  </a:cubicBezTo>
                  <a:cubicBezTo>
                    <a:pt x="48" y="263"/>
                    <a:pt x="51" y="262"/>
                    <a:pt x="53" y="261"/>
                  </a:cubicBezTo>
                  <a:cubicBezTo>
                    <a:pt x="54" y="261"/>
                    <a:pt x="54" y="257"/>
                    <a:pt x="54" y="256"/>
                  </a:cubicBezTo>
                  <a:cubicBezTo>
                    <a:pt x="54" y="254"/>
                    <a:pt x="54" y="252"/>
                    <a:pt x="54" y="250"/>
                  </a:cubicBezTo>
                  <a:cubicBezTo>
                    <a:pt x="54" y="247"/>
                    <a:pt x="54" y="245"/>
                    <a:pt x="54" y="243"/>
                  </a:cubicBezTo>
                  <a:cubicBezTo>
                    <a:pt x="54" y="241"/>
                    <a:pt x="55" y="238"/>
                    <a:pt x="55" y="236"/>
                  </a:cubicBezTo>
                  <a:cubicBezTo>
                    <a:pt x="56" y="233"/>
                    <a:pt x="57" y="230"/>
                    <a:pt x="57" y="227"/>
                  </a:cubicBezTo>
                  <a:cubicBezTo>
                    <a:pt x="58" y="225"/>
                    <a:pt x="59" y="224"/>
                    <a:pt x="60" y="221"/>
                  </a:cubicBezTo>
                  <a:cubicBezTo>
                    <a:pt x="62" y="218"/>
                    <a:pt x="65" y="215"/>
                    <a:pt x="66" y="211"/>
                  </a:cubicBezTo>
                  <a:cubicBezTo>
                    <a:pt x="66" y="209"/>
                    <a:pt x="68" y="208"/>
                    <a:pt x="68" y="205"/>
                  </a:cubicBezTo>
                  <a:cubicBezTo>
                    <a:pt x="69" y="202"/>
                    <a:pt x="72" y="200"/>
                    <a:pt x="73" y="198"/>
                  </a:cubicBezTo>
                  <a:cubicBezTo>
                    <a:pt x="75" y="195"/>
                    <a:pt x="77" y="192"/>
                    <a:pt x="79" y="190"/>
                  </a:cubicBezTo>
                  <a:cubicBezTo>
                    <a:pt x="81" y="189"/>
                    <a:pt x="82" y="186"/>
                    <a:pt x="83" y="185"/>
                  </a:cubicBezTo>
                  <a:cubicBezTo>
                    <a:pt x="83" y="185"/>
                    <a:pt x="83" y="185"/>
                    <a:pt x="83" y="185"/>
                  </a:cubicBezTo>
                  <a:cubicBezTo>
                    <a:pt x="84" y="184"/>
                    <a:pt x="85" y="182"/>
                    <a:pt x="86" y="181"/>
                  </a:cubicBezTo>
                  <a:cubicBezTo>
                    <a:pt x="87" y="179"/>
                    <a:pt x="88" y="175"/>
                    <a:pt x="88" y="172"/>
                  </a:cubicBezTo>
                  <a:cubicBezTo>
                    <a:pt x="90" y="167"/>
                    <a:pt x="91" y="165"/>
                    <a:pt x="93" y="161"/>
                  </a:cubicBezTo>
                  <a:cubicBezTo>
                    <a:pt x="95" y="157"/>
                    <a:pt x="96" y="154"/>
                    <a:pt x="98" y="149"/>
                  </a:cubicBezTo>
                  <a:cubicBezTo>
                    <a:pt x="98" y="148"/>
                    <a:pt x="98" y="147"/>
                    <a:pt x="98" y="146"/>
                  </a:cubicBezTo>
                  <a:cubicBezTo>
                    <a:pt x="100" y="141"/>
                    <a:pt x="103" y="137"/>
                    <a:pt x="106" y="131"/>
                  </a:cubicBezTo>
                  <a:cubicBezTo>
                    <a:pt x="107" y="127"/>
                    <a:pt x="108" y="124"/>
                    <a:pt x="111" y="120"/>
                  </a:cubicBezTo>
                  <a:cubicBezTo>
                    <a:pt x="113" y="118"/>
                    <a:pt x="114" y="113"/>
                    <a:pt x="116" y="110"/>
                  </a:cubicBezTo>
                  <a:cubicBezTo>
                    <a:pt x="117" y="106"/>
                    <a:pt x="119" y="103"/>
                    <a:pt x="120" y="99"/>
                  </a:cubicBezTo>
                  <a:cubicBezTo>
                    <a:pt x="121" y="94"/>
                    <a:pt x="125" y="89"/>
                    <a:pt x="126" y="86"/>
                  </a:cubicBezTo>
                  <a:cubicBezTo>
                    <a:pt x="128" y="82"/>
                    <a:pt x="133" y="79"/>
                    <a:pt x="135" y="76"/>
                  </a:cubicBezTo>
                  <a:cubicBezTo>
                    <a:pt x="136" y="72"/>
                    <a:pt x="139" y="70"/>
                    <a:pt x="141" y="68"/>
                  </a:cubicBezTo>
                  <a:cubicBezTo>
                    <a:pt x="142" y="64"/>
                    <a:pt x="143" y="61"/>
                    <a:pt x="145" y="58"/>
                  </a:cubicBezTo>
                  <a:cubicBezTo>
                    <a:pt x="147" y="54"/>
                    <a:pt x="147" y="52"/>
                    <a:pt x="148" y="48"/>
                  </a:cubicBezTo>
                  <a:cubicBezTo>
                    <a:pt x="149" y="44"/>
                    <a:pt x="152" y="40"/>
                    <a:pt x="153" y="36"/>
                  </a:cubicBezTo>
                  <a:cubicBezTo>
                    <a:pt x="154" y="33"/>
                    <a:pt x="153" y="28"/>
                    <a:pt x="153" y="26"/>
                  </a:cubicBezTo>
                  <a:cubicBezTo>
                    <a:pt x="154" y="23"/>
                    <a:pt x="155" y="20"/>
                    <a:pt x="156" y="17"/>
                  </a:cubicBezTo>
                  <a:cubicBezTo>
                    <a:pt x="157" y="15"/>
                    <a:pt x="158" y="11"/>
                    <a:pt x="158" y="9"/>
                  </a:cubicBezTo>
                  <a:cubicBezTo>
                    <a:pt x="159" y="6"/>
                    <a:pt x="162" y="4"/>
                    <a:pt x="164" y="3"/>
                  </a:cubicBezTo>
                  <a:cubicBezTo>
                    <a:pt x="167" y="1"/>
                    <a:pt x="174" y="1"/>
                    <a:pt x="176" y="1"/>
                  </a:cubicBezTo>
                  <a:cubicBezTo>
                    <a:pt x="179" y="0"/>
                    <a:pt x="183" y="2"/>
                    <a:pt x="185" y="3"/>
                  </a:cubicBezTo>
                  <a:cubicBezTo>
                    <a:pt x="188" y="4"/>
                    <a:pt x="190" y="5"/>
                    <a:pt x="193" y="6"/>
                  </a:cubicBezTo>
                  <a:cubicBezTo>
                    <a:pt x="196" y="6"/>
                    <a:pt x="198" y="8"/>
                    <a:pt x="200" y="11"/>
                  </a:cubicBezTo>
                  <a:cubicBezTo>
                    <a:pt x="210" y="19"/>
                    <a:pt x="210" y="19"/>
                    <a:pt x="210" y="19"/>
                  </a:cubicBezTo>
                  <a:cubicBezTo>
                    <a:pt x="210" y="19"/>
                    <a:pt x="215" y="27"/>
                    <a:pt x="215" y="29"/>
                  </a:cubicBezTo>
                  <a:cubicBezTo>
                    <a:pt x="215" y="31"/>
                    <a:pt x="217" y="41"/>
                    <a:pt x="217" y="41"/>
                  </a:cubicBezTo>
                  <a:cubicBezTo>
                    <a:pt x="218" y="63"/>
                    <a:pt x="218" y="63"/>
                    <a:pt x="218" y="63"/>
                  </a:cubicBezTo>
                  <a:cubicBezTo>
                    <a:pt x="218" y="63"/>
                    <a:pt x="217" y="70"/>
                    <a:pt x="220" y="76"/>
                  </a:cubicBezTo>
                  <a:cubicBezTo>
                    <a:pt x="222" y="83"/>
                    <a:pt x="236" y="91"/>
                    <a:pt x="236" y="91"/>
                  </a:cubicBezTo>
                  <a:cubicBezTo>
                    <a:pt x="250" y="95"/>
                    <a:pt x="250" y="95"/>
                    <a:pt x="250" y="95"/>
                  </a:cubicBezTo>
                  <a:cubicBezTo>
                    <a:pt x="262" y="95"/>
                    <a:pt x="262" y="95"/>
                    <a:pt x="262" y="95"/>
                  </a:cubicBezTo>
                  <a:cubicBezTo>
                    <a:pt x="273" y="93"/>
                    <a:pt x="273" y="93"/>
                    <a:pt x="273" y="93"/>
                  </a:cubicBezTo>
                  <a:cubicBezTo>
                    <a:pt x="285" y="93"/>
                    <a:pt x="285" y="93"/>
                    <a:pt x="285" y="93"/>
                  </a:cubicBezTo>
                  <a:cubicBezTo>
                    <a:pt x="285" y="93"/>
                    <a:pt x="284" y="90"/>
                    <a:pt x="293" y="95"/>
                  </a:cubicBezTo>
                  <a:cubicBezTo>
                    <a:pt x="301" y="100"/>
                    <a:pt x="309" y="102"/>
                    <a:pt x="309" y="102"/>
                  </a:cubicBezTo>
                  <a:cubicBezTo>
                    <a:pt x="316" y="113"/>
                    <a:pt x="316" y="113"/>
                    <a:pt x="316" y="113"/>
                  </a:cubicBezTo>
                  <a:cubicBezTo>
                    <a:pt x="328" y="115"/>
                    <a:pt x="328" y="115"/>
                    <a:pt x="328" y="115"/>
                  </a:cubicBezTo>
                  <a:cubicBezTo>
                    <a:pt x="328" y="115"/>
                    <a:pt x="340" y="111"/>
                    <a:pt x="342" y="111"/>
                  </a:cubicBezTo>
                  <a:cubicBezTo>
                    <a:pt x="345" y="111"/>
                    <a:pt x="357" y="114"/>
                    <a:pt x="357" y="114"/>
                  </a:cubicBezTo>
                  <a:cubicBezTo>
                    <a:pt x="357" y="114"/>
                    <a:pt x="370" y="121"/>
                    <a:pt x="375" y="122"/>
                  </a:cubicBezTo>
                  <a:cubicBezTo>
                    <a:pt x="379" y="123"/>
                    <a:pt x="388" y="122"/>
                    <a:pt x="390" y="121"/>
                  </a:cubicBezTo>
                  <a:cubicBezTo>
                    <a:pt x="393" y="121"/>
                    <a:pt x="408" y="117"/>
                    <a:pt x="408" y="117"/>
                  </a:cubicBezTo>
                  <a:cubicBezTo>
                    <a:pt x="426" y="117"/>
                    <a:pt x="426" y="117"/>
                    <a:pt x="426" y="117"/>
                  </a:cubicBezTo>
                  <a:cubicBezTo>
                    <a:pt x="426" y="117"/>
                    <a:pt x="433" y="119"/>
                    <a:pt x="437" y="121"/>
                  </a:cubicBezTo>
                  <a:cubicBezTo>
                    <a:pt x="440" y="123"/>
                    <a:pt x="458" y="125"/>
                    <a:pt x="458" y="125"/>
                  </a:cubicBezTo>
                  <a:cubicBezTo>
                    <a:pt x="466" y="126"/>
                    <a:pt x="466" y="126"/>
                    <a:pt x="466" y="126"/>
                  </a:cubicBezTo>
                  <a:cubicBezTo>
                    <a:pt x="472" y="121"/>
                    <a:pt x="472" y="121"/>
                    <a:pt x="472" y="121"/>
                  </a:cubicBezTo>
                  <a:cubicBezTo>
                    <a:pt x="472" y="121"/>
                    <a:pt x="556" y="150"/>
                    <a:pt x="607" y="162"/>
                  </a:cubicBezTo>
                  <a:cubicBezTo>
                    <a:pt x="609" y="168"/>
                    <a:pt x="609" y="168"/>
                    <a:pt x="609" y="168"/>
                  </a:cubicBezTo>
                  <a:cubicBezTo>
                    <a:pt x="608" y="177"/>
                    <a:pt x="608" y="177"/>
                    <a:pt x="608" y="177"/>
                  </a:cubicBezTo>
                  <a:cubicBezTo>
                    <a:pt x="618" y="189"/>
                    <a:pt x="618" y="189"/>
                    <a:pt x="618" y="189"/>
                  </a:cubicBezTo>
                  <a:cubicBezTo>
                    <a:pt x="624" y="196"/>
                    <a:pt x="624" y="196"/>
                    <a:pt x="624" y="196"/>
                  </a:cubicBezTo>
                  <a:cubicBezTo>
                    <a:pt x="627" y="210"/>
                    <a:pt x="627" y="210"/>
                    <a:pt x="627" y="210"/>
                  </a:cubicBezTo>
                  <a:cubicBezTo>
                    <a:pt x="609" y="228"/>
                    <a:pt x="609" y="228"/>
                    <a:pt x="609" y="228"/>
                  </a:cubicBezTo>
                  <a:cubicBezTo>
                    <a:pt x="609" y="228"/>
                    <a:pt x="602" y="238"/>
                    <a:pt x="600" y="239"/>
                  </a:cubicBezTo>
                  <a:cubicBezTo>
                    <a:pt x="598" y="240"/>
                    <a:pt x="593" y="252"/>
                    <a:pt x="593" y="252"/>
                  </a:cubicBezTo>
                  <a:cubicBezTo>
                    <a:pt x="583" y="262"/>
                    <a:pt x="583" y="262"/>
                    <a:pt x="583" y="262"/>
                  </a:cubicBezTo>
                  <a:cubicBezTo>
                    <a:pt x="582" y="272"/>
                    <a:pt x="582" y="272"/>
                    <a:pt x="582" y="272"/>
                  </a:cubicBezTo>
                  <a:cubicBezTo>
                    <a:pt x="582" y="272"/>
                    <a:pt x="578" y="276"/>
                    <a:pt x="576" y="277"/>
                  </a:cubicBezTo>
                  <a:cubicBezTo>
                    <a:pt x="574" y="278"/>
                    <a:pt x="566" y="283"/>
                    <a:pt x="566" y="283"/>
                  </a:cubicBezTo>
                  <a:cubicBezTo>
                    <a:pt x="552" y="296"/>
                    <a:pt x="552" y="296"/>
                    <a:pt x="552" y="296"/>
                  </a:cubicBezTo>
                  <a:cubicBezTo>
                    <a:pt x="552" y="296"/>
                    <a:pt x="547" y="303"/>
                    <a:pt x="546" y="307"/>
                  </a:cubicBezTo>
                  <a:cubicBezTo>
                    <a:pt x="544" y="310"/>
                    <a:pt x="544" y="316"/>
                    <a:pt x="545" y="320"/>
                  </a:cubicBezTo>
                  <a:cubicBezTo>
                    <a:pt x="546" y="323"/>
                    <a:pt x="551" y="328"/>
                    <a:pt x="551" y="328"/>
                  </a:cubicBezTo>
                  <a:cubicBezTo>
                    <a:pt x="556" y="334"/>
                    <a:pt x="556" y="334"/>
                    <a:pt x="556" y="334"/>
                  </a:cubicBezTo>
                  <a:cubicBezTo>
                    <a:pt x="557" y="341"/>
                    <a:pt x="557" y="341"/>
                    <a:pt x="557" y="341"/>
                  </a:cubicBezTo>
                  <a:cubicBezTo>
                    <a:pt x="554" y="353"/>
                    <a:pt x="554" y="353"/>
                    <a:pt x="554" y="353"/>
                  </a:cubicBezTo>
                  <a:cubicBezTo>
                    <a:pt x="543" y="373"/>
                    <a:pt x="543" y="373"/>
                    <a:pt x="543" y="373"/>
                  </a:cubicBezTo>
                  <a:cubicBezTo>
                    <a:pt x="542" y="374"/>
                    <a:pt x="542" y="374"/>
                    <a:pt x="542" y="374"/>
                  </a:cubicBezTo>
                  <a:cubicBezTo>
                    <a:pt x="542" y="374"/>
                    <a:pt x="538" y="381"/>
                    <a:pt x="537" y="383"/>
                  </a:cubicBezTo>
                  <a:cubicBezTo>
                    <a:pt x="536" y="386"/>
                    <a:pt x="538" y="390"/>
                    <a:pt x="538" y="390"/>
                  </a:cubicBezTo>
                  <a:cubicBezTo>
                    <a:pt x="497" y="550"/>
                    <a:pt x="497" y="550"/>
                    <a:pt x="497" y="55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6" name="Freeform 60"/>
            <p:cNvSpPr>
              <a:spLocks/>
            </p:cNvSpPr>
            <p:nvPr/>
          </p:nvSpPr>
          <p:spPr bwMode="auto">
            <a:xfrm>
              <a:off x="7607491" y="2521909"/>
              <a:ext cx="46437" cy="73249"/>
            </a:xfrm>
            <a:custGeom>
              <a:avLst/>
              <a:gdLst>
                <a:gd name="T0" fmla="*/ 506 w 506"/>
                <a:gd name="T1" fmla="*/ 114 h 798"/>
                <a:gd name="T2" fmla="*/ 85 w 506"/>
                <a:gd name="T3" fmla="*/ 0 h 798"/>
                <a:gd name="T4" fmla="*/ 85 w 506"/>
                <a:gd name="T5" fmla="*/ 0 h 798"/>
                <a:gd name="T6" fmla="*/ 0 w 506"/>
                <a:gd name="T7" fmla="*/ 303 h 798"/>
                <a:gd name="T8" fmla="*/ 314 w 506"/>
                <a:gd name="T9" fmla="*/ 798 h 798"/>
                <a:gd name="T10" fmla="*/ 319 w 506"/>
                <a:gd name="T11" fmla="*/ 788 h 798"/>
                <a:gd name="T12" fmla="*/ 320 w 506"/>
                <a:gd name="T13" fmla="*/ 771 h 798"/>
                <a:gd name="T14" fmla="*/ 325 w 506"/>
                <a:gd name="T15" fmla="*/ 741 h 798"/>
                <a:gd name="T16" fmla="*/ 331 w 506"/>
                <a:gd name="T17" fmla="*/ 712 h 798"/>
                <a:gd name="T18" fmla="*/ 329 w 506"/>
                <a:gd name="T19" fmla="*/ 704 h 798"/>
                <a:gd name="T20" fmla="*/ 333 w 506"/>
                <a:gd name="T21" fmla="*/ 696 h 798"/>
                <a:gd name="T22" fmla="*/ 341 w 506"/>
                <a:gd name="T23" fmla="*/ 692 h 798"/>
                <a:gd name="T24" fmla="*/ 353 w 506"/>
                <a:gd name="T25" fmla="*/ 693 h 798"/>
                <a:gd name="T26" fmla="*/ 370 w 506"/>
                <a:gd name="T27" fmla="*/ 706 h 798"/>
                <a:gd name="T28" fmla="*/ 385 w 506"/>
                <a:gd name="T29" fmla="*/ 695 h 798"/>
                <a:gd name="T30" fmla="*/ 387 w 506"/>
                <a:gd name="T31" fmla="*/ 692 h 798"/>
                <a:gd name="T32" fmla="*/ 506 w 506"/>
                <a:gd name="T33" fmla="*/ 11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6" h="798">
                  <a:moveTo>
                    <a:pt x="506" y="114"/>
                  </a:moveTo>
                  <a:cubicBezTo>
                    <a:pt x="353" y="76"/>
                    <a:pt x="205" y="36"/>
                    <a:pt x="85" y="0"/>
                  </a:cubicBezTo>
                  <a:cubicBezTo>
                    <a:pt x="85" y="0"/>
                    <a:pt x="205" y="36"/>
                    <a:pt x="85" y="0"/>
                  </a:cubicBezTo>
                  <a:cubicBezTo>
                    <a:pt x="85" y="1"/>
                    <a:pt x="31" y="179"/>
                    <a:pt x="0" y="303"/>
                  </a:cubicBezTo>
                  <a:cubicBezTo>
                    <a:pt x="314" y="798"/>
                    <a:pt x="314" y="798"/>
                    <a:pt x="314" y="798"/>
                  </a:cubicBezTo>
                  <a:cubicBezTo>
                    <a:pt x="319" y="788"/>
                    <a:pt x="319" y="788"/>
                    <a:pt x="319" y="788"/>
                  </a:cubicBezTo>
                  <a:cubicBezTo>
                    <a:pt x="320" y="771"/>
                    <a:pt x="320" y="771"/>
                    <a:pt x="320" y="771"/>
                  </a:cubicBezTo>
                  <a:cubicBezTo>
                    <a:pt x="325" y="741"/>
                    <a:pt x="325" y="741"/>
                    <a:pt x="325" y="741"/>
                  </a:cubicBezTo>
                  <a:cubicBezTo>
                    <a:pt x="331" y="712"/>
                    <a:pt x="331" y="712"/>
                    <a:pt x="331" y="712"/>
                  </a:cubicBezTo>
                  <a:cubicBezTo>
                    <a:pt x="329" y="704"/>
                    <a:pt x="329" y="704"/>
                    <a:pt x="329" y="704"/>
                  </a:cubicBezTo>
                  <a:cubicBezTo>
                    <a:pt x="333" y="696"/>
                    <a:pt x="333" y="696"/>
                    <a:pt x="333" y="696"/>
                  </a:cubicBezTo>
                  <a:cubicBezTo>
                    <a:pt x="341" y="692"/>
                    <a:pt x="341" y="692"/>
                    <a:pt x="341" y="692"/>
                  </a:cubicBezTo>
                  <a:cubicBezTo>
                    <a:pt x="353" y="693"/>
                    <a:pt x="353" y="693"/>
                    <a:pt x="353" y="693"/>
                  </a:cubicBezTo>
                  <a:cubicBezTo>
                    <a:pt x="353" y="693"/>
                    <a:pt x="365" y="703"/>
                    <a:pt x="370" y="706"/>
                  </a:cubicBezTo>
                  <a:cubicBezTo>
                    <a:pt x="375" y="709"/>
                    <a:pt x="385" y="695"/>
                    <a:pt x="385" y="695"/>
                  </a:cubicBezTo>
                  <a:cubicBezTo>
                    <a:pt x="387" y="692"/>
                    <a:pt x="387" y="692"/>
                    <a:pt x="387" y="692"/>
                  </a:cubicBezTo>
                  <a:cubicBezTo>
                    <a:pt x="387" y="692"/>
                    <a:pt x="485" y="221"/>
                    <a:pt x="506" y="114"/>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7" name="Freeform 61"/>
            <p:cNvSpPr>
              <a:spLocks/>
            </p:cNvSpPr>
            <p:nvPr/>
          </p:nvSpPr>
          <p:spPr bwMode="auto">
            <a:xfrm>
              <a:off x="7654589" y="2466379"/>
              <a:ext cx="73133" cy="49390"/>
            </a:xfrm>
            <a:custGeom>
              <a:avLst/>
              <a:gdLst>
                <a:gd name="T0" fmla="*/ 28 w 797"/>
                <a:gd name="T1" fmla="*/ 0 h 538"/>
                <a:gd name="T2" fmla="*/ 1 w 797"/>
                <a:gd name="T3" fmla="*/ 96 h 538"/>
                <a:gd name="T4" fmla="*/ 4 w 797"/>
                <a:gd name="T5" fmla="*/ 106 h 538"/>
                <a:gd name="T6" fmla="*/ 11 w 797"/>
                <a:gd name="T7" fmla="*/ 117 h 538"/>
                <a:gd name="T8" fmla="*/ 13 w 797"/>
                <a:gd name="T9" fmla="*/ 132 h 538"/>
                <a:gd name="T10" fmla="*/ 12 w 797"/>
                <a:gd name="T11" fmla="*/ 146 h 538"/>
                <a:gd name="T12" fmla="*/ 13 w 797"/>
                <a:gd name="T13" fmla="*/ 160 h 538"/>
                <a:gd name="T14" fmla="*/ 20 w 797"/>
                <a:gd name="T15" fmla="*/ 172 h 538"/>
                <a:gd name="T16" fmla="*/ 30 w 797"/>
                <a:gd name="T17" fmla="*/ 182 h 538"/>
                <a:gd name="T18" fmla="*/ 35 w 797"/>
                <a:gd name="T19" fmla="*/ 198 h 538"/>
                <a:gd name="T20" fmla="*/ 42 w 797"/>
                <a:gd name="T21" fmla="*/ 213 h 538"/>
                <a:gd name="T22" fmla="*/ 50 w 797"/>
                <a:gd name="T23" fmla="*/ 225 h 538"/>
                <a:gd name="T24" fmla="*/ 53 w 797"/>
                <a:gd name="T25" fmla="*/ 238 h 538"/>
                <a:gd name="T26" fmla="*/ 60 w 797"/>
                <a:gd name="T27" fmla="*/ 249 h 538"/>
                <a:gd name="T28" fmla="*/ 74 w 797"/>
                <a:gd name="T29" fmla="*/ 253 h 538"/>
                <a:gd name="T30" fmla="*/ 81 w 797"/>
                <a:gd name="T31" fmla="*/ 262 h 538"/>
                <a:gd name="T32" fmla="*/ 73 w 797"/>
                <a:gd name="T33" fmla="*/ 270 h 538"/>
                <a:gd name="T34" fmla="*/ 69 w 797"/>
                <a:gd name="T35" fmla="*/ 286 h 538"/>
                <a:gd name="T36" fmla="*/ 63 w 797"/>
                <a:gd name="T37" fmla="*/ 298 h 538"/>
                <a:gd name="T38" fmla="*/ 61 w 797"/>
                <a:gd name="T39" fmla="*/ 301 h 538"/>
                <a:gd name="T40" fmla="*/ 57 w 797"/>
                <a:gd name="T41" fmla="*/ 311 h 538"/>
                <a:gd name="T42" fmla="*/ 58 w 797"/>
                <a:gd name="T43" fmla="*/ 323 h 538"/>
                <a:gd name="T44" fmla="*/ 54 w 797"/>
                <a:gd name="T45" fmla="*/ 333 h 538"/>
                <a:gd name="T46" fmla="*/ 45 w 797"/>
                <a:gd name="T47" fmla="*/ 342 h 538"/>
                <a:gd name="T48" fmla="*/ 43 w 797"/>
                <a:gd name="T49" fmla="*/ 354 h 538"/>
                <a:gd name="T50" fmla="*/ 48 w 797"/>
                <a:gd name="T51" fmla="*/ 364 h 538"/>
                <a:gd name="T52" fmla="*/ 59 w 797"/>
                <a:gd name="T53" fmla="*/ 369 h 538"/>
                <a:gd name="T54" fmla="*/ 72 w 797"/>
                <a:gd name="T55" fmla="*/ 364 h 538"/>
                <a:gd name="T56" fmla="*/ 83 w 797"/>
                <a:gd name="T57" fmla="*/ 358 h 538"/>
                <a:gd name="T58" fmla="*/ 91 w 797"/>
                <a:gd name="T59" fmla="*/ 369 h 538"/>
                <a:gd name="T60" fmla="*/ 91 w 797"/>
                <a:gd name="T61" fmla="*/ 384 h 538"/>
                <a:gd name="T62" fmla="*/ 92 w 797"/>
                <a:gd name="T63" fmla="*/ 401 h 538"/>
                <a:gd name="T64" fmla="*/ 98 w 797"/>
                <a:gd name="T65" fmla="*/ 417 h 538"/>
                <a:gd name="T66" fmla="*/ 103 w 797"/>
                <a:gd name="T67" fmla="*/ 430 h 538"/>
                <a:gd name="T68" fmla="*/ 101 w 797"/>
                <a:gd name="T69" fmla="*/ 444 h 538"/>
                <a:gd name="T70" fmla="*/ 108 w 797"/>
                <a:gd name="T71" fmla="*/ 449 h 538"/>
                <a:gd name="T72" fmla="*/ 117 w 797"/>
                <a:gd name="T73" fmla="*/ 458 h 538"/>
                <a:gd name="T74" fmla="*/ 123 w 797"/>
                <a:gd name="T75" fmla="*/ 472 h 538"/>
                <a:gd name="T76" fmla="*/ 120 w 797"/>
                <a:gd name="T77" fmla="*/ 490 h 538"/>
                <a:gd name="T78" fmla="*/ 123 w 797"/>
                <a:gd name="T79" fmla="*/ 498 h 538"/>
                <a:gd name="T80" fmla="*/ 134 w 797"/>
                <a:gd name="T81" fmla="*/ 498 h 538"/>
                <a:gd name="T82" fmla="*/ 152 w 797"/>
                <a:gd name="T83" fmla="*/ 497 h 538"/>
                <a:gd name="T84" fmla="*/ 166 w 797"/>
                <a:gd name="T85" fmla="*/ 502 h 538"/>
                <a:gd name="T86" fmla="*/ 178 w 797"/>
                <a:gd name="T87" fmla="*/ 495 h 538"/>
                <a:gd name="T88" fmla="*/ 193 w 797"/>
                <a:gd name="T89" fmla="*/ 500 h 538"/>
                <a:gd name="T90" fmla="*/ 210 w 797"/>
                <a:gd name="T91" fmla="*/ 501 h 538"/>
                <a:gd name="T92" fmla="*/ 226 w 797"/>
                <a:gd name="T93" fmla="*/ 506 h 538"/>
                <a:gd name="T94" fmla="*/ 231 w 797"/>
                <a:gd name="T95" fmla="*/ 497 h 538"/>
                <a:gd name="T96" fmla="*/ 242 w 797"/>
                <a:gd name="T97" fmla="*/ 491 h 538"/>
                <a:gd name="T98" fmla="*/ 246 w 797"/>
                <a:gd name="T99" fmla="*/ 502 h 538"/>
                <a:gd name="T100" fmla="*/ 257 w 797"/>
                <a:gd name="T101" fmla="*/ 511 h 538"/>
                <a:gd name="T102" fmla="*/ 754 w 797"/>
                <a:gd name="T103"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538">
                  <a:moveTo>
                    <a:pt x="797" y="140"/>
                  </a:moveTo>
                  <a:cubicBezTo>
                    <a:pt x="485" y="106"/>
                    <a:pt x="225" y="52"/>
                    <a:pt x="28" y="0"/>
                  </a:cubicBezTo>
                  <a:cubicBezTo>
                    <a:pt x="28" y="0"/>
                    <a:pt x="225" y="52"/>
                    <a:pt x="28" y="0"/>
                  </a:cubicBezTo>
                  <a:cubicBezTo>
                    <a:pt x="28" y="1"/>
                    <a:pt x="9" y="59"/>
                    <a:pt x="1" y="96"/>
                  </a:cubicBezTo>
                  <a:cubicBezTo>
                    <a:pt x="1" y="97"/>
                    <a:pt x="1" y="98"/>
                    <a:pt x="1" y="99"/>
                  </a:cubicBezTo>
                  <a:cubicBezTo>
                    <a:pt x="0" y="101"/>
                    <a:pt x="4" y="104"/>
                    <a:pt x="4" y="106"/>
                  </a:cubicBezTo>
                  <a:cubicBezTo>
                    <a:pt x="4" y="107"/>
                    <a:pt x="7" y="109"/>
                    <a:pt x="8" y="110"/>
                  </a:cubicBezTo>
                  <a:cubicBezTo>
                    <a:pt x="10" y="112"/>
                    <a:pt x="11" y="116"/>
                    <a:pt x="11" y="117"/>
                  </a:cubicBezTo>
                  <a:cubicBezTo>
                    <a:pt x="12" y="120"/>
                    <a:pt x="12" y="122"/>
                    <a:pt x="12" y="125"/>
                  </a:cubicBezTo>
                  <a:cubicBezTo>
                    <a:pt x="12" y="127"/>
                    <a:pt x="13" y="130"/>
                    <a:pt x="13" y="132"/>
                  </a:cubicBezTo>
                  <a:cubicBezTo>
                    <a:pt x="13" y="135"/>
                    <a:pt x="14" y="137"/>
                    <a:pt x="13" y="139"/>
                  </a:cubicBezTo>
                  <a:cubicBezTo>
                    <a:pt x="13" y="142"/>
                    <a:pt x="13" y="144"/>
                    <a:pt x="12" y="146"/>
                  </a:cubicBezTo>
                  <a:cubicBezTo>
                    <a:pt x="11" y="149"/>
                    <a:pt x="12" y="151"/>
                    <a:pt x="11" y="153"/>
                  </a:cubicBezTo>
                  <a:cubicBezTo>
                    <a:pt x="10" y="156"/>
                    <a:pt x="12" y="158"/>
                    <a:pt x="13" y="160"/>
                  </a:cubicBezTo>
                  <a:cubicBezTo>
                    <a:pt x="14" y="162"/>
                    <a:pt x="15" y="163"/>
                    <a:pt x="17" y="165"/>
                  </a:cubicBezTo>
                  <a:cubicBezTo>
                    <a:pt x="18" y="166"/>
                    <a:pt x="19" y="169"/>
                    <a:pt x="20" y="172"/>
                  </a:cubicBezTo>
                  <a:cubicBezTo>
                    <a:pt x="20" y="173"/>
                    <a:pt x="23" y="175"/>
                    <a:pt x="24" y="176"/>
                  </a:cubicBezTo>
                  <a:cubicBezTo>
                    <a:pt x="25" y="178"/>
                    <a:pt x="28" y="180"/>
                    <a:pt x="30" y="182"/>
                  </a:cubicBezTo>
                  <a:cubicBezTo>
                    <a:pt x="31" y="184"/>
                    <a:pt x="32" y="186"/>
                    <a:pt x="32" y="189"/>
                  </a:cubicBezTo>
                  <a:cubicBezTo>
                    <a:pt x="33" y="192"/>
                    <a:pt x="34" y="196"/>
                    <a:pt x="35" y="198"/>
                  </a:cubicBezTo>
                  <a:cubicBezTo>
                    <a:pt x="36" y="200"/>
                    <a:pt x="38" y="203"/>
                    <a:pt x="39" y="205"/>
                  </a:cubicBezTo>
                  <a:cubicBezTo>
                    <a:pt x="41" y="206"/>
                    <a:pt x="40" y="211"/>
                    <a:pt x="42" y="213"/>
                  </a:cubicBezTo>
                  <a:cubicBezTo>
                    <a:pt x="43" y="215"/>
                    <a:pt x="45" y="218"/>
                    <a:pt x="45" y="220"/>
                  </a:cubicBezTo>
                  <a:cubicBezTo>
                    <a:pt x="46" y="221"/>
                    <a:pt x="48" y="223"/>
                    <a:pt x="50" y="225"/>
                  </a:cubicBezTo>
                  <a:cubicBezTo>
                    <a:pt x="51" y="226"/>
                    <a:pt x="52" y="228"/>
                    <a:pt x="53" y="231"/>
                  </a:cubicBezTo>
                  <a:cubicBezTo>
                    <a:pt x="53" y="233"/>
                    <a:pt x="53" y="236"/>
                    <a:pt x="53" y="238"/>
                  </a:cubicBezTo>
                  <a:cubicBezTo>
                    <a:pt x="53" y="241"/>
                    <a:pt x="55" y="244"/>
                    <a:pt x="56" y="245"/>
                  </a:cubicBezTo>
                  <a:cubicBezTo>
                    <a:pt x="57" y="246"/>
                    <a:pt x="58" y="247"/>
                    <a:pt x="60" y="249"/>
                  </a:cubicBezTo>
                  <a:cubicBezTo>
                    <a:pt x="61" y="250"/>
                    <a:pt x="63" y="251"/>
                    <a:pt x="65" y="252"/>
                  </a:cubicBezTo>
                  <a:cubicBezTo>
                    <a:pt x="67" y="253"/>
                    <a:pt x="72" y="253"/>
                    <a:pt x="74" y="253"/>
                  </a:cubicBezTo>
                  <a:cubicBezTo>
                    <a:pt x="77" y="254"/>
                    <a:pt x="78" y="251"/>
                    <a:pt x="79" y="256"/>
                  </a:cubicBezTo>
                  <a:cubicBezTo>
                    <a:pt x="80" y="258"/>
                    <a:pt x="81" y="259"/>
                    <a:pt x="81" y="262"/>
                  </a:cubicBezTo>
                  <a:cubicBezTo>
                    <a:pt x="80" y="264"/>
                    <a:pt x="79" y="266"/>
                    <a:pt x="78" y="267"/>
                  </a:cubicBezTo>
                  <a:cubicBezTo>
                    <a:pt x="76" y="268"/>
                    <a:pt x="75" y="268"/>
                    <a:pt x="73" y="270"/>
                  </a:cubicBezTo>
                  <a:cubicBezTo>
                    <a:pt x="71" y="272"/>
                    <a:pt x="70" y="276"/>
                    <a:pt x="70" y="278"/>
                  </a:cubicBezTo>
                  <a:cubicBezTo>
                    <a:pt x="69" y="281"/>
                    <a:pt x="69" y="284"/>
                    <a:pt x="69" y="286"/>
                  </a:cubicBezTo>
                  <a:cubicBezTo>
                    <a:pt x="69" y="290"/>
                    <a:pt x="68" y="291"/>
                    <a:pt x="66" y="293"/>
                  </a:cubicBezTo>
                  <a:cubicBezTo>
                    <a:pt x="65" y="294"/>
                    <a:pt x="63" y="296"/>
                    <a:pt x="63" y="298"/>
                  </a:cubicBezTo>
                  <a:cubicBezTo>
                    <a:pt x="62" y="298"/>
                    <a:pt x="62" y="299"/>
                    <a:pt x="62" y="299"/>
                  </a:cubicBezTo>
                  <a:cubicBezTo>
                    <a:pt x="62" y="300"/>
                    <a:pt x="61" y="300"/>
                    <a:pt x="61" y="301"/>
                  </a:cubicBezTo>
                  <a:cubicBezTo>
                    <a:pt x="60" y="304"/>
                    <a:pt x="59" y="305"/>
                    <a:pt x="57" y="306"/>
                  </a:cubicBezTo>
                  <a:cubicBezTo>
                    <a:pt x="55" y="307"/>
                    <a:pt x="56" y="310"/>
                    <a:pt x="57" y="311"/>
                  </a:cubicBezTo>
                  <a:cubicBezTo>
                    <a:pt x="58" y="314"/>
                    <a:pt x="59" y="315"/>
                    <a:pt x="58" y="317"/>
                  </a:cubicBezTo>
                  <a:cubicBezTo>
                    <a:pt x="58" y="320"/>
                    <a:pt x="57" y="320"/>
                    <a:pt x="58" y="323"/>
                  </a:cubicBezTo>
                  <a:cubicBezTo>
                    <a:pt x="59" y="325"/>
                    <a:pt x="60" y="327"/>
                    <a:pt x="60" y="329"/>
                  </a:cubicBezTo>
                  <a:cubicBezTo>
                    <a:pt x="59" y="332"/>
                    <a:pt x="56" y="333"/>
                    <a:pt x="54" y="333"/>
                  </a:cubicBezTo>
                  <a:cubicBezTo>
                    <a:pt x="51" y="334"/>
                    <a:pt x="48" y="335"/>
                    <a:pt x="46" y="336"/>
                  </a:cubicBezTo>
                  <a:cubicBezTo>
                    <a:pt x="45" y="337"/>
                    <a:pt x="45" y="339"/>
                    <a:pt x="45" y="342"/>
                  </a:cubicBezTo>
                  <a:cubicBezTo>
                    <a:pt x="46" y="345"/>
                    <a:pt x="47" y="347"/>
                    <a:pt x="48" y="349"/>
                  </a:cubicBezTo>
                  <a:cubicBezTo>
                    <a:pt x="48" y="350"/>
                    <a:pt x="44" y="353"/>
                    <a:pt x="43" y="354"/>
                  </a:cubicBezTo>
                  <a:cubicBezTo>
                    <a:pt x="41" y="356"/>
                    <a:pt x="41" y="358"/>
                    <a:pt x="41" y="361"/>
                  </a:cubicBezTo>
                  <a:cubicBezTo>
                    <a:pt x="41" y="361"/>
                    <a:pt x="47" y="363"/>
                    <a:pt x="48" y="364"/>
                  </a:cubicBezTo>
                  <a:cubicBezTo>
                    <a:pt x="50" y="365"/>
                    <a:pt x="52" y="368"/>
                    <a:pt x="53" y="369"/>
                  </a:cubicBezTo>
                  <a:cubicBezTo>
                    <a:pt x="54" y="372"/>
                    <a:pt x="58" y="370"/>
                    <a:pt x="59" y="369"/>
                  </a:cubicBezTo>
                  <a:cubicBezTo>
                    <a:pt x="61" y="368"/>
                    <a:pt x="63" y="367"/>
                    <a:pt x="66" y="366"/>
                  </a:cubicBezTo>
                  <a:cubicBezTo>
                    <a:pt x="68" y="364"/>
                    <a:pt x="69" y="364"/>
                    <a:pt x="72" y="364"/>
                  </a:cubicBezTo>
                  <a:cubicBezTo>
                    <a:pt x="74" y="363"/>
                    <a:pt x="75" y="359"/>
                    <a:pt x="76" y="357"/>
                  </a:cubicBezTo>
                  <a:cubicBezTo>
                    <a:pt x="78" y="355"/>
                    <a:pt x="82" y="357"/>
                    <a:pt x="83" y="358"/>
                  </a:cubicBezTo>
                  <a:cubicBezTo>
                    <a:pt x="85" y="358"/>
                    <a:pt x="88" y="361"/>
                    <a:pt x="89" y="363"/>
                  </a:cubicBezTo>
                  <a:cubicBezTo>
                    <a:pt x="90" y="364"/>
                    <a:pt x="90" y="366"/>
                    <a:pt x="91" y="369"/>
                  </a:cubicBezTo>
                  <a:cubicBezTo>
                    <a:pt x="92" y="372"/>
                    <a:pt x="92" y="374"/>
                    <a:pt x="92" y="376"/>
                  </a:cubicBezTo>
                  <a:cubicBezTo>
                    <a:pt x="93" y="378"/>
                    <a:pt x="91" y="381"/>
                    <a:pt x="91" y="384"/>
                  </a:cubicBezTo>
                  <a:cubicBezTo>
                    <a:pt x="91" y="388"/>
                    <a:pt x="91" y="391"/>
                    <a:pt x="90" y="394"/>
                  </a:cubicBezTo>
                  <a:cubicBezTo>
                    <a:pt x="89" y="397"/>
                    <a:pt x="91" y="399"/>
                    <a:pt x="92" y="401"/>
                  </a:cubicBezTo>
                  <a:cubicBezTo>
                    <a:pt x="95" y="403"/>
                    <a:pt x="96" y="405"/>
                    <a:pt x="96" y="408"/>
                  </a:cubicBezTo>
                  <a:cubicBezTo>
                    <a:pt x="97" y="411"/>
                    <a:pt x="97" y="414"/>
                    <a:pt x="98" y="417"/>
                  </a:cubicBezTo>
                  <a:cubicBezTo>
                    <a:pt x="99" y="419"/>
                    <a:pt x="103" y="421"/>
                    <a:pt x="104" y="423"/>
                  </a:cubicBezTo>
                  <a:cubicBezTo>
                    <a:pt x="105" y="425"/>
                    <a:pt x="104" y="429"/>
                    <a:pt x="103" y="430"/>
                  </a:cubicBezTo>
                  <a:cubicBezTo>
                    <a:pt x="102" y="433"/>
                    <a:pt x="101" y="433"/>
                    <a:pt x="100" y="436"/>
                  </a:cubicBezTo>
                  <a:cubicBezTo>
                    <a:pt x="99" y="438"/>
                    <a:pt x="100" y="442"/>
                    <a:pt x="101" y="444"/>
                  </a:cubicBezTo>
                  <a:cubicBezTo>
                    <a:pt x="101" y="446"/>
                    <a:pt x="103" y="449"/>
                    <a:pt x="106" y="449"/>
                  </a:cubicBezTo>
                  <a:cubicBezTo>
                    <a:pt x="106" y="449"/>
                    <a:pt x="107" y="449"/>
                    <a:pt x="108" y="449"/>
                  </a:cubicBezTo>
                  <a:cubicBezTo>
                    <a:pt x="111" y="449"/>
                    <a:pt x="113" y="451"/>
                    <a:pt x="114" y="453"/>
                  </a:cubicBezTo>
                  <a:cubicBezTo>
                    <a:pt x="116" y="456"/>
                    <a:pt x="117" y="455"/>
                    <a:pt x="117" y="458"/>
                  </a:cubicBezTo>
                  <a:cubicBezTo>
                    <a:pt x="119" y="460"/>
                    <a:pt x="119" y="463"/>
                    <a:pt x="121" y="465"/>
                  </a:cubicBezTo>
                  <a:cubicBezTo>
                    <a:pt x="122" y="467"/>
                    <a:pt x="123" y="469"/>
                    <a:pt x="123" y="472"/>
                  </a:cubicBezTo>
                  <a:cubicBezTo>
                    <a:pt x="123" y="474"/>
                    <a:pt x="121" y="479"/>
                    <a:pt x="120" y="481"/>
                  </a:cubicBezTo>
                  <a:cubicBezTo>
                    <a:pt x="120" y="484"/>
                    <a:pt x="120" y="487"/>
                    <a:pt x="120" y="490"/>
                  </a:cubicBezTo>
                  <a:cubicBezTo>
                    <a:pt x="120" y="492"/>
                    <a:pt x="122" y="495"/>
                    <a:pt x="123" y="497"/>
                  </a:cubicBezTo>
                  <a:cubicBezTo>
                    <a:pt x="123" y="498"/>
                    <a:pt x="123" y="498"/>
                    <a:pt x="123" y="498"/>
                  </a:cubicBezTo>
                  <a:cubicBezTo>
                    <a:pt x="124" y="500"/>
                    <a:pt x="128" y="501"/>
                    <a:pt x="129" y="501"/>
                  </a:cubicBezTo>
                  <a:cubicBezTo>
                    <a:pt x="130" y="501"/>
                    <a:pt x="133" y="499"/>
                    <a:pt x="134" y="498"/>
                  </a:cubicBezTo>
                  <a:cubicBezTo>
                    <a:pt x="137" y="495"/>
                    <a:pt x="141" y="497"/>
                    <a:pt x="145" y="498"/>
                  </a:cubicBezTo>
                  <a:cubicBezTo>
                    <a:pt x="147" y="498"/>
                    <a:pt x="149" y="497"/>
                    <a:pt x="152" y="497"/>
                  </a:cubicBezTo>
                  <a:cubicBezTo>
                    <a:pt x="154" y="497"/>
                    <a:pt x="157" y="500"/>
                    <a:pt x="159" y="501"/>
                  </a:cubicBezTo>
                  <a:cubicBezTo>
                    <a:pt x="162" y="503"/>
                    <a:pt x="163" y="503"/>
                    <a:pt x="166" y="502"/>
                  </a:cubicBezTo>
                  <a:cubicBezTo>
                    <a:pt x="168" y="501"/>
                    <a:pt x="169" y="497"/>
                    <a:pt x="171" y="496"/>
                  </a:cubicBezTo>
                  <a:cubicBezTo>
                    <a:pt x="173" y="494"/>
                    <a:pt x="175" y="494"/>
                    <a:pt x="178" y="495"/>
                  </a:cubicBezTo>
                  <a:cubicBezTo>
                    <a:pt x="181" y="496"/>
                    <a:pt x="183" y="498"/>
                    <a:pt x="185" y="499"/>
                  </a:cubicBezTo>
                  <a:cubicBezTo>
                    <a:pt x="187" y="500"/>
                    <a:pt x="190" y="500"/>
                    <a:pt x="193" y="500"/>
                  </a:cubicBezTo>
                  <a:cubicBezTo>
                    <a:pt x="195" y="500"/>
                    <a:pt x="197" y="499"/>
                    <a:pt x="200" y="499"/>
                  </a:cubicBezTo>
                  <a:cubicBezTo>
                    <a:pt x="204" y="499"/>
                    <a:pt x="208" y="499"/>
                    <a:pt x="210" y="501"/>
                  </a:cubicBezTo>
                  <a:cubicBezTo>
                    <a:pt x="212" y="503"/>
                    <a:pt x="216" y="502"/>
                    <a:pt x="219" y="503"/>
                  </a:cubicBezTo>
                  <a:cubicBezTo>
                    <a:pt x="222" y="504"/>
                    <a:pt x="224" y="503"/>
                    <a:pt x="226" y="506"/>
                  </a:cubicBezTo>
                  <a:cubicBezTo>
                    <a:pt x="228" y="510"/>
                    <a:pt x="229" y="508"/>
                    <a:pt x="229" y="505"/>
                  </a:cubicBezTo>
                  <a:cubicBezTo>
                    <a:pt x="229" y="502"/>
                    <a:pt x="230" y="499"/>
                    <a:pt x="231" y="497"/>
                  </a:cubicBezTo>
                  <a:cubicBezTo>
                    <a:pt x="232" y="494"/>
                    <a:pt x="231" y="494"/>
                    <a:pt x="234" y="493"/>
                  </a:cubicBezTo>
                  <a:cubicBezTo>
                    <a:pt x="237" y="491"/>
                    <a:pt x="240" y="492"/>
                    <a:pt x="242" y="491"/>
                  </a:cubicBezTo>
                  <a:cubicBezTo>
                    <a:pt x="246" y="490"/>
                    <a:pt x="247" y="492"/>
                    <a:pt x="246" y="495"/>
                  </a:cubicBezTo>
                  <a:cubicBezTo>
                    <a:pt x="245" y="497"/>
                    <a:pt x="245" y="500"/>
                    <a:pt x="246" y="502"/>
                  </a:cubicBezTo>
                  <a:cubicBezTo>
                    <a:pt x="246" y="504"/>
                    <a:pt x="248" y="506"/>
                    <a:pt x="249" y="507"/>
                  </a:cubicBezTo>
                  <a:cubicBezTo>
                    <a:pt x="250" y="508"/>
                    <a:pt x="256" y="511"/>
                    <a:pt x="257" y="511"/>
                  </a:cubicBezTo>
                  <a:cubicBezTo>
                    <a:pt x="266" y="464"/>
                    <a:pt x="266" y="464"/>
                    <a:pt x="266" y="464"/>
                  </a:cubicBezTo>
                  <a:cubicBezTo>
                    <a:pt x="420" y="497"/>
                    <a:pt x="753" y="538"/>
                    <a:pt x="754" y="538"/>
                  </a:cubicBezTo>
                  <a:cubicBezTo>
                    <a:pt x="768" y="406"/>
                    <a:pt x="783" y="273"/>
                    <a:pt x="797" y="14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8" name="Freeform 62"/>
            <p:cNvSpPr>
              <a:spLocks noEditPoints="1"/>
            </p:cNvSpPr>
            <p:nvPr/>
          </p:nvSpPr>
          <p:spPr bwMode="auto">
            <a:xfrm>
              <a:off x="7436278" y="2185506"/>
              <a:ext cx="205526" cy="200280"/>
            </a:xfrm>
            <a:custGeom>
              <a:avLst/>
              <a:gdLst>
                <a:gd name="T0" fmla="*/ 1814 w 2239"/>
                <a:gd name="T1" fmla="*/ 1838 h 2182"/>
                <a:gd name="T2" fmla="*/ 1686 w 2239"/>
                <a:gd name="T3" fmla="*/ 1461 h 2182"/>
                <a:gd name="T4" fmla="*/ 2138 w 2239"/>
                <a:gd name="T5" fmla="*/ 482 h 2182"/>
                <a:gd name="T6" fmla="*/ 2004 w 2239"/>
                <a:gd name="T7" fmla="*/ 231 h 2182"/>
                <a:gd name="T8" fmla="*/ 1916 w 2239"/>
                <a:gd name="T9" fmla="*/ 121 h 2182"/>
                <a:gd name="T10" fmla="*/ 1784 w 2239"/>
                <a:gd name="T11" fmla="*/ 57 h 2182"/>
                <a:gd name="T12" fmla="*/ 1558 w 2239"/>
                <a:gd name="T13" fmla="*/ 20 h 2182"/>
                <a:gd name="T14" fmla="*/ 1479 w 2239"/>
                <a:gd name="T15" fmla="*/ 237 h 2182"/>
                <a:gd name="T16" fmla="*/ 1450 w 2239"/>
                <a:gd name="T17" fmla="*/ 302 h 2182"/>
                <a:gd name="T18" fmla="*/ 1282 w 2239"/>
                <a:gd name="T19" fmla="*/ 126 h 2182"/>
                <a:gd name="T20" fmla="*/ 1249 w 2239"/>
                <a:gd name="T21" fmla="*/ 346 h 2182"/>
                <a:gd name="T22" fmla="*/ 1171 w 2239"/>
                <a:gd name="T23" fmla="*/ 459 h 2182"/>
                <a:gd name="T24" fmla="*/ 910 w 2239"/>
                <a:gd name="T25" fmla="*/ 439 h 2182"/>
                <a:gd name="T26" fmla="*/ 801 w 2239"/>
                <a:gd name="T27" fmla="*/ 652 h 2182"/>
                <a:gd name="T28" fmla="*/ 769 w 2239"/>
                <a:gd name="T29" fmla="*/ 773 h 2182"/>
                <a:gd name="T30" fmla="*/ 820 w 2239"/>
                <a:gd name="T31" fmla="*/ 918 h 2182"/>
                <a:gd name="T32" fmla="*/ 861 w 2239"/>
                <a:gd name="T33" fmla="*/ 983 h 2182"/>
                <a:gd name="T34" fmla="*/ 613 w 2239"/>
                <a:gd name="T35" fmla="*/ 1010 h 2182"/>
                <a:gd name="T36" fmla="*/ 413 w 2239"/>
                <a:gd name="T37" fmla="*/ 961 h 2182"/>
                <a:gd name="T38" fmla="*/ 502 w 2239"/>
                <a:gd name="T39" fmla="*/ 1007 h 2182"/>
                <a:gd name="T40" fmla="*/ 643 w 2239"/>
                <a:gd name="T41" fmla="*/ 1077 h 2182"/>
                <a:gd name="T42" fmla="*/ 811 w 2239"/>
                <a:gd name="T43" fmla="*/ 1098 h 2182"/>
                <a:gd name="T44" fmla="*/ 1040 w 2239"/>
                <a:gd name="T45" fmla="*/ 1073 h 2182"/>
                <a:gd name="T46" fmla="*/ 1363 w 2239"/>
                <a:gd name="T47" fmla="*/ 994 h 2182"/>
                <a:gd name="T48" fmla="*/ 1246 w 2239"/>
                <a:gd name="T49" fmla="*/ 1045 h 2182"/>
                <a:gd name="T50" fmla="*/ 1247 w 2239"/>
                <a:gd name="T51" fmla="*/ 1170 h 2182"/>
                <a:gd name="T52" fmla="*/ 1460 w 2239"/>
                <a:gd name="T53" fmla="*/ 1169 h 2182"/>
                <a:gd name="T54" fmla="*/ 1515 w 2239"/>
                <a:gd name="T55" fmla="*/ 1367 h 2182"/>
                <a:gd name="T56" fmla="*/ 1648 w 2239"/>
                <a:gd name="T57" fmla="*/ 1509 h 2182"/>
                <a:gd name="T58" fmla="*/ 1645 w 2239"/>
                <a:gd name="T59" fmla="*/ 1612 h 2182"/>
                <a:gd name="T60" fmla="*/ 1714 w 2239"/>
                <a:gd name="T61" fmla="*/ 1665 h 2182"/>
                <a:gd name="T62" fmla="*/ 1786 w 2239"/>
                <a:gd name="T63" fmla="*/ 1652 h 2182"/>
                <a:gd name="T64" fmla="*/ 1797 w 2239"/>
                <a:gd name="T65" fmla="*/ 1829 h 2182"/>
                <a:gd name="T66" fmla="*/ 1785 w 2239"/>
                <a:gd name="T67" fmla="*/ 1946 h 2182"/>
                <a:gd name="T68" fmla="*/ 1782 w 2239"/>
                <a:gd name="T69" fmla="*/ 2056 h 2182"/>
                <a:gd name="T70" fmla="*/ 1807 w 2239"/>
                <a:gd name="T71" fmla="*/ 2172 h 2182"/>
                <a:gd name="T72" fmla="*/ 1086 w 2239"/>
                <a:gd name="T73" fmla="*/ 1020 h 2182"/>
                <a:gd name="T74" fmla="*/ 976 w 2239"/>
                <a:gd name="T75" fmla="*/ 71 h 2182"/>
                <a:gd name="T76" fmla="*/ 1041 w 2239"/>
                <a:gd name="T77" fmla="*/ 395 h 2182"/>
                <a:gd name="T78" fmla="*/ 728 w 2239"/>
                <a:gd name="T79" fmla="*/ 496 h 2182"/>
                <a:gd name="T80" fmla="*/ 18 w 2239"/>
                <a:gd name="T81" fmla="*/ 804 h 2182"/>
                <a:gd name="T82" fmla="*/ 92 w 2239"/>
                <a:gd name="T83" fmla="*/ 849 h 2182"/>
                <a:gd name="T84" fmla="*/ 229 w 2239"/>
                <a:gd name="T85" fmla="*/ 890 h 2182"/>
                <a:gd name="T86" fmla="*/ 345 w 2239"/>
                <a:gd name="T87" fmla="*/ 909 h 2182"/>
                <a:gd name="T88" fmla="*/ 818 w 2239"/>
                <a:gd name="T89" fmla="*/ 1243 h 2182"/>
                <a:gd name="T90" fmla="*/ 920 w 2239"/>
                <a:gd name="T91" fmla="*/ 1172 h 2182"/>
                <a:gd name="T92" fmla="*/ 867 w 2239"/>
                <a:gd name="T93" fmla="*/ 1249 h 2182"/>
                <a:gd name="T94" fmla="*/ 948 w 2239"/>
                <a:gd name="T95" fmla="*/ 1240 h 2182"/>
                <a:gd name="T96" fmla="*/ 946 w 2239"/>
                <a:gd name="T97" fmla="*/ 1186 h 2182"/>
                <a:gd name="T98" fmla="*/ 1054 w 2239"/>
                <a:gd name="T99" fmla="*/ 1159 h 2182"/>
                <a:gd name="T100" fmla="*/ 1406 w 2239"/>
                <a:gd name="T101" fmla="*/ 1218 h 2182"/>
                <a:gd name="T102" fmla="*/ 1661 w 2239"/>
                <a:gd name="T103" fmla="*/ 1775 h 2182"/>
                <a:gd name="T104" fmla="*/ 1673 w 2239"/>
                <a:gd name="T105" fmla="*/ 1894 h 2182"/>
                <a:gd name="T106" fmla="*/ 1704 w 2239"/>
                <a:gd name="T107" fmla="*/ 1730 h 2182"/>
                <a:gd name="T108" fmla="*/ 1738 w 2239"/>
                <a:gd name="T109" fmla="*/ 1864 h 2182"/>
                <a:gd name="T110" fmla="*/ 1778 w 2239"/>
                <a:gd name="T111" fmla="*/ 1849 h 2182"/>
                <a:gd name="T112" fmla="*/ 1753 w 2239"/>
                <a:gd name="T113" fmla="*/ 1943 h 2182"/>
                <a:gd name="T114" fmla="*/ 1695 w 2239"/>
                <a:gd name="T115" fmla="*/ 1914 h 2182"/>
                <a:gd name="T116" fmla="*/ 1711 w 2239"/>
                <a:gd name="T117" fmla="*/ 1900 h 2182"/>
                <a:gd name="T118" fmla="*/ 1726 w 2239"/>
                <a:gd name="T119" fmla="*/ 1995 h 2182"/>
                <a:gd name="T120" fmla="*/ 1713 w 2239"/>
                <a:gd name="T121" fmla="*/ 2005 h 2182"/>
                <a:gd name="T122" fmla="*/ 1780 w 2239"/>
                <a:gd name="T123" fmla="*/ 2105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9" h="2182">
                  <a:moveTo>
                    <a:pt x="786" y="810"/>
                  </a:moveTo>
                  <a:cubicBezTo>
                    <a:pt x="784" y="808"/>
                    <a:pt x="779" y="808"/>
                    <a:pt x="776" y="810"/>
                  </a:cubicBezTo>
                  <a:cubicBezTo>
                    <a:pt x="771" y="812"/>
                    <a:pt x="771" y="812"/>
                    <a:pt x="769" y="816"/>
                  </a:cubicBezTo>
                  <a:cubicBezTo>
                    <a:pt x="769" y="819"/>
                    <a:pt x="769" y="822"/>
                    <a:pt x="769" y="824"/>
                  </a:cubicBezTo>
                  <a:cubicBezTo>
                    <a:pt x="770" y="826"/>
                    <a:pt x="782" y="821"/>
                    <a:pt x="783" y="821"/>
                  </a:cubicBezTo>
                  <a:cubicBezTo>
                    <a:pt x="787" y="819"/>
                    <a:pt x="789" y="822"/>
                    <a:pt x="792" y="819"/>
                  </a:cubicBezTo>
                  <a:cubicBezTo>
                    <a:pt x="795" y="816"/>
                    <a:pt x="795" y="814"/>
                    <a:pt x="793" y="812"/>
                  </a:cubicBezTo>
                  <a:cubicBezTo>
                    <a:pt x="792" y="809"/>
                    <a:pt x="789" y="810"/>
                    <a:pt x="786" y="810"/>
                  </a:cubicBezTo>
                  <a:close/>
                  <a:moveTo>
                    <a:pt x="1824" y="2177"/>
                  </a:moveTo>
                  <a:cubicBezTo>
                    <a:pt x="1826" y="2173"/>
                    <a:pt x="1826" y="2173"/>
                    <a:pt x="1826" y="2173"/>
                  </a:cubicBezTo>
                  <a:cubicBezTo>
                    <a:pt x="1826" y="2173"/>
                    <a:pt x="1832" y="2170"/>
                    <a:pt x="1835" y="2168"/>
                  </a:cubicBezTo>
                  <a:cubicBezTo>
                    <a:pt x="1837" y="2166"/>
                    <a:pt x="1836" y="2162"/>
                    <a:pt x="1838" y="2160"/>
                  </a:cubicBezTo>
                  <a:cubicBezTo>
                    <a:pt x="1839" y="2157"/>
                    <a:pt x="1845" y="2143"/>
                    <a:pt x="1845" y="2139"/>
                  </a:cubicBezTo>
                  <a:cubicBezTo>
                    <a:pt x="1845" y="2134"/>
                    <a:pt x="1856" y="2118"/>
                    <a:pt x="1859" y="2115"/>
                  </a:cubicBezTo>
                  <a:cubicBezTo>
                    <a:pt x="1862" y="2112"/>
                    <a:pt x="1869" y="2102"/>
                    <a:pt x="1871" y="2097"/>
                  </a:cubicBezTo>
                  <a:cubicBezTo>
                    <a:pt x="1872" y="2092"/>
                    <a:pt x="1871" y="2084"/>
                    <a:pt x="1869" y="2081"/>
                  </a:cubicBezTo>
                  <a:cubicBezTo>
                    <a:pt x="1868" y="2079"/>
                    <a:pt x="1861" y="2076"/>
                    <a:pt x="1855" y="2070"/>
                  </a:cubicBezTo>
                  <a:cubicBezTo>
                    <a:pt x="1850" y="2063"/>
                    <a:pt x="1848" y="2052"/>
                    <a:pt x="1846" y="2046"/>
                  </a:cubicBezTo>
                  <a:cubicBezTo>
                    <a:pt x="1843" y="2039"/>
                    <a:pt x="1841" y="2034"/>
                    <a:pt x="1839" y="2029"/>
                  </a:cubicBezTo>
                  <a:cubicBezTo>
                    <a:pt x="1836" y="2024"/>
                    <a:pt x="1823" y="2013"/>
                    <a:pt x="1818" y="2009"/>
                  </a:cubicBezTo>
                  <a:cubicBezTo>
                    <a:pt x="1812" y="2005"/>
                    <a:pt x="1807" y="1996"/>
                    <a:pt x="1805" y="1992"/>
                  </a:cubicBezTo>
                  <a:cubicBezTo>
                    <a:pt x="1803" y="1988"/>
                    <a:pt x="1805" y="1971"/>
                    <a:pt x="1806" y="1968"/>
                  </a:cubicBezTo>
                  <a:cubicBezTo>
                    <a:pt x="1808" y="1964"/>
                    <a:pt x="1808" y="1961"/>
                    <a:pt x="1809" y="1956"/>
                  </a:cubicBezTo>
                  <a:cubicBezTo>
                    <a:pt x="1810" y="1951"/>
                    <a:pt x="1808" y="1943"/>
                    <a:pt x="1807" y="1940"/>
                  </a:cubicBezTo>
                  <a:cubicBezTo>
                    <a:pt x="1805" y="1937"/>
                    <a:pt x="1806" y="1937"/>
                    <a:pt x="1808" y="1933"/>
                  </a:cubicBezTo>
                  <a:cubicBezTo>
                    <a:pt x="1809" y="1929"/>
                    <a:pt x="1814" y="1926"/>
                    <a:pt x="1818" y="1919"/>
                  </a:cubicBezTo>
                  <a:cubicBezTo>
                    <a:pt x="1821" y="1911"/>
                    <a:pt x="1819" y="1904"/>
                    <a:pt x="1817" y="1897"/>
                  </a:cubicBezTo>
                  <a:cubicBezTo>
                    <a:pt x="1815" y="1890"/>
                    <a:pt x="1814" y="1885"/>
                    <a:pt x="1815" y="1879"/>
                  </a:cubicBezTo>
                  <a:cubicBezTo>
                    <a:pt x="1817" y="1872"/>
                    <a:pt x="1818" y="1866"/>
                    <a:pt x="1817" y="1859"/>
                  </a:cubicBezTo>
                  <a:cubicBezTo>
                    <a:pt x="1816" y="1851"/>
                    <a:pt x="1815" y="1846"/>
                    <a:pt x="1814" y="1838"/>
                  </a:cubicBezTo>
                  <a:cubicBezTo>
                    <a:pt x="1813" y="1830"/>
                    <a:pt x="1815" y="1822"/>
                    <a:pt x="1815" y="1814"/>
                  </a:cubicBezTo>
                  <a:cubicBezTo>
                    <a:pt x="1815" y="1806"/>
                    <a:pt x="1819" y="1786"/>
                    <a:pt x="1821" y="1780"/>
                  </a:cubicBezTo>
                  <a:cubicBezTo>
                    <a:pt x="1823" y="1774"/>
                    <a:pt x="1824" y="1758"/>
                    <a:pt x="1823" y="1753"/>
                  </a:cubicBezTo>
                  <a:cubicBezTo>
                    <a:pt x="1823" y="1748"/>
                    <a:pt x="1820" y="1741"/>
                    <a:pt x="1820" y="1741"/>
                  </a:cubicBezTo>
                  <a:cubicBezTo>
                    <a:pt x="1820" y="1741"/>
                    <a:pt x="1817" y="1729"/>
                    <a:pt x="1818" y="1724"/>
                  </a:cubicBezTo>
                  <a:cubicBezTo>
                    <a:pt x="1818" y="1720"/>
                    <a:pt x="1820" y="1710"/>
                    <a:pt x="1820" y="1706"/>
                  </a:cubicBezTo>
                  <a:cubicBezTo>
                    <a:pt x="1820" y="1703"/>
                    <a:pt x="1814" y="1696"/>
                    <a:pt x="1813" y="1691"/>
                  </a:cubicBezTo>
                  <a:cubicBezTo>
                    <a:pt x="1811" y="1687"/>
                    <a:pt x="1810" y="1680"/>
                    <a:pt x="1813" y="1675"/>
                  </a:cubicBezTo>
                  <a:cubicBezTo>
                    <a:pt x="1815" y="1670"/>
                    <a:pt x="1819" y="1659"/>
                    <a:pt x="1819" y="1654"/>
                  </a:cubicBezTo>
                  <a:cubicBezTo>
                    <a:pt x="1819" y="1649"/>
                    <a:pt x="1815" y="1646"/>
                    <a:pt x="1813" y="1642"/>
                  </a:cubicBezTo>
                  <a:cubicBezTo>
                    <a:pt x="1812" y="1638"/>
                    <a:pt x="1810" y="1609"/>
                    <a:pt x="1810" y="1609"/>
                  </a:cubicBezTo>
                  <a:cubicBezTo>
                    <a:pt x="1808" y="1609"/>
                    <a:pt x="1808" y="1609"/>
                    <a:pt x="1808" y="1609"/>
                  </a:cubicBezTo>
                  <a:cubicBezTo>
                    <a:pt x="1808" y="1609"/>
                    <a:pt x="1791" y="1611"/>
                    <a:pt x="1787" y="1611"/>
                  </a:cubicBezTo>
                  <a:cubicBezTo>
                    <a:pt x="1783" y="1611"/>
                    <a:pt x="1770" y="1606"/>
                    <a:pt x="1770" y="1606"/>
                  </a:cubicBezTo>
                  <a:cubicBezTo>
                    <a:pt x="1770" y="1606"/>
                    <a:pt x="1756" y="1609"/>
                    <a:pt x="1755" y="1613"/>
                  </a:cubicBezTo>
                  <a:cubicBezTo>
                    <a:pt x="1755" y="1617"/>
                    <a:pt x="1746" y="1619"/>
                    <a:pt x="1746" y="1619"/>
                  </a:cubicBezTo>
                  <a:cubicBezTo>
                    <a:pt x="1730" y="1621"/>
                    <a:pt x="1730" y="1621"/>
                    <a:pt x="1730" y="1621"/>
                  </a:cubicBezTo>
                  <a:cubicBezTo>
                    <a:pt x="1730" y="1621"/>
                    <a:pt x="1723" y="1631"/>
                    <a:pt x="1720" y="1632"/>
                  </a:cubicBezTo>
                  <a:cubicBezTo>
                    <a:pt x="1718" y="1634"/>
                    <a:pt x="1715" y="1631"/>
                    <a:pt x="1710" y="1627"/>
                  </a:cubicBezTo>
                  <a:cubicBezTo>
                    <a:pt x="1706" y="1624"/>
                    <a:pt x="1697" y="1626"/>
                    <a:pt x="1697" y="1626"/>
                  </a:cubicBezTo>
                  <a:cubicBezTo>
                    <a:pt x="1683" y="1630"/>
                    <a:pt x="1683" y="1630"/>
                    <a:pt x="1683" y="1630"/>
                  </a:cubicBezTo>
                  <a:cubicBezTo>
                    <a:pt x="1675" y="1625"/>
                    <a:pt x="1675" y="1625"/>
                    <a:pt x="1675" y="1625"/>
                  </a:cubicBezTo>
                  <a:cubicBezTo>
                    <a:pt x="1678" y="1615"/>
                    <a:pt x="1678" y="1615"/>
                    <a:pt x="1678" y="1615"/>
                  </a:cubicBezTo>
                  <a:cubicBezTo>
                    <a:pt x="1683" y="1601"/>
                    <a:pt x="1683" y="1601"/>
                    <a:pt x="1683" y="1601"/>
                  </a:cubicBezTo>
                  <a:cubicBezTo>
                    <a:pt x="1683" y="1601"/>
                    <a:pt x="1682" y="1590"/>
                    <a:pt x="1680" y="1585"/>
                  </a:cubicBezTo>
                  <a:cubicBezTo>
                    <a:pt x="1679" y="1580"/>
                    <a:pt x="1676" y="1575"/>
                    <a:pt x="1676" y="1575"/>
                  </a:cubicBezTo>
                  <a:cubicBezTo>
                    <a:pt x="1673" y="1566"/>
                    <a:pt x="1673" y="1566"/>
                    <a:pt x="1673" y="1566"/>
                  </a:cubicBezTo>
                  <a:cubicBezTo>
                    <a:pt x="1671" y="1487"/>
                    <a:pt x="1671" y="1487"/>
                    <a:pt x="1671" y="1487"/>
                  </a:cubicBezTo>
                  <a:cubicBezTo>
                    <a:pt x="1688" y="1464"/>
                    <a:pt x="1688" y="1464"/>
                    <a:pt x="1688" y="1464"/>
                  </a:cubicBezTo>
                  <a:cubicBezTo>
                    <a:pt x="1688" y="1463"/>
                    <a:pt x="1687" y="1462"/>
                    <a:pt x="1686" y="1461"/>
                  </a:cubicBezTo>
                  <a:cubicBezTo>
                    <a:pt x="1684" y="1459"/>
                    <a:pt x="1684" y="1457"/>
                    <a:pt x="1682" y="1455"/>
                  </a:cubicBezTo>
                  <a:cubicBezTo>
                    <a:pt x="1679" y="1453"/>
                    <a:pt x="1677" y="1452"/>
                    <a:pt x="1675" y="1450"/>
                  </a:cubicBezTo>
                  <a:cubicBezTo>
                    <a:pt x="1673" y="1447"/>
                    <a:pt x="1671" y="1445"/>
                    <a:pt x="1668" y="1444"/>
                  </a:cubicBezTo>
                  <a:cubicBezTo>
                    <a:pt x="1664" y="1442"/>
                    <a:pt x="1662" y="1445"/>
                    <a:pt x="1660" y="1446"/>
                  </a:cubicBezTo>
                  <a:cubicBezTo>
                    <a:pt x="1658" y="1449"/>
                    <a:pt x="1658" y="1450"/>
                    <a:pt x="1654" y="1451"/>
                  </a:cubicBezTo>
                  <a:cubicBezTo>
                    <a:pt x="1649" y="1452"/>
                    <a:pt x="1649" y="1449"/>
                    <a:pt x="1645" y="1449"/>
                  </a:cubicBezTo>
                  <a:cubicBezTo>
                    <a:pt x="1643" y="1448"/>
                    <a:pt x="1642" y="1444"/>
                    <a:pt x="1642" y="1441"/>
                  </a:cubicBezTo>
                  <a:cubicBezTo>
                    <a:pt x="1641" y="1437"/>
                    <a:pt x="1641" y="1434"/>
                    <a:pt x="1639" y="1432"/>
                  </a:cubicBezTo>
                  <a:cubicBezTo>
                    <a:pt x="1637" y="1430"/>
                    <a:pt x="1634" y="1431"/>
                    <a:pt x="1630" y="1431"/>
                  </a:cubicBezTo>
                  <a:cubicBezTo>
                    <a:pt x="1626" y="1431"/>
                    <a:pt x="1623" y="1428"/>
                    <a:pt x="1620" y="1427"/>
                  </a:cubicBezTo>
                  <a:cubicBezTo>
                    <a:pt x="1617" y="1426"/>
                    <a:pt x="1615" y="1424"/>
                    <a:pt x="1614" y="1421"/>
                  </a:cubicBezTo>
                  <a:cubicBezTo>
                    <a:pt x="1613" y="1417"/>
                    <a:pt x="1612" y="1418"/>
                    <a:pt x="1613" y="1414"/>
                  </a:cubicBezTo>
                  <a:cubicBezTo>
                    <a:pt x="1614" y="1411"/>
                    <a:pt x="1614" y="1410"/>
                    <a:pt x="1614" y="1407"/>
                  </a:cubicBezTo>
                  <a:cubicBezTo>
                    <a:pt x="1816" y="1146"/>
                    <a:pt x="2026" y="888"/>
                    <a:pt x="2239" y="631"/>
                  </a:cubicBezTo>
                  <a:cubicBezTo>
                    <a:pt x="2239" y="629"/>
                    <a:pt x="2239" y="627"/>
                    <a:pt x="2237" y="628"/>
                  </a:cubicBezTo>
                  <a:cubicBezTo>
                    <a:pt x="2233" y="630"/>
                    <a:pt x="2227" y="633"/>
                    <a:pt x="2225" y="627"/>
                  </a:cubicBezTo>
                  <a:cubicBezTo>
                    <a:pt x="2225" y="624"/>
                    <a:pt x="2220" y="620"/>
                    <a:pt x="2220" y="616"/>
                  </a:cubicBezTo>
                  <a:cubicBezTo>
                    <a:pt x="2220" y="612"/>
                    <a:pt x="2222" y="603"/>
                    <a:pt x="2220" y="600"/>
                  </a:cubicBezTo>
                  <a:cubicBezTo>
                    <a:pt x="2220" y="599"/>
                    <a:pt x="2218" y="592"/>
                    <a:pt x="2215" y="590"/>
                  </a:cubicBezTo>
                  <a:cubicBezTo>
                    <a:pt x="2213" y="587"/>
                    <a:pt x="2208" y="582"/>
                    <a:pt x="2209" y="576"/>
                  </a:cubicBezTo>
                  <a:cubicBezTo>
                    <a:pt x="2211" y="571"/>
                    <a:pt x="2208" y="565"/>
                    <a:pt x="2209" y="560"/>
                  </a:cubicBezTo>
                  <a:cubicBezTo>
                    <a:pt x="2211" y="554"/>
                    <a:pt x="2211" y="553"/>
                    <a:pt x="2203" y="551"/>
                  </a:cubicBezTo>
                  <a:cubicBezTo>
                    <a:pt x="2191" y="549"/>
                    <a:pt x="2197" y="546"/>
                    <a:pt x="2191" y="540"/>
                  </a:cubicBezTo>
                  <a:cubicBezTo>
                    <a:pt x="2187" y="536"/>
                    <a:pt x="2184" y="533"/>
                    <a:pt x="2175" y="533"/>
                  </a:cubicBezTo>
                  <a:cubicBezTo>
                    <a:pt x="2174" y="533"/>
                    <a:pt x="2174" y="533"/>
                    <a:pt x="2173" y="533"/>
                  </a:cubicBezTo>
                  <a:cubicBezTo>
                    <a:pt x="2170" y="532"/>
                    <a:pt x="2162" y="531"/>
                    <a:pt x="2159" y="528"/>
                  </a:cubicBezTo>
                  <a:cubicBezTo>
                    <a:pt x="2155" y="525"/>
                    <a:pt x="2156" y="519"/>
                    <a:pt x="2153" y="516"/>
                  </a:cubicBezTo>
                  <a:cubicBezTo>
                    <a:pt x="2150" y="513"/>
                    <a:pt x="2148" y="511"/>
                    <a:pt x="2148" y="505"/>
                  </a:cubicBezTo>
                  <a:cubicBezTo>
                    <a:pt x="2148" y="497"/>
                    <a:pt x="2144" y="499"/>
                    <a:pt x="2143" y="493"/>
                  </a:cubicBezTo>
                  <a:cubicBezTo>
                    <a:pt x="2142" y="490"/>
                    <a:pt x="2140" y="484"/>
                    <a:pt x="2138" y="482"/>
                  </a:cubicBezTo>
                  <a:cubicBezTo>
                    <a:pt x="2134" y="478"/>
                    <a:pt x="2130" y="479"/>
                    <a:pt x="2126" y="475"/>
                  </a:cubicBezTo>
                  <a:cubicBezTo>
                    <a:pt x="2124" y="472"/>
                    <a:pt x="2121" y="469"/>
                    <a:pt x="2118" y="466"/>
                  </a:cubicBezTo>
                  <a:cubicBezTo>
                    <a:pt x="2116" y="464"/>
                    <a:pt x="2112" y="459"/>
                    <a:pt x="2110" y="454"/>
                  </a:cubicBezTo>
                  <a:cubicBezTo>
                    <a:pt x="2110" y="453"/>
                    <a:pt x="2110" y="452"/>
                    <a:pt x="2109" y="450"/>
                  </a:cubicBezTo>
                  <a:cubicBezTo>
                    <a:pt x="2108" y="445"/>
                    <a:pt x="2108" y="440"/>
                    <a:pt x="2105" y="435"/>
                  </a:cubicBezTo>
                  <a:cubicBezTo>
                    <a:pt x="2103" y="431"/>
                    <a:pt x="2102" y="428"/>
                    <a:pt x="2099" y="423"/>
                  </a:cubicBezTo>
                  <a:cubicBezTo>
                    <a:pt x="2097" y="418"/>
                    <a:pt x="2096" y="412"/>
                    <a:pt x="2094" y="406"/>
                  </a:cubicBezTo>
                  <a:cubicBezTo>
                    <a:pt x="2093" y="400"/>
                    <a:pt x="2090" y="397"/>
                    <a:pt x="2088" y="391"/>
                  </a:cubicBezTo>
                  <a:cubicBezTo>
                    <a:pt x="2087" y="386"/>
                    <a:pt x="2084" y="383"/>
                    <a:pt x="2084" y="378"/>
                  </a:cubicBezTo>
                  <a:cubicBezTo>
                    <a:pt x="2084" y="371"/>
                    <a:pt x="2080" y="371"/>
                    <a:pt x="2075" y="370"/>
                  </a:cubicBezTo>
                  <a:cubicBezTo>
                    <a:pt x="2070" y="368"/>
                    <a:pt x="2061" y="366"/>
                    <a:pt x="2062" y="361"/>
                  </a:cubicBezTo>
                  <a:cubicBezTo>
                    <a:pt x="2063" y="358"/>
                    <a:pt x="2064" y="355"/>
                    <a:pt x="2059" y="352"/>
                  </a:cubicBezTo>
                  <a:cubicBezTo>
                    <a:pt x="2054" y="350"/>
                    <a:pt x="2048" y="348"/>
                    <a:pt x="2045" y="345"/>
                  </a:cubicBezTo>
                  <a:cubicBezTo>
                    <a:pt x="2042" y="343"/>
                    <a:pt x="2035" y="340"/>
                    <a:pt x="2034" y="336"/>
                  </a:cubicBezTo>
                  <a:cubicBezTo>
                    <a:pt x="2033" y="335"/>
                    <a:pt x="2033" y="333"/>
                    <a:pt x="2033" y="332"/>
                  </a:cubicBezTo>
                  <a:cubicBezTo>
                    <a:pt x="2031" y="327"/>
                    <a:pt x="2031" y="323"/>
                    <a:pt x="2035" y="319"/>
                  </a:cubicBezTo>
                  <a:cubicBezTo>
                    <a:pt x="2038" y="316"/>
                    <a:pt x="2039" y="314"/>
                    <a:pt x="2034" y="311"/>
                  </a:cubicBezTo>
                  <a:cubicBezTo>
                    <a:pt x="2029" y="309"/>
                    <a:pt x="2025" y="305"/>
                    <a:pt x="2033" y="300"/>
                  </a:cubicBezTo>
                  <a:cubicBezTo>
                    <a:pt x="2033" y="299"/>
                    <a:pt x="2035" y="297"/>
                    <a:pt x="2036" y="296"/>
                  </a:cubicBezTo>
                  <a:cubicBezTo>
                    <a:pt x="2038" y="295"/>
                    <a:pt x="2041" y="294"/>
                    <a:pt x="2042" y="292"/>
                  </a:cubicBezTo>
                  <a:cubicBezTo>
                    <a:pt x="2043" y="291"/>
                    <a:pt x="2045" y="288"/>
                    <a:pt x="2045" y="287"/>
                  </a:cubicBezTo>
                  <a:cubicBezTo>
                    <a:pt x="2044" y="285"/>
                    <a:pt x="2043" y="283"/>
                    <a:pt x="2043" y="280"/>
                  </a:cubicBezTo>
                  <a:cubicBezTo>
                    <a:pt x="2043" y="278"/>
                    <a:pt x="2044" y="274"/>
                    <a:pt x="2043" y="273"/>
                  </a:cubicBezTo>
                  <a:cubicBezTo>
                    <a:pt x="2042" y="273"/>
                    <a:pt x="2036" y="271"/>
                    <a:pt x="2036" y="270"/>
                  </a:cubicBezTo>
                  <a:cubicBezTo>
                    <a:pt x="2037" y="267"/>
                    <a:pt x="2038" y="265"/>
                    <a:pt x="2039" y="262"/>
                  </a:cubicBezTo>
                  <a:cubicBezTo>
                    <a:pt x="2040" y="256"/>
                    <a:pt x="2042" y="259"/>
                    <a:pt x="2038" y="255"/>
                  </a:cubicBezTo>
                  <a:cubicBezTo>
                    <a:pt x="2035" y="253"/>
                    <a:pt x="2029" y="251"/>
                    <a:pt x="2028" y="248"/>
                  </a:cubicBezTo>
                  <a:cubicBezTo>
                    <a:pt x="2026" y="244"/>
                    <a:pt x="2024" y="243"/>
                    <a:pt x="2019" y="242"/>
                  </a:cubicBezTo>
                  <a:cubicBezTo>
                    <a:pt x="2015" y="241"/>
                    <a:pt x="2012" y="238"/>
                    <a:pt x="2009" y="236"/>
                  </a:cubicBezTo>
                  <a:cubicBezTo>
                    <a:pt x="2008" y="234"/>
                    <a:pt x="2005" y="233"/>
                    <a:pt x="2004" y="231"/>
                  </a:cubicBezTo>
                  <a:cubicBezTo>
                    <a:pt x="2002" y="228"/>
                    <a:pt x="2003" y="225"/>
                    <a:pt x="2004" y="223"/>
                  </a:cubicBezTo>
                  <a:cubicBezTo>
                    <a:pt x="2004" y="221"/>
                    <a:pt x="2006" y="215"/>
                    <a:pt x="2008" y="213"/>
                  </a:cubicBezTo>
                  <a:cubicBezTo>
                    <a:pt x="2010" y="211"/>
                    <a:pt x="2013" y="207"/>
                    <a:pt x="2014" y="204"/>
                  </a:cubicBezTo>
                  <a:cubicBezTo>
                    <a:pt x="2015" y="200"/>
                    <a:pt x="2012" y="199"/>
                    <a:pt x="2012" y="197"/>
                  </a:cubicBezTo>
                  <a:cubicBezTo>
                    <a:pt x="2012" y="192"/>
                    <a:pt x="2011" y="192"/>
                    <a:pt x="2006" y="192"/>
                  </a:cubicBezTo>
                  <a:cubicBezTo>
                    <a:pt x="2003" y="192"/>
                    <a:pt x="1999" y="191"/>
                    <a:pt x="1996" y="193"/>
                  </a:cubicBezTo>
                  <a:cubicBezTo>
                    <a:pt x="1993" y="194"/>
                    <a:pt x="1991" y="196"/>
                    <a:pt x="1988" y="198"/>
                  </a:cubicBezTo>
                  <a:cubicBezTo>
                    <a:pt x="1985" y="200"/>
                    <a:pt x="1983" y="204"/>
                    <a:pt x="1981" y="206"/>
                  </a:cubicBezTo>
                  <a:cubicBezTo>
                    <a:pt x="1978" y="207"/>
                    <a:pt x="1975" y="214"/>
                    <a:pt x="1974" y="211"/>
                  </a:cubicBezTo>
                  <a:cubicBezTo>
                    <a:pt x="1972" y="208"/>
                    <a:pt x="1974" y="206"/>
                    <a:pt x="1975" y="202"/>
                  </a:cubicBezTo>
                  <a:cubicBezTo>
                    <a:pt x="1976" y="199"/>
                    <a:pt x="1978" y="196"/>
                    <a:pt x="1975" y="194"/>
                  </a:cubicBezTo>
                  <a:cubicBezTo>
                    <a:pt x="1973" y="191"/>
                    <a:pt x="1972" y="188"/>
                    <a:pt x="1970" y="185"/>
                  </a:cubicBezTo>
                  <a:cubicBezTo>
                    <a:pt x="1970" y="183"/>
                    <a:pt x="1969" y="181"/>
                    <a:pt x="1970" y="178"/>
                  </a:cubicBezTo>
                  <a:cubicBezTo>
                    <a:pt x="1971" y="176"/>
                    <a:pt x="1972" y="174"/>
                    <a:pt x="1975" y="175"/>
                  </a:cubicBezTo>
                  <a:cubicBezTo>
                    <a:pt x="1978" y="176"/>
                    <a:pt x="1980" y="176"/>
                    <a:pt x="1983" y="178"/>
                  </a:cubicBezTo>
                  <a:cubicBezTo>
                    <a:pt x="1986" y="179"/>
                    <a:pt x="1990" y="180"/>
                    <a:pt x="1994" y="181"/>
                  </a:cubicBezTo>
                  <a:cubicBezTo>
                    <a:pt x="1999" y="182"/>
                    <a:pt x="1999" y="180"/>
                    <a:pt x="2002" y="179"/>
                  </a:cubicBezTo>
                  <a:cubicBezTo>
                    <a:pt x="2005" y="177"/>
                    <a:pt x="2010" y="174"/>
                    <a:pt x="2007" y="171"/>
                  </a:cubicBezTo>
                  <a:cubicBezTo>
                    <a:pt x="2005" y="169"/>
                    <a:pt x="2003" y="165"/>
                    <a:pt x="2004" y="163"/>
                  </a:cubicBezTo>
                  <a:cubicBezTo>
                    <a:pt x="2004" y="161"/>
                    <a:pt x="2006" y="158"/>
                    <a:pt x="2008" y="156"/>
                  </a:cubicBezTo>
                  <a:cubicBezTo>
                    <a:pt x="2008" y="155"/>
                    <a:pt x="2013" y="153"/>
                    <a:pt x="2012" y="152"/>
                  </a:cubicBezTo>
                  <a:cubicBezTo>
                    <a:pt x="2010" y="149"/>
                    <a:pt x="2005" y="143"/>
                    <a:pt x="2001" y="141"/>
                  </a:cubicBezTo>
                  <a:cubicBezTo>
                    <a:pt x="1997" y="140"/>
                    <a:pt x="1996" y="138"/>
                    <a:pt x="1992" y="138"/>
                  </a:cubicBezTo>
                  <a:cubicBezTo>
                    <a:pt x="1987" y="138"/>
                    <a:pt x="1987" y="139"/>
                    <a:pt x="1984" y="140"/>
                  </a:cubicBezTo>
                  <a:cubicBezTo>
                    <a:pt x="1980" y="142"/>
                    <a:pt x="1976" y="142"/>
                    <a:pt x="1972" y="140"/>
                  </a:cubicBezTo>
                  <a:cubicBezTo>
                    <a:pt x="1967" y="137"/>
                    <a:pt x="1963" y="139"/>
                    <a:pt x="1957" y="138"/>
                  </a:cubicBezTo>
                  <a:cubicBezTo>
                    <a:pt x="1954" y="138"/>
                    <a:pt x="1946" y="139"/>
                    <a:pt x="1943" y="138"/>
                  </a:cubicBezTo>
                  <a:cubicBezTo>
                    <a:pt x="1940" y="136"/>
                    <a:pt x="1937" y="133"/>
                    <a:pt x="1934" y="133"/>
                  </a:cubicBezTo>
                  <a:cubicBezTo>
                    <a:pt x="1932" y="132"/>
                    <a:pt x="1928" y="131"/>
                    <a:pt x="1925" y="129"/>
                  </a:cubicBezTo>
                  <a:cubicBezTo>
                    <a:pt x="1923" y="126"/>
                    <a:pt x="1917" y="124"/>
                    <a:pt x="1916" y="121"/>
                  </a:cubicBezTo>
                  <a:cubicBezTo>
                    <a:pt x="1916" y="118"/>
                    <a:pt x="1912" y="116"/>
                    <a:pt x="1909" y="113"/>
                  </a:cubicBezTo>
                  <a:cubicBezTo>
                    <a:pt x="1905" y="109"/>
                    <a:pt x="1906" y="110"/>
                    <a:pt x="1901" y="108"/>
                  </a:cubicBezTo>
                  <a:cubicBezTo>
                    <a:pt x="1898" y="107"/>
                    <a:pt x="1895" y="106"/>
                    <a:pt x="1897" y="101"/>
                  </a:cubicBezTo>
                  <a:cubicBezTo>
                    <a:pt x="1898" y="98"/>
                    <a:pt x="1900" y="98"/>
                    <a:pt x="1905" y="98"/>
                  </a:cubicBezTo>
                  <a:cubicBezTo>
                    <a:pt x="1908" y="98"/>
                    <a:pt x="1911" y="96"/>
                    <a:pt x="1907" y="95"/>
                  </a:cubicBezTo>
                  <a:cubicBezTo>
                    <a:pt x="1906" y="94"/>
                    <a:pt x="1902" y="92"/>
                    <a:pt x="1901" y="92"/>
                  </a:cubicBezTo>
                  <a:cubicBezTo>
                    <a:pt x="1897" y="92"/>
                    <a:pt x="1894" y="90"/>
                    <a:pt x="1890" y="90"/>
                  </a:cubicBezTo>
                  <a:cubicBezTo>
                    <a:pt x="1888" y="90"/>
                    <a:pt x="1881" y="89"/>
                    <a:pt x="1880" y="91"/>
                  </a:cubicBezTo>
                  <a:cubicBezTo>
                    <a:pt x="1879" y="92"/>
                    <a:pt x="1871" y="95"/>
                    <a:pt x="1871" y="97"/>
                  </a:cubicBezTo>
                  <a:cubicBezTo>
                    <a:pt x="1871" y="100"/>
                    <a:pt x="1871" y="102"/>
                    <a:pt x="1872" y="104"/>
                  </a:cubicBezTo>
                  <a:cubicBezTo>
                    <a:pt x="1872" y="105"/>
                    <a:pt x="1875" y="113"/>
                    <a:pt x="1870" y="111"/>
                  </a:cubicBezTo>
                  <a:cubicBezTo>
                    <a:pt x="1868" y="111"/>
                    <a:pt x="1866" y="107"/>
                    <a:pt x="1864" y="108"/>
                  </a:cubicBezTo>
                  <a:cubicBezTo>
                    <a:pt x="1862" y="109"/>
                    <a:pt x="1860" y="111"/>
                    <a:pt x="1857" y="111"/>
                  </a:cubicBezTo>
                  <a:cubicBezTo>
                    <a:pt x="1854" y="111"/>
                    <a:pt x="1851" y="112"/>
                    <a:pt x="1849" y="114"/>
                  </a:cubicBezTo>
                  <a:cubicBezTo>
                    <a:pt x="1849" y="114"/>
                    <a:pt x="1842" y="118"/>
                    <a:pt x="1842" y="116"/>
                  </a:cubicBezTo>
                  <a:cubicBezTo>
                    <a:pt x="1842" y="113"/>
                    <a:pt x="1842" y="111"/>
                    <a:pt x="1844" y="110"/>
                  </a:cubicBezTo>
                  <a:cubicBezTo>
                    <a:pt x="1845" y="109"/>
                    <a:pt x="1850" y="107"/>
                    <a:pt x="1851" y="105"/>
                  </a:cubicBezTo>
                  <a:cubicBezTo>
                    <a:pt x="1852" y="104"/>
                    <a:pt x="1852" y="100"/>
                    <a:pt x="1853" y="99"/>
                  </a:cubicBezTo>
                  <a:cubicBezTo>
                    <a:pt x="1854" y="97"/>
                    <a:pt x="1856" y="95"/>
                    <a:pt x="1858" y="95"/>
                  </a:cubicBezTo>
                  <a:cubicBezTo>
                    <a:pt x="1859" y="95"/>
                    <a:pt x="1864" y="91"/>
                    <a:pt x="1864" y="91"/>
                  </a:cubicBezTo>
                  <a:cubicBezTo>
                    <a:pt x="1863" y="89"/>
                    <a:pt x="1863" y="86"/>
                    <a:pt x="1861" y="86"/>
                  </a:cubicBezTo>
                  <a:cubicBezTo>
                    <a:pt x="1857" y="86"/>
                    <a:pt x="1852" y="86"/>
                    <a:pt x="1849" y="85"/>
                  </a:cubicBezTo>
                  <a:cubicBezTo>
                    <a:pt x="1845" y="83"/>
                    <a:pt x="1839" y="84"/>
                    <a:pt x="1835" y="82"/>
                  </a:cubicBezTo>
                  <a:cubicBezTo>
                    <a:pt x="1830" y="79"/>
                    <a:pt x="1824" y="79"/>
                    <a:pt x="1818" y="76"/>
                  </a:cubicBezTo>
                  <a:cubicBezTo>
                    <a:pt x="1814" y="74"/>
                    <a:pt x="1814" y="71"/>
                    <a:pt x="1812" y="67"/>
                  </a:cubicBezTo>
                  <a:cubicBezTo>
                    <a:pt x="1811" y="65"/>
                    <a:pt x="1813" y="60"/>
                    <a:pt x="1811" y="58"/>
                  </a:cubicBezTo>
                  <a:cubicBezTo>
                    <a:pt x="1809" y="56"/>
                    <a:pt x="1808" y="57"/>
                    <a:pt x="1804" y="56"/>
                  </a:cubicBezTo>
                  <a:cubicBezTo>
                    <a:pt x="1801" y="56"/>
                    <a:pt x="1796" y="54"/>
                    <a:pt x="1793" y="57"/>
                  </a:cubicBezTo>
                  <a:cubicBezTo>
                    <a:pt x="1790" y="60"/>
                    <a:pt x="1789" y="56"/>
                    <a:pt x="1785" y="58"/>
                  </a:cubicBezTo>
                  <a:cubicBezTo>
                    <a:pt x="1784" y="57"/>
                    <a:pt x="1784" y="57"/>
                    <a:pt x="1784" y="57"/>
                  </a:cubicBezTo>
                  <a:cubicBezTo>
                    <a:pt x="1781" y="59"/>
                    <a:pt x="1777" y="65"/>
                    <a:pt x="1776" y="69"/>
                  </a:cubicBezTo>
                  <a:cubicBezTo>
                    <a:pt x="1774" y="75"/>
                    <a:pt x="1775" y="67"/>
                    <a:pt x="1776" y="65"/>
                  </a:cubicBezTo>
                  <a:cubicBezTo>
                    <a:pt x="1776" y="64"/>
                    <a:pt x="1778" y="58"/>
                    <a:pt x="1775" y="58"/>
                  </a:cubicBezTo>
                  <a:cubicBezTo>
                    <a:pt x="1769" y="58"/>
                    <a:pt x="1762" y="57"/>
                    <a:pt x="1756" y="57"/>
                  </a:cubicBezTo>
                  <a:cubicBezTo>
                    <a:pt x="1752" y="57"/>
                    <a:pt x="1749" y="56"/>
                    <a:pt x="1746" y="55"/>
                  </a:cubicBezTo>
                  <a:cubicBezTo>
                    <a:pt x="1741" y="54"/>
                    <a:pt x="1747" y="67"/>
                    <a:pt x="1745" y="65"/>
                  </a:cubicBezTo>
                  <a:cubicBezTo>
                    <a:pt x="1745" y="65"/>
                    <a:pt x="1743" y="64"/>
                    <a:pt x="1741" y="62"/>
                  </a:cubicBezTo>
                  <a:cubicBezTo>
                    <a:pt x="1740" y="62"/>
                    <a:pt x="1736" y="55"/>
                    <a:pt x="1736" y="55"/>
                  </a:cubicBezTo>
                  <a:cubicBezTo>
                    <a:pt x="1732" y="62"/>
                    <a:pt x="1727" y="71"/>
                    <a:pt x="1726" y="71"/>
                  </a:cubicBezTo>
                  <a:cubicBezTo>
                    <a:pt x="1725" y="68"/>
                    <a:pt x="1725" y="65"/>
                    <a:pt x="1723" y="65"/>
                  </a:cubicBezTo>
                  <a:cubicBezTo>
                    <a:pt x="1720" y="66"/>
                    <a:pt x="1718" y="68"/>
                    <a:pt x="1715" y="68"/>
                  </a:cubicBezTo>
                  <a:cubicBezTo>
                    <a:pt x="1712" y="69"/>
                    <a:pt x="1710" y="69"/>
                    <a:pt x="1707" y="70"/>
                  </a:cubicBezTo>
                  <a:cubicBezTo>
                    <a:pt x="1704" y="71"/>
                    <a:pt x="1698" y="75"/>
                    <a:pt x="1695" y="75"/>
                  </a:cubicBezTo>
                  <a:cubicBezTo>
                    <a:pt x="1691" y="75"/>
                    <a:pt x="1687" y="76"/>
                    <a:pt x="1684" y="77"/>
                  </a:cubicBezTo>
                  <a:cubicBezTo>
                    <a:pt x="1677" y="78"/>
                    <a:pt x="1668" y="77"/>
                    <a:pt x="1662" y="75"/>
                  </a:cubicBezTo>
                  <a:cubicBezTo>
                    <a:pt x="1657" y="74"/>
                    <a:pt x="1655" y="72"/>
                    <a:pt x="1651" y="70"/>
                  </a:cubicBezTo>
                  <a:cubicBezTo>
                    <a:pt x="1647" y="68"/>
                    <a:pt x="1642" y="65"/>
                    <a:pt x="1640" y="61"/>
                  </a:cubicBezTo>
                  <a:cubicBezTo>
                    <a:pt x="1638" y="58"/>
                    <a:pt x="1637" y="56"/>
                    <a:pt x="1635" y="53"/>
                  </a:cubicBezTo>
                  <a:cubicBezTo>
                    <a:pt x="1633" y="51"/>
                    <a:pt x="1630" y="50"/>
                    <a:pt x="1627" y="48"/>
                  </a:cubicBezTo>
                  <a:cubicBezTo>
                    <a:pt x="1626" y="47"/>
                    <a:pt x="1624" y="45"/>
                    <a:pt x="1623" y="44"/>
                  </a:cubicBezTo>
                  <a:cubicBezTo>
                    <a:pt x="1621" y="41"/>
                    <a:pt x="1617" y="39"/>
                    <a:pt x="1615" y="36"/>
                  </a:cubicBezTo>
                  <a:cubicBezTo>
                    <a:pt x="1614" y="32"/>
                    <a:pt x="1612" y="31"/>
                    <a:pt x="1610" y="27"/>
                  </a:cubicBezTo>
                  <a:cubicBezTo>
                    <a:pt x="1609" y="25"/>
                    <a:pt x="1608" y="23"/>
                    <a:pt x="1608" y="21"/>
                  </a:cubicBezTo>
                  <a:cubicBezTo>
                    <a:pt x="1607" y="18"/>
                    <a:pt x="1608" y="15"/>
                    <a:pt x="1605" y="12"/>
                  </a:cubicBezTo>
                  <a:cubicBezTo>
                    <a:pt x="1601" y="10"/>
                    <a:pt x="1603" y="7"/>
                    <a:pt x="1601" y="4"/>
                  </a:cubicBezTo>
                  <a:cubicBezTo>
                    <a:pt x="1601" y="4"/>
                    <a:pt x="1598" y="0"/>
                    <a:pt x="1596" y="1"/>
                  </a:cubicBezTo>
                  <a:cubicBezTo>
                    <a:pt x="1594" y="3"/>
                    <a:pt x="1591" y="3"/>
                    <a:pt x="1590" y="5"/>
                  </a:cubicBezTo>
                  <a:cubicBezTo>
                    <a:pt x="1588" y="8"/>
                    <a:pt x="1584" y="11"/>
                    <a:pt x="1581" y="12"/>
                  </a:cubicBezTo>
                  <a:cubicBezTo>
                    <a:pt x="1576" y="14"/>
                    <a:pt x="1571" y="15"/>
                    <a:pt x="1567" y="17"/>
                  </a:cubicBezTo>
                  <a:cubicBezTo>
                    <a:pt x="1563" y="19"/>
                    <a:pt x="1563" y="20"/>
                    <a:pt x="1558" y="20"/>
                  </a:cubicBezTo>
                  <a:cubicBezTo>
                    <a:pt x="1555" y="20"/>
                    <a:pt x="1554" y="19"/>
                    <a:pt x="1551" y="18"/>
                  </a:cubicBezTo>
                  <a:cubicBezTo>
                    <a:pt x="1548" y="16"/>
                    <a:pt x="1543" y="13"/>
                    <a:pt x="1539" y="10"/>
                  </a:cubicBezTo>
                  <a:cubicBezTo>
                    <a:pt x="1535" y="9"/>
                    <a:pt x="1537" y="13"/>
                    <a:pt x="1537" y="16"/>
                  </a:cubicBezTo>
                  <a:cubicBezTo>
                    <a:pt x="1537" y="20"/>
                    <a:pt x="1538" y="23"/>
                    <a:pt x="1537" y="27"/>
                  </a:cubicBezTo>
                  <a:cubicBezTo>
                    <a:pt x="1537" y="29"/>
                    <a:pt x="1537" y="32"/>
                    <a:pt x="1536" y="34"/>
                  </a:cubicBezTo>
                  <a:cubicBezTo>
                    <a:pt x="1534" y="37"/>
                    <a:pt x="1533" y="39"/>
                    <a:pt x="1532" y="41"/>
                  </a:cubicBezTo>
                  <a:cubicBezTo>
                    <a:pt x="1531" y="42"/>
                    <a:pt x="1528" y="44"/>
                    <a:pt x="1527" y="47"/>
                  </a:cubicBezTo>
                  <a:cubicBezTo>
                    <a:pt x="1527" y="49"/>
                    <a:pt x="1527" y="51"/>
                    <a:pt x="1527" y="53"/>
                  </a:cubicBezTo>
                  <a:cubicBezTo>
                    <a:pt x="1527" y="58"/>
                    <a:pt x="1527" y="64"/>
                    <a:pt x="1527" y="68"/>
                  </a:cubicBezTo>
                  <a:cubicBezTo>
                    <a:pt x="1527" y="71"/>
                    <a:pt x="1528" y="73"/>
                    <a:pt x="1528" y="76"/>
                  </a:cubicBezTo>
                  <a:cubicBezTo>
                    <a:pt x="1528" y="79"/>
                    <a:pt x="1529" y="80"/>
                    <a:pt x="1528" y="84"/>
                  </a:cubicBezTo>
                  <a:cubicBezTo>
                    <a:pt x="1528" y="86"/>
                    <a:pt x="1527" y="90"/>
                    <a:pt x="1526" y="92"/>
                  </a:cubicBezTo>
                  <a:cubicBezTo>
                    <a:pt x="1526" y="94"/>
                    <a:pt x="1525" y="97"/>
                    <a:pt x="1524" y="99"/>
                  </a:cubicBezTo>
                  <a:cubicBezTo>
                    <a:pt x="1522" y="101"/>
                    <a:pt x="1520" y="103"/>
                    <a:pt x="1520" y="106"/>
                  </a:cubicBezTo>
                  <a:cubicBezTo>
                    <a:pt x="1520" y="109"/>
                    <a:pt x="1520" y="113"/>
                    <a:pt x="1519" y="115"/>
                  </a:cubicBezTo>
                  <a:cubicBezTo>
                    <a:pt x="1518" y="119"/>
                    <a:pt x="1516" y="120"/>
                    <a:pt x="1516" y="125"/>
                  </a:cubicBezTo>
                  <a:cubicBezTo>
                    <a:pt x="1516" y="128"/>
                    <a:pt x="1514" y="132"/>
                    <a:pt x="1514" y="135"/>
                  </a:cubicBezTo>
                  <a:cubicBezTo>
                    <a:pt x="1514" y="140"/>
                    <a:pt x="1513" y="139"/>
                    <a:pt x="1511" y="142"/>
                  </a:cubicBezTo>
                  <a:cubicBezTo>
                    <a:pt x="1510" y="144"/>
                    <a:pt x="1508" y="147"/>
                    <a:pt x="1508" y="149"/>
                  </a:cubicBezTo>
                  <a:cubicBezTo>
                    <a:pt x="1507" y="152"/>
                    <a:pt x="1505" y="152"/>
                    <a:pt x="1503" y="155"/>
                  </a:cubicBezTo>
                  <a:cubicBezTo>
                    <a:pt x="1502" y="160"/>
                    <a:pt x="1502" y="161"/>
                    <a:pt x="1499" y="165"/>
                  </a:cubicBezTo>
                  <a:cubicBezTo>
                    <a:pt x="1496" y="171"/>
                    <a:pt x="1493" y="174"/>
                    <a:pt x="1489" y="179"/>
                  </a:cubicBezTo>
                  <a:cubicBezTo>
                    <a:pt x="1487" y="181"/>
                    <a:pt x="1482" y="183"/>
                    <a:pt x="1481" y="188"/>
                  </a:cubicBezTo>
                  <a:cubicBezTo>
                    <a:pt x="1480" y="193"/>
                    <a:pt x="1477" y="195"/>
                    <a:pt x="1477" y="200"/>
                  </a:cubicBezTo>
                  <a:cubicBezTo>
                    <a:pt x="1477" y="203"/>
                    <a:pt x="1474" y="214"/>
                    <a:pt x="1476" y="216"/>
                  </a:cubicBezTo>
                  <a:cubicBezTo>
                    <a:pt x="1476" y="216"/>
                    <a:pt x="1486" y="223"/>
                    <a:pt x="1486" y="222"/>
                  </a:cubicBezTo>
                  <a:cubicBezTo>
                    <a:pt x="1492" y="217"/>
                    <a:pt x="1492" y="223"/>
                    <a:pt x="1498" y="223"/>
                  </a:cubicBezTo>
                  <a:cubicBezTo>
                    <a:pt x="1505" y="223"/>
                    <a:pt x="1507" y="225"/>
                    <a:pt x="1502" y="227"/>
                  </a:cubicBezTo>
                  <a:cubicBezTo>
                    <a:pt x="1499" y="229"/>
                    <a:pt x="1494" y="232"/>
                    <a:pt x="1490" y="232"/>
                  </a:cubicBezTo>
                  <a:cubicBezTo>
                    <a:pt x="1482" y="232"/>
                    <a:pt x="1484" y="233"/>
                    <a:pt x="1479" y="237"/>
                  </a:cubicBezTo>
                  <a:cubicBezTo>
                    <a:pt x="1476" y="240"/>
                    <a:pt x="1473" y="242"/>
                    <a:pt x="1472" y="246"/>
                  </a:cubicBezTo>
                  <a:cubicBezTo>
                    <a:pt x="1471" y="250"/>
                    <a:pt x="1468" y="255"/>
                    <a:pt x="1473" y="258"/>
                  </a:cubicBezTo>
                  <a:cubicBezTo>
                    <a:pt x="1477" y="262"/>
                    <a:pt x="1479" y="264"/>
                    <a:pt x="1484" y="259"/>
                  </a:cubicBezTo>
                  <a:cubicBezTo>
                    <a:pt x="1488" y="255"/>
                    <a:pt x="1491" y="243"/>
                    <a:pt x="1495" y="244"/>
                  </a:cubicBezTo>
                  <a:cubicBezTo>
                    <a:pt x="1499" y="245"/>
                    <a:pt x="1503" y="247"/>
                    <a:pt x="1504" y="250"/>
                  </a:cubicBezTo>
                  <a:cubicBezTo>
                    <a:pt x="1505" y="253"/>
                    <a:pt x="1510" y="262"/>
                    <a:pt x="1507" y="264"/>
                  </a:cubicBezTo>
                  <a:cubicBezTo>
                    <a:pt x="1504" y="268"/>
                    <a:pt x="1502" y="268"/>
                    <a:pt x="1497" y="265"/>
                  </a:cubicBezTo>
                  <a:cubicBezTo>
                    <a:pt x="1494" y="264"/>
                    <a:pt x="1480" y="261"/>
                    <a:pt x="1479" y="265"/>
                  </a:cubicBezTo>
                  <a:cubicBezTo>
                    <a:pt x="1478" y="271"/>
                    <a:pt x="1473" y="272"/>
                    <a:pt x="1472" y="276"/>
                  </a:cubicBezTo>
                  <a:cubicBezTo>
                    <a:pt x="1471" y="278"/>
                    <a:pt x="1470" y="292"/>
                    <a:pt x="1474" y="294"/>
                  </a:cubicBezTo>
                  <a:cubicBezTo>
                    <a:pt x="1477" y="295"/>
                    <a:pt x="1485" y="298"/>
                    <a:pt x="1486" y="302"/>
                  </a:cubicBezTo>
                  <a:cubicBezTo>
                    <a:pt x="1487" y="307"/>
                    <a:pt x="1482" y="317"/>
                    <a:pt x="1487" y="318"/>
                  </a:cubicBezTo>
                  <a:cubicBezTo>
                    <a:pt x="1492" y="319"/>
                    <a:pt x="1497" y="321"/>
                    <a:pt x="1502" y="323"/>
                  </a:cubicBezTo>
                  <a:cubicBezTo>
                    <a:pt x="1503" y="324"/>
                    <a:pt x="1515" y="335"/>
                    <a:pt x="1512" y="335"/>
                  </a:cubicBezTo>
                  <a:cubicBezTo>
                    <a:pt x="1501" y="335"/>
                    <a:pt x="1492" y="332"/>
                    <a:pt x="1501" y="339"/>
                  </a:cubicBezTo>
                  <a:cubicBezTo>
                    <a:pt x="1503" y="341"/>
                    <a:pt x="1513" y="345"/>
                    <a:pt x="1510" y="350"/>
                  </a:cubicBezTo>
                  <a:cubicBezTo>
                    <a:pt x="1508" y="354"/>
                    <a:pt x="1504" y="356"/>
                    <a:pt x="1500" y="352"/>
                  </a:cubicBezTo>
                  <a:cubicBezTo>
                    <a:pt x="1495" y="347"/>
                    <a:pt x="1497" y="343"/>
                    <a:pt x="1489" y="343"/>
                  </a:cubicBezTo>
                  <a:cubicBezTo>
                    <a:pt x="1484" y="343"/>
                    <a:pt x="1478" y="343"/>
                    <a:pt x="1476" y="339"/>
                  </a:cubicBezTo>
                  <a:cubicBezTo>
                    <a:pt x="1474" y="336"/>
                    <a:pt x="1472" y="330"/>
                    <a:pt x="1469" y="327"/>
                  </a:cubicBezTo>
                  <a:cubicBezTo>
                    <a:pt x="1466" y="324"/>
                    <a:pt x="1464" y="323"/>
                    <a:pt x="1466" y="317"/>
                  </a:cubicBezTo>
                  <a:cubicBezTo>
                    <a:pt x="1467" y="315"/>
                    <a:pt x="1472" y="305"/>
                    <a:pt x="1472" y="304"/>
                  </a:cubicBezTo>
                  <a:cubicBezTo>
                    <a:pt x="1470" y="296"/>
                    <a:pt x="1468" y="301"/>
                    <a:pt x="1464" y="297"/>
                  </a:cubicBezTo>
                  <a:cubicBezTo>
                    <a:pt x="1462" y="295"/>
                    <a:pt x="1458" y="290"/>
                    <a:pt x="1460" y="285"/>
                  </a:cubicBezTo>
                  <a:cubicBezTo>
                    <a:pt x="1461" y="280"/>
                    <a:pt x="1463" y="275"/>
                    <a:pt x="1464" y="271"/>
                  </a:cubicBezTo>
                  <a:cubicBezTo>
                    <a:pt x="1465" y="267"/>
                    <a:pt x="1473" y="258"/>
                    <a:pt x="1470" y="260"/>
                  </a:cubicBezTo>
                  <a:cubicBezTo>
                    <a:pt x="1467" y="263"/>
                    <a:pt x="1465" y="265"/>
                    <a:pt x="1461" y="270"/>
                  </a:cubicBezTo>
                  <a:cubicBezTo>
                    <a:pt x="1458" y="272"/>
                    <a:pt x="1454" y="280"/>
                    <a:pt x="1452" y="282"/>
                  </a:cubicBezTo>
                  <a:cubicBezTo>
                    <a:pt x="1450" y="283"/>
                    <a:pt x="1444" y="285"/>
                    <a:pt x="1445" y="290"/>
                  </a:cubicBezTo>
                  <a:cubicBezTo>
                    <a:pt x="1445" y="293"/>
                    <a:pt x="1448" y="300"/>
                    <a:pt x="1450" y="302"/>
                  </a:cubicBezTo>
                  <a:cubicBezTo>
                    <a:pt x="1454" y="306"/>
                    <a:pt x="1454" y="308"/>
                    <a:pt x="1457" y="313"/>
                  </a:cubicBezTo>
                  <a:cubicBezTo>
                    <a:pt x="1458" y="316"/>
                    <a:pt x="1459" y="319"/>
                    <a:pt x="1454" y="322"/>
                  </a:cubicBezTo>
                  <a:cubicBezTo>
                    <a:pt x="1450" y="324"/>
                    <a:pt x="1441" y="330"/>
                    <a:pt x="1441" y="325"/>
                  </a:cubicBezTo>
                  <a:cubicBezTo>
                    <a:pt x="1441" y="322"/>
                    <a:pt x="1443" y="311"/>
                    <a:pt x="1443" y="311"/>
                  </a:cubicBezTo>
                  <a:cubicBezTo>
                    <a:pt x="1440" y="311"/>
                    <a:pt x="1435" y="313"/>
                    <a:pt x="1429" y="314"/>
                  </a:cubicBezTo>
                  <a:cubicBezTo>
                    <a:pt x="1427" y="314"/>
                    <a:pt x="1411" y="321"/>
                    <a:pt x="1412" y="315"/>
                  </a:cubicBezTo>
                  <a:cubicBezTo>
                    <a:pt x="1414" y="308"/>
                    <a:pt x="1413" y="307"/>
                    <a:pt x="1410" y="303"/>
                  </a:cubicBezTo>
                  <a:cubicBezTo>
                    <a:pt x="1408" y="299"/>
                    <a:pt x="1406" y="297"/>
                    <a:pt x="1402" y="293"/>
                  </a:cubicBezTo>
                  <a:cubicBezTo>
                    <a:pt x="1399" y="290"/>
                    <a:pt x="1397" y="287"/>
                    <a:pt x="1396" y="282"/>
                  </a:cubicBezTo>
                  <a:cubicBezTo>
                    <a:pt x="1395" y="276"/>
                    <a:pt x="1391" y="274"/>
                    <a:pt x="1391" y="267"/>
                  </a:cubicBezTo>
                  <a:cubicBezTo>
                    <a:pt x="1391" y="263"/>
                    <a:pt x="1396" y="257"/>
                    <a:pt x="1390" y="254"/>
                  </a:cubicBezTo>
                  <a:cubicBezTo>
                    <a:pt x="1385" y="252"/>
                    <a:pt x="1381" y="250"/>
                    <a:pt x="1380" y="244"/>
                  </a:cubicBezTo>
                  <a:cubicBezTo>
                    <a:pt x="1379" y="242"/>
                    <a:pt x="1374" y="235"/>
                    <a:pt x="1376" y="232"/>
                  </a:cubicBezTo>
                  <a:cubicBezTo>
                    <a:pt x="1378" y="229"/>
                    <a:pt x="1380" y="224"/>
                    <a:pt x="1387" y="227"/>
                  </a:cubicBezTo>
                  <a:cubicBezTo>
                    <a:pt x="1390" y="228"/>
                    <a:pt x="1401" y="232"/>
                    <a:pt x="1403" y="228"/>
                  </a:cubicBezTo>
                  <a:cubicBezTo>
                    <a:pt x="1404" y="227"/>
                    <a:pt x="1408" y="219"/>
                    <a:pt x="1410" y="218"/>
                  </a:cubicBezTo>
                  <a:cubicBezTo>
                    <a:pt x="1411" y="218"/>
                    <a:pt x="1423" y="214"/>
                    <a:pt x="1423" y="212"/>
                  </a:cubicBezTo>
                  <a:cubicBezTo>
                    <a:pt x="1425" y="206"/>
                    <a:pt x="1423" y="204"/>
                    <a:pt x="1421" y="199"/>
                  </a:cubicBezTo>
                  <a:cubicBezTo>
                    <a:pt x="1420" y="192"/>
                    <a:pt x="1419" y="191"/>
                    <a:pt x="1415" y="187"/>
                  </a:cubicBezTo>
                  <a:cubicBezTo>
                    <a:pt x="1410" y="180"/>
                    <a:pt x="1410" y="178"/>
                    <a:pt x="1400" y="178"/>
                  </a:cubicBezTo>
                  <a:cubicBezTo>
                    <a:pt x="1394" y="178"/>
                    <a:pt x="1384" y="176"/>
                    <a:pt x="1382" y="173"/>
                  </a:cubicBezTo>
                  <a:cubicBezTo>
                    <a:pt x="1378" y="167"/>
                    <a:pt x="1376" y="167"/>
                    <a:pt x="1370" y="163"/>
                  </a:cubicBezTo>
                  <a:cubicBezTo>
                    <a:pt x="1369" y="163"/>
                    <a:pt x="1352" y="159"/>
                    <a:pt x="1353" y="160"/>
                  </a:cubicBezTo>
                  <a:cubicBezTo>
                    <a:pt x="1353" y="162"/>
                    <a:pt x="1352" y="179"/>
                    <a:pt x="1347" y="177"/>
                  </a:cubicBezTo>
                  <a:cubicBezTo>
                    <a:pt x="1340" y="173"/>
                    <a:pt x="1341" y="171"/>
                    <a:pt x="1340" y="164"/>
                  </a:cubicBezTo>
                  <a:cubicBezTo>
                    <a:pt x="1339" y="161"/>
                    <a:pt x="1340" y="153"/>
                    <a:pt x="1338" y="148"/>
                  </a:cubicBezTo>
                  <a:cubicBezTo>
                    <a:pt x="1335" y="144"/>
                    <a:pt x="1332" y="145"/>
                    <a:pt x="1325" y="143"/>
                  </a:cubicBezTo>
                  <a:cubicBezTo>
                    <a:pt x="1320" y="142"/>
                    <a:pt x="1319" y="135"/>
                    <a:pt x="1312" y="135"/>
                  </a:cubicBezTo>
                  <a:cubicBezTo>
                    <a:pt x="1307" y="135"/>
                    <a:pt x="1298" y="138"/>
                    <a:pt x="1294" y="135"/>
                  </a:cubicBezTo>
                  <a:cubicBezTo>
                    <a:pt x="1291" y="132"/>
                    <a:pt x="1287" y="128"/>
                    <a:pt x="1282" y="126"/>
                  </a:cubicBezTo>
                  <a:cubicBezTo>
                    <a:pt x="1278" y="124"/>
                    <a:pt x="1274" y="125"/>
                    <a:pt x="1269" y="125"/>
                  </a:cubicBezTo>
                  <a:cubicBezTo>
                    <a:pt x="1259" y="125"/>
                    <a:pt x="1264" y="123"/>
                    <a:pt x="1259" y="118"/>
                  </a:cubicBezTo>
                  <a:cubicBezTo>
                    <a:pt x="1258" y="117"/>
                    <a:pt x="1247" y="106"/>
                    <a:pt x="1246" y="110"/>
                  </a:cubicBezTo>
                  <a:cubicBezTo>
                    <a:pt x="1244" y="113"/>
                    <a:pt x="1243" y="118"/>
                    <a:pt x="1241" y="122"/>
                  </a:cubicBezTo>
                  <a:cubicBezTo>
                    <a:pt x="1239" y="125"/>
                    <a:pt x="1236" y="130"/>
                    <a:pt x="1238" y="135"/>
                  </a:cubicBezTo>
                  <a:cubicBezTo>
                    <a:pt x="1239" y="141"/>
                    <a:pt x="1237" y="147"/>
                    <a:pt x="1239" y="153"/>
                  </a:cubicBezTo>
                  <a:cubicBezTo>
                    <a:pt x="1240" y="158"/>
                    <a:pt x="1240" y="168"/>
                    <a:pt x="1244" y="171"/>
                  </a:cubicBezTo>
                  <a:cubicBezTo>
                    <a:pt x="1247" y="173"/>
                    <a:pt x="1254" y="174"/>
                    <a:pt x="1254" y="181"/>
                  </a:cubicBezTo>
                  <a:cubicBezTo>
                    <a:pt x="1254" y="187"/>
                    <a:pt x="1255" y="191"/>
                    <a:pt x="1254" y="197"/>
                  </a:cubicBezTo>
                  <a:cubicBezTo>
                    <a:pt x="1252" y="205"/>
                    <a:pt x="1248" y="197"/>
                    <a:pt x="1246" y="196"/>
                  </a:cubicBezTo>
                  <a:cubicBezTo>
                    <a:pt x="1244" y="195"/>
                    <a:pt x="1233" y="193"/>
                    <a:pt x="1233" y="190"/>
                  </a:cubicBezTo>
                  <a:cubicBezTo>
                    <a:pt x="1231" y="185"/>
                    <a:pt x="1233" y="179"/>
                    <a:pt x="1229" y="187"/>
                  </a:cubicBezTo>
                  <a:cubicBezTo>
                    <a:pt x="1227" y="192"/>
                    <a:pt x="1223" y="193"/>
                    <a:pt x="1219" y="198"/>
                  </a:cubicBezTo>
                  <a:cubicBezTo>
                    <a:pt x="1218" y="200"/>
                    <a:pt x="1215" y="208"/>
                    <a:pt x="1212" y="209"/>
                  </a:cubicBezTo>
                  <a:cubicBezTo>
                    <a:pt x="1209" y="211"/>
                    <a:pt x="1206" y="213"/>
                    <a:pt x="1203" y="216"/>
                  </a:cubicBezTo>
                  <a:cubicBezTo>
                    <a:pt x="1200" y="219"/>
                    <a:pt x="1197" y="223"/>
                    <a:pt x="1192" y="225"/>
                  </a:cubicBezTo>
                  <a:cubicBezTo>
                    <a:pt x="1187" y="228"/>
                    <a:pt x="1182" y="230"/>
                    <a:pt x="1184" y="237"/>
                  </a:cubicBezTo>
                  <a:cubicBezTo>
                    <a:pt x="1185" y="241"/>
                    <a:pt x="1186" y="247"/>
                    <a:pt x="1188" y="250"/>
                  </a:cubicBezTo>
                  <a:cubicBezTo>
                    <a:pt x="1190" y="255"/>
                    <a:pt x="1191" y="260"/>
                    <a:pt x="1193" y="265"/>
                  </a:cubicBezTo>
                  <a:cubicBezTo>
                    <a:pt x="1195" y="270"/>
                    <a:pt x="1194" y="275"/>
                    <a:pt x="1195" y="281"/>
                  </a:cubicBezTo>
                  <a:cubicBezTo>
                    <a:pt x="1195" y="281"/>
                    <a:pt x="1196" y="300"/>
                    <a:pt x="1197" y="300"/>
                  </a:cubicBezTo>
                  <a:cubicBezTo>
                    <a:pt x="1199" y="300"/>
                    <a:pt x="1202" y="303"/>
                    <a:pt x="1204" y="304"/>
                  </a:cubicBezTo>
                  <a:cubicBezTo>
                    <a:pt x="1209" y="305"/>
                    <a:pt x="1213" y="305"/>
                    <a:pt x="1216" y="309"/>
                  </a:cubicBezTo>
                  <a:cubicBezTo>
                    <a:pt x="1219" y="311"/>
                    <a:pt x="1220" y="315"/>
                    <a:pt x="1222" y="318"/>
                  </a:cubicBezTo>
                  <a:cubicBezTo>
                    <a:pt x="1225" y="320"/>
                    <a:pt x="1230" y="322"/>
                    <a:pt x="1232" y="326"/>
                  </a:cubicBezTo>
                  <a:cubicBezTo>
                    <a:pt x="1232" y="329"/>
                    <a:pt x="1232" y="336"/>
                    <a:pt x="1234" y="340"/>
                  </a:cubicBezTo>
                  <a:cubicBezTo>
                    <a:pt x="1234" y="344"/>
                    <a:pt x="1235" y="349"/>
                    <a:pt x="1235" y="354"/>
                  </a:cubicBezTo>
                  <a:cubicBezTo>
                    <a:pt x="1235" y="357"/>
                    <a:pt x="1237" y="372"/>
                    <a:pt x="1243" y="366"/>
                  </a:cubicBezTo>
                  <a:cubicBezTo>
                    <a:pt x="1245" y="364"/>
                    <a:pt x="1248" y="357"/>
                    <a:pt x="1248" y="353"/>
                  </a:cubicBezTo>
                  <a:cubicBezTo>
                    <a:pt x="1248" y="347"/>
                    <a:pt x="1245" y="342"/>
                    <a:pt x="1249" y="346"/>
                  </a:cubicBezTo>
                  <a:cubicBezTo>
                    <a:pt x="1250" y="348"/>
                    <a:pt x="1255" y="355"/>
                    <a:pt x="1255" y="358"/>
                  </a:cubicBezTo>
                  <a:cubicBezTo>
                    <a:pt x="1255" y="363"/>
                    <a:pt x="1255" y="369"/>
                    <a:pt x="1253" y="373"/>
                  </a:cubicBezTo>
                  <a:cubicBezTo>
                    <a:pt x="1250" y="376"/>
                    <a:pt x="1248" y="380"/>
                    <a:pt x="1243" y="381"/>
                  </a:cubicBezTo>
                  <a:cubicBezTo>
                    <a:pt x="1237" y="382"/>
                    <a:pt x="1234" y="389"/>
                    <a:pt x="1238" y="389"/>
                  </a:cubicBezTo>
                  <a:cubicBezTo>
                    <a:pt x="1243" y="387"/>
                    <a:pt x="1249" y="388"/>
                    <a:pt x="1255" y="387"/>
                  </a:cubicBezTo>
                  <a:cubicBezTo>
                    <a:pt x="1258" y="386"/>
                    <a:pt x="1265" y="383"/>
                    <a:pt x="1269" y="383"/>
                  </a:cubicBezTo>
                  <a:cubicBezTo>
                    <a:pt x="1275" y="383"/>
                    <a:pt x="1278" y="384"/>
                    <a:pt x="1283" y="386"/>
                  </a:cubicBezTo>
                  <a:cubicBezTo>
                    <a:pt x="1287" y="387"/>
                    <a:pt x="1292" y="388"/>
                    <a:pt x="1296" y="389"/>
                  </a:cubicBezTo>
                  <a:cubicBezTo>
                    <a:pt x="1302" y="390"/>
                    <a:pt x="1303" y="390"/>
                    <a:pt x="1304" y="396"/>
                  </a:cubicBezTo>
                  <a:cubicBezTo>
                    <a:pt x="1305" y="401"/>
                    <a:pt x="1308" y="401"/>
                    <a:pt x="1311" y="405"/>
                  </a:cubicBezTo>
                  <a:cubicBezTo>
                    <a:pt x="1315" y="408"/>
                    <a:pt x="1317" y="408"/>
                    <a:pt x="1324" y="408"/>
                  </a:cubicBezTo>
                  <a:cubicBezTo>
                    <a:pt x="1329" y="408"/>
                    <a:pt x="1334" y="410"/>
                    <a:pt x="1332" y="415"/>
                  </a:cubicBezTo>
                  <a:cubicBezTo>
                    <a:pt x="1329" y="420"/>
                    <a:pt x="1327" y="422"/>
                    <a:pt x="1322" y="427"/>
                  </a:cubicBezTo>
                  <a:cubicBezTo>
                    <a:pt x="1319" y="430"/>
                    <a:pt x="1317" y="432"/>
                    <a:pt x="1313" y="434"/>
                  </a:cubicBezTo>
                  <a:cubicBezTo>
                    <a:pt x="1309" y="436"/>
                    <a:pt x="1306" y="435"/>
                    <a:pt x="1300" y="435"/>
                  </a:cubicBezTo>
                  <a:cubicBezTo>
                    <a:pt x="1291" y="435"/>
                    <a:pt x="1295" y="432"/>
                    <a:pt x="1291" y="432"/>
                  </a:cubicBezTo>
                  <a:cubicBezTo>
                    <a:pt x="1282" y="432"/>
                    <a:pt x="1286" y="431"/>
                    <a:pt x="1282" y="426"/>
                  </a:cubicBezTo>
                  <a:cubicBezTo>
                    <a:pt x="1279" y="423"/>
                    <a:pt x="1277" y="419"/>
                    <a:pt x="1273" y="423"/>
                  </a:cubicBezTo>
                  <a:cubicBezTo>
                    <a:pt x="1265" y="431"/>
                    <a:pt x="1276" y="429"/>
                    <a:pt x="1276" y="433"/>
                  </a:cubicBezTo>
                  <a:cubicBezTo>
                    <a:pt x="1276" y="439"/>
                    <a:pt x="1276" y="443"/>
                    <a:pt x="1274" y="446"/>
                  </a:cubicBezTo>
                  <a:cubicBezTo>
                    <a:pt x="1272" y="450"/>
                    <a:pt x="1269" y="454"/>
                    <a:pt x="1268" y="457"/>
                  </a:cubicBezTo>
                  <a:cubicBezTo>
                    <a:pt x="1267" y="462"/>
                    <a:pt x="1263" y="464"/>
                    <a:pt x="1262" y="470"/>
                  </a:cubicBezTo>
                  <a:cubicBezTo>
                    <a:pt x="1261" y="474"/>
                    <a:pt x="1257" y="479"/>
                    <a:pt x="1252" y="481"/>
                  </a:cubicBezTo>
                  <a:cubicBezTo>
                    <a:pt x="1246" y="482"/>
                    <a:pt x="1241" y="485"/>
                    <a:pt x="1235" y="487"/>
                  </a:cubicBezTo>
                  <a:cubicBezTo>
                    <a:pt x="1229" y="488"/>
                    <a:pt x="1226" y="492"/>
                    <a:pt x="1221" y="493"/>
                  </a:cubicBezTo>
                  <a:cubicBezTo>
                    <a:pt x="1217" y="494"/>
                    <a:pt x="1213" y="496"/>
                    <a:pt x="1207" y="495"/>
                  </a:cubicBezTo>
                  <a:cubicBezTo>
                    <a:pt x="1203" y="494"/>
                    <a:pt x="1198" y="491"/>
                    <a:pt x="1194" y="489"/>
                  </a:cubicBezTo>
                  <a:cubicBezTo>
                    <a:pt x="1189" y="486"/>
                    <a:pt x="1188" y="484"/>
                    <a:pt x="1184" y="481"/>
                  </a:cubicBezTo>
                  <a:cubicBezTo>
                    <a:pt x="1181" y="477"/>
                    <a:pt x="1177" y="477"/>
                    <a:pt x="1174" y="473"/>
                  </a:cubicBezTo>
                  <a:cubicBezTo>
                    <a:pt x="1168" y="464"/>
                    <a:pt x="1172" y="464"/>
                    <a:pt x="1171" y="459"/>
                  </a:cubicBezTo>
                  <a:cubicBezTo>
                    <a:pt x="1171" y="459"/>
                    <a:pt x="1172" y="454"/>
                    <a:pt x="1166" y="452"/>
                  </a:cubicBezTo>
                  <a:cubicBezTo>
                    <a:pt x="1160" y="451"/>
                    <a:pt x="1155" y="452"/>
                    <a:pt x="1149" y="452"/>
                  </a:cubicBezTo>
                  <a:cubicBezTo>
                    <a:pt x="1142" y="452"/>
                    <a:pt x="1135" y="454"/>
                    <a:pt x="1129" y="454"/>
                  </a:cubicBezTo>
                  <a:cubicBezTo>
                    <a:pt x="1125" y="454"/>
                    <a:pt x="1114" y="453"/>
                    <a:pt x="1111" y="450"/>
                  </a:cubicBezTo>
                  <a:cubicBezTo>
                    <a:pt x="1110" y="449"/>
                    <a:pt x="1110" y="438"/>
                    <a:pt x="1108" y="437"/>
                  </a:cubicBezTo>
                  <a:cubicBezTo>
                    <a:pt x="1105" y="435"/>
                    <a:pt x="1101" y="429"/>
                    <a:pt x="1097" y="428"/>
                  </a:cubicBezTo>
                  <a:cubicBezTo>
                    <a:pt x="1094" y="427"/>
                    <a:pt x="1087" y="430"/>
                    <a:pt x="1085" y="425"/>
                  </a:cubicBezTo>
                  <a:cubicBezTo>
                    <a:pt x="1084" y="423"/>
                    <a:pt x="1080" y="415"/>
                    <a:pt x="1075" y="418"/>
                  </a:cubicBezTo>
                  <a:cubicBezTo>
                    <a:pt x="1072" y="419"/>
                    <a:pt x="1069" y="424"/>
                    <a:pt x="1067" y="425"/>
                  </a:cubicBezTo>
                  <a:cubicBezTo>
                    <a:pt x="1062" y="426"/>
                    <a:pt x="1053" y="431"/>
                    <a:pt x="1053" y="426"/>
                  </a:cubicBezTo>
                  <a:cubicBezTo>
                    <a:pt x="1053" y="422"/>
                    <a:pt x="1052" y="417"/>
                    <a:pt x="1050" y="414"/>
                  </a:cubicBezTo>
                  <a:cubicBezTo>
                    <a:pt x="1045" y="410"/>
                    <a:pt x="1046" y="407"/>
                    <a:pt x="1039" y="407"/>
                  </a:cubicBezTo>
                  <a:cubicBezTo>
                    <a:pt x="1035" y="407"/>
                    <a:pt x="1023" y="409"/>
                    <a:pt x="1022" y="409"/>
                  </a:cubicBezTo>
                  <a:cubicBezTo>
                    <a:pt x="1020" y="406"/>
                    <a:pt x="1018" y="402"/>
                    <a:pt x="1013" y="401"/>
                  </a:cubicBezTo>
                  <a:cubicBezTo>
                    <a:pt x="1009" y="400"/>
                    <a:pt x="1006" y="399"/>
                    <a:pt x="1000" y="398"/>
                  </a:cubicBezTo>
                  <a:cubicBezTo>
                    <a:pt x="996" y="397"/>
                    <a:pt x="990" y="394"/>
                    <a:pt x="986" y="395"/>
                  </a:cubicBezTo>
                  <a:cubicBezTo>
                    <a:pt x="982" y="396"/>
                    <a:pt x="977" y="396"/>
                    <a:pt x="973" y="397"/>
                  </a:cubicBezTo>
                  <a:cubicBezTo>
                    <a:pt x="969" y="398"/>
                    <a:pt x="963" y="399"/>
                    <a:pt x="958" y="400"/>
                  </a:cubicBezTo>
                  <a:cubicBezTo>
                    <a:pt x="952" y="401"/>
                    <a:pt x="948" y="401"/>
                    <a:pt x="944" y="405"/>
                  </a:cubicBezTo>
                  <a:cubicBezTo>
                    <a:pt x="941" y="408"/>
                    <a:pt x="935" y="409"/>
                    <a:pt x="931" y="406"/>
                  </a:cubicBezTo>
                  <a:cubicBezTo>
                    <a:pt x="929" y="403"/>
                    <a:pt x="925" y="394"/>
                    <a:pt x="918" y="398"/>
                  </a:cubicBezTo>
                  <a:cubicBezTo>
                    <a:pt x="913" y="401"/>
                    <a:pt x="914" y="403"/>
                    <a:pt x="914" y="409"/>
                  </a:cubicBezTo>
                  <a:cubicBezTo>
                    <a:pt x="914" y="415"/>
                    <a:pt x="913" y="418"/>
                    <a:pt x="906" y="417"/>
                  </a:cubicBezTo>
                  <a:cubicBezTo>
                    <a:pt x="904" y="417"/>
                    <a:pt x="892" y="409"/>
                    <a:pt x="893" y="415"/>
                  </a:cubicBezTo>
                  <a:cubicBezTo>
                    <a:pt x="895" y="421"/>
                    <a:pt x="895" y="422"/>
                    <a:pt x="899" y="426"/>
                  </a:cubicBezTo>
                  <a:cubicBezTo>
                    <a:pt x="904" y="431"/>
                    <a:pt x="907" y="431"/>
                    <a:pt x="910" y="434"/>
                  </a:cubicBezTo>
                  <a:cubicBezTo>
                    <a:pt x="913" y="437"/>
                    <a:pt x="917" y="441"/>
                    <a:pt x="921" y="443"/>
                  </a:cubicBezTo>
                  <a:cubicBezTo>
                    <a:pt x="922" y="443"/>
                    <a:pt x="935" y="449"/>
                    <a:pt x="930" y="451"/>
                  </a:cubicBezTo>
                  <a:cubicBezTo>
                    <a:pt x="928" y="453"/>
                    <a:pt x="920" y="456"/>
                    <a:pt x="917" y="451"/>
                  </a:cubicBezTo>
                  <a:cubicBezTo>
                    <a:pt x="916" y="448"/>
                    <a:pt x="913" y="442"/>
                    <a:pt x="910" y="439"/>
                  </a:cubicBezTo>
                  <a:cubicBezTo>
                    <a:pt x="907" y="436"/>
                    <a:pt x="906" y="434"/>
                    <a:pt x="900" y="432"/>
                  </a:cubicBezTo>
                  <a:cubicBezTo>
                    <a:pt x="895" y="431"/>
                    <a:pt x="892" y="427"/>
                    <a:pt x="889" y="432"/>
                  </a:cubicBezTo>
                  <a:cubicBezTo>
                    <a:pt x="887" y="436"/>
                    <a:pt x="885" y="442"/>
                    <a:pt x="886" y="447"/>
                  </a:cubicBezTo>
                  <a:cubicBezTo>
                    <a:pt x="888" y="454"/>
                    <a:pt x="890" y="454"/>
                    <a:pt x="894" y="458"/>
                  </a:cubicBezTo>
                  <a:cubicBezTo>
                    <a:pt x="901" y="465"/>
                    <a:pt x="892" y="461"/>
                    <a:pt x="887" y="463"/>
                  </a:cubicBezTo>
                  <a:cubicBezTo>
                    <a:pt x="883" y="466"/>
                    <a:pt x="881" y="466"/>
                    <a:pt x="878" y="472"/>
                  </a:cubicBezTo>
                  <a:cubicBezTo>
                    <a:pt x="877" y="473"/>
                    <a:pt x="877" y="474"/>
                    <a:pt x="876" y="476"/>
                  </a:cubicBezTo>
                  <a:cubicBezTo>
                    <a:pt x="874" y="479"/>
                    <a:pt x="871" y="482"/>
                    <a:pt x="870" y="484"/>
                  </a:cubicBezTo>
                  <a:cubicBezTo>
                    <a:pt x="869" y="485"/>
                    <a:pt x="863" y="496"/>
                    <a:pt x="869" y="496"/>
                  </a:cubicBezTo>
                  <a:cubicBezTo>
                    <a:pt x="875" y="496"/>
                    <a:pt x="876" y="497"/>
                    <a:pt x="878" y="503"/>
                  </a:cubicBezTo>
                  <a:cubicBezTo>
                    <a:pt x="880" y="511"/>
                    <a:pt x="880" y="506"/>
                    <a:pt x="875" y="511"/>
                  </a:cubicBezTo>
                  <a:cubicBezTo>
                    <a:pt x="872" y="514"/>
                    <a:pt x="870" y="516"/>
                    <a:pt x="870" y="522"/>
                  </a:cubicBezTo>
                  <a:cubicBezTo>
                    <a:pt x="870" y="527"/>
                    <a:pt x="869" y="533"/>
                    <a:pt x="871" y="536"/>
                  </a:cubicBezTo>
                  <a:cubicBezTo>
                    <a:pt x="873" y="540"/>
                    <a:pt x="875" y="541"/>
                    <a:pt x="878" y="544"/>
                  </a:cubicBezTo>
                  <a:cubicBezTo>
                    <a:pt x="881" y="548"/>
                    <a:pt x="886" y="550"/>
                    <a:pt x="888" y="554"/>
                  </a:cubicBezTo>
                  <a:cubicBezTo>
                    <a:pt x="889" y="555"/>
                    <a:pt x="893" y="565"/>
                    <a:pt x="888" y="567"/>
                  </a:cubicBezTo>
                  <a:cubicBezTo>
                    <a:pt x="884" y="568"/>
                    <a:pt x="881" y="569"/>
                    <a:pt x="876" y="568"/>
                  </a:cubicBezTo>
                  <a:cubicBezTo>
                    <a:pt x="873" y="567"/>
                    <a:pt x="867" y="565"/>
                    <a:pt x="863" y="564"/>
                  </a:cubicBezTo>
                  <a:cubicBezTo>
                    <a:pt x="858" y="563"/>
                    <a:pt x="851" y="562"/>
                    <a:pt x="847" y="561"/>
                  </a:cubicBezTo>
                  <a:cubicBezTo>
                    <a:pt x="837" y="560"/>
                    <a:pt x="832" y="563"/>
                    <a:pt x="824" y="564"/>
                  </a:cubicBezTo>
                  <a:cubicBezTo>
                    <a:pt x="820" y="566"/>
                    <a:pt x="816" y="566"/>
                    <a:pt x="811" y="569"/>
                  </a:cubicBezTo>
                  <a:cubicBezTo>
                    <a:pt x="807" y="571"/>
                    <a:pt x="801" y="572"/>
                    <a:pt x="801" y="579"/>
                  </a:cubicBezTo>
                  <a:cubicBezTo>
                    <a:pt x="801" y="587"/>
                    <a:pt x="807" y="584"/>
                    <a:pt x="809" y="591"/>
                  </a:cubicBezTo>
                  <a:cubicBezTo>
                    <a:pt x="810" y="595"/>
                    <a:pt x="809" y="598"/>
                    <a:pt x="809" y="603"/>
                  </a:cubicBezTo>
                  <a:cubicBezTo>
                    <a:pt x="809" y="612"/>
                    <a:pt x="814" y="608"/>
                    <a:pt x="807" y="606"/>
                  </a:cubicBezTo>
                  <a:cubicBezTo>
                    <a:pt x="802" y="605"/>
                    <a:pt x="792" y="594"/>
                    <a:pt x="791" y="600"/>
                  </a:cubicBezTo>
                  <a:cubicBezTo>
                    <a:pt x="791" y="601"/>
                    <a:pt x="786" y="610"/>
                    <a:pt x="788" y="613"/>
                  </a:cubicBezTo>
                  <a:cubicBezTo>
                    <a:pt x="791" y="617"/>
                    <a:pt x="791" y="620"/>
                    <a:pt x="793" y="625"/>
                  </a:cubicBezTo>
                  <a:cubicBezTo>
                    <a:pt x="795" y="629"/>
                    <a:pt x="796" y="634"/>
                    <a:pt x="797" y="638"/>
                  </a:cubicBezTo>
                  <a:cubicBezTo>
                    <a:pt x="798" y="643"/>
                    <a:pt x="799" y="648"/>
                    <a:pt x="801" y="652"/>
                  </a:cubicBezTo>
                  <a:cubicBezTo>
                    <a:pt x="804" y="658"/>
                    <a:pt x="805" y="657"/>
                    <a:pt x="811" y="658"/>
                  </a:cubicBezTo>
                  <a:cubicBezTo>
                    <a:pt x="815" y="659"/>
                    <a:pt x="822" y="658"/>
                    <a:pt x="827" y="659"/>
                  </a:cubicBezTo>
                  <a:cubicBezTo>
                    <a:pt x="833" y="661"/>
                    <a:pt x="839" y="660"/>
                    <a:pt x="846" y="660"/>
                  </a:cubicBezTo>
                  <a:cubicBezTo>
                    <a:pt x="851" y="660"/>
                    <a:pt x="856" y="662"/>
                    <a:pt x="862" y="660"/>
                  </a:cubicBezTo>
                  <a:cubicBezTo>
                    <a:pt x="863" y="660"/>
                    <a:pt x="873" y="658"/>
                    <a:pt x="872" y="655"/>
                  </a:cubicBezTo>
                  <a:cubicBezTo>
                    <a:pt x="871" y="651"/>
                    <a:pt x="870" y="647"/>
                    <a:pt x="874" y="643"/>
                  </a:cubicBezTo>
                  <a:cubicBezTo>
                    <a:pt x="879" y="638"/>
                    <a:pt x="879" y="642"/>
                    <a:pt x="886" y="640"/>
                  </a:cubicBezTo>
                  <a:cubicBezTo>
                    <a:pt x="893" y="639"/>
                    <a:pt x="899" y="639"/>
                    <a:pt x="905" y="637"/>
                  </a:cubicBezTo>
                  <a:cubicBezTo>
                    <a:pt x="910" y="636"/>
                    <a:pt x="918" y="635"/>
                    <a:pt x="923" y="636"/>
                  </a:cubicBezTo>
                  <a:cubicBezTo>
                    <a:pt x="928" y="637"/>
                    <a:pt x="932" y="638"/>
                    <a:pt x="937" y="640"/>
                  </a:cubicBezTo>
                  <a:cubicBezTo>
                    <a:pt x="938" y="641"/>
                    <a:pt x="951" y="647"/>
                    <a:pt x="951" y="647"/>
                  </a:cubicBezTo>
                  <a:cubicBezTo>
                    <a:pt x="946" y="652"/>
                    <a:pt x="945" y="653"/>
                    <a:pt x="937" y="653"/>
                  </a:cubicBezTo>
                  <a:cubicBezTo>
                    <a:pt x="931" y="653"/>
                    <a:pt x="926" y="653"/>
                    <a:pt x="920" y="651"/>
                  </a:cubicBezTo>
                  <a:cubicBezTo>
                    <a:pt x="913" y="650"/>
                    <a:pt x="904" y="651"/>
                    <a:pt x="895" y="651"/>
                  </a:cubicBezTo>
                  <a:cubicBezTo>
                    <a:pt x="891" y="651"/>
                    <a:pt x="877" y="648"/>
                    <a:pt x="876" y="653"/>
                  </a:cubicBezTo>
                  <a:cubicBezTo>
                    <a:pt x="875" y="657"/>
                    <a:pt x="874" y="664"/>
                    <a:pt x="872" y="668"/>
                  </a:cubicBezTo>
                  <a:cubicBezTo>
                    <a:pt x="870" y="672"/>
                    <a:pt x="866" y="676"/>
                    <a:pt x="863" y="680"/>
                  </a:cubicBezTo>
                  <a:cubicBezTo>
                    <a:pt x="859" y="684"/>
                    <a:pt x="856" y="689"/>
                    <a:pt x="853" y="695"/>
                  </a:cubicBezTo>
                  <a:cubicBezTo>
                    <a:pt x="850" y="700"/>
                    <a:pt x="846" y="703"/>
                    <a:pt x="844" y="708"/>
                  </a:cubicBezTo>
                  <a:cubicBezTo>
                    <a:pt x="841" y="713"/>
                    <a:pt x="836" y="716"/>
                    <a:pt x="836" y="721"/>
                  </a:cubicBezTo>
                  <a:cubicBezTo>
                    <a:pt x="836" y="726"/>
                    <a:pt x="833" y="730"/>
                    <a:pt x="828" y="731"/>
                  </a:cubicBezTo>
                  <a:cubicBezTo>
                    <a:pt x="823" y="733"/>
                    <a:pt x="814" y="730"/>
                    <a:pt x="808" y="731"/>
                  </a:cubicBezTo>
                  <a:cubicBezTo>
                    <a:pt x="805" y="731"/>
                    <a:pt x="804" y="732"/>
                    <a:pt x="802" y="732"/>
                  </a:cubicBezTo>
                  <a:cubicBezTo>
                    <a:pt x="799" y="733"/>
                    <a:pt x="794" y="733"/>
                    <a:pt x="792" y="735"/>
                  </a:cubicBezTo>
                  <a:cubicBezTo>
                    <a:pt x="789" y="737"/>
                    <a:pt x="787" y="739"/>
                    <a:pt x="787" y="743"/>
                  </a:cubicBezTo>
                  <a:cubicBezTo>
                    <a:pt x="787" y="745"/>
                    <a:pt x="786" y="750"/>
                    <a:pt x="787" y="752"/>
                  </a:cubicBezTo>
                  <a:cubicBezTo>
                    <a:pt x="788" y="755"/>
                    <a:pt x="790" y="755"/>
                    <a:pt x="787" y="756"/>
                  </a:cubicBezTo>
                  <a:cubicBezTo>
                    <a:pt x="786" y="757"/>
                    <a:pt x="783" y="757"/>
                    <a:pt x="780" y="758"/>
                  </a:cubicBezTo>
                  <a:cubicBezTo>
                    <a:pt x="777" y="760"/>
                    <a:pt x="776" y="762"/>
                    <a:pt x="774" y="766"/>
                  </a:cubicBezTo>
                  <a:cubicBezTo>
                    <a:pt x="772" y="769"/>
                    <a:pt x="770" y="771"/>
                    <a:pt x="769" y="773"/>
                  </a:cubicBezTo>
                  <a:cubicBezTo>
                    <a:pt x="768" y="775"/>
                    <a:pt x="766" y="779"/>
                    <a:pt x="764" y="779"/>
                  </a:cubicBezTo>
                  <a:cubicBezTo>
                    <a:pt x="760" y="779"/>
                    <a:pt x="757" y="776"/>
                    <a:pt x="754" y="774"/>
                  </a:cubicBezTo>
                  <a:cubicBezTo>
                    <a:pt x="753" y="774"/>
                    <a:pt x="742" y="768"/>
                    <a:pt x="743" y="769"/>
                  </a:cubicBezTo>
                  <a:cubicBezTo>
                    <a:pt x="743" y="771"/>
                    <a:pt x="743" y="775"/>
                    <a:pt x="743" y="778"/>
                  </a:cubicBezTo>
                  <a:cubicBezTo>
                    <a:pt x="743" y="779"/>
                    <a:pt x="744" y="786"/>
                    <a:pt x="745" y="787"/>
                  </a:cubicBezTo>
                  <a:cubicBezTo>
                    <a:pt x="747" y="788"/>
                    <a:pt x="748" y="789"/>
                    <a:pt x="752" y="789"/>
                  </a:cubicBezTo>
                  <a:cubicBezTo>
                    <a:pt x="757" y="789"/>
                    <a:pt x="761" y="790"/>
                    <a:pt x="765" y="790"/>
                  </a:cubicBezTo>
                  <a:cubicBezTo>
                    <a:pt x="769" y="790"/>
                    <a:pt x="773" y="791"/>
                    <a:pt x="777" y="792"/>
                  </a:cubicBezTo>
                  <a:cubicBezTo>
                    <a:pt x="781" y="793"/>
                    <a:pt x="788" y="793"/>
                    <a:pt x="791" y="797"/>
                  </a:cubicBezTo>
                  <a:cubicBezTo>
                    <a:pt x="793" y="799"/>
                    <a:pt x="796" y="800"/>
                    <a:pt x="798" y="802"/>
                  </a:cubicBezTo>
                  <a:cubicBezTo>
                    <a:pt x="799" y="803"/>
                    <a:pt x="800" y="804"/>
                    <a:pt x="802" y="806"/>
                  </a:cubicBezTo>
                  <a:cubicBezTo>
                    <a:pt x="804" y="808"/>
                    <a:pt x="804" y="810"/>
                    <a:pt x="807" y="811"/>
                  </a:cubicBezTo>
                  <a:cubicBezTo>
                    <a:pt x="811" y="812"/>
                    <a:pt x="818" y="813"/>
                    <a:pt x="821" y="813"/>
                  </a:cubicBezTo>
                  <a:cubicBezTo>
                    <a:pt x="826" y="813"/>
                    <a:pt x="831" y="814"/>
                    <a:pt x="835" y="812"/>
                  </a:cubicBezTo>
                  <a:cubicBezTo>
                    <a:pt x="836" y="811"/>
                    <a:pt x="847" y="808"/>
                    <a:pt x="848" y="808"/>
                  </a:cubicBezTo>
                  <a:cubicBezTo>
                    <a:pt x="849" y="810"/>
                    <a:pt x="849" y="811"/>
                    <a:pt x="847" y="812"/>
                  </a:cubicBezTo>
                  <a:cubicBezTo>
                    <a:pt x="843" y="815"/>
                    <a:pt x="837" y="817"/>
                    <a:pt x="832" y="818"/>
                  </a:cubicBezTo>
                  <a:cubicBezTo>
                    <a:pt x="830" y="818"/>
                    <a:pt x="825" y="822"/>
                    <a:pt x="824" y="825"/>
                  </a:cubicBezTo>
                  <a:cubicBezTo>
                    <a:pt x="824" y="827"/>
                    <a:pt x="823" y="829"/>
                    <a:pt x="822" y="831"/>
                  </a:cubicBezTo>
                  <a:cubicBezTo>
                    <a:pt x="822" y="833"/>
                    <a:pt x="822" y="837"/>
                    <a:pt x="822" y="839"/>
                  </a:cubicBezTo>
                  <a:cubicBezTo>
                    <a:pt x="823" y="842"/>
                    <a:pt x="823" y="846"/>
                    <a:pt x="825" y="848"/>
                  </a:cubicBezTo>
                  <a:cubicBezTo>
                    <a:pt x="827" y="850"/>
                    <a:pt x="828" y="852"/>
                    <a:pt x="830" y="854"/>
                  </a:cubicBezTo>
                  <a:cubicBezTo>
                    <a:pt x="831" y="855"/>
                    <a:pt x="834" y="857"/>
                    <a:pt x="834" y="858"/>
                  </a:cubicBezTo>
                  <a:cubicBezTo>
                    <a:pt x="834" y="861"/>
                    <a:pt x="834" y="864"/>
                    <a:pt x="834" y="866"/>
                  </a:cubicBezTo>
                  <a:cubicBezTo>
                    <a:pt x="834" y="869"/>
                    <a:pt x="833" y="872"/>
                    <a:pt x="832" y="874"/>
                  </a:cubicBezTo>
                  <a:cubicBezTo>
                    <a:pt x="832" y="876"/>
                    <a:pt x="832" y="881"/>
                    <a:pt x="830" y="882"/>
                  </a:cubicBezTo>
                  <a:cubicBezTo>
                    <a:pt x="828" y="884"/>
                    <a:pt x="828" y="887"/>
                    <a:pt x="826" y="889"/>
                  </a:cubicBezTo>
                  <a:cubicBezTo>
                    <a:pt x="823" y="892"/>
                    <a:pt x="820" y="894"/>
                    <a:pt x="819" y="898"/>
                  </a:cubicBezTo>
                  <a:cubicBezTo>
                    <a:pt x="819" y="901"/>
                    <a:pt x="815" y="905"/>
                    <a:pt x="816" y="908"/>
                  </a:cubicBezTo>
                  <a:cubicBezTo>
                    <a:pt x="817" y="911"/>
                    <a:pt x="817" y="917"/>
                    <a:pt x="820" y="918"/>
                  </a:cubicBezTo>
                  <a:cubicBezTo>
                    <a:pt x="824" y="918"/>
                    <a:pt x="829" y="920"/>
                    <a:pt x="832" y="918"/>
                  </a:cubicBezTo>
                  <a:cubicBezTo>
                    <a:pt x="834" y="917"/>
                    <a:pt x="837" y="916"/>
                    <a:pt x="839" y="916"/>
                  </a:cubicBezTo>
                  <a:cubicBezTo>
                    <a:pt x="842" y="914"/>
                    <a:pt x="846" y="912"/>
                    <a:pt x="848" y="909"/>
                  </a:cubicBezTo>
                  <a:cubicBezTo>
                    <a:pt x="849" y="907"/>
                    <a:pt x="849" y="902"/>
                    <a:pt x="851" y="901"/>
                  </a:cubicBezTo>
                  <a:cubicBezTo>
                    <a:pt x="852" y="899"/>
                    <a:pt x="855" y="898"/>
                    <a:pt x="858" y="897"/>
                  </a:cubicBezTo>
                  <a:cubicBezTo>
                    <a:pt x="861" y="897"/>
                    <a:pt x="863" y="896"/>
                    <a:pt x="865" y="895"/>
                  </a:cubicBezTo>
                  <a:cubicBezTo>
                    <a:pt x="867" y="895"/>
                    <a:pt x="877" y="892"/>
                    <a:pt x="878" y="894"/>
                  </a:cubicBezTo>
                  <a:cubicBezTo>
                    <a:pt x="880" y="897"/>
                    <a:pt x="878" y="897"/>
                    <a:pt x="877" y="899"/>
                  </a:cubicBezTo>
                  <a:cubicBezTo>
                    <a:pt x="877" y="901"/>
                    <a:pt x="876" y="905"/>
                    <a:pt x="874" y="907"/>
                  </a:cubicBezTo>
                  <a:cubicBezTo>
                    <a:pt x="873" y="908"/>
                    <a:pt x="871" y="909"/>
                    <a:pt x="869" y="911"/>
                  </a:cubicBezTo>
                  <a:cubicBezTo>
                    <a:pt x="867" y="912"/>
                    <a:pt x="863" y="915"/>
                    <a:pt x="863" y="918"/>
                  </a:cubicBezTo>
                  <a:cubicBezTo>
                    <a:pt x="863" y="921"/>
                    <a:pt x="863" y="924"/>
                    <a:pt x="864" y="927"/>
                  </a:cubicBezTo>
                  <a:cubicBezTo>
                    <a:pt x="864" y="929"/>
                    <a:pt x="864" y="932"/>
                    <a:pt x="865" y="935"/>
                  </a:cubicBezTo>
                  <a:cubicBezTo>
                    <a:pt x="866" y="939"/>
                    <a:pt x="867" y="940"/>
                    <a:pt x="870" y="942"/>
                  </a:cubicBezTo>
                  <a:cubicBezTo>
                    <a:pt x="872" y="943"/>
                    <a:pt x="875" y="943"/>
                    <a:pt x="877" y="945"/>
                  </a:cubicBezTo>
                  <a:cubicBezTo>
                    <a:pt x="881" y="947"/>
                    <a:pt x="884" y="946"/>
                    <a:pt x="888" y="948"/>
                  </a:cubicBezTo>
                  <a:cubicBezTo>
                    <a:pt x="893" y="950"/>
                    <a:pt x="898" y="950"/>
                    <a:pt x="904" y="951"/>
                  </a:cubicBezTo>
                  <a:cubicBezTo>
                    <a:pt x="909" y="953"/>
                    <a:pt x="914" y="954"/>
                    <a:pt x="919" y="954"/>
                  </a:cubicBezTo>
                  <a:cubicBezTo>
                    <a:pt x="924" y="954"/>
                    <a:pt x="928" y="953"/>
                    <a:pt x="932" y="953"/>
                  </a:cubicBezTo>
                  <a:cubicBezTo>
                    <a:pt x="935" y="953"/>
                    <a:pt x="939" y="952"/>
                    <a:pt x="941" y="954"/>
                  </a:cubicBezTo>
                  <a:cubicBezTo>
                    <a:pt x="943" y="957"/>
                    <a:pt x="942" y="957"/>
                    <a:pt x="940" y="959"/>
                  </a:cubicBezTo>
                  <a:cubicBezTo>
                    <a:pt x="938" y="961"/>
                    <a:pt x="936" y="963"/>
                    <a:pt x="932" y="965"/>
                  </a:cubicBezTo>
                  <a:cubicBezTo>
                    <a:pt x="929" y="967"/>
                    <a:pt x="924" y="966"/>
                    <a:pt x="919" y="966"/>
                  </a:cubicBezTo>
                  <a:cubicBezTo>
                    <a:pt x="916" y="966"/>
                    <a:pt x="915" y="966"/>
                    <a:pt x="912" y="967"/>
                  </a:cubicBezTo>
                  <a:cubicBezTo>
                    <a:pt x="909" y="968"/>
                    <a:pt x="908" y="970"/>
                    <a:pt x="905" y="971"/>
                  </a:cubicBezTo>
                  <a:cubicBezTo>
                    <a:pt x="903" y="971"/>
                    <a:pt x="901" y="972"/>
                    <a:pt x="899" y="972"/>
                  </a:cubicBezTo>
                  <a:cubicBezTo>
                    <a:pt x="895" y="972"/>
                    <a:pt x="893" y="971"/>
                    <a:pt x="889" y="971"/>
                  </a:cubicBezTo>
                  <a:cubicBezTo>
                    <a:pt x="885" y="971"/>
                    <a:pt x="878" y="969"/>
                    <a:pt x="876" y="971"/>
                  </a:cubicBezTo>
                  <a:cubicBezTo>
                    <a:pt x="874" y="973"/>
                    <a:pt x="872" y="976"/>
                    <a:pt x="870" y="978"/>
                  </a:cubicBezTo>
                  <a:cubicBezTo>
                    <a:pt x="867" y="980"/>
                    <a:pt x="865" y="981"/>
                    <a:pt x="861" y="983"/>
                  </a:cubicBezTo>
                  <a:cubicBezTo>
                    <a:pt x="857" y="985"/>
                    <a:pt x="859" y="986"/>
                    <a:pt x="860" y="990"/>
                  </a:cubicBezTo>
                  <a:cubicBezTo>
                    <a:pt x="861" y="994"/>
                    <a:pt x="858" y="993"/>
                    <a:pt x="854" y="993"/>
                  </a:cubicBezTo>
                  <a:cubicBezTo>
                    <a:pt x="850" y="993"/>
                    <a:pt x="846" y="993"/>
                    <a:pt x="843" y="994"/>
                  </a:cubicBezTo>
                  <a:cubicBezTo>
                    <a:pt x="841" y="995"/>
                    <a:pt x="839" y="997"/>
                    <a:pt x="836" y="998"/>
                  </a:cubicBezTo>
                  <a:cubicBezTo>
                    <a:pt x="833" y="999"/>
                    <a:pt x="831" y="1000"/>
                    <a:pt x="827" y="1001"/>
                  </a:cubicBezTo>
                  <a:cubicBezTo>
                    <a:pt x="825" y="1002"/>
                    <a:pt x="822" y="1004"/>
                    <a:pt x="819" y="1005"/>
                  </a:cubicBezTo>
                  <a:cubicBezTo>
                    <a:pt x="816" y="1006"/>
                    <a:pt x="813" y="1007"/>
                    <a:pt x="811" y="1009"/>
                  </a:cubicBezTo>
                  <a:cubicBezTo>
                    <a:pt x="807" y="1013"/>
                    <a:pt x="806" y="1016"/>
                    <a:pt x="804" y="1020"/>
                  </a:cubicBezTo>
                  <a:cubicBezTo>
                    <a:pt x="801" y="1023"/>
                    <a:pt x="793" y="1028"/>
                    <a:pt x="789" y="1028"/>
                  </a:cubicBezTo>
                  <a:cubicBezTo>
                    <a:pt x="785" y="1028"/>
                    <a:pt x="781" y="1027"/>
                    <a:pt x="778" y="1027"/>
                  </a:cubicBezTo>
                  <a:cubicBezTo>
                    <a:pt x="776" y="1027"/>
                    <a:pt x="773" y="1027"/>
                    <a:pt x="771" y="1028"/>
                  </a:cubicBezTo>
                  <a:cubicBezTo>
                    <a:pt x="769" y="1028"/>
                    <a:pt x="764" y="1029"/>
                    <a:pt x="761" y="1029"/>
                  </a:cubicBezTo>
                  <a:cubicBezTo>
                    <a:pt x="758" y="1029"/>
                    <a:pt x="758" y="1027"/>
                    <a:pt x="756" y="1027"/>
                  </a:cubicBezTo>
                  <a:cubicBezTo>
                    <a:pt x="754" y="1026"/>
                    <a:pt x="752" y="1025"/>
                    <a:pt x="749" y="1026"/>
                  </a:cubicBezTo>
                  <a:cubicBezTo>
                    <a:pt x="747" y="1027"/>
                    <a:pt x="746" y="1028"/>
                    <a:pt x="743" y="1028"/>
                  </a:cubicBezTo>
                  <a:cubicBezTo>
                    <a:pt x="736" y="1028"/>
                    <a:pt x="730" y="1027"/>
                    <a:pt x="724" y="1027"/>
                  </a:cubicBezTo>
                  <a:cubicBezTo>
                    <a:pt x="722" y="1027"/>
                    <a:pt x="716" y="1027"/>
                    <a:pt x="716" y="1029"/>
                  </a:cubicBezTo>
                  <a:cubicBezTo>
                    <a:pt x="715" y="1033"/>
                    <a:pt x="711" y="1032"/>
                    <a:pt x="707" y="1033"/>
                  </a:cubicBezTo>
                  <a:cubicBezTo>
                    <a:pt x="703" y="1034"/>
                    <a:pt x="703" y="1036"/>
                    <a:pt x="701" y="1038"/>
                  </a:cubicBezTo>
                  <a:cubicBezTo>
                    <a:pt x="700" y="1039"/>
                    <a:pt x="700" y="1039"/>
                    <a:pt x="699" y="1040"/>
                  </a:cubicBezTo>
                  <a:cubicBezTo>
                    <a:pt x="697" y="1041"/>
                    <a:pt x="691" y="1045"/>
                    <a:pt x="690" y="1041"/>
                  </a:cubicBezTo>
                  <a:cubicBezTo>
                    <a:pt x="689" y="1038"/>
                    <a:pt x="689" y="1035"/>
                    <a:pt x="688" y="1032"/>
                  </a:cubicBezTo>
                  <a:cubicBezTo>
                    <a:pt x="687" y="1029"/>
                    <a:pt x="686" y="1027"/>
                    <a:pt x="682" y="1027"/>
                  </a:cubicBezTo>
                  <a:cubicBezTo>
                    <a:pt x="679" y="1027"/>
                    <a:pt x="675" y="1028"/>
                    <a:pt x="671" y="1027"/>
                  </a:cubicBezTo>
                  <a:cubicBezTo>
                    <a:pt x="667" y="1026"/>
                    <a:pt x="666" y="1025"/>
                    <a:pt x="663" y="1022"/>
                  </a:cubicBezTo>
                  <a:cubicBezTo>
                    <a:pt x="662" y="1020"/>
                    <a:pt x="658" y="1018"/>
                    <a:pt x="655" y="1018"/>
                  </a:cubicBezTo>
                  <a:cubicBezTo>
                    <a:pt x="651" y="1018"/>
                    <a:pt x="651" y="1016"/>
                    <a:pt x="647" y="1014"/>
                  </a:cubicBezTo>
                  <a:cubicBezTo>
                    <a:pt x="644" y="1013"/>
                    <a:pt x="640" y="1009"/>
                    <a:pt x="636" y="1009"/>
                  </a:cubicBezTo>
                  <a:cubicBezTo>
                    <a:pt x="632" y="1009"/>
                    <a:pt x="628" y="1010"/>
                    <a:pt x="624" y="1010"/>
                  </a:cubicBezTo>
                  <a:cubicBezTo>
                    <a:pt x="620" y="1010"/>
                    <a:pt x="617" y="1010"/>
                    <a:pt x="613" y="1010"/>
                  </a:cubicBezTo>
                  <a:cubicBezTo>
                    <a:pt x="610" y="1010"/>
                    <a:pt x="608" y="1013"/>
                    <a:pt x="605" y="1013"/>
                  </a:cubicBezTo>
                  <a:cubicBezTo>
                    <a:pt x="600" y="1013"/>
                    <a:pt x="596" y="1013"/>
                    <a:pt x="591" y="1013"/>
                  </a:cubicBezTo>
                  <a:cubicBezTo>
                    <a:pt x="586" y="1013"/>
                    <a:pt x="581" y="1013"/>
                    <a:pt x="576" y="1013"/>
                  </a:cubicBezTo>
                  <a:cubicBezTo>
                    <a:pt x="573" y="1013"/>
                    <a:pt x="571" y="1014"/>
                    <a:pt x="569" y="1016"/>
                  </a:cubicBezTo>
                  <a:cubicBezTo>
                    <a:pt x="567" y="1017"/>
                    <a:pt x="564" y="1017"/>
                    <a:pt x="562" y="1019"/>
                  </a:cubicBezTo>
                  <a:cubicBezTo>
                    <a:pt x="561" y="1021"/>
                    <a:pt x="559" y="1024"/>
                    <a:pt x="559" y="1028"/>
                  </a:cubicBezTo>
                  <a:cubicBezTo>
                    <a:pt x="559" y="1031"/>
                    <a:pt x="557" y="1042"/>
                    <a:pt x="557" y="1034"/>
                  </a:cubicBezTo>
                  <a:cubicBezTo>
                    <a:pt x="557" y="1031"/>
                    <a:pt x="556" y="1029"/>
                    <a:pt x="554" y="1026"/>
                  </a:cubicBezTo>
                  <a:cubicBezTo>
                    <a:pt x="552" y="1024"/>
                    <a:pt x="551" y="1020"/>
                    <a:pt x="549" y="1020"/>
                  </a:cubicBezTo>
                  <a:cubicBezTo>
                    <a:pt x="546" y="1020"/>
                    <a:pt x="542" y="1020"/>
                    <a:pt x="541" y="1019"/>
                  </a:cubicBezTo>
                  <a:cubicBezTo>
                    <a:pt x="539" y="1017"/>
                    <a:pt x="537" y="1015"/>
                    <a:pt x="538" y="1011"/>
                  </a:cubicBezTo>
                  <a:cubicBezTo>
                    <a:pt x="539" y="1008"/>
                    <a:pt x="540" y="1006"/>
                    <a:pt x="543" y="1005"/>
                  </a:cubicBezTo>
                  <a:cubicBezTo>
                    <a:pt x="544" y="1005"/>
                    <a:pt x="544" y="1005"/>
                    <a:pt x="545" y="1005"/>
                  </a:cubicBezTo>
                  <a:cubicBezTo>
                    <a:pt x="547" y="1004"/>
                    <a:pt x="553" y="1002"/>
                    <a:pt x="553" y="999"/>
                  </a:cubicBezTo>
                  <a:cubicBezTo>
                    <a:pt x="552" y="996"/>
                    <a:pt x="550" y="995"/>
                    <a:pt x="549" y="993"/>
                  </a:cubicBezTo>
                  <a:cubicBezTo>
                    <a:pt x="548" y="991"/>
                    <a:pt x="547" y="989"/>
                    <a:pt x="546" y="987"/>
                  </a:cubicBezTo>
                  <a:cubicBezTo>
                    <a:pt x="545" y="985"/>
                    <a:pt x="543" y="983"/>
                    <a:pt x="540" y="982"/>
                  </a:cubicBezTo>
                  <a:cubicBezTo>
                    <a:pt x="538" y="982"/>
                    <a:pt x="536" y="982"/>
                    <a:pt x="533" y="981"/>
                  </a:cubicBezTo>
                  <a:cubicBezTo>
                    <a:pt x="532" y="981"/>
                    <a:pt x="527" y="981"/>
                    <a:pt x="525" y="980"/>
                  </a:cubicBezTo>
                  <a:cubicBezTo>
                    <a:pt x="521" y="977"/>
                    <a:pt x="517" y="975"/>
                    <a:pt x="512" y="973"/>
                  </a:cubicBezTo>
                  <a:cubicBezTo>
                    <a:pt x="510" y="972"/>
                    <a:pt x="507" y="970"/>
                    <a:pt x="505" y="969"/>
                  </a:cubicBezTo>
                  <a:cubicBezTo>
                    <a:pt x="501" y="968"/>
                    <a:pt x="499" y="967"/>
                    <a:pt x="496" y="966"/>
                  </a:cubicBezTo>
                  <a:cubicBezTo>
                    <a:pt x="492" y="965"/>
                    <a:pt x="489" y="965"/>
                    <a:pt x="486" y="965"/>
                  </a:cubicBezTo>
                  <a:cubicBezTo>
                    <a:pt x="481" y="965"/>
                    <a:pt x="476" y="963"/>
                    <a:pt x="471" y="963"/>
                  </a:cubicBezTo>
                  <a:cubicBezTo>
                    <a:pt x="467" y="963"/>
                    <a:pt x="463" y="962"/>
                    <a:pt x="459" y="962"/>
                  </a:cubicBezTo>
                  <a:cubicBezTo>
                    <a:pt x="456" y="962"/>
                    <a:pt x="454" y="961"/>
                    <a:pt x="452" y="962"/>
                  </a:cubicBezTo>
                  <a:cubicBezTo>
                    <a:pt x="450" y="963"/>
                    <a:pt x="447" y="964"/>
                    <a:pt x="444" y="965"/>
                  </a:cubicBezTo>
                  <a:cubicBezTo>
                    <a:pt x="443" y="965"/>
                    <a:pt x="438" y="966"/>
                    <a:pt x="437" y="965"/>
                  </a:cubicBezTo>
                  <a:cubicBezTo>
                    <a:pt x="433" y="962"/>
                    <a:pt x="432" y="962"/>
                    <a:pt x="427" y="962"/>
                  </a:cubicBezTo>
                  <a:cubicBezTo>
                    <a:pt x="424" y="962"/>
                    <a:pt x="416" y="966"/>
                    <a:pt x="413" y="961"/>
                  </a:cubicBezTo>
                  <a:cubicBezTo>
                    <a:pt x="413" y="960"/>
                    <a:pt x="412" y="958"/>
                    <a:pt x="411" y="955"/>
                  </a:cubicBezTo>
                  <a:cubicBezTo>
                    <a:pt x="410" y="952"/>
                    <a:pt x="411" y="950"/>
                    <a:pt x="407" y="950"/>
                  </a:cubicBezTo>
                  <a:cubicBezTo>
                    <a:pt x="406" y="950"/>
                    <a:pt x="394" y="948"/>
                    <a:pt x="394" y="948"/>
                  </a:cubicBezTo>
                  <a:cubicBezTo>
                    <a:pt x="393" y="950"/>
                    <a:pt x="394" y="952"/>
                    <a:pt x="394" y="955"/>
                  </a:cubicBezTo>
                  <a:cubicBezTo>
                    <a:pt x="393" y="957"/>
                    <a:pt x="393" y="961"/>
                    <a:pt x="389" y="961"/>
                  </a:cubicBezTo>
                  <a:cubicBezTo>
                    <a:pt x="386" y="961"/>
                    <a:pt x="376" y="962"/>
                    <a:pt x="376" y="965"/>
                  </a:cubicBezTo>
                  <a:cubicBezTo>
                    <a:pt x="376" y="966"/>
                    <a:pt x="376" y="972"/>
                    <a:pt x="378" y="972"/>
                  </a:cubicBezTo>
                  <a:cubicBezTo>
                    <a:pt x="381" y="973"/>
                    <a:pt x="384" y="972"/>
                    <a:pt x="387" y="971"/>
                  </a:cubicBezTo>
                  <a:cubicBezTo>
                    <a:pt x="389" y="970"/>
                    <a:pt x="397" y="965"/>
                    <a:pt x="399" y="967"/>
                  </a:cubicBezTo>
                  <a:cubicBezTo>
                    <a:pt x="401" y="968"/>
                    <a:pt x="403" y="969"/>
                    <a:pt x="401" y="972"/>
                  </a:cubicBezTo>
                  <a:cubicBezTo>
                    <a:pt x="400" y="974"/>
                    <a:pt x="396" y="977"/>
                    <a:pt x="395" y="979"/>
                  </a:cubicBezTo>
                  <a:cubicBezTo>
                    <a:pt x="394" y="980"/>
                    <a:pt x="389" y="982"/>
                    <a:pt x="392" y="984"/>
                  </a:cubicBezTo>
                  <a:cubicBezTo>
                    <a:pt x="395" y="986"/>
                    <a:pt x="405" y="991"/>
                    <a:pt x="409" y="991"/>
                  </a:cubicBezTo>
                  <a:cubicBezTo>
                    <a:pt x="413" y="991"/>
                    <a:pt x="414" y="992"/>
                    <a:pt x="416" y="989"/>
                  </a:cubicBezTo>
                  <a:cubicBezTo>
                    <a:pt x="418" y="987"/>
                    <a:pt x="419" y="984"/>
                    <a:pt x="421" y="982"/>
                  </a:cubicBezTo>
                  <a:cubicBezTo>
                    <a:pt x="421" y="982"/>
                    <a:pt x="427" y="974"/>
                    <a:pt x="428" y="977"/>
                  </a:cubicBezTo>
                  <a:cubicBezTo>
                    <a:pt x="428" y="979"/>
                    <a:pt x="429" y="984"/>
                    <a:pt x="427" y="986"/>
                  </a:cubicBezTo>
                  <a:cubicBezTo>
                    <a:pt x="426" y="987"/>
                    <a:pt x="426" y="987"/>
                    <a:pt x="425" y="988"/>
                  </a:cubicBezTo>
                  <a:cubicBezTo>
                    <a:pt x="424" y="989"/>
                    <a:pt x="422" y="993"/>
                    <a:pt x="423" y="996"/>
                  </a:cubicBezTo>
                  <a:cubicBezTo>
                    <a:pt x="425" y="998"/>
                    <a:pt x="423" y="1001"/>
                    <a:pt x="424" y="1003"/>
                  </a:cubicBezTo>
                  <a:cubicBezTo>
                    <a:pt x="425" y="1004"/>
                    <a:pt x="426" y="1008"/>
                    <a:pt x="427" y="1009"/>
                  </a:cubicBezTo>
                  <a:cubicBezTo>
                    <a:pt x="431" y="1011"/>
                    <a:pt x="432" y="1011"/>
                    <a:pt x="437" y="1011"/>
                  </a:cubicBezTo>
                  <a:cubicBezTo>
                    <a:pt x="442" y="1011"/>
                    <a:pt x="447" y="1009"/>
                    <a:pt x="452" y="1009"/>
                  </a:cubicBezTo>
                  <a:cubicBezTo>
                    <a:pt x="455" y="1009"/>
                    <a:pt x="458" y="1010"/>
                    <a:pt x="461" y="1010"/>
                  </a:cubicBezTo>
                  <a:cubicBezTo>
                    <a:pt x="465" y="1010"/>
                    <a:pt x="466" y="1009"/>
                    <a:pt x="469" y="1007"/>
                  </a:cubicBezTo>
                  <a:cubicBezTo>
                    <a:pt x="472" y="1006"/>
                    <a:pt x="475" y="1006"/>
                    <a:pt x="477" y="1004"/>
                  </a:cubicBezTo>
                  <a:cubicBezTo>
                    <a:pt x="479" y="1002"/>
                    <a:pt x="482" y="999"/>
                    <a:pt x="485" y="998"/>
                  </a:cubicBezTo>
                  <a:cubicBezTo>
                    <a:pt x="487" y="998"/>
                    <a:pt x="491" y="997"/>
                    <a:pt x="493" y="997"/>
                  </a:cubicBezTo>
                  <a:cubicBezTo>
                    <a:pt x="494" y="998"/>
                    <a:pt x="500" y="998"/>
                    <a:pt x="501" y="1000"/>
                  </a:cubicBezTo>
                  <a:cubicBezTo>
                    <a:pt x="501" y="1001"/>
                    <a:pt x="503" y="1004"/>
                    <a:pt x="502" y="1007"/>
                  </a:cubicBezTo>
                  <a:cubicBezTo>
                    <a:pt x="501" y="1010"/>
                    <a:pt x="500" y="1011"/>
                    <a:pt x="498" y="1012"/>
                  </a:cubicBezTo>
                  <a:cubicBezTo>
                    <a:pt x="494" y="1014"/>
                    <a:pt x="491" y="1014"/>
                    <a:pt x="488" y="1015"/>
                  </a:cubicBezTo>
                  <a:cubicBezTo>
                    <a:pt x="485" y="1016"/>
                    <a:pt x="482" y="1016"/>
                    <a:pt x="482" y="1019"/>
                  </a:cubicBezTo>
                  <a:cubicBezTo>
                    <a:pt x="482" y="1023"/>
                    <a:pt x="484" y="1022"/>
                    <a:pt x="487" y="1023"/>
                  </a:cubicBezTo>
                  <a:cubicBezTo>
                    <a:pt x="489" y="1024"/>
                    <a:pt x="492" y="1024"/>
                    <a:pt x="493" y="1026"/>
                  </a:cubicBezTo>
                  <a:cubicBezTo>
                    <a:pt x="495" y="1027"/>
                    <a:pt x="496" y="1029"/>
                    <a:pt x="498" y="1031"/>
                  </a:cubicBezTo>
                  <a:cubicBezTo>
                    <a:pt x="502" y="1036"/>
                    <a:pt x="509" y="1037"/>
                    <a:pt x="513" y="1041"/>
                  </a:cubicBezTo>
                  <a:cubicBezTo>
                    <a:pt x="516" y="1044"/>
                    <a:pt x="517" y="1042"/>
                    <a:pt x="521" y="1043"/>
                  </a:cubicBezTo>
                  <a:cubicBezTo>
                    <a:pt x="524" y="1043"/>
                    <a:pt x="524" y="1044"/>
                    <a:pt x="525" y="1047"/>
                  </a:cubicBezTo>
                  <a:cubicBezTo>
                    <a:pt x="526" y="1050"/>
                    <a:pt x="527" y="1050"/>
                    <a:pt x="529" y="1051"/>
                  </a:cubicBezTo>
                  <a:cubicBezTo>
                    <a:pt x="531" y="1052"/>
                    <a:pt x="533" y="1054"/>
                    <a:pt x="535" y="1055"/>
                  </a:cubicBezTo>
                  <a:cubicBezTo>
                    <a:pt x="537" y="1057"/>
                    <a:pt x="541" y="1057"/>
                    <a:pt x="544" y="1058"/>
                  </a:cubicBezTo>
                  <a:cubicBezTo>
                    <a:pt x="548" y="1060"/>
                    <a:pt x="555" y="1060"/>
                    <a:pt x="560" y="1061"/>
                  </a:cubicBezTo>
                  <a:cubicBezTo>
                    <a:pt x="563" y="1062"/>
                    <a:pt x="567" y="1061"/>
                    <a:pt x="570" y="1061"/>
                  </a:cubicBezTo>
                  <a:cubicBezTo>
                    <a:pt x="573" y="1061"/>
                    <a:pt x="574" y="1062"/>
                    <a:pt x="575" y="1065"/>
                  </a:cubicBezTo>
                  <a:cubicBezTo>
                    <a:pt x="577" y="1068"/>
                    <a:pt x="576" y="1068"/>
                    <a:pt x="573" y="1070"/>
                  </a:cubicBezTo>
                  <a:cubicBezTo>
                    <a:pt x="570" y="1072"/>
                    <a:pt x="565" y="1073"/>
                    <a:pt x="562" y="1076"/>
                  </a:cubicBezTo>
                  <a:cubicBezTo>
                    <a:pt x="560" y="1077"/>
                    <a:pt x="555" y="1086"/>
                    <a:pt x="561" y="1083"/>
                  </a:cubicBezTo>
                  <a:cubicBezTo>
                    <a:pt x="563" y="1082"/>
                    <a:pt x="569" y="1079"/>
                    <a:pt x="572" y="1079"/>
                  </a:cubicBezTo>
                  <a:cubicBezTo>
                    <a:pt x="574" y="1079"/>
                    <a:pt x="580" y="1079"/>
                    <a:pt x="582" y="1078"/>
                  </a:cubicBezTo>
                  <a:cubicBezTo>
                    <a:pt x="584" y="1077"/>
                    <a:pt x="587" y="1073"/>
                    <a:pt x="587" y="1073"/>
                  </a:cubicBezTo>
                  <a:cubicBezTo>
                    <a:pt x="589" y="1075"/>
                    <a:pt x="591" y="1077"/>
                    <a:pt x="594" y="1079"/>
                  </a:cubicBezTo>
                  <a:cubicBezTo>
                    <a:pt x="597" y="1082"/>
                    <a:pt x="599" y="1084"/>
                    <a:pt x="603" y="1087"/>
                  </a:cubicBezTo>
                  <a:cubicBezTo>
                    <a:pt x="606" y="1089"/>
                    <a:pt x="609" y="1090"/>
                    <a:pt x="611" y="1092"/>
                  </a:cubicBezTo>
                  <a:cubicBezTo>
                    <a:pt x="612" y="1094"/>
                    <a:pt x="612" y="1095"/>
                    <a:pt x="614" y="1097"/>
                  </a:cubicBezTo>
                  <a:cubicBezTo>
                    <a:pt x="617" y="1099"/>
                    <a:pt x="620" y="1099"/>
                    <a:pt x="624" y="1099"/>
                  </a:cubicBezTo>
                  <a:cubicBezTo>
                    <a:pt x="627" y="1100"/>
                    <a:pt x="630" y="1099"/>
                    <a:pt x="632" y="1098"/>
                  </a:cubicBezTo>
                  <a:cubicBezTo>
                    <a:pt x="636" y="1097"/>
                    <a:pt x="640" y="1095"/>
                    <a:pt x="643" y="1092"/>
                  </a:cubicBezTo>
                  <a:cubicBezTo>
                    <a:pt x="645" y="1090"/>
                    <a:pt x="646" y="1088"/>
                    <a:pt x="645" y="1085"/>
                  </a:cubicBezTo>
                  <a:cubicBezTo>
                    <a:pt x="644" y="1083"/>
                    <a:pt x="641" y="1080"/>
                    <a:pt x="643" y="1077"/>
                  </a:cubicBezTo>
                  <a:cubicBezTo>
                    <a:pt x="643" y="1075"/>
                    <a:pt x="644" y="1071"/>
                    <a:pt x="645" y="1069"/>
                  </a:cubicBezTo>
                  <a:cubicBezTo>
                    <a:pt x="647" y="1067"/>
                    <a:pt x="648" y="1066"/>
                    <a:pt x="650" y="1063"/>
                  </a:cubicBezTo>
                  <a:cubicBezTo>
                    <a:pt x="651" y="1061"/>
                    <a:pt x="651" y="1059"/>
                    <a:pt x="653" y="1056"/>
                  </a:cubicBezTo>
                  <a:cubicBezTo>
                    <a:pt x="653" y="1056"/>
                    <a:pt x="657" y="1050"/>
                    <a:pt x="656" y="1053"/>
                  </a:cubicBezTo>
                  <a:cubicBezTo>
                    <a:pt x="655" y="1056"/>
                    <a:pt x="655" y="1058"/>
                    <a:pt x="654" y="1060"/>
                  </a:cubicBezTo>
                  <a:cubicBezTo>
                    <a:pt x="653" y="1064"/>
                    <a:pt x="649" y="1067"/>
                    <a:pt x="648" y="1071"/>
                  </a:cubicBezTo>
                  <a:cubicBezTo>
                    <a:pt x="647" y="1074"/>
                    <a:pt x="648" y="1077"/>
                    <a:pt x="651" y="1078"/>
                  </a:cubicBezTo>
                  <a:cubicBezTo>
                    <a:pt x="651" y="1078"/>
                    <a:pt x="660" y="1081"/>
                    <a:pt x="660" y="1080"/>
                  </a:cubicBezTo>
                  <a:cubicBezTo>
                    <a:pt x="661" y="1080"/>
                    <a:pt x="662" y="1080"/>
                    <a:pt x="663" y="1080"/>
                  </a:cubicBezTo>
                  <a:cubicBezTo>
                    <a:pt x="666" y="1080"/>
                    <a:pt x="670" y="1079"/>
                    <a:pt x="672" y="1081"/>
                  </a:cubicBezTo>
                  <a:cubicBezTo>
                    <a:pt x="675" y="1082"/>
                    <a:pt x="681" y="1084"/>
                    <a:pt x="683" y="1087"/>
                  </a:cubicBezTo>
                  <a:cubicBezTo>
                    <a:pt x="685" y="1090"/>
                    <a:pt x="686" y="1094"/>
                    <a:pt x="689" y="1096"/>
                  </a:cubicBezTo>
                  <a:cubicBezTo>
                    <a:pt x="691" y="1098"/>
                    <a:pt x="692" y="1099"/>
                    <a:pt x="695" y="1099"/>
                  </a:cubicBezTo>
                  <a:cubicBezTo>
                    <a:pt x="698" y="1099"/>
                    <a:pt x="703" y="1099"/>
                    <a:pt x="702" y="1095"/>
                  </a:cubicBezTo>
                  <a:cubicBezTo>
                    <a:pt x="700" y="1090"/>
                    <a:pt x="700" y="1089"/>
                    <a:pt x="706" y="1089"/>
                  </a:cubicBezTo>
                  <a:cubicBezTo>
                    <a:pt x="709" y="1089"/>
                    <a:pt x="715" y="1088"/>
                    <a:pt x="715" y="1092"/>
                  </a:cubicBezTo>
                  <a:cubicBezTo>
                    <a:pt x="715" y="1095"/>
                    <a:pt x="715" y="1099"/>
                    <a:pt x="717" y="1101"/>
                  </a:cubicBezTo>
                  <a:cubicBezTo>
                    <a:pt x="720" y="1106"/>
                    <a:pt x="719" y="1102"/>
                    <a:pt x="722" y="1102"/>
                  </a:cubicBezTo>
                  <a:cubicBezTo>
                    <a:pt x="725" y="1102"/>
                    <a:pt x="726" y="1101"/>
                    <a:pt x="727" y="1099"/>
                  </a:cubicBezTo>
                  <a:cubicBezTo>
                    <a:pt x="728" y="1099"/>
                    <a:pt x="733" y="1093"/>
                    <a:pt x="735" y="1094"/>
                  </a:cubicBezTo>
                  <a:cubicBezTo>
                    <a:pt x="742" y="1098"/>
                    <a:pt x="742" y="1098"/>
                    <a:pt x="742" y="1098"/>
                  </a:cubicBezTo>
                  <a:cubicBezTo>
                    <a:pt x="742" y="1099"/>
                    <a:pt x="742" y="1105"/>
                    <a:pt x="743" y="1105"/>
                  </a:cubicBezTo>
                  <a:cubicBezTo>
                    <a:pt x="746" y="1106"/>
                    <a:pt x="747" y="1107"/>
                    <a:pt x="751" y="1108"/>
                  </a:cubicBezTo>
                  <a:cubicBezTo>
                    <a:pt x="758" y="1110"/>
                    <a:pt x="766" y="1111"/>
                    <a:pt x="773" y="1111"/>
                  </a:cubicBezTo>
                  <a:cubicBezTo>
                    <a:pt x="776" y="1111"/>
                    <a:pt x="776" y="1112"/>
                    <a:pt x="778" y="1113"/>
                  </a:cubicBezTo>
                  <a:cubicBezTo>
                    <a:pt x="781" y="1115"/>
                    <a:pt x="785" y="1113"/>
                    <a:pt x="787" y="1114"/>
                  </a:cubicBezTo>
                  <a:cubicBezTo>
                    <a:pt x="789" y="1115"/>
                    <a:pt x="792" y="1116"/>
                    <a:pt x="795" y="1115"/>
                  </a:cubicBezTo>
                  <a:cubicBezTo>
                    <a:pt x="798" y="1114"/>
                    <a:pt x="799" y="1112"/>
                    <a:pt x="803" y="1110"/>
                  </a:cubicBezTo>
                  <a:cubicBezTo>
                    <a:pt x="805" y="1109"/>
                    <a:pt x="809" y="1108"/>
                    <a:pt x="809" y="1105"/>
                  </a:cubicBezTo>
                  <a:cubicBezTo>
                    <a:pt x="809" y="1105"/>
                    <a:pt x="810" y="1098"/>
                    <a:pt x="811" y="1098"/>
                  </a:cubicBezTo>
                  <a:cubicBezTo>
                    <a:pt x="812" y="1097"/>
                    <a:pt x="815" y="1096"/>
                    <a:pt x="817" y="1096"/>
                  </a:cubicBezTo>
                  <a:cubicBezTo>
                    <a:pt x="820" y="1096"/>
                    <a:pt x="823" y="1095"/>
                    <a:pt x="826" y="1096"/>
                  </a:cubicBezTo>
                  <a:cubicBezTo>
                    <a:pt x="828" y="1096"/>
                    <a:pt x="831" y="1098"/>
                    <a:pt x="833" y="1098"/>
                  </a:cubicBezTo>
                  <a:cubicBezTo>
                    <a:pt x="837" y="1098"/>
                    <a:pt x="836" y="1095"/>
                    <a:pt x="839" y="1095"/>
                  </a:cubicBezTo>
                  <a:cubicBezTo>
                    <a:pt x="843" y="1095"/>
                    <a:pt x="851" y="1103"/>
                    <a:pt x="855" y="1103"/>
                  </a:cubicBezTo>
                  <a:cubicBezTo>
                    <a:pt x="856" y="1103"/>
                    <a:pt x="858" y="1103"/>
                    <a:pt x="861" y="1103"/>
                  </a:cubicBezTo>
                  <a:cubicBezTo>
                    <a:pt x="865" y="1103"/>
                    <a:pt x="865" y="1102"/>
                    <a:pt x="867" y="1101"/>
                  </a:cubicBezTo>
                  <a:cubicBezTo>
                    <a:pt x="870" y="1101"/>
                    <a:pt x="874" y="1097"/>
                    <a:pt x="876" y="1099"/>
                  </a:cubicBezTo>
                  <a:cubicBezTo>
                    <a:pt x="878" y="1101"/>
                    <a:pt x="879" y="1101"/>
                    <a:pt x="880" y="1104"/>
                  </a:cubicBezTo>
                  <a:cubicBezTo>
                    <a:pt x="881" y="1106"/>
                    <a:pt x="881" y="1109"/>
                    <a:pt x="882" y="1111"/>
                  </a:cubicBezTo>
                  <a:cubicBezTo>
                    <a:pt x="884" y="1114"/>
                    <a:pt x="885" y="1115"/>
                    <a:pt x="888" y="1115"/>
                  </a:cubicBezTo>
                  <a:cubicBezTo>
                    <a:pt x="891" y="1115"/>
                    <a:pt x="892" y="1113"/>
                    <a:pt x="894" y="1112"/>
                  </a:cubicBezTo>
                  <a:cubicBezTo>
                    <a:pt x="896" y="1111"/>
                    <a:pt x="899" y="1110"/>
                    <a:pt x="902" y="1110"/>
                  </a:cubicBezTo>
                  <a:cubicBezTo>
                    <a:pt x="905" y="1110"/>
                    <a:pt x="909" y="1109"/>
                    <a:pt x="912" y="1110"/>
                  </a:cubicBezTo>
                  <a:cubicBezTo>
                    <a:pt x="914" y="1110"/>
                    <a:pt x="917" y="1110"/>
                    <a:pt x="919" y="1111"/>
                  </a:cubicBezTo>
                  <a:cubicBezTo>
                    <a:pt x="922" y="1112"/>
                    <a:pt x="925" y="1113"/>
                    <a:pt x="927" y="1115"/>
                  </a:cubicBezTo>
                  <a:cubicBezTo>
                    <a:pt x="929" y="1117"/>
                    <a:pt x="931" y="1117"/>
                    <a:pt x="934" y="1118"/>
                  </a:cubicBezTo>
                  <a:cubicBezTo>
                    <a:pt x="937" y="1120"/>
                    <a:pt x="941" y="1120"/>
                    <a:pt x="945" y="1121"/>
                  </a:cubicBezTo>
                  <a:cubicBezTo>
                    <a:pt x="948" y="1121"/>
                    <a:pt x="948" y="1122"/>
                    <a:pt x="951" y="1122"/>
                  </a:cubicBezTo>
                  <a:cubicBezTo>
                    <a:pt x="952" y="1122"/>
                    <a:pt x="963" y="1126"/>
                    <a:pt x="964" y="1125"/>
                  </a:cubicBezTo>
                  <a:cubicBezTo>
                    <a:pt x="967" y="1123"/>
                    <a:pt x="969" y="1118"/>
                    <a:pt x="973" y="1118"/>
                  </a:cubicBezTo>
                  <a:cubicBezTo>
                    <a:pt x="981" y="1118"/>
                    <a:pt x="982" y="1116"/>
                    <a:pt x="987" y="1113"/>
                  </a:cubicBezTo>
                  <a:cubicBezTo>
                    <a:pt x="992" y="1111"/>
                    <a:pt x="993" y="1109"/>
                    <a:pt x="999" y="1108"/>
                  </a:cubicBezTo>
                  <a:cubicBezTo>
                    <a:pt x="1004" y="1107"/>
                    <a:pt x="1008" y="1104"/>
                    <a:pt x="1011" y="1108"/>
                  </a:cubicBezTo>
                  <a:cubicBezTo>
                    <a:pt x="1014" y="1110"/>
                    <a:pt x="1017" y="1113"/>
                    <a:pt x="1020" y="1115"/>
                  </a:cubicBezTo>
                  <a:cubicBezTo>
                    <a:pt x="1024" y="1116"/>
                    <a:pt x="1033" y="1119"/>
                    <a:pt x="1036" y="1116"/>
                  </a:cubicBezTo>
                  <a:cubicBezTo>
                    <a:pt x="1039" y="1112"/>
                    <a:pt x="1049" y="1113"/>
                    <a:pt x="1049" y="1108"/>
                  </a:cubicBezTo>
                  <a:cubicBezTo>
                    <a:pt x="1047" y="1105"/>
                    <a:pt x="1045" y="1104"/>
                    <a:pt x="1045" y="1099"/>
                  </a:cubicBezTo>
                  <a:cubicBezTo>
                    <a:pt x="1045" y="1094"/>
                    <a:pt x="1043" y="1091"/>
                    <a:pt x="1042" y="1087"/>
                  </a:cubicBezTo>
                  <a:cubicBezTo>
                    <a:pt x="1041" y="1083"/>
                    <a:pt x="1041" y="1074"/>
                    <a:pt x="1040" y="1073"/>
                  </a:cubicBezTo>
                  <a:cubicBezTo>
                    <a:pt x="1039" y="1072"/>
                    <a:pt x="1030" y="1067"/>
                    <a:pt x="1030" y="1067"/>
                  </a:cubicBezTo>
                  <a:cubicBezTo>
                    <a:pt x="1030" y="1062"/>
                    <a:pt x="1030" y="1056"/>
                    <a:pt x="1033" y="1053"/>
                  </a:cubicBezTo>
                  <a:cubicBezTo>
                    <a:pt x="1037" y="1049"/>
                    <a:pt x="1040" y="1049"/>
                    <a:pt x="1047" y="1046"/>
                  </a:cubicBezTo>
                  <a:cubicBezTo>
                    <a:pt x="1050" y="1045"/>
                    <a:pt x="1055" y="1040"/>
                    <a:pt x="1059" y="1043"/>
                  </a:cubicBezTo>
                  <a:cubicBezTo>
                    <a:pt x="1063" y="1047"/>
                    <a:pt x="1062" y="1049"/>
                    <a:pt x="1071" y="1049"/>
                  </a:cubicBezTo>
                  <a:cubicBezTo>
                    <a:pt x="1083" y="1049"/>
                    <a:pt x="1078" y="1045"/>
                    <a:pt x="1084" y="1042"/>
                  </a:cubicBezTo>
                  <a:cubicBezTo>
                    <a:pt x="1086" y="1041"/>
                    <a:pt x="1100" y="1033"/>
                    <a:pt x="1102" y="1035"/>
                  </a:cubicBezTo>
                  <a:cubicBezTo>
                    <a:pt x="1103" y="1036"/>
                    <a:pt x="1106" y="1046"/>
                    <a:pt x="1107" y="1046"/>
                  </a:cubicBezTo>
                  <a:cubicBezTo>
                    <a:pt x="1110" y="1048"/>
                    <a:pt x="1117" y="1054"/>
                    <a:pt x="1121" y="1051"/>
                  </a:cubicBezTo>
                  <a:cubicBezTo>
                    <a:pt x="1126" y="1049"/>
                    <a:pt x="1124" y="1037"/>
                    <a:pt x="1128" y="1039"/>
                  </a:cubicBezTo>
                  <a:cubicBezTo>
                    <a:pt x="1132" y="1041"/>
                    <a:pt x="1134" y="1047"/>
                    <a:pt x="1138" y="1047"/>
                  </a:cubicBezTo>
                  <a:cubicBezTo>
                    <a:pt x="1141" y="1047"/>
                    <a:pt x="1155" y="1049"/>
                    <a:pt x="1157" y="1046"/>
                  </a:cubicBezTo>
                  <a:cubicBezTo>
                    <a:pt x="1158" y="1043"/>
                    <a:pt x="1161" y="1040"/>
                    <a:pt x="1163" y="1036"/>
                  </a:cubicBezTo>
                  <a:cubicBezTo>
                    <a:pt x="1165" y="1032"/>
                    <a:pt x="1167" y="1030"/>
                    <a:pt x="1167" y="1023"/>
                  </a:cubicBezTo>
                  <a:cubicBezTo>
                    <a:pt x="1167" y="1014"/>
                    <a:pt x="1168" y="1014"/>
                    <a:pt x="1171" y="1020"/>
                  </a:cubicBezTo>
                  <a:cubicBezTo>
                    <a:pt x="1172" y="1023"/>
                    <a:pt x="1175" y="1027"/>
                    <a:pt x="1179" y="1029"/>
                  </a:cubicBezTo>
                  <a:cubicBezTo>
                    <a:pt x="1182" y="1030"/>
                    <a:pt x="1191" y="1035"/>
                    <a:pt x="1196" y="1032"/>
                  </a:cubicBezTo>
                  <a:cubicBezTo>
                    <a:pt x="1200" y="1030"/>
                    <a:pt x="1202" y="1023"/>
                    <a:pt x="1206" y="1023"/>
                  </a:cubicBezTo>
                  <a:cubicBezTo>
                    <a:pt x="1211" y="1023"/>
                    <a:pt x="1217" y="1023"/>
                    <a:pt x="1222" y="1022"/>
                  </a:cubicBezTo>
                  <a:cubicBezTo>
                    <a:pt x="1229" y="1021"/>
                    <a:pt x="1236" y="1020"/>
                    <a:pt x="1243" y="1018"/>
                  </a:cubicBezTo>
                  <a:cubicBezTo>
                    <a:pt x="1247" y="1017"/>
                    <a:pt x="1249" y="1015"/>
                    <a:pt x="1252" y="1012"/>
                  </a:cubicBezTo>
                  <a:cubicBezTo>
                    <a:pt x="1254" y="1010"/>
                    <a:pt x="1258" y="1005"/>
                    <a:pt x="1263" y="1009"/>
                  </a:cubicBezTo>
                  <a:cubicBezTo>
                    <a:pt x="1266" y="1011"/>
                    <a:pt x="1271" y="1012"/>
                    <a:pt x="1275" y="1014"/>
                  </a:cubicBezTo>
                  <a:cubicBezTo>
                    <a:pt x="1280" y="1017"/>
                    <a:pt x="1284" y="1017"/>
                    <a:pt x="1290" y="1019"/>
                  </a:cubicBezTo>
                  <a:cubicBezTo>
                    <a:pt x="1295" y="1020"/>
                    <a:pt x="1301" y="1022"/>
                    <a:pt x="1306" y="1022"/>
                  </a:cubicBezTo>
                  <a:cubicBezTo>
                    <a:pt x="1308" y="1022"/>
                    <a:pt x="1320" y="1026"/>
                    <a:pt x="1321" y="1025"/>
                  </a:cubicBezTo>
                  <a:cubicBezTo>
                    <a:pt x="1324" y="1022"/>
                    <a:pt x="1325" y="1018"/>
                    <a:pt x="1327" y="1015"/>
                  </a:cubicBezTo>
                  <a:cubicBezTo>
                    <a:pt x="1330" y="1012"/>
                    <a:pt x="1332" y="1008"/>
                    <a:pt x="1337" y="1006"/>
                  </a:cubicBezTo>
                  <a:cubicBezTo>
                    <a:pt x="1340" y="1004"/>
                    <a:pt x="1344" y="1001"/>
                    <a:pt x="1349" y="1000"/>
                  </a:cubicBezTo>
                  <a:cubicBezTo>
                    <a:pt x="1354" y="999"/>
                    <a:pt x="1360" y="996"/>
                    <a:pt x="1363" y="994"/>
                  </a:cubicBezTo>
                  <a:cubicBezTo>
                    <a:pt x="1366" y="991"/>
                    <a:pt x="1371" y="988"/>
                    <a:pt x="1375" y="985"/>
                  </a:cubicBezTo>
                  <a:cubicBezTo>
                    <a:pt x="1378" y="983"/>
                    <a:pt x="1381" y="980"/>
                    <a:pt x="1384" y="978"/>
                  </a:cubicBezTo>
                  <a:cubicBezTo>
                    <a:pt x="1387" y="974"/>
                    <a:pt x="1395" y="971"/>
                    <a:pt x="1398" y="968"/>
                  </a:cubicBezTo>
                  <a:cubicBezTo>
                    <a:pt x="1401" y="965"/>
                    <a:pt x="1409" y="956"/>
                    <a:pt x="1406" y="962"/>
                  </a:cubicBezTo>
                  <a:cubicBezTo>
                    <a:pt x="1405" y="965"/>
                    <a:pt x="1404" y="971"/>
                    <a:pt x="1401" y="974"/>
                  </a:cubicBezTo>
                  <a:cubicBezTo>
                    <a:pt x="1399" y="976"/>
                    <a:pt x="1396" y="979"/>
                    <a:pt x="1394" y="983"/>
                  </a:cubicBezTo>
                  <a:cubicBezTo>
                    <a:pt x="1392" y="987"/>
                    <a:pt x="1390" y="991"/>
                    <a:pt x="1385" y="993"/>
                  </a:cubicBezTo>
                  <a:cubicBezTo>
                    <a:pt x="1380" y="995"/>
                    <a:pt x="1375" y="1001"/>
                    <a:pt x="1371" y="1002"/>
                  </a:cubicBezTo>
                  <a:cubicBezTo>
                    <a:pt x="1366" y="1003"/>
                    <a:pt x="1360" y="1005"/>
                    <a:pt x="1356" y="1007"/>
                  </a:cubicBezTo>
                  <a:cubicBezTo>
                    <a:pt x="1352" y="1009"/>
                    <a:pt x="1348" y="1011"/>
                    <a:pt x="1343" y="1012"/>
                  </a:cubicBezTo>
                  <a:cubicBezTo>
                    <a:pt x="1337" y="1013"/>
                    <a:pt x="1333" y="1014"/>
                    <a:pt x="1330" y="1017"/>
                  </a:cubicBezTo>
                  <a:cubicBezTo>
                    <a:pt x="1328" y="1019"/>
                    <a:pt x="1326" y="1024"/>
                    <a:pt x="1328" y="1029"/>
                  </a:cubicBezTo>
                  <a:cubicBezTo>
                    <a:pt x="1331" y="1033"/>
                    <a:pt x="1333" y="1035"/>
                    <a:pt x="1340" y="1035"/>
                  </a:cubicBezTo>
                  <a:cubicBezTo>
                    <a:pt x="1345" y="1035"/>
                    <a:pt x="1351" y="1035"/>
                    <a:pt x="1357" y="1035"/>
                  </a:cubicBezTo>
                  <a:cubicBezTo>
                    <a:pt x="1359" y="1035"/>
                    <a:pt x="1374" y="1037"/>
                    <a:pt x="1374" y="1038"/>
                  </a:cubicBezTo>
                  <a:cubicBezTo>
                    <a:pt x="1374" y="1039"/>
                    <a:pt x="1376" y="1049"/>
                    <a:pt x="1372" y="1050"/>
                  </a:cubicBezTo>
                  <a:cubicBezTo>
                    <a:pt x="1367" y="1052"/>
                    <a:pt x="1362" y="1050"/>
                    <a:pt x="1356" y="1050"/>
                  </a:cubicBezTo>
                  <a:cubicBezTo>
                    <a:pt x="1351" y="1050"/>
                    <a:pt x="1345" y="1049"/>
                    <a:pt x="1341" y="1050"/>
                  </a:cubicBezTo>
                  <a:cubicBezTo>
                    <a:pt x="1335" y="1052"/>
                    <a:pt x="1330" y="1052"/>
                    <a:pt x="1330" y="1057"/>
                  </a:cubicBezTo>
                  <a:cubicBezTo>
                    <a:pt x="1330" y="1064"/>
                    <a:pt x="1333" y="1068"/>
                    <a:pt x="1333" y="1074"/>
                  </a:cubicBezTo>
                  <a:cubicBezTo>
                    <a:pt x="1333" y="1078"/>
                    <a:pt x="1333" y="1083"/>
                    <a:pt x="1336" y="1087"/>
                  </a:cubicBezTo>
                  <a:cubicBezTo>
                    <a:pt x="1338" y="1090"/>
                    <a:pt x="1348" y="1103"/>
                    <a:pt x="1341" y="1094"/>
                  </a:cubicBezTo>
                  <a:cubicBezTo>
                    <a:pt x="1339" y="1092"/>
                    <a:pt x="1336" y="1085"/>
                    <a:pt x="1334" y="1084"/>
                  </a:cubicBezTo>
                  <a:cubicBezTo>
                    <a:pt x="1329" y="1082"/>
                    <a:pt x="1327" y="1078"/>
                    <a:pt x="1323" y="1077"/>
                  </a:cubicBezTo>
                  <a:cubicBezTo>
                    <a:pt x="1323" y="1076"/>
                    <a:pt x="1311" y="1074"/>
                    <a:pt x="1311" y="1074"/>
                  </a:cubicBezTo>
                  <a:cubicBezTo>
                    <a:pt x="1309" y="1070"/>
                    <a:pt x="1309" y="1065"/>
                    <a:pt x="1310" y="1058"/>
                  </a:cubicBezTo>
                  <a:cubicBezTo>
                    <a:pt x="1312" y="1050"/>
                    <a:pt x="1311" y="1049"/>
                    <a:pt x="1302" y="1049"/>
                  </a:cubicBezTo>
                  <a:cubicBezTo>
                    <a:pt x="1292" y="1049"/>
                    <a:pt x="1282" y="1045"/>
                    <a:pt x="1273" y="1042"/>
                  </a:cubicBezTo>
                  <a:cubicBezTo>
                    <a:pt x="1271" y="1042"/>
                    <a:pt x="1254" y="1036"/>
                    <a:pt x="1253" y="1037"/>
                  </a:cubicBezTo>
                  <a:cubicBezTo>
                    <a:pt x="1250" y="1040"/>
                    <a:pt x="1249" y="1042"/>
                    <a:pt x="1246" y="1045"/>
                  </a:cubicBezTo>
                  <a:cubicBezTo>
                    <a:pt x="1242" y="1049"/>
                    <a:pt x="1240" y="1053"/>
                    <a:pt x="1237" y="1056"/>
                  </a:cubicBezTo>
                  <a:cubicBezTo>
                    <a:pt x="1234" y="1059"/>
                    <a:pt x="1232" y="1063"/>
                    <a:pt x="1228" y="1067"/>
                  </a:cubicBezTo>
                  <a:cubicBezTo>
                    <a:pt x="1227" y="1068"/>
                    <a:pt x="1222" y="1075"/>
                    <a:pt x="1219" y="1076"/>
                  </a:cubicBezTo>
                  <a:cubicBezTo>
                    <a:pt x="1215" y="1077"/>
                    <a:pt x="1207" y="1077"/>
                    <a:pt x="1201" y="1079"/>
                  </a:cubicBezTo>
                  <a:cubicBezTo>
                    <a:pt x="1196" y="1080"/>
                    <a:pt x="1195" y="1084"/>
                    <a:pt x="1190" y="1086"/>
                  </a:cubicBezTo>
                  <a:cubicBezTo>
                    <a:pt x="1183" y="1087"/>
                    <a:pt x="1180" y="1088"/>
                    <a:pt x="1174" y="1090"/>
                  </a:cubicBezTo>
                  <a:cubicBezTo>
                    <a:pt x="1170" y="1091"/>
                    <a:pt x="1166" y="1094"/>
                    <a:pt x="1165" y="1100"/>
                  </a:cubicBezTo>
                  <a:cubicBezTo>
                    <a:pt x="1164" y="1103"/>
                    <a:pt x="1163" y="1109"/>
                    <a:pt x="1166" y="1112"/>
                  </a:cubicBezTo>
                  <a:cubicBezTo>
                    <a:pt x="1169" y="1115"/>
                    <a:pt x="1171" y="1118"/>
                    <a:pt x="1176" y="1119"/>
                  </a:cubicBezTo>
                  <a:cubicBezTo>
                    <a:pt x="1191" y="1121"/>
                    <a:pt x="1191" y="1121"/>
                    <a:pt x="1191" y="1121"/>
                  </a:cubicBezTo>
                  <a:cubicBezTo>
                    <a:pt x="1191" y="1126"/>
                    <a:pt x="1191" y="1131"/>
                    <a:pt x="1186" y="1133"/>
                  </a:cubicBezTo>
                  <a:cubicBezTo>
                    <a:pt x="1183" y="1135"/>
                    <a:pt x="1172" y="1139"/>
                    <a:pt x="1167" y="1136"/>
                  </a:cubicBezTo>
                  <a:cubicBezTo>
                    <a:pt x="1162" y="1134"/>
                    <a:pt x="1158" y="1132"/>
                    <a:pt x="1156" y="1128"/>
                  </a:cubicBezTo>
                  <a:cubicBezTo>
                    <a:pt x="1152" y="1124"/>
                    <a:pt x="1148" y="1121"/>
                    <a:pt x="1144" y="1120"/>
                  </a:cubicBezTo>
                  <a:cubicBezTo>
                    <a:pt x="1138" y="1119"/>
                    <a:pt x="1139" y="1122"/>
                    <a:pt x="1134" y="1123"/>
                  </a:cubicBezTo>
                  <a:cubicBezTo>
                    <a:pt x="1128" y="1124"/>
                    <a:pt x="1125" y="1128"/>
                    <a:pt x="1125" y="1133"/>
                  </a:cubicBezTo>
                  <a:cubicBezTo>
                    <a:pt x="1125" y="1138"/>
                    <a:pt x="1125" y="1144"/>
                    <a:pt x="1129" y="1145"/>
                  </a:cubicBezTo>
                  <a:cubicBezTo>
                    <a:pt x="1132" y="1146"/>
                    <a:pt x="1141" y="1155"/>
                    <a:pt x="1144" y="1155"/>
                  </a:cubicBezTo>
                  <a:cubicBezTo>
                    <a:pt x="1144" y="1156"/>
                    <a:pt x="1143" y="1157"/>
                    <a:pt x="1145" y="1157"/>
                  </a:cubicBezTo>
                  <a:cubicBezTo>
                    <a:pt x="1151" y="1157"/>
                    <a:pt x="1153" y="1156"/>
                    <a:pt x="1159" y="1157"/>
                  </a:cubicBezTo>
                  <a:cubicBezTo>
                    <a:pt x="1162" y="1158"/>
                    <a:pt x="1163" y="1166"/>
                    <a:pt x="1167" y="1166"/>
                  </a:cubicBezTo>
                  <a:cubicBezTo>
                    <a:pt x="1171" y="1165"/>
                    <a:pt x="1177" y="1163"/>
                    <a:pt x="1181" y="1161"/>
                  </a:cubicBezTo>
                  <a:cubicBezTo>
                    <a:pt x="1184" y="1161"/>
                    <a:pt x="1196" y="1154"/>
                    <a:pt x="1193" y="1164"/>
                  </a:cubicBezTo>
                  <a:cubicBezTo>
                    <a:pt x="1191" y="1170"/>
                    <a:pt x="1189" y="1168"/>
                    <a:pt x="1184" y="1173"/>
                  </a:cubicBezTo>
                  <a:cubicBezTo>
                    <a:pt x="1178" y="1179"/>
                    <a:pt x="1182" y="1177"/>
                    <a:pt x="1188" y="1177"/>
                  </a:cubicBezTo>
                  <a:cubicBezTo>
                    <a:pt x="1191" y="1177"/>
                    <a:pt x="1201" y="1177"/>
                    <a:pt x="1203" y="1175"/>
                  </a:cubicBezTo>
                  <a:cubicBezTo>
                    <a:pt x="1206" y="1172"/>
                    <a:pt x="1209" y="1171"/>
                    <a:pt x="1210" y="1166"/>
                  </a:cubicBezTo>
                  <a:cubicBezTo>
                    <a:pt x="1213" y="1155"/>
                    <a:pt x="1214" y="1165"/>
                    <a:pt x="1218" y="1167"/>
                  </a:cubicBezTo>
                  <a:cubicBezTo>
                    <a:pt x="1225" y="1168"/>
                    <a:pt x="1228" y="1169"/>
                    <a:pt x="1235" y="1169"/>
                  </a:cubicBezTo>
                  <a:cubicBezTo>
                    <a:pt x="1240" y="1169"/>
                    <a:pt x="1252" y="1164"/>
                    <a:pt x="1247" y="1170"/>
                  </a:cubicBezTo>
                  <a:cubicBezTo>
                    <a:pt x="1244" y="1172"/>
                    <a:pt x="1243" y="1185"/>
                    <a:pt x="1247" y="1182"/>
                  </a:cubicBezTo>
                  <a:cubicBezTo>
                    <a:pt x="1248" y="1180"/>
                    <a:pt x="1255" y="1177"/>
                    <a:pt x="1256" y="1175"/>
                  </a:cubicBezTo>
                  <a:cubicBezTo>
                    <a:pt x="1257" y="1171"/>
                    <a:pt x="1259" y="1167"/>
                    <a:pt x="1263" y="1164"/>
                  </a:cubicBezTo>
                  <a:cubicBezTo>
                    <a:pt x="1266" y="1161"/>
                    <a:pt x="1271" y="1156"/>
                    <a:pt x="1273" y="1160"/>
                  </a:cubicBezTo>
                  <a:cubicBezTo>
                    <a:pt x="1274" y="1162"/>
                    <a:pt x="1280" y="1170"/>
                    <a:pt x="1280" y="1171"/>
                  </a:cubicBezTo>
                  <a:cubicBezTo>
                    <a:pt x="1281" y="1173"/>
                    <a:pt x="1282" y="1182"/>
                    <a:pt x="1284" y="1184"/>
                  </a:cubicBezTo>
                  <a:cubicBezTo>
                    <a:pt x="1286" y="1186"/>
                    <a:pt x="1293" y="1191"/>
                    <a:pt x="1296" y="1190"/>
                  </a:cubicBezTo>
                  <a:cubicBezTo>
                    <a:pt x="1301" y="1189"/>
                    <a:pt x="1303" y="1187"/>
                    <a:pt x="1308" y="1187"/>
                  </a:cubicBezTo>
                  <a:cubicBezTo>
                    <a:pt x="1314" y="1187"/>
                    <a:pt x="1322" y="1188"/>
                    <a:pt x="1327" y="1187"/>
                  </a:cubicBezTo>
                  <a:cubicBezTo>
                    <a:pt x="1334" y="1185"/>
                    <a:pt x="1330" y="1181"/>
                    <a:pt x="1334" y="1177"/>
                  </a:cubicBezTo>
                  <a:cubicBezTo>
                    <a:pt x="1336" y="1174"/>
                    <a:pt x="1339" y="1171"/>
                    <a:pt x="1345" y="1173"/>
                  </a:cubicBezTo>
                  <a:cubicBezTo>
                    <a:pt x="1348" y="1174"/>
                    <a:pt x="1356" y="1175"/>
                    <a:pt x="1358" y="1171"/>
                  </a:cubicBezTo>
                  <a:cubicBezTo>
                    <a:pt x="1360" y="1166"/>
                    <a:pt x="1361" y="1164"/>
                    <a:pt x="1356" y="1161"/>
                  </a:cubicBezTo>
                  <a:cubicBezTo>
                    <a:pt x="1353" y="1160"/>
                    <a:pt x="1348" y="1159"/>
                    <a:pt x="1345" y="1155"/>
                  </a:cubicBezTo>
                  <a:cubicBezTo>
                    <a:pt x="1340" y="1151"/>
                    <a:pt x="1341" y="1150"/>
                    <a:pt x="1346" y="1150"/>
                  </a:cubicBezTo>
                  <a:cubicBezTo>
                    <a:pt x="1351" y="1150"/>
                    <a:pt x="1361" y="1151"/>
                    <a:pt x="1360" y="1144"/>
                  </a:cubicBezTo>
                  <a:cubicBezTo>
                    <a:pt x="1359" y="1141"/>
                    <a:pt x="1353" y="1137"/>
                    <a:pt x="1354" y="1134"/>
                  </a:cubicBezTo>
                  <a:cubicBezTo>
                    <a:pt x="1355" y="1130"/>
                    <a:pt x="1356" y="1125"/>
                    <a:pt x="1362" y="1126"/>
                  </a:cubicBezTo>
                  <a:cubicBezTo>
                    <a:pt x="1367" y="1127"/>
                    <a:pt x="1373" y="1131"/>
                    <a:pt x="1375" y="1126"/>
                  </a:cubicBezTo>
                  <a:cubicBezTo>
                    <a:pt x="1376" y="1124"/>
                    <a:pt x="1375" y="1115"/>
                    <a:pt x="1378" y="1114"/>
                  </a:cubicBezTo>
                  <a:cubicBezTo>
                    <a:pt x="1381" y="1113"/>
                    <a:pt x="1389" y="1112"/>
                    <a:pt x="1393" y="1114"/>
                  </a:cubicBezTo>
                  <a:cubicBezTo>
                    <a:pt x="1397" y="1116"/>
                    <a:pt x="1399" y="1117"/>
                    <a:pt x="1403" y="1119"/>
                  </a:cubicBezTo>
                  <a:cubicBezTo>
                    <a:pt x="1408" y="1122"/>
                    <a:pt x="1410" y="1118"/>
                    <a:pt x="1414" y="1119"/>
                  </a:cubicBezTo>
                  <a:cubicBezTo>
                    <a:pt x="1424" y="1121"/>
                    <a:pt x="1418" y="1120"/>
                    <a:pt x="1416" y="1126"/>
                  </a:cubicBezTo>
                  <a:cubicBezTo>
                    <a:pt x="1415" y="1131"/>
                    <a:pt x="1414" y="1134"/>
                    <a:pt x="1412" y="1139"/>
                  </a:cubicBezTo>
                  <a:cubicBezTo>
                    <a:pt x="1411" y="1144"/>
                    <a:pt x="1413" y="1146"/>
                    <a:pt x="1416" y="1149"/>
                  </a:cubicBezTo>
                  <a:cubicBezTo>
                    <a:pt x="1419" y="1152"/>
                    <a:pt x="1420" y="1157"/>
                    <a:pt x="1423" y="1160"/>
                  </a:cubicBezTo>
                  <a:cubicBezTo>
                    <a:pt x="1425" y="1162"/>
                    <a:pt x="1431" y="1168"/>
                    <a:pt x="1436" y="1166"/>
                  </a:cubicBezTo>
                  <a:cubicBezTo>
                    <a:pt x="1441" y="1163"/>
                    <a:pt x="1443" y="1161"/>
                    <a:pt x="1449" y="1162"/>
                  </a:cubicBezTo>
                  <a:cubicBezTo>
                    <a:pt x="1452" y="1163"/>
                    <a:pt x="1459" y="1164"/>
                    <a:pt x="1460" y="1169"/>
                  </a:cubicBezTo>
                  <a:cubicBezTo>
                    <a:pt x="1462" y="1179"/>
                    <a:pt x="1455" y="1170"/>
                    <a:pt x="1449" y="1173"/>
                  </a:cubicBezTo>
                  <a:cubicBezTo>
                    <a:pt x="1445" y="1174"/>
                    <a:pt x="1443" y="1178"/>
                    <a:pt x="1440" y="1180"/>
                  </a:cubicBezTo>
                  <a:cubicBezTo>
                    <a:pt x="1434" y="1183"/>
                    <a:pt x="1437" y="1184"/>
                    <a:pt x="1434" y="1190"/>
                  </a:cubicBezTo>
                  <a:cubicBezTo>
                    <a:pt x="1431" y="1195"/>
                    <a:pt x="1431" y="1196"/>
                    <a:pt x="1436" y="1200"/>
                  </a:cubicBezTo>
                  <a:cubicBezTo>
                    <a:pt x="1439" y="1203"/>
                    <a:pt x="1442" y="1205"/>
                    <a:pt x="1440" y="1213"/>
                  </a:cubicBezTo>
                  <a:cubicBezTo>
                    <a:pt x="1438" y="1220"/>
                    <a:pt x="1442" y="1221"/>
                    <a:pt x="1442" y="1225"/>
                  </a:cubicBezTo>
                  <a:cubicBezTo>
                    <a:pt x="1442" y="1231"/>
                    <a:pt x="1440" y="1234"/>
                    <a:pt x="1440" y="1239"/>
                  </a:cubicBezTo>
                  <a:cubicBezTo>
                    <a:pt x="1440" y="1246"/>
                    <a:pt x="1440" y="1251"/>
                    <a:pt x="1440" y="1257"/>
                  </a:cubicBezTo>
                  <a:cubicBezTo>
                    <a:pt x="1440" y="1258"/>
                    <a:pt x="1440" y="1258"/>
                    <a:pt x="1440" y="1259"/>
                  </a:cubicBezTo>
                  <a:cubicBezTo>
                    <a:pt x="1440" y="1261"/>
                    <a:pt x="1440" y="1264"/>
                    <a:pt x="1441" y="1266"/>
                  </a:cubicBezTo>
                  <a:cubicBezTo>
                    <a:pt x="1441" y="1269"/>
                    <a:pt x="1442" y="1270"/>
                    <a:pt x="1445" y="1272"/>
                  </a:cubicBezTo>
                  <a:cubicBezTo>
                    <a:pt x="1447" y="1273"/>
                    <a:pt x="1448" y="1272"/>
                    <a:pt x="1451" y="1272"/>
                  </a:cubicBezTo>
                  <a:cubicBezTo>
                    <a:pt x="1454" y="1272"/>
                    <a:pt x="1457" y="1270"/>
                    <a:pt x="1460" y="1271"/>
                  </a:cubicBezTo>
                  <a:cubicBezTo>
                    <a:pt x="1463" y="1271"/>
                    <a:pt x="1464" y="1271"/>
                    <a:pt x="1465" y="1274"/>
                  </a:cubicBezTo>
                  <a:cubicBezTo>
                    <a:pt x="1466" y="1276"/>
                    <a:pt x="1466" y="1278"/>
                    <a:pt x="1466" y="1280"/>
                  </a:cubicBezTo>
                  <a:cubicBezTo>
                    <a:pt x="1466" y="1283"/>
                    <a:pt x="1466" y="1286"/>
                    <a:pt x="1464" y="1288"/>
                  </a:cubicBezTo>
                  <a:cubicBezTo>
                    <a:pt x="1463" y="1289"/>
                    <a:pt x="1461" y="1292"/>
                    <a:pt x="1460" y="1294"/>
                  </a:cubicBezTo>
                  <a:cubicBezTo>
                    <a:pt x="1460" y="1297"/>
                    <a:pt x="1459" y="1300"/>
                    <a:pt x="1461" y="1302"/>
                  </a:cubicBezTo>
                  <a:cubicBezTo>
                    <a:pt x="1462" y="1304"/>
                    <a:pt x="1463" y="1307"/>
                    <a:pt x="1465" y="1307"/>
                  </a:cubicBezTo>
                  <a:cubicBezTo>
                    <a:pt x="1468" y="1308"/>
                    <a:pt x="1470" y="1310"/>
                    <a:pt x="1473" y="1313"/>
                  </a:cubicBezTo>
                  <a:cubicBezTo>
                    <a:pt x="1476" y="1316"/>
                    <a:pt x="1476" y="1320"/>
                    <a:pt x="1476" y="1325"/>
                  </a:cubicBezTo>
                  <a:cubicBezTo>
                    <a:pt x="1476" y="1326"/>
                    <a:pt x="1476" y="1331"/>
                    <a:pt x="1473" y="1332"/>
                  </a:cubicBezTo>
                  <a:cubicBezTo>
                    <a:pt x="1471" y="1333"/>
                    <a:pt x="1468" y="1334"/>
                    <a:pt x="1469" y="1337"/>
                  </a:cubicBezTo>
                  <a:cubicBezTo>
                    <a:pt x="1469" y="1339"/>
                    <a:pt x="1470" y="1342"/>
                    <a:pt x="1472" y="1344"/>
                  </a:cubicBezTo>
                  <a:cubicBezTo>
                    <a:pt x="1475" y="1346"/>
                    <a:pt x="1477" y="1346"/>
                    <a:pt x="1481" y="1347"/>
                  </a:cubicBezTo>
                  <a:cubicBezTo>
                    <a:pt x="1483" y="1347"/>
                    <a:pt x="1487" y="1347"/>
                    <a:pt x="1489" y="1349"/>
                  </a:cubicBezTo>
                  <a:cubicBezTo>
                    <a:pt x="1491" y="1351"/>
                    <a:pt x="1493" y="1354"/>
                    <a:pt x="1495" y="1355"/>
                  </a:cubicBezTo>
                  <a:cubicBezTo>
                    <a:pt x="1498" y="1358"/>
                    <a:pt x="1500" y="1359"/>
                    <a:pt x="1503" y="1360"/>
                  </a:cubicBezTo>
                  <a:cubicBezTo>
                    <a:pt x="1505" y="1360"/>
                    <a:pt x="1508" y="1362"/>
                    <a:pt x="1509" y="1364"/>
                  </a:cubicBezTo>
                  <a:cubicBezTo>
                    <a:pt x="1510" y="1365"/>
                    <a:pt x="1514" y="1365"/>
                    <a:pt x="1515" y="1367"/>
                  </a:cubicBezTo>
                  <a:cubicBezTo>
                    <a:pt x="1517" y="1368"/>
                    <a:pt x="1519" y="1368"/>
                    <a:pt x="1521" y="1370"/>
                  </a:cubicBezTo>
                  <a:cubicBezTo>
                    <a:pt x="1523" y="1371"/>
                    <a:pt x="1528" y="1372"/>
                    <a:pt x="1528" y="1374"/>
                  </a:cubicBezTo>
                  <a:cubicBezTo>
                    <a:pt x="1529" y="1375"/>
                    <a:pt x="1531" y="1378"/>
                    <a:pt x="1532" y="1379"/>
                  </a:cubicBezTo>
                  <a:cubicBezTo>
                    <a:pt x="1533" y="1380"/>
                    <a:pt x="1534" y="1383"/>
                    <a:pt x="1536" y="1385"/>
                  </a:cubicBezTo>
                  <a:cubicBezTo>
                    <a:pt x="1537" y="1386"/>
                    <a:pt x="1540" y="1387"/>
                    <a:pt x="1541" y="1389"/>
                  </a:cubicBezTo>
                  <a:cubicBezTo>
                    <a:pt x="1543" y="1390"/>
                    <a:pt x="1543" y="1393"/>
                    <a:pt x="1545" y="1394"/>
                  </a:cubicBezTo>
                  <a:cubicBezTo>
                    <a:pt x="1547" y="1397"/>
                    <a:pt x="1548" y="1398"/>
                    <a:pt x="1550" y="1401"/>
                  </a:cubicBezTo>
                  <a:cubicBezTo>
                    <a:pt x="1551" y="1404"/>
                    <a:pt x="1553" y="1406"/>
                    <a:pt x="1554" y="1408"/>
                  </a:cubicBezTo>
                  <a:cubicBezTo>
                    <a:pt x="1556" y="1411"/>
                    <a:pt x="1557" y="1415"/>
                    <a:pt x="1559" y="1416"/>
                  </a:cubicBezTo>
                  <a:cubicBezTo>
                    <a:pt x="1563" y="1418"/>
                    <a:pt x="1568" y="1418"/>
                    <a:pt x="1572" y="1420"/>
                  </a:cubicBezTo>
                  <a:cubicBezTo>
                    <a:pt x="1574" y="1421"/>
                    <a:pt x="1577" y="1421"/>
                    <a:pt x="1576" y="1424"/>
                  </a:cubicBezTo>
                  <a:cubicBezTo>
                    <a:pt x="1576" y="1427"/>
                    <a:pt x="1572" y="1428"/>
                    <a:pt x="1570" y="1429"/>
                  </a:cubicBezTo>
                  <a:cubicBezTo>
                    <a:pt x="1568" y="1430"/>
                    <a:pt x="1566" y="1431"/>
                    <a:pt x="1565" y="1433"/>
                  </a:cubicBezTo>
                  <a:cubicBezTo>
                    <a:pt x="1565" y="1435"/>
                    <a:pt x="1565" y="1437"/>
                    <a:pt x="1566" y="1439"/>
                  </a:cubicBezTo>
                  <a:cubicBezTo>
                    <a:pt x="1567" y="1443"/>
                    <a:pt x="1571" y="1445"/>
                    <a:pt x="1574" y="1448"/>
                  </a:cubicBezTo>
                  <a:cubicBezTo>
                    <a:pt x="1576" y="1451"/>
                    <a:pt x="1579" y="1453"/>
                    <a:pt x="1581" y="1455"/>
                  </a:cubicBezTo>
                  <a:cubicBezTo>
                    <a:pt x="1584" y="1459"/>
                    <a:pt x="1586" y="1462"/>
                    <a:pt x="1589" y="1465"/>
                  </a:cubicBezTo>
                  <a:cubicBezTo>
                    <a:pt x="1590" y="1466"/>
                    <a:pt x="1593" y="1470"/>
                    <a:pt x="1595" y="1471"/>
                  </a:cubicBezTo>
                  <a:cubicBezTo>
                    <a:pt x="1597" y="1471"/>
                    <a:pt x="1600" y="1474"/>
                    <a:pt x="1603" y="1475"/>
                  </a:cubicBezTo>
                  <a:cubicBezTo>
                    <a:pt x="1606" y="1476"/>
                    <a:pt x="1611" y="1477"/>
                    <a:pt x="1614" y="1479"/>
                  </a:cubicBezTo>
                  <a:cubicBezTo>
                    <a:pt x="1617" y="1480"/>
                    <a:pt x="1620" y="1480"/>
                    <a:pt x="1624" y="1481"/>
                  </a:cubicBezTo>
                  <a:cubicBezTo>
                    <a:pt x="1627" y="1481"/>
                    <a:pt x="1628" y="1481"/>
                    <a:pt x="1632" y="1481"/>
                  </a:cubicBezTo>
                  <a:cubicBezTo>
                    <a:pt x="1634" y="1481"/>
                    <a:pt x="1639" y="1481"/>
                    <a:pt x="1641" y="1479"/>
                  </a:cubicBezTo>
                  <a:cubicBezTo>
                    <a:pt x="1643" y="1477"/>
                    <a:pt x="1645" y="1475"/>
                    <a:pt x="1647" y="1474"/>
                  </a:cubicBezTo>
                  <a:cubicBezTo>
                    <a:pt x="1648" y="1473"/>
                    <a:pt x="1653" y="1470"/>
                    <a:pt x="1655" y="1472"/>
                  </a:cubicBezTo>
                  <a:cubicBezTo>
                    <a:pt x="1657" y="1473"/>
                    <a:pt x="1658" y="1478"/>
                    <a:pt x="1658" y="1481"/>
                  </a:cubicBezTo>
                  <a:cubicBezTo>
                    <a:pt x="1658" y="1485"/>
                    <a:pt x="1658" y="1488"/>
                    <a:pt x="1658" y="1491"/>
                  </a:cubicBezTo>
                  <a:cubicBezTo>
                    <a:pt x="1658" y="1493"/>
                    <a:pt x="1658" y="1498"/>
                    <a:pt x="1656" y="1499"/>
                  </a:cubicBezTo>
                  <a:cubicBezTo>
                    <a:pt x="1656" y="1499"/>
                    <a:pt x="1652" y="1501"/>
                    <a:pt x="1651" y="1502"/>
                  </a:cubicBezTo>
                  <a:cubicBezTo>
                    <a:pt x="1651" y="1504"/>
                    <a:pt x="1648" y="1506"/>
                    <a:pt x="1648" y="1509"/>
                  </a:cubicBezTo>
                  <a:cubicBezTo>
                    <a:pt x="1647" y="1512"/>
                    <a:pt x="1645" y="1516"/>
                    <a:pt x="1642" y="1519"/>
                  </a:cubicBezTo>
                  <a:cubicBezTo>
                    <a:pt x="1639" y="1521"/>
                    <a:pt x="1638" y="1518"/>
                    <a:pt x="1639" y="1515"/>
                  </a:cubicBezTo>
                  <a:cubicBezTo>
                    <a:pt x="1640" y="1512"/>
                    <a:pt x="1640" y="1509"/>
                    <a:pt x="1641" y="1507"/>
                  </a:cubicBezTo>
                  <a:cubicBezTo>
                    <a:pt x="1642" y="1505"/>
                    <a:pt x="1643" y="1502"/>
                    <a:pt x="1645" y="1500"/>
                  </a:cubicBezTo>
                  <a:cubicBezTo>
                    <a:pt x="1646" y="1498"/>
                    <a:pt x="1650" y="1496"/>
                    <a:pt x="1650" y="1494"/>
                  </a:cubicBezTo>
                  <a:cubicBezTo>
                    <a:pt x="1650" y="1493"/>
                    <a:pt x="1653" y="1484"/>
                    <a:pt x="1652" y="1484"/>
                  </a:cubicBezTo>
                  <a:cubicBezTo>
                    <a:pt x="1651" y="1483"/>
                    <a:pt x="1647" y="1482"/>
                    <a:pt x="1646" y="1483"/>
                  </a:cubicBezTo>
                  <a:cubicBezTo>
                    <a:pt x="1644" y="1485"/>
                    <a:pt x="1643" y="1487"/>
                    <a:pt x="1642" y="1488"/>
                  </a:cubicBezTo>
                  <a:cubicBezTo>
                    <a:pt x="1640" y="1490"/>
                    <a:pt x="1638" y="1492"/>
                    <a:pt x="1636" y="1494"/>
                  </a:cubicBezTo>
                  <a:cubicBezTo>
                    <a:pt x="1633" y="1497"/>
                    <a:pt x="1633" y="1497"/>
                    <a:pt x="1632" y="1500"/>
                  </a:cubicBezTo>
                  <a:cubicBezTo>
                    <a:pt x="1631" y="1502"/>
                    <a:pt x="1628" y="1505"/>
                    <a:pt x="1624" y="1505"/>
                  </a:cubicBezTo>
                  <a:cubicBezTo>
                    <a:pt x="1624" y="1505"/>
                    <a:pt x="1623" y="1505"/>
                    <a:pt x="1622" y="1505"/>
                  </a:cubicBezTo>
                  <a:cubicBezTo>
                    <a:pt x="1619" y="1505"/>
                    <a:pt x="1615" y="1505"/>
                    <a:pt x="1612" y="1506"/>
                  </a:cubicBezTo>
                  <a:cubicBezTo>
                    <a:pt x="1608" y="1507"/>
                    <a:pt x="1608" y="1507"/>
                    <a:pt x="1609" y="1511"/>
                  </a:cubicBezTo>
                  <a:cubicBezTo>
                    <a:pt x="1609" y="1513"/>
                    <a:pt x="1610" y="1515"/>
                    <a:pt x="1611" y="1518"/>
                  </a:cubicBezTo>
                  <a:cubicBezTo>
                    <a:pt x="1612" y="1519"/>
                    <a:pt x="1615" y="1523"/>
                    <a:pt x="1615" y="1525"/>
                  </a:cubicBezTo>
                  <a:cubicBezTo>
                    <a:pt x="1616" y="1527"/>
                    <a:pt x="1618" y="1531"/>
                    <a:pt x="1619" y="1533"/>
                  </a:cubicBezTo>
                  <a:cubicBezTo>
                    <a:pt x="1621" y="1535"/>
                    <a:pt x="1623" y="1538"/>
                    <a:pt x="1624" y="1541"/>
                  </a:cubicBezTo>
                  <a:cubicBezTo>
                    <a:pt x="1626" y="1544"/>
                    <a:pt x="1628" y="1546"/>
                    <a:pt x="1629" y="1548"/>
                  </a:cubicBezTo>
                  <a:cubicBezTo>
                    <a:pt x="1630" y="1552"/>
                    <a:pt x="1632" y="1553"/>
                    <a:pt x="1631" y="1557"/>
                  </a:cubicBezTo>
                  <a:cubicBezTo>
                    <a:pt x="1630" y="1560"/>
                    <a:pt x="1629" y="1562"/>
                    <a:pt x="1629" y="1565"/>
                  </a:cubicBezTo>
                  <a:cubicBezTo>
                    <a:pt x="1629" y="1568"/>
                    <a:pt x="1629" y="1570"/>
                    <a:pt x="1630" y="1572"/>
                  </a:cubicBezTo>
                  <a:cubicBezTo>
                    <a:pt x="1631" y="1577"/>
                    <a:pt x="1638" y="1572"/>
                    <a:pt x="1643" y="1573"/>
                  </a:cubicBezTo>
                  <a:cubicBezTo>
                    <a:pt x="1646" y="1574"/>
                    <a:pt x="1650" y="1574"/>
                    <a:pt x="1652" y="1576"/>
                  </a:cubicBezTo>
                  <a:cubicBezTo>
                    <a:pt x="1652" y="1577"/>
                    <a:pt x="1657" y="1579"/>
                    <a:pt x="1657" y="1580"/>
                  </a:cubicBezTo>
                  <a:cubicBezTo>
                    <a:pt x="1656" y="1582"/>
                    <a:pt x="1656" y="1584"/>
                    <a:pt x="1654" y="1585"/>
                  </a:cubicBezTo>
                  <a:cubicBezTo>
                    <a:pt x="1653" y="1587"/>
                    <a:pt x="1651" y="1588"/>
                    <a:pt x="1650" y="1589"/>
                  </a:cubicBezTo>
                  <a:cubicBezTo>
                    <a:pt x="1647" y="1592"/>
                    <a:pt x="1648" y="1592"/>
                    <a:pt x="1648" y="1595"/>
                  </a:cubicBezTo>
                  <a:cubicBezTo>
                    <a:pt x="1648" y="1599"/>
                    <a:pt x="1647" y="1601"/>
                    <a:pt x="1647" y="1604"/>
                  </a:cubicBezTo>
                  <a:cubicBezTo>
                    <a:pt x="1646" y="1607"/>
                    <a:pt x="1646" y="1609"/>
                    <a:pt x="1645" y="1612"/>
                  </a:cubicBezTo>
                  <a:cubicBezTo>
                    <a:pt x="1645" y="1614"/>
                    <a:pt x="1643" y="1617"/>
                    <a:pt x="1645" y="1619"/>
                  </a:cubicBezTo>
                  <a:cubicBezTo>
                    <a:pt x="1645" y="1621"/>
                    <a:pt x="1647" y="1624"/>
                    <a:pt x="1647" y="1627"/>
                  </a:cubicBezTo>
                  <a:cubicBezTo>
                    <a:pt x="1648" y="1629"/>
                    <a:pt x="1648" y="1632"/>
                    <a:pt x="1648" y="1634"/>
                  </a:cubicBezTo>
                  <a:cubicBezTo>
                    <a:pt x="1648" y="1635"/>
                    <a:pt x="1650" y="1640"/>
                    <a:pt x="1651" y="1640"/>
                  </a:cubicBezTo>
                  <a:cubicBezTo>
                    <a:pt x="1651" y="1641"/>
                    <a:pt x="1655" y="1644"/>
                    <a:pt x="1653" y="1646"/>
                  </a:cubicBezTo>
                  <a:cubicBezTo>
                    <a:pt x="1651" y="1648"/>
                    <a:pt x="1650" y="1649"/>
                    <a:pt x="1648" y="1650"/>
                  </a:cubicBezTo>
                  <a:cubicBezTo>
                    <a:pt x="1646" y="1652"/>
                    <a:pt x="1646" y="1654"/>
                    <a:pt x="1649" y="1657"/>
                  </a:cubicBezTo>
                  <a:cubicBezTo>
                    <a:pt x="1649" y="1657"/>
                    <a:pt x="1653" y="1661"/>
                    <a:pt x="1653" y="1662"/>
                  </a:cubicBezTo>
                  <a:cubicBezTo>
                    <a:pt x="1654" y="1664"/>
                    <a:pt x="1655" y="1665"/>
                    <a:pt x="1656" y="1668"/>
                  </a:cubicBezTo>
                  <a:cubicBezTo>
                    <a:pt x="1656" y="1670"/>
                    <a:pt x="1658" y="1671"/>
                    <a:pt x="1659" y="1674"/>
                  </a:cubicBezTo>
                  <a:cubicBezTo>
                    <a:pt x="1661" y="1676"/>
                    <a:pt x="1664" y="1680"/>
                    <a:pt x="1666" y="1683"/>
                  </a:cubicBezTo>
                  <a:cubicBezTo>
                    <a:pt x="1668" y="1685"/>
                    <a:pt x="1669" y="1688"/>
                    <a:pt x="1669" y="1691"/>
                  </a:cubicBezTo>
                  <a:cubicBezTo>
                    <a:pt x="1669" y="1694"/>
                    <a:pt x="1669" y="1697"/>
                    <a:pt x="1670" y="1699"/>
                  </a:cubicBezTo>
                  <a:cubicBezTo>
                    <a:pt x="1670" y="1700"/>
                    <a:pt x="1671" y="1706"/>
                    <a:pt x="1671" y="1706"/>
                  </a:cubicBezTo>
                  <a:cubicBezTo>
                    <a:pt x="1673" y="1707"/>
                    <a:pt x="1675" y="1708"/>
                    <a:pt x="1677" y="1708"/>
                  </a:cubicBezTo>
                  <a:cubicBezTo>
                    <a:pt x="1679" y="1709"/>
                    <a:pt x="1683" y="1710"/>
                    <a:pt x="1685" y="1708"/>
                  </a:cubicBezTo>
                  <a:cubicBezTo>
                    <a:pt x="1687" y="1706"/>
                    <a:pt x="1686" y="1709"/>
                    <a:pt x="1689" y="1710"/>
                  </a:cubicBezTo>
                  <a:cubicBezTo>
                    <a:pt x="1691" y="1711"/>
                    <a:pt x="1693" y="1711"/>
                    <a:pt x="1696" y="1712"/>
                  </a:cubicBezTo>
                  <a:cubicBezTo>
                    <a:pt x="1698" y="1713"/>
                    <a:pt x="1703" y="1713"/>
                    <a:pt x="1704" y="1712"/>
                  </a:cubicBezTo>
                  <a:cubicBezTo>
                    <a:pt x="1706" y="1710"/>
                    <a:pt x="1706" y="1707"/>
                    <a:pt x="1708" y="1706"/>
                  </a:cubicBezTo>
                  <a:cubicBezTo>
                    <a:pt x="1710" y="1704"/>
                    <a:pt x="1711" y="1701"/>
                    <a:pt x="1711" y="1698"/>
                  </a:cubicBezTo>
                  <a:cubicBezTo>
                    <a:pt x="1711" y="1696"/>
                    <a:pt x="1712" y="1690"/>
                    <a:pt x="1711" y="1688"/>
                  </a:cubicBezTo>
                  <a:cubicBezTo>
                    <a:pt x="1710" y="1686"/>
                    <a:pt x="1709" y="1685"/>
                    <a:pt x="1708" y="1683"/>
                  </a:cubicBezTo>
                  <a:cubicBezTo>
                    <a:pt x="1706" y="1679"/>
                    <a:pt x="1705" y="1677"/>
                    <a:pt x="1705" y="1673"/>
                  </a:cubicBezTo>
                  <a:cubicBezTo>
                    <a:pt x="1705" y="1669"/>
                    <a:pt x="1706" y="1664"/>
                    <a:pt x="1706" y="1662"/>
                  </a:cubicBezTo>
                  <a:cubicBezTo>
                    <a:pt x="1706" y="1658"/>
                    <a:pt x="1705" y="1656"/>
                    <a:pt x="1704" y="1653"/>
                  </a:cubicBezTo>
                  <a:cubicBezTo>
                    <a:pt x="1703" y="1652"/>
                    <a:pt x="1702" y="1644"/>
                    <a:pt x="1703" y="1644"/>
                  </a:cubicBezTo>
                  <a:cubicBezTo>
                    <a:pt x="1706" y="1645"/>
                    <a:pt x="1707" y="1647"/>
                    <a:pt x="1710" y="1649"/>
                  </a:cubicBezTo>
                  <a:cubicBezTo>
                    <a:pt x="1712" y="1650"/>
                    <a:pt x="1719" y="1653"/>
                    <a:pt x="1717" y="1656"/>
                  </a:cubicBezTo>
                  <a:cubicBezTo>
                    <a:pt x="1717" y="1657"/>
                    <a:pt x="1714" y="1662"/>
                    <a:pt x="1714" y="1665"/>
                  </a:cubicBezTo>
                  <a:cubicBezTo>
                    <a:pt x="1715" y="1667"/>
                    <a:pt x="1717" y="1671"/>
                    <a:pt x="1719" y="1672"/>
                  </a:cubicBezTo>
                  <a:cubicBezTo>
                    <a:pt x="1722" y="1673"/>
                    <a:pt x="1722" y="1671"/>
                    <a:pt x="1726" y="1670"/>
                  </a:cubicBezTo>
                  <a:cubicBezTo>
                    <a:pt x="1728" y="1670"/>
                    <a:pt x="1733" y="1668"/>
                    <a:pt x="1734" y="1671"/>
                  </a:cubicBezTo>
                  <a:cubicBezTo>
                    <a:pt x="1734" y="1673"/>
                    <a:pt x="1733" y="1678"/>
                    <a:pt x="1730" y="1679"/>
                  </a:cubicBezTo>
                  <a:cubicBezTo>
                    <a:pt x="1728" y="1680"/>
                    <a:pt x="1724" y="1679"/>
                    <a:pt x="1723" y="1681"/>
                  </a:cubicBezTo>
                  <a:cubicBezTo>
                    <a:pt x="1723" y="1683"/>
                    <a:pt x="1721" y="1687"/>
                    <a:pt x="1721" y="1688"/>
                  </a:cubicBezTo>
                  <a:cubicBezTo>
                    <a:pt x="1721" y="1691"/>
                    <a:pt x="1722" y="1695"/>
                    <a:pt x="1720" y="1698"/>
                  </a:cubicBezTo>
                  <a:cubicBezTo>
                    <a:pt x="1719" y="1700"/>
                    <a:pt x="1717" y="1702"/>
                    <a:pt x="1716" y="1704"/>
                  </a:cubicBezTo>
                  <a:cubicBezTo>
                    <a:pt x="1714" y="1706"/>
                    <a:pt x="1713" y="1708"/>
                    <a:pt x="1713" y="1711"/>
                  </a:cubicBezTo>
                  <a:cubicBezTo>
                    <a:pt x="1713" y="1714"/>
                    <a:pt x="1714" y="1719"/>
                    <a:pt x="1715" y="1722"/>
                  </a:cubicBezTo>
                  <a:cubicBezTo>
                    <a:pt x="1718" y="1727"/>
                    <a:pt x="1719" y="1725"/>
                    <a:pt x="1723" y="1727"/>
                  </a:cubicBezTo>
                  <a:cubicBezTo>
                    <a:pt x="1725" y="1728"/>
                    <a:pt x="1728" y="1727"/>
                    <a:pt x="1731" y="1728"/>
                  </a:cubicBezTo>
                  <a:cubicBezTo>
                    <a:pt x="1734" y="1730"/>
                    <a:pt x="1735" y="1729"/>
                    <a:pt x="1733" y="1733"/>
                  </a:cubicBezTo>
                  <a:cubicBezTo>
                    <a:pt x="1732" y="1735"/>
                    <a:pt x="1730" y="1737"/>
                    <a:pt x="1728" y="1740"/>
                  </a:cubicBezTo>
                  <a:cubicBezTo>
                    <a:pt x="1728" y="1741"/>
                    <a:pt x="1725" y="1748"/>
                    <a:pt x="1726" y="1749"/>
                  </a:cubicBezTo>
                  <a:cubicBezTo>
                    <a:pt x="1728" y="1751"/>
                    <a:pt x="1729" y="1752"/>
                    <a:pt x="1733" y="1751"/>
                  </a:cubicBezTo>
                  <a:cubicBezTo>
                    <a:pt x="1736" y="1751"/>
                    <a:pt x="1739" y="1749"/>
                    <a:pt x="1742" y="1748"/>
                  </a:cubicBezTo>
                  <a:cubicBezTo>
                    <a:pt x="1745" y="1747"/>
                    <a:pt x="1745" y="1745"/>
                    <a:pt x="1747" y="1743"/>
                  </a:cubicBezTo>
                  <a:cubicBezTo>
                    <a:pt x="1748" y="1741"/>
                    <a:pt x="1752" y="1738"/>
                    <a:pt x="1752" y="1735"/>
                  </a:cubicBezTo>
                  <a:cubicBezTo>
                    <a:pt x="1753" y="1732"/>
                    <a:pt x="1754" y="1729"/>
                    <a:pt x="1754" y="1726"/>
                  </a:cubicBezTo>
                  <a:cubicBezTo>
                    <a:pt x="1754" y="1722"/>
                    <a:pt x="1755" y="1719"/>
                    <a:pt x="1755" y="1715"/>
                  </a:cubicBezTo>
                  <a:cubicBezTo>
                    <a:pt x="1755" y="1713"/>
                    <a:pt x="1755" y="1709"/>
                    <a:pt x="1756" y="1707"/>
                  </a:cubicBezTo>
                  <a:cubicBezTo>
                    <a:pt x="1759" y="1705"/>
                    <a:pt x="1759" y="1703"/>
                    <a:pt x="1762" y="1699"/>
                  </a:cubicBezTo>
                  <a:cubicBezTo>
                    <a:pt x="1765" y="1696"/>
                    <a:pt x="1764" y="1692"/>
                    <a:pt x="1766" y="1688"/>
                  </a:cubicBezTo>
                  <a:cubicBezTo>
                    <a:pt x="1767" y="1686"/>
                    <a:pt x="1769" y="1682"/>
                    <a:pt x="1769" y="1680"/>
                  </a:cubicBezTo>
                  <a:cubicBezTo>
                    <a:pt x="1769" y="1676"/>
                    <a:pt x="1769" y="1673"/>
                    <a:pt x="1771" y="1670"/>
                  </a:cubicBezTo>
                  <a:cubicBezTo>
                    <a:pt x="1773" y="1666"/>
                    <a:pt x="1776" y="1661"/>
                    <a:pt x="1776" y="1657"/>
                  </a:cubicBezTo>
                  <a:cubicBezTo>
                    <a:pt x="1777" y="1654"/>
                    <a:pt x="1779" y="1653"/>
                    <a:pt x="1781" y="1649"/>
                  </a:cubicBezTo>
                  <a:cubicBezTo>
                    <a:pt x="1781" y="1648"/>
                    <a:pt x="1786" y="1640"/>
                    <a:pt x="1786" y="1642"/>
                  </a:cubicBezTo>
                  <a:cubicBezTo>
                    <a:pt x="1786" y="1646"/>
                    <a:pt x="1786" y="1649"/>
                    <a:pt x="1786" y="1652"/>
                  </a:cubicBezTo>
                  <a:cubicBezTo>
                    <a:pt x="1785" y="1656"/>
                    <a:pt x="1785" y="1659"/>
                    <a:pt x="1785" y="1662"/>
                  </a:cubicBezTo>
                  <a:cubicBezTo>
                    <a:pt x="1785" y="1666"/>
                    <a:pt x="1783" y="1670"/>
                    <a:pt x="1782" y="1674"/>
                  </a:cubicBezTo>
                  <a:cubicBezTo>
                    <a:pt x="1781" y="1677"/>
                    <a:pt x="1780" y="1681"/>
                    <a:pt x="1778" y="1684"/>
                  </a:cubicBezTo>
                  <a:cubicBezTo>
                    <a:pt x="1777" y="1685"/>
                    <a:pt x="1774" y="1687"/>
                    <a:pt x="1773" y="1688"/>
                  </a:cubicBezTo>
                  <a:cubicBezTo>
                    <a:pt x="1773" y="1691"/>
                    <a:pt x="1772" y="1696"/>
                    <a:pt x="1772" y="1699"/>
                  </a:cubicBezTo>
                  <a:cubicBezTo>
                    <a:pt x="1772" y="1701"/>
                    <a:pt x="1772" y="1704"/>
                    <a:pt x="1773" y="1706"/>
                  </a:cubicBezTo>
                  <a:cubicBezTo>
                    <a:pt x="1773" y="1708"/>
                    <a:pt x="1776" y="1711"/>
                    <a:pt x="1774" y="1714"/>
                  </a:cubicBezTo>
                  <a:cubicBezTo>
                    <a:pt x="1774" y="1715"/>
                    <a:pt x="1773" y="1717"/>
                    <a:pt x="1770" y="1719"/>
                  </a:cubicBezTo>
                  <a:cubicBezTo>
                    <a:pt x="1769" y="1720"/>
                    <a:pt x="1767" y="1722"/>
                    <a:pt x="1766" y="1724"/>
                  </a:cubicBezTo>
                  <a:cubicBezTo>
                    <a:pt x="1765" y="1726"/>
                    <a:pt x="1764" y="1728"/>
                    <a:pt x="1764" y="1731"/>
                  </a:cubicBezTo>
                  <a:cubicBezTo>
                    <a:pt x="1764" y="1732"/>
                    <a:pt x="1763" y="1738"/>
                    <a:pt x="1764" y="1739"/>
                  </a:cubicBezTo>
                  <a:cubicBezTo>
                    <a:pt x="1765" y="1741"/>
                    <a:pt x="1766" y="1745"/>
                    <a:pt x="1767" y="1748"/>
                  </a:cubicBezTo>
                  <a:cubicBezTo>
                    <a:pt x="1768" y="1751"/>
                    <a:pt x="1768" y="1754"/>
                    <a:pt x="1770" y="1755"/>
                  </a:cubicBezTo>
                  <a:cubicBezTo>
                    <a:pt x="1772" y="1757"/>
                    <a:pt x="1772" y="1762"/>
                    <a:pt x="1773" y="1763"/>
                  </a:cubicBezTo>
                  <a:cubicBezTo>
                    <a:pt x="1774" y="1765"/>
                    <a:pt x="1776" y="1766"/>
                    <a:pt x="1777" y="1769"/>
                  </a:cubicBezTo>
                  <a:cubicBezTo>
                    <a:pt x="1778" y="1770"/>
                    <a:pt x="1781" y="1774"/>
                    <a:pt x="1782" y="1775"/>
                  </a:cubicBezTo>
                  <a:cubicBezTo>
                    <a:pt x="1784" y="1777"/>
                    <a:pt x="1785" y="1780"/>
                    <a:pt x="1786" y="1782"/>
                  </a:cubicBezTo>
                  <a:cubicBezTo>
                    <a:pt x="1788" y="1785"/>
                    <a:pt x="1787" y="1787"/>
                    <a:pt x="1786" y="1790"/>
                  </a:cubicBezTo>
                  <a:cubicBezTo>
                    <a:pt x="1785" y="1791"/>
                    <a:pt x="1783" y="1796"/>
                    <a:pt x="1784" y="1798"/>
                  </a:cubicBezTo>
                  <a:cubicBezTo>
                    <a:pt x="1784" y="1799"/>
                    <a:pt x="1784" y="1802"/>
                    <a:pt x="1785" y="1803"/>
                  </a:cubicBezTo>
                  <a:cubicBezTo>
                    <a:pt x="1786" y="1808"/>
                    <a:pt x="1787" y="1806"/>
                    <a:pt x="1790" y="1804"/>
                  </a:cubicBezTo>
                  <a:cubicBezTo>
                    <a:pt x="1793" y="1803"/>
                    <a:pt x="1796" y="1801"/>
                    <a:pt x="1800" y="1801"/>
                  </a:cubicBezTo>
                  <a:cubicBezTo>
                    <a:pt x="1802" y="1801"/>
                    <a:pt x="1806" y="1801"/>
                    <a:pt x="1805" y="1804"/>
                  </a:cubicBezTo>
                  <a:cubicBezTo>
                    <a:pt x="1804" y="1807"/>
                    <a:pt x="1803" y="1807"/>
                    <a:pt x="1801" y="1808"/>
                  </a:cubicBezTo>
                  <a:cubicBezTo>
                    <a:pt x="1799" y="1811"/>
                    <a:pt x="1797" y="1814"/>
                    <a:pt x="1794" y="1816"/>
                  </a:cubicBezTo>
                  <a:cubicBezTo>
                    <a:pt x="1792" y="1816"/>
                    <a:pt x="1788" y="1816"/>
                    <a:pt x="1787" y="1818"/>
                  </a:cubicBezTo>
                  <a:cubicBezTo>
                    <a:pt x="1785" y="1819"/>
                    <a:pt x="1784" y="1820"/>
                    <a:pt x="1783" y="1823"/>
                  </a:cubicBezTo>
                  <a:cubicBezTo>
                    <a:pt x="1783" y="1824"/>
                    <a:pt x="1783" y="1832"/>
                    <a:pt x="1785" y="1830"/>
                  </a:cubicBezTo>
                  <a:cubicBezTo>
                    <a:pt x="1786" y="1828"/>
                    <a:pt x="1788" y="1826"/>
                    <a:pt x="1791" y="1827"/>
                  </a:cubicBezTo>
                  <a:cubicBezTo>
                    <a:pt x="1793" y="1827"/>
                    <a:pt x="1795" y="1828"/>
                    <a:pt x="1797" y="1829"/>
                  </a:cubicBezTo>
                  <a:cubicBezTo>
                    <a:pt x="1800" y="1829"/>
                    <a:pt x="1805" y="1833"/>
                    <a:pt x="1803" y="1833"/>
                  </a:cubicBezTo>
                  <a:cubicBezTo>
                    <a:pt x="1802" y="1833"/>
                    <a:pt x="1801" y="1834"/>
                    <a:pt x="1799" y="1832"/>
                  </a:cubicBezTo>
                  <a:cubicBezTo>
                    <a:pt x="1797" y="1830"/>
                    <a:pt x="1796" y="1828"/>
                    <a:pt x="1792" y="1829"/>
                  </a:cubicBezTo>
                  <a:cubicBezTo>
                    <a:pt x="1790" y="1830"/>
                    <a:pt x="1789" y="1832"/>
                    <a:pt x="1790" y="1835"/>
                  </a:cubicBezTo>
                  <a:cubicBezTo>
                    <a:pt x="1791" y="1837"/>
                    <a:pt x="1791" y="1839"/>
                    <a:pt x="1792" y="1841"/>
                  </a:cubicBezTo>
                  <a:cubicBezTo>
                    <a:pt x="1793" y="1844"/>
                    <a:pt x="1793" y="1847"/>
                    <a:pt x="1795" y="1849"/>
                  </a:cubicBezTo>
                  <a:cubicBezTo>
                    <a:pt x="1796" y="1851"/>
                    <a:pt x="1795" y="1854"/>
                    <a:pt x="1796" y="1857"/>
                  </a:cubicBezTo>
                  <a:cubicBezTo>
                    <a:pt x="1797" y="1861"/>
                    <a:pt x="1797" y="1864"/>
                    <a:pt x="1797" y="1869"/>
                  </a:cubicBezTo>
                  <a:cubicBezTo>
                    <a:pt x="1797" y="1870"/>
                    <a:pt x="1796" y="1880"/>
                    <a:pt x="1794" y="1877"/>
                  </a:cubicBezTo>
                  <a:cubicBezTo>
                    <a:pt x="1793" y="1875"/>
                    <a:pt x="1793" y="1873"/>
                    <a:pt x="1792" y="1871"/>
                  </a:cubicBezTo>
                  <a:cubicBezTo>
                    <a:pt x="1791" y="1868"/>
                    <a:pt x="1791" y="1864"/>
                    <a:pt x="1791" y="1861"/>
                  </a:cubicBezTo>
                  <a:cubicBezTo>
                    <a:pt x="1790" y="1860"/>
                    <a:pt x="1789" y="1854"/>
                    <a:pt x="1788" y="1856"/>
                  </a:cubicBezTo>
                  <a:cubicBezTo>
                    <a:pt x="1785" y="1861"/>
                    <a:pt x="1786" y="1861"/>
                    <a:pt x="1781" y="1861"/>
                  </a:cubicBezTo>
                  <a:cubicBezTo>
                    <a:pt x="1774" y="1861"/>
                    <a:pt x="1777" y="1861"/>
                    <a:pt x="1777" y="1865"/>
                  </a:cubicBezTo>
                  <a:cubicBezTo>
                    <a:pt x="1777" y="1868"/>
                    <a:pt x="1776" y="1870"/>
                    <a:pt x="1776" y="1873"/>
                  </a:cubicBezTo>
                  <a:cubicBezTo>
                    <a:pt x="1776" y="1876"/>
                    <a:pt x="1777" y="1877"/>
                    <a:pt x="1777" y="1880"/>
                  </a:cubicBezTo>
                  <a:cubicBezTo>
                    <a:pt x="1778" y="1882"/>
                    <a:pt x="1780" y="1885"/>
                    <a:pt x="1780" y="1888"/>
                  </a:cubicBezTo>
                  <a:cubicBezTo>
                    <a:pt x="1780" y="1891"/>
                    <a:pt x="1779" y="1892"/>
                    <a:pt x="1775" y="1890"/>
                  </a:cubicBezTo>
                  <a:cubicBezTo>
                    <a:pt x="1774" y="1890"/>
                    <a:pt x="1772" y="1888"/>
                    <a:pt x="1770" y="1887"/>
                  </a:cubicBezTo>
                  <a:cubicBezTo>
                    <a:pt x="1769" y="1886"/>
                    <a:pt x="1765" y="1882"/>
                    <a:pt x="1764" y="1883"/>
                  </a:cubicBezTo>
                  <a:cubicBezTo>
                    <a:pt x="1763" y="1884"/>
                    <a:pt x="1761" y="1885"/>
                    <a:pt x="1761" y="1888"/>
                  </a:cubicBezTo>
                  <a:cubicBezTo>
                    <a:pt x="1762" y="1892"/>
                    <a:pt x="1763" y="1895"/>
                    <a:pt x="1764" y="1898"/>
                  </a:cubicBezTo>
                  <a:cubicBezTo>
                    <a:pt x="1766" y="1901"/>
                    <a:pt x="1769" y="1902"/>
                    <a:pt x="1771" y="1904"/>
                  </a:cubicBezTo>
                  <a:cubicBezTo>
                    <a:pt x="1773" y="1906"/>
                    <a:pt x="1773" y="1905"/>
                    <a:pt x="1773" y="1909"/>
                  </a:cubicBezTo>
                  <a:cubicBezTo>
                    <a:pt x="1773" y="1913"/>
                    <a:pt x="1774" y="1913"/>
                    <a:pt x="1777" y="1915"/>
                  </a:cubicBezTo>
                  <a:cubicBezTo>
                    <a:pt x="1779" y="1915"/>
                    <a:pt x="1786" y="1918"/>
                    <a:pt x="1785" y="1921"/>
                  </a:cubicBezTo>
                  <a:cubicBezTo>
                    <a:pt x="1784" y="1924"/>
                    <a:pt x="1783" y="1924"/>
                    <a:pt x="1782" y="1927"/>
                  </a:cubicBezTo>
                  <a:cubicBezTo>
                    <a:pt x="1781" y="1929"/>
                    <a:pt x="1780" y="1933"/>
                    <a:pt x="1779" y="1935"/>
                  </a:cubicBezTo>
                  <a:cubicBezTo>
                    <a:pt x="1779" y="1936"/>
                    <a:pt x="1776" y="1940"/>
                    <a:pt x="1776" y="1941"/>
                  </a:cubicBezTo>
                  <a:cubicBezTo>
                    <a:pt x="1778" y="1942"/>
                    <a:pt x="1784" y="1944"/>
                    <a:pt x="1785" y="1946"/>
                  </a:cubicBezTo>
                  <a:cubicBezTo>
                    <a:pt x="1786" y="1949"/>
                    <a:pt x="1786" y="1949"/>
                    <a:pt x="1786" y="1953"/>
                  </a:cubicBezTo>
                  <a:cubicBezTo>
                    <a:pt x="1786" y="1956"/>
                    <a:pt x="1787" y="1959"/>
                    <a:pt x="1787" y="1961"/>
                  </a:cubicBezTo>
                  <a:cubicBezTo>
                    <a:pt x="1787" y="1963"/>
                    <a:pt x="1790" y="1971"/>
                    <a:pt x="1789" y="1972"/>
                  </a:cubicBezTo>
                  <a:cubicBezTo>
                    <a:pt x="1789" y="1973"/>
                    <a:pt x="1789" y="1975"/>
                    <a:pt x="1788" y="1976"/>
                  </a:cubicBezTo>
                  <a:cubicBezTo>
                    <a:pt x="1787" y="1978"/>
                    <a:pt x="1786" y="1979"/>
                    <a:pt x="1785" y="1981"/>
                  </a:cubicBezTo>
                  <a:cubicBezTo>
                    <a:pt x="1784" y="1983"/>
                    <a:pt x="1784" y="1985"/>
                    <a:pt x="1784" y="1988"/>
                  </a:cubicBezTo>
                  <a:cubicBezTo>
                    <a:pt x="1784" y="1990"/>
                    <a:pt x="1784" y="1993"/>
                    <a:pt x="1784" y="1995"/>
                  </a:cubicBezTo>
                  <a:cubicBezTo>
                    <a:pt x="1784" y="1998"/>
                    <a:pt x="1784" y="2000"/>
                    <a:pt x="1785" y="2003"/>
                  </a:cubicBezTo>
                  <a:cubicBezTo>
                    <a:pt x="1785" y="2005"/>
                    <a:pt x="1786" y="2007"/>
                    <a:pt x="1787" y="2009"/>
                  </a:cubicBezTo>
                  <a:cubicBezTo>
                    <a:pt x="1788" y="2012"/>
                    <a:pt x="1789" y="2015"/>
                    <a:pt x="1792" y="2017"/>
                  </a:cubicBezTo>
                  <a:cubicBezTo>
                    <a:pt x="1794" y="2019"/>
                    <a:pt x="1794" y="2021"/>
                    <a:pt x="1797" y="2023"/>
                  </a:cubicBezTo>
                  <a:cubicBezTo>
                    <a:pt x="1797" y="2024"/>
                    <a:pt x="1801" y="2028"/>
                    <a:pt x="1800" y="2029"/>
                  </a:cubicBezTo>
                  <a:cubicBezTo>
                    <a:pt x="1798" y="2030"/>
                    <a:pt x="1797" y="2033"/>
                    <a:pt x="1794" y="2032"/>
                  </a:cubicBezTo>
                  <a:cubicBezTo>
                    <a:pt x="1791" y="2031"/>
                    <a:pt x="1788" y="2031"/>
                    <a:pt x="1785" y="2030"/>
                  </a:cubicBezTo>
                  <a:cubicBezTo>
                    <a:pt x="1784" y="2030"/>
                    <a:pt x="1779" y="2029"/>
                    <a:pt x="1777" y="2031"/>
                  </a:cubicBezTo>
                  <a:cubicBezTo>
                    <a:pt x="1776" y="2033"/>
                    <a:pt x="1775" y="2034"/>
                    <a:pt x="1772" y="2036"/>
                  </a:cubicBezTo>
                  <a:cubicBezTo>
                    <a:pt x="1770" y="2037"/>
                    <a:pt x="1768" y="2037"/>
                    <a:pt x="1766" y="2039"/>
                  </a:cubicBezTo>
                  <a:cubicBezTo>
                    <a:pt x="1765" y="2041"/>
                    <a:pt x="1764" y="2044"/>
                    <a:pt x="1763" y="2046"/>
                  </a:cubicBezTo>
                  <a:cubicBezTo>
                    <a:pt x="1763" y="2047"/>
                    <a:pt x="1763" y="2048"/>
                    <a:pt x="1763" y="2048"/>
                  </a:cubicBezTo>
                  <a:cubicBezTo>
                    <a:pt x="1762" y="2051"/>
                    <a:pt x="1761" y="2053"/>
                    <a:pt x="1758" y="2053"/>
                  </a:cubicBezTo>
                  <a:cubicBezTo>
                    <a:pt x="1755" y="2053"/>
                    <a:pt x="1751" y="2053"/>
                    <a:pt x="1749" y="2055"/>
                  </a:cubicBezTo>
                  <a:cubicBezTo>
                    <a:pt x="1747" y="2057"/>
                    <a:pt x="1747" y="2057"/>
                    <a:pt x="1747" y="2060"/>
                  </a:cubicBezTo>
                  <a:cubicBezTo>
                    <a:pt x="1747" y="2064"/>
                    <a:pt x="1746" y="2067"/>
                    <a:pt x="1746" y="2071"/>
                  </a:cubicBezTo>
                  <a:cubicBezTo>
                    <a:pt x="1746" y="2073"/>
                    <a:pt x="1746" y="2076"/>
                    <a:pt x="1747" y="2079"/>
                  </a:cubicBezTo>
                  <a:cubicBezTo>
                    <a:pt x="1747" y="2082"/>
                    <a:pt x="1749" y="2082"/>
                    <a:pt x="1752" y="2081"/>
                  </a:cubicBezTo>
                  <a:cubicBezTo>
                    <a:pt x="1755" y="2081"/>
                    <a:pt x="1757" y="2079"/>
                    <a:pt x="1760" y="2078"/>
                  </a:cubicBezTo>
                  <a:cubicBezTo>
                    <a:pt x="1763" y="2076"/>
                    <a:pt x="1767" y="2075"/>
                    <a:pt x="1770" y="2073"/>
                  </a:cubicBezTo>
                  <a:cubicBezTo>
                    <a:pt x="1772" y="2072"/>
                    <a:pt x="1774" y="2072"/>
                    <a:pt x="1775" y="2070"/>
                  </a:cubicBezTo>
                  <a:cubicBezTo>
                    <a:pt x="1777" y="2068"/>
                    <a:pt x="1777" y="2065"/>
                    <a:pt x="1778" y="2062"/>
                  </a:cubicBezTo>
                  <a:cubicBezTo>
                    <a:pt x="1780" y="2060"/>
                    <a:pt x="1780" y="2057"/>
                    <a:pt x="1782" y="2056"/>
                  </a:cubicBezTo>
                  <a:cubicBezTo>
                    <a:pt x="1785" y="2056"/>
                    <a:pt x="1787" y="2056"/>
                    <a:pt x="1790" y="2056"/>
                  </a:cubicBezTo>
                  <a:cubicBezTo>
                    <a:pt x="1793" y="2057"/>
                    <a:pt x="1798" y="2060"/>
                    <a:pt x="1801" y="2060"/>
                  </a:cubicBezTo>
                  <a:cubicBezTo>
                    <a:pt x="1803" y="2059"/>
                    <a:pt x="1806" y="2059"/>
                    <a:pt x="1807" y="2057"/>
                  </a:cubicBezTo>
                  <a:cubicBezTo>
                    <a:pt x="1809" y="2056"/>
                    <a:pt x="1810" y="2055"/>
                    <a:pt x="1812" y="2053"/>
                  </a:cubicBezTo>
                  <a:cubicBezTo>
                    <a:pt x="1814" y="2052"/>
                    <a:pt x="1819" y="2052"/>
                    <a:pt x="1820" y="2054"/>
                  </a:cubicBezTo>
                  <a:cubicBezTo>
                    <a:pt x="1821" y="2056"/>
                    <a:pt x="1822" y="2057"/>
                    <a:pt x="1821" y="2061"/>
                  </a:cubicBezTo>
                  <a:cubicBezTo>
                    <a:pt x="1821" y="2062"/>
                    <a:pt x="1819" y="2065"/>
                    <a:pt x="1818" y="2066"/>
                  </a:cubicBezTo>
                  <a:cubicBezTo>
                    <a:pt x="1816" y="2067"/>
                    <a:pt x="1814" y="2068"/>
                    <a:pt x="1813" y="2070"/>
                  </a:cubicBezTo>
                  <a:cubicBezTo>
                    <a:pt x="1812" y="2072"/>
                    <a:pt x="1811" y="2074"/>
                    <a:pt x="1811" y="2077"/>
                  </a:cubicBezTo>
                  <a:cubicBezTo>
                    <a:pt x="1811" y="2080"/>
                    <a:pt x="1811" y="2082"/>
                    <a:pt x="1811" y="2085"/>
                  </a:cubicBezTo>
                  <a:cubicBezTo>
                    <a:pt x="1811" y="2089"/>
                    <a:pt x="1812" y="2094"/>
                    <a:pt x="1812" y="2098"/>
                  </a:cubicBezTo>
                  <a:cubicBezTo>
                    <a:pt x="1812" y="2102"/>
                    <a:pt x="1811" y="2104"/>
                    <a:pt x="1810" y="2107"/>
                  </a:cubicBezTo>
                  <a:cubicBezTo>
                    <a:pt x="1808" y="2111"/>
                    <a:pt x="1804" y="2114"/>
                    <a:pt x="1803" y="2118"/>
                  </a:cubicBezTo>
                  <a:cubicBezTo>
                    <a:pt x="1803" y="2120"/>
                    <a:pt x="1801" y="2122"/>
                    <a:pt x="1801" y="2124"/>
                  </a:cubicBezTo>
                  <a:cubicBezTo>
                    <a:pt x="1800" y="2126"/>
                    <a:pt x="1798" y="2129"/>
                    <a:pt x="1798" y="2132"/>
                  </a:cubicBezTo>
                  <a:cubicBezTo>
                    <a:pt x="1798" y="2135"/>
                    <a:pt x="1799" y="2135"/>
                    <a:pt x="1801" y="2137"/>
                  </a:cubicBezTo>
                  <a:cubicBezTo>
                    <a:pt x="1802" y="2139"/>
                    <a:pt x="1803" y="2142"/>
                    <a:pt x="1804" y="2145"/>
                  </a:cubicBezTo>
                  <a:cubicBezTo>
                    <a:pt x="1805" y="2147"/>
                    <a:pt x="1805" y="2150"/>
                    <a:pt x="1804" y="2152"/>
                  </a:cubicBezTo>
                  <a:cubicBezTo>
                    <a:pt x="1803" y="2153"/>
                    <a:pt x="1801" y="2156"/>
                    <a:pt x="1800" y="2157"/>
                  </a:cubicBezTo>
                  <a:cubicBezTo>
                    <a:pt x="1798" y="2159"/>
                    <a:pt x="1795" y="2161"/>
                    <a:pt x="1792" y="2160"/>
                  </a:cubicBezTo>
                  <a:cubicBezTo>
                    <a:pt x="1790" y="2159"/>
                    <a:pt x="1787" y="2160"/>
                    <a:pt x="1785" y="2159"/>
                  </a:cubicBezTo>
                  <a:cubicBezTo>
                    <a:pt x="1783" y="2158"/>
                    <a:pt x="1780" y="2157"/>
                    <a:pt x="1778" y="2159"/>
                  </a:cubicBezTo>
                  <a:cubicBezTo>
                    <a:pt x="1778" y="2159"/>
                    <a:pt x="1777" y="2160"/>
                    <a:pt x="1777" y="2161"/>
                  </a:cubicBezTo>
                  <a:cubicBezTo>
                    <a:pt x="1776" y="2161"/>
                    <a:pt x="1775" y="2161"/>
                    <a:pt x="1775" y="2162"/>
                  </a:cubicBezTo>
                  <a:cubicBezTo>
                    <a:pt x="1773" y="2165"/>
                    <a:pt x="1773" y="2167"/>
                    <a:pt x="1772" y="2170"/>
                  </a:cubicBezTo>
                  <a:cubicBezTo>
                    <a:pt x="1772" y="2170"/>
                    <a:pt x="1767" y="2178"/>
                    <a:pt x="1770" y="2179"/>
                  </a:cubicBezTo>
                  <a:cubicBezTo>
                    <a:pt x="1774" y="2179"/>
                    <a:pt x="1775" y="2181"/>
                    <a:pt x="1780" y="2181"/>
                  </a:cubicBezTo>
                  <a:cubicBezTo>
                    <a:pt x="1784" y="2181"/>
                    <a:pt x="1789" y="2182"/>
                    <a:pt x="1792" y="2181"/>
                  </a:cubicBezTo>
                  <a:cubicBezTo>
                    <a:pt x="1795" y="2180"/>
                    <a:pt x="1797" y="2178"/>
                    <a:pt x="1799" y="2176"/>
                  </a:cubicBezTo>
                  <a:cubicBezTo>
                    <a:pt x="1801" y="2174"/>
                    <a:pt x="1803" y="2173"/>
                    <a:pt x="1807" y="2172"/>
                  </a:cubicBezTo>
                  <a:cubicBezTo>
                    <a:pt x="1810" y="2171"/>
                    <a:pt x="1814" y="2171"/>
                    <a:pt x="1818" y="2172"/>
                  </a:cubicBezTo>
                  <a:cubicBezTo>
                    <a:pt x="1821" y="2173"/>
                    <a:pt x="1823" y="2173"/>
                    <a:pt x="1824" y="2177"/>
                  </a:cubicBezTo>
                  <a:close/>
                  <a:moveTo>
                    <a:pt x="1077" y="998"/>
                  </a:moveTo>
                  <a:cubicBezTo>
                    <a:pt x="1076" y="997"/>
                    <a:pt x="1074" y="994"/>
                    <a:pt x="1073" y="993"/>
                  </a:cubicBezTo>
                  <a:cubicBezTo>
                    <a:pt x="1071" y="992"/>
                    <a:pt x="1070" y="991"/>
                    <a:pt x="1068" y="990"/>
                  </a:cubicBezTo>
                  <a:cubicBezTo>
                    <a:pt x="1065" y="987"/>
                    <a:pt x="1063" y="987"/>
                    <a:pt x="1060" y="988"/>
                  </a:cubicBezTo>
                  <a:cubicBezTo>
                    <a:pt x="1057" y="990"/>
                    <a:pt x="1055" y="990"/>
                    <a:pt x="1053" y="989"/>
                  </a:cubicBezTo>
                  <a:cubicBezTo>
                    <a:pt x="1051" y="988"/>
                    <a:pt x="1050" y="986"/>
                    <a:pt x="1048" y="985"/>
                  </a:cubicBezTo>
                  <a:cubicBezTo>
                    <a:pt x="1046" y="984"/>
                    <a:pt x="1046" y="983"/>
                    <a:pt x="1045" y="981"/>
                  </a:cubicBezTo>
                  <a:cubicBezTo>
                    <a:pt x="1044" y="979"/>
                    <a:pt x="1040" y="977"/>
                    <a:pt x="1039" y="975"/>
                  </a:cubicBezTo>
                  <a:cubicBezTo>
                    <a:pt x="1037" y="974"/>
                    <a:pt x="1036" y="972"/>
                    <a:pt x="1034" y="970"/>
                  </a:cubicBezTo>
                  <a:cubicBezTo>
                    <a:pt x="1031" y="967"/>
                    <a:pt x="1026" y="966"/>
                    <a:pt x="1022" y="965"/>
                  </a:cubicBezTo>
                  <a:cubicBezTo>
                    <a:pt x="1020" y="964"/>
                    <a:pt x="1017" y="963"/>
                    <a:pt x="1015" y="963"/>
                  </a:cubicBezTo>
                  <a:cubicBezTo>
                    <a:pt x="1011" y="963"/>
                    <a:pt x="1008" y="965"/>
                    <a:pt x="1005" y="967"/>
                  </a:cubicBezTo>
                  <a:cubicBezTo>
                    <a:pt x="1003" y="967"/>
                    <a:pt x="1002" y="969"/>
                    <a:pt x="1001" y="970"/>
                  </a:cubicBezTo>
                  <a:cubicBezTo>
                    <a:pt x="1000" y="972"/>
                    <a:pt x="998" y="973"/>
                    <a:pt x="998" y="976"/>
                  </a:cubicBezTo>
                  <a:cubicBezTo>
                    <a:pt x="998" y="978"/>
                    <a:pt x="999" y="979"/>
                    <a:pt x="1000" y="981"/>
                  </a:cubicBezTo>
                  <a:cubicBezTo>
                    <a:pt x="1001" y="983"/>
                    <a:pt x="1004" y="986"/>
                    <a:pt x="1005" y="987"/>
                  </a:cubicBezTo>
                  <a:cubicBezTo>
                    <a:pt x="1006" y="989"/>
                    <a:pt x="1006" y="991"/>
                    <a:pt x="1008" y="994"/>
                  </a:cubicBezTo>
                  <a:cubicBezTo>
                    <a:pt x="1009" y="996"/>
                    <a:pt x="1019" y="996"/>
                    <a:pt x="1022" y="996"/>
                  </a:cubicBezTo>
                  <a:cubicBezTo>
                    <a:pt x="1024" y="996"/>
                    <a:pt x="1025" y="997"/>
                    <a:pt x="1026" y="999"/>
                  </a:cubicBezTo>
                  <a:cubicBezTo>
                    <a:pt x="1027" y="1002"/>
                    <a:pt x="1028" y="1004"/>
                    <a:pt x="1029" y="1006"/>
                  </a:cubicBezTo>
                  <a:cubicBezTo>
                    <a:pt x="1030" y="1008"/>
                    <a:pt x="1034" y="1009"/>
                    <a:pt x="1036" y="1011"/>
                  </a:cubicBezTo>
                  <a:cubicBezTo>
                    <a:pt x="1039" y="1013"/>
                    <a:pt x="1042" y="1018"/>
                    <a:pt x="1045" y="1020"/>
                  </a:cubicBezTo>
                  <a:cubicBezTo>
                    <a:pt x="1048" y="1022"/>
                    <a:pt x="1049" y="1022"/>
                    <a:pt x="1053" y="1020"/>
                  </a:cubicBezTo>
                  <a:cubicBezTo>
                    <a:pt x="1056" y="1018"/>
                    <a:pt x="1058" y="1018"/>
                    <a:pt x="1059" y="1014"/>
                  </a:cubicBezTo>
                  <a:cubicBezTo>
                    <a:pt x="1059" y="1012"/>
                    <a:pt x="1058" y="1010"/>
                    <a:pt x="1058" y="1008"/>
                  </a:cubicBezTo>
                  <a:cubicBezTo>
                    <a:pt x="1058" y="1003"/>
                    <a:pt x="1066" y="1010"/>
                    <a:pt x="1067" y="1010"/>
                  </a:cubicBezTo>
                  <a:cubicBezTo>
                    <a:pt x="1069" y="1013"/>
                    <a:pt x="1073" y="1015"/>
                    <a:pt x="1076" y="1017"/>
                  </a:cubicBezTo>
                  <a:cubicBezTo>
                    <a:pt x="1079" y="1019"/>
                    <a:pt x="1082" y="1020"/>
                    <a:pt x="1086" y="1020"/>
                  </a:cubicBezTo>
                  <a:cubicBezTo>
                    <a:pt x="1091" y="1021"/>
                    <a:pt x="1096" y="1022"/>
                    <a:pt x="1100" y="1022"/>
                  </a:cubicBezTo>
                  <a:cubicBezTo>
                    <a:pt x="1104" y="1022"/>
                    <a:pt x="1099" y="1019"/>
                    <a:pt x="1097" y="1018"/>
                  </a:cubicBezTo>
                  <a:cubicBezTo>
                    <a:pt x="1094" y="1018"/>
                    <a:pt x="1091" y="1016"/>
                    <a:pt x="1088" y="1014"/>
                  </a:cubicBezTo>
                  <a:cubicBezTo>
                    <a:pt x="1087" y="1014"/>
                    <a:pt x="1087" y="1014"/>
                    <a:pt x="1087" y="1014"/>
                  </a:cubicBezTo>
                  <a:cubicBezTo>
                    <a:pt x="1085" y="1013"/>
                    <a:pt x="1083" y="1009"/>
                    <a:pt x="1082" y="1007"/>
                  </a:cubicBezTo>
                  <a:cubicBezTo>
                    <a:pt x="1081" y="1005"/>
                    <a:pt x="1079" y="1003"/>
                    <a:pt x="1078" y="1002"/>
                  </a:cubicBezTo>
                  <a:cubicBezTo>
                    <a:pt x="1077" y="1001"/>
                    <a:pt x="1077" y="999"/>
                    <a:pt x="1077" y="998"/>
                  </a:cubicBezTo>
                  <a:close/>
                  <a:moveTo>
                    <a:pt x="1674" y="2077"/>
                  </a:moveTo>
                  <a:cubicBezTo>
                    <a:pt x="1670" y="2079"/>
                    <a:pt x="1666" y="2080"/>
                    <a:pt x="1663" y="2082"/>
                  </a:cubicBezTo>
                  <a:cubicBezTo>
                    <a:pt x="1662" y="2083"/>
                    <a:pt x="1661" y="2088"/>
                    <a:pt x="1661" y="2089"/>
                  </a:cubicBezTo>
                  <a:cubicBezTo>
                    <a:pt x="1660" y="2092"/>
                    <a:pt x="1659" y="2094"/>
                    <a:pt x="1660" y="2096"/>
                  </a:cubicBezTo>
                  <a:cubicBezTo>
                    <a:pt x="1660" y="2099"/>
                    <a:pt x="1661" y="2102"/>
                    <a:pt x="1661" y="2105"/>
                  </a:cubicBezTo>
                  <a:cubicBezTo>
                    <a:pt x="1661" y="2108"/>
                    <a:pt x="1662" y="2111"/>
                    <a:pt x="1663" y="2113"/>
                  </a:cubicBezTo>
                  <a:cubicBezTo>
                    <a:pt x="1665" y="2117"/>
                    <a:pt x="1665" y="2122"/>
                    <a:pt x="1666" y="2126"/>
                  </a:cubicBezTo>
                  <a:cubicBezTo>
                    <a:pt x="1666" y="2126"/>
                    <a:pt x="1666" y="2126"/>
                    <a:pt x="1666" y="2127"/>
                  </a:cubicBezTo>
                  <a:cubicBezTo>
                    <a:pt x="1666" y="2130"/>
                    <a:pt x="1667" y="2132"/>
                    <a:pt x="1668" y="2133"/>
                  </a:cubicBezTo>
                  <a:cubicBezTo>
                    <a:pt x="1668" y="2134"/>
                    <a:pt x="1670" y="2129"/>
                    <a:pt x="1670" y="2128"/>
                  </a:cubicBezTo>
                  <a:cubicBezTo>
                    <a:pt x="1670" y="2124"/>
                    <a:pt x="1668" y="2121"/>
                    <a:pt x="1670" y="2118"/>
                  </a:cubicBezTo>
                  <a:cubicBezTo>
                    <a:pt x="1671" y="2115"/>
                    <a:pt x="1671" y="2113"/>
                    <a:pt x="1671" y="2110"/>
                  </a:cubicBezTo>
                  <a:cubicBezTo>
                    <a:pt x="1672" y="2108"/>
                    <a:pt x="1673" y="2107"/>
                    <a:pt x="1673" y="2104"/>
                  </a:cubicBezTo>
                  <a:cubicBezTo>
                    <a:pt x="1674" y="2101"/>
                    <a:pt x="1675" y="2100"/>
                    <a:pt x="1675" y="2096"/>
                  </a:cubicBezTo>
                  <a:cubicBezTo>
                    <a:pt x="1675" y="2093"/>
                    <a:pt x="1675" y="2091"/>
                    <a:pt x="1675" y="2089"/>
                  </a:cubicBezTo>
                  <a:cubicBezTo>
                    <a:pt x="1676" y="2086"/>
                    <a:pt x="1677" y="2084"/>
                    <a:pt x="1677" y="2080"/>
                  </a:cubicBezTo>
                  <a:cubicBezTo>
                    <a:pt x="1677" y="2078"/>
                    <a:pt x="1677" y="2079"/>
                    <a:pt x="1674" y="2077"/>
                  </a:cubicBezTo>
                  <a:close/>
                  <a:moveTo>
                    <a:pt x="1010" y="116"/>
                  </a:moveTo>
                  <a:cubicBezTo>
                    <a:pt x="1012" y="110"/>
                    <a:pt x="999" y="111"/>
                    <a:pt x="993" y="108"/>
                  </a:cubicBezTo>
                  <a:cubicBezTo>
                    <a:pt x="989" y="106"/>
                    <a:pt x="986" y="101"/>
                    <a:pt x="986" y="95"/>
                  </a:cubicBezTo>
                  <a:cubicBezTo>
                    <a:pt x="986" y="88"/>
                    <a:pt x="987" y="84"/>
                    <a:pt x="990" y="80"/>
                  </a:cubicBezTo>
                  <a:cubicBezTo>
                    <a:pt x="993" y="76"/>
                    <a:pt x="993" y="71"/>
                    <a:pt x="993" y="66"/>
                  </a:cubicBezTo>
                  <a:cubicBezTo>
                    <a:pt x="993" y="60"/>
                    <a:pt x="978" y="70"/>
                    <a:pt x="976" y="71"/>
                  </a:cubicBezTo>
                  <a:cubicBezTo>
                    <a:pt x="971" y="73"/>
                    <a:pt x="967" y="75"/>
                    <a:pt x="962" y="79"/>
                  </a:cubicBezTo>
                  <a:cubicBezTo>
                    <a:pt x="958" y="82"/>
                    <a:pt x="953" y="84"/>
                    <a:pt x="949" y="88"/>
                  </a:cubicBezTo>
                  <a:cubicBezTo>
                    <a:pt x="943" y="94"/>
                    <a:pt x="956" y="97"/>
                    <a:pt x="959" y="98"/>
                  </a:cubicBezTo>
                  <a:cubicBezTo>
                    <a:pt x="963" y="99"/>
                    <a:pt x="968" y="104"/>
                    <a:pt x="969" y="110"/>
                  </a:cubicBezTo>
                  <a:cubicBezTo>
                    <a:pt x="970" y="114"/>
                    <a:pt x="969" y="122"/>
                    <a:pt x="970" y="125"/>
                  </a:cubicBezTo>
                  <a:cubicBezTo>
                    <a:pt x="972" y="134"/>
                    <a:pt x="974" y="142"/>
                    <a:pt x="976" y="149"/>
                  </a:cubicBezTo>
                  <a:cubicBezTo>
                    <a:pt x="978" y="156"/>
                    <a:pt x="975" y="154"/>
                    <a:pt x="973" y="161"/>
                  </a:cubicBezTo>
                  <a:cubicBezTo>
                    <a:pt x="972" y="164"/>
                    <a:pt x="968" y="167"/>
                    <a:pt x="968" y="174"/>
                  </a:cubicBezTo>
                  <a:cubicBezTo>
                    <a:pt x="968" y="179"/>
                    <a:pt x="968" y="183"/>
                    <a:pt x="968" y="189"/>
                  </a:cubicBezTo>
                  <a:cubicBezTo>
                    <a:pt x="968" y="193"/>
                    <a:pt x="987" y="196"/>
                    <a:pt x="988" y="197"/>
                  </a:cubicBezTo>
                  <a:cubicBezTo>
                    <a:pt x="992" y="198"/>
                    <a:pt x="988" y="205"/>
                    <a:pt x="990" y="209"/>
                  </a:cubicBezTo>
                  <a:cubicBezTo>
                    <a:pt x="992" y="212"/>
                    <a:pt x="1000" y="211"/>
                    <a:pt x="1003" y="211"/>
                  </a:cubicBezTo>
                  <a:cubicBezTo>
                    <a:pt x="1009" y="211"/>
                    <a:pt x="1004" y="202"/>
                    <a:pt x="1004" y="199"/>
                  </a:cubicBezTo>
                  <a:cubicBezTo>
                    <a:pt x="1004" y="197"/>
                    <a:pt x="998" y="191"/>
                    <a:pt x="996" y="190"/>
                  </a:cubicBezTo>
                  <a:cubicBezTo>
                    <a:pt x="992" y="186"/>
                    <a:pt x="993" y="180"/>
                    <a:pt x="993" y="174"/>
                  </a:cubicBezTo>
                  <a:cubicBezTo>
                    <a:pt x="993" y="168"/>
                    <a:pt x="997" y="165"/>
                    <a:pt x="997" y="159"/>
                  </a:cubicBezTo>
                  <a:cubicBezTo>
                    <a:pt x="997" y="156"/>
                    <a:pt x="1000" y="151"/>
                    <a:pt x="1001" y="148"/>
                  </a:cubicBezTo>
                  <a:cubicBezTo>
                    <a:pt x="1002" y="144"/>
                    <a:pt x="1009" y="142"/>
                    <a:pt x="1012" y="141"/>
                  </a:cubicBezTo>
                  <a:cubicBezTo>
                    <a:pt x="1020" y="139"/>
                    <a:pt x="1017" y="133"/>
                    <a:pt x="1016" y="128"/>
                  </a:cubicBezTo>
                  <a:cubicBezTo>
                    <a:pt x="1015" y="121"/>
                    <a:pt x="1019" y="119"/>
                    <a:pt x="1010" y="116"/>
                  </a:cubicBezTo>
                  <a:close/>
                  <a:moveTo>
                    <a:pt x="644" y="178"/>
                  </a:moveTo>
                  <a:cubicBezTo>
                    <a:pt x="644" y="173"/>
                    <a:pt x="637" y="185"/>
                    <a:pt x="636" y="190"/>
                  </a:cubicBezTo>
                  <a:cubicBezTo>
                    <a:pt x="634" y="195"/>
                    <a:pt x="634" y="200"/>
                    <a:pt x="636" y="205"/>
                  </a:cubicBezTo>
                  <a:cubicBezTo>
                    <a:pt x="637" y="212"/>
                    <a:pt x="645" y="201"/>
                    <a:pt x="646" y="199"/>
                  </a:cubicBezTo>
                  <a:cubicBezTo>
                    <a:pt x="647" y="194"/>
                    <a:pt x="651" y="190"/>
                    <a:pt x="652" y="186"/>
                  </a:cubicBezTo>
                  <a:cubicBezTo>
                    <a:pt x="652" y="184"/>
                    <a:pt x="644" y="178"/>
                    <a:pt x="644" y="178"/>
                  </a:cubicBezTo>
                  <a:close/>
                  <a:moveTo>
                    <a:pt x="1071" y="389"/>
                  </a:moveTo>
                  <a:cubicBezTo>
                    <a:pt x="1069" y="387"/>
                    <a:pt x="1056" y="387"/>
                    <a:pt x="1051" y="387"/>
                  </a:cubicBezTo>
                  <a:cubicBezTo>
                    <a:pt x="1048" y="387"/>
                    <a:pt x="1048" y="386"/>
                    <a:pt x="1045" y="388"/>
                  </a:cubicBezTo>
                  <a:cubicBezTo>
                    <a:pt x="1042" y="389"/>
                    <a:pt x="1042" y="392"/>
                    <a:pt x="1041" y="395"/>
                  </a:cubicBezTo>
                  <a:cubicBezTo>
                    <a:pt x="1040" y="398"/>
                    <a:pt x="1048" y="401"/>
                    <a:pt x="1050" y="402"/>
                  </a:cubicBezTo>
                  <a:cubicBezTo>
                    <a:pt x="1052" y="403"/>
                    <a:pt x="1053" y="406"/>
                    <a:pt x="1054" y="408"/>
                  </a:cubicBezTo>
                  <a:cubicBezTo>
                    <a:pt x="1055" y="411"/>
                    <a:pt x="1055" y="413"/>
                    <a:pt x="1057" y="415"/>
                  </a:cubicBezTo>
                  <a:cubicBezTo>
                    <a:pt x="1058" y="416"/>
                    <a:pt x="1064" y="414"/>
                    <a:pt x="1066" y="413"/>
                  </a:cubicBezTo>
                  <a:cubicBezTo>
                    <a:pt x="1069" y="413"/>
                    <a:pt x="1071" y="411"/>
                    <a:pt x="1073" y="409"/>
                  </a:cubicBezTo>
                  <a:cubicBezTo>
                    <a:pt x="1076" y="407"/>
                    <a:pt x="1075" y="404"/>
                    <a:pt x="1075" y="401"/>
                  </a:cubicBezTo>
                  <a:cubicBezTo>
                    <a:pt x="1075" y="398"/>
                    <a:pt x="1073" y="396"/>
                    <a:pt x="1073" y="393"/>
                  </a:cubicBezTo>
                  <a:cubicBezTo>
                    <a:pt x="1073" y="391"/>
                    <a:pt x="1072" y="390"/>
                    <a:pt x="1071" y="389"/>
                  </a:cubicBezTo>
                  <a:close/>
                  <a:moveTo>
                    <a:pt x="846" y="506"/>
                  </a:moveTo>
                  <a:cubicBezTo>
                    <a:pt x="845" y="503"/>
                    <a:pt x="835" y="501"/>
                    <a:pt x="832" y="506"/>
                  </a:cubicBezTo>
                  <a:cubicBezTo>
                    <a:pt x="828" y="515"/>
                    <a:pt x="836" y="519"/>
                    <a:pt x="838" y="524"/>
                  </a:cubicBezTo>
                  <a:cubicBezTo>
                    <a:pt x="839" y="530"/>
                    <a:pt x="836" y="531"/>
                    <a:pt x="831" y="533"/>
                  </a:cubicBezTo>
                  <a:cubicBezTo>
                    <a:pt x="825" y="536"/>
                    <a:pt x="822" y="538"/>
                    <a:pt x="820" y="543"/>
                  </a:cubicBezTo>
                  <a:cubicBezTo>
                    <a:pt x="819" y="549"/>
                    <a:pt x="833" y="549"/>
                    <a:pt x="836" y="549"/>
                  </a:cubicBezTo>
                  <a:cubicBezTo>
                    <a:pt x="839" y="550"/>
                    <a:pt x="847" y="547"/>
                    <a:pt x="853" y="547"/>
                  </a:cubicBezTo>
                  <a:cubicBezTo>
                    <a:pt x="859" y="547"/>
                    <a:pt x="863" y="547"/>
                    <a:pt x="867" y="545"/>
                  </a:cubicBezTo>
                  <a:cubicBezTo>
                    <a:pt x="871" y="543"/>
                    <a:pt x="869" y="536"/>
                    <a:pt x="868" y="532"/>
                  </a:cubicBezTo>
                  <a:cubicBezTo>
                    <a:pt x="866" y="526"/>
                    <a:pt x="868" y="522"/>
                    <a:pt x="865" y="517"/>
                  </a:cubicBezTo>
                  <a:cubicBezTo>
                    <a:pt x="863" y="513"/>
                    <a:pt x="857" y="511"/>
                    <a:pt x="855" y="509"/>
                  </a:cubicBezTo>
                  <a:cubicBezTo>
                    <a:pt x="852" y="506"/>
                    <a:pt x="849" y="505"/>
                    <a:pt x="846" y="506"/>
                  </a:cubicBezTo>
                  <a:close/>
                  <a:moveTo>
                    <a:pt x="784" y="480"/>
                  </a:moveTo>
                  <a:cubicBezTo>
                    <a:pt x="782" y="477"/>
                    <a:pt x="775" y="471"/>
                    <a:pt x="773" y="468"/>
                  </a:cubicBezTo>
                  <a:cubicBezTo>
                    <a:pt x="773" y="467"/>
                    <a:pt x="761" y="465"/>
                    <a:pt x="760" y="464"/>
                  </a:cubicBezTo>
                  <a:cubicBezTo>
                    <a:pt x="754" y="463"/>
                    <a:pt x="753" y="459"/>
                    <a:pt x="752" y="454"/>
                  </a:cubicBezTo>
                  <a:cubicBezTo>
                    <a:pt x="750" y="448"/>
                    <a:pt x="750" y="446"/>
                    <a:pt x="749" y="440"/>
                  </a:cubicBezTo>
                  <a:cubicBezTo>
                    <a:pt x="747" y="434"/>
                    <a:pt x="741" y="439"/>
                    <a:pt x="741" y="444"/>
                  </a:cubicBezTo>
                  <a:cubicBezTo>
                    <a:pt x="741" y="446"/>
                    <a:pt x="735" y="455"/>
                    <a:pt x="733" y="456"/>
                  </a:cubicBezTo>
                  <a:cubicBezTo>
                    <a:pt x="731" y="459"/>
                    <a:pt x="728" y="461"/>
                    <a:pt x="727" y="465"/>
                  </a:cubicBezTo>
                  <a:cubicBezTo>
                    <a:pt x="726" y="471"/>
                    <a:pt x="726" y="475"/>
                    <a:pt x="726" y="481"/>
                  </a:cubicBezTo>
                  <a:cubicBezTo>
                    <a:pt x="726" y="486"/>
                    <a:pt x="726" y="491"/>
                    <a:pt x="728" y="496"/>
                  </a:cubicBezTo>
                  <a:cubicBezTo>
                    <a:pt x="731" y="500"/>
                    <a:pt x="731" y="504"/>
                    <a:pt x="729" y="508"/>
                  </a:cubicBezTo>
                  <a:cubicBezTo>
                    <a:pt x="728" y="515"/>
                    <a:pt x="730" y="519"/>
                    <a:pt x="735" y="522"/>
                  </a:cubicBezTo>
                  <a:cubicBezTo>
                    <a:pt x="738" y="525"/>
                    <a:pt x="745" y="525"/>
                    <a:pt x="750" y="525"/>
                  </a:cubicBezTo>
                  <a:cubicBezTo>
                    <a:pt x="757" y="525"/>
                    <a:pt x="759" y="523"/>
                    <a:pt x="765" y="529"/>
                  </a:cubicBezTo>
                  <a:cubicBezTo>
                    <a:pt x="769" y="533"/>
                    <a:pt x="772" y="521"/>
                    <a:pt x="772" y="520"/>
                  </a:cubicBezTo>
                  <a:cubicBezTo>
                    <a:pt x="773" y="517"/>
                    <a:pt x="782" y="516"/>
                    <a:pt x="785" y="515"/>
                  </a:cubicBezTo>
                  <a:cubicBezTo>
                    <a:pt x="791" y="514"/>
                    <a:pt x="792" y="510"/>
                    <a:pt x="792" y="504"/>
                  </a:cubicBezTo>
                  <a:cubicBezTo>
                    <a:pt x="792" y="498"/>
                    <a:pt x="789" y="495"/>
                    <a:pt x="788" y="491"/>
                  </a:cubicBezTo>
                  <a:cubicBezTo>
                    <a:pt x="786" y="484"/>
                    <a:pt x="780" y="492"/>
                    <a:pt x="784" y="480"/>
                  </a:cubicBezTo>
                  <a:close/>
                  <a:moveTo>
                    <a:pt x="340" y="542"/>
                  </a:moveTo>
                  <a:cubicBezTo>
                    <a:pt x="340" y="542"/>
                    <a:pt x="333" y="545"/>
                    <a:pt x="333" y="548"/>
                  </a:cubicBezTo>
                  <a:cubicBezTo>
                    <a:pt x="333" y="551"/>
                    <a:pt x="335" y="552"/>
                    <a:pt x="338" y="554"/>
                  </a:cubicBezTo>
                  <a:cubicBezTo>
                    <a:pt x="339" y="555"/>
                    <a:pt x="338" y="558"/>
                    <a:pt x="339" y="559"/>
                  </a:cubicBezTo>
                  <a:cubicBezTo>
                    <a:pt x="341" y="561"/>
                    <a:pt x="345" y="556"/>
                    <a:pt x="345" y="554"/>
                  </a:cubicBezTo>
                  <a:cubicBezTo>
                    <a:pt x="345" y="553"/>
                    <a:pt x="341" y="549"/>
                    <a:pt x="340" y="548"/>
                  </a:cubicBezTo>
                  <a:cubicBezTo>
                    <a:pt x="339" y="546"/>
                    <a:pt x="339" y="544"/>
                    <a:pt x="340" y="542"/>
                  </a:cubicBezTo>
                  <a:close/>
                  <a:moveTo>
                    <a:pt x="379" y="472"/>
                  </a:moveTo>
                  <a:cubicBezTo>
                    <a:pt x="378" y="470"/>
                    <a:pt x="376" y="478"/>
                    <a:pt x="377" y="481"/>
                  </a:cubicBezTo>
                  <a:cubicBezTo>
                    <a:pt x="379" y="484"/>
                    <a:pt x="379" y="485"/>
                    <a:pt x="380" y="488"/>
                  </a:cubicBezTo>
                  <a:cubicBezTo>
                    <a:pt x="381" y="490"/>
                    <a:pt x="382" y="483"/>
                    <a:pt x="383" y="481"/>
                  </a:cubicBezTo>
                  <a:cubicBezTo>
                    <a:pt x="383" y="480"/>
                    <a:pt x="381" y="475"/>
                    <a:pt x="381" y="474"/>
                  </a:cubicBezTo>
                  <a:cubicBezTo>
                    <a:pt x="381" y="473"/>
                    <a:pt x="380" y="472"/>
                    <a:pt x="379" y="472"/>
                  </a:cubicBezTo>
                  <a:close/>
                  <a:moveTo>
                    <a:pt x="79" y="806"/>
                  </a:moveTo>
                  <a:cubicBezTo>
                    <a:pt x="76" y="806"/>
                    <a:pt x="73" y="807"/>
                    <a:pt x="72" y="811"/>
                  </a:cubicBezTo>
                  <a:cubicBezTo>
                    <a:pt x="72" y="812"/>
                    <a:pt x="66" y="807"/>
                    <a:pt x="66" y="806"/>
                  </a:cubicBezTo>
                  <a:cubicBezTo>
                    <a:pt x="63" y="803"/>
                    <a:pt x="62" y="802"/>
                    <a:pt x="58" y="801"/>
                  </a:cubicBezTo>
                  <a:cubicBezTo>
                    <a:pt x="54" y="801"/>
                    <a:pt x="52" y="799"/>
                    <a:pt x="49" y="799"/>
                  </a:cubicBezTo>
                  <a:cubicBezTo>
                    <a:pt x="44" y="799"/>
                    <a:pt x="43" y="800"/>
                    <a:pt x="41" y="801"/>
                  </a:cubicBezTo>
                  <a:cubicBezTo>
                    <a:pt x="38" y="803"/>
                    <a:pt x="35" y="803"/>
                    <a:pt x="31" y="803"/>
                  </a:cubicBezTo>
                  <a:cubicBezTo>
                    <a:pt x="27" y="803"/>
                    <a:pt x="23" y="805"/>
                    <a:pt x="18" y="804"/>
                  </a:cubicBezTo>
                  <a:cubicBezTo>
                    <a:pt x="15" y="803"/>
                    <a:pt x="11" y="802"/>
                    <a:pt x="8" y="802"/>
                  </a:cubicBezTo>
                  <a:cubicBezTo>
                    <a:pt x="4" y="802"/>
                    <a:pt x="2" y="803"/>
                    <a:pt x="2" y="806"/>
                  </a:cubicBezTo>
                  <a:cubicBezTo>
                    <a:pt x="1" y="808"/>
                    <a:pt x="0" y="809"/>
                    <a:pt x="1" y="812"/>
                  </a:cubicBezTo>
                  <a:cubicBezTo>
                    <a:pt x="1" y="815"/>
                    <a:pt x="7" y="815"/>
                    <a:pt x="9" y="816"/>
                  </a:cubicBezTo>
                  <a:cubicBezTo>
                    <a:pt x="13" y="818"/>
                    <a:pt x="18" y="817"/>
                    <a:pt x="22" y="819"/>
                  </a:cubicBezTo>
                  <a:cubicBezTo>
                    <a:pt x="25" y="820"/>
                    <a:pt x="31" y="820"/>
                    <a:pt x="34" y="820"/>
                  </a:cubicBezTo>
                  <a:cubicBezTo>
                    <a:pt x="40" y="820"/>
                    <a:pt x="46" y="820"/>
                    <a:pt x="51" y="822"/>
                  </a:cubicBezTo>
                  <a:cubicBezTo>
                    <a:pt x="54" y="823"/>
                    <a:pt x="58" y="823"/>
                    <a:pt x="61" y="823"/>
                  </a:cubicBezTo>
                  <a:cubicBezTo>
                    <a:pt x="65" y="823"/>
                    <a:pt x="75" y="826"/>
                    <a:pt x="78" y="828"/>
                  </a:cubicBezTo>
                  <a:cubicBezTo>
                    <a:pt x="81" y="830"/>
                    <a:pt x="84" y="831"/>
                    <a:pt x="87" y="834"/>
                  </a:cubicBezTo>
                  <a:cubicBezTo>
                    <a:pt x="90" y="836"/>
                    <a:pt x="90" y="838"/>
                    <a:pt x="95" y="836"/>
                  </a:cubicBezTo>
                  <a:cubicBezTo>
                    <a:pt x="97" y="835"/>
                    <a:pt x="97" y="833"/>
                    <a:pt x="99" y="831"/>
                  </a:cubicBezTo>
                  <a:cubicBezTo>
                    <a:pt x="102" y="828"/>
                    <a:pt x="99" y="826"/>
                    <a:pt x="98" y="822"/>
                  </a:cubicBezTo>
                  <a:cubicBezTo>
                    <a:pt x="96" y="819"/>
                    <a:pt x="95" y="815"/>
                    <a:pt x="94" y="813"/>
                  </a:cubicBezTo>
                  <a:cubicBezTo>
                    <a:pt x="93" y="811"/>
                    <a:pt x="87" y="809"/>
                    <a:pt x="85" y="807"/>
                  </a:cubicBezTo>
                  <a:cubicBezTo>
                    <a:pt x="82" y="804"/>
                    <a:pt x="80" y="804"/>
                    <a:pt x="79" y="806"/>
                  </a:cubicBezTo>
                  <a:close/>
                  <a:moveTo>
                    <a:pt x="162" y="843"/>
                  </a:moveTo>
                  <a:cubicBezTo>
                    <a:pt x="160" y="839"/>
                    <a:pt x="156" y="848"/>
                    <a:pt x="156" y="850"/>
                  </a:cubicBezTo>
                  <a:cubicBezTo>
                    <a:pt x="156" y="853"/>
                    <a:pt x="157" y="855"/>
                    <a:pt x="158" y="857"/>
                  </a:cubicBezTo>
                  <a:cubicBezTo>
                    <a:pt x="159" y="859"/>
                    <a:pt x="159" y="862"/>
                    <a:pt x="159" y="864"/>
                  </a:cubicBezTo>
                  <a:cubicBezTo>
                    <a:pt x="159" y="866"/>
                    <a:pt x="150" y="863"/>
                    <a:pt x="149" y="862"/>
                  </a:cubicBezTo>
                  <a:cubicBezTo>
                    <a:pt x="147" y="862"/>
                    <a:pt x="151" y="857"/>
                    <a:pt x="145" y="857"/>
                  </a:cubicBezTo>
                  <a:cubicBezTo>
                    <a:pt x="143" y="857"/>
                    <a:pt x="140" y="859"/>
                    <a:pt x="137" y="859"/>
                  </a:cubicBezTo>
                  <a:cubicBezTo>
                    <a:pt x="135" y="859"/>
                    <a:pt x="129" y="862"/>
                    <a:pt x="127" y="863"/>
                  </a:cubicBezTo>
                  <a:cubicBezTo>
                    <a:pt x="124" y="864"/>
                    <a:pt x="122" y="863"/>
                    <a:pt x="120" y="862"/>
                  </a:cubicBezTo>
                  <a:cubicBezTo>
                    <a:pt x="118" y="861"/>
                    <a:pt x="116" y="858"/>
                    <a:pt x="112" y="857"/>
                  </a:cubicBezTo>
                  <a:cubicBezTo>
                    <a:pt x="111" y="856"/>
                    <a:pt x="111" y="856"/>
                    <a:pt x="111" y="856"/>
                  </a:cubicBezTo>
                  <a:cubicBezTo>
                    <a:pt x="107" y="854"/>
                    <a:pt x="103" y="854"/>
                    <a:pt x="101" y="852"/>
                  </a:cubicBezTo>
                  <a:cubicBezTo>
                    <a:pt x="99" y="850"/>
                    <a:pt x="97" y="848"/>
                    <a:pt x="95" y="847"/>
                  </a:cubicBezTo>
                  <a:cubicBezTo>
                    <a:pt x="92" y="844"/>
                    <a:pt x="93" y="845"/>
                    <a:pt x="92" y="849"/>
                  </a:cubicBezTo>
                  <a:cubicBezTo>
                    <a:pt x="91" y="852"/>
                    <a:pt x="92" y="855"/>
                    <a:pt x="95" y="856"/>
                  </a:cubicBezTo>
                  <a:cubicBezTo>
                    <a:pt x="97" y="857"/>
                    <a:pt x="99" y="860"/>
                    <a:pt x="101" y="862"/>
                  </a:cubicBezTo>
                  <a:cubicBezTo>
                    <a:pt x="103" y="865"/>
                    <a:pt x="107" y="866"/>
                    <a:pt x="109" y="868"/>
                  </a:cubicBezTo>
                  <a:cubicBezTo>
                    <a:pt x="110" y="870"/>
                    <a:pt x="111" y="871"/>
                    <a:pt x="112" y="874"/>
                  </a:cubicBezTo>
                  <a:cubicBezTo>
                    <a:pt x="112" y="877"/>
                    <a:pt x="116" y="877"/>
                    <a:pt x="118" y="877"/>
                  </a:cubicBezTo>
                  <a:cubicBezTo>
                    <a:pt x="119" y="877"/>
                    <a:pt x="119" y="877"/>
                    <a:pt x="119" y="877"/>
                  </a:cubicBezTo>
                  <a:cubicBezTo>
                    <a:pt x="122" y="877"/>
                    <a:pt x="125" y="880"/>
                    <a:pt x="127" y="881"/>
                  </a:cubicBezTo>
                  <a:cubicBezTo>
                    <a:pt x="130" y="882"/>
                    <a:pt x="130" y="885"/>
                    <a:pt x="132" y="885"/>
                  </a:cubicBezTo>
                  <a:cubicBezTo>
                    <a:pt x="136" y="886"/>
                    <a:pt x="138" y="887"/>
                    <a:pt x="142" y="890"/>
                  </a:cubicBezTo>
                  <a:cubicBezTo>
                    <a:pt x="144" y="892"/>
                    <a:pt x="147" y="893"/>
                    <a:pt x="151" y="894"/>
                  </a:cubicBezTo>
                  <a:cubicBezTo>
                    <a:pt x="153" y="895"/>
                    <a:pt x="154" y="896"/>
                    <a:pt x="157" y="896"/>
                  </a:cubicBezTo>
                  <a:cubicBezTo>
                    <a:pt x="159" y="896"/>
                    <a:pt x="161" y="893"/>
                    <a:pt x="163" y="891"/>
                  </a:cubicBezTo>
                  <a:cubicBezTo>
                    <a:pt x="164" y="889"/>
                    <a:pt x="165" y="888"/>
                    <a:pt x="165" y="885"/>
                  </a:cubicBezTo>
                  <a:cubicBezTo>
                    <a:pt x="166" y="882"/>
                    <a:pt x="172" y="883"/>
                    <a:pt x="174" y="883"/>
                  </a:cubicBezTo>
                  <a:cubicBezTo>
                    <a:pt x="178" y="883"/>
                    <a:pt x="181" y="883"/>
                    <a:pt x="184" y="883"/>
                  </a:cubicBezTo>
                  <a:cubicBezTo>
                    <a:pt x="189" y="882"/>
                    <a:pt x="191" y="883"/>
                    <a:pt x="190" y="878"/>
                  </a:cubicBezTo>
                  <a:cubicBezTo>
                    <a:pt x="189" y="874"/>
                    <a:pt x="188" y="870"/>
                    <a:pt x="188" y="866"/>
                  </a:cubicBezTo>
                  <a:cubicBezTo>
                    <a:pt x="188" y="863"/>
                    <a:pt x="187" y="863"/>
                    <a:pt x="185" y="861"/>
                  </a:cubicBezTo>
                  <a:cubicBezTo>
                    <a:pt x="182" y="858"/>
                    <a:pt x="179" y="858"/>
                    <a:pt x="176" y="855"/>
                  </a:cubicBezTo>
                  <a:cubicBezTo>
                    <a:pt x="175" y="852"/>
                    <a:pt x="173" y="850"/>
                    <a:pt x="171" y="848"/>
                  </a:cubicBezTo>
                  <a:cubicBezTo>
                    <a:pt x="170" y="846"/>
                    <a:pt x="168" y="844"/>
                    <a:pt x="166" y="844"/>
                  </a:cubicBezTo>
                  <a:cubicBezTo>
                    <a:pt x="164" y="844"/>
                    <a:pt x="164" y="844"/>
                    <a:pt x="162" y="843"/>
                  </a:cubicBezTo>
                  <a:close/>
                  <a:moveTo>
                    <a:pt x="229" y="875"/>
                  </a:moveTo>
                  <a:cubicBezTo>
                    <a:pt x="232" y="875"/>
                    <a:pt x="224" y="875"/>
                    <a:pt x="222" y="877"/>
                  </a:cubicBezTo>
                  <a:cubicBezTo>
                    <a:pt x="219" y="879"/>
                    <a:pt x="219" y="880"/>
                    <a:pt x="216" y="882"/>
                  </a:cubicBezTo>
                  <a:cubicBezTo>
                    <a:pt x="213" y="884"/>
                    <a:pt x="211" y="884"/>
                    <a:pt x="211" y="888"/>
                  </a:cubicBezTo>
                  <a:cubicBezTo>
                    <a:pt x="211" y="891"/>
                    <a:pt x="211" y="893"/>
                    <a:pt x="212" y="896"/>
                  </a:cubicBezTo>
                  <a:cubicBezTo>
                    <a:pt x="212" y="898"/>
                    <a:pt x="216" y="899"/>
                    <a:pt x="218" y="900"/>
                  </a:cubicBezTo>
                  <a:cubicBezTo>
                    <a:pt x="222" y="902"/>
                    <a:pt x="224" y="900"/>
                    <a:pt x="227" y="899"/>
                  </a:cubicBezTo>
                  <a:cubicBezTo>
                    <a:pt x="229" y="898"/>
                    <a:pt x="229" y="892"/>
                    <a:pt x="229" y="890"/>
                  </a:cubicBezTo>
                  <a:cubicBezTo>
                    <a:pt x="230" y="887"/>
                    <a:pt x="230" y="886"/>
                    <a:pt x="230" y="884"/>
                  </a:cubicBezTo>
                  <a:cubicBezTo>
                    <a:pt x="231" y="881"/>
                    <a:pt x="232" y="881"/>
                    <a:pt x="231" y="879"/>
                  </a:cubicBezTo>
                  <a:cubicBezTo>
                    <a:pt x="230" y="876"/>
                    <a:pt x="232" y="878"/>
                    <a:pt x="229" y="875"/>
                  </a:cubicBezTo>
                  <a:close/>
                  <a:moveTo>
                    <a:pt x="378" y="938"/>
                  </a:moveTo>
                  <a:cubicBezTo>
                    <a:pt x="377" y="935"/>
                    <a:pt x="383" y="944"/>
                    <a:pt x="380" y="949"/>
                  </a:cubicBezTo>
                  <a:cubicBezTo>
                    <a:pt x="378" y="952"/>
                    <a:pt x="376" y="953"/>
                    <a:pt x="373" y="954"/>
                  </a:cubicBezTo>
                  <a:cubicBezTo>
                    <a:pt x="369" y="957"/>
                    <a:pt x="367" y="956"/>
                    <a:pt x="364" y="961"/>
                  </a:cubicBezTo>
                  <a:cubicBezTo>
                    <a:pt x="364" y="962"/>
                    <a:pt x="364" y="962"/>
                    <a:pt x="363" y="963"/>
                  </a:cubicBezTo>
                  <a:cubicBezTo>
                    <a:pt x="362" y="965"/>
                    <a:pt x="363" y="968"/>
                    <a:pt x="363" y="971"/>
                  </a:cubicBezTo>
                  <a:cubicBezTo>
                    <a:pt x="363" y="973"/>
                    <a:pt x="366" y="974"/>
                    <a:pt x="367" y="976"/>
                  </a:cubicBezTo>
                  <a:cubicBezTo>
                    <a:pt x="369" y="977"/>
                    <a:pt x="368" y="982"/>
                    <a:pt x="367" y="984"/>
                  </a:cubicBezTo>
                  <a:cubicBezTo>
                    <a:pt x="365" y="987"/>
                    <a:pt x="362" y="984"/>
                    <a:pt x="361" y="982"/>
                  </a:cubicBezTo>
                  <a:cubicBezTo>
                    <a:pt x="360" y="981"/>
                    <a:pt x="360" y="979"/>
                    <a:pt x="358" y="978"/>
                  </a:cubicBezTo>
                  <a:cubicBezTo>
                    <a:pt x="354" y="977"/>
                    <a:pt x="351" y="976"/>
                    <a:pt x="347" y="976"/>
                  </a:cubicBezTo>
                  <a:cubicBezTo>
                    <a:pt x="344" y="976"/>
                    <a:pt x="340" y="971"/>
                    <a:pt x="338" y="969"/>
                  </a:cubicBezTo>
                  <a:cubicBezTo>
                    <a:pt x="335" y="967"/>
                    <a:pt x="333" y="964"/>
                    <a:pt x="332" y="961"/>
                  </a:cubicBezTo>
                  <a:cubicBezTo>
                    <a:pt x="331" y="958"/>
                    <a:pt x="329" y="955"/>
                    <a:pt x="327" y="952"/>
                  </a:cubicBezTo>
                  <a:cubicBezTo>
                    <a:pt x="326" y="950"/>
                    <a:pt x="325" y="949"/>
                    <a:pt x="323" y="948"/>
                  </a:cubicBezTo>
                  <a:cubicBezTo>
                    <a:pt x="317" y="945"/>
                    <a:pt x="311" y="946"/>
                    <a:pt x="305" y="946"/>
                  </a:cubicBezTo>
                  <a:cubicBezTo>
                    <a:pt x="300" y="946"/>
                    <a:pt x="296" y="945"/>
                    <a:pt x="292" y="945"/>
                  </a:cubicBezTo>
                  <a:cubicBezTo>
                    <a:pt x="290" y="945"/>
                    <a:pt x="285" y="942"/>
                    <a:pt x="284" y="941"/>
                  </a:cubicBezTo>
                  <a:cubicBezTo>
                    <a:pt x="283" y="939"/>
                    <a:pt x="287" y="935"/>
                    <a:pt x="288" y="935"/>
                  </a:cubicBezTo>
                  <a:cubicBezTo>
                    <a:pt x="289" y="933"/>
                    <a:pt x="290" y="931"/>
                    <a:pt x="290" y="928"/>
                  </a:cubicBezTo>
                  <a:cubicBezTo>
                    <a:pt x="290" y="925"/>
                    <a:pt x="291" y="924"/>
                    <a:pt x="291" y="921"/>
                  </a:cubicBezTo>
                  <a:cubicBezTo>
                    <a:pt x="291" y="918"/>
                    <a:pt x="293" y="915"/>
                    <a:pt x="294" y="914"/>
                  </a:cubicBezTo>
                  <a:cubicBezTo>
                    <a:pt x="295" y="913"/>
                    <a:pt x="298" y="911"/>
                    <a:pt x="300" y="910"/>
                  </a:cubicBezTo>
                  <a:cubicBezTo>
                    <a:pt x="305" y="909"/>
                    <a:pt x="311" y="909"/>
                    <a:pt x="316" y="909"/>
                  </a:cubicBezTo>
                  <a:cubicBezTo>
                    <a:pt x="320" y="909"/>
                    <a:pt x="323" y="911"/>
                    <a:pt x="326" y="910"/>
                  </a:cubicBezTo>
                  <a:cubicBezTo>
                    <a:pt x="330" y="910"/>
                    <a:pt x="332" y="910"/>
                    <a:pt x="335" y="908"/>
                  </a:cubicBezTo>
                  <a:cubicBezTo>
                    <a:pt x="338" y="907"/>
                    <a:pt x="341" y="908"/>
                    <a:pt x="345" y="909"/>
                  </a:cubicBezTo>
                  <a:cubicBezTo>
                    <a:pt x="348" y="910"/>
                    <a:pt x="349" y="912"/>
                    <a:pt x="350" y="915"/>
                  </a:cubicBezTo>
                  <a:cubicBezTo>
                    <a:pt x="351" y="918"/>
                    <a:pt x="351" y="921"/>
                    <a:pt x="352" y="924"/>
                  </a:cubicBezTo>
                  <a:cubicBezTo>
                    <a:pt x="352" y="926"/>
                    <a:pt x="358" y="929"/>
                    <a:pt x="360" y="932"/>
                  </a:cubicBezTo>
                  <a:cubicBezTo>
                    <a:pt x="362" y="934"/>
                    <a:pt x="368" y="936"/>
                    <a:pt x="370" y="936"/>
                  </a:cubicBezTo>
                  <a:cubicBezTo>
                    <a:pt x="373" y="936"/>
                    <a:pt x="375" y="936"/>
                    <a:pt x="378" y="938"/>
                  </a:cubicBezTo>
                  <a:close/>
                  <a:moveTo>
                    <a:pt x="360" y="1024"/>
                  </a:moveTo>
                  <a:cubicBezTo>
                    <a:pt x="359" y="1021"/>
                    <a:pt x="352" y="1025"/>
                    <a:pt x="352" y="1029"/>
                  </a:cubicBezTo>
                  <a:cubicBezTo>
                    <a:pt x="352" y="1031"/>
                    <a:pt x="359" y="1035"/>
                    <a:pt x="360" y="1036"/>
                  </a:cubicBezTo>
                  <a:cubicBezTo>
                    <a:pt x="363" y="1040"/>
                    <a:pt x="366" y="1033"/>
                    <a:pt x="365" y="1031"/>
                  </a:cubicBezTo>
                  <a:cubicBezTo>
                    <a:pt x="365" y="1028"/>
                    <a:pt x="360" y="1032"/>
                    <a:pt x="360" y="1024"/>
                  </a:cubicBezTo>
                  <a:close/>
                  <a:moveTo>
                    <a:pt x="505" y="1053"/>
                  </a:moveTo>
                  <a:cubicBezTo>
                    <a:pt x="505" y="1049"/>
                    <a:pt x="495" y="1053"/>
                    <a:pt x="493" y="1055"/>
                  </a:cubicBezTo>
                  <a:cubicBezTo>
                    <a:pt x="492" y="1056"/>
                    <a:pt x="490" y="1064"/>
                    <a:pt x="490" y="1066"/>
                  </a:cubicBezTo>
                  <a:cubicBezTo>
                    <a:pt x="489" y="1069"/>
                    <a:pt x="492" y="1070"/>
                    <a:pt x="495" y="1072"/>
                  </a:cubicBezTo>
                  <a:cubicBezTo>
                    <a:pt x="498" y="1076"/>
                    <a:pt x="487" y="1080"/>
                    <a:pt x="498" y="1078"/>
                  </a:cubicBezTo>
                  <a:cubicBezTo>
                    <a:pt x="499" y="1078"/>
                    <a:pt x="501" y="1077"/>
                    <a:pt x="502" y="1077"/>
                  </a:cubicBezTo>
                  <a:cubicBezTo>
                    <a:pt x="506" y="1076"/>
                    <a:pt x="507" y="1075"/>
                    <a:pt x="508" y="1071"/>
                  </a:cubicBezTo>
                  <a:cubicBezTo>
                    <a:pt x="509" y="1067"/>
                    <a:pt x="509" y="1063"/>
                    <a:pt x="508" y="1061"/>
                  </a:cubicBezTo>
                  <a:cubicBezTo>
                    <a:pt x="506" y="1058"/>
                    <a:pt x="506" y="1055"/>
                    <a:pt x="505" y="1053"/>
                  </a:cubicBezTo>
                  <a:close/>
                  <a:moveTo>
                    <a:pt x="657" y="1086"/>
                  </a:moveTo>
                  <a:cubicBezTo>
                    <a:pt x="658" y="1089"/>
                    <a:pt x="652" y="1092"/>
                    <a:pt x="650" y="1095"/>
                  </a:cubicBezTo>
                  <a:cubicBezTo>
                    <a:pt x="648" y="1100"/>
                    <a:pt x="650" y="1102"/>
                    <a:pt x="644" y="1105"/>
                  </a:cubicBezTo>
                  <a:cubicBezTo>
                    <a:pt x="639" y="1108"/>
                    <a:pt x="633" y="1106"/>
                    <a:pt x="632" y="1111"/>
                  </a:cubicBezTo>
                  <a:cubicBezTo>
                    <a:pt x="631" y="1114"/>
                    <a:pt x="642" y="1111"/>
                    <a:pt x="643" y="1111"/>
                  </a:cubicBezTo>
                  <a:cubicBezTo>
                    <a:pt x="647" y="1110"/>
                    <a:pt x="648" y="1106"/>
                    <a:pt x="651" y="1105"/>
                  </a:cubicBezTo>
                  <a:cubicBezTo>
                    <a:pt x="655" y="1104"/>
                    <a:pt x="656" y="1101"/>
                    <a:pt x="658" y="1100"/>
                  </a:cubicBezTo>
                  <a:cubicBezTo>
                    <a:pt x="662" y="1098"/>
                    <a:pt x="662" y="1095"/>
                    <a:pt x="661" y="1092"/>
                  </a:cubicBezTo>
                  <a:cubicBezTo>
                    <a:pt x="660" y="1087"/>
                    <a:pt x="664" y="1086"/>
                    <a:pt x="657" y="1086"/>
                  </a:cubicBezTo>
                  <a:close/>
                  <a:moveTo>
                    <a:pt x="823" y="1239"/>
                  </a:moveTo>
                  <a:cubicBezTo>
                    <a:pt x="823" y="1237"/>
                    <a:pt x="819" y="1241"/>
                    <a:pt x="818" y="1243"/>
                  </a:cubicBezTo>
                  <a:cubicBezTo>
                    <a:pt x="817" y="1245"/>
                    <a:pt x="813" y="1244"/>
                    <a:pt x="811" y="1244"/>
                  </a:cubicBezTo>
                  <a:cubicBezTo>
                    <a:pt x="809" y="1244"/>
                    <a:pt x="802" y="1243"/>
                    <a:pt x="801" y="1242"/>
                  </a:cubicBezTo>
                  <a:cubicBezTo>
                    <a:pt x="798" y="1241"/>
                    <a:pt x="803" y="1238"/>
                    <a:pt x="804" y="1238"/>
                  </a:cubicBezTo>
                  <a:cubicBezTo>
                    <a:pt x="805" y="1238"/>
                    <a:pt x="807" y="1238"/>
                    <a:pt x="809" y="1237"/>
                  </a:cubicBezTo>
                  <a:cubicBezTo>
                    <a:pt x="809" y="1237"/>
                    <a:pt x="811" y="1234"/>
                    <a:pt x="811" y="1233"/>
                  </a:cubicBezTo>
                  <a:cubicBezTo>
                    <a:pt x="813" y="1232"/>
                    <a:pt x="814" y="1232"/>
                    <a:pt x="816" y="1232"/>
                  </a:cubicBezTo>
                  <a:cubicBezTo>
                    <a:pt x="819" y="1232"/>
                    <a:pt x="820" y="1232"/>
                    <a:pt x="820" y="1234"/>
                  </a:cubicBezTo>
                  <a:cubicBezTo>
                    <a:pt x="821" y="1236"/>
                    <a:pt x="823" y="1235"/>
                    <a:pt x="823" y="1239"/>
                  </a:cubicBezTo>
                  <a:close/>
                  <a:moveTo>
                    <a:pt x="839" y="1242"/>
                  </a:moveTo>
                  <a:cubicBezTo>
                    <a:pt x="838" y="1242"/>
                    <a:pt x="834" y="1242"/>
                    <a:pt x="832" y="1242"/>
                  </a:cubicBezTo>
                  <a:cubicBezTo>
                    <a:pt x="830" y="1243"/>
                    <a:pt x="830" y="1245"/>
                    <a:pt x="830" y="1247"/>
                  </a:cubicBezTo>
                  <a:cubicBezTo>
                    <a:pt x="831" y="1250"/>
                    <a:pt x="828" y="1250"/>
                    <a:pt x="830" y="1253"/>
                  </a:cubicBezTo>
                  <a:cubicBezTo>
                    <a:pt x="832" y="1255"/>
                    <a:pt x="829" y="1255"/>
                    <a:pt x="830" y="1257"/>
                  </a:cubicBezTo>
                  <a:cubicBezTo>
                    <a:pt x="832" y="1259"/>
                    <a:pt x="835" y="1256"/>
                    <a:pt x="836" y="1255"/>
                  </a:cubicBezTo>
                  <a:cubicBezTo>
                    <a:pt x="837" y="1253"/>
                    <a:pt x="835" y="1253"/>
                    <a:pt x="838" y="1252"/>
                  </a:cubicBezTo>
                  <a:cubicBezTo>
                    <a:pt x="840" y="1251"/>
                    <a:pt x="840" y="1250"/>
                    <a:pt x="841" y="1249"/>
                  </a:cubicBezTo>
                  <a:cubicBezTo>
                    <a:pt x="842" y="1247"/>
                    <a:pt x="840" y="1244"/>
                    <a:pt x="839" y="1242"/>
                  </a:cubicBezTo>
                  <a:close/>
                  <a:moveTo>
                    <a:pt x="947" y="1163"/>
                  </a:moveTo>
                  <a:cubicBezTo>
                    <a:pt x="946" y="1164"/>
                    <a:pt x="942" y="1165"/>
                    <a:pt x="940" y="1166"/>
                  </a:cubicBezTo>
                  <a:cubicBezTo>
                    <a:pt x="939" y="1166"/>
                    <a:pt x="939" y="1170"/>
                    <a:pt x="939" y="1171"/>
                  </a:cubicBezTo>
                  <a:cubicBezTo>
                    <a:pt x="939" y="1174"/>
                    <a:pt x="937" y="1176"/>
                    <a:pt x="937" y="1179"/>
                  </a:cubicBezTo>
                  <a:cubicBezTo>
                    <a:pt x="936" y="1181"/>
                    <a:pt x="935" y="1181"/>
                    <a:pt x="935" y="1184"/>
                  </a:cubicBezTo>
                  <a:cubicBezTo>
                    <a:pt x="935" y="1188"/>
                    <a:pt x="932" y="1189"/>
                    <a:pt x="929" y="1190"/>
                  </a:cubicBezTo>
                  <a:cubicBezTo>
                    <a:pt x="926" y="1192"/>
                    <a:pt x="924" y="1194"/>
                    <a:pt x="920" y="1195"/>
                  </a:cubicBezTo>
                  <a:cubicBezTo>
                    <a:pt x="917" y="1197"/>
                    <a:pt x="916" y="1197"/>
                    <a:pt x="913" y="1197"/>
                  </a:cubicBezTo>
                  <a:cubicBezTo>
                    <a:pt x="910" y="1197"/>
                    <a:pt x="910" y="1197"/>
                    <a:pt x="910" y="1195"/>
                  </a:cubicBezTo>
                  <a:cubicBezTo>
                    <a:pt x="910" y="1191"/>
                    <a:pt x="913" y="1189"/>
                    <a:pt x="916" y="1188"/>
                  </a:cubicBezTo>
                  <a:cubicBezTo>
                    <a:pt x="918" y="1188"/>
                    <a:pt x="919" y="1184"/>
                    <a:pt x="919" y="1182"/>
                  </a:cubicBezTo>
                  <a:cubicBezTo>
                    <a:pt x="920" y="1180"/>
                    <a:pt x="922" y="1179"/>
                    <a:pt x="923" y="1177"/>
                  </a:cubicBezTo>
                  <a:cubicBezTo>
                    <a:pt x="924" y="1175"/>
                    <a:pt x="920" y="1173"/>
                    <a:pt x="920" y="1172"/>
                  </a:cubicBezTo>
                  <a:cubicBezTo>
                    <a:pt x="918" y="1169"/>
                    <a:pt x="911" y="1167"/>
                    <a:pt x="909" y="1164"/>
                  </a:cubicBezTo>
                  <a:cubicBezTo>
                    <a:pt x="906" y="1160"/>
                    <a:pt x="901" y="1158"/>
                    <a:pt x="896" y="1157"/>
                  </a:cubicBezTo>
                  <a:cubicBezTo>
                    <a:pt x="894" y="1157"/>
                    <a:pt x="892" y="1157"/>
                    <a:pt x="890" y="1158"/>
                  </a:cubicBezTo>
                  <a:cubicBezTo>
                    <a:pt x="887" y="1159"/>
                    <a:pt x="886" y="1162"/>
                    <a:pt x="883" y="1162"/>
                  </a:cubicBezTo>
                  <a:cubicBezTo>
                    <a:pt x="881" y="1163"/>
                    <a:pt x="880" y="1164"/>
                    <a:pt x="878" y="1166"/>
                  </a:cubicBezTo>
                  <a:cubicBezTo>
                    <a:pt x="878" y="1166"/>
                    <a:pt x="876" y="1165"/>
                    <a:pt x="875" y="1165"/>
                  </a:cubicBezTo>
                  <a:cubicBezTo>
                    <a:pt x="874" y="1164"/>
                    <a:pt x="876" y="1173"/>
                    <a:pt x="876" y="1174"/>
                  </a:cubicBezTo>
                  <a:cubicBezTo>
                    <a:pt x="876" y="1176"/>
                    <a:pt x="876" y="1177"/>
                    <a:pt x="876" y="1179"/>
                  </a:cubicBezTo>
                  <a:cubicBezTo>
                    <a:pt x="877" y="1182"/>
                    <a:pt x="876" y="1185"/>
                    <a:pt x="875" y="1187"/>
                  </a:cubicBezTo>
                  <a:cubicBezTo>
                    <a:pt x="874" y="1189"/>
                    <a:pt x="873" y="1190"/>
                    <a:pt x="872" y="1191"/>
                  </a:cubicBezTo>
                  <a:cubicBezTo>
                    <a:pt x="871" y="1192"/>
                    <a:pt x="869" y="1193"/>
                    <a:pt x="867" y="1195"/>
                  </a:cubicBezTo>
                  <a:cubicBezTo>
                    <a:pt x="866" y="1197"/>
                    <a:pt x="864" y="1197"/>
                    <a:pt x="863" y="1199"/>
                  </a:cubicBezTo>
                  <a:cubicBezTo>
                    <a:pt x="862" y="1201"/>
                    <a:pt x="862" y="1203"/>
                    <a:pt x="862" y="1205"/>
                  </a:cubicBezTo>
                  <a:cubicBezTo>
                    <a:pt x="862" y="1208"/>
                    <a:pt x="860" y="1212"/>
                    <a:pt x="859" y="1215"/>
                  </a:cubicBezTo>
                  <a:cubicBezTo>
                    <a:pt x="858" y="1217"/>
                    <a:pt x="859" y="1219"/>
                    <a:pt x="859" y="1221"/>
                  </a:cubicBezTo>
                  <a:cubicBezTo>
                    <a:pt x="859" y="1223"/>
                    <a:pt x="862" y="1221"/>
                    <a:pt x="863" y="1220"/>
                  </a:cubicBezTo>
                  <a:cubicBezTo>
                    <a:pt x="864" y="1218"/>
                    <a:pt x="866" y="1216"/>
                    <a:pt x="868" y="1215"/>
                  </a:cubicBezTo>
                  <a:cubicBezTo>
                    <a:pt x="870" y="1213"/>
                    <a:pt x="870" y="1211"/>
                    <a:pt x="872" y="1209"/>
                  </a:cubicBezTo>
                  <a:cubicBezTo>
                    <a:pt x="874" y="1207"/>
                    <a:pt x="874" y="1204"/>
                    <a:pt x="875" y="1201"/>
                  </a:cubicBezTo>
                  <a:cubicBezTo>
                    <a:pt x="875" y="1199"/>
                    <a:pt x="881" y="1201"/>
                    <a:pt x="883" y="1201"/>
                  </a:cubicBezTo>
                  <a:cubicBezTo>
                    <a:pt x="885" y="1202"/>
                    <a:pt x="884" y="1208"/>
                    <a:pt x="884" y="1210"/>
                  </a:cubicBezTo>
                  <a:cubicBezTo>
                    <a:pt x="884" y="1212"/>
                    <a:pt x="881" y="1212"/>
                    <a:pt x="880" y="1213"/>
                  </a:cubicBezTo>
                  <a:cubicBezTo>
                    <a:pt x="877" y="1213"/>
                    <a:pt x="876" y="1215"/>
                    <a:pt x="876" y="1217"/>
                  </a:cubicBezTo>
                  <a:cubicBezTo>
                    <a:pt x="875" y="1220"/>
                    <a:pt x="874" y="1220"/>
                    <a:pt x="875" y="1223"/>
                  </a:cubicBezTo>
                  <a:cubicBezTo>
                    <a:pt x="876" y="1226"/>
                    <a:pt x="878" y="1226"/>
                    <a:pt x="877" y="1228"/>
                  </a:cubicBezTo>
                  <a:cubicBezTo>
                    <a:pt x="876" y="1231"/>
                    <a:pt x="873" y="1231"/>
                    <a:pt x="871" y="1231"/>
                  </a:cubicBezTo>
                  <a:cubicBezTo>
                    <a:pt x="868" y="1231"/>
                    <a:pt x="865" y="1232"/>
                    <a:pt x="863" y="1233"/>
                  </a:cubicBezTo>
                  <a:cubicBezTo>
                    <a:pt x="861" y="1233"/>
                    <a:pt x="861" y="1234"/>
                    <a:pt x="860" y="1236"/>
                  </a:cubicBezTo>
                  <a:cubicBezTo>
                    <a:pt x="859" y="1239"/>
                    <a:pt x="858" y="1240"/>
                    <a:pt x="859" y="1244"/>
                  </a:cubicBezTo>
                  <a:cubicBezTo>
                    <a:pt x="860" y="1247"/>
                    <a:pt x="864" y="1248"/>
                    <a:pt x="867" y="1249"/>
                  </a:cubicBezTo>
                  <a:cubicBezTo>
                    <a:pt x="870" y="1251"/>
                    <a:pt x="873" y="1250"/>
                    <a:pt x="875" y="1252"/>
                  </a:cubicBezTo>
                  <a:cubicBezTo>
                    <a:pt x="877" y="1254"/>
                    <a:pt x="884" y="1249"/>
                    <a:pt x="886" y="1248"/>
                  </a:cubicBezTo>
                  <a:cubicBezTo>
                    <a:pt x="887" y="1247"/>
                    <a:pt x="889" y="1244"/>
                    <a:pt x="889" y="1242"/>
                  </a:cubicBezTo>
                  <a:cubicBezTo>
                    <a:pt x="889" y="1240"/>
                    <a:pt x="890" y="1238"/>
                    <a:pt x="891" y="1236"/>
                  </a:cubicBezTo>
                  <a:cubicBezTo>
                    <a:pt x="891" y="1234"/>
                    <a:pt x="894" y="1236"/>
                    <a:pt x="895" y="1236"/>
                  </a:cubicBezTo>
                  <a:cubicBezTo>
                    <a:pt x="898" y="1237"/>
                    <a:pt x="900" y="1237"/>
                    <a:pt x="902" y="1237"/>
                  </a:cubicBezTo>
                  <a:cubicBezTo>
                    <a:pt x="904" y="1238"/>
                    <a:pt x="904" y="1239"/>
                    <a:pt x="907" y="1239"/>
                  </a:cubicBezTo>
                  <a:cubicBezTo>
                    <a:pt x="908" y="1239"/>
                    <a:pt x="910" y="1238"/>
                    <a:pt x="912" y="1238"/>
                  </a:cubicBezTo>
                  <a:cubicBezTo>
                    <a:pt x="914" y="1238"/>
                    <a:pt x="917" y="1239"/>
                    <a:pt x="913" y="1239"/>
                  </a:cubicBezTo>
                  <a:cubicBezTo>
                    <a:pt x="909" y="1239"/>
                    <a:pt x="909" y="1241"/>
                    <a:pt x="906" y="1242"/>
                  </a:cubicBezTo>
                  <a:cubicBezTo>
                    <a:pt x="904" y="1243"/>
                    <a:pt x="903" y="1243"/>
                    <a:pt x="903" y="1246"/>
                  </a:cubicBezTo>
                  <a:cubicBezTo>
                    <a:pt x="902" y="1249"/>
                    <a:pt x="903" y="1250"/>
                    <a:pt x="905" y="1252"/>
                  </a:cubicBezTo>
                  <a:cubicBezTo>
                    <a:pt x="908" y="1254"/>
                    <a:pt x="911" y="1255"/>
                    <a:pt x="914" y="1255"/>
                  </a:cubicBezTo>
                  <a:cubicBezTo>
                    <a:pt x="915" y="1255"/>
                    <a:pt x="918" y="1253"/>
                    <a:pt x="920" y="1253"/>
                  </a:cubicBezTo>
                  <a:cubicBezTo>
                    <a:pt x="923" y="1253"/>
                    <a:pt x="927" y="1255"/>
                    <a:pt x="929" y="1256"/>
                  </a:cubicBezTo>
                  <a:cubicBezTo>
                    <a:pt x="931" y="1258"/>
                    <a:pt x="931" y="1255"/>
                    <a:pt x="931" y="1254"/>
                  </a:cubicBezTo>
                  <a:cubicBezTo>
                    <a:pt x="931" y="1250"/>
                    <a:pt x="931" y="1248"/>
                    <a:pt x="928" y="1246"/>
                  </a:cubicBezTo>
                  <a:cubicBezTo>
                    <a:pt x="925" y="1244"/>
                    <a:pt x="921" y="1243"/>
                    <a:pt x="918" y="1242"/>
                  </a:cubicBezTo>
                  <a:cubicBezTo>
                    <a:pt x="917" y="1242"/>
                    <a:pt x="915" y="1240"/>
                    <a:pt x="915" y="1240"/>
                  </a:cubicBezTo>
                  <a:cubicBezTo>
                    <a:pt x="913" y="1238"/>
                    <a:pt x="921" y="1239"/>
                    <a:pt x="922" y="1239"/>
                  </a:cubicBezTo>
                  <a:cubicBezTo>
                    <a:pt x="924" y="1239"/>
                    <a:pt x="926" y="1239"/>
                    <a:pt x="928" y="1239"/>
                  </a:cubicBezTo>
                  <a:cubicBezTo>
                    <a:pt x="930" y="1239"/>
                    <a:pt x="932" y="1242"/>
                    <a:pt x="934" y="1240"/>
                  </a:cubicBezTo>
                  <a:cubicBezTo>
                    <a:pt x="936" y="1238"/>
                    <a:pt x="939" y="1237"/>
                    <a:pt x="941" y="1238"/>
                  </a:cubicBezTo>
                  <a:cubicBezTo>
                    <a:pt x="943" y="1238"/>
                    <a:pt x="945" y="1241"/>
                    <a:pt x="947" y="1242"/>
                  </a:cubicBezTo>
                  <a:cubicBezTo>
                    <a:pt x="950" y="1242"/>
                    <a:pt x="945" y="1247"/>
                    <a:pt x="945" y="1249"/>
                  </a:cubicBezTo>
                  <a:cubicBezTo>
                    <a:pt x="945" y="1252"/>
                    <a:pt x="946" y="1253"/>
                    <a:pt x="947" y="1256"/>
                  </a:cubicBezTo>
                  <a:cubicBezTo>
                    <a:pt x="948" y="1260"/>
                    <a:pt x="954" y="1255"/>
                    <a:pt x="954" y="1254"/>
                  </a:cubicBezTo>
                  <a:cubicBezTo>
                    <a:pt x="956" y="1252"/>
                    <a:pt x="957" y="1249"/>
                    <a:pt x="957" y="1246"/>
                  </a:cubicBezTo>
                  <a:cubicBezTo>
                    <a:pt x="957" y="1245"/>
                    <a:pt x="953" y="1242"/>
                    <a:pt x="953" y="1242"/>
                  </a:cubicBezTo>
                  <a:cubicBezTo>
                    <a:pt x="951" y="1240"/>
                    <a:pt x="950" y="1240"/>
                    <a:pt x="948" y="1240"/>
                  </a:cubicBezTo>
                  <a:cubicBezTo>
                    <a:pt x="946" y="1240"/>
                    <a:pt x="947" y="1234"/>
                    <a:pt x="947" y="1232"/>
                  </a:cubicBezTo>
                  <a:cubicBezTo>
                    <a:pt x="947" y="1230"/>
                    <a:pt x="948" y="1230"/>
                    <a:pt x="950" y="1229"/>
                  </a:cubicBezTo>
                  <a:cubicBezTo>
                    <a:pt x="952" y="1228"/>
                    <a:pt x="955" y="1229"/>
                    <a:pt x="958" y="1229"/>
                  </a:cubicBezTo>
                  <a:cubicBezTo>
                    <a:pt x="960" y="1230"/>
                    <a:pt x="961" y="1231"/>
                    <a:pt x="960" y="1233"/>
                  </a:cubicBezTo>
                  <a:cubicBezTo>
                    <a:pt x="959" y="1235"/>
                    <a:pt x="960" y="1239"/>
                    <a:pt x="960" y="1240"/>
                  </a:cubicBezTo>
                  <a:cubicBezTo>
                    <a:pt x="962" y="1243"/>
                    <a:pt x="964" y="1244"/>
                    <a:pt x="966" y="1247"/>
                  </a:cubicBezTo>
                  <a:cubicBezTo>
                    <a:pt x="968" y="1249"/>
                    <a:pt x="970" y="1249"/>
                    <a:pt x="971" y="1251"/>
                  </a:cubicBezTo>
                  <a:cubicBezTo>
                    <a:pt x="972" y="1253"/>
                    <a:pt x="973" y="1253"/>
                    <a:pt x="975" y="1254"/>
                  </a:cubicBezTo>
                  <a:cubicBezTo>
                    <a:pt x="979" y="1255"/>
                    <a:pt x="981" y="1254"/>
                    <a:pt x="984" y="1253"/>
                  </a:cubicBezTo>
                  <a:cubicBezTo>
                    <a:pt x="985" y="1253"/>
                    <a:pt x="985" y="1249"/>
                    <a:pt x="985" y="1248"/>
                  </a:cubicBezTo>
                  <a:cubicBezTo>
                    <a:pt x="985" y="1246"/>
                    <a:pt x="983" y="1244"/>
                    <a:pt x="981" y="1242"/>
                  </a:cubicBezTo>
                  <a:cubicBezTo>
                    <a:pt x="979" y="1241"/>
                    <a:pt x="978" y="1241"/>
                    <a:pt x="978" y="1239"/>
                  </a:cubicBezTo>
                  <a:cubicBezTo>
                    <a:pt x="977" y="1237"/>
                    <a:pt x="980" y="1233"/>
                    <a:pt x="980" y="1231"/>
                  </a:cubicBezTo>
                  <a:cubicBezTo>
                    <a:pt x="981" y="1229"/>
                    <a:pt x="984" y="1229"/>
                    <a:pt x="986" y="1227"/>
                  </a:cubicBezTo>
                  <a:cubicBezTo>
                    <a:pt x="989" y="1226"/>
                    <a:pt x="992" y="1225"/>
                    <a:pt x="993" y="1223"/>
                  </a:cubicBezTo>
                  <a:cubicBezTo>
                    <a:pt x="995" y="1221"/>
                    <a:pt x="996" y="1221"/>
                    <a:pt x="997" y="1218"/>
                  </a:cubicBezTo>
                  <a:cubicBezTo>
                    <a:pt x="997" y="1215"/>
                    <a:pt x="997" y="1213"/>
                    <a:pt x="997" y="1211"/>
                  </a:cubicBezTo>
                  <a:cubicBezTo>
                    <a:pt x="996" y="1208"/>
                    <a:pt x="994" y="1207"/>
                    <a:pt x="991" y="1206"/>
                  </a:cubicBezTo>
                  <a:cubicBezTo>
                    <a:pt x="988" y="1206"/>
                    <a:pt x="982" y="1210"/>
                    <a:pt x="979" y="1211"/>
                  </a:cubicBezTo>
                  <a:cubicBezTo>
                    <a:pt x="976" y="1211"/>
                    <a:pt x="975" y="1211"/>
                    <a:pt x="974" y="1209"/>
                  </a:cubicBezTo>
                  <a:cubicBezTo>
                    <a:pt x="973" y="1206"/>
                    <a:pt x="981" y="1205"/>
                    <a:pt x="983" y="1203"/>
                  </a:cubicBezTo>
                  <a:cubicBezTo>
                    <a:pt x="985" y="1202"/>
                    <a:pt x="985" y="1201"/>
                    <a:pt x="986" y="1200"/>
                  </a:cubicBezTo>
                  <a:cubicBezTo>
                    <a:pt x="986" y="1198"/>
                    <a:pt x="985" y="1194"/>
                    <a:pt x="984" y="1192"/>
                  </a:cubicBezTo>
                  <a:cubicBezTo>
                    <a:pt x="983" y="1190"/>
                    <a:pt x="982" y="1187"/>
                    <a:pt x="980" y="1185"/>
                  </a:cubicBezTo>
                  <a:cubicBezTo>
                    <a:pt x="978" y="1183"/>
                    <a:pt x="975" y="1190"/>
                    <a:pt x="975" y="1191"/>
                  </a:cubicBezTo>
                  <a:cubicBezTo>
                    <a:pt x="974" y="1193"/>
                    <a:pt x="972" y="1192"/>
                    <a:pt x="970" y="1191"/>
                  </a:cubicBezTo>
                  <a:cubicBezTo>
                    <a:pt x="967" y="1190"/>
                    <a:pt x="963" y="1187"/>
                    <a:pt x="960" y="1185"/>
                  </a:cubicBezTo>
                  <a:cubicBezTo>
                    <a:pt x="957" y="1183"/>
                    <a:pt x="955" y="1184"/>
                    <a:pt x="952" y="1184"/>
                  </a:cubicBezTo>
                  <a:cubicBezTo>
                    <a:pt x="949" y="1184"/>
                    <a:pt x="948" y="1186"/>
                    <a:pt x="948" y="1188"/>
                  </a:cubicBezTo>
                  <a:cubicBezTo>
                    <a:pt x="947" y="1191"/>
                    <a:pt x="946" y="1189"/>
                    <a:pt x="946" y="1186"/>
                  </a:cubicBezTo>
                  <a:cubicBezTo>
                    <a:pt x="946" y="1184"/>
                    <a:pt x="948" y="1182"/>
                    <a:pt x="949" y="1181"/>
                  </a:cubicBezTo>
                  <a:cubicBezTo>
                    <a:pt x="951" y="1179"/>
                    <a:pt x="953" y="1179"/>
                    <a:pt x="954" y="1177"/>
                  </a:cubicBezTo>
                  <a:cubicBezTo>
                    <a:pt x="956" y="1176"/>
                    <a:pt x="956" y="1173"/>
                    <a:pt x="955" y="1171"/>
                  </a:cubicBezTo>
                  <a:cubicBezTo>
                    <a:pt x="954" y="1169"/>
                    <a:pt x="954" y="1169"/>
                    <a:pt x="952" y="1167"/>
                  </a:cubicBezTo>
                  <a:cubicBezTo>
                    <a:pt x="951" y="1167"/>
                    <a:pt x="949" y="1165"/>
                    <a:pt x="948" y="1165"/>
                  </a:cubicBezTo>
                  <a:cubicBezTo>
                    <a:pt x="947" y="1165"/>
                    <a:pt x="947" y="1164"/>
                    <a:pt x="947" y="1163"/>
                  </a:cubicBezTo>
                  <a:close/>
                  <a:moveTo>
                    <a:pt x="1040" y="1166"/>
                  </a:moveTo>
                  <a:cubicBezTo>
                    <a:pt x="1040" y="1162"/>
                    <a:pt x="1031" y="1165"/>
                    <a:pt x="1026" y="1164"/>
                  </a:cubicBezTo>
                  <a:cubicBezTo>
                    <a:pt x="1023" y="1163"/>
                    <a:pt x="1018" y="1165"/>
                    <a:pt x="1017" y="1166"/>
                  </a:cubicBezTo>
                  <a:cubicBezTo>
                    <a:pt x="1016" y="1167"/>
                    <a:pt x="1016" y="1169"/>
                    <a:pt x="1016" y="1171"/>
                  </a:cubicBezTo>
                  <a:cubicBezTo>
                    <a:pt x="1015" y="1174"/>
                    <a:pt x="1010" y="1168"/>
                    <a:pt x="1006" y="1167"/>
                  </a:cubicBezTo>
                  <a:cubicBezTo>
                    <a:pt x="1002" y="1166"/>
                    <a:pt x="1001" y="1170"/>
                    <a:pt x="1000" y="1173"/>
                  </a:cubicBezTo>
                  <a:cubicBezTo>
                    <a:pt x="998" y="1177"/>
                    <a:pt x="1000" y="1179"/>
                    <a:pt x="996" y="1182"/>
                  </a:cubicBezTo>
                  <a:cubicBezTo>
                    <a:pt x="994" y="1184"/>
                    <a:pt x="991" y="1172"/>
                    <a:pt x="991" y="1171"/>
                  </a:cubicBezTo>
                  <a:cubicBezTo>
                    <a:pt x="990" y="1167"/>
                    <a:pt x="989" y="1165"/>
                    <a:pt x="988" y="1161"/>
                  </a:cubicBezTo>
                  <a:cubicBezTo>
                    <a:pt x="985" y="1157"/>
                    <a:pt x="984" y="1167"/>
                    <a:pt x="984" y="1169"/>
                  </a:cubicBezTo>
                  <a:cubicBezTo>
                    <a:pt x="985" y="1172"/>
                    <a:pt x="987" y="1174"/>
                    <a:pt x="988" y="1176"/>
                  </a:cubicBezTo>
                  <a:cubicBezTo>
                    <a:pt x="991" y="1179"/>
                    <a:pt x="991" y="1182"/>
                    <a:pt x="994" y="1184"/>
                  </a:cubicBezTo>
                  <a:cubicBezTo>
                    <a:pt x="996" y="1186"/>
                    <a:pt x="999" y="1187"/>
                    <a:pt x="1002" y="1189"/>
                  </a:cubicBezTo>
                  <a:cubicBezTo>
                    <a:pt x="1005" y="1190"/>
                    <a:pt x="1009" y="1192"/>
                    <a:pt x="1011" y="1194"/>
                  </a:cubicBezTo>
                  <a:cubicBezTo>
                    <a:pt x="1014" y="1197"/>
                    <a:pt x="1017" y="1198"/>
                    <a:pt x="1019" y="1201"/>
                  </a:cubicBezTo>
                  <a:cubicBezTo>
                    <a:pt x="1022" y="1205"/>
                    <a:pt x="1024" y="1205"/>
                    <a:pt x="1030" y="1203"/>
                  </a:cubicBezTo>
                  <a:cubicBezTo>
                    <a:pt x="1033" y="1201"/>
                    <a:pt x="1038" y="1203"/>
                    <a:pt x="1039" y="1203"/>
                  </a:cubicBezTo>
                  <a:cubicBezTo>
                    <a:pt x="1042" y="1204"/>
                    <a:pt x="1042" y="1197"/>
                    <a:pt x="1045" y="1196"/>
                  </a:cubicBezTo>
                  <a:cubicBezTo>
                    <a:pt x="1048" y="1196"/>
                    <a:pt x="1043" y="1188"/>
                    <a:pt x="1043" y="1188"/>
                  </a:cubicBezTo>
                  <a:cubicBezTo>
                    <a:pt x="1041" y="1183"/>
                    <a:pt x="1036" y="1186"/>
                    <a:pt x="1039" y="1181"/>
                  </a:cubicBezTo>
                  <a:cubicBezTo>
                    <a:pt x="1040" y="1179"/>
                    <a:pt x="1043" y="1178"/>
                    <a:pt x="1045" y="1175"/>
                  </a:cubicBezTo>
                  <a:cubicBezTo>
                    <a:pt x="1046" y="1172"/>
                    <a:pt x="1043" y="1171"/>
                    <a:pt x="1050" y="1171"/>
                  </a:cubicBezTo>
                  <a:cubicBezTo>
                    <a:pt x="1054" y="1171"/>
                    <a:pt x="1057" y="1171"/>
                    <a:pt x="1058" y="1167"/>
                  </a:cubicBezTo>
                  <a:cubicBezTo>
                    <a:pt x="1059" y="1164"/>
                    <a:pt x="1055" y="1160"/>
                    <a:pt x="1054" y="1159"/>
                  </a:cubicBezTo>
                  <a:cubicBezTo>
                    <a:pt x="1053" y="1156"/>
                    <a:pt x="1045" y="1159"/>
                    <a:pt x="1045" y="1159"/>
                  </a:cubicBezTo>
                  <a:cubicBezTo>
                    <a:pt x="1040" y="1162"/>
                    <a:pt x="1050" y="1168"/>
                    <a:pt x="1040" y="1166"/>
                  </a:cubicBezTo>
                  <a:close/>
                  <a:moveTo>
                    <a:pt x="1377" y="1210"/>
                  </a:moveTo>
                  <a:cubicBezTo>
                    <a:pt x="1375" y="1208"/>
                    <a:pt x="1373" y="1213"/>
                    <a:pt x="1371" y="1214"/>
                  </a:cubicBezTo>
                  <a:cubicBezTo>
                    <a:pt x="1369" y="1214"/>
                    <a:pt x="1366" y="1215"/>
                    <a:pt x="1364" y="1216"/>
                  </a:cubicBezTo>
                  <a:cubicBezTo>
                    <a:pt x="1362" y="1217"/>
                    <a:pt x="1362" y="1217"/>
                    <a:pt x="1359" y="1217"/>
                  </a:cubicBezTo>
                  <a:cubicBezTo>
                    <a:pt x="1357" y="1217"/>
                    <a:pt x="1354" y="1218"/>
                    <a:pt x="1351" y="1218"/>
                  </a:cubicBezTo>
                  <a:cubicBezTo>
                    <a:pt x="1349" y="1218"/>
                    <a:pt x="1346" y="1217"/>
                    <a:pt x="1344" y="1216"/>
                  </a:cubicBezTo>
                  <a:cubicBezTo>
                    <a:pt x="1342" y="1216"/>
                    <a:pt x="1338" y="1216"/>
                    <a:pt x="1336" y="1216"/>
                  </a:cubicBezTo>
                  <a:cubicBezTo>
                    <a:pt x="1334" y="1217"/>
                    <a:pt x="1333" y="1218"/>
                    <a:pt x="1331" y="1218"/>
                  </a:cubicBezTo>
                  <a:cubicBezTo>
                    <a:pt x="1329" y="1219"/>
                    <a:pt x="1327" y="1219"/>
                    <a:pt x="1326" y="1220"/>
                  </a:cubicBezTo>
                  <a:cubicBezTo>
                    <a:pt x="1324" y="1221"/>
                    <a:pt x="1325" y="1223"/>
                    <a:pt x="1323" y="1224"/>
                  </a:cubicBezTo>
                  <a:cubicBezTo>
                    <a:pt x="1320" y="1224"/>
                    <a:pt x="1317" y="1224"/>
                    <a:pt x="1314" y="1225"/>
                  </a:cubicBezTo>
                  <a:cubicBezTo>
                    <a:pt x="1312" y="1225"/>
                    <a:pt x="1313" y="1229"/>
                    <a:pt x="1314" y="1230"/>
                  </a:cubicBezTo>
                  <a:cubicBezTo>
                    <a:pt x="1314" y="1232"/>
                    <a:pt x="1314" y="1233"/>
                    <a:pt x="1316" y="1234"/>
                  </a:cubicBezTo>
                  <a:cubicBezTo>
                    <a:pt x="1319" y="1235"/>
                    <a:pt x="1321" y="1235"/>
                    <a:pt x="1323" y="1236"/>
                  </a:cubicBezTo>
                  <a:cubicBezTo>
                    <a:pt x="1324" y="1236"/>
                    <a:pt x="1326" y="1238"/>
                    <a:pt x="1328" y="1238"/>
                  </a:cubicBezTo>
                  <a:cubicBezTo>
                    <a:pt x="1330" y="1239"/>
                    <a:pt x="1333" y="1238"/>
                    <a:pt x="1335" y="1238"/>
                  </a:cubicBezTo>
                  <a:cubicBezTo>
                    <a:pt x="1337" y="1238"/>
                    <a:pt x="1337" y="1235"/>
                    <a:pt x="1339" y="1235"/>
                  </a:cubicBezTo>
                  <a:cubicBezTo>
                    <a:pt x="1340" y="1235"/>
                    <a:pt x="1343" y="1232"/>
                    <a:pt x="1344" y="1231"/>
                  </a:cubicBezTo>
                  <a:cubicBezTo>
                    <a:pt x="1346" y="1229"/>
                    <a:pt x="1347" y="1229"/>
                    <a:pt x="1350" y="1229"/>
                  </a:cubicBezTo>
                  <a:cubicBezTo>
                    <a:pt x="1353" y="1229"/>
                    <a:pt x="1355" y="1230"/>
                    <a:pt x="1357" y="1229"/>
                  </a:cubicBezTo>
                  <a:cubicBezTo>
                    <a:pt x="1359" y="1228"/>
                    <a:pt x="1361" y="1228"/>
                    <a:pt x="1363" y="1227"/>
                  </a:cubicBezTo>
                  <a:cubicBezTo>
                    <a:pt x="1365" y="1227"/>
                    <a:pt x="1367" y="1227"/>
                    <a:pt x="1370" y="1227"/>
                  </a:cubicBezTo>
                  <a:cubicBezTo>
                    <a:pt x="1371" y="1227"/>
                    <a:pt x="1373" y="1225"/>
                    <a:pt x="1374" y="1224"/>
                  </a:cubicBezTo>
                  <a:cubicBezTo>
                    <a:pt x="1376" y="1223"/>
                    <a:pt x="1376" y="1222"/>
                    <a:pt x="1377" y="1220"/>
                  </a:cubicBezTo>
                  <a:cubicBezTo>
                    <a:pt x="1377" y="1218"/>
                    <a:pt x="1376" y="1218"/>
                    <a:pt x="1376" y="1215"/>
                  </a:cubicBezTo>
                  <a:cubicBezTo>
                    <a:pt x="1376" y="1213"/>
                    <a:pt x="1376" y="1213"/>
                    <a:pt x="1377" y="1210"/>
                  </a:cubicBezTo>
                  <a:close/>
                  <a:moveTo>
                    <a:pt x="1413" y="1223"/>
                  </a:moveTo>
                  <a:cubicBezTo>
                    <a:pt x="1412" y="1221"/>
                    <a:pt x="1407" y="1220"/>
                    <a:pt x="1406" y="1218"/>
                  </a:cubicBezTo>
                  <a:cubicBezTo>
                    <a:pt x="1405" y="1217"/>
                    <a:pt x="1403" y="1217"/>
                    <a:pt x="1401" y="1217"/>
                  </a:cubicBezTo>
                  <a:cubicBezTo>
                    <a:pt x="1398" y="1217"/>
                    <a:pt x="1397" y="1217"/>
                    <a:pt x="1397" y="1220"/>
                  </a:cubicBezTo>
                  <a:cubicBezTo>
                    <a:pt x="1396" y="1221"/>
                    <a:pt x="1397" y="1224"/>
                    <a:pt x="1398" y="1225"/>
                  </a:cubicBezTo>
                  <a:cubicBezTo>
                    <a:pt x="1398" y="1227"/>
                    <a:pt x="1397" y="1229"/>
                    <a:pt x="1397" y="1231"/>
                  </a:cubicBezTo>
                  <a:cubicBezTo>
                    <a:pt x="1397" y="1232"/>
                    <a:pt x="1400" y="1235"/>
                    <a:pt x="1400" y="1236"/>
                  </a:cubicBezTo>
                  <a:cubicBezTo>
                    <a:pt x="1400" y="1237"/>
                    <a:pt x="1405" y="1240"/>
                    <a:pt x="1406" y="1241"/>
                  </a:cubicBezTo>
                  <a:cubicBezTo>
                    <a:pt x="1408" y="1242"/>
                    <a:pt x="1412" y="1243"/>
                    <a:pt x="1415" y="1244"/>
                  </a:cubicBezTo>
                  <a:cubicBezTo>
                    <a:pt x="1417" y="1245"/>
                    <a:pt x="1419" y="1242"/>
                    <a:pt x="1420" y="1240"/>
                  </a:cubicBezTo>
                  <a:cubicBezTo>
                    <a:pt x="1421" y="1238"/>
                    <a:pt x="1419" y="1235"/>
                    <a:pt x="1417" y="1234"/>
                  </a:cubicBezTo>
                  <a:cubicBezTo>
                    <a:pt x="1416" y="1232"/>
                    <a:pt x="1415" y="1231"/>
                    <a:pt x="1414" y="1230"/>
                  </a:cubicBezTo>
                  <a:cubicBezTo>
                    <a:pt x="1412" y="1228"/>
                    <a:pt x="1412" y="1225"/>
                    <a:pt x="1413" y="1223"/>
                  </a:cubicBezTo>
                  <a:close/>
                  <a:moveTo>
                    <a:pt x="1407" y="1127"/>
                  </a:moveTo>
                  <a:cubicBezTo>
                    <a:pt x="1407" y="1126"/>
                    <a:pt x="1402" y="1129"/>
                    <a:pt x="1401" y="1130"/>
                  </a:cubicBezTo>
                  <a:cubicBezTo>
                    <a:pt x="1399" y="1131"/>
                    <a:pt x="1395" y="1132"/>
                    <a:pt x="1393" y="1133"/>
                  </a:cubicBezTo>
                  <a:cubicBezTo>
                    <a:pt x="1391" y="1135"/>
                    <a:pt x="1390" y="1133"/>
                    <a:pt x="1389" y="1136"/>
                  </a:cubicBezTo>
                  <a:cubicBezTo>
                    <a:pt x="1388" y="1138"/>
                    <a:pt x="1388" y="1138"/>
                    <a:pt x="1386" y="1140"/>
                  </a:cubicBezTo>
                  <a:cubicBezTo>
                    <a:pt x="1385" y="1141"/>
                    <a:pt x="1387" y="1145"/>
                    <a:pt x="1388" y="1145"/>
                  </a:cubicBezTo>
                  <a:cubicBezTo>
                    <a:pt x="1388" y="1147"/>
                    <a:pt x="1391" y="1147"/>
                    <a:pt x="1393" y="1148"/>
                  </a:cubicBezTo>
                  <a:cubicBezTo>
                    <a:pt x="1394" y="1149"/>
                    <a:pt x="1397" y="1147"/>
                    <a:pt x="1398" y="1146"/>
                  </a:cubicBezTo>
                  <a:cubicBezTo>
                    <a:pt x="1400" y="1145"/>
                    <a:pt x="1401" y="1146"/>
                    <a:pt x="1402" y="1144"/>
                  </a:cubicBezTo>
                  <a:cubicBezTo>
                    <a:pt x="1404" y="1141"/>
                    <a:pt x="1404" y="1140"/>
                    <a:pt x="1407" y="1137"/>
                  </a:cubicBezTo>
                  <a:cubicBezTo>
                    <a:pt x="1409" y="1136"/>
                    <a:pt x="1408" y="1134"/>
                    <a:pt x="1408" y="1133"/>
                  </a:cubicBezTo>
                  <a:cubicBezTo>
                    <a:pt x="1407" y="1131"/>
                    <a:pt x="1407" y="1129"/>
                    <a:pt x="1407" y="1127"/>
                  </a:cubicBezTo>
                  <a:close/>
                  <a:moveTo>
                    <a:pt x="1704" y="1730"/>
                  </a:moveTo>
                  <a:cubicBezTo>
                    <a:pt x="1704" y="1729"/>
                    <a:pt x="1678" y="1727"/>
                    <a:pt x="1674" y="1728"/>
                  </a:cubicBezTo>
                  <a:cubicBezTo>
                    <a:pt x="1672" y="1729"/>
                    <a:pt x="1672" y="1733"/>
                    <a:pt x="1672" y="1735"/>
                  </a:cubicBezTo>
                  <a:cubicBezTo>
                    <a:pt x="1672" y="1737"/>
                    <a:pt x="1674" y="1739"/>
                    <a:pt x="1674" y="1742"/>
                  </a:cubicBezTo>
                  <a:cubicBezTo>
                    <a:pt x="1673" y="1746"/>
                    <a:pt x="1669" y="1749"/>
                    <a:pt x="1668" y="1753"/>
                  </a:cubicBezTo>
                  <a:cubicBezTo>
                    <a:pt x="1667" y="1757"/>
                    <a:pt x="1663" y="1762"/>
                    <a:pt x="1661" y="1766"/>
                  </a:cubicBezTo>
                  <a:cubicBezTo>
                    <a:pt x="1659" y="1770"/>
                    <a:pt x="1659" y="1771"/>
                    <a:pt x="1661" y="1775"/>
                  </a:cubicBezTo>
                  <a:cubicBezTo>
                    <a:pt x="1663" y="1778"/>
                    <a:pt x="1661" y="1780"/>
                    <a:pt x="1659" y="1782"/>
                  </a:cubicBezTo>
                  <a:cubicBezTo>
                    <a:pt x="1657" y="1784"/>
                    <a:pt x="1656" y="1787"/>
                    <a:pt x="1656" y="1789"/>
                  </a:cubicBezTo>
                  <a:cubicBezTo>
                    <a:pt x="1656" y="1793"/>
                    <a:pt x="1657" y="1796"/>
                    <a:pt x="1657" y="1800"/>
                  </a:cubicBezTo>
                  <a:cubicBezTo>
                    <a:pt x="1657" y="1803"/>
                    <a:pt x="1658" y="1805"/>
                    <a:pt x="1658" y="1808"/>
                  </a:cubicBezTo>
                  <a:cubicBezTo>
                    <a:pt x="1658" y="1811"/>
                    <a:pt x="1659" y="1813"/>
                    <a:pt x="1660" y="1814"/>
                  </a:cubicBezTo>
                  <a:cubicBezTo>
                    <a:pt x="1662" y="1814"/>
                    <a:pt x="1663" y="1815"/>
                    <a:pt x="1665" y="1815"/>
                  </a:cubicBezTo>
                  <a:cubicBezTo>
                    <a:pt x="1668" y="1816"/>
                    <a:pt x="1667" y="1818"/>
                    <a:pt x="1669" y="1820"/>
                  </a:cubicBezTo>
                  <a:cubicBezTo>
                    <a:pt x="1670" y="1820"/>
                    <a:pt x="1670" y="1824"/>
                    <a:pt x="1670" y="1825"/>
                  </a:cubicBezTo>
                  <a:cubicBezTo>
                    <a:pt x="1671" y="1828"/>
                    <a:pt x="1671" y="1831"/>
                    <a:pt x="1672" y="1834"/>
                  </a:cubicBezTo>
                  <a:cubicBezTo>
                    <a:pt x="1672" y="1836"/>
                    <a:pt x="1672" y="1839"/>
                    <a:pt x="1671" y="1841"/>
                  </a:cubicBezTo>
                  <a:cubicBezTo>
                    <a:pt x="1671" y="1844"/>
                    <a:pt x="1670" y="1846"/>
                    <a:pt x="1670" y="1849"/>
                  </a:cubicBezTo>
                  <a:cubicBezTo>
                    <a:pt x="1670" y="1852"/>
                    <a:pt x="1667" y="1853"/>
                    <a:pt x="1667" y="1856"/>
                  </a:cubicBezTo>
                  <a:cubicBezTo>
                    <a:pt x="1667" y="1860"/>
                    <a:pt x="1666" y="1862"/>
                    <a:pt x="1665" y="1865"/>
                  </a:cubicBezTo>
                  <a:cubicBezTo>
                    <a:pt x="1663" y="1867"/>
                    <a:pt x="1663" y="1868"/>
                    <a:pt x="1662" y="1870"/>
                  </a:cubicBezTo>
                  <a:cubicBezTo>
                    <a:pt x="1661" y="1872"/>
                    <a:pt x="1660" y="1873"/>
                    <a:pt x="1659" y="1876"/>
                  </a:cubicBezTo>
                  <a:cubicBezTo>
                    <a:pt x="1659" y="1878"/>
                    <a:pt x="1659" y="1881"/>
                    <a:pt x="1659" y="1884"/>
                  </a:cubicBezTo>
                  <a:cubicBezTo>
                    <a:pt x="1659" y="1885"/>
                    <a:pt x="1659" y="1887"/>
                    <a:pt x="1659" y="1889"/>
                  </a:cubicBezTo>
                  <a:cubicBezTo>
                    <a:pt x="1659" y="1890"/>
                    <a:pt x="1660" y="1893"/>
                    <a:pt x="1660" y="1894"/>
                  </a:cubicBezTo>
                  <a:cubicBezTo>
                    <a:pt x="1661" y="1895"/>
                    <a:pt x="1660" y="1896"/>
                    <a:pt x="1660" y="1897"/>
                  </a:cubicBezTo>
                  <a:cubicBezTo>
                    <a:pt x="1661" y="1901"/>
                    <a:pt x="1661" y="1908"/>
                    <a:pt x="1658" y="1911"/>
                  </a:cubicBezTo>
                  <a:cubicBezTo>
                    <a:pt x="1657" y="1912"/>
                    <a:pt x="1655" y="1917"/>
                    <a:pt x="1655" y="1918"/>
                  </a:cubicBezTo>
                  <a:cubicBezTo>
                    <a:pt x="1654" y="1922"/>
                    <a:pt x="1654" y="1924"/>
                    <a:pt x="1653" y="1928"/>
                  </a:cubicBezTo>
                  <a:cubicBezTo>
                    <a:pt x="1653" y="1931"/>
                    <a:pt x="1650" y="1934"/>
                    <a:pt x="1649" y="1938"/>
                  </a:cubicBezTo>
                  <a:cubicBezTo>
                    <a:pt x="1648" y="1942"/>
                    <a:pt x="1646" y="1943"/>
                    <a:pt x="1651" y="1944"/>
                  </a:cubicBezTo>
                  <a:cubicBezTo>
                    <a:pt x="1655" y="1945"/>
                    <a:pt x="1657" y="1939"/>
                    <a:pt x="1658" y="1936"/>
                  </a:cubicBezTo>
                  <a:cubicBezTo>
                    <a:pt x="1659" y="1930"/>
                    <a:pt x="1660" y="1930"/>
                    <a:pt x="1665" y="1926"/>
                  </a:cubicBezTo>
                  <a:cubicBezTo>
                    <a:pt x="1668" y="1923"/>
                    <a:pt x="1669" y="1917"/>
                    <a:pt x="1672" y="1914"/>
                  </a:cubicBezTo>
                  <a:cubicBezTo>
                    <a:pt x="1674" y="1910"/>
                    <a:pt x="1676" y="1906"/>
                    <a:pt x="1678" y="1904"/>
                  </a:cubicBezTo>
                  <a:cubicBezTo>
                    <a:pt x="1680" y="1901"/>
                    <a:pt x="1680" y="1897"/>
                    <a:pt x="1680" y="1894"/>
                  </a:cubicBezTo>
                  <a:cubicBezTo>
                    <a:pt x="1682" y="1888"/>
                    <a:pt x="1674" y="1892"/>
                    <a:pt x="1673" y="1894"/>
                  </a:cubicBezTo>
                  <a:cubicBezTo>
                    <a:pt x="1669" y="1897"/>
                    <a:pt x="1672" y="1890"/>
                    <a:pt x="1675" y="1888"/>
                  </a:cubicBezTo>
                  <a:cubicBezTo>
                    <a:pt x="1677" y="1885"/>
                    <a:pt x="1680" y="1886"/>
                    <a:pt x="1683" y="1883"/>
                  </a:cubicBezTo>
                  <a:cubicBezTo>
                    <a:pt x="1686" y="1880"/>
                    <a:pt x="1687" y="1878"/>
                    <a:pt x="1687" y="1873"/>
                  </a:cubicBezTo>
                  <a:cubicBezTo>
                    <a:pt x="1687" y="1867"/>
                    <a:pt x="1688" y="1865"/>
                    <a:pt x="1690" y="1861"/>
                  </a:cubicBezTo>
                  <a:cubicBezTo>
                    <a:pt x="1692" y="1857"/>
                    <a:pt x="1692" y="1854"/>
                    <a:pt x="1693" y="1851"/>
                  </a:cubicBezTo>
                  <a:cubicBezTo>
                    <a:pt x="1694" y="1847"/>
                    <a:pt x="1692" y="1842"/>
                    <a:pt x="1693" y="1838"/>
                  </a:cubicBezTo>
                  <a:cubicBezTo>
                    <a:pt x="1694" y="1834"/>
                    <a:pt x="1693" y="1830"/>
                    <a:pt x="1693" y="1826"/>
                  </a:cubicBezTo>
                  <a:cubicBezTo>
                    <a:pt x="1693" y="1821"/>
                    <a:pt x="1692" y="1819"/>
                    <a:pt x="1691" y="1814"/>
                  </a:cubicBezTo>
                  <a:cubicBezTo>
                    <a:pt x="1690" y="1809"/>
                    <a:pt x="1687" y="1805"/>
                    <a:pt x="1685" y="1801"/>
                  </a:cubicBezTo>
                  <a:cubicBezTo>
                    <a:pt x="1684" y="1798"/>
                    <a:pt x="1683" y="1798"/>
                    <a:pt x="1683" y="1793"/>
                  </a:cubicBezTo>
                  <a:cubicBezTo>
                    <a:pt x="1683" y="1789"/>
                    <a:pt x="1686" y="1788"/>
                    <a:pt x="1688" y="1787"/>
                  </a:cubicBezTo>
                  <a:cubicBezTo>
                    <a:pt x="1691" y="1786"/>
                    <a:pt x="1692" y="1795"/>
                    <a:pt x="1693" y="1797"/>
                  </a:cubicBezTo>
                  <a:cubicBezTo>
                    <a:pt x="1694" y="1801"/>
                    <a:pt x="1695" y="1808"/>
                    <a:pt x="1695" y="1813"/>
                  </a:cubicBezTo>
                  <a:cubicBezTo>
                    <a:pt x="1696" y="1818"/>
                    <a:pt x="1697" y="1818"/>
                    <a:pt x="1700" y="1820"/>
                  </a:cubicBezTo>
                  <a:cubicBezTo>
                    <a:pt x="1703" y="1821"/>
                    <a:pt x="1706" y="1821"/>
                    <a:pt x="1710" y="1821"/>
                  </a:cubicBezTo>
                  <a:cubicBezTo>
                    <a:pt x="1715" y="1821"/>
                    <a:pt x="1715" y="1811"/>
                    <a:pt x="1715" y="1807"/>
                  </a:cubicBezTo>
                  <a:cubicBezTo>
                    <a:pt x="1715" y="1803"/>
                    <a:pt x="1715" y="1801"/>
                    <a:pt x="1715" y="1797"/>
                  </a:cubicBezTo>
                  <a:cubicBezTo>
                    <a:pt x="1715" y="1794"/>
                    <a:pt x="1712" y="1791"/>
                    <a:pt x="1711" y="1787"/>
                  </a:cubicBezTo>
                  <a:cubicBezTo>
                    <a:pt x="1710" y="1782"/>
                    <a:pt x="1707" y="1781"/>
                    <a:pt x="1706" y="1777"/>
                  </a:cubicBezTo>
                  <a:cubicBezTo>
                    <a:pt x="1705" y="1772"/>
                    <a:pt x="1701" y="1763"/>
                    <a:pt x="1703" y="1774"/>
                  </a:cubicBezTo>
                  <a:cubicBezTo>
                    <a:pt x="1703" y="1779"/>
                    <a:pt x="1707" y="1782"/>
                    <a:pt x="1710" y="1785"/>
                  </a:cubicBezTo>
                  <a:cubicBezTo>
                    <a:pt x="1712" y="1788"/>
                    <a:pt x="1712" y="1789"/>
                    <a:pt x="1715" y="1791"/>
                  </a:cubicBezTo>
                  <a:cubicBezTo>
                    <a:pt x="1719" y="1792"/>
                    <a:pt x="1722" y="1788"/>
                    <a:pt x="1725" y="1786"/>
                  </a:cubicBezTo>
                  <a:cubicBezTo>
                    <a:pt x="1727" y="1784"/>
                    <a:pt x="1729" y="1781"/>
                    <a:pt x="1730" y="1779"/>
                  </a:cubicBezTo>
                  <a:cubicBezTo>
                    <a:pt x="1732" y="1775"/>
                    <a:pt x="1731" y="1771"/>
                    <a:pt x="1729" y="1766"/>
                  </a:cubicBezTo>
                  <a:cubicBezTo>
                    <a:pt x="1727" y="1762"/>
                    <a:pt x="1726" y="1761"/>
                    <a:pt x="1723" y="1759"/>
                  </a:cubicBezTo>
                  <a:cubicBezTo>
                    <a:pt x="1719" y="1756"/>
                    <a:pt x="1715" y="1755"/>
                    <a:pt x="1713" y="1754"/>
                  </a:cubicBezTo>
                  <a:cubicBezTo>
                    <a:pt x="1711" y="1754"/>
                    <a:pt x="1712" y="1746"/>
                    <a:pt x="1712" y="1744"/>
                  </a:cubicBezTo>
                  <a:cubicBezTo>
                    <a:pt x="1712" y="1742"/>
                    <a:pt x="1710" y="1737"/>
                    <a:pt x="1710" y="1735"/>
                  </a:cubicBezTo>
                  <a:cubicBezTo>
                    <a:pt x="1709" y="1731"/>
                    <a:pt x="1708" y="1732"/>
                    <a:pt x="1704" y="1730"/>
                  </a:cubicBezTo>
                  <a:close/>
                  <a:moveTo>
                    <a:pt x="1773" y="1782"/>
                  </a:moveTo>
                  <a:cubicBezTo>
                    <a:pt x="1773" y="1782"/>
                    <a:pt x="1765" y="1778"/>
                    <a:pt x="1763" y="1777"/>
                  </a:cubicBezTo>
                  <a:cubicBezTo>
                    <a:pt x="1760" y="1776"/>
                    <a:pt x="1758" y="1775"/>
                    <a:pt x="1755" y="1775"/>
                  </a:cubicBezTo>
                  <a:cubicBezTo>
                    <a:pt x="1753" y="1774"/>
                    <a:pt x="1753" y="1773"/>
                    <a:pt x="1750" y="1774"/>
                  </a:cubicBezTo>
                  <a:cubicBezTo>
                    <a:pt x="1747" y="1775"/>
                    <a:pt x="1747" y="1777"/>
                    <a:pt x="1746" y="1780"/>
                  </a:cubicBezTo>
                  <a:cubicBezTo>
                    <a:pt x="1746" y="1782"/>
                    <a:pt x="1744" y="1786"/>
                    <a:pt x="1743" y="1789"/>
                  </a:cubicBezTo>
                  <a:cubicBezTo>
                    <a:pt x="1741" y="1792"/>
                    <a:pt x="1741" y="1795"/>
                    <a:pt x="1739" y="1798"/>
                  </a:cubicBezTo>
                  <a:cubicBezTo>
                    <a:pt x="1738" y="1801"/>
                    <a:pt x="1734" y="1803"/>
                    <a:pt x="1733" y="1806"/>
                  </a:cubicBezTo>
                  <a:cubicBezTo>
                    <a:pt x="1731" y="1808"/>
                    <a:pt x="1731" y="1809"/>
                    <a:pt x="1731" y="1812"/>
                  </a:cubicBezTo>
                  <a:cubicBezTo>
                    <a:pt x="1731" y="1815"/>
                    <a:pt x="1731" y="1815"/>
                    <a:pt x="1730" y="1817"/>
                  </a:cubicBezTo>
                  <a:cubicBezTo>
                    <a:pt x="1730" y="1819"/>
                    <a:pt x="1729" y="1821"/>
                    <a:pt x="1729" y="1824"/>
                  </a:cubicBezTo>
                  <a:cubicBezTo>
                    <a:pt x="1728" y="1825"/>
                    <a:pt x="1729" y="1828"/>
                    <a:pt x="1729" y="1829"/>
                  </a:cubicBezTo>
                  <a:cubicBezTo>
                    <a:pt x="1729" y="1830"/>
                    <a:pt x="1734" y="1832"/>
                    <a:pt x="1735" y="1832"/>
                  </a:cubicBezTo>
                  <a:cubicBezTo>
                    <a:pt x="1737" y="1833"/>
                    <a:pt x="1735" y="1835"/>
                    <a:pt x="1735" y="1835"/>
                  </a:cubicBezTo>
                  <a:cubicBezTo>
                    <a:pt x="1734" y="1837"/>
                    <a:pt x="1731" y="1835"/>
                    <a:pt x="1730" y="1838"/>
                  </a:cubicBezTo>
                  <a:cubicBezTo>
                    <a:pt x="1730" y="1840"/>
                    <a:pt x="1728" y="1841"/>
                    <a:pt x="1726" y="1843"/>
                  </a:cubicBezTo>
                  <a:cubicBezTo>
                    <a:pt x="1725" y="1844"/>
                    <a:pt x="1726" y="1847"/>
                    <a:pt x="1725" y="1847"/>
                  </a:cubicBezTo>
                  <a:cubicBezTo>
                    <a:pt x="1723" y="1849"/>
                    <a:pt x="1721" y="1849"/>
                    <a:pt x="1719" y="1850"/>
                  </a:cubicBezTo>
                  <a:cubicBezTo>
                    <a:pt x="1718" y="1850"/>
                    <a:pt x="1716" y="1852"/>
                    <a:pt x="1714" y="1852"/>
                  </a:cubicBezTo>
                  <a:cubicBezTo>
                    <a:pt x="1712" y="1853"/>
                    <a:pt x="1711" y="1855"/>
                    <a:pt x="1710" y="1857"/>
                  </a:cubicBezTo>
                  <a:cubicBezTo>
                    <a:pt x="1709" y="1859"/>
                    <a:pt x="1707" y="1860"/>
                    <a:pt x="1707" y="1863"/>
                  </a:cubicBezTo>
                  <a:cubicBezTo>
                    <a:pt x="1707" y="1864"/>
                    <a:pt x="1706" y="1866"/>
                    <a:pt x="1705" y="1868"/>
                  </a:cubicBezTo>
                  <a:cubicBezTo>
                    <a:pt x="1705" y="1871"/>
                    <a:pt x="1704" y="1873"/>
                    <a:pt x="1704" y="1876"/>
                  </a:cubicBezTo>
                  <a:cubicBezTo>
                    <a:pt x="1704" y="1880"/>
                    <a:pt x="1704" y="1881"/>
                    <a:pt x="1708" y="1881"/>
                  </a:cubicBezTo>
                  <a:cubicBezTo>
                    <a:pt x="1709" y="1881"/>
                    <a:pt x="1709" y="1881"/>
                    <a:pt x="1710" y="1881"/>
                  </a:cubicBezTo>
                  <a:cubicBezTo>
                    <a:pt x="1712" y="1881"/>
                    <a:pt x="1715" y="1874"/>
                    <a:pt x="1716" y="1872"/>
                  </a:cubicBezTo>
                  <a:cubicBezTo>
                    <a:pt x="1718" y="1870"/>
                    <a:pt x="1721" y="1870"/>
                    <a:pt x="1724" y="1869"/>
                  </a:cubicBezTo>
                  <a:cubicBezTo>
                    <a:pt x="1727" y="1869"/>
                    <a:pt x="1726" y="1866"/>
                    <a:pt x="1729" y="1869"/>
                  </a:cubicBezTo>
                  <a:cubicBezTo>
                    <a:pt x="1730" y="1870"/>
                    <a:pt x="1732" y="1871"/>
                    <a:pt x="1734" y="1870"/>
                  </a:cubicBezTo>
                  <a:cubicBezTo>
                    <a:pt x="1736" y="1869"/>
                    <a:pt x="1737" y="1865"/>
                    <a:pt x="1738" y="1864"/>
                  </a:cubicBezTo>
                  <a:cubicBezTo>
                    <a:pt x="1739" y="1862"/>
                    <a:pt x="1739" y="1859"/>
                    <a:pt x="1740" y="1858"/>
                  </a:cubicBezTo>
                  <a:cubicBezTo>
                    <a:pt x="1740" y="1857"/>
                    <a:pt x="1743" y="1862"/>
                    <a:pt x="1746" y="1862"/>
                  </a:cubicBezTo>
                  <a:cubicBezTo>
                    <a:pt x="1749" y="1862"/>
                    <a:pt x="1749" y="1862"/>
                    <a:pt x="1750" y="1861"/>
                  </a:cubicBezTo>
                  <a:cubicBezTo>
                    <a:pt x="1752" y="1859"/>
                    <a:pt x="1752" y="1857"/>
                    <a:pt x="1752" y="1855"/>
                  </a:cubicBezTo>
                  <a:cubicBezTo>
                    <a:pt x="1752" y="1852"/>
                    <a:pt x="1752" y="1850"/>
                    <a:pt x="1752" y="1848"/>
                  </a:cubicBezTo>
                  <a:cubicBezTo>
                    <a:pt x="1753" y="1845"/>
                    <a:pt x="1754" y="1846"/>
                    <a:pt x="1755" y="1844"/>
                  </a:cubicBezTo>
                  <a:cubicBezTo>
                    <a:pt x="1756" y="1840"/>
                    <a:pt x="1756" y="1835"/>
                    <a:pt x="1759" y="1833"/>
                  </a:cubicBezTo>
                  <a:cubicBezTo>
                    <a:pt x="1760" y="1832"/>
                    <a:pt x="1761" y="1830"/>
                    <a:pt x="1761" y="1829"/>
                  </a:cubicBezTo>
                  <a:cubicBezTo>
                    <a:pt x="1763" y="1825"/>
                    <a:pt x="1761" y="1820"/>
                    <a:pt x="1760" y="1817"/>
                  </a:cubicBezTo>
                  <a:cubicBezTo>
                    <a:pt x="1759" y="1814"/>
                    <a:pt x="1761" y="1813"/>
                    <a:pt x="1761" y="1810"/>
                  </a:cubicBezTo>
                  <a:cubicBezTo>
                    <a:pt x="1761" y="1808"/>
                    <a:pt x="1763" y="1805"/>
                    <a:pt x="1763" y="1804"/>
                  </a:cubicBezTo>
                  <a:cubicBezTo>
                    <a:pt x="1763" y="1802"/>
                    <a:pt x="1765" y="1802"/>
                    <a:pt x="1765" y="1800"/>
                  </a:cubicBezTo>
                  <a:cubicBezTo>
                    <a:pt x="1766" y="1798"/>
                    <a:pt x="1770" y="1798"/>
                    <a:pt x="1772" y="1798"/>
                  </a:cubicBezTo>
                  <a:cubicBezTo>
                    <a:pt x="1775" y="1797"/>
                    <a:pt x="1768" y="1807"/>
                    <a:pt x="1768" y="1808"/>
                  </a:cubicBezTo>
                  <a:cubicBezTo>
                    <a:pt x="1765" y="1811"/>
                    <a:pt x="1771" y="1812"/>
                    <a:pt x="1770" y="1816"/>
                  </a:cubicBezTo>
                  <a:cubicBezTo>
                    <a:pt x="1768" y="1819"/>
                    <a:pt x="1767" y="1823"/>
                    <a:pt x="1766" y="1826"/>
                  </a:cubicBezTo>
                  <a:cubicBezTo>
                    <a:pt x="1763" y="1831"/>
                    <a:pt x="1763" y="1837"/>
                    <a:pt x="1762" y="1842"/>
                  </a:cubicBezTo>
                  <a:cubicBezTo>
                    <a:pt x="1761" y="1845"/>
                    <a:pt x="1760" y="1847"/>
                    <a:pt x="1763" y="1848"/>
                  </a:cubicBezTo>
                  <a:cubicBezTo>
                    <a:pt x="1764" y="1848"/>
                    <a:pt x="1767" y="1842"/>
                    <a:pt x="1768" y="1840"/>
                  </a:cubicBezTo>
                  <a:cubicBezTo>
                    <a:pt x="1769" y="1838"/>
                    <a:pt x="1769" y="1834"/>
                    <a:pt x="1769" y="1831"/>
                  </a:cubicBezTo>
                  <a:cubicBezTo>
                    <a:pt x="1770" y="1830"/>
                    <a:pt x="1771" y="1828"/>
                    <a:pt x="1771" y="1825"/>
                  </a:cubicBezTo>
                  <a:cubicBezTo>
                    <a:pt x="1771" y="1824"/>
                    <a:pt x="1773" y="1822"/>
                    <a:pt x="1773" y="1820"/>
                  </a:cubicBezTo>
                  <a:cubicBezTo>
                    <a:pt x="1774" y="1818"/>
                    <a:pt x="1775" y="1816"/>
                    <a:pt x="1775" y="1813"/>
                  </a:cubicBezTo>
                  <a:cubicBezTo>
                    <a:pt x="1776" y="1811"/>
                    <a:pt x="1776" y="1808"/>
                    <a:pt x="1775" y="1806"/>
                  </a:cubicBezTo>
                  <a:cubicBezTo>
                    <a:pt x="1774" y="1805"/>
                    <a:pt x="1776" y="1802"/>
                    <a:pt x="1777" y="1801"/>
                  </a:cubicBezTo>
                  <a:cubicBezTo>
                    <a:pt x="1778" y="1799"/>
                    <a:pt x="1776" y="1796"/>
                    <a:pt x="1775" y="1794"/>
                  </a:cubicBezTo>
                  <a:cubicBezTo>
                    <a:pt x="1775" y="1792"/>
                    <a:pt x="1776" y="1791"/>
                    <a:pt x="1776" y="1789"/>
                  </a:cubicBezTo>
                  <a:cubicBezTo>
                    <a:pt x="1776" y="1786"/>
                    <a:pt x="1774" y="1785"/>
                    <a:pt x="1773" y="1782"/>
                  </a:cubicBezTo>
                  <a:close/>
                  <a:moveTo>
                    <a:pt x="1780" y="1845"/>
                  </a:moveTo>
                  <a:cubicBezTo>
                    <a:pt x="1779" y="1844"/>
                    <a:pt x="1779" y="1847"/>
                    <a:pt x="1778" y="1849"/>
                  </a:cubicBezTo>
                  <a:cubicBezTo>
                    <a:pt x="1777" y="1849"/>
                    <a:pt x="1776" y="1851"/>
                    <a:pt x="1775" y="1852"/>
                  </a:cubicBezTo>
                  <a:cubicBezTo>
                    <a:pt x="1774" y="1855"/>
                    <a:pt x="1779" y="1857"/>
                    <a:pt x="1780" y="1857"/>
                  </a:cubicBezTo>
                  <a:cubicBezTo>
                    <a:pt x="1782" y="1858"/>
                    <a:pt x="1783" y="1857"/>
                    <a:pt x="1784" y="1856"/>
                  </a:cubicBezTo>
                  <a:cubicBezTo>
                    <a:pt x="1785" y="1854"/>
                    <a:pt x="1785" y="1852"/>
                    <a:pt x="1786" y="1851"/>
                  </a:cubicBezTo>
                  <a:cubicBezTo>
                    <a:pt x="1787" y="1851"/>
                    <a:pt x="1784" y="1847"/>
                    <a:pt x="1784" y="1847"/>
                  </a:cubicBezTo>
                  <a:cubicBezTo>
                    <a:pt x="1784" y="1846"/>
                    <a:pt x="1782" y="1845"/>
                    <a:pt x="1780" y="1845"/>
                  </a:cubicBezTo>
                  <a:close/>
                  <a:moveTo>
                    <a:pt x="1735" y="1890"/>
                  </a:moveTo>
                  <a:cubicBezTo>
                    <a:pt x="1735" y="1889"/>
                    <a:pt x="1731" y="1891"/>
                    <a:pt x="1730" y="1892"/>
                  </a:cubicBezTo>
                  <a:cubicBezTo>
                    <a:pt x="1730" y="1893"/>
                    <a:pt x="1730" y="1893"/>
                    <a:pt x="1730" y="1894"/>
                  </a:cubicBezTo>
                  <a:cubicBezTo>
                    <a:pt x="1728" y="1896"/>
                    <a:pt x="1730" y="1899"/>
                    <a:pt x="1730" y="1901"/>
                  </a:cubicBezTo>
                  <a:cubicBezTo>
                    <a:pt x="1730" y="1904"/>
                    <a:pt x="1730" y="1905"/>
                    <a:pt x="1731" y="1907"/>
                  </a:cubicBezTo>
                  <a:cubicBezTo>
                    <a:pt x="1731" y="1910"/>
                    <a:pt x="1732" y="1912"/>
                    <a:pt x="1733" y="1914"/>
                  </a:cubicBezTo>
                  <a:cubicBezTo>
                    <a:pt x="1734" y="1916"/>
                    <a:pt x="1732" y="1918"/>
                    <a:pt x="1731" y="1920"/>
                  </a:cubicBezTo>
                  <a:cubicBezTo>
                    <a:pt x="1730" y="1922"/>
                    <a:pt x="1731" y="1924"/>
                    <a:pt x="1729" y="1927"/>
                  </a:cubicBezTo>
                  <a:cubicBezTo>
                    <a:pt x="1728" y="1929"/>
                    <a:pt x="1727" y="1929"/>
                    <a:pt x="1726" y="1931"/>
                  </a:cubicBezTo>
                  <a:cubicBezTo>
                    <a:pt x="1726" y="1933"/>
                    <a:pt x="1727" y="1935"/>
                    <a:pt x="1727" y="1936"/>
                  </a:cubicBezTo>
                  <a:cubicBezTo>
                    <a:pt x="1728" y="1940"/>
                    <a:pt x="1725" y="1942"/>
                    <a:pt x="1724" y="1945"/>
                  </a:cubicBezTo>
                  <a:cubicBezTo>
                    <a:pt x="1723" y="1948"/>
                    <a:pt x="1723" y="1950"/>
                    <a:pt x="1723" y="1954"/>
                  </a:cubicBezTo>
                  <a:cubicBezTo>
                    <a:pt x="1723" y="1957"/>
                    <a:pt x="1720" y="1956"/>
                    <a:pt x="1720" y="1959"/>
                  </a:cubicBezTo>
                  <a:cubicBezTo>
                    <a:pt x="1721" y="1961"/>
                    <a:pt x="1728" y="1960"/>
                    <a:pt x="1729" y="1960"/>
                  </a:cubicBezTo>
                  <a:cubicBezTo>
                    <a:pt x="1731" y="1959"/>
                    <a:pt x="1734" y="1959"/>
                    <a:pt x="1737" y="1959"/>
                  </a:cubicBezTo>
                  <a:cubicBezTo>
                    <a:pt x="1739" y="1959"/>
                    <a:pt x="1739" y="1963"/>
                    <a:pt x="1740" y="1964"/>
                  </a:cubicBezTo>
                  <a:cubicBezTo>
                    <a:pt x="1742" y="1966"/>
                    <a:pt x="1744" y="1959"/>
                    <a:pt x="1745" y="1958"/>
                  </a:cubicBezTo>
                  <a:cubicBezTo>
                    <a:pt x="1747" y="1956"/>
                    <a:pt x="1746" y="1950"/>
                    <a:pt x="1746" y="1947"/>
                  </a:cubicBezTo>
                  <a:cubicBezTo>
                    <a:pt x="1746" y="1946"/>
                    <a:pt x="1744" y="1943"/>
                    <a:pt x="1744" y="1941"/>
                  </a:cubicBezTo>
                  <a:cubicBezTo>
                    <a:pt x="1743" y="1939"/>
                    <a:pt x="1744" y="1935"/>
                    <a:pt x="1744" y="1933"/>
                  </a:cubicBezTo>
                  <a:cubicBezTo>
                    <a:pt x="1745" y="1931"/>
                    <a:pt x="1745" y="1930"/>
                    <a:pt x="1747" y="1928"/>
                  </a:cubicBezTo>
                  <a:cubicBezTo>
                    <a:pt x="1749" y="1926"/>
                    <a:pt x="1752" y="1927"/>
                    <a:pt x="1753" y="1929"/>
                  </a:cubicBezTo>
                  <a:cubicBezTo>
                    <a:pt x="1755" y="1931"/>
                    <a:pt x="1754" y="1934"/>
                    <a:pt x="1754" y="1936"/>
                  </a:cubicBezTo>
                  <a:cubicBezTo>
                    <a:pt x="1754" y="1938"/>
                    <a:pt x="1753" y="1941"/>
                    <a:pt x="1753" y="1943"/>
                  </a:cubicBezTo>
                  <a:cubicBezTo>
                    <a:pt x="1752" y="1945"/>
                    <a:pt x="1752" y="1947"/>
                    <a:pt x="1754" y="1949"/>
                  </a:cubicBezTo>
                  <a:cubicBezTo>
                    <a:pt x="1755" y="1950"/>
                    <a:pt x="1756" y="1951"/>
                    <a:pt x="1757" y="1952"/>
                  </a:cubicBezTo>
                  <a:cubicBezTo>
                    <a:pt x="1758" y="1953"/>
                    <a:pt x="1761" y="1951"/>
                    <a:pt x="1762" y="1951"/>
                  </a:cubicBezTo>
                  <a:cubicBezTo>
                    <a:pt x="1763" y="1950"/>
                    <a:pt x="1762" y="1954"/>
                    <a:pt x="1762" y="1955"/>
                  </a:cubicBezTo>
                  <a:cubicBezTo>
                    <a:pt x="1762" y="1957"/>
                    <a:pt x="1762" y="1960"/>
                    <a:pt x="1762" y="1962"/>
                  </a:cubicBezTo>
                  <a:cubicBezTo>
                    <a:pt x="1762" y="1964"/>
                    <a:pt x="1761" y="1965"/>
                    <a:pt x="1761" y="1967"/>
                  </a:cubicBezTo>
                  <a:cubicBezTo>
                    <a:pt x="1761" y="1971"/>
                    <a:pt x="1765" y="1970"/>
                    <a:pt x="1768" y="1970"/>
                  </a:cubicBezTo>
                  <a:cubicBezTo>
                    <a:pt x="1770" y="1970"/>
                    <a:pt x="1772" y="1969"/>
                    <a:pt x="1773" y="1967"/>
                  </a:cubicBezTo>
                  <a:cubicBezTo>
                    <a:pt x="1774" y="1964"/>
                    <a:pt x="1775" y="1961"/>
                    <a:pt x="1775" y="1957"/>
                  </a:cubicBezTo>
                  <a:cubicBezTo>
                    <a:pt x="1775" y="1954"/>
                    <a:pt x="1772" y="1950"/>
                    <a:pt x="1771" y="1949"/>
                  </a:cubicBezTo>
                  <a:cubicBezTo>
                    <a:pt x="1770" y="1947"/>
                    <a:pt x="1770" y="1946"/>
                    <a:pt x="1768" y="1946"/>
                  </a:cubicBezTo>
                  <a:cubicBezTo>
                    <a:pt x="1765" y="1946"/>
                    <a:pt x="1765" y="1946"/>
                    <a:pt x="1765" y="1943"/>
                  </a:cubicBezTo>
                  <a:cubicBezTo>
                    <a:pt x="1764" y="1941"/>
                    <a:pt x="1764" y="1938"/>
                    <a:pt x="1764" y="1936"/>
                  </a:cubicBezTo>
                  <a:cubicBezTo>
                    <a:pt x="1764" y="1934"/>
                    <a:pt x="1765" y="1932"/>
                    <a:pt x="1766" y="1931"/>
                  </a:cubicBezTo>
                  <a:cubicBezTo>
                    <a:pt x="1768" y="1930"/>
                    <a:pt x="1769" y="1930"/>
                    <a:pt x="1769" y="1928"/>
                  </a:cubicBezTo>
                  <a:cubicBezTo>
                    <a:pt x="1770" y="1925"/>
                    <a:pt x="1769" y="1924"/>
                    <a:pt x="1769" y="1922"/>
                  </a:cubicBezTo>
                  <a:cubicBezTo>
                    <a:pt x="1768" y="1920"/>
                    <a:pt x="1767" y="1919"/>
                    <a:pt x="1766" y="1918"/>
                  </a:cubicBezTo>
                  <a:cubicBezTo>
                    <a:pt x="1765" y="1916"/>
                    <a:pt x="1763" y="1915"/>
                    <a:pt x="1763" y="1914"/>
                  </a:cubicBezTo>
                  <a:cubicBezTo>
                    <a:pt x="1763" y="1913"/>
                    <a:pt x="1758" y="1913"/>
                    <a:pt x="1757" y="1912"/>
                  </a:cubicBezTo>
                  <a:cubicBezTo>
                    <a:pt x="1757" y="1912"/>
                    <a:pt x="1755" y="1906"/>
                    <a:pt x="1754" y="1905"/>
                  </a:cubicBezTo>
                  <a:cubicBezTo>
                    <a:pt x="1753" y="1904"/>
                    <a:pt x="1754" y="1903"/>
                    <a:pt x="1753" y="1901"/>
                  </a:cubicBezTo>
                  <a:cubicBezTo>
                    <a:pt x="1751" y="1900"/>
                    <a:pt x="1749" y="1899"/>
                    <a:pt x="1748" y="1897"/>
                  </a:cubicBezTo>
                  <a:cubicBezTo>
                    <a:pt x="1746" y="1896"/>
                    <a:pt x="1744" y="1894"/>
                    <a:pt x="1743" y="1894"/>
                  </a:cubicBezTo>
                  <a:cubicBezTo>
                    <a:pt x="1741" y="1892"/>
                    <a:pt x="1741" y="1892"/>
                    <a:pt x="1739" y="1891"/>
                  </a:cubicBezTo>
                  <a:cubicBezTo>
                    <a:pt x="1737" y="1891"/>
                    <a:pt x="1737" y="1891"/>
                    <a:pt x="1735" y="1890"/>
                  </a:cubicBezTo>
                  <a:close/>
                  <a:moveTo>
                    <a:pt x="1711" y="1900"/>
                  </a:moveTo>
                  <a:cubicBezTo>
                    <a:pt x="1711" y="1900"/>
                    <a:pt x="1705" y="1897"/>
                    <a:pt x="1704" y="1897"/>
                  </a:cubicBezTo>
                  <a:cubicBezTo>
                    <a:pt x="1702" y="1898"/>
                    <a:pt x="1698" y="1901"/>
                    <a:pt x="1698" y="1902"/>
                  </a:cubicBezTo>
                  <a:cubicBezTo>
                    <a:pt x="1696" y="1904"/>
                    <a:pt x="1695" y="1906"/>
                    <a:pt x="1693" y="1908"/>
                  </a:cubicBezTo>
                  <a:cubicBezTo>
                    <a:pt x="1691" y="1911"/>
                    <a:pt x="1694" y="1913"/>
                    <a:pt x="1695" y="1914"/>
                  </a:cubicBezTo>
                  <a:cubicBezTo>
                    <a:pt x="1697" y="1916"/>
                    <a:pt x="1697" y="1917"/>
                    <a:pt x="1696" y="1920"/>
                  </a:cubicBezTo>
                  <a:cubicBezTo>
                    <a:pt x="1696" y="1922"/>
                    <a:pt x="1694" y="1921"/>
                    <a:pt x="1694" y="1924"/>
                  </a:cubicBezTo>
                  <a:cubicBezTo>
                    <a:pt x="1694" y="1925"/>
                    <a:pt x="1695" y="1928"/>
                    <a:pt x="1695" y="1929"/>
                  </a:cubicBezTo>
                  <a:cubicBezTo>
                    <a:pt x="1696" y="1931"/>
                    <a:pt x="1696" y="1931"/>
                    <a:pt x="1696" y="1933"/>
                  </a:cubicBezTo>
                  <a:cubicBezTo>
                    <a:pt x="1696" y="1935"/>
                    <a:pt x="1697" y="1936"/>
                    <a:pt x="1697" y="1937"/>
                  </a:cubicBezTo>
                  <a:cubicBezTo>
                    <a:pt x="1698" y="1939"/>
                    <a:pt x="1696" y="1940"/>
                    <a:pt x="1694" y="1940"/>
                  </a:cubicBezTo>
                  <a:cubicBezTo>
                    <a:pt x="1693" y="1940"/>
                    <a:pt x="1691" y="1941"/>
                    <a:pt x="1690" y="1941"/>
                  </a:cubicBezTo>
                  <a:cubicBezTo>
                    <a:pt x="1689" y="1941"/>
                    <a:pt x="1687" y="1943"/>
                    <a:pt x="1686" y="1944"/>
                  </a:cubicBezTo>
                  <a:cubicBezTo>
                    <a:pt x="1685" y="1944"/>
                    <a:pt x="1685" y="1947"/>
                    <a:pt x="1684" y="1948"/>
                  </a:cubicBezTo>
                  <a:cubicBezTo>
                    <a:pt x="1683" y="1951"/>
                    <a:pt x="1681" y="1950"/>
                    <a:pt x="1680" y="1952"/>
                  </a:cubicBezTo>
                  <a:cubicBezTo>
                    <a:pt x="1680" y="1955"/>
                    <a:pt x="1680" y="1958"/>
                    <a:pt x="1681" y="1961"/>
                  </a:cubicBezTo>
                  <a:cubicBezTo>
                    <a:pt x="1681" y="1964"/>
                    <a:pt x="1681" y="1965"/>
                    <a:pt x="1681" y="1967"/>
                  </a:cubicBezTo>
                  <a:cubicBezTo>
                    <a:pt x="1680" y="1969"/>
                    <a:pt x="1680" y="1971"/>
                    <a:pt x="1681" y="1972"/>
                  </a:cubicBezTo>
                  <a:cubicBezTo>
                    <a:pt x="1681" y="1975"/>
                    <a:pt x="1682" y="1974"/>
                    <a:pt x="1684" y="1972"/>
                  </a:cubicBezTo>
                  <a:cubicBezTo>
                    <a:pt x="1685" y="1971"/>
                    <a:pt x="1686" y="1969"/>
                    <a:pt x="1686" y="1967"/>
                  </a:cubicBezTo>
                  <a:cubicBezTo>
                    <a:pt x="1687" y="1965"/>
                    <a:pt x="1686" y="1964"/>
                    <a:pt x="1687" y="1962"/>
                  </a:cubicBezTo>
                  <a:cubicBezTo>
                    <a:pt x="1688" y="1961"/>
                    <a:pt x="1690" y="1960"/>
                    <a:pt x="1691" y="1958"/>
                  </a:cubicBezTo>
                  <a:cubicBezTo>
                    <a:pt x="1693" y="1956"/>
                    <a:pt x="1694" y="1953"/>
                    <a:pt x="1696" y="1951"/>
                  </a:cubicBezTo>
                  <a:cubicBezTo>
                    <a:pt x="1697" y="1951"/>
                    <a:pt x="1698" y="1949"/>
                    <a:pt x="1699" y="1947"/>
                  </a:cubicBezTo>
                  <a:cubicBezTo>
                    <a:pt x="1699" y="1945"/>
                    <a:pt x="1700" y="1943"/>
                    <a:pt x="1701" y="1941"/>
                  </a:cubicBezTo>
                  <a:cubicBezTo>
                    <a:pt x="1701" y="1939"/>
                    <a:pt x="1703" y="1939"/>
                    <a:pt x="1704" y="1937"/>
                  </a:cubicBezTo>
                  <a:cubicBezTo>
                    <a:pt x="1706" y="1936"/>
                    <a:pt x="1706" y="1935"/>
                    <a:pt x="1708" y="1934"/>
                  </a:cubicBezTo>
                  <a:cubicBezTo>
                    <a:pt x="1709" y="1933"/>
                    <a:pt x="1712" y="1934"/>
                    <a:pt x="1714" y="1934"/>
                  </a:cubicBezTo>
                  <a:cubicBezTo>
                    <a:pt x="1715" y="1934"/>
                    <a:pt x="1718" y="1930"/>
                    <a:pt x="1719" y="1929"/>
                  </a:cubicBezTo>
                  <a:cubicBezTo>
                    <a:pt x="1720" y="1927"/>
                    <a:pt x="1721" y="1925"/>
                    <a:pt x="1722" y="1924"/>
                  </a:cubicBezTo>
                  <a:cubicBezTo>
                    <a:pt x="1723" y="1922"/>
                    <a:pt x="1721" y="1919"/>
                    <a:pt x="1720" y="1918"/>
                  </a:cubicBezTo>
                  <a:cubicBezTo>
                    <a:pt x="1720" y="1917"/>
                    <a:pt x="1718" y="1916"/>
                    <a:pt x="1718" y="1914"/>
                  </a:cubicBezTo>
                  <a:cubicBezTo>
                    <a:pt x="1717" y="1912"/>
                    <a:pt x="1715" y="1912"/>
                    <a:pt x="1715" y="1910"/>
                  </a:cubicBezTo>
                  <a:cubicBezTo>
                    <a:pt x="1714" y="1907"/>
                    <a:pt x="1713" y="1905"/>
                    <a:pt x="1714" y="1902"/>
                  </a:cubicBezTo>
                  <a:cubicBezTo>
                    <a:pt x="1714" y="1900"/>
                    <a:pt x="1713" y="1900"/>
                    <a:pt x="1711" y="1900"/>
                  </a:cubicBezTo>
                  <a:close/>
                  <a:moveTo>
                    <a:pt x="1754" y="1995"/>
                  </a:moveTo>
                  <a:cubicBezTo>
                    <a:pt x="1752" y="1997"/>
                    <a:pt x="1744" y="1994"/>
                    <a:pt x="1742" y="1994"/>
                  </a:cubicBezTo>
                  <a:cubicBezTo>
                    <a:pt x="1739" y="1992"/>
                    <a:pt x="1739" y="1989"/>
                    <a:pt x="1738" y="1987"/>
                  </a:cubicBezTo>
                  <a:cubicBezTo>
                    <a:pt x="1738" y="1985"/>
                    <a:pt x="1739" y="1983"/>
                    <a:pt x="1739" y="1981"/>
                  </a:cubicBezTo>
                  <a:cubicBezTo>
                    <a:pt x="1739" y="1979"/>
                    <a:pt x="1738" y="1977"/>
                    <a:pt x="1739" y="1975"/>
                  </a:cubicBezTo>
                  <a:cubicBezTo>
                    <a:pt x="1739" y="1973"/>
                    <a:pt x="1743" y="1973"/>
                    <a:pt x="1744" y="1973"/>
                  </a:cubicBezTo>
                  <a:cubicBezTo>
                    <a:pt x="1747" y="1973"/>
                    <a:pt x="1749" y="1976"/>
                    <a:pt x="1750" y="1977"/>
                  </a:cubicBezTo>
                  <a:cubicBezTo>
                    <a:pt x="1752" y="1978"/>
                    <a:pt x="1754" y="1979"/>
                    <a:pt x="1755" y="1980"/>
                  </a:cubicBezTo>
                  <a:cubicBezTo>
                    <a:pt x="1756" y="1981"/>
                    <a:pt x="1757" y="1982"/>
                    <a:pt x="1757" y="1984"/>
                  </a:cubicBezTo>
                  <a:cubicBezTo>
                    <a:pt x="1758" y="1986"/>
                    <a:pt x="1757" y="1988"/>
                    <a:pt x="1757" y="1990"/>
                  </a:cubicBezTo>
                  <a:cubicBezTo>
                    <a:pt x="1757" y="1992"/>
                    <a:pt x="1755" y="1993"/>
                    <a:pt x="1754" y="1995"/>
                  </a:cubicBezTo>
                  <a:close/>
                  <a:moveTo>
                    <a:pt x="1715" y="2001"/>
                  </a:moveTo>
                  <a:cubicBezTo>
                    <a:pt x="1714" y="2004"/>
                    <a:pt x="1711" y="1997"/>
                    <a:pt x="1709" y="1997"/>
                  </a:cubicBezTo>
                  <a:cubicBezTo>
                    <a:pt x="1706" y="1997"/>
                    <a:pt x="1704" y="1998"/>
                    <a:pt x="1702" y="1999"/>
                  </a:cubicBezTo>
                  <a:cubicBezTo>
                    <a:pt x="1699" y="2000"/>
                    <a:pt x="1695" y="1999"/>
                    <a:pt x="1693" y="1999"/>
                  </a:cubicBezTo>
                  <a:cubicBezTo>
                    <a:pt x="1690" y="1999"/>
                    <a:pt x="1692" y="2002"/>
                    <a:pt x="1689" y="2000"/>
                  </a:cubicBezTo>
                  <a:cubicBezTo>
                    <a:pt x="1687" y="1999"/>
                    <a:pt x="1685" y="1999"/>
                    <a:pt x="1688" y="1997"/>
                  </a:cubicBezTo>
                  <a:cubicBezTo>
                    <a:pt x="1689" y="1995"/>
                    <a:pt x="1691" y="1994"/>
                    <a:pt x="1693" y="1994"/>
                  </a:cubicBezTo>
                  <a:cubicBezTo>
                    <a:pt x="1695" y="1993"/>
                    <a:pt x="1698" y="1990"/>
                    <a:pt x="1700" y="1989"/>
                  </a:cubicBezTo>
                  <a:cubicBezTo>
                    <a:pt x="1702" y="1988"/>
                    <a:pt x="1703" y="1986"/>
                    <a:pt x="1704" y="1985"/>
                  </a:cubicBezTo>
                  <a:cubicBezTo>
                    <a:pt x="1705" y="1983"/>
                    <a:pt x="1706" y="1983"/>
                    <a:pt x="1706" y="1981"/>
                  </a:cubicBezTo>
                  <a:cubicBezTo>
                    <a:pt x="1706" y="1979"/>
                    <a:pt x="1707" y="1975"/>
                    <a:pt x="1708" y="1974"/>
                  </a:cubicBezTo>
                  <a:cubicBezTo>
                    <a:pt x="1708" y="1971"/>
                    <a:pt x="1707" y="1969"/>
                    <a:pt x="1708" y="1967"/>
                  </a:cubicBezTo>
                  <a:cubicBezTo>
                    <a:pt x="1709" y="1963"/>
                    <a:pt x="1718" y="1969"/>
                    <a:pt x="1720" y="1970"/>
                  </a:cubicBezTo>
                  <a:cubicBezTo>
                    <a:pt x="1723" y="1970"/>
                    <a:pt x="1723" y="1972"/>
                    <a:pt x="1723" y="1974"/>
                  </a:cubicBezTo>
                  <a:cubicBezTo>
                    <a:pt x="1722" y="1975"/>
                    <a:pt x="1724" y="1977"/>
                    <a:pt x="1725" y="1979"/>
                  </a:cubicBezTo>
                  <a:cubicBezTo>
                    <a:pt x="1726" y="1981"/>
                    <a:pt x="1728" y="1982"/>
                    <a:pt x="1729" y="1985"/>
                  </a:cubicBezTo>
                  <a:cubicBezTo>
                    <a:pt x="1730" y="1986"/>
                    <a:pt x="1732" y="1988"/>
                    <a:pt x="1734" y="1988"/>
                  </a:cubicBezTo>
                  <a:cubicBezTo>
                    <a:pt x="1735" y="1988"/>
                    <a:pt x="1730" y="1993"/>
                    <a:pt x="1729" y="1993"/>
                  </a:cubicBezTo>
                  <a:cubicBezTo>
                    <a:pt x="1728" y="1994"/>
                    <a:pt x="1727" y="1994"/>
                    <a:pt x="1726" y="1995"/>
                  </a:cubicBezTo>
                  <a:cubicBezTo>
                    <a:pt x="1724" y="1996"/>
                    <a:pt x="1725" y="1997"/>
                    <a:pt x="1723" y="1998"/>
                  </a:cubicBezTo>
                  <a:cubicBezTo>
                    <a:pt x="1721" y="1999"/>
                    <a:pt x="1720" y="1997"/>
                    <a:pt x="1719" y="1999"/>
                  </a:cubicBezTo>
                  <a:cubicBezTo>
                    <a:pt x="1717" y="2001"/>
                    <a:pt x="1718" y="2001"/>
                    <a:pt x="1715" y="2001"/>
                  </a:cubicBezTo>
                  <a:close/>
                  <a:moveTo>
                    <a:pt x="1723" y="2076"/>
                  </a:moveTo>
                  <a:cubicBezTo>
                    <a:pt x="1723" y="2073"/>
                    <a:pt x="1724" y="2083"/>
                    <a:pt x="1726" y="2086"/>
                  </a:cubicBezTo>
                  <a:cubicBezTo>
                    <a:pt x="1728" y="2088"/>
                    <a:pt x="1728" y="2092"/>
                    <a:pt x="1727" y="2095"/>
                  </a:cubicBezTo>
                  <a:cubicBezTo>
                    <a:pt x="1726" y="2097"/>
                    <a:pt x="1729" y="2100"/>
                    <a:pt x="1727" y="2104"/>
                  </a:cubicBezTo>
                  <a:cubicBezTo>
                    <a:pt x="1725" y="2107"/>
                    <a:pt x="1730" y="2110"/>
                    <a:pt x="1731" y="2111"/>
                  </a:cubicBezTo>
                  <a:cubicBezTo>
                    <a:pt x="1734" y="2114"/>
                    <a:pt x="1730" y="2117"/>
                    <a:pt x="1729" y="2119"/>
                  </a:cubicBezTo>
                  <a:cubicBezTo>
                    <a:pt x="1727" y="2121"/>
                    <a:pt x="1725" y="2124"/>
                    <a:pt x="1724" y="2127"/>
                  </a:cubicBezTo>
                  <a:cubicBezTo>
                    <a:pt x="1723" y="2130"/>
                    <a:pt x="1722" y="2131"/>
                    <a:pt x="1722" y="2136"/>
                  </a:cubicBezTo>
                  <a:cubicBezTo>
                    <a:pt x="1722" y="2140"/>
                    <a:pt x="1719" y="2142"/>
                    <a:pt x="1716" y="2144"/>
                  </a:cubicBezTo>
                  <a:cubicBezTo>
                    <a:pt x="1714" y="2145"/>
                    <a:pt x="1714" y="2149"/>
                    <a:pt x="1712" y="2151"/>
                  </a:cubicBezTo>
                  <a:cubicBezTo>
                    <a:pt x="1710" y="2152"/>
                    <a:pt x="1703" y="2148"/>
                    <a:pt x="1702" y="2147"/>
                  </a:cubicBezTo>
                  <a:cubicBezTo>
                    <a:pt x="1698" y="2143"/>
                    <a:pt x="1700" y="2140"/>
                    <a:pt x="1705" y="2136"/>
                  </a:cubicBezTo>
                  <a:cubicBezTo>
                    <a:pt x="1710" y="2132"/>
                    <a:pt x="1711" y="2125"/>
                    <a:pt x="1710" y="2122"/>
                  </a:cubicBezTo>
                  <a:cubicBezTo>
                    <a:pt x="1708" y="2119"/>
                    <a:pt x="1707" y="2118"/>
                    <a:pt x="1703" y="2116"/>
                  </a:cubicBezTo>
                  <a:cubicBezTo>
                    <a:pt x="1700" y="2115"/>
                    <a:pt x="1699" y="2108"/>
                    <a:pt x="1698" y="2105"/>
                  </a:cubicBezTo>
                  <a:cubicBezTo>
                    <a:pt x="1696" y="2102"/>
                    <a:pt x="1698" y="2097"/>
                    <a:pt x="1698" y="2094"/>
                  </a:cubicBezTo>
                  <a:cubicBezTo>
                    <a:pt x="1698" y="2089"/>
                    <a:pt x="1694" y="2086"/>
                    <a:pt x="1693" y="2083"/>
                  </a:cubicBezTo>
                  <a:cubicBezTo>
                    <a:pt x="1692" y="2079"/>
                    <a:pt x="1690" y="2074"/>
                    <a:pt x="1686" y="2071"/>
                  </a:cubicBezTo>
                  <a:cubicBezTo>
                    <a:pt x="1682" y="2066"/>
                    <a:pt x="1688" y="2066"/>
                    <a:pt x="1690" y="2066"/>
                  </a:cubicBezTo>
                  <a:cubicBezTo>
                    <a:pt x="1695" y="2065"/>
                    <a:pt x="1695" y="2059"/>
                    <a:pt x="1696" y="2054"/>
                  </a:cubicBezTo>
                  <a:cubicBezTo>
                    <a:pt x="1697" y="2052"/>
                    <a:pt x="1700" y="2050"/>
                    <a:pt x="1701" y="2048"/>
                  </a:cubicBezTo>
                  <a:cubicBezTo>
                    <a:pt x="1701" y="2047"/>
                    <a:pt x="1695" y="2044"/>
                    <a:pt x="1695" y="2044"/>
                  </a:cubicBezTo>
                  <a:cubicBezTo>
                    <a:pt x="1690" y="2041"/>
                    <a:pt x="1690" y="2041"/>
                    <a:pt x="1689" y="2036"/>
                  </a:cubicBezTo>
                  <a:cubicBezTo>
                    <a:pt x="1688" y="2030"/>
                    <a:pt x="1692" y="2030"/>
                    <a:pt x="1695" y="2028"/>
                  </a:cubicBezTo>
                  <a:cubicBezTo>
                    <a:pt x="1699" y="2026"/>
                    <a:pt x="1703" y="2025"/>
                    <a:pt x="1705" y="2023"/>
                  </a:cubicBezTo>
                  <a:cubicBezTo>
                    <a:pt x="1708" y="2020"/>
                    <a:pt x="1708" y="2016"/>
                    <a:pt x="1710" y="2013"/>
                  </a:cubicBezTo>
                  <a:cubicBezTo>
                    <a:pt x="1712" y="2011"/>
                    <a:pt x="1713" y="2007"/>
                    <a:pt x="1713" y="2005"/>
                  </a:cubicBezTo>
                  <a:cubicBezTo>
                    <a:pt x="1714" y="2001"/>
                    <a:pt x="1714" y="1999"/>
                    <a:pt x="1719" y="1999"/>
                  </a:cubicBezTo>
                  <a:cubicBezTo>
                    <a:pt x="1722" y="1999"/>
                    <a:pt x="1726" y="2002"/>
                    <a:pt x="1727" y="2004"/>
                  </a:cubicBezTo>
                  <a:cubicBezTo>
                    <a:pt x="1729" y="2005"/>
                    <a:pt x="1730" y="2008"/>
                    <a:pt x="1730" y="2011"/>
                  </a:cubicBezTo>
                  <a:cubicBezTo>
                    <a:pt x="1731" y="2015"/>
                    <a:pt x="1732" y="2018"/>
                    <a:pt x="1733" y="2021"/>
                  </a:cubicBezTo>
                  <a:cubicBezTo>
                    <a:pt x="1734" y="2025"/>
                    <a:pt x="1735" y="2029"/>
                    <a:pt x="1735" y="2033"/>
                  </a:cubicBezTo>
                  <a:cubicBezTo>
                    <a:pt x="1736" y="2036"/>
                    <a:pt x="1737" y="2040"/>
                    <a:pt x="1737" y="2044"/>
                  </a:cubicBezTo>
                  <a:cubicBezTo>
                    <a:pt x="1737" y="2048"/>
                    <a:pt x="1732" y="2051"/>
                    <a:pt x="1730" y="2052"/>
                  </a:cubicBezTo>
                  <a:cubicBezTo>
                    <a:pt x="1728" y="2055"/>
                    <a:pt x="1727" y="2057"/>
                    <a:pt x="1725" y="2059"/>
                  </a:cubicBezTo>
                  <a:cubicBezTo>
                    <a:pt x="1725" y="2059"/>
                    <a:pt x="1724" y="2067"/>
                    <a:pt x="1724" y="2068"/>
                  </a:cubicBezTo>
                  <a:cubicBezTo>
                    <a:pt x="1723" y="2071"/>
                    <a:pt x="1722" y="2072"/>
                    <a:pt x="1723" y="2076"/>
                  </a:cubicBezTo>
                  <a:close/>
                  <a:moveTo>
                    <a:pt x="1757" y="2115"/>
                  </a:moveTo>
                  <a:cubicBezTo>
                    <a:pt x="1757" y="2111"/>
                    <a:pt x="1755" y="2122"/>
                    <a:pt x="1754" y="2125"/>
                  </a:cubicBezTo>
                  <a:cubicBezTo>
                    <a:pt x="1753" y="2128"/>
                    <a:pt x="1751" y="2130"/>
                    <a:pt x="1750" y="2134"/>
                  </a:cubicBezTo>
                  <a:cubicBezTo>
                    <a:pt x="1750" y="2137"/>
                    <a:pt x="1752" y="2141"/>
                    <a:pt x="1753" y="2143"/>
                  </a:cubicBezTo>
                  <a:cubicBezTo>
                    <a:pt x="1754" y="2147"/>
                    <a:pt x="1757" y="2146"/>
                    <a:pt x="1760" y="2146"/>
                  </a:cubicBezTo>
                  <a:cubicBezTo>
                    <a:pt x="1762" y="2145"/>
                    <a:pt x="1762" y="2140"/>
                    <a:pt x="1762" y="2137"/>
                  </a:cubicBezTo>
                  <a:cubicBezTo>
                    <a:pt x="1762" y="2133"/>
                    <a:pt x="1761" y="2130"/>
                    <a:pt x="1761" y="2126"/>
                  </a:cubicBezTo>
                  <a:cubicBezTo>
                    <a:pt x="1761" y="2123"/>
                    <a:pt x="1761" y="2119"/>
                    <a:pt x="1761" y="2116"/>
                  </a:cubicBezTo>
                  <a:cubicBezTo>
                    <a:pt x="1761" y="2114"/>
                    <a:pt x="1758" y="2115"/>
                    <a:pt x="1757" y="2115"/>
                  </a:cubicBezTo>
                  <a:close/>
                  <a:moveTo>
                    <a:pt x="1803" y="2066"/>
                  </a:moveTo>
                  <a:cubicBezTo>
                    <a:pt x="1801" y="2064"/>
                    <a:pt x="1793" y="2064"/>
                    <a:pt x="1788" y="2064"/>
                  </a:cubicBezTo>
                  <a:cubicBezTo>
                    <a:pt x="1784" y="2064"/>
                    <a:pt x="1781" y="2064"/>
                    <a:pt x="1781" y="2069"/>
                  </a:cubicBezTo>
                  <a:cubicBezTo>
                    <a:pt x="1781" y="2073"/>
                    <a:pt x="1781" y="2073"/>
                    <a:pt x="1780" y="2077"/>
                  </a:cubicBezTo>
                  <a:cubicBezTo>
                    <a:pt x="1780" y="2079"/>
                    <a:pt x="1775" y="2082"/>
                    <a:pt x="1774" y="2084"/>
                  </a:cubicBezTo>
                  <a:cubicBezTo>
                    <a:pt x="1773" y="2086"/>
                    <a:pt x="1767" y="2089"/>
                    <a:pt x="1765" y="2091"/>
                  </a:cubicBezTo>
                  <a:cubicBezTo>
                    <a:pt x="1762" y="2093"/>
                    <a:pt x="1761" y="2096"/>
                    <a:pt x="1760" y="2099"/>
                  </a:cubicBezTo>
                  <a:cubicBezTo>
                    <a:pt x="1759" y="2103"/>
                    <a:pt x="1759" y="2105"/>
                    <a:pt x="1760" y="2109"/>
                  </a:cubicBezTo>
                  <a:cubicBezTo>
                    <a:pt x="1761" y="2111"/>
                    <a:pt x="1770" y="2106"/>
                    <a:pt x="1770" y="2106"/>
                  </a:cubicBezTo>
                  <a:cubicBezTo>
                    <a:pt x="1774" y="2105"/>
                    <a:pt x="1775" y="2103"/>
                    <a:pt x="1778" y="2101"/>
                  </a:cubicBezTo>
                  <a:cubicBezTo>
                    <a:pt x="1784" y="2098"/>
                    <a:pt x="1781" y="2102"/>
                    <a:pt x="1780" y="2105"/>
                  </a:cubicBezTo>
                  <a:cubicBezTo>
                    <a:pt x="1778" y="2108"/>
                    <a:pt x="1777" y="2108"/>
                    <a:pt x="1777" y="2114"/>
                  </a:cubicBezTo>
                  <a:cubicBezTo>
                    <a:pt x="1777" y="2117"/>
                    <a:pt x="1777" y="2119"/>
                    <a:pt x="1776" y="2122"/>
                  </a:cubicBezTo>
                  <a:cubicBezTo>
                    <a:pt x="1775" y="2126"/>
                    <a:pt x="1775" y="2130"/>
                    <a:pt x="1776" y="2133"/>
                  </a:cubicBezTo>
                  <a:cubicBezTo>
                    <a:pt x="1777" y="2136"/>
                    <a:pt x="1777" y="2140"/>
                    <a:pt x="1779" y="2144"/>
                  </a:cubicBezTo>
                  <a:cubicBezTo>
                    <a:pt x="1781" y="2147"/>
                    <a:pt x="1781" y="2147"/>
                    <a:pt x="1785" y="2146"/>
                  </a:cubicBezTo>
                  <a:cubicBezTo>
                    <a:pt x="1789" y="2146"/>
                    <a:pt x="1790" y="2145"/>
                    <a:pt x="1790" y="2141"/>
                  </a:cubicBezTo>
                  <a:cubicBezTo>
                    <a:pt x="1790" y="2138"/>
                    <a:pt x="1791" y="2134"/>
                    <a:pt x="1791" y="2131"/>
                  </a:cubicBezTo>
                  <a:cubicBezTo>
                    <a:pt x="1791" y="2128"/>
                    <a:pt x="1793" y="2124"/>
                    <a:pt x="1794" y="2122"/>
                  </a:cubicBezTo>
                  <a:cubicBezTo>
                    <a:pt x="1795" y="2119"/>
                    <a:pt x="1798" y="2115"/>
                    <a:pt x="1800" y="2113"/>
                  </a:cubicBezTo>
                  <a:cubicBezTo>
                    <a:pt x="1802" y="2110"/>
                    <a:pt x="1804" y="2110"/>
                    <a:pt x="1805" y="2106"/>
                  </a:cubicBezTo>
                  <a:cubicBezTo>
                    <a:pt x="1806" y="2102"/>
                    <a:pt x="1805" y="2101"/>
                    <a:pt x="1804" y="2097"/>
                  </a:cubicBezTo>
                  <a:cubicBezTo>
                    <a:pt x="1803" y="2094"/>
                    <a:pt x="1803" y="2090"/>
                    <a:pt x="1803" y="2086"/>
                  </a:cubicBezTo>
                  <a:cubicBezTo>
                    <a:pt x="1803" y="2084"/>
                    <a:pt x="1807" y="2080"/>
                    <a:pt x="1808" y="2079"/>
                  </a:cubicBezTo>
                  <a:cubicBezTo>
                    <a:pt x="1809" y="2075"/>
                    <a:pt x="1810" y="2073"/>
                    <a:pt x="1810" y="2069"/>
                  </a:cubicBezTo>
                  <a:cubicBezTo>
                    <a:pt x="1810" y="2067"/>
                    <a:pt x="1805" y="2068"/>
                    <a:pt x="1803" y="2066"/>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79" name="Freeform 63"/>
            <p:cNvSpPr>
              <a:spLocks noEditPoints="1"/>
            </p:cNvSpPr>
            <p:nvPr/>
          </p:nvSpPr>
          <p:spPr bwMode="auto">
            <a:xfrm>
              <a:off x="7644485" y="2532401"/>
              <a:ext cx="41307" cy="52382"/>
            </a:xfrm>
            <a:custGeom>
              <a:avLst/>
              <a:gdLst>
                <a:gd name="T0" fmla="*/ 103 w 450"/>
                <a:gd name="T1" fmla="*/ 0 h 571"/>
                <a:gd name="T2" fmla="*/ 317 w 450"/>
                <a:gd name="T3" fmla="*/ 49 h 571"/>
                <a:gd name="T4" fmla="*/ 299 w 450"/>
                <a:gd name="T5" fmla="*/ 148 h 571"/>
                <a:gd name="T6" fmla="*/ 450 w 450"/>
                <a:gd name="T7" fmla="*/ 172 h 571"/>
                <a:gd name="T8" fmla="*/ 450 w 450"/>
                <a:gd name="T9" fmla="*/ 172 h 571"/>
                <a:gd name="T10" fmla="*/ 388 w 450"/>
                <a:gd name="T11" fmla="*/ 571 h 571"/>
                <a:gd name="T12" fmla="*/ 0 w 450"/>
                <a:gd name="T13" fmla="*/ 501 h 571"/>
                <a:gd name="T14" fmla="*/ 103 w 450"/>
                <a:gd name="T15" fmla="*/ 0 h 571"/>
                <a:gd name="T16" fmla="*/ 236 w 450"/>
                <a:gd name="T17" fmla="*/ 73 h 571"/>
                <a:gd name="T18" fmla="*/ 225 w 450"/>
                <a:gd name="T19" fmla="*/ 70 h 571"/>
                <a:gd name="T20" fmla="*/ 220 w 450"/>
                <a:gd name="T21" fmla="*/ 77 h 571"/>
                <a:gd name="T22" fmla="*/ 218 w 450"/>
                <a:gd name="T23" fmla="*/ 85 h 571"/>
                <a:gd name="T24" fmla="*/ 213 w 450"/>
                <a:gd name="T25" fmla="*/ 91 h 571"/>
                <a:gd name="T26" fmla="*/ 205 w 450"/>
                <a:gd name="T27" fmla="*/ 91 h 571"/>
                <a:gd name="T28" fmla="*/ 201 w 450"/>
                <a:gd name="T29" fmla="*/ 86 h 571"/>
                <a:gd name="T30" fmla="*/ 198 w 450"/>
                <a:gd name="T31" fmla="*/ 81 h 571"/>
                <a:gd name="T32" fmla="*/ 197 w 450"/>
                <a:gd name="T33" fmla="*/ 74 h 571"/>
                <a:gd name="T34" fmla="*/ 197 w 450"/>
                <a:gd name="T35" fmla="*/ 66 h 571"/>
                <a:gd name="T36" fmla="*/ 200 w 450"/>
                <a:gd name="T37" fmla="*/ 60 h 571"/>
                <a:gd name="T38" fmla="*/ 199 w 450"/>
                <a:gd name="T39" fmla="*/ 53 h 571"/>
                <a:gd name="T40" fmla="*/ 193 w 450"/>
                <a:gd name="T41" fmla="*/ 51 h 571"/>
                <a:gd name="T42" fmla="*/ 188 w 450"/>
                <a:gd name="T43" fmla="*/ 44 h 571"/>
                <a:gd name="T44" fmla="*/ 184 w 450"/>
                <a:gd name="T45" fmla="*/ 49 h 571"/>
                <a:gd name="T46" fmla="*/ 173 w 450"/>
                <a:gd name="T47" fmla="*/ 47 h 571"/>
                <a:gd name="T48" fmla="*/ 172 w 450"/>
                <a:gd name="T49" fmla="*/ 47 h 571"/>
                <a:gd name="T50" fmla="*/ 170 w 450"/>
                <a:gd name="T51" fmla="*/ 53 h 571"/>
                <a:gd name="T52" fmla="*/ 172 w 450"/>
                <a:gd name="T53" fmla="*/ 64 h 571"/>
                <a:gd name="T54" fmla="*/ 174 w 450"/>
                <a:gd name="T55" fmla="*/ 76 h 571"/>
                <a:gd name="T56" fmla="*/ 178 w 450"/>
                <a:gd name="T57" fmla="*/ 82 h 571"/>
                <a:gd name="T58" fmla="*/ 183 w 450"/>
                <a:gd name="T59" fmla="*/ 86 h 571"/>
                <a:gd name="T60" fmla="*/ 183 w 450"/>
                <a:gd name="T61" fmla="*/ 94 h 571"/>
                <a:gd name="T62" fmla="*/ 187 w 450"/>
                <a:gd name="T63" fmla="*/ 100 h 571"/>
                <a:gd name="T64" fmla="*/ 187 w 450"/>
                <a:gd name="T65" fmla="*/ 109 h 571"/>
                <a:gd name="T66" fmla="*/ 192 w 450"/>
                <a:gd name="T67" fmla="*/ 119 h 571"/>
                <a:gd name="T68" fmla="*/ 200 w 450"/>
                <a:gd name="T69" fmla="*/ 127 h 571"/>
                <a:gd name="T70" fmla="*/ 201 w 450"/>
                <a:gd name="T71" fmla="*/ 128 h 571"/>
                <a:gd name="T72" fmla="*/ 203 w 450"/>
                <a:gd name="T73" fmla="*/ 136 h 571"/>
                <a:gd name="T74" fmla="*/ 206 w 450"/>
                <a:gd name="T75" fmla="*/ 144 h 571"/>
                <a:gd name="T76" fmla="*/ 212 w 450"/>
                <a:gd name="T77" fmla="*/ 149 h 571"/>
                <a:gd name="T78" fmla="*/ 215 w 450"/>
                <a:gd name="T79" fmla="*/ 158 h 571"/>
                <a:gd name="T80" fmla="*/ 221 w 450"/>
                <a:gd name="T81" fmla="*/ 162 h 571"/>
                <a:gd name="T82" fmla="*/ 230 w 450"/>
                <a:gd name="T83" fmla="*/ 161 h 571"/>
                <a:gd name="T84" fmla="*/ 233 w 450"/>
                <a:gd name="T85" fmla="*/ 155 h 571"/>
                <a:gd name="T86" fmla="*/ 236 w 450"/>
                <a:gd name="T87" fmla="*/ 150 h 571"/>
                <a:gd name="T88" fmla="*/ 239 w 450"/>
                <a:gd name="T89" fmla="*/ 144 h 571"/>
                <a:gd name="T90" fmla="*/ 241 w 450"/>
                <a:gd name="T91" fmla="*/ 137 h 571"/>
                <a:gd name="T92" fmla="*/ 239 w 450"/>
                <a:gd name="T93" fmla="*/ 130 h 571"/>
                <a:gd name="T94" fmla="*/ 235 w 450"/>
                <a:gd name="T95" fmla="*/ 125 h 571"/>
                <a:gd name="T96" fmla="*/ 231 w 450"/>
                <a:gd name="T97" fmla="*/ 118 h 571"/>
                <a:gd name="T98" fmla="*/ 229 w 450"/>
                <a:gd name="T99" fmla="*/ 108 h 571"/>
                <a:gd name="T100" fmla="*/ 229 w 450"/>
                <a:gd name="T101" fmla="*/ 99 h 571"/>
                <a:gd name="T102" fmla="*/ 235 w 450"/>
                <a:gd name="T103" fmla="*/ 96 h 571"/>
                <a:gd name="T104" fmla="*/ 242 w 450"/>
                <a:gd name="T105" fmla="*/ 95 h 571"/>
                <a:gd name="T106" fmla="*/ 243 w 450"/>
                <a:gd name="T107" fmla="*/ 88 h 571"/>
                <a:gd name="T108" fmla="*/ 240 w 450"/>
                <a:gd name="T109" fmla="*/ 82 h 571"/>
                <a:gd name="T110" fmla="*/ 237 w 450"/>
                <a:gd name="T111" fmla="*/ 77 h 571"/>
                <a:gd name="T112" fmla="*/ 236 w 450"/>
                <a:gd name="T113" fmla="*/ 73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571">
                  <a:moveTo>
                    <a:pt x="103" y="0"/>
                  </a:moveTo>
                  <a:cubicBezTo>
                    <a:pt x="174" y="17"/>
                    <a:pt x="246" y="35"/>
                    <a:pt x="317" y="49"/>
                  </a:cubicBezTo>
                  <a:cubicBezTo>
                    <a:pt x="299" y="148"/>
                    <a:pt x="299" y="148"/>
                    <a:pt x="299" y="148"/>
                  </a:cubicBezTo>
                  <a:cubicBezTo>
                    <a:pt x="299" y="148"/>
                    <a:pt x="364" y="159"/>
                    <a:pt x="450" y="172"/>
                  </a:cubicBezTo>
                  <a:cubicBezTo>
                    <a:pt x="428" y="306"/>
                    <a:pt x="450" y="172"/>
                    <a:pt x="450" y="172"/>
                  </a:cubicBezTo>
                  <a:cubicBezTo>
                    <a:pt x="428" y="306"/>
                    <a:pt x="407" y="439"/>
                    <a:pt x="388" y="571"/>
                  </a:cubicBezTo>
                  <a:cubicBezTo>
                    <a:pt x="255" y="550"/>
                    <a:pt x="126" y="527"/>
                    <a:pt x="0" y="501"/>
                  </a:cubicBezTo>
                  <a:cubicBezTo>
                    <a:pt x="29" y="363"/>
                    <a:pt x="88" y="80"/>
                    <a:pt x="103" y="0"/>
                  </a:cubicBezTo>
                  <a:close/>
                  <a:moveTo>
                    <a:pt x="236" y="73"/>
                  </a:moveTo>
                  <a:cubicBezTo>
                    <a:pt x="234" y="71"/>
                    <a:pt x="228" y="69"/>
                    <a:pt x="225" y="70"/>
                  </a:cubicBezTo>
                  <a:cubicBezTo>
                    <a:pt x="222" y="71"/>
                    <a:pt x="221" y="75"/>
                    <a:pt x="220" y="77"/>
                  </a:cubicBezTo>
                  <a:cubicBezTo>
                    <a:pt x="219" y="79"/>
                    <a:pt x="219" y="83"/>
                    <a:pt x="218" y="85"/>
                  </a:cubicBezTo>
                  <a:cubicBezTo>
                    <a:pt x="217" y="89"/>
                    <a:pt x="217" y="91"/>
                    <a:pt x="213" y="91"/>
                  </a:cubicBezTo>
                  <a:cubicBezTo>
                    <a:pt x="209" y="92"/>
                    <a:pt x="207" y="92"/>
                    <a:pt x="205" y="91"/>
                  </a:cubicBezTo>
                  <a:cubicBezTo>
                    <a:pt x="202" y="90"/>
                    <a:pt x="202" y="89"/>
                    <a:pt x="201" y="86"/>
                  </a:cubicBezTo>
                  <a:cubicBezTo>
                    <a:pt x="201" y="84"/>
                    <a:pt x="198" y="83"/>
                    <a:pt x="198" y="81"/>
                  </a:cubicBezTo>
                  <a:cubicBezTo>
                    <a:pt x="196" y="79"/>
                    <a:pt x="196" y="77"/>
                    <a:pt x="197" y="74"/>
                  </a:cubicBezTo>
                  <a:cubicBezTo>
                    <a:pt x="197" y="72"/>
                    <a:pt x="197" y="69"/>
                    <a:pt x="197" y="66"/>
                  </a:cubicBezTo>
                  <a:cubicBezTo>
                    <a:pt x="197" y="65"/>
                    <a:pt x="199" y="61"/>
                    <a:pt x="200" y="60"/>
                  </a:cubicBezTo>
                  <a:cubicBezTo>
                    <a:pt x="200" y="57"/>
                    <a:pt x="202" y="54"/>
                    <a:pt x="199" y="53"/>
                  </a:cubicBezTo>
                  <a:cubicBezTo>
                    <a:pt x="196" y="53"/>
                    <a:pt x="194" y="52"/>
                    <a:pt x="193" y="51"/>
                  </a:cubicBezTo>
                  <a:cubicBezTo>
                    <a:pt x="191" y="51"/>
                    <a:pt x="189" y="45"/>
                    <a:pt x="188" y="44"/>
                  </a:cubicBezTo>
                  <a:cubicBezTo>
                    <a:pt x="188" y="44"/>
                    <a:pt x="184" y="48"/>
                    <a:pt x="184" y="49"/>
                  </a:cubicBezTo>
                  <a:cubicBezTo>
                    <a:pt x="182" y="50"/>
                    <a:pt x="176" y="49"/>
                    <a:pt x="173" y="47"/>
                  </a:cubicBezTo>
                  <a:cubicBezTo>
                    <a:pt x="172" y="47"/>
                    <a:pt x="172" y="47"/>
                    <a:pt x="172" y="47"/>
                  </a:cubicBezTo>
                  <a:cubicBezTo>
                    <a:pt x="168" y="47"/>
                    <a:pt x="170" y="49"/>
                    <a:pt x="170" y="53"/>
                  </a:cubicBezTo>
                  <a:cubicBezTo>
                    <a:pt x="170" y="56"/>
                    <a:pt x="171" y="61"/>
                    <a:pt x="172" y="64"/>
                  </a:cubicBezTo>
                  <a:cubicBezTo>
                    <a:pt x="173" y="68"/>
                    <a:pt x="174" y="72"/>
                    <a:pt x="174" y="76"/>
                  </a:cubicBezTo>
                  <a:cubicBezTo>
                    <a:pt x="174" y="79"/>
                    <a:pt x="177" y="80"/>
                    <a:pt x="178" y="82"/>
                  </a:cubicBezTo>
                  <a:cubicBezTo>
                    <a:pt x="179" y="84"/>
                    <a:pt x="182" y="84"/>
                    <a:pt x="183" y="86"/>
                  </a:cubicBezTo>
                  <a:cubicBezTo>
                    <a:pt x="184" y="88"/>
                    <a:pt x="183" y="92"/>
                    <a:pt x="183" y="94"/>
                  </a:cubicBezTo>
                  <a:cubicBezTo>
                    <a:pt x="183" y="96"/>
                    <a:pt x="186" y="100"/>
                    <a:pt x="187" y="100"/>
                  </a:cubicBezTo>
                  <a:cubicBezTo>
                    <a:pt x="189" y="103"/>
                    <a:pt x="187" y="107"/>
                    <a:pt x="187" y="109"/>
                  </a:cubicBezTo>
                  <a:cubicBezTo>
                    <a:pt x="186" y="114"/>
                    <a:pt x="189" y="116"/>
                    <a:pt x="192" y="119"/>
                  </a:cubicBezTo>
                  <a:cubicBezTo>
                    <a:pt x="194" y="123"/>
                    <a:pt x="197" y="123"/>
                    <a:pt x="200" y="127"/>
                  </a:cubicBezTo>
                  <a:cubicBezTo>
                    <a:pt x="200" y="127"/>
                    <a:pt x="200" y="128"/>
                    <a:pt x="201" y="128"/>
                  </a:cubicBezTo>
                  <a:cubicBezTo>
                    <a:pt x="202" y="131"/>
                    <a:pt x="203" y="133"/>
                    <a:pt x="203" y="136"/>
                  </a:cubicBezTo>
                  <a:cubicBezTo>
                    <a:pt x="203" y="139"/>
                    <a:pt x="206" y="141"/>
                    <a:pt x="206" y="144"/>
                  </a:cubicBezTo>
                  <a:cubicBezTo>
                    <a:pt x="206" y="144"/>
                    <a:pt x="211" y="148"/>
                    <a:pt x="212" y="149"/>
                  </a:cubicBezTo>
                  <a:cubicBezTo>
                    <a:pt x="213" y="153"/>
                    <a:pt x="215" y="155"/>
                    <a:pt x="215" y="158"/>
                  </a:cubicBezTo>
                  <a:cubicBezTo>
                    <a:pt x="215" y="160"/>
                    <a:pt x="220" y="162"/>
                    <a:pt x="221" y="162"/>
                  </a:cubicBezTo>
                  <a:cubicBezTo>
                    <a:pt x="224" y="163"/>
                    <a:pt x="226" y="162"/>
                    <a:pt x="230" y="161"/>
                  </a:cubicBezTo>
                  <a:cubicBezTo>
                    <a:pt x="232" y="161"/>
                    <a:pt x="233" y="158"/>
                    <a:pt x="233" y="155"/>
                  </a:cubicBezTo>
                  <a:cubicBezTo>
                    <a:pt x="233" y="153"/>
                    <a:pt x="234" y="151"/>
                    <a:pt x="236" y="150"/>
                  </a:cubicBezTo>
                  <a:cubicBezTo>
                    <a:pt x="237" y="147"/>
                    <a:pt x="237" y="146"/>
                    <a:pt x="239" y="144"/>
                  </a:cubicBezTo>
                  <a:cubicBezTo>
                    <a:pt x="240" y="144"/>
                    <a:pt x="240" y="139"/>
                    <a:pt x="241" y="137"/>
                  </a:cubicBezTo>
                  <a:cubicBezTo>
                    <a:pt x="241" y="135"/>
                    <a:pt x="239" y="133"/>
                    <a:pt x="239" y="130"/>
                  </a:cubicBezTo>
                  <a:cubicBezTo>
                    <a:pt x="238" y="128"/>
                    <a:pt x="236" y="126"/>
                    <a:pt x="235" y="125"/>
                  </a:cubicBezTo>
                  <a:cubicBezTo>
                    <a:pt x="233" y="123"/>
                    <a:pt x="232" y="121"/>
                    <a:pt x="231" y="118"/>
                  </a:cubicBezTo>
                  <a:cubicBezTo>
                    <a:pt x="230" y="114"/>
                    <a:pt x="229" y="112"/>
                    <a:pt x="229" y="108"/>
                  </a:cubicBezTo>
                  <a:cubicBezTo>
                    <a:pt x="229" y="105"/>
                    <a:pt x="229" y="102"/>
                    <a:pt x="229" y="99"/>
                  </a:cubicBezTo>
                  <a:cubicBezTo>
                    <a:pt x="229" y="97"/>
                    <a:pt x="232" y="97"/>
                    <a:pt x="235" y="96"/>
                  </a:cubicBezTo>
                  <a:cubicBezTo>
                    <a:pt x="237" y="95"/>
                    <a:pt x="240" y="96"/>
                    <a:pt x="242" y="95"/>
                  </a:cubicBezTo>
                  <a:cubicBezTo>
                    <a:pt x="243" y="94"/>
                    <a:pt x="243" y="89"/>
                    <a:pt x="243" y="88"/>
                  </a:cubicBezTo>
                  <a:cubicBezTo>
                    <a:pt x="242" y="85"/>
                    <a:pt x="241" y="85"/>
                    <a:pt x="240" y="82"/>
                  </a:cubicBezTo>
                  <a:cubicBezTo>
                    <a:pt x="240" y="81"/>
                    <a:pt x="237" y="78"/>
                    <a:pt x="237" y="77"/>
                  </a:cubicBezTo>
                  <a:cubicBezTo>
                    <a:pt x="236" y="76"/>
                    <a:pt x="236" y="74"/>
                    <a:pt x="236" y="73"/>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0" name="Freeform 64"/>
            <p:cNvSpPr>
              <a:spLocks/>
            </p:cNvSpPr>
            <p:nvPr/>
          </p:nvSpPr>
          <p:spPr bwMode="auto">
            <a:xfrm>
              <a:off x="7671843" y="2508969"/>
              <a:ext cx="51955" cy="43872"/>
            </a:xfrm>
            <a:custGeom>
              <a:avLst/>
              <a:gdLst>
                <a:gd name="T0" fmla="*/ 523 w 566"/>
                <a:gd name="T1" fmla="*/ 478 h 478"/>
                <a:gd name="T2" fmla="*/ 566 w 566"/>
                <a:gd name="T3" fmla="*/ 74 h 478"/>
                <a:gd name="T4" fmla="*/ 566 w 566"/>
                <a:gd name="T5" fmla="*/ 74 h 478"/>
                <a:gd name="T6" fmla="*/ 78 w 566"/>
                <a:gd name="T7" fmla="*/ 0 h 478"/>
                <a:gd name="T8" fmla="*/ 69 w 566"/>
                <a:gd name="T9" fmla="*/ 47 h 478"/>
                <a:gd name="T10" fmla="*/ 19 w 566"/>
                <a:gd name="T11" fmla="*/ 304 h 478"/>
                <a:gd name="T12" fmla="*/ 1 w 566"/>
                <a:gd name="T13" fmla="*/ 403 h 478"/>
                <a:gd name="T14" fmla="*/ 523 w 566"/>
                <a:gd name="T15" fmla="*/ 478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478">
                  <a:moveTo>
                    <a:pt x="523" y="478"/>
                  </a:moveTo>
                  <a:cubicBezTo>
                    <a:pt x="537" y="344"/>
                    <a:pt x="552" y="208"/>
                    <a:pt x="566" y="74"/>
                  </a:cubicBezTo>
                  <a:cubicBezTo>
                    <a:pt x="566" y="74"/>
                    <a:pt x="552" y="208"/>
                    <a:pt x="566" y="74"/>
                  </a:cubicBezTo>
                  <a:cubicBezTo>
                    <a:pt x="565" y="74"/>
                    <a:pt x="232" y="33"/>
                    <a:pt x="78" y="0"/>
                  </a:cubicBezTo>
                  <a:cubicBezTo>
                    <a:pt x="69" y="47"/>
                    <a:pt x="69" y="47"/>
                    <a:pt x="69" y="47"/>
                  </a:cubicBezTo>
                  <a:cubicBezTo>
                    <a:pt x="19" y="304"/>
                    <a:pt x="19" y="304"/>
                    <a:pt x="19" y="304"/>
                  </a:cubicBezTo>
                  <a:cubicBezTo>
                    <a:pt x="1" y="403"/>
                    <a:pt x="1" y="403"/>
                    <a:pt x="1" y="403"/>
                  </a:cubicBezTo>
                  <a:cubicBezTo>
                    <a:pt x="0" y="403"/>
                    <a:pt x="293" y="452"/>
                    <a:pt x="523" y="478"/>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1" name="Freeform 65"/>
            <p:cNvSpPr>
              <a:spLocks/>
            </p:cNvSpPr>
            <p:nvPr/>
          </p:nvSpPr>
          <p:spPr bwMode="auto">
            <a:xfrm>
              <a:off x="7680080" y="2548178"/>
              <a:ext cx="53159" cy="42396"/>
            </a:xfrm>
            <a:custGeom>
              <a:avLst/>
              <a:gdLst>
                <a:gd name="T0" fmla="*/ 0 w 579"/>
                <a:gd name="T1" fmla="*/ 399 h 462"/>
                <a:gd name="T2" fmla="*/ 551 w 579"/>
                <a:gd name="T3" fmla="*/ 462 h 462"/>
                <a:gd name="T4" fmla="*/ 579 w 579"/>
                <a:gd name="T5" fmla="*/ 65 h 462"/>
                <a:gd name="T6" fmla="*/ 62 w 579"/>
                <a:gd name="T7" fmla="*/ 0 h 462"/>
                <a:gd name="T8" fmla="*/ 0 w 579"/>
                <a:gd name="T9" fmla="*/ 399 h 462"/>
              </a:gdLst>
              <a:ahLst/>
              <a:cxnLst>
                <a:cxn ang="0">
                  <a:pos x="T0" y="T1"/>
                </a:cxn>
                <a:cxn ang="0">
                  <a:pos x="T2" y="T3"/>
                </a:cxn>
                <a:cxn ang="0">
                  <a:pos x="T4" y="T5"/>
                </a:cxn>
                <a:cxn ang="0">
                  <a:pos x="T6" y="T7"/>
                </a:cxn>
                <a:cxn ang="0">
                  <a:pos x="T8" y="T9"/>
                </a:cxn>
              </a:cxnLst>
              <a:rect l="0" t="0" r="r" b="b"/>
              <a:pathLst>
                <a:path w="579" h="462">
                  <a:moveTo>
                    <a:pt x="0" y="399"/>
                  </a:moveTo>
                  <a:cubicBezTo>
                    <a:pt x="175" y="425"/>
                    <a:pt x="357" y="447"/>
                    <a:pt x="551" y="462"/>
                  </a:cubicBezTo>
                  <a:cubicBezTo>
                    <a:pt x="559" y="335"/>
                    <a:pt x="570" y="200"/>
                    <a:pt x="579" y="65"/>
                  </a:cubicBezTo>
                  <a:cubicBezTo>
                    <a:pt x="440" y="57"/>
                    <a:pt x="213" y="24"/>
                    <a:pt x="62" y="0"/>
                  </a:cubicBezTo>
                  <a:cubicBezTo>
                    <a:pt x="39" y="134"/>
                    <a:pt x="19" y="266"/>
                    <a:pt x="0" y="399"/>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2" name="Freeform 66"/>
            <p:cNvSpPr>
              <a:spLocks/>
            </p:cNvSpPr>
            <p:nvPr/>
          </p:nvSpPr>
          <p:spPr bwMode="auto">
            <a:xfrm>
              <a:off x="7672853" y="2584706"/>
              <a:ext cx="50750" cy="52965"/>
            </a:xfrm>
            <a:custGeom>
              <a:avLst/>
              <a:gdLst>
                <a:gd name="T0" fmla="*/ 553 w 553"/>
                <a:gd name="T1" fmla="*/ 58 h 577"/>
                <a:gd name="T2" fmla="*/ 78 w 553"/>
                <a:gd name="T3" fmla="*/ 1 h 577"/>
                <a:gd name="T4" fmla="*/ 79 w 553"/>
                <a:gd name="T5" fmla="*/ 0 h 577"/>
                <a:gd name="T6" fmla="*/ 0 w 553"/>
                <a:gd name="T7" fmla="*/ 566 h 577"/>
                <a:gd name="T8" fmla="*/ 66 w 553"/>
                <a:gd name="T9" fmla="*/ 577 h 577"/>
                <a:gd name="T10" fmla="*/ 71 w 553"/>
                <a:gd name="T11" fmla="*/ 529 h 577"/>
                <a:gd name="T12" fmla="*/ 210 w 553"/>
                <a:gd name="T13" fmla="*/ 544 h 577"/>
                <a:gd name="T14" fmla="*/ 210 w 553"/>
                <a:gd name="T15" fmla="*/ 543 h 577"/>
                <a:gd name="T16" fmla="*/ 206 w 553"/>
                <a:gd name="T17" fmla="*/ 539 h 577"/>
                <a:gd name="T18" fmla="*/ 204 w 553"/>
                <a:gd name="T19" fmla="*/ 530 h 577"/>
                <a:gd name="T20" fmla="*/ 203 w 553"/>
                <a:gd name="T21" fmla="*/ 527 h 577"/>
                <a:gd name="T22" fmla="*/ 508 w 553"/>
                <a:gd name="T23" fmla="*/ 560 h 577"/>
                <a:gd name="T24" fmla="*/ 541 w 553"/>
                <a:gd name="T25" fmla="*/ 111 h 577"/>
                <a:gd name="T26" fmla="*/ 548 w 553"/>
                <a:gd name="T27" fmla="*/ 112 h 577"/>
                <a:gd name="T28" fmla="*/ 553 w 553"/>
                <a:gd name="T29" fmla="*/ 5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577">
                  <a:moveTo>
                    <a:pt x="553" y="58"/>
                  </a:moveTo>
                  <a:cubicBezTo>
                    <a:pt x="387" y="44"/>
                    <a:pt x="230" y="24"/>
                    <a:pt x="78" y="1"/>
                  </a:cubicBezTo>
                  <a:cubicBezTo>
                    <a:pt x="78" y="1"/>
                    <a:pt x="230" y="24"/>
                    <a:pt x="79" y="0"/>
                  </a:cubicBezTo>
                  <a:cubicBezTo>
                    <a:pt x="51" y="189"/>
                    <a:pt x="26" y="377"/>
                    <a:pt x="0" y="566"/>
                  </a:cubicBezTo>
                  <a:cubicBezTo>
                    <a:pt x="66" y="577"/>
                    <a:pt x="66" y="577"/>
                    <a:pt x="66" y="577"/>
                  </a:cubicBezTo>
                  <a:cubicBezTo>
                    <a:pt x="71" y="529"/>
                    <a:pt x="71" y="529"/>
                    <a:pt x="71" y="529"/>
                  </a:cubicBezTo>
                  <a:cubicBezTo>
                    <a:pt x="210" y="544"/>
                    <a:pt x="210" y="544"/>
                    <a:pt x="210" y="544"/>
                  </a:cubicBezTo>
                  <a:cubicBezTo>
                    <a:pt x="210" y="543"/>
                    <a:pt x="210" y="543"/>
                    <a:pt x="210" y="543"/>
                  </a:cubicBezTo>
                  <a:cubicBezTo>
                    <a:pt x="208" y="542"/>
                    <a:pt x="207" y="540"/>
                    <a:pt x="206" y="539"/>
                  </a:cubicBezTo>
                  <a:cubicBezTo>
                    <a:pt x="204" y="537"/>
                    <a:pt x="204" y="533"/>
                    <a:pt x="204" y="530"/>
                  </a:cubicBezTo>
                  <a:cubicBezTo>
                    <a:pt x="204" y="529"/>
                    <a:pt x="203" y="528"/>
                    <a:pt x="203" y="527"/>
                  </a:cubicBezTo>
                  <a:cubicBezTo>
                    <a:pt x="508" y="560"/>
                    <a:pt x="508" y="560"/>
                    <a:pt x="508" y="560"/>
                  </a:cubicBezTo>
                  <a:cubicBezTo>
                    <a:pt x="508" y="560"/>
                    <a:pt x="540" y="129"/>
                    <a:pt x="541" y="111"/>
                  </a:cubicBezTo>
                  <a:cubicBezTo>
                    <a:pt x="543" y="111"/>
                    <a:pt x="546" y="112"/>
                    <a:pt x="548" y="112"/>
                  </a:cubicBezTo>
                  <a:cubicBezTo>
                    <a:pt x="553" y="58"/>
                    <a:pt x="553" y="58"/>
                    <a:pt x="553" y="58"/>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3" name="Freeform 67"/>
            <p:cNvSpPr>
              <a:spLocks noEditPoints="1"/>
            </p:cNvSpPr>
            <p:nvPr/>
          </p:nvSpPr>
          <p:spPr bwMode="auto">
            <a:xfrm>
              <a:off x="7691466" y="2594887"/>
              <a:ext cx="101694" cy="100257"/>
            </a:xfrm>
            <a:custGeom>
              <a:avLst/>
              <a:gdLst>
                <a:gd name="T0" fmla="*/ 826 w 1108"/>
                <a:gd name="T1" fmla="*/ 875 h 1092"/>
                <a:gd name="T2" fmla="*/ 808 w 1108"/>
                <a:gd name="T3" fmla="*/ 909 h 1092"/>
                <a:gd name="T4" fmla="*/ 837 w 1108"/>
                <a:gd name="T5" fmla="*/ 883 h 1092"/>
                <a:gd name="T6" fmla="*/ 858 w 1108"/>
                <a:gd name="T7" fmla="*/ 853 h 1092"/>
                <a:gd name="T8" fmla="*/ 590 w 1108"/>
                <a:gd name="T9" fmla="*/ 217 h 1092"/>
                <a:gd name="T10" fmla="*/ 626 w 1108"/>
                <a:gd name="T11" fmla="*/ 226 h 1092"/>
                <a:gd name="T12" fmla="*/ 667 w 1108"/>
                <a:gd name="T13" fmla="*/ 254 h 1092"/>
                <a:gd name="T14" fmla="*/ 709 w 1108"/>
                <a:gd name="T15" fmla="*/ 260 h 1092"/>
                <a:gd name="T16" fmla="*/ 738 w 1108"/>
                <a:gd name="T17" fmla="*/ 279 h 1092"/>
                <a:gd name="T18" fmla="*/ 771 w 1108"/>
                <a:gd name="T19" fmla="*/ 279 h 1092"/>
                <a:gd name="T20" fmla="*/ 798 w 1108"/>
                <a:gd name="T21" fmla="*/ 288 h 1092"/>
                <a:gd name="T22" fmla="*/ 821 w 1108"/>
                <a:gd name="T23" fmla="*/ 288 h 1092"/>
                <a:gd name="T24" fmla="*/ 867 w 1108"/>
                <a:gd name="T25" fmla="*/ 302 h 1092"/>
                <a:gd name="T26" fmla="*/ 918 w 1108"/>
                <a:gd name="T27" fmla="*/ 297 h 1092"/>
                <a:gd name="T28" fmla="*/ 974 w 1108"/>
                <a:gd name="T29" fmla="*/ 290 h 1092"/>
                <a:gd name="T30" fmla="*/ 1031 w 1108"/>
                <a:gd name="T31" fmla="*/ 322 h 1092"/>
                <a:gd name="T32" fmla="*/ 1064 w 1108"/>
                <a:gd name="T33" fmla="*/ 482 h 1092"/>
                <a:gd name="T34" fmla="*/ 1088 w 1108"/>
                <a:gd name="T35" fmla="*/ 528 h 1092"/>
                <a:gd name="T36" fmla="*/ 1105 w 1108"/>
                <a:gd name="T37" fmla="*/ 582 h 1092"/>
                <a:gd name="T38" fmla="*/ 1084 w 1108"/>
                <a:gd name="T39" fmla="*/ 627 h 1092"/>
                <a:gd name="T40" fmla="*/ 1087 w 1108"/>
                <a:gd name="T41" fmla="*/ 669 h 1092"/>
                <a:gd name="T42" fmla="*/ 1065 w 1108"/>
                <a:gd name="T43" fmla="*/ 710 h 1092"/>
                <a:gd name="T44" fmla="*/ 1008 w 1108"/>
                <a:gd name="T45" fmla="*/ 733 h 1092"/>
                <a:gd name="T46" fmla="*/ 997 w 1108"/>
                <a:gd name="T47" fmla="*/ 701 h 1092"/>
                <a:gd name="T48" fmla="*/ 981 w 1108"/>
                <a:gd name="T49" fmla="*/ 770 h 1092"/>
                <a:gd name="T50" fmla="*/ 920 w 1108"/>
                <a:gd name="T51" fmla="*/ 821 h 1092"/>
                <a:gd name="T52" fmla="*/ 894 w 1108"/>
                <a:gd name="T53" fmla="*/ 816 h 1092"/>
                <a:gd name="T54" fmla="*/ 848 w 1108"/>
                <a:gd name="T55" fmla="*/ 821 h 1092"/>
                <a:gd name="T56" fmla="*/ 835 w 1108"/>
                <a:gd name="T57" fmla="*/ 855 h 1092"/>
                <a:gd name="T58" fmla="*/ 809 w 1108"/>
                <a:gd name="T59" fmla="*/ 869 h 1092"/>
                <a:gd name="T60" fmla="*/ 810 w 1108"/>
                <a:gd name="T61" fmla="*/ 890 h 1092"/>
                <a:gd name="T62" fmla="*/ 786 w 1108"/>
                <a:gd name="T63" fmla="*/ 907 h 1092"/>
                <a:gd name="T64" fmla="*/ 786 w 1108"/>
                <a:gd name="T65" fmla="*/ 943 h 1092"/>
                <a:gd name="T66" fmla="*/ 763 w 1108"/>
                <a:gd name="T67" fmla="*/ 953 h 1092"/>
                <a:gd name="T68" fmla="*/ 776 w 1108"/>
                <a:gd name="T69" fmla="*/ 973 h 1092"/>
                <a:gd name="T70" fmla="*/ 773 w 1108"/>
                <a:gd name="T71" fmla="*/ 1022 h 1092"/>
                <a:gd name="T72" fmla="*/ 790 w 1108"/>
                <a:gd name="T73" fmla="*/ 1086 h 1092"/>
                <a:gd name="T74" fmla="*/ 722 w 1108"/>
                <a:gd name="T75" fmla="*/ 1074 h 1092"/>
                <a:gd name="T76" fmla="*/ 637 w 1108"/>
                <a:gd name="T77" fmla="*/ 1044 h 1092"/>
                <a:gd name="T78" fmla="*/ 585 w 1108"/>
                <a:gd name="T79" fmla="*/ 965 h 1092"/>
                <a:gd name="T80" fmla="*/ 560 w 1108"/>
                <a:gd name="T81" fmla="*/ 890 h 1092"/>
                <a:gd name="T82" fmla="*/ 502 w 1108"/>
                <a:gd name="T83" fmla="*/ 816 h 1092"/>
                <a:gd name="T84" fmla="*/ 479 w 1108"/>
                <a:gd name="T85" fmla="*/ 750 h 1092"/>
                <a:gd name="T86" fmla="*/ 436 w 1108"/>
                <a:gd name="T87" fmla="*/ 686 h 1092"/>
                <a:gd name="T88" fmla="*/ 331 w 1108"/>
                <a:gd name="T89" fmla="*/ 670 h 1092"/>
                <a:gd name="T90" fmla="*/ 284 w 1108"/>
                <a:gd name="T91" fmla="*/ 732 h 1092"/>
                <a:gd name="T92" fmla="*/ 213 w 1108"/>
                <a:gd name="T93" fmla="*/ 728 h 1092"/>
                <a:gd name="T94" fmla="*/ 163 w 1108"/>
                <a:gd name="T95" fmla="*/ 674 h 1092"/>
                <a:gd name="T96" fmla="*/ 146 w 1108"/>
                <a:gd name="T97" fmla="*/ 636 h 1092"/>
                <a:gd name="T98" fmla="*/ 140 w 1108"/>
                <a:gd name="T99" fmla="*/ 595 h 1092"/>
                <a:gd name="T100" fmla="*/ 112 w 1108"/>
                <a:gd name="T101" fmla="*/ 554 h 1092"/>
                <a:gd name="T102" fmla="*/ 82 w 1108"/>
                <a:gd name="T103" fmla="*/ 521 h 1092"/>
                <a:gd name="T104" fmla="*/ 47 w 1108"/>
                <a:gd name="T105" fmla="*/ 484 h 1092"/>
                <a:gd name="T106" fmla="*/ 26 w 1108"/>
                <a:gd name="T107" fmla="*/ 451 h 1092"/>
                <a:gd name="T108" fmla="*/ 3 w 1108"/>
                <a:gd name="T109" fmla="*/ 428 h 1092"/>
                <a:gd name="T110" fmla="*/ 575 w 1108"/>
                <a:gd name="T111" fmla="*/ 208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8" h="1092">
                  <a:moveTo>
                    <a:pt x="855" y="852"/>
                  </a:moveTo>
                  <a:cubicBezTo>
                    <a:pt x="854" y="853"/>
                    <a:pt x="851" y="857"/>
                    <a:pt x="850" y="859"/>
                  </a:cubicBezTo>
                  <a:cubicBezTo>
                    <a:pt x="849" y="861"/>
                    <a:pt x="847" y="862"/>
                    <a:pt x="845" y="863"/>
                  </a:cubicBezTo>
                  <a:cubicBezTo>
                    <a:pt x="843" y="864"/>
                    <a:pt x="839" y="865"/>
                    <a:pt x="838" y="866"/>
                  </a:cubicBezTo>
                  <a:cubicBezTo>
                    <a:pt x="835" y="867"/>
                    <a:pt x="833" y="869"/>
                    <a:pt x="832" y="870"/>
                  </a:cubicBezTo>
                  <a:cubicBezTo>
                    <a:pt x="830" y="872"/>
                    <a:pt x="828" y="873"/>
                    <a:pt x="826" y="875"/>
                  </a:cubicBezTo>
                  <a:cubicBezTo>
                    <a:pt x="824" y="877"/>
                    <a:pt x="824" y="878"/>
                    <a:pt x="824" y="880"/>
                  </a:cubicBezTo>
                  <a:cubicBezTo>
                    <a:pt x="823" y="883"/>
                    <a:pt x="820" y="885"/>
                    <a:pt x="819" y="885"/>
                  </a:cubicBezTo>
                  <a:cubicBezTo>
                    <a:pt x="817" y="886"/>
                    <a:pt x="816" y="889"/>
                    <a:pt x="816" y="890"/>
                  </a:cubicBezTo>
                  <a:cubicBezTo>
                    <a:pt x="814" y="893"/>
                    <a:pt x="816" y="895"/>
                    <a:pt x="814" y="897"/>
                  </a:cubicBezTo>
                  <a:cubicBezTo>
                    <a:pt x="812" y="899"/>
                    <a:pt x="811" y="902"/>
                    <a:pt x="811" y="903"/>
                  </a:cubicBezTo>
                  <a:cubicBezTo>
                    <a:pt x="811" y="905"/>
                    <a:pt x="809" y="908"/>
                    <a:pt x="808" y="909"/>
                  </a:cubicBezTo>
                  <a:cubicBezTo>
                    <a:pt x="806" y="914"/>
                    <a:pt x="810" y="911"/>
                    <a:pt x="812" y="910"/>
                  </a:cubicBezTo>
                  <a:cubicBezTo>
                    <a:pt x="813" y="910"/>
                    <a:pt x="817" y="906"/>
                    <a:pt x="818" y="905"/>
                  </a:cubicBezTo>
                  <a:cubicBezTo>
                    <a:pt x="820" y="903"/>
                    <a:pt x="820" y="902"/>
                    <a:pt x="822" y="899"/>
                  </a:cubicBezTo>
                  <a:cubicBezTo>
                    <a:pt x="823" y="897"/>
                    <a:pt x="825" y="895"/>
                    <a:pt x="827" y="893"/>
                  </a:cubicBezTo>
                  <a:cubicBezTo>
                    <a:pt x="829" y="891"/>
                    <a:pt x="830" y="891"/>
                    <a:pt x="832" y="889"/>
                  </a:cubicBezTo>
                  <a:cubicBezTo>
                    <a:pt x="833" y="887"/>
                    <a:pt x="835" y="885"/>
                    <a:pt x="837" y="883"/>
                  </a:cubicBezTo>
                  <a:cubicBezTo>
                    <a:pt x="839" y="882"/>
                    <a:pt x="841" y="880"/>
                    <a:pt x="843" y="879"/>
                  </a:cubicBezTo>
                  <a:cubicBezTo>
                    <a:pt x="845" y="879"/>
                    <a:pt x="848" y="874"/>
                    <a:pt x="850" y="872"/>
                  </a:cubicBezTo>
                  <a:cubicBezTo>
                    <a:pt x="851" y="870"/>
                    <a:pt x="853" y="869"/>
                    <a:pt x="855" y="868"/>
                  </a:cubicBezTo>
                  <a:cubicBezTo>
                    <a:pt x="857" y="865"/>
                    <a:pt x="860" y="867"/>
                    <a:pt x="862" y="863"/>
                  </a:cubicBezTo>
                  <a:cubicBezTo>
                    <a:pt x="863" y="861"/>
                    <a:pt x="862" y="860"/>
                    <a:pt x="862" y="857"/>
                  </a:cubicBezTo>
                  <a:cubicBezTo>
                    <a:pt x="861" y="854"/>
                    <a:pt x="860" y="854"/>
                    <a:pt x="858" y="853"/>
                  </a:cubicBezTo>
                  <a:cubicBezTo>
                    <a:pt x="856" y="852"/>
                    <a:pt x="862" y="852"/>
                    <a:pt x="855" y="852"/>
                  </a:cubicBezTo>
                  <a:close/>
                  <a:moveTo>
                    <a:pt x="575" y="208"/>
                  </a:moveTo>
                  <a:cubicBezTo>
                    <a:pt x="577" y="208"/>
                    <a:pt x="579" y="208"/>
                    <a:pt x="581" y="208"/>
                  </a:cubicBezTo>
                  <a:cubicBezTo>
                    <a:pt x="583" y="208"/>
                    <a:pt x="583" y="209"/>
                    <a:pt x="584" y="210"/>
                  </a:cubicBezTo>
                  <a:cubicBezTo>
                    <a:pt x="585" y="213"/>
                    <a:pt x="586" y="215"/>
                    <a:pt x="588" y="216"/>
                  </a:cubicBezTo>
                  <a:cubicBezTo>
                    <a:pt x="589" y="217"/>
                    <a:pt x="589" y="217"/>
                    <a:pt x="590" y="217"/>
                  </a:cubicBezTo>
                  <a:cubicBezTo>
                    <a:pt x="592" y="218"/>
                    <a:pt x="592" y="220"/>
                    <a:pt x="594" y="222"/>
                  </a:cubicBezTo>
                  <a:cubicBezTo>
                    <a:pt x="596" y="223"/>
                    <a:pt x="597" y="225"/>
                    <a:pt x="598" y="228"/>
                  </a:cubicBezTo>
                  <a:cubicBezTo>
                    <a:pt x="598" y="229"/>
                    <a:pt x="600" y="230"/>
                    <a:pt x="602" y="231"/>
                  </a:cubicBezTo>
                  <a:cubicBezTo>
                    <a:pt x="604" y="232"/>
                    <a:pt x="608" y="231"/>
                    <a:pt x="609" y="230"/>
                  </a:cubicBezTo>
                  <a:cubicBezTo>
                    <a:pt x="613" y="229"/>
                    <a:pt x="616" y="228"/>
                    <a:pt x="619" y="228"/>
                  </a:cubicBezTo>
                  <a:cubicBezTo>
                    <a:pt x="621" y="228"/>
                    <a:pt x="622" y="226"/>
                    <a:pt x="626" y="226"/>
                  </a:cubicBezTo>
                  <a:cubicBezTo>
                    <a:pt x="629" y="227"/>
                    <a:pt x="629" y="228"/>
                    <a:pt x="631" y="229"/>
                  </a:cubicBezTo>
                  <a:cubicBezTo>
                    <a:pt x="634" y="230"/>
                    <a:pt x="637" y="231"/>
                    <a:pt x="637" y="235"/>
                  </a:cubicBezTo>
                  <a:cubicBezTo>
                    <a:pt x="637" y="237"/>
                    <a:pt x="637" y="239"/>
                    <a:pt x="637" y="241"/>
                  </a:cubicBezTo>
                  <a:cubicBezTo>
                    <a:pt x="637" y="244"/>
                    <a:pt x="645" y="250"/>
                    <a:pt x="647" y="252"/>
                  </a:cubicBezTo>
                  <a:cubicBezTo>
                    <a:pt x="649" y="255"/>
                    <a:pt x="659" y="251"/>
                    <a:pt x="662" y="251"/>
                  </a:cubicBezTo>
                  <a:cubicBezTo>
                    <a:pt x="666" y="250"/>
                    <a:pt x="666" y="251"/>
                    <a:pt x="667" y="254"/>
                  </a:cubicBezTo>
                  <a:cubicBezTo>
                    <a:pt x="667" y="256"/>
                    <a:pt x="668" y="258"/>
                    <a:pt x="670" y="259"/>
                  </a:cubicBezTo>
                  <a:cubicBezTo>
                    <a:pt x="675" y="260"/>
                    <a:pt x="680" y="259"/>
                    <a:pt x="684" y="258"/>
                  </a:cubicBezTo>
                  <a:cubicBezTo>
                    <a:pt x="685" y="257"/>
                    <a:pt x="688" y="260"/>
                    <a:pt x="690" y="261"/>
                  </a:cubicBezTo>
                  <a:cubicBezTo>
                    <a:pt x="691" y="261"/>
                    <a:pt x="692" y="266"/>
                    <a:pt x="692" y="267"/>
                  </a:cubicBezTo>
                  <a:cubicBezTo>
                    <a:pt x="693" y="268"/>
                    <a:pt x="702" y="263"/>
                    <a:pt x="703" y="262"/>
                  </a:cubicBezTo>
                  <a:cubicBezTo>
                    <a:pt x="705" y="261"/>
                    <a:pt x="707" y="261"/>
                    <a:pt x="709" y="260"/>
                  </a:cubicBezTo>
                  <a:cubicBezTo>
                    <a:pt x="711" y="259"/>
                    <a:pt x="715" y="259"/>
                    <a:pt x="717" y="261"/>
                  </a:cubicBezTo>
                  <a:cubicBezTo>
                    <a:pt x="719" y="263"/>
                    <a:pt x="721" y="261"/>
                    <a:pt x="723" y="261"/>
                  </a:cubicBezTo>
                  <a:cubicBezTo>
                    <a:pt x="725" y="261"/>
                    <a:pt x="733" y="265"/>
                    <a:pt x="734" y="267"/>
                  </a:cubicBezTo>
                  <a:cubicBezTo>
                    <a:pt x="736" y="268"/>
                    <a:pt x="734" y="271"/>
                    <a:pt x="734" y="273"/>
                  </a:cubicBezTo>
                  <a:cubicBezTo>
                    <a:pt x="734" y="274"/>
                    <a:pt x="734" y="274"/>
                    <a:pt x="734" y="274"/>
                  </a:cubicBezTo>
                  <a:cubicBezTo>
                    <a:pt x="734" y="277"/>
                    <a:pt x="737" y="278"/>
                    <a:pt x="738" y="279"/>
                  </a:cubicBezTo>
                  <a:cubicBezTo>
                    <a:pt x="741" y="281"/>
                    <a:pt x="741" y="279"/>
                    <a:pt x="741" y="284"/>
                  </a:cubicBezTo>
                  <a:cubicBezTo>
                    <a:pt x="741" y="287"/>
                    <a:pt x="741" y="288"/>
                    <a:pt x="743" y="290"/>
                  </a:cubicBezTo>
                  <a:cubicBezTo>
                    <a:pt x="745" y="291"/>
                    <a:pt x="748" y="290"/>
                    <a:pt x="750" y="289"/>
                  </a:cubicBezTo>
                  <a:cubicBezTo>
                    <a:pt x="754" y="288"/>
                    <a:pt x="758" y="288"/>
                    <a:pt x="761" y="285"/>
                  </a:cubicBezTo>
                  <a:cubicBezTo>
                    <a:pt x="763" y="283"/>
                    <a:pt x="763" y="280"/>
                    <a:pt x="764" y="279"/>
                  </a:cubicBezTo>
                  <a:cubicBezTo>
                    <a:pt x="766" y="277"/>
                    <a:pt x="769" y="278"/>
                    <a:pt x="771" y="279"/>
                  </a:cubicBezTo>
                  <a:cubicBezTo>
                    <a:pt x="774" y="282"/>
                    <a:pt x="775" y="280"/>
                    <a:pt x="774" y="285"/>
                  </a:cubicBezTo>
                  <a:cubicBezTo>
                    <a:pt x="774" y="285"/>
                    <a:pt x="774" y="285"/>
                    <a:pt x="774" y="285"/>
                  </a:cubicBezTo>
                  <a:cubicBezTo>
                    <a:pt x="771" y="288"/>
                    <a:pt x="777" y="290"/>
                    <a:pt x="778" y="290"/>
                  </a:cubicBezTo>
                  <a:cubicBezTo>
                    <a:pt x="781" y="292"/>
                    <a:pt x="782" y="291"/>
                    <a:pt x="785" y="290"/>
                  </a:cubicBezTo>
                  <a:cubicBezTo>
                    <a:pt x="790" y="287"/>
                    <a:pt x="789" y="288"/>
                    <a:pt x="792" y="291"/>
                  </a:cubicBezTo>
                  <a:cubicBezTo>
                    <a:pt x="793" y="292"/>
                    <a:pt x="797" y="289"/>
                    <a:pt x="798" y="288"/>
                  </a:cubicBezTo>
                  <a:cubicBezTo>
                    <a:pt x="801" y="286"/>
                    <a:pt x="802" y="289"/>
                    <a:pt x="802" y="291"/>
                  </a:cubicBezTo>
                  <a:cubicBezTo>
                    <a:pt x="802" y="293"/>
                    <a:pt x="801" y="296"/>
                    <a:pt x="801" y="299"/>
                  </a:cubicBezTo>
                  <a:cubicBezTo>
                    <a:pt x="801" y="302"/>
                    <a:pt x="802" y="306"/>
                    <a:pt x="805" y="304"/>
                  </a:cubicBezTo>
                  <a:cubicBezTo>
                    <a:pt x="809" y="301"/>
                    <a:pt x="809" y="297"/>
                    <a:pt x="811" y="293"/>
                  </a:cubicBezTo>
                  <a:cubicBezTo>
                    <a:pt x="812" y="291"/>
                    <a:pt x="813" y="289"/>
                    <a:pt x="814" y="288"/>
                  </a:cubicBezTo>
                  <a:cubicBezTo>
                    <a:pt x="817" y="287"/>
                    <a:pt x="819" y="288"/>
                    <a:pt x="821" y="288"/>
                  </a:cubicBezTo>
                  <a:cubicBezTo>
                    <a:pt x="824" y="289"/>
                    <a:pt x="826" y="286"/>
                    <a:pt x="828" y="284"/>
                  </a:cubicBezTo>
                  <a:cubicBezTo>
                    <a:pt x="829" y="282"/>
                    <a:pt x="829" y="282"/>
                    <a:pt x="832" y="282"/>
                  </a:cubicBezTo>
                  <a:cubicBezTo>
                    <a:pt x="834" y="279"/>
                    <a:pt x="840" y="288"/>
                    <a:pt x="840" y="290"/>
                  </a:cubicBezTo>
                  <a:cubicBezTo>
                    <a:pt x="840" y="293"/>
                    <a:pt x="847" y="295"/>
                    <a:pt x="849" y="295"/>
                  </a:cubicBezTo>
                  <a:cubicBezTo>
                    <a:pt x="853" y="296"/>
                    <a:pt x="854" y="297"/>
                    <a:pt x="856" y="299"/>
                  </a:cubicBezTo>
                  <a:cubicBezTo>
                    <a:pt x="860" y="303"/>
                    <a:pt x="863" y="301"/>
                    <a:pt x="867" y="302"/>
                  </a:cubicBezTo>
                  <a:cubicBezTo>
                    <a:pt x="871" y="303"/>
                    <a:pt x="867" y="309"/>
                    <a:pt x="874" y="309"/>
                  </a:cubicBezTo>
                  <a:cubicBezTo>
                    <a:pt x="876" y="309"/>
                    <a:pt x="880" y="303"/>
                    <a:pt x="882" y="302"/>
                  </a:cubicBezTo>
                  <a:cubicBezTo>
                    <a:pt x="884" y="299"/>
                    <a:pt x="886" y="298"/>
                    <a:pt x="891" y="297"/>
                  </a:cubicBezTo>
                  <a:cubicBezTo>
                    <a:pt x="896" y="296"/>
                    <a:pt x="896" y="292"/>
                    <a:pt x="899" y="290"/>
                  </a:cubicBezTo>
                  <a:cubicBezTo>
                    <a:pt x="902" y="287"/>
                    <a:pt x="910" y="288"/>
                    <a:pt x="913" y="288"/>
                  </a:cubicBezTo>
                  <a:cubicBezTo>
                    <a:pt x="916" y="288"/>
                    <a:pt x="917" y="295"/>
                    <a:pt x="918" y="297"/>
                  </a:cubicBezTo>
                  <a:cubicBezTo>
                    <a:pt x="918" y="297"/>
                    <a:pt x="923" y="289"/>
                    <a:pt x="923" y="287"/>
                  </a:cubicBezTo>
                  <a:cubicBezTo>
                    <a:pt x="925" y="284"/>
                    <a:pt x="934" y="286"/>
                    <a:pt x="937" y="286"/>
                  </a:cubicBezTo>
                  <a:cubicBezTo>
                    <a:pt x="940" y="286"/>
                    <a:pt x="942" y="293"/>
                    <a:pt x="944" y="294"/>
                  </a:cubicBezTo>
                  <a:cubicBezTo>
                    <a:pt x="948" y="299"/>
                    <a:pt x="953" y="297"/>
                    <a:pt x="956" y="294"/>
                  </a:cubicBezTo>
                  <a:cubicBezTo>
                    <a:pt x="960" y="292"/>
                    <a:pt x="957" y="289"/>
                    <a:pt x="961" y="287"/>
                  </a:cubicBezTo>
                  <a:cubicBezTo>
                    <a:pt x="966" y="284"/>
                    <a:pt x="972" y="286"/>
                    <a:pt x="974" y="290"/>
                  </a:cubicBezTo>
                  <a:cubicBezTo>
                    <a:pt x="976" y="292"/>
                    <a:pt x="983" y="294"/>
                    <a:pt x="984" y="295"/>
                  </a:cubicBezTo>
                  <a:cubicBezTo>
                    <a:pt x="987" y="299"/>
                    <a:pt x="989" y="301"/>
                    <a:pt x="992" y="302"/>
                  </a:cubicBezTo>
                  <a:cubicBezTo>
                    <a:pt x="997" y="305"/>
                    <a:pt x="999" y="307"/>
                    <a:pt x="1005" y="307"/>
                  </a:cubicBezTo>
                  <a:cubicBezTo>
                    <a:pt x="1012" y="307"/>
                    <a:pt x="1012" y="306"/>
                    <a:pt x="1017" y="309"/>
                  </a:cubicBezTo>
                  <a:cubicBezTo>
                    <a:pt x="1022" y="311"/>
                    <a:pt x="1020" y="314"/>
                    <a:pt x="1024" y="315"/>
                  </a:cubicBezTo>
                  <a:cubicBezTo>
                    <a:pt x="1029" y="316"/>
                    <a:pt x="1027" y="320"/>
                    <a:pt x="1031" y="322"/>
                  </a:cubicBezTo>
                  <a:cubicBezTo>
                    <a:pt x="1035" y="324"/>
                    <a:pt x="1038" y="323"/>
                    <a:pt x="1042" y="322"/>
                  </a:cubicBezTo>
                  <a:cubicBezTo>
                    <a:pt x="1046" y="321"/>
                    <a:pt x="1048" y="320"/>
                    <a:pt x="1053" y="321"/>
                  </a:cubicBezTo>
                  <a:cubicBezTo>
                    <a:pt x="1055" y="322"/>
                    <a:pt x="1058" y="322"/>
                    <a:pt x="1060" y="322"/>
                  </a:cubicBezTo>
                  <a:cubicBezTo>
                    <a:pt x="1060" y="322"/>
                    <a:pt x="1059" y="407"/>
                    <a:pt x="1059" y="473"/>
                  </a:cubicBezTo>
                  <a:cubicBezTo>
                    <a:pt x="1059" y="473"/>
                    <a:pt x="1059" y="474"/>
                    <a:pt x="1059" y="475"/>
                  </a:cubicBezTo>
                  <a:cubicBezTo>
                    <a:pt x="1060" y="477"/>
                    <a:pt x="1061" y="480"/>
                    <a:pt x="1064" y="482"/>
                  </a:cubicBezTo>
                  <a:cubicBezTo>
                    <a:pt x="1065" y="484"/>
                    <a:pt x="1067" y="487"/>
                    <a:pt x="1069" y="489"/>
                  </a:cubicBezTo>
                  <a:cubicBezTo>
                    <a:pt x="1072" y="491"/>
                    <a:pt x="1073" y="493"/>
                    <a:pt x="1075" y="495"/>
                  </a:cubicBezTo>
                  <a:cubicBezTo>
                    <a:pt x="1077" y="498"/>
                    <a:pt x="1078" y="502"/>
                    <a:pt x="1078" y="505"/>
                  </a:cubicBezTo>
                  <a:cubicBezTo>
                    <a:pt x="1077" y="508"/>
                    <a:pt x="1078" y="510"/>
                    <a:pt x="1079" y="513"/>
                  </a:cubicBezTo>
                  <a:cubicBezTo>
                    <a:pt x="1079" y="517"/>
                    <a:pt x="1082" y="520"/>
                    <a:pt x="1083" y="523"/>
                  </a:cubicBezTo>
                  <a:cubicBezTo>
                    <a:pt x="1084" y="525"/>
                    <a:pt x="1086" y="527"/>
                    <a:pt x="1088" y="528"/>
                  </a:cubicBezTo>
                  <a:cubicBezTo>
                    <a:pt x="1090" y="530"/>
                    <a:pt x="1093" y="531"/>
                    <a:pt x="1093" y="533"/>
                  </a:cubicBezTo>
                  <a:cubicBezTo>
                    <a:pt x="1093" y="536"/>
                    <a:pt x="1093" y="539"/>
                    <a:pt x="1093" y="542"/>
                  </a:cubicBezTo>
                  <a:cubicBezTo>
                    <a:pt x="1093" y="546"/>
                    <a:pt x="1094" y="549"/>
                    <a:pt x="1095" y="552"/>
                  </a:cubicBezTo>
                  <a:cubicBezTo>
                    <a:pt x="1095" y="555"/>
                    <a:pt x="1097" y="557"/>
                    <a:pt x="1100" y="559"/>
                  </a:cubicBezTo>
                  <a:cubicBezTo>
                    <a:pt x="1103" y="563"/>
                    <a:pt x="1106" y="563"/>
                    <a:pt x="1105" y="568"/>
                  </a:cubicBezTo>
                  <a:cubicBezTo>
                    <a:pt x="1104" y="571"/>
                    <a:pt x="1103" y="580"/>
                    <a:pt x="1105" y="582"/>
                  </a:cubicBezTo>
                  <a:cubicBezTo>
                    <a:pt x="1107" y="585"/>
                    <a:pt x="1108" y="587"/>
                    <a:pt x="1107" y="590"/>
                  </a:cubicBezTo>
                  <a:cubicBezTo>
                    <a:pt x="1106" y="593"/>
                    <a:pt x="1105" y="598"/>
                    <a:pt x="1103" y="599"/>
                  </a:cubicBezTo>
                  <a:cubicBezTo>
                    <a:pt x="1101" y="600"/>
                    <a:pt x="1099" y="602"/>
                    <a:pt x="1098" y="604"/>
                  </a:cubicBezTo>
                  <a:cubicBezTo>
                    <a:pt x="1096" y="608"/>
                    <a:pt x="1091" y="609"/>
                    <a:pt x="1091" y="614"/>
                  </a:cubicBezTo>
                  <a:cubicBezTo>
                    <a:pt x="1091" y="616"/>
                    <a:pt x="1090" y="620"/>
                    <a:pt x="1089" y="621"/>
                  </a:cubicBezTo>
                  <a:cubicBezTo>
                    <a:pt x="1086" y="622"/>
                    <a:pt x="1084" y="624"/>
                    <a:pt x="1084" y="627"/>
                  </a:cubicBezTo>
                  <a:cubicBezTo>
                    <a:pt x="1083" y="630"/>
                    <a:pt x="1083" y="632"/>
                    <a:pt x="1084" y="634"/>
                  </a:cubicBezTo>
                  <a:cubicBezTo>
                    <a:pt x="1085" y="636"/>
                    <a:pt x="1086" y="641"/>
                    <a:pt x="1086" y="642"/>
                  </a:cubicBezTo>
                  <a:cubicBezTo>
                    <a:pt x="1086" y="646"/>
                    <a:pt x="1088" y="651"/>
                    <a:pt x="1090" y="654"/>
                  </a:cubicBezTo>
                  <a:cubicBezTo>
                    <a:pt x="1090" y="655"/>
                    <a:pt x="1090" y="656"/>
                    <a:pt x="1091" y="656"/>
                  </a:cubicBezTo>
                  <a:cubicBezTo>
                    <a:pt x="1092" y="659"/>
                    <a:pt x="1093" y="663"/>
                    <a:pt x="1092" y="665"/>
                  </a:cubicBezTo>
                  <a:cubicBezTo>
                    <a:pt x="1091" y="666"/>
                    <a:pt x="1087" y="669"/>
                    <a:pt x="1087" y="669"/>
                  </a:cubicBezTo>
                  <a:cubicBezTo>
                    <a:pt x="1087" y="672"/>
                    <a:pt x="1086" y="675"/>
                    <a:pt x="1085" y="677"/>
                  </a:cubicBezTo>
                  <a:cubicBezTo>
                    <a:pt x="1083" y="679"/>
                    <a:pt x="1082" y="682"/>
                    <a:pt x="1081" y="684"/>
                  </a:cubicBezTo>
                  <a:cubicBezTo>
                    <a:pt x="1079" y="686"/>
                    <a:pt x="1078" y="689"/>
                    <a:pt x="1078" y="692"/>
                  </a:cubicBezTo>
                  <a:cubicBezTo>
                    <a:pt x="1077" y="695"/>
                    <a:pt x="1075" y="694"/>
                    <a:pt x="1074" y="697"/>
                  </a:cubicBezTo>
                  <a:cubicBezTo>
                    <a:pt x="1072" y="699"/>
                    <a:pt x="1072" y="703"/>
                    <a:pt x="1073" y="705"/>
                  </a:cubicBezTo>
                  <a:cubicBezTo>
                    <a:pt x="1070" y="704"/>
                    <a:pt x="1068" y="709"/>
                    <a:pt x="1065" y="710"/>
                  </a:cubicBezTo>
                  <a:cubicBezTo>
                    <a:pt x="1062" y="710"/>
                    <a:pt x="1058" y="710"/>
                    <a:pt x="1054" y="711"/>
                  </a:cubicBezTo>
                  <a:cubicBezTo>
                    <a:pt x="1052" y="711"/>
                    <a:pt x="1048" y="714"/>
                    <a:pt x="1046" y="715"/>
                  </a:cubicBezTo>
                  <a:cubicBezTo>
                    <a:pt x="1043" y="716"/>
                    <a:pt x="1040" y="716"/>
                    <a:pt x="1038" y="717"/>
                  </a:cubicBezTo>
                  <a:cubicBezTo>
                    <a:pt x="1035" y="719"/>
                    <a:pt x="1031" y="720"/>
                    <a:pt x="1028" y="722"/>
                  </a:cubicBezTo>
                  <a:cubicBezTo>
                    <a:pt x="1025" y="723"/>
                    <a:pt x="1024" y="727"/>
                    <a:pt x="1020" y="729"/>
                  </a:cubicBezTo>
                  <a:cubicBezTo>
                    <a:pt x="1016" y="731"/>
                    <a:pt x="1013" y="732"/>
                    <a:pt x="1008" y="733"/>
                  </a:cubicBezTo>
                  <a:cubicBezTo>
                    <a:pt x="1007" y="733"/>
                    <a:pt x="1006" y="733"/>
                    <a:pt x="1005" y="734"/>
                  </a:cubicBezTo>
                  <a:cubicBezTo>
                    <a:pt x="1002" y="734"/>
                    <a:pt x="997" y="736"/>
                    <a:pt x="1000" y="732"/>
                  </a:cubicBezTo>
                  <a:cubicBezTo>
                    <a:pt x="1002" y="730"/>
                    <a:pt x="1008" y="729"/>
                    <a:pt x="1010" y="727"/>
                  </a:cubicBezTo>
                  <a:cubicBezTo>
                    <a:pt x="1012" y="725"/>
                    <a:pt x="1004" y="718"/>
                    <a:pt x="1003" y="717"/>
                  </a:cubicBezTo>
                  <a:cubicBezTo>
                    <a:pt x="1001" y="715"/>
                    <a:pt x="997" y="716"/>
                    <a:pt x="996" y="712"/>
                  </a:cubicBezTo>
                  <a:cubicBezTo>
                    <a:pt x="995" y="709"/>
                    <a:pt x="996" y="703"/>
                    <a:pt x="997" y="701"/>
                  </a:cubicBezTo>
                  <a:cubicBezTo>
                    <a:pt x="997" y="698"/>
                    <a:pt x="988" y="704"/>
                    <a:pt x="987" y="706"/>
                  </a:cubicBezTo>
                  <a:cubicBezTo>
                    <a:pt x="985" y="710"/>
                    <a:pt x="985" y="712"/>
                    <a:pt x="985" y="716"/>
                  </a:cubicBezTo>
                  <a:cubicBezTo>
                    <a:pt x="985" y="721"/>
                    <a:pt x="984" y="725"/>
                    <a:pt x="984" y="730"/>
                  </a:cubicBezTo>
                  <a:cubicBezTo>
                    <a:pt x="984" y="736"/>
                    <a:pt x="986" y="743"/>
                    <a:pt x="987" y="747"/>
                  </a:cubicBezTo>
                  <a:cubicBezTo>
                    <a:pt x="988" y="751"/>
                    <a:pt x="986" y="757"/>
                    <a:pt x="985" y="760"/>
                  </a:cubicBezTo>
                  <a:cubicBezTo>
                    <a:pt x="984" y="763"/>
                    <a:pt x="981" y="766"/>
                    <a:pt x="981" y="770"/>
                  </a:cubicBezTo>
                  <a:cubicBezTo>
                    <a:pt x="980" y="773"/>
                    <a:pt x="977" y="777"/>
                    <a:pt x="976" y="782"/>
                  </a:cubicBezTo>
                  <a:cubicBezTo>
                    <a:pt x="974" y="787"/>
                    <a:pt x="973" y="790"/>
                    <a:pt x="971" y="794"/>
                  </a:cubicBezTo>
                  <a:cubicBezTo>
                    <a:pt x="968" y="799"/>
                    <a:pt x="961" y="798"/>
                    <a:pt x="958" y="801"/>
                  </a:cubicBezTo>
                  <a:cubicBezTo>
                    <a:pt x="955" y="805"/>
                    <a:pt x="946" y="805"/>
                    <a:pt x="942" y="806"/>
                  </a:cubicBezTo>
                  <a:cubicBezTo>
                    <a:pt x="937" y="807"/>
                    <a:pt x="936" y="810"/>
                    <a:pt x="931" y="812"/>
                  </a:cubicBezTo>
                  <a:cubicBezTo>
                    <a:pt x="927" y="814"/>
                    <a:pt x="924" y="819"/>
                    <a:pt x="920" y="821"/>
                  </a:cubicBezTo>
                  <a:cubicBezTo>
                    <a:pt x="916" y="825"/>
                    <a:pt x="911" y="829"/>
                    <a:pt x="906" y="831"/>
                  </a:cubicBezTo>
                  <a:cubicBezTo>
                    <a:pt x="900" y="834"/>
                    <a:pt x="894" y="837"/>
                    <a:pt x="888" y="838"/>
                  </a:cubicBezTo>
                  <a:cubicBezTo>
                    <a:pt x="883" y="839"/>
                    <a:pt x="883" y="840"/>
                    <a:pt x="887" y="835"/>
                  </a:cubicBezTo>
                  <a:cubicBezTo>
                    <a:pt x="891" y="831"/>
                    <a:pt x="896" y="830"/>
                    <a:pt x="899" y="827"/>
                  </a:cubicBezTo>
                  <a:cubicBezTo>
                    <a:pt x="902" y="824"/>
                    <a:pt x="904" y="823"/>
                    <a:pt x="898" y="823"/>
                  </a:cubicBezTo>
                  <a:cubicBezTo>
                    <a:pt x="894" y="823"/>
                    <a:pt x="894" y="819"/>
                    <a:pt x="894" y="816"/>
                  </a:cubicBezTo>
                  <a:cubicBezTo>
                    <a:pt x="892" y="811"/>
                    <a:pt x="891" y="812"/>
                    <a:pt x="887" y="815"/>
                  </a:cubicBezTo>
                  <a:cubicBezTo>
                    <a:pt x="884" y="817"/>
                    <a:pt x="882" y="817"/>
                    <a:pt x="879" y="816"/>
                  </a:cubicBezTo>
                  <a:cubicBezTo>
                    <a:pt x="875" y="814"/>
                    <a:pt x="876" y="812"/>
                    <a:pt x="871" y="814"/>
                  </a:cubicBezTo>
                  <a:cubicBezTo>
                    <a:pt x="867" y="816"/>
                    <a:pt x="870" y="820"/>
                    <a:pt x="865" y="821"/>
                  </a:cubicBezTo>
                  <a:cubicBezTo>
                    <a:pt x="861" y="822"/>
                    <a:pt x="857" y="820"/>
                    <a:pt x="855" y="818"/>
                  </a:cubicBezTo>
                  <a:cubicBezTo>
                    <a:pt x="852" y="814"/>
                    <a:pt x="848" y="819"/>
                    <a:pt x="848" y="821"/>
                  </a:cubicBezTo>
                  <a:cubicBezTo>
                    <a:pt x="847" y="824"/>
                    <a:pt x="852" y="828"/>
                    <a:pt x="853" y="830"/>
                  </a:cubicBezTo>
                  <a:cubicBezTo>
                    <a:pt x="855" y="833"/>
                    <a:pt x="858" y="834"/>
                    <a:pt x="860" y="836"/>
                  </a:cubicBezTo>
                  <a:cubicBezTo>
                    <a:pt x="862" y="840"/>
                    <a:pt x="859" y="843"/>
                    <a:pt x="857" y="845"/>
                  </a:cubicBezTo>
                  <a:cubicBezTo>
                    <a:pt x="856" y="846"/>
                    <a:pt x="848" y="843"/>
                    <a:pt x="847" y="843"/>
                  </a:cubicBezTo>
                  <a:cubicBezTo>
                    <a:pt x="844" y="841"/>
                    <a:pt x="839" y="844"/>
                    <a:pt x="837" y="845"/>
                  </a:cubicBezTo>
                  <a:cubicBezTo>
                    <a:pt x="836" y="847"/>
                    <a:pt x="835" y="854"/>
                    <a:pt x="835" y="855"/>
                  </a:cubicBezTo>
                  <a:cubicBezTo>
                    <a:pt x="833" y="858"/>
                    <a:pt x="835" y="858"/>
                    <a:pt x="831" y="861"/>
                  </a:cubicBezTo>
                  <a:cubicBezTo>
                    <a:pt x="829" y="862"/>
                    <a:pt x="829" y="863"/>
                    <a:pt x="828" y="865"/>
                  </a:cubicBezTo>
                  <a:cubicBezTo>
                    <a:pt x="827" y="865"/>
                    <a:pt x="821" y="864"/>
                    <a:pt x="820" y="864"/>
                  </a:cubicBezTo>
                  <a:cubicBezTo>
                    <a:pt x="818" y="864"/>
                    <a:pt x="818" y="866"/>
                    <a:pt x="816" y="867"/>
                  </a:cubicBezTo>
                  <a:cubicBezTo>
                    <a:pt x="815" y="868"/>
                    <a:pt x="812" y="868"/>
                    <a:pt x="811" y="869"/>
                  </a:cubicBezTo>
                  <a:cubicBezTo>
                    <a:pt x="810" y="869"/>
                    <a:pt x="810" y="869"/>
                    <a:pt x="809" y="869"/>
                  </a:cubicBezTo>
                  <a:cubicBezTo>
                    <a:pt x="807" y="870"/>
                    <a:pt x="806" y="871"/>
                    <a:pt x="805" y="872"/>
                  </a:cubicBezTo>
                  <a:cubicBezTo>
                    <a:pt x="804" y="873"/>
                    <a:pt x="802" y="873"/>
                    <a:pt x="801" y="875"/>
                  </a:cubicBezTo>
                  <a:cubicBezTo>
                    <a:pt x="800" y="877"/>
                    <a:pt x="806" y="878"/>
                    <a:pt x="807" y="879"/>
                  </a:cubicBezTo>
                  <a:cubicBezTo>
                    <a:pt x="809" y="880"/>
                    <a:pt x="811" y="880"/>
                    <a:pt x="813" y="881"/>
                  </a:cubicBezTo>
                  <a:cubicBezTo>
                    <a:pt x="815" y="882"/>
                    <a:pt x="815" y="884"/>
                    <a:pt x="814" y="886"/>
                  </a:cubicBezTo>
                  <a:cubicBezTo>
                    <a:pt x="813" y="887"/>
                    <a:pt x="811" y="888"/>
                    <a:pt x="810" y="890"/>
                  </a:cubicBezTo>
                  <a:cubicBezTo>
                    <a:pt x="809" y="892"/>
                    <a:pt x="810" y="894"/>
                    <a:pt x="810" y="896"/>
                  </a:cubicBezTo>
                  <a:cubicBezTo>
                    <a:pt x="809" y="899"/>
                    <a:pt x="805" y="899"/>
                    <a:pt x="803" y="899"/>
                  </a:cubicBezTo>
                  <a:cubicBezTo>
                    <a:pt x="800" y="899"/>
                    <a:pt x="795" y="899"/>
                    <a:pt x="793" y="899"/>
                  </a:cubicBezTo>
                  <a:cubicBezTo>
                    <a:pt x="791" y="898"/>
                    <a:pt x="789" y="898"/>
                    <a:pt x="787" y="899"/>
                  </a:cubicBezTo>
                  <a:cubicBezTo>
                    <a:pt x="784" y="899"/>
                    <a:pt x="784" y="900"/>
                    <a:pt x="784" y="903"/>
                  </a:cubicBezTo>
                  <a:cubicBezTo>
                    <a:pt x="784" y="904"/>
                    <a:pt x="786" y="906"/>
                    <a:pt x="786" y="907"/>
                  </a:cubicBezTo>
                  <a:cubicBezTo>
                    <a:pt x="787" y="909"/>
                    <a:pt x="787" y="912"/>
                    <a:pt x="787" y="914"/>
                  </a:cubicBezTo>
                  <a:cubicBezTo>
                    <a:pt x="787" y="916"/>
                    <a:pt x="785" y="917"/>
                    <a:pt x="785" y="920"/>
                  </a:cubicBezTo>
                  <a:cubicBezTo>
                    <a:pt x="785" y="922"/>
                    <a:pt x="785" y="925"/>
                    <a:pt x="785" y="927"/>
                  </a:cubicBezTo>
                  <a:cubicBezTo>
                    <a:pt x="786" y="929"/>
                    <a:pt x="786" y="932"/>
                    <a:pt x="786" y="933"/>
                  </a:cubicBezTo>
                  <a:cubicBezTo>
                    <a:pt x="786" y="933"/>
                    <a:pt x="786" y="933"/>
                    <a:pt x="786" y="934"/>
                  </a:cubicBezTo>
                  <a:cubicBezTo>
                    <a:pt x="786" y="937"/>
                    <a:pt x="786" y="940"/>
                    <a:pt x="786" y="943"/>
                  </a:cubicBezTo>
                  <a:cubicBezTo>
                    <a:pt x="787" y="946"/>
                    <a:pt x="787" y="950"/>
                    <a:pt x="787" y="953"/>
                  </a:cubicBezTo>
                  <a:cubicBezTo>
                    <a:pt x="787" y="956"/>
                    <a:pt x="784" y="957"/>
                    <a:pt x="781" y="958"/>
                  </a:cubicBezTo>
                  <a:cubicBezTo>
                    <a:pt x="781" y="958"/>
                    <a:pt x="781" y="958"/>
                    <a:pt x="780" y="958"/>
                  </a:cubicBezTo>
                  <a:cubicBezTo>
                    <a:pt x="776" y="959"/>
                    <a:pt x="775" y="958"/>
                    <a:pt x="774" y="955"/>
                  </a:cubicBezTo>
                  <a:cubicBezTo>
                    <a:pt x="773" y="953"/>
                    <a:pt x="772" y="953"/>
                    <a:pt x="770" y="952"/>
                  </a:cubicBezTo>
                  <a:cubicBezTo>
                    <a:pt x="768" y="951"/>
                    <a:pt x="764" y="952"/>
                    <a:pt x="763" y="953"/>
                  </a:cubicBezTo>
                  <a:cubicBezTo>
                    <a:pt x="760" y="953"/>
                    <a:pt x="763" y="956"/>
                    <a:pt x="764" y="957"/>
                  </a:cubicBezTo>
                  <a:cubicBezTo>
                    <a:pt x="765" y="958"/>
                    <a:pt x="766" y="959"/>
                    <a:pt x="767" y="960"/>
                  </a:cubicBezTo>
                  <a:cubicBezTo>
                    <a:pt x="769" y="961"/>
                    <a:pt x="770" y="961"/>
                    <a:pt x="772" y="962"/>
                  </a:cubicBezTo>
                  <a:cubicBezTo>
                    <a:pt x="772" y="962"/>
                    <a:pt x="772" y="963"/>
                    <a:pt x="773" y="963"/>
                  </a:cubicBezTo>
                  <a:cubicBezTo>
                    <a:pt x="774" y="964"/>
                    <a:pt x="775" y="965"/>
                    <a:pt x="776" y="966"/>
                  </a:cubicBezTo>
                  <a:cubicBezTo>
                    <a:pt x="778" y="967"/>
                    <a:pt x="777" y="971"/>
                    <a:pt x="776" y="973"/>
                  </a:cubicBezTo>
                  <a:cubicBezTo>
                    <a:pt x="776" y="973"/>
                    <a:pt x="776" y="973"/>
                    <a:pt x="777" y="973"/>
                  </a:cubicBezTo>
                  <a:cubicBezTo>
                    <a:pt x="775" y="978"/>
                    <a:pt x="777" y="980"/>
                    <a:pt x="775" y="985"/>
                  </a:cubicBezTo>
                  <a:cubicBezTo>
                    <a:pt x="773" y="988"/>
                    <a:pt x="772" y="990"/>
                    <a:pt x="771" y="992"/>
                  </a:cubicBezTo>
                  <a:cubicBezTo>
                    <a:pt x="770" y="995"/>
                    <a:pt x="769" y="997"/>
                    <a:pt x="769" y="1002"/>
                  </a:cubicBezTo>
                  <a:cubicBezTo>
                    <a:pt x="769" y="1006"/>
                    <a:pt x="770" y="1008"/>
                    <a:pt x="771" y="1012"/>
                  </a:cubicBezTo>
                  <a:cubicBezTo>
                    <a:pt x="772" y="1015"/>
                    <a:pt x="773" y="1019"/>
                    <a:pt x="773" y="1022"/>
                  </a:cubicBezTo>
                  <a:cubicBezTo>
                    <a:pt x="774" y="1026"/>
                    <a:pt x="774" y="1031"/>
                    <a:pt x="775" y="1035"/>
                  </a:cubicBezTo>
                  <a:cubicBezTo>
                    <a:pt x="777" y="1039"/>
                    <a:pt x="777" y="1043"/>
                    <a:pt x="778" y="1046"/>
                  </a:cubicBezTo>
                  <a:cubicBezTo>
                    <a:pt x="780" y="1049"/>
                    <a:pt x="780" y="1054"/>
                    <a:pt x="780" y="1057"/>
                  </a:cubicBezTo>
                  <a:cubicBezTo>
                    <a:pt x="781" y="1059"/>
                    <a:pt x="783" y="1063"/>
                    <a:pt x="783" y="1065"/>
                  </a:cubicBezTo>
                  <a:cubicBezTo>
                    <a:pt x="784" y="1069"/>
                    <a:pt x="786" y="1071"/>
                    <a:pt x="787" y="1076"/>
                  </a:cubicBezTo>
                  <a:cubicBezTo>
                    <a:pt x="788" y="1080"/>
                    <a:pt x="789" y="1082"/>
                    <a:pt x="790" y="1086"/>
                  </a:cubicBezTo>
                  <a:cubicBezTo>
                    <a:pt x="790" y="1086"/>
                    <a:pt x="791" y="1087"/>
                    <a:pt x="791" y="1088"/>
                  </a:cubicBezTo>
                  <a:cubicBezTo>
                    <a:pt x="788" y="1088"/>
                    <a:pt x="782" y="1089"/>
                    <a:pt x="777" y="1090"/>
                  </a:cubicBezTo>
                  <a:cubicBezTo>
                    <a:pt x="771" y="1092"/>
                    <a:pt x="767" y="1088"/>
                    <a:pt x="763" y="1086"/>
                  </a:cubicBezTo>
                  <a:cubicBezTo>
                    <a:pt x="757" y="1083"/>
                    <a:pt x="752" y="1082"/>
                    <a:pt x="747" y="1080"/>
                  </a:cubicBezTo>
                  <a:cubicBezTo>
                    <a:pt x="745" y="1079"/>
                    <a:pt x="739" y="1074"/>
                    <a:pt x="737" y="1072"/>
                  </a:cubicBezTo>
                  <a:cubicBezTo>
                    <a:pt x="734" y="1069"/>
                    <a:pt x="725" y="1073"/>
                    <a:pt x="722" y="1074"/>
                  </a:cubicBezTo>
                  <a:cubicBezTo>
                    <a:pt x="718" y="1076"/>
                    <a:pt x="713" y="1071"/>
                    <a:pt x="708" y="1070"/>
                  </a:cubicBezTo>
                  <a:cubicBezTo>
                    <a:pt x="703" y="1069"/>
                    <a:pt x="697" y="1068"/>
                    <a:pt x="693" y="1067"/>
                  </a:cubicBezTo>
                  <a:cubicBezTo>
                    <a:pt x="687" y="1066"/>
                    <a:pt x="684" y="1060"/>
                    <a:pt x="678" y="1059"/>
                  </a:cubicBezTo>
                  <a:cubicBezTo>
                    <a:pt x="673" y="1058"/>
                    <a:pt x="673" y="1053"/>
                    <a:pt x="668" y="1052"/>
                  </a:cubicBezTo>
                  <a:cubicBezTo>
                    <a:pt x="662" y="1050"/>
                    <a:pt x="656" y="1052"/>
                    <a:pt x="651" y="1051"/>
                  </a:cubicBezTo>
                  <a:cubicBezTo>
                    <a:pt x="643" y="1049"/>
                    <a:pt x="641" y="1048"/>
                    <a:pt x="637" y="1044"/>
                  </a:cubicBezTo>
                  <a:cubicBezTo>
                    <a:pt x="634" y="1040"/>
                    <a:pt x="632" y="1037"/>
                    <a:pt x="628" y="1034"/>
                  </a:cubicBezTo>
                  <a:cubicBezTo>
                    <a:pt x="624" y="1029"/>
                    <a:pt x="618" y="1026"/>
                    <a:pt x="616" y="1022"/>
                  </a:cubicBezTo>
                  <a:cubicBezTo>
                    <a:pt x="613" y="1015"/>
                    <a:pt x="608" y="1010"/>
                    <a:pt x="604" y="1004"/>
                  </a:cubicBezTo>
                  <a:cubicBezTo>
                    <a:pt x="601" y="1000"/>
                    <a:pt x="600" y="996"/>
                    <a:pt x="597" y="991"/>
                  </a:cubicBezTo>
                  <a:cubicBezTo>
                    <a:pt x="594" y="987"/>
                    <a:pt x="592" y="984"/>
                    <a:pt x="590" y="979"/>
                  </a:cubicBezTo>
                  <a:cubicBezTo>
                    <a:pt x="588" y="974"/>
                    <a:pt x="585" y="969"/>
                    <a:pt x="585" y="965"/>
                  </a:cubicBezTo>
                  <a:cubicBezTo>
                    <a:pt x="585" y="963"/>
                    <a:pt x="582" y="957"/>
                    <a:pt x="581" y="953"/>
                  </a:cubicBezTo>
                  <a:cubicBezTo>
                    <a:pt x="580" y="948"/>
                    <a:pt x="579" y="946"/>
                    <a:pt x="579" y="940"/>
                  </a:cubicBezTo>
                  <a:cubicBezTo>
                    <a:pt x="579" y="935"/>
                    <a:pt x="578" y="929"/>
                    <a:pt x="578" y="924"/>
                  </a:cubicBezTo>
                  <a:cubicBezTo>
                    <a:pt x="578" y="918"/>
                    <a:pt x="579" y="913"/>
                    <a:pt x="579" y="907"/>
                  </a:cubicBezTo>
                  <a:cubicBezTo>
                    <a:pt x="579" y="904"/>
                    <a:pt x="574" y="901"/>
                    <a:pt x="571" y="900"/>
                  </a:cubicBezTo>
                  <a:cubicBezTo>
                    <a:pt x="567" y="899"/>
                    <a:pt x="563" y="892"/>
                    <a:pt x="560" y="890"/>
                  </a:cubicBezTo>
                  <a:cubicBezTo>
                    <a:pt x="556" y="888"/>
                    <a:pt x="553" y="883"/>
                    <a:pt x="551" y="880"/>
                  </a:cubicBezTo>
                  <a:cubicBezTo>
                    <a:pt x="547" y="875"/>
                    <a:pt x="545" y="875"/>
                    <a:pt x="541" y="868"/>
                  </a:cubicBezTo>
                  <a:cubicBezTo>
                    <a:pt x="539" y="862"/>
                    <a:pt x="538" y="856"/>
                    <a:pt x="535" y="851"/>
                  </a:cubicBezTo>
                  <a:cubicBezTo>
                    <a:pt x="534" y="848"/>
                    <a:pt x="527" y="843"/>
                    <a:pt x="524" y="842"/>
                  </a:cubicBezTo>
                  <a:cubicBezTo>
                    <a:pt x="521" y="840"/>
                    <a:pt x="517" y="832"/>
                    <a:pt x="514" y="829"/>
                  </a:cubicBezTo>
                  <a:cubicBezTo>
                    <a:pt x="510" y="824"/>
                    <a:pt x="506" y="822"/>
                    <a:pt x="502" y="816"/>
                  </a:cubicBezTo>
                  <a:cubicBezTo>
                    <a:pt x="499" y="812"/>
                    <a:pt x="498" y="811"/>
                    <a:pt x="496" y="804"/>
                  </a:cubicBezTo>
                  <a:cubicBezTo>
                    <a:pt x="495" y="800"/>
                    <a:pt x="495" y="793"/>
                    <a:pt x="494" y="790"/>
                  </a:cubicBezTo>
                  <a:cubicBezTo>
                    <a:pt x="494" y="789"/>
                    <a:pt x="493" y="788"/>
                    <a:pt x="493" y="786"/>
                  </a:cubicBezTo>
                  <a:cubicBezTo>
                    <a:pt x="492" y="781"/>
                    <a:pt x="491" y="778"/>
                    <a:pt x="490" y="774"/>
                  </a:cubicBezTo>
                  <a:cubicBezTo>
                    <a:pt x="489" y="770"/>
                    <a:pt x="487" y="765"/>
                    <a:pt x="486" y="762"/>
                  </a:cubicBezTo>
                  <a:cubicBezTo>
                    <a:pt x="485" y="757"/>
                    <a:pt x="482" y="754"/>
                    <a:pt x="479" y="750"/>
                  </a:cubicBezTo>
                  <a:cubicBezTo>
                    <a:pt x="475" y="745"/>
                    <a:pt x="473" y="740"/>
                    <a:pt x="470" y="736"/>
                  </a:cubicBezTo>
                  <a:cubicBezTo>
                    <a:pt x="467" y="732"/>
                    <a:pt x="465" y="729"/>
                    <a:pt x="463" y="725"/>
                  </a:cubicBezTo>
                  <a:cubicBezTo>
                    <a:pt x="460" y="720"/>
                    <a:pt x="460" y="717"/>
                    <a:pt x="459" y="712"/>
                  </a:cubicBezTo>
                  <a:cubicBezTo>
                    <a:pt x="458" y="710"/>
                    <a:pt x="453" y="705"/>
                    <a:pt x="452" y="703"/>
                  </a:cubicBezTo>
                  <a:cubicBezTo>
                    <a:pt x="448" y="700"/>
                    <a:pt x="447" y="698"/>
                    <a:pt x="444" y="695"/>
                  </a:cubicBezTo>
                  <a:cubicBezTo>
                    <a:pt x="442" y="693"/>
                    <a:pt x="439" y="689"/>
                    <a:pt x="436" y="686"/>
                  </a:cubicBezTo>
                  <a:cubicBezTo>
                    <a:pt x="433" y="683"/>
                    <a:pt x="431" y="681"/>
                    <a:pt x="426" y="680"/>
                  </a:cubicBezTo>
                  <a:cubicBezTo>
                    <a:pt x="421" y="679"/>
                    <a:pt x="415" y="678"/>
                    <a:pt x="408" y="676"/>
                  </a:cubicBezTo>
                  <a:cubicBezTo>
                    <a:pt x="404" y="675"/>
                    <a:pt x="398" y="676"/>
                    <a:pt x="393" y="676"/>
                  </a:cubicBezTo>
                  <a:cubicBezTo>
                    <a:pt x="385" y="676"/>
                    <a:pt x="377" y="678"/>
                    <a:pt x="369" y="676"/>
                  </a:cubicBezTo>
                  <a:cubicBezTo>
                    <a:pt x="363" y="675"/>
                    <a:pt x="358" y="675"/>
                    <a:pt x="353" y="672"/>
                  </a:cubicBezTo>
                  <a:cubicBezTo>
                    <a:pt x="347" y="669"/>
                    <a:pt x="338" y="670"/>
                    <a:pt x="331" y="670"/>
                  </a:cubicBezTo>
                  <a:cubicBezTo>
                    <a:pt x="326" y="670"/>
                    <a:pt x="323" y="672"/>
                    <a:pt x="321" y="675"/>
                  </a:cubicBezTo>
                  <a:cubicBezTo>
                    <a:pt x="320" y="677"/>
                    <a:pt x="313" y="680"/>
                    <a:pt x="311" y="681"/>
                  </a:cubicBezTo>
                  <a:cubicBezTo>
                    <a:pt x="307" y="683"/>
                    <a:pt x="306" y="691"/>
                    <a:pt x="303" y="695"/>
                  </a:cubicBezTo>
                  <a:cubicBezTo>
                    <a:pt x="300" y="700"/>
                    <a:pt x="299" y="704"/>
                    <a:pt x="297" y="708"/>
                  </a:cubicBezTo>
                  <a:cubicBezTo>
                    <a:pt x="295" y="711"/>
                    <a:pt x="291" y="717"/>
                    <a:pt x="289" y="720"/>
                  </a:cubicBezTo>
                  <a:cubicBezTo>
                    <a:pt x="286" y="723"/>
                    <a:pt x="284" y="726"/>
                    <a:pt x="284" y="732"/>
                  </a:cubicBezTo>
                  <a:cubicBezTo>
                    <a:pt x="284" y="734"/>
                    <a:pt x="276" y="742"/>
                    <a:pt x="275" y="744"/>
                  </a:cubicBezTo>
                  <a:cubicBezTo>
                    <a:pt x="271" y="747"/>
                    <a:pt x="271" y="749"/>
                    <a:pt x="264" y="749"/>
                  </a:cubicBezTo>
                  <a:cubicBezTo>
                    <a:pt x="258" y="749"/>
                    <a:pt x="252" y="746"/>
                    <a:pt x="248" y="745"/>
                  </a:cubicBezTo>
                  <a:cubicBezTo>
                    <a:pt x="244" y="743"/>
                    <a:pt x="240" y="741"/>
                    <a:pt x="235" y="740"/>
                  </a:cubicBezTo>
                  <a:cubicBezTo>
                    <a:pt x="231" y="739"/>
                    <a:pt x="228" y="736"/>
                    <a:pt x="224" y="734"/>
                  </a:cubicBezTo>
                  <a:cubicBezTo>
                    <a:pt x="220" y="732"/>
                    <a:pt x="216" y="730"/>
                    <a:pt x="213" y="728"/>
                  </a:cubicBezTo>
                  <a:cubicBezTo>
                    <a:pt x="210" y="725"/>
                    <a:pt x="206" y="723"/>
                    <a:pt x="203" y="720"/>
                  </a:cubicBezTo>
                  <a:cubicBezTo>
                    <a:pt x="200" y="717"/>
                    <a:pt x="198" y="714"/>
                    <a:pt x="197" y="709"/>
                  </a:cubicBezTo>
                  <a:cubicBezTo>
                    <a:pt x="196" y="705"/>
                    <a:pt x="192" y="702"/>
                    <a:pt x="188" y="698"/>
                  </a:cubicBezTo>
                  <a:cubicBezTo>
                    <a:pt x="184" y="695"/>
                    <a:pt x="181" y="694"/>
                    <a:pt x="178" y="690"/>
                  </a:cubicBezTo>
                  <a:cubicBezTo>
                    <a:pt x="175" y="687"/>
                    <a:pt x="172" y="686"/>
                    <a:pt x="170" y="683"/>
                  </a:cubicBezTo>
                  <a:cubicBezTo>
                    <a:pt x="167" y="680"/>
                    <a:pt x="166" y="677"/>
                    <a:pt x="163" y="674"/>
                  </a:cubicBezTo>
                  <a:cubicBezTo>
                    <a:pt x="162" y="673"/>
                    <a:pt x="161" y="673"/>
                    <a:pt x="161" y="672"/>
                  </a:cubicBezTo>
                  <a:cubicBezTo>
                    <a:pt x="160" y="671"/>
                    <a:pt x="159" y="671"/>
                    <a:pt x="158" y="670"/>
                  </a:cubicBezTo>
                  <a:cubicBezTo>
                    <a:pt x="155" y="668"/>
                    <a:pt x="154" y="663"/>
                    <a:pt x="152" y="660"/>
                  </a:cubicBezTo>
                  <a:cubicBezTo>
                    <a:pt x="151" y="658"/>
                    <a:pt x="151" y="656"/>
                    <a:pt x="150" y="654"/>
                  </a:cubicBezTo>
                  <a:cubicBezTo>
                    <a:pt x="149" y="651"/>
                    <a:pt x="148" y="648"/>
                    <a:pt x="147" y="645"/>
                  </a:cubicBezTo>
                  <a:cubicBezTo>
                    <a:pt x="146" y="643"/>
                    <a:pt x="146" y="640"/>
                    <a:pt x="146" y="636"/>
                  </a:cubicBezTo>
                  <a:cubicBezTo>
                    <a:pt x="146" y="635"/>
                    <a:pt x="146" y="635"/>
                    <a:pt x="146" y="634"/>
                  </a:cubicBezTo>
                  <a:cubicBezTo>
                    <a:pt x="146" y="630"/>
                    <a:pt x="146" y="628"/>
                    <a:pt x="145" y="624"/>
                  </a:cubicBezTo>
                  <a:cubicBezTo>
                    <a:pt x="145" y="621"/>
                    <a:pt x="144" y="618"/>
                    <a:pt x="144" y="615"/>
                  </a:cubicBezTo>
                  <a:cubicBezTo>
                    <a:pt x="144" y="615"/>
                    <a:pt x="144" y="614"/>
                    <a:pt x="144" y="613"/>
                  </a:cubicBezTo>
                  <a:cubicBezTo>
                    <a:pt x="144" y="610"/>
                    <a:pt x="143" y="606"/>
                    <a:pt x="141" y="603"/>
                  </a:cubicBezTo>
                  <a:cubicBezTo>
                    <a:pt x="140" y="600"/>
                    <a:pt x="141" y="597"/>
                    <a:pt x="140" y="595"/>
                  </a:cubicBezTo>
                  <a:cubicBezTo>
                    <a:pt x="138" y="592"/>
                    <a:pt x="139" y="589"/>
                    <a:pt x="137" y="586"/>
                  </a:cubicBezTo>
                  <a:cubicBezTo>
                    <a:pt x="136" y="583"/>
                    <a:pt x="136" y="582"/>
                    <a:pt x="134" y="580"/>
                  </a:cubicBezTo>
                  <a:cubicBezTo>
                    <a:pt x="132" y="578"/>
                    <a:pt x="131" y="576"/>
                    <a:pt x="130" y="574"/>
                  </a:cubicBezTo>
                  <a:cubicBezTo>
                    <a:pt x="128" y="571"/>
                    <a:pt x="127" y="569"/>
                    <a:pt x="126" y="567"/>
                  </a:cubicBezTo>
                  <a:cubicBezTo>
                    <a:pt x="124" y="564"/>
                    <a:pt x="122" y="562"/>
                    <a:pt x="120" y="561"/>
                  </a:cubicBezTo>
                  <a:cubicBezTo>
                    <a:pt x="116" y="560"/>
                    <a:pt x="113" y="557"/>
                    <a:pt x="112" y="554"/>
                  </a:cubicBezTo>
                  <a:cubicBezTo>
                    <a:pt x="110" y="552"/>
                    <a:pt x="109" y="552"/>
                    <a:pt x="108" y="549"/>
                  </a:cubicBezTo>
                  <a:cubicBezTo>
                    <a:pt x="106" y="546"/>
                    <a:pt x="104" y="544"/>
                    <a:pt x="103" y="542"/>
                  </a:cubicBezTo>
                  <a:cubicBezTo>
                    <a:pt x="101" y="539"/>
                    <a:pt x="98" y="535"/>
                    <a:pt x="96" y="533"/>
                  </a:cubicBezTo>
                  <a:cubicBezTo>
                    <a:pt x="94" y="531"/>
                    <a:pt x="92" y="530"/>
                    <a:pt x="90" y="529"/>
                  </a:cubicBezTo>
                  <a:cubicBezTo>
                    <a:pt x="88" y="526"/>
                    <a:pt x="86" y="525"/>
                    <a:pt x="84" y="523"/>
                  </a:cubicBezTo>
                  <a:cubicBezTo>
                    <a:pt x="84" y="522"/>
                    <a:pt x="83" y="521"/>
                    <a:pt x="82" y="521"/>
                  </a:cubicBezTo>
                  <a:cubicBezTo>
                    <a:pt x="80" y="518"/>
                    <a:pt x="76" y="516"/>
                    <a:pt x="74" y="514"/>
                  </a:cubicBezTo>
                  <a:cubicBezTo>
                    <a:pt x="72" y="512"/>
                    <a:pt x="71" y="511"/>
                    <a:pt x="70" y="510"/>
                  </a:cubicBezTo>
                  <a:cubicBezTo>
                    <a:pt x="68" y="508"/>
                    <a:pt x="67" y="506"/>
                    <a:pt x="66" y="505"/>
                  </a:cubicBezTo>
                  <a:cubicBezTo>
                    <a:pt x="64" y="503"/>
                    <a:pt x="63" y="500"/>
                    <a:pt x="61" y="498"/>
                  </a:cubicBezTo>
                  <a:cubicBezTo>
                    <a:pt x="58" y="496"/>
                    <a:pt x="57" y="494"/>
                    <a:pt x="54" y="493"/>
                  </a:cubicBezTo>
                  <a:cubicBezTo>
                    <a:pt x="51" y="491"/>
                    <a:pt x="48" y="486"/>
                    <a:pt x="47" y="484"/>
                  </a:cubicBezTo>
                  <a:cubicBezTo>
                    <a:pt x="46" y="482"/>
                    <a:pt x="45" y="480"/>
                    <a:pt x="44" y="478"/>
                  </a:cubicBezTo>
                  <a:cubicBezTo>
                    <a:pt x="44" y="475"/>
                    <a:pt x="43" y="474"/>
                    <a:pt x="42" y="471"/>
                  </a:cubicBezTo>
                  <a:cubicBezTo>
                    <a:pt x="42" y="468"/>
                    <a:pt x="41" y="467"/>
                    <a:pt x="39" y="465"/>
                  </a:cubicBezTo>
                  <a:cubicBezTo>
                    <a:pt x="37" y="463"/>
                    <a:pt x="36" y="461"/>
                    <a:pt x="35" y="459"/>
                  </a:cubicBezTo>
                  <a:cubicBezTo>
                    <a:pt x="33" y="458"/>
                    <a:pt x="31" y="457"/>
                    <a:pt x="30" y="455"/>
                  </a:cubicBezTo>
                  <a:cubicBezTo>
                    <a:pt x="28" y="454"/>
                    <a:pt x="28" y="452"/>
                    <a:pt x="26" y="451"/>
                  </a:cubicBezTo>
                  <a:cubicBezTo>
                    <a:pt x="24" y="450"/>
                    <a:pt x="23" y="447"/>
                    <a:pt x="22" y="446"/>
                  </a:cubicBezTo>
                  <a:cubicBezTo>
                    <a:pt x="20" y="444"/>
                    <a:pt x="18" y="443"/>
                    <a:pt x="16" y="441"/>
                  </a:cubicBezTo>
                  <a:cubicBezTo>
                    <a:pt x="14" y="439"/>
                    <a:pt x="12" y="439"/>
                    <a:pt x="11" y="437"/>
                  </a:cubicBezTo>
                  <a:cubicBezTo>
                    <a:pt x="10" y="436"/>
                    <a:pt x="8" y="434"/>
                    <a:pt x="7" y="433"/>
                  </a:cubicBezTo>
                  <a:cubicBezTo>
                    <a:pt x="7" y="432"/>
                    <a:pt x="7" y="432"/>
                    <a:pt x="7" y="432"/>
                  </a:cubicBezTo>
                  <a:cubicBezTo>
                    <a:pt x="5" y="431"/>
                    <a:pt x="4" y="429"/>
                    <a:pt x="3" y="428"/>
                  </a:cubicBezTo>
                  <a:cubicBezTo>
                    <a:pt x="1" y="426"/>
                    <a:pt x="1" y="422"/>
                    <a:pt x="1" y="419"/>
                  </a:cubicBezTo>
                  <a:cubicBezTo>
                    <a:pt x="1" y="418"/>
                    <a:pt x="0" y="417"/>
                    <a:pt x="0" y="416"/>
                  </a:cubicBezTo>
                  <a:cubicBezTo>
                    <a:pt x="305" y="449"/>
                    <a:pt x="305" y="449"/>
                    <a:pt x="305" y="449"/>
                  </a:cubicBezTo>
                  <a:cubicBezTo>
                    <a:pt x="305" y="449"/>
                    <a:pt x="337" y="18"/>
                    <a:pt x="338" y="0"/>
                  </a:cubicBezTo>
                  <a:cubicBezTo>
                    <a:pt x="427" y="11"/>
                    <a:pt x="505" y="14"/>
                    <a:pt x="582" y="18"/>
                  </a:cubicBezTo>
                  <a:cubicBezTo>
                    <a:pt x="581" y="85"/>
                    <a:pt x="575" y="207"/>
                    <a:pt x="575" y="208"/>
                  </a:cubicBezTo>
                </a:path>
              </a:pathLst>
            </a:custGeom>
            <a:grpFill/>
            <a:ln w="3175">
              <a:solidFill>
                <a:schemeClr val="accent1"/>
              </a:solid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4" name="Freeform 68"/>
            <p:cNvSpPr>
              <a:spLocks noEditPoints="1"/>
            </p:cNvSpPr>
            <p:nvPr/>
          </p:nvSpPr>
          <p:spPr bwMode="auto">
            <a:xfrm>
              <a:off x="7691466" y="2594887"/>
              <a:ext cx="101694" cy="100257"/>
            </a:xfrm>
            <a:custGeom>
              <a:avLst/>
              <a:gdLst>
                <a:gd name="T0" fmla="*/ 826 w 1108"/>
                <a:gd name="T1" fmla="*/ 875 h 1092"/>
                <a:gd name="T2" fmla="*/ 808 w 1108"/>
                <a:gd name="T3" fmla="*/ 909 h 1092"/>
                <a:gd name="T4" fmla="*/ 837 w 1108"/>
                <a:gd name="T5" fmla="*/ 883 h 1092"/>
                <a:gd name="T6" fmla="*/ 858 w 1108"/>
                <a:gd name="T7" fmla="*/ 853 h 1092"/>
                <a:gd name="T8" fmla="*/ 590 w 1108"/>
                <a:gd name="T9" fmla="*/ 217 h 1092"/>
                <a:gd name="T10" fmla="*/ 626 w 1108"/>
                <a:gd name="T11" fmla="*/ 226 h 1092"/>
                <a:gd name="T12" fmla="*/ 667 w 1108"/>
                <a:gd name="T13" fmla="*/ 254 h 1092"/>
                <a:gd name="T14" fmla="*/ 709 w 1108"/>
                <a:gd name="T15" fmla="*/ 260 h 1092"/>
                <a:gd name="T16" fmla="*/ 738 w 1108"/>
                <a:gd name="T17" fmla="*/ 279 h 1092"/>
                <a:gd name="T18" fmla="*/ 771 w 1108"/>
                <a:gd name="T19" fmla="*/ 279 h 1092"/>
                <a:gd name="T20" fmla="*/ 798 w 1108"/>
                <a:gd name="T21" fmla="*/ 288 h 1092"/>
                <a:gd name="T22" fmla="*/ 821 w 1108"/>
                <a:gd name="T23" fmla="*/ 288 h 1092"/>
                <a:gd name="T24" fmla="*/ 867 w 1108"/>
                <a:gd name="T25" fmla="*/ 302 h 1092"/>
                <a:gd name="T26" fmla="*/ 918 w 1108"/>
                <a:gd name="T27" fmla="*/ 297 h 1092"/>
                <a:gd name="T28" fmla="*/ 974 w 1108"/>
                <a:gd name="T29" fmla="*/ 290 h 1092"/>
                <a:gd name="T30" fmla="*/ 1031 w 1108"/>
                <a:gd name="T31" fmla="*/ 322 h 1092"/>
                <a:gd name="T32" fmla="*/ 1064 w 1108"/>
                <a:gd name="T33" fmla="*/ 482 h 1092"/>
                <a:gd name="T34" fmla="*/ 1088 w 1108"/>
                <a:gd name="T35" fmla="*/ 528 h 1092"/>
                <a:gd name="T36" fmla="*/ 1105 w 1108"/>
                <a:gd name="T37" fmla="*/ 582 h 1092"/>
                <a:gd name="T38" fmla="*/ 1084 w 1108"/>
                <a:gd name="T39" fmla="*/ 627 h 1092"/>
                <a:gd name="T40" fmla="*/ 1087 w 1108"/>
                <a:gd name="T41" fmla="*/ 669 h 1092"/>
                <a:gd name="T42" fmla="*/ 1065 w 1108"/>
                <a:gd name="T43" fmla="*/ 710 h 1092"/>
                <a:gd name="T44" fmla="*/ 1008 w 1108"/>
                <a:gd name="T45" fmla="*/ 733 h 1092"/>
                <a:gd name="T46" fmla="*/ 997 w 1108"/>
                <a:gd name="T47" fmla="*/ 701 h 1092"/>
                <a:gd name="T48" fmla="*/ 981 w 1108"/>
                <a:gd name="T49" fmla="*/ 770 h 1092"/>
                <a:gd name="T50" fmla="*/ 920 w 1108"/>
                <a:gd name="T51" fmla="*/ 821 h 1092"/>
                <a:gd name="T52" fmla="*/ 894 w 1108"/>
                <a:gd name="T53" fmla="*/ 816 h 1092"/>
                <a:gd name="T54" fmla="*/ 848 w 1108"/>
                <a:gd name="T55" fmla="*/ 821 h 1092"/>
                <a:gd name="T56" fmla="*/ 835 w 1108"/>
                <a:gd name="T57" fmla="*/ 855 h 1092"/>
                <a:gd name="T58" fmla="*/ 809 w 1108"/>
                <a:gd name="T59" fmla="*/ 869 h 1092"/>
                <a:gd name="T60" fmla="*/ 810 w 1108"/>
                <a:gd name="T61" fmla="*/ 890 h 1092"/>
                <a:gd name="T62" fmla="*/ 786 w 1108"/>
                <a:gd name="T63" fmla="*/ 907 h 1092"/>
                <a:gd name="T64" fmla="*/ 786 w 1108"/>
                <a:gd name="T65" fmla="*/ 943 h 1092"/>
                <a:gd name="T66" fmla="*/ 763 w 1108"/>
                <a:gd name="T67" fmla="*/ 953 h 1092"/>
                <a:gd name="T68" fmla="*/ 776 w 1108"/>
                <a:gd name="T69" fmla="*/ 973 h 1092"/>
                <a:gd name="T70" fmla="*/ 773 w 1108"/>
                <a:gd name="T71" fmla="*/ 1022 h 1092"/>
                <a:gd name="T72" fmla="*/ 790 w 1108"/>
                <a:gd name="T73" fmla="*/ 1086 h 1092"/>
                <a:gd name="T74" fmla="*/ 722 w 1108"/>
                <a:gd name="T75" fmla="*/ 1074 h 1092"/>
                <a:gd name="T76" fmla="*/ 637 w 1108"/>
                <a:gd name="T77" fmla="*/ 1044 h 1092"/>
                <a:gd name="T78" fmla="*/ 585 w 1108"/>
                <a:gd name="T79" fmla="*/ 965 h 1092"/>
                <a:gd name="T80" fmla="*/ 560 w 1108"/>
                <a:gd name="T81" fmla="*/ 890 h 1092"/>
                <a:gd name="T82" fmla="*/ 502 w 1108"/>
                <a:gd name="T83" fmla="*/ 816 h 1092"/>
                <a:gd name="T84" fmla="*/ 479 w 1108"/>
                <a:gd name="T85" fmla="*/ 750 h 1092"/>
                <a:gd name="T86" fmla="*/ 436 w 1108"/>
                <a:gd name="T87" fmla="*/ 686 h 1092"/>
                <a:gd name="T88" fmla="*/ 331 w 1108"/>
                <a:gd name="T89" fmla="*/ 670 h 1092"/>
                <a:gd name="T90" fmla="*/ 284 w 1108"/>
                <a:gd name="T91" fmla="*/ 732 h 1092"/>
                <a:gd name="T92" fmla="*/ 213 w 1108"/>
                <a:gd name="T93" fmla="*/ 728 h 1092"/>
                <a:gd name="T94" fmla="*/ 163 w 1108"/>
                <a:gd name="T95" fmla="*/ 674 h 1092"/>
                <a:gd name="T96" fmla="*/ 146 w 1108"/>
                <a:gd name="T97" fmla="*/ 636 h 1092"/>
                <a:gd name="T98" fmla="*/ 140 w 1108"/>
                <a:gd name="T99" fmla="*/ 595 h 1092"/>
                <a:gd name="T100" fmla="*/ 112 w 1108"/>
                <a:gd name="T101" fmla="*/ 554 h 1092"/>
                <a:gd name="T102" fmla="*/ 82 w 1108"/>
                <a:gd name="T103" fmla="*/ 521 h 1092"/>
                <a:gd name="T104" fmla="*/ 47 w 1108"/>
                <a:gd name="T105" fmla="*/ 484 h 1092"/>
                <a:gd name="T106" fmla="*/ 26 w 1108"/>
                <a:gd name="T107" fmla="*/ 451 h 1092"/>
                <a:gd name="T108" fmla="*/ 3 w 1108"/>
                <a:gd name="T109" fmla="*/ 428 h 1092"/>
                <a:gd name="T110" fmla="*/ 575 w 1108"/>
                <a:gd name="T111" fmla="*/ 208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8" h="1092">
                  <a:moveTo>
                    <a:pt x="855" y="852"/>
                  </a:moveTo>
                  <a:cubicBezTo>
                    <a:pt x="854" y="853"/>
                    <a:pt x="851" y="857"/>
                    <a:pt x="850" y="859"/>
                  </a:cubicBezTo>
                  <a:cubicBezTo>
                    <a:pt x="849" y="861"/>
                    <a:pt x="847" y="862"/>
                    <a:pt x="845" y="863"/>
                  </a:cubicBezTo>
                  <a:cubicBezTo>
                    <a:pt x="843" y="864"/>
                    <a:pt x="839" y="865"/>
                    <a:pt x="838" y="866"/>
                  </a:cubicBezTo>
                  <a:cubicBezTo>
                    <a:pt x="835" y="867"/>
                    <a:pt x="833" y="869"/>
                    <a:pt x="832" y="870"/>
                  </a:cubicBezTo>
                  <a:cubicBezTo>
                    <a:pt x="830" y="872"/>
                    <a:pt x="828" y="873"/>
                    <a:pt x="826" y="875"/>
                  </a:cubicBezTo>
                  <a:cubicBezTo>
                    <a:pt x="824" y="877"/>
                    <a:pt x="824" y="878"/>
                    <a:pt x="824" y="880"/>
                  </a:cubicBezTo>
                  <a:cubicBezTo>
                    <a:pt x="823" y="883"/>
                    <a:pt x="820" y="885"/>
                    <a:pt x="819" y="885"/>
                  </a:cubicBezTo>
                  <a:cubicBezTo>
                    <a:pt x="817" y="886"/>
                    <a:pt x="816" y="889"/>
                    <a:pt x="816" y="890"/>
                  </a:cubicBezTo>
                  <a:cubicBezTo>
                    <a:pt x="814" y="893"/>
                    <a:pt x="816" y="895"/>
                    <a:pt x="814" y="897"/>
                  </a:cubicBezTo>
                  <a:cubicBezTo>
                    <a:pt x="812" y="899"/>
                    <a:pt x="811" y="902"/>
                    <a:pt x="811" y="903"/>
                  </a:cubicBezTo>
                  <a:cubicBezTo>
                    <a:pt x="811" y="905"/>
                    <a:pt x="809" y="908"/>
                    <a:pt x="808" y="909"/>
                  </a:cubicBezTo>
                  <a:cubicBezTo>
                    <a:pt x="806" y="914"/>
                    <a:pt x="810" y="911"/>
                    <a:pt x="812" y="910"/>
                  </a:cubicBezTo>
                  <a:cubicBezTo>
                    <a:pt x="813" y="910"/>
                    <a:pt x="817" y="906"/>
                    <a:pt x="818" y="905"/>
                  </a:cubicBezTo>
                  <a:cubicBezTo>
                    <a:pt x="820" y="903"/>
                    <a:pt x="820" y="902"/>
                    <a:pt x="822" y="899"/>
                  </a:cubicBezTo>
                  <a:cubicBezTo>
                    <a:pt x="823" y="897"/>
                    <a:pt x="825" y="895"/>
                    <a:pt x="827" y="893"/>
                  </a:cubicBezTo>
                  <a:cubicBezTo>
                    <a:pt x="829" y="891"/>
                    <a:pt x="830" y="891"/>
                    <a:pt x="832" y="889"/>
                  </a:cubicBezTo>
                  <a:cubicBezTo>
                    <a:pt x="833" y="887"/>
                    <a:pt x="835" y="885"/>
                    <a:pt x="837" y="883"/>
                  </a:cubicBezTo>
                  <a:cubicBezTo>
                    <a:pt x="839" y="882"/>
                    <a:pt x="841" y="880"/>
                    <a:pt x="843" y="879"/>
                  </a:cubicBezTo>
                  <a:cubicBezTo>
                    <a:pt x="845" y="879"/>
                    <a:pt x="848" y="874"/>
                    <a:pt x="850" y="872"/>
                  </a:cubicBezTo>
                  <a:cubicBezTo>
                    <a:pt x="851" y="870"/>
                    <a:pt x="853" y="869"/>
                    <a:pt x="855" y="868"/>
                  </a:cubicBezTo>
                  <a:cubicBezTo>
                    <a:pt x="857" y="865"/>
                    <a:pt x="860" y="867"/>
                    <a:pt x="862" y="863"/>
                  </a:cubicBezTo>
                  <a:cubicBezTo>
                    <a:pt x="863" y="861"/>
                    <a:pt x="862" y="860"/>
                    <a:pt x="862" y="857"/>
                  </a:cubicBezTo>
                  <a:cubicBezTo>
                    <a:pt x="861" y="854"/>
                    <a:pt x="860" y="854"/>
                    <a:pt x="858" y="853"/>
                  </a:cubicBezTo>
                  <a:cubicBezTo>
                    <a:pt x="856" y="852"/>
                    <a:pt x="862" y="852"/>
                    <a:pt x="855" y="852"/>
                  </a:cubicBezTo>
                  <a:close/>
                  <a:moveTo>
                    <a:pt x="575" y="208"/>
                  </a:moveTo>
                  <a:cubicBezTo>
                    <a:pt x="577" y="208"/>
                    <a:pt x="579" y="208"/>
                    <a:pt x="581" y="208"/>
                  </a:cubicBezTo>
                  <a:cubicBezTo>
                    <a:pt x="583" y="208"/>
                    <a:pt x="583" y="209"/>
                    <a:pt x="584" y="210"/>
                  </a:cubicBezTo>
                  <a:cubicBezTo>
                    <a:pt x="585" y="213"/>
                    <a:pt x="586" y="215"/>
                    <a:pt x="588" y="216"/>
                  </a:cubicBezTo>
                  <a:cubicBezTo>
                    <a:pt x="589" y="217"/>
                    <a:pt x="589" y="217"/>
                    <a:pt x="590" y="217"/>
                  </a:cubicBezTo>
                  <a:cubicBezTo>
                    <a:pt x="592" y="218"/>
                    <a:pt x="592" y="220"/>
                    <a:pt x="594" y="222"/>
                  </a:cubicBezTo>
                  <a:cubicBezTo>
                    <a:pt x="596" y="223"/>
                    <a:pt x="597" y="225"/>
                    <a:pt x="598" y="228"/>
                  </a:cubicBezTo>
                  <a:cubicBezTo>
                    <a:pt x="598" y="229"/>
                    <a:pt x="600" y="230"/>
                    <a:pt x="602" y="231"/>
                  </a:cubicBezTo>
                  <a:cubicBezTo>
                    <a:pt x="604" y="232"/>
                    <a:pt x="608" y="231"/>
                    <a:pt x="609" y="230"/>
                  </a:cubicBezTo>
                  <a:cubicBezTo>
                    <a:pt x="613" y="229"/>
                    <a:pt x="616" y="228"/>
                    <a:pt x="619" y="228"/>
                  </a:cubicBezTo>
                  <a:cubicBezTo>
                    <a:pt x="621" y="228"/>
                    <a:pt x="622" y="226"/>
                    <a:pt x="626" y="226"/>
                  </a:cubicBezTo>
                  <a:cubicBezTo>
                    <a:pt x="629" y="227"/>
                    <a:pt x="629" y="228"/>
                    <a:pt x="631" y="229"/>
                  </a:cubicBezTo>
                  <a:cubicBezTo>
                    <a:pt x="634" y="230"/>
                    <a:pt x="637" y="231"/>
                    <a:pt x="637" y="235"/>
                  </a:cubicBezTo>
                  <a:cubicBezTo>
                    <a:pt x="637" y="237"/>
                    <a:pt x="637" y="239"/>
                    <a:pt x="637" y="241"/>
                  </a:cubicBezTo>
                  <a:cubicBezTo>
                    <a:pt x="637" y="244"/>
                    <a:pt x="645" y="250"/>
                    <a:pt x="647" y="252"/>
                  </a:cubicBezTo>
                  <a:cubicBezTo>
                    <a:pt x="649" y="255"/>
                    <a:pt x="659" y="251"/>
                    <a:pt x="662" y="251"/>
                  </a:cubicBezTo>
                  <a:cubicBezTo>
                    <a:pt x="666" y="250"/>
                    <a:pt x="666" y="251"/>
                    <a:pt x="667" y="254"/>
                  </a:cubicBezTo>
                  <a:cubicBezTo>
                    <a:pt x="667" y="256"/>
                    <a:pt x="668" y="258"/>
                    <a:pt x="670" y="259"/>
                  </a:cubicBezTo>
                  <a:cubicBezTo>
                    <a:pt x="675" y="260"/>
                    <a:pt x="680" y="259"/>
                    <a:pt x="684" y="258"/>
                  </a:cubicBezTo>
                  <a:cubicBezTo>
                    <a:pt x="685" y="257"/>
                    <a:pt x="688" y="260"/>
                    <a:pt x="690" y="261"/>
                  </a:cubicBezTo>
                  <a:cubicBezTo>
                    <a:pt x="691" y="261"/>
                    <a:pt x="692" y="266"/>
                    <a:pt x="692" y="267"/>
                  </a:cubicBezTo>
                  <a:cubicBezTo>
                    <a:pt x="693" y="268"/>
                    <a:pt x="702" y="263"/>
                    <a:pt x="703" y="262"/>
                  </a:cubicBezTo>
                  <a:cubicBezTo>
                    <a:pt x="705" y="261"/>
                    <a:pt x="707" y="261"/>
                    <a:pt x="709" y="260"/>
                  </a:cubicBezTo>
                  <a:cubicBezTo>
                    <a:pt x="711" y="259"/>
                    <a:pt x="715" y="259"/>
                    <a:pt x="717" y="261"/>
                  </a:cubicBezTo>
                  <a:cubicBezTo>
                    <a:pt x="719" y="263"/>
                    <a:pt x="721" y="261"/>
                    <a:pt x="723" y="261"/>
                  </a:cubicBezTo>
                  <a:cubicBezTo>
                    <a:pt x="725" y="261"/>
                    <a:pt x="733" y="265"/>
                    <a:pt x="734" y="267"/>
                  </a:cubicBezTo>
                  <a:cubicBezTo>
                    <a:pt x="736" y="268"/>
                    <a:pt x="734" y="271"/>
                    <a:pt x="734" y="273"/>
                  </a:cubicBezTo>
                  <a:cubicBezTo>
                    <a:pt x="734" y="274"/>
                    <a:pt x="734" y="274"/>
                    <a:pt x="734" y="274"/>
                  </a:cubicBezTo>
                  <a:cubicBezTo>
                    <a:pt x="734" y="277"/>
                    <a:pt x="737" y="278"/>
                    <a:pt x="738" y="279"/>
                  </a:cubicBezTo>
                  <a:cubicBezTo>
                    <a:pt x="741" y="281"/>
                    <a:pt x="741" y="279"/>
                    <a:pt x="741" y="284"/>
                  </a:cubicBezTo>
                  <a:cubicBezTo>
                    <a:pt x="741" y="287"/>
                    <a:pt x="741" y="288"/>
                    <a:pt x="743" y="290"/>
                  </a:cubicBezTo>
                  <a:cubicBezTo>
                    <a:pt x="745" y="291"/>
                    <a:pt x="748" y="290"/>
                    <a:pt x="750" y="289"/>
                  </a:cubicBezTo>
                  <a:cubicBezTo>
                    <a:pt x="754" y="288"/>
                    <a:pt x="758" y="288"/>
                    <a:pt x="761" y="285"/>
                  </a:cubicBezTo>
                  <a:cubicBezTo>
                    <a:pt x="763" y="283"/>
                    <a:pt x="763" y="280"/>
                    <a:pt x="764" y="279"/>
                  </a:cubicBezTo>
                  <a:cubicBezTo>
                    <a:pt x="766" y="277"/>
                    <a:pt x="769" y="278"/>
                    <a:pt x="771" y="279"/>
                  </a:cubicBezTo>
                  <a:cubicBezTo>
                    <a:pt x="774" y="282"/>
                    <a:pt x="775" y="280"/>
                    <a:pt x="774" y="285"/>
                  </a:cubicBezTo>
                  <a:cubicBezTo>
                    <a:pt x="774" y="285"/>
                    <a:pt x="774" y="285"/>
                    <a:pt x="774" y="285"/>
                  </a:cubicBezTo>
                  <a:cubicBezTo>
                    <a:pt x="771" y="288"/>
                    <a:pt x="777" y="290"/>
                    <a:pt x="778" y="290"/>
                  </a:cubicBezTo>
                  <a:cubicBezTo>
                    <a:pt x="781" y="292"/>
                    <a:pt x="782" y="291"/>
                    <a:pt x="785" y="290"/>
                  </a:cubicBezTo>
                  <a:cubicBezTo>
                    <a:pt x="790" y="287"/>
                    <a:pt x="789" y="288"/>
                    <a:pt x="792" y="291"/>
                  </a:cubicBezTo>
                  <a:cubicBezTo>
                    <a:pt x="793" y="292"/>
                    <a:pt x="797" y="289"/>
                    <a:pt x="798" y="288"/>
                  </a:cubicBezTo>
                  <a:cubicBezTo>
                    <a:pt x="801" y="286"/>
                    <a:pt x="802" y="289"/>
                    <a:pt x="802" y="291"/>
                  </a:cubicBezTo>
                  <a:cubicBezTo>
                    <a:pt x="802" y="293"/>
                    <a:pt x="801" y="296"/>
                    <a:pt x="801" y="299"/>
                  </a:cubicBezTo>
                  <a:cubicBezTo>
                    <a:pt x="801" y="302"/>
                    <a:pt x="802" y="306"/>
                    <a:pt x="805" y="304"/>
                  </a:cubicBezTo>
                  <a:cubicBezTo>
                    <a:pt x="809" y="301"/>
                    <a:pt x="809" y="297"/>
                    <a:pt x="811" y="293"/>
                  </a:cubicBezTo>
                  <a:cubicBezTo>
                    <a:pt x="812" y="291"/>
                    <a:pt x="813" y="289"/>
                    <a:pt x="814" y="288"/>
                  </a:cubicBezTo>
                  <a:cubicBezTo>
                    <a:pt x="817" y="287"/>
                    <a:pt x="819" y="288"/>
                    <a:pt x="821" y="288"/>
                  </a:cubicBezTo>
                  <a:cubicBezTo>
                    <a:pt x="824" y="289"/>
                    <a:pt x="826" y="286"/>
                    <a:pt x="828" y="284"/>
                  </a:cubicBezTo>
                  <a:cubicBezTo>
                    <a:pt x="829" y="282"/>
                    <a:pt x="829" y="282"/>
                    <a:pt x="832" y="282"/>
                  </a:cubicBezTo>
                  <a:cubicBezTo>
                    <a:pt x="834" y="279"/>
                    <a:pt x="840" y="288"/>
                    <a:pt x="840" y="290"/>
                  </a:cubicBezTo>
                  <a:cubicBezTo>
                    <a:pt x="840" y="293"/>
                    <a:pt x="847" y="295"/>
                    <a:pt x="849" y="295"/>
                  </a:cubicBezTo>
                  <a:cubicBezTo>
                    <a:pt x="853" y="296"/>
                    <a:pt x="854" y="297"/>
                    <a:pt x="856" y="299"/>
                  </a:cubicBezTo>
                  <a:cubicBezTo>
                    <a:pt x="860" y="303"/>
                    <a:pt x="863" y="301"/>
                    <a:pt x="867" y="302"/>
                  </a:cubicBezTo>
                  <a:cubicBezTo>
                    <a:pt x="871" y="303"/>
                    <a:pt x="867" y="309"/>
                    <a:pt x="874" y="309"/>
                  </a:cubicBezTo>
                  <a:cubicBezTo>
                    <a:pt x="876" y="309"/>
                    <a:pt x="880" y="303"/>
                    <a:pt x="882" y="302"/>
                  </a:cubicBezTo>
                  <a:cubicBezTo>
                    <a:pt x="884" y="299"/>
                    <a:pt x="886" y="298"/>
                    <a:pt x="891" y="297"/>
                  </a:cubicBezTo>
                  <a:cubicBezTo>
                    <a:pt x="896" y="296"/>
                    <a:pt x="896" y="292"/>
                    <a:pt x="899" y="290"/>
                  </a:cubicBezTo>
                  <a:cubicBezTo>
                    <a:pt x="902" y="287"/>
                    <a:pt x="910" y="288"/>
                    <a:pt x="913" y="288"/>
                  </a:cubicBezTo>
                  <a:cubicBezTo>
                    <a:pt x="916" y="288"/>
                    <a:pt x="917" y="295"/>
                    <a:pt x="918" y="297"/>
                  </a:cubicBezTo>
                  <a:cubicBezTo>
                    <a:pt x="918" y="297"/>
                    <a:pt x="923" y="289"/>
                    <a:pt x="923" y="287"/>
                  </a:cubicBezTo>
                  <a:cubicBezTo>
                    <a:pt x="925" y="284"/>
                    <a:pt x="934" y="286"/>
                    <a:pt x="937" y="286"/>
                  </a:cubicBezTo>
                  <a:cubicBezTo>
                    <a:pt x="940" y="286"/>
                    <a:pt x="942" y="293"/>
                    <a:pt x="944" y="294"/>
                  </a:cubicBezTo>
                  <a:cubicBezTo>
                    <a:pt x="948" y="299"/>
                    <a:pt x="953" y="297"/>
                    <a:pt x="956" y="294"/>
                  </a:cubicBezTo>
                  <a:cubicBezTo>
                    <a:pt x="960" y="292"/>
                    <a:pt x="957" y="289"/>
                    <a:pt x="961" y="287"/>
                  </a:cubicBezTo>
                  <a:cubicBezTo>
                    <a:pt x="966" y="284"/>
                    <a:pt x="972" y="286"/>
                    <a:pt x="974" y="290"/>
                  </a:cubicBezTo>
                  <a:cubicBezTo>
                    <a:pt x="976" y="292"/>
                    <a:pt x="983" y="294"/>
                    <a:pt x="984" y="295"/>
                  </a:cubicBezTo>
                  <a:cubicBezTo>
                    <a:pt x="987" y="299"/>
                    <a:pt x="989" y="301"/>
                    <a:pt x="992" y="302"/>
                  </a:cubicBezTo>
                  <a:cubicBezTo>
                    <a:pt x="997" y="305"/>
                    <a:pt x="999" y="307"/>
                    <a:pt x="1005" y="307"/>
                  </a:cubicBezTo>
                  <a:cubicBezTo>
                    <a:pt x="1012" y="307"/>
                    <a:pt x="1012" y="306"/>
                    <a:pt x="1017" y="309"/>
                  </a:cubicBezTo>
                  <a:cubicBezTo>
                    <a:pt x="1022" y="311"/>
                    <a:pt x="1020" y="314"/>
                    <a:pt x="1024" y="315"/>
                  </a:cubicBezTo>
                  <a:cubicBezTo>
                    <a:pt x="1029" y="316"/>
                    <a:pt x="1027" y="320"/>
                    <a:pt x="1031" y="322"/>
                  </a:cubicBezTo>
                  <a:cubicBezTo>
                    <a:pt x="1035" y="324"/>
                    <a:pt x="1038" y="323"/>
                    <a:pt x="1042" y="322"/>
                  </a:cubicBezTo>
                  <a:cubicBezTo>
                    <a:pt x="1046" y="321"/>
                    <a:pt x="1048" y="320"/>
                    <a:pt x="1053" y="321"/>
                  </a:cubicBezTo>
                  <a:cubicBezTo>
                    <a:pt x="1055" y="322"/>
                    <a:pt x="1058" y="322"/>
                    <a:pt x="1060" y="322"/>
                  </a:cubicBezTo>
                  <a:cubicBezTo>
                    <a:pt x="1060" y="322"/>
                    <a:pt x="1059" y="407"/>
                    <a:pt x="1059" y="473"/>
                  </a:cubicBezTo>
                  <a:cubicBezTo>
                    <a:pt x="1059" y="473"/>
                    <a:pt x="1059" y="474"/>
                    <a:pt x="1059" y="475"/>
                  </a:cubicBezTo>
                  <a:cubicBezTo>
                    <a:pt x="1060" y="477"/>
                    <a:pt x="1061" y="480"/>
                    <a:pt x="1064" y="482"/>
                  </a:cubicBezTo>
                  <a:cubicBezTo>
                    <a:pt x="1065" y="484"/>
                    <a:pt x="1067" y="487"/>
                    <a:pt x="1069" y="489"/>
                  </a:cubicBezTo>
                  <a:cubicBezTo>
                    <a:pt x="1072" y="491"/>
                    <a:pt x="1073" y="493"/>
                    <a:pt x="1075" y="495"/>
                  </a:cubicBezTo>
                  <a:cubicBezTo>
                    <a:pt x="1077" y="498"/>
                    <a:pt x="1078" y="502"/>
                    <a:pt x="1078" y="505"/>
                  </a:cubicBezTo>
                  <a:cubicBezTo>
                    <a:pt x="1077" y="508"/>
                    <a:pt x="1078" y="510"/>
                    <a:pt x="1079" y="513"/>
                  </a:cubicBezTo>
                  <a:cubicBezTo>
                    <a:pt x="1079" y="517"/>
                    <a:pt x="1082" y="520"/>
                    <a:pt x="1083" y="523"/>
                  </a:cubicBezTo>
                  <a:cubicBezTo>
                    <a:pt x="1084" y="525"/>
                    <a:pt x="1086" y="527"/>
                    <a:pt x="1088" y="528"/>
                  </a:cubicBezTo>
                  <a:cubicBezTo>
                    <a:pt x="1090" y="530"/>
                    <a:pt x="1093" y="531"/>
                    <a:pt x="1093" y="533"/>
                  </a:cubicBezTo>
                  <a:cubicBezTo>
                    <a:pt x="1093" y="536"/>
                    <a:pt x="1093" y="539"/>
                    <a:pt x="1093" y="542"/>
                  </a:cubicBezTo>
                  <a:cubicBezTo>
                    <a:pt x="1093" y="546"/>
                    <a:pt x="1094" y="549"/>
                    <a:pt x="1095" y="552"/>
                  </a:cubicBezTo>
                  <a:cubicBezTo>
                    <a:pt x="1095" y="555"/>
                    <a:pt x="1097" y="557"/>
                    <a:pt x="1100" y="559"/>
                  </a:cubicBezTo>
                  <a:cubicBezTo>
                    <a:pt x="1103" y="563"/>
                    <a:pt x="1106" y="563"/>
                    <a:pt x="1105" y="568"/>
                  </a:cubicBezTo>
                  <a:cubicBezTo>
                    <a:pt x="1104" y="571"/>
                    <a:pt x="1103" y="580"/>
                    <a:pt x="1105" y="582"/>
                  </a:cubicBezTo>
                  <a:cubicBezTo>
                    <a:pt x="1107" y="585"/>
                    <a:pt x="1108" y="587"/>
                    <a:pt x="1107" y="590"/>
                  </a:cubicBezTo>
                  <a:cubicBezTo>
                    <a:pt x="1106" y="593"/>
                    <a:pt x="1105" y="598"/>
                    <a:pt x="1103" y="599"/>
                  </a:cubicBezTo>
                  <a:cubicBezTo>
                    <a:pt x="1101" y="600"/>
                    <a:pt x="1099" y="602"/>
                    <a:pt x="1098" y="604"/>
                  </a:cubicBezTo>
                  <a:cubicBezTo>
                    <a:pt x="1096" y="608"/>
                    <a:pt x="1091" y="609"/>
                    <a:pt x="1091" y="614"/>
                  </a:cubicBezTo>
                  <a:cubicBezTo>
                    <a:pt x="1091" y="616"/>
                    <a:pt x="1090" y="620"/>
                    <a:pt x="1089" y="621"/>
                  </a:cubicBezTo>
                  <a:cubicBezTo>
                    <a:pt x="1086" y="622"/>
                    <a:pt x="1084" y="624"/>
                    <a:pt x="1084" y="627"/>
                  </a:cubicBezTo>
                  <a:cubicBezTo>
                    <a:pt x="1083" y="630"/>
                    <a:pt x="1083" y="632"/>
                    <a:pt x="1084" y="634"/>
                  </a:cubicBezTo>
                  <a:cubicBezTo>
                    <a:pt x="1085" y="636"/>
                    <a:pt x="1086" y="641"/>
                    <a:pt x="1086" y="642"/>
                  </a:cubicBezTo>
                  <a:cubicBezTo>
                    <a:pt x="1086" y="646"/>
                    <a:pt x="1088" y="651"/>
                    <a:pt x="1090" y="654"/>
                  </a:cubicBezTo>
                  <a:cubicBezTo>
                    <a:pt x="1090" y="655"/>
                    <a:pt x="1090" y="656"/>
                    <a:pt x="1091" y="656"/>
                  </a:cubicBezTo>
                  <a:cubicBezTo>
                    <a:pt x="1092" y="659"/>
                    <a:pt x="1093" y="663"/>
                    <a:pt x="1092" y="665"/>
                  </a:cubicBezTo>
                  <a:cubicBezTo>
                    <a:pt x="1091" y="666"/>
                    <a:pt x="1087" y="669"/>
                    <a:pt x="1087" y="669"/>
                  </a:cubicBezTo>
                  <a:cubicBezTo>
                    <a:pt x="1087" y="672"/>
                    <a:pt x="1086" y="675"/>
                    <a:pt x="1085" y="677"/>
                  </a:cubicBezTo>
                  <a:cubicBezTo>
                    <a:pt x="1083" y="679"/>
                    <a:pt x="1082" y="682"/>
                    <a:pt x="1081" y="684"/>
                  </a:cubicBezTo>
                  <a:cubicBezTo>
                    <a:pt x="1079" y="686"/>
                    <a:pt x="1078" y="689"/>
                    <a:pt x="1078" y="692"/>
                  </a:cubicBezTo>
                  <a:cubicBezTo>
                    <a:pt x="1077" y="695"/>
                    <a:pt x="1075" y="694"/>
                    <a:pt x="1074" y="697"/>
                  </a:cubicBezTo>
                  <a:cubicBezTo>
                    <a:pt x="1072" y="699"/>
                    <a:pt x="1072" y="703"/>
                    <a:pt x="1073" y="705"/>
                  </a:cubicBezTo>
                  <a:cubicBezTo>
                    <a:pt x="1070" y="704"/>
                    <a:pt x="1068" y="709"/>
                    <a:pt x="1065" y="710"/>
                  </a:cubicBezTo>
                  <a:cubicBezTo>
                    <a:pt x="1062" y="710"/>
                    <a:pt x="1058" y="710"/>
                    <a:pt x="1054" y="711"/>
                  </a:cubicBezTo>
                  <a:cubicBezTo>
                    <a:pt x="1052" y="711"/>
                    <a:pt x="1048" y="714"/>
                    <a:pt x="1046" y="715"/>
                  </a:cubicBezTo>
                  <a:cubicBezTo>
                    <a:pt x="1043" y="716"/>
                    <a:pt x="1040" y="716"/>
                    <a:pt x="1038" y="717"/>
                  </a:cubicBezTo>
                  <a:cubicBezTo>
                    <a:pt x="1035" y="719"/>
                    <a:pt x="1031" y="720"/>
                    <a:pt x="1028" y="722"/>
                  </a:cubicBezTo>
                  <a:cubicBezTo>
                    <a:pt x="1025" y="723"/>
                    <a:pt x="1024" y="727"/>
                    <a:pt x="1020" y="729"/>
                  </a:cubicBezTo>
                  <a:cubicBezTo>
                    <a:pt x="1016" y="731"/>
                    <a:pt x="1013" y="732"/>
                    <a:pt x="1008" y="733"/>
                  </a:cubicBezTo>
                  <a:cubicBezTo>
                    <a:pt x="1007" y="733"/>
                    <a:pt x="1006" y="733"/>
                    <a:pt x="1005" y="734"/>
                  </a:cubicBezTo>
                  <a:cubicBezTo>
                    <a:pt x="1002" y="734"/>
                    <a:pt x="997" y="736"/>
                    <a:pt x="1000" y="732"/>
                  </a:cubicBezTo>
                  <a:cubicBezTo>
                    <a:pt x="1002" y="730"/>
                    <a:pt x="1008" y="729"/>
                    <a:pt x="1010" y="727"/>
                  </a:cubicBezTo>
                  <a:cubicBezTo>
                    <a:pt x="1012" y="725"/>
                    <a:pt x="1004" y="718"/>
                    <a:pt x="1003" y="717"/>
                  </a:cubicBezTo>
                  <a:cubicBezTo>
                    <a:pt x="1001" y="715"/>
                    <a:pt x="997" y="716"/>
                    <a:pt x="996" y="712"/>
                  </a:cubicBezTo>
                  <a:cubicBezTo>
                    <a:pt x="995" y="709"/>
                    <a:pt x="996" y="703"/>
                    <a:pt x="997" y="701"/>
                  </a:cubicBezTo>
                  <a:cubicBezTo>
                    <a:pt x="997" y="698"/>
                    <a:pt x="988" y="704"/>
                    <a:pt x="987" y="706"/>
                  </a:cubicBezTo>
                  <a:cubicBezTo>
                    <a:pt x="985" y="710"/>
                    <a:pt x="985" y="712"/>
                    <a:pt x="985" y="716"/>
                  </a:cubicBezTo>
                  <a:cubicBezTo>
                    <a:pt x="985" y="721"/>
                    <a:pt x="984" y="725"/>
                    <a:pt x="984" y="730"/>
                  </a:cubicBezTo>
                  <a:cubicBezTo>
                    <a:pt x="984" y="736"/>
                    <a:pt x="986" y="743"/>
                    <a:pt x="987" y="747"/>
                  </a:cubicBezTo>
                  <a:cubicBezTo>
                    <a:pt x="988" y="751"/>
                    <a:pt x="986" y="757"/>
                    <a:pt x="985" y="760"/>
                  </a:cubicBezTo>
                  <a:cubicBezTo>
                    <a:pt x="984" y="763"/>
                    <a:pt x="981" y="766"/>
                    <a:pt x="981" y="770"/>
                  </a:cubicBezTo>
                  <a:cubicBezTo>
                    <a:pt x="980" y="773"/>
                    <a:pt x="977" y="777"/>
                    <a:pt x="976" y="782"/>
                  </a:cubicBezTo>
                  <a:cubicBezTo>
                    <a:pt x="974" y="787"/>
                    <a:pt x="973" y="790"/>
                    <a:pt x="971" y="794"/>
                  </a:cubicBezTo>
                  <a:cubicBezTo>
                    <a:pt x="968" y="799"/>
                    <a:pt x="961" y="798"/>
                    <a:pt x="958" y="801"/>
                  </a:cubicBezTo>
                  <a:cubicBezTo>
                    <a:pt x="955" y="805"/>
                    <a:pt x="946" y="805"/>
                    <a:pt x="942" y="806"/>
                  </a:cubicBezTo>
                  <a:cubicBezTo>
                    <a:pt x="937" y="807"/>
                    <a:pt x="936" y="810"/>
                    <a:pt x="931" y="812"/>
                  </a:cubicBezTo>
                  <a:cubicBezTo>
                    <a:pt x="927" y="814"/>
                    <a:pt x="924" y="819"/>
                    <a:pt x="920" y="821"/>
                  </a:cubicBezTo>
                  <a:cubicBezTo>
                    <a:pt x="916" y="825"/>
                    <a:pt x="911" y="829"/>
                    <a:pt x="906" y="831"/>
                  </a:cubicBezTo>
                  <a:cubicBezTo>
                    <a:pt x="900" y="834"/>
                    <a:pt x="894" y="837"/>
                    <a:pt x="888" y="838"/>
                  </a:cubicBezTo>
                  <a:cubicBezTo>
                    <a:pt x="883" y="839"/>
                    <a:pt x="883" y="840"/>
                    <a:pt x="887" y="835"/>
                  </a:cubicBezTo>
                  <a:cubicBezTo>
                    <a:pt x="891" y="831"/>
                    <a:pt x="896" y="830"/>
                    <a:pt x="899" y="827"/>
                  </a:cubicBezTo>
                  <a:cubicBezTo>
                    <a:pt x="902" y="824"/>
                    <a:pt x="904" y="823"/>
                    <a:pt x="898" y="823"/>
                  </a:cubicBezTo>
                  <a:cubicBezTo>
                    <a:pt x="894" y="823"/>
                    <a:pt x="894" y="819"/>
                    <a:pt x="894" y="816"/>
                  </a:cubicBezTo>
                  <a:cubicBezTo>
                    <a:pt x="892" y="811"/>
                    <a:pt x="891" y="812"/>
                    <a:pt x="887" y="815"/>
                  </a:cubicBezTo>
                  <a:cubicBezTo>
                    <a:pt x="884" y="817"/>
                    <a:pt x="882" y="817"/>
                    <a:pt x="879" y="816"/>
                  </a:cubicBezTo>
                  <a:cubicBezTo>
                    <a:pt x="875" y="814"/>
                    <a:pt x="876" y="812"/>
                    <a:pt x="871" y="814"/>
                  </a:cubicBezTo>
                  <a:cubicBezTo>
                    <a:pt x="867" y="816"/>
                    <a:pt x="870" y="820"/>
                    <a:pt x="865" y="821"/>
                  </a:cubicBezTo>
                  <a:cubicBezTo>
                    <a:pt x="861" y="822"/>
                    <a:pt x="857" y="820"/>
                    <a:pt x="855" y="818"/>
                  </a:cubicBezTo>
                  <a:cubicBezTo>
                    <a:pt x="852" y="814"/>
                    <a:pt x="848" y="819"/>
                    <a:pt x="848" y="821"/>
                  </a:cubicBezTo>
                  <a:cubicBezTo>
                    <a:pt x="847" y="824"/>
                    <a:pt x="852" y="828"/>
                    <a:pt x="853" y="830"/>
                  </a:cubicBezTo>
                  <a:cubicBezTo>
                    <a:pt x="855" y="833"/>
                    <a:pt x="858" y="834"/>
                    <a:pt x="860" y="836"/>
                  </a:cubicBezTo>
                  <a:cubicBezTo>
                    <a:pt x="862" y="840"/>
                    <a:pt x="859" y="843"/>
                    <a:pt x="857" y="845"/>
                  </a:cubicBezTo>
                  <a:cubicBezTo>
                    <a:pt x="856" y="846"/>
                    <a:pt x="848" y="843"/>
                    <a:pt x="847" y="843"/>
                  </a:cubicBezTo>
                  <a:cubicBezTo>
                    <a:pt x="844" y="841"/>
                    <a:pt x="839" y="844"/>
                    <a:pt x="837" y="845"/>
                  </a:cubicBezTo>
                  <a:cubicBezTo>
                    <a:pt x="836" y="847"/>
                    <a:pt x="835" y="854"/>
                    <a:pt x="835" y="855"/>
                  </a:cubicBezTo>
                  <a:cubicBezTo>
                    <a:pt x="833" y="858"/>
                    <a:pt x="835" y="858"/>
                    <a:pt x="831" y="861"/>
                  </a:cubicBezTo>
                  <a:cubicBezTo>
                    <a:pt x="829" y="862"/>
                    <a:pt x="829" y="863"/>
                    <a:pt x="828" y="865"/>
                  </a:cubicBezTo>
                  <a:cubicBezTo>
                    <a:pt x="827" y="865"/>
                    <a:pt x="821" y="864"/>
                    <a:pt x="820" y="864"/>
                  </a:cubicBezTo>
                  <a:cubicBezTo>
                    <a:pt x="818" y="864"/>
                    <a:pt x="818" y="866"/>
                    <a:pt x="816" y="867"/>
                  </a:cubicBezTo>
                  <a:cubicBezTo>
                    <a:pt x="815" y="868"/>
                    <a:pt x="812" y="868"/>
                    <a:pt x="811" y="869"/>
                  </a:cubicBezTo>
                  <a:cubicBezTo>
                    <a:pt x="810" y="869"/>
                    <a:pt x="810" y="869"/>
                    <a:pt x="809" y="869"/>
                  </a:cubicBezTo>
                  <a:cubicBezTo>
                    <a:pt x="807" y="870"/>
                    <a:pt x="806" y="871"/>
                    <a:pt x="805" y="872"/>
                  </a:cubicBezTo>
                  <a:cubicBezTo>
                    <a:pt x="804" y="873"/>
                    <a:pt x="802" y="873"/>
                    <a:pt x="801" y="875"/>
                  </a:cubicBezTo>
                  <a:cubicBezTo>
                    <a:pt x="800" y="877"/>
                    <a:pt x="806" y="878"/>
                    <a:pt x="807" y="879"/>
                  </a:cubicBezTo>
                  <a:cubicBezTo>
                    <a:pt x="809" y="880"/>
                    <a:pt x="811" y="880"/>
                    <a:pt x="813" y="881"/>
                  </a:cubicBezTo>
                  <a:cubicBezTo>
                    <a:pt x="815" y="882"/>
                    <a:pt x="815" y="884"/>
                    <a:pt x="814" y="886"/>
                  </a:cubicBezTo>
                  <a:cubicBezTo>
                    <a:pt x="813" y="887"/>
                    <a:pt x="811" y="888"/>
                    <a:pt x="810" y="890"/>
                  </a:cubicBezTo>
                  <a:cubicBezTo>
                    <a:pt x="809" y="892"/>
                    <a:pt x="810" y="894"/>
                    <a:pt x="810" y="896"/>
                  </a:cubicBezTo>
                  <a:cubicBezTo>
                    <a:pt x="809" y="899"/>
                    <a:pt x="805" y="899"/>
                    <a:pt x="803" y="899"/>
                  </a:cubicBezTo>
                  <a:cubicBezTo>
                    <a:pt x="800" y="899"/>
                    <a:pt x="795" y="899"/>
                    <a:pt x="793" y="899"/>
                  </a:cubicBezTo>
                  <a:cubicBezTo>
                    <a:pt x="791" y="898"/>
                    <a:pt x="789" y="898"/>
                    <a:pt x="787" y="899"/>
                  </a:cubicBezTo>
                  <a:cubicBezTo>
                    <a:pt x="784" y="899"/>
                    <a:pt x="784" y="900"/>
                    <a:pt x="784" y="903"/>
                  </a:cubicBezTo>
                  <a:cubicBezTo>
                    <a:pt x="784" y="904"/>
                    <a:pt x="786" y="906"/>
                    <a:pt x="786" y="907"/>
                  </a:cubicBezTo>
                  <a:cubicBezTo>
                    <a:pt x="787" y="909"/>
                    <a:pt x="787" y="912"/>
                    <a:pt x="787" y="914"/>
                  </a:cubicBezTo>
                  <a:cubicBezTo>
                    <a:pt x="787" y="916"/>
                    <a:pt x="785" y="917"/>
                    <a:pt x="785" y="920"/>
                  </a:cubicBezTo>
                  <a:cubicBezTo>
                    <a:pt x="785" y="922"/>
                    <a:pt x="785" y="925"/>
                    <a:pt x="785" y="927"/>
                  </a:cubicBezTo>
                  <a:cubicBezTo>
                    <a:pt x="786" y="929"/>
                    <a:pt x="786" y="932"/>
                    <a:pt x="786" y="933"/>
                  </a:cubicBezTo>
                  <a:cubicBezTo>
                    <a:pt x="786" y="933"/>
                    <a:pt x="786" y="933"/>
                    <a:pt x="786" y="934"/>
                  </a:cubicBezTo>
                  <a:cubicBezTo>
                    <a:pt x="786" y="937"/>
                    <a:pt x="786" y="940"/>
                    <a:pt x="786" y="943"/>
                  </a:cubicBezTo>
                  <a:cubicBezTo>
                    <a:pt x="787" y="946"/>
                    <a:pt x="787" y="950"/>
                    <a:pt x="787" y="953"/>
                  </a:cubicBezTo>
                  <a:cubicBezTo>
                    <a:pt x="787" y="956"/>
                    <a:pt x="784" y="957"/>
                    <a:pt x="781" y="958"/>
                  </a:cubicBezTo>
                  <a:cubicBezTo>
                    <a:pt x="781" y="958"/>
                    <a:pt x="781" y="958"/>
                    <a:pt x="780" y="958"/>
                  </a:cubicBezTo>
                  <a:cubicBezTo>
                    <a:pt x="776" y="959"/>
                    <a:pt x="775" y="958"/>
                    <a:pt x="774" y="955"/>
                  </a:cubicBezTo>
                  <a:cubicBezTo>
                    <a:pt x="773" y="953"/>
                    <a:pt x="772" y="953"/>
                    <a:pt x="770" y="952"/>
                  </a:cubicBezTo>
                  <a:cubicBezTo>
                    <a:pt x="768" y="951"/>
                    <a:pt x="764" y="952"/>
                    <a:pt x="763" y="953"/>
                  </a:cubicBezTo>
                  <a:cubicBezTo>
                    <a:pt x="760" y="953"/>
                    <a:pt x="763" y="956"/>
                    <a:pt x="764" y="957"/>
                  </a:cubicBezTo>
                  <a:cubicBezTo>
                    <a:pt x="765" y="958"/>
                    <a:pt x="766" y="959"/>
                    <a:pt x="767" y="960"/>
                  </a:cubicBezTo>
                  <a:cubicBezTo>
                    <a:pt x="769" y="961"/>
                    <a:pt x="770" y="961"/>
                    <a:pt x="772" y="962"/>
                  </a:cubicBezTo>
                  <a:cubicBezTo>
                    <a:pt x="772" y="962"/>
                    <a:pt x="772" y="963"/>
                    <a:pt x="773" y="963"/>
                  </a:cubicBezTo>
                  <a:cubicBezTo>
                    <a:pt x="774" y="964"/>
                    <a:pt x="775" y="965"/>
                    <a:pt x="776" y="966"/>
                  </a:cubicBezTo>
                  <a:cubicBezTo>
                    <a:pt x="778" y="967"/>
                    <a:pt x="777" y="971"/>
                    <a:pt x="776" y="973"/>
                  </a:cubicBezTo>
                  <a:cubicBezTo>
                    <a:pt x="776" y="973"/>
                    <a:pt x="776" y="973"/>
                    <a:pt x="777" y="973"/>
                  </a:cubicBezTo>
                  <a:cubicBezTo>
                    <a:pt x="775" y="978"/>
                    <a:pt x="777" y="980"/>
                    <a:pt x="775" y="985"/>
                  </a:cubicBezTo>
                  <a:cubicBezTo>
                    <a:pt x="773" y="988"/>
                    <a:pt x="772" y="990"/>
                    <a:pt x="771" y="992"/>
                  </a:cubicBezTo>
                  <a:cubicBezTo>
                    <a:pt x="770" y="995"/>
                    <a:pt x="769" y="997"/>
                    <a:pt x="769" y="1002"/>
                  </a:cubicBezTo>
                  <a:cubicBezTo>
                    <a:pt x="769" y="1006"/>
                    <a:pt x="770" y="1008"/>
                    <a:pt x="771" y="1012"/>
                  </a:cubicBezTo>
                  <a:cubicBezTo>
                    <a:pt x="772" y="1015"/>
                    <a:pt x="773" y="1019"/>
                    <a:pt x="773" y="1022"/>
                  </a:cubicBezTo>
                  <a:cubicBezTo>
                    <a:pt x="774" y="1026"/>
                    <a:pt x="774" y="1031"/>
                    <a:pt x="775" y="1035"/>
                  </a:cubicBezTo>
                  <a:cubicBezTo>
                    <a:pt x="777" y="1039"/>
                    <a:pt x="777" y="1043"/>
                    <a:pt x="778" y="1046"/>
                  </a:cubicBezTo>
                  <a:cubicBezTo>
                    <a:pt x="780" y="1049"/>
                    <a:pt x="780" y="1054"/>
                    <a:pt x="780" y="1057"/>
                  </a:cubicBezTo>
                  <a:cubicBezTo>
                    <a:pt x="781" y="1059"/>
                    <a:pt x="783" y="1063"/>
                    <a:pt x="783" y="1065"/>
                  </a:cubicBezTo>
                  <a:cubicBezTo>
                    <a:pt x="784" y="1069"/>
                    <a:pt x="786" y="1071"/>
                    <a:pt x="787" y="1076"/>
                  </a:cubicBezTo>
                  <a:cubicBezTo>
                    <a:pt x="788" y="1080"/>
                    <a:pt x="789" y="1082"/>
                    <a:pt x="790" y="1086"/>
                  </a:cubicBezTo>
                  <a:cubicBezTo>
                    <a:pt x="790" y="1086"/>
                    <a:pt x="791" y="1087"/>
                    <a:pt x="791" y="1088"/>
                  </a:cubicBezTo>
                  <a:cubicBezTo>
                    <a:pt x="788" y="1088"/>
                    <a:pt x="782" y="1089"/>
                    <a:pt x="777" y="1090"/>
                  </a:cubicBezTo>
                  <a:cubicBezTo>
                    <a:pt x="771" y="1092"/>
                    <a:pt x="767" y="1088"/>
                    <a:pt x="763" y="1086"/>
                  </a:cubicBezTo>
                  <a:cubicBezTo>
                    <a:pt x="757" y="1083"/>
                    <a:pt x="752" y="1082"/>
                    <a:pt x="747" y="1080"/>
                  </a:cubicBezTo>
                  <a:cubicBezTo>
                    <a:pt x="745" y="1079"/>
                    <a:pt x="739" y="1074"/>
                    <a:pt x="737" y="1072"/>
                  </a:cubicBezTo>
                  <a:cubicBezTo>
                    <a:pt x="734" y="1069"/>
                    <a:pt x="725" y="1073"/>
                    <a:pt x="722" y="1074"/>
                  </a:cubicBezTo>
                  <a:cubicBezTo>
                    <a:pt x="718" y="1076"/>
                    <a:pt x="713" y="1071"/>
                    <a:pt x="708" y="1070"/>
                  </a:cubicBezTo>
                  <a:cubicBezTo>
                    <a:pt x="703" y="1069"/>
                    <a:pt x="697" y="1068"/>
                    <a:pt x="693" y="1067"/>
                  </a:cubicBezTo>
                  <a:cubicBezTo>
                    <a:pt x="687" y="1066"/>
                    <a:pt x="684" y="1060"/>
                    <a:pt x="678" y="1059"/>
                  </a:cubicBezTo>
                  <a:cubicBezTo>
                    <a:pt x="673" y="1058"/>
                    <a:pt x="673" y="1053"/>
                    <a:pt x="668" y="1052"/>
                  </a:cubicBezTo>
                  <a:cubicBezTo>
                    <a:pt x="662" y="1050"/>
                    <a:pt x="656" y="1052"/>
                    <a:pt x="651" y="1051"/>
                  </a:cubicBezTo>
                  <a:cubicBezTo>
                    <a:pt x="643" y="1049"/>
                    <a:pt x="641" y="1048"/>
                    <a:pt x="637" y="1044"/>
                  </a:cubicBezTo>
                  <a:cubicBezTo>
                    <a:pt x="634" y="1040"/>
                    <a:pt x="632" y="1037"/>
                    <a:pt x="628" y="1034"/>
                  </a:cubicBezTo>
                  <a:cubicBezTo>
                    <a:pt x="624" y="1029"/>
                    <a:pt x="618" y="1026"/>
                    <a:pt x="616" y="1022"/>
                  </a:cubicBezTo>
                  <a:cubicBezTo>
                    <a:pt x="613" y="1015"/>
                    <a:pt x="608" y="1010"/>
                    <a:pt x="604" y="1004"/>
                  </a:cubicBezTo>
                  <a:cubicBezTo>
                    <a:pt x="601" y="1000"/>
                    <a:pt x="600" y="996"/>
                    <a:pt x="597" y="991"/>
                  </a:cubicBezTo>
                  <a:cubicBezTo>
                    <a:pt x="594" y="987"/>
                    <a:pt x="592" y="984"/>
                    <a:pt x="590" y="979"/>
                  </a:cubicBezTo>
                  <a:cubicBezTo>
                    <a:pt x="588" y="974"/>
                    <a:pt x="585" y="969"/>
                    <a:pt x="585" y="965"/>
                  </a:cubicBezTo>
                  <a:cubicBezTo>
                    <a:pt x="585" y="963"/>
                    <a:pt x="582" y="957"/>
                    <a:pt x="581" y="953"/>
                  </a:cubicBezTo>
                  <a:cubicBezTo>
                    <a:pt x="580" y="948"/>
                    <a:pt x="579" y="946"/>
                    <a:pt x="579" y="940"/>
                  </a:cubicBezTo>
                  <a:cubicBezTo>
                    <a:pt x="579" y="935"/>
                    <a:pt x="578" y="929"/>
                    <a:pt x="578" y="924"/>
                  </a:cubicBezTo>
                  <a:cubicBezTo>
                    <a:pt x="578" y="918"/>
                    <a:pt x="579" y="913"/>
                    <a:pt x="579" y="907"/>
                  </a:cubicBezTo>
                  <a:cubicBezTo>
                    <a:pt x="579" y="904"/>
                    <a:pt x="574" y="901"/>
                    <a:pt x="571" y="900"/>
                  </a:cubicBezTo>
                  <a:cubicBezTo>
                    <a:pt x="567" y="899"/>
                    <a:pt x="563" y="892"/>
                    <a:pt x="560" y="890"/>
                  </a:cubicBezTo>
                  <a:cubicBezTo>
                    <a:pt x="556" y="888"/>
                    <a:pt x="553" y="883"/>
                    <a:pt x="551" y="880"/>
                  </a:cubicBezTo>
                  <a:cubicBezTo>
                    <a:pt x="547" y="875"/>
                    <a:pt x="545" y="875"/>
                    <a:pt x="541" y="868"/>
                  </a:cubicBezTo>
                  <a:cubicBezTo>
                    <a:pt x="539" y="862"/>
                    <a:pt x="538" y="856"/>
                    <a:pt x="535" y="851"/>
                  </a:cubicBezTo>
                  <a:cubicBezTo>
                    <a:pt x="534" y="848"/>
                    <a:pt x="527" y="843"/>
                    <a:pt x="524" y="842"/>
                  </a:cubicBezTo>
                  <a:cubicBezTo>
                    <a:pt x="521" y="840"/>
                    <a:pt x="517" y="832"/>
                    <a:pt x="514" y="829"/>
                  </a:cubicBezTo>
                  <a:cubicBezTo>
                    <a:pt x="510" y="824"/>
                    <a:pt x="506" y="822"/>
                    <a:pt x="502" y="816"/>
                  </a:cubicBezTo>
                  <a:cubicBezTo>
                    <a:pt x="499" y="812"/>
                    <a:pt x="498" y="811"/>
                    <a:pt x="496" y="804"/>
                  </a:cubicBezTo>
                  <a:cubicBezTo>
                    <a:pt x="495" y="800"/>
                    <a:pt x="495" y="793"/>
                    <a:pt x="494" y="790"/>
                  </a:cubicBezTo>
                  <a:cubicBezTo>
                    <a:pt x="494" y="789"/>
                    <a:pt x="493" y="788"/>
                    <a:pt x="493" y="786"/>
                  </a:cubicBezTo>
                  <a:cubicBezTo>
                    <a:pt x="492" y="781"/>
                    <a:pt x="491" y="778"/>
                    <a:pt x="490" y="774"/>
                  </a:cubicBezTo>
                  <a:cubicBezTo>
                    <a:pt x="489" y="770"/>
                    <a:pt x="487" y="765"/>
                    <a:pt x="486" y="762"/>
                  </a:cubicBezTo>
                  <a:cubicBezTo>
                    <a:pt x="485" y="757"/>
                    <a:pt x="482" y="754"/>
                    <a:pt x="479" y="750"/>
                  </a:cubicBezTo>
                  <a:cubicBezTo>
                    <a:pt x="475" y="745"/>
                    <a:pt x="473" y="740"/>
                    <a:pt x="470" y="736"/>
                  </a:cubicBezTo>
                  <a:cubicBezTo>
                    <a:pt x="467" y="732"/>
                    <a:pt x="465" y="729"/>
                    <a:pt x="463" y="725"/>
                  </a:cubicBezTo>
                  <a:cubicBezTo>
                    <a:pt x="460" y="720"/>
                    <a:pt x="460" y="717"/>
                    <a:pt x="459" y="712"/>
                  </a:cubicBezTo>
                  <a:cubicBezTo>
                    <a:pt x="458" y="710"/>
                    <a:pt x="453" y="705"/>
                    <a:pt x="452" y="703"/>
                  </a:cubicBezTo>
                  <a:cubicBezTo>
                    <a:pt x="448" y="700"/>
                    <a:pt x="447" y="698"/>
                    <a:pt x="444" y="695"/>
                  </a:cubicBezTo>
                  <a:cubicBezTo>
                    <a:pt x="442" y="693"/>
                    <a:pt x="439" y="689"/>
                    <a:pt x="436" y="686"/>
                  </a:cubicBezTo>
                  <a:cubicBezTo>
                    <a:pt x="433" y="683"/>
                    <a:pt x="431" y="681"/>
                    <a:pt x="426" y="680"/>
                  </a:cubicBezTo>
                  <a:cubicBezTo>
                    <a:pt x="421" y="679"/>
                    <a:pt x="415" y="678"/>
                    <a:pt x="408" y="676"/>
                  </a:cubicBezTo>
                  <a:cubicBezTo>
                    <a:pt x="404" y="675"/>
                    <a:pt x="398" y="676"/>
                    <a:pt x="393" y="676"/>
                  </a:cubicBezTo>
                  <a:cubicBezTo>
                    <a:pt x="385" y="676"/>
                    <a:pt x="377" y="678"/>
                    <a:pt x="369" y="676"/>
                  </a:cubicBezTo>
                  <a:cubicBezTo>
                    <a:pt x="363" y="675"/>
                    <a:pt x="358" y="675"/>
                    <a:pt x="353" y="672"/>
                  </a:cubicBezTo>
                  <a:cubicBezTo>
                    <a:pt x="347" y="669"/>
                    <a:pt x="338" y="670"/>
                    <a:pt x="331" y="670"/>
                  </a:cubicBezTo>
                  <a:cubicBezTo>
                    <a:pt x="326" y="670"/>
                    <a:pt x="323" y="672"/>
                    <a:pt x="321" y="675"/>
                  </a:cubicBezTo>
                  <a:cubicBezTo>
                    <a:pt x="320" y="677"/>
                    <a:pt x="313" y="680"/>
                    <a:pt x="311" y="681"/>
                  </a:cubicBezTo>
                  <a:cubicBezTo>
                    <a:pt x="307" y="683"/>
                    <a:pt x="306" y="691"/>
                    <a:pt x="303" y="695"/>
                  </a:cubicBezTo>
                  <a:cubicBezTo>
                    <a:pt x="300" y="700"/>
                    <a:pt x="299" y="704"/>
                    <a:pt x="297" y="708"/>
                  </a:cubicBezTo>
                  <a:cubicBezTo>
                    <a:pt x="295" y="711"/>
                    <a:pt x="291" y="717"/>
                    <a:pt x="289" y="720"/>
                  </a:cubicBezTo>
                  <a:cubicBezTo>
                    <a:pt x="286" y="723"/>
                    <a:pt x="284" y="726"/>
                    <a:pt x="284" y="732"/>
                  </a:cubicBezTo>
                  <a:cubicBezTo>
                    <a:pt x="284" y="734"/>
                    <a:pt x="276" y="742"/>
                    <a:pt x="275" y="744"/>
                  </a:cubicBezTo>
                  <a:cubicBezTo>
                    <a:pt x="271" y="747"/>
                    <a:pt x="271" y="749"/>
                    <a:pt x="264" y="749"/>
                  </a:cubicBezTo>
                  <a:cubicBezTo>
                    <a:pt x="258" y="749"/>
                    <a:pt x="252" y="746"/>
                    <a:pt x="248" y="745"/>
                  </a:cubicBezTo>
                  <a:cubicBezTo>
                    <a:pt x="244" y="743"/>
                    <a:pt x="240" y="741"/>
                    <a:pt x="235" y="740"/>
                  </a:cubicBezTo>
                  <a:cubicBezTo>
                    <a:pt x="231" y="739"/>
                    <a:pt x="228" y="736"/>
                    <a:pt x="224" y="734"/>
                  </a:cubicBezTo>
                  <a:cubicBezTo>
                    <a:pt x="220" y="732"/>
                    <a:pt x="216" y="730"/>
                    <a:pt x="213" y="728"/>
                  </a:cubicBezTo>
                  <a:cubicBezTo>
                    <a:pt x="210" y="725"/>
                    <a:pt x="206" y="723"/>
                    <a:pt x="203" y="720"/>
                  </a:cubicBezTo>
                  <a:cubicBezTo>
                    <a:pt x="200" y="717"/>
                    <a:pt x="198" y="714"/>
                    <a:pt x="197" y="709"/>
                  </a:cubicBezTo>
                  <a:cubicBezTo>
                    <a:pt x="196" y="705"/>
                    <a:pt x="192" y="702"/>
                    <a:pt x="188" y="698"/>
                  </a:cubicBezTo>
                  <a:cubicBezTo>
                    <a:pt x="184" y="695"/>
                    <a:pt x="181" y="694"/>
                    <a:pt x="178" y="690"/>
                  </a:cubicBezTo>
                  <a:cubicBezTo>
                    <a:pt x="175" y="687"/>
                    <a:pt x="172" y="686"/>
                    <a:pt x="170" y="683"/>
                  </a:cubicBezTo>
                  <a:cubicBezTo>
                    <a:pt x="167" y="680"/>
                    <a:pt x="166" y="677"/>
                    <a:pt x="163" y="674"/>
                  </a:cubicBezTo>
                  <a:cubicBezTo>
                    <a:pt x="162" y="673"/>
                    <a:pt x="161" y="673"/>
                    <a:pt x="161" y="672"/>
                  </a:cubicBezTo>
                  <a:cubicBezTo>
                    <a:pt x="160" y="671"/>
                    <a:pt x="159" y="671"/>
                    <a:pt x="158" y="670"/>
                  </a:cubicBezTo>
                  <a:cubicBezTo>
                    <a:pt x="155" y="668"/>
                    <a:pt x="154" y="663"/>
                    <a:pt x="152" y="660"/>
                  </a:cubicBezTo>
                  <a:cubicBezTo>
                    <a:pt x="151" y="658"/>
                    <a:pt x="151" y="656"/>
                    <a:pt x="150" y="654"/>
                  </a:cubicBezTo>
                  <a:cubicBezTo>
                    <a:pt x="149" y="651"/>
                    <a:pt x="148" y="648"/>
                    <a:pt x="147" y="645"/>
                  </a:cubicBezTo>
                  <a:cubicBezTo>
                    <a:pt x="146" y="643"/>
                    <a:pt x="146" y="640"/>
                    <a:pt x="146" y="636"/>
                  </a:cubicBezTo>
                  <a:cubicBezTo>
                    <a:pt x="146" y="635"/>
                    <a:pt x="146" y="635"/>
                    <a:pt x="146" y="634"/>
                  </a:cubicBezTo>
                  <a:cubicBezTo>
                    <a:pt x="146" y="630"/>
                    <a:pt x="146" y="628"/>
                    <a:pt x="145" y="624"/>
                  </a:cubicBezTo>
                  <a:cubicBezTo>
                    <a:pt x="145" y="621"/>
                    <a:pt x="144" y="618"/>
                    <a:pt x="144" y="615"/>
                  </a:cubicBezTo>
                  <a:cubicBezTo>
                    <a:pt x="144" y="615"/>
                    <a:pt x="144" y="614"/>
                    <a:pt x="144" y="613"/>
                  </a:cubicBezTo>
                  <a:cubicBezTo>
                    <a:pt x="144" y="610"/>
                    <a:pt x="143" y="606"/>
                    <a:pt x="141" y="603"/>
                  </a:cubicBezTo>
                  <a:cubicBezTo>
                    <a:pt x="140" y="600"/>
                    <a:pt x="141" y="597"/>
                    <a:pt x="140" y="595"/>
                  </a:cubicBezTo>
                  <a:cubicBezTo>
                    <a:pt x="138" y="592"/>
                    <a:pt x="139" y="589"/>
                    <a:pt x="137" y="586"/>
                  </a:cubicBezTo>
                  <a:cubicBezTo>
                    <a:pt x="136" y="583"/>
                    <a:pt x="136" y="582"/>
                    <a:pt x="134" y="580"/>
                  </a:cubicBezTo>
                  <a:cubicBezTo>
                    <a:pt x="132" y="578"/>
                    <a:pt x="131" y="576"/>
                    <a:pt x="130" y="574"/>
                  </a:cubicBezTo>
                  <a:cubicBezTo>
                    <a:pt x="128" y="571"/>
                    <a:pt x="127" y="569"/>
                    <a:pt x="126" y="567"/>
                  </a:cubicBezTo>
                  <a:cubicBezTo>
                    <a:pt x="124" y="564"/>
                    <a:pt x="122" y="562"/>
                    <a:pt x="120" y="561"/>
                  </a:cubicBezTo>
                  <a:cubicBezTo>
                    <a:pt x="116" y="560"/>
                    <a:pt x="113" y="557"/>
                    <a:pt x="112" y="554"/>
                  </a:cubicBezTo>
                  <a:cubicBezTo>
                    <a:pt x="110" y="552"/>
                    <a:pt x="109" y="552"/>
                    <a:pt x="108" y="549"/>
                  </a:cubicBezTo>
                  <a:cubicBezTo>
                    <a:pt x="106" y="546"/>
                    <a:pt x="104" y="544"/>
                    <a:pt x="103" y="542"/>
                  </a:cubicBezTo>
                  <a:cubicBezTo>
                    <a:pt x="101" y="539"/>
                    <a:pt x="98" y="535"/>
                    <a:pt x="96" y="533"/>
                  </a:cubicBezTo>
                  <a:cubicBezTo>
                    <a:pt x="94" y="531"/>
                    <a:pt x="92" y="530"/>
                    <a:pt x="90" y="529"/>
                  </a:cubicBezTo>
                  <a:cubicBezTo>
                    <a:pt x="88" y="526"/>
                    <a:pt x="86" y="525"/>
                    <a:pt x="84" y="523"/>
                  </a:cubicBezTo>
                  <a:cubicBezTo>
                    <a:pt x="84" y="522"/>
                    <a:pt x="83" y="521"/>
                    <a:pt x="82" y="521"/>
                  </a:cubicBezTo>
                  <a:cubicBezTo>
                    <a:pt x="80" y="518"/>
                    <a:pt x="76" y="516"/>
                    <a:pt x="74" y="514"/>
                  </a:cubicBezTo>
                  <a:cubicBezTo>
                    <a:pt x="72" y="512"/>
                    <a:pt x="71" y="511"/>
                    <a:pt x="70" y="510"/>
                  </a:cubicBezTo>
                  <a:cubicBezTo>
                    <a:pt x="68" y="508"/>
                    <a:pt x="67" y="506"/>
                    <a:pt x="66" y="505"/>
                  </a:cubicBezTo>
                  <a:cubicBezTo>
                    <a:pt x="64" y="503"/>
                    <a:pt x="63" y="500"/>
                    <a:pt x="61" y="498"/>
                  </a:cubicBezTo>
                  <a:cubicBezTo>
                    <a:pt x="58" y="496"/>
                    <a:pt x="57" y="494"/>
                    <a:pt x="54" y="493"/>
                  </a:cubicBezTo>
                  <a:cubicBezTo>
                    <a:pt x="51" y="491"/>
                    <a:pt x="48" y="486"/>
                    <a:pt x="47" y="484"/>
                  </a:cubicBezTo>
                  <a:cubicBezTo>
                    <a:pt x="46" y="482"/>
                    <a:pt x="45" y="480"/>
                    <a:pt x="44" y="478"/>
                  </a:cubicBezTo>
                  <a:cubicBezTo>
                    <a:pt x="44" y="475"/>
                    <a:pt x="43" y="474"/>
                    <a:pt x="42" y="471"/>
                  </a:cubicBezTo>
                  <a:cubicBezTo>
                    <a:pt x="42" y="468"/>
                    <a:pt x="41" y="467"/>
                    <a:pt x="39" y="465"/>
                  </a:cubicBezTo>
                  <a:cubicBezTo>
                    <a:pt x="37" y="463"/>
                    <a:pt x="36" y="461"/>
                    <a:pt x="35" y="459"/>
                  </a:cubicBezTo>
                  <a:cubicBezTo>
                    <a:pt x="33" y="458"/>
                    <a:pt x="31" y="457"/>
                    <a:pt x="30" y="455"/>
                  </a:cubicBezTo>
                  <a:cubicBezTo>
                    <a:pt x="28" y="454"/>
                    <a:pt x="28" y="452"/>
                    <a:pt x="26" y="451"/>
                  </a:cubicBezTo>
                  <a:cubicBezTo>
                    <a:pt x="24" y="450"/>
                    <a:pt x="23" y="447"/>
                    <a:pt x="22" y="446"/>
                  </a:cubicBezTo>
                  <a:cubicBezTo>
                    <a:pt x="20" y="444"/>
                    <a:pt x="18" y="443"/>
                    <a:pt x="16" y="441"/>
                  </a:cubicBezTo>
                  <a:cubicBezTo>
                    <a:pt x="14" y="439"/>
                    <a:pt x="12" y="439"/>
                    <a:pt x="11" y="437"/>
                  </a:cubicBezTo>
                  <a:cubicBezTo>
                    <a:pt x="10" y="436"/>
                    <a:pt x="8" y="434"/>
                    <a:pt x="7" y="433"/>
                  </a:cubicBezTo>
                  <a:cubicBezTo>
                    <a:pt x="7" y="432"/>
                    <a:pt x="7" y="432"/>
                    <a:pt x="7" y="432"/>
                  </a:cubicBezTo>
                  <a:cubicBezTo>
                    <a:pt x="5" y="431"/>
                    <a:pt x="4" y="429"/>
                    <a:pt x="3" y="428"/>
                  </a:cubicBezTo>
                  <a:cubicBezTo>
                    <a:pt x="1" y="426"/>
                    <a:pt x="1" y="422"/>
                    <a:pt x="1" y="419"/>
                  </a:cubicBezTo>
                  <a:cubicBezTo>
                    <a:pt x="1" y="418"/>
                    <a:pt x="0" y="417"/>
                    <a:pt x="0" y="416"/>
                  </a:cubicBezTo>
                  <a:cubicBezTo>
                    <a:pt x="305" y="449"/>
                    <a:pt x="305" y="449"/>
                    <a:pt x="305" y="449"/>
                  </a:cubicBezTo>
                  <a:cubicBezTo>
                    <a:pt x="305" y="449"/>
                    <a:pt x="337" y="18"/>
                    <a:pt x="338" y="0"/>
                  </a:cubicBezTo>
                  <a:cubicBezTo>
                    <a:pt x="427" y="11"/>
                    <a:pt x="505" y="14"/>
                    <a:pt x="582" y="18"/>
                  </a:cubicBezTo>
                  <a:cubicBezTo>
                    <a:pt x="581" y="85"/>
                    <a:pt x="575" y="207"/>
                    <a:pt x="575" y="208"/>
                  </a:cubicBezTo>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5" name="Freeform 69"/>
            <p:cNvSpPr>
              <a:spLocks/>
            </p:cNvSpPr>
            <p:nvPr/>
          </p:nvSpPr>
          <p:spPr bwMode="auto">
            <a:xfrm>
              <a:off x="7730675" y="2562867"/>
              <a:ext cx="54053" cy="29728"/>
            </a:xfrm>
            <a:custGeom>
              <a:avLst/>
              <a:gdLst>
                <a:gd name="T0" fmla="*/ 585 w 589"/>
                <a:gd name="T1" fmla="*/ 114 h 324"/>
                <a:gd name="T2" fmla="*/ 580 w 589"/>
                <a:gd name="T3" fmla="*/ 112 h 324"/>
                <a:gd name="T4" fmla="*/ 574 w 589"/>
                <a:gd name="T5" fmla="*/ 107 h 324"/>
                <a:gd name="T6" fmla="*/ 566 w 589"/>
                <a:gd name="T7" fmla="*/ 101 h 324"/>
                <a:gd name="T8" fmla="*/ 561 w 589"/>
                <a:gd name="T9" fmla="*/ 94 h 324"/>
                <a:gd name="T10" fmla="*/ 558 w 589"/>
                <a:gd name="T11" fmla="*/ 83 h 324"/>
                <a:gd name="T12" fmla="*/ 554 w 589"/>
                <a:gd name="T13" fmla="*/ 75 h 324"/>
                <a:gd name="T14" fmla="*/ 546 w 589"/>
                <a:gd name="T15" fmla="*/ 65 h 324"/>
                <a:gd name="T16" fmla="*/ 549 w 589"/>
                <a:gd name="T17" fmla="*/ 56 h 324"/>
                <a:gd name="T18" fmla="*/ 562 w 589"/>
                <a:gd name="T19" fmla="*/ 50 h 324"/>
                <a:gd name="T20" fmla="*/ 563 w 589"/>
                <a:gd name="T21" fmla="*/ 39 h 324"/>
                <a:gd name="T22" fmla="*/ 553 w 589"/>
                <a:gd name="T23" fmla="*/ 40 h 324"/>
                <a:gd name="T24" fmla="*/ 544 w 589"/>
                <a:gd name="T25" fmla="*/ 35 h 324"/>
                <a:gd name="T26" fmla="*/ 532 w 589"/>
                <a:gd name="T27" fmla="*/ 31 h 324"/>
                <a:gd name="T28" fmla="*/ 523 w 589"/>
                <a:gd name="T29" fmla="*/ 26 h 324"/>
                <a:gd name="T30" fmla="*/ 523 w 589"/>
                <a:gd name="T31" fmla="*/ 20 h 324"/>
                <a:gd name="T32" fmla="*/ 22 w 589"/>
                <a:gd name="T33" fmla="*/ 0 h 324"/>
                <a:gd name="T34" fmla="*/ 0 w 589"/>
                <a:gd name="T35" fmla="*/ 302 h 324"/>
                <a:gd name="T36" fmla="*/ 0 w 589"/>
                <a:gd name="T37" fmla="*/ 302 h 324"/>
                <a:gd name="T38" fmla="*/ 589 w 589"/>
                <a:gd name="T39" fmla="*/ 324 h 324"/>
                <a:gd name="T40" fmla="*/ 585 w 589"/>
                <a:gd name="T41" fmla="*/ 11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324">
                  <a:moveTo>
                    <a:pt x="585" y="114"/>
                  </a:moveTo>
                  <a:cubicBezTo>
                    <a:pt x="584" y="114"/>
                    <a:pt x="582" y="114"/>
                    <a:pt x="580" y="112"/>
                  </a:cubicBezTo>
                  <a:cubicBezTo>
                    <a:pt x="576" y="111"/>
                    <a:pt x="576" y="109"/>
                    <a:pt x="574" y="107"/>
                  </a:cubicBezTo>
                  <a:cubicBezTo>
                    <a:pt x="572" y="105"/>
                    <a:pt x="569" y="104"/>
                    <a:pt x="566" y="101"/>
                  </a:cubicBezTo>
                  <a:cubicBezTo>
                    <a:pt x="565" y="99"/>
                    <a:pt x="562" y="98"/>
                    <a:pt x="561" y="94"/>
                  </a:cubicBezTo>
                  <a:cubicBezTo>
                    <a:pt x="560" y="90"/>
                    <a:pt x="559" y="88"/>
                    <a:pt x="558" y="83"/>
                  </a:cubicBezTo>
                  <a:cubicBezTo>
                    <a:pt x="557" y="80"/>
                    <a:pt x="555" y="78"/>
                    <a:pt x="554" y="75"/>
                  </a:cubicBezTo>
                  <a:cubicBezTo>
                    <a:pt x="552" y="72"/>
                    <a:pt x="546" y="69"/>
                    <a:pt x="546" y="65"/>
                  </a:cubicBezTo>
                  <a:cubicBezTo>
                    <a:pt x="546" y="63"/>
                    <a:pt x="546" y="56"/>
                    <a:pt x="549" y="56"/>
                  </a:cubicBezTo>
                  <a:cubicBezTo>
                    <a:pt x="551" y="55"/>
                    <a:pt x="562" y="51"/>
                    <a:pt x="562" y="50"/>
                  </a:cubicBezTo>
                  <a:cubicBezTo>
                    <a:pt x="562" y="49"/>
                    <a:pt x="565" y="39"/>
                    <a:pt x="563" y="39"/>
                  </a:cubicBezTo>
                  <a:cubicBezTo>
                    <a:pt x="559" y="39"/>
                    <a:pt x="556" y="41"/>
                    <a:pt x="553" y="40"/>
                  </a:cubicBezTo>
                  <a:cubicBezTo>
                    <a:pt x="549" y="39"/>
                    <a:pt x="547" y="37"/>
                    <a:pt x="544" y="35"/>
                  </a:cubicBezTo>
                  <a:cubicBezTo>
                    <a:pt x="541" y="34"/>
                    <a:pt x="536" y="32"/>
                    <a:pt x="532" y="31"/>
                  </a:cubicBezTo>
                  <a:cubicBezTo>
                    <a:pt x="529" y="30"/>
                    <a:pt x="524" y="31"/>
                    <a:pt x="523" y="26"/>
                  </a:cubicBezTo>
                  <a:cubicBezTo>
                    <a:pt x="523" y="25"/>
                    <a:pt x="523" y="23"/>
                    <a:pt x="523" y="20"/>
                  </a:cubicBezTo>
                  <a:cubicBezTo>
                    <a:pt x="358" y="17"/>
                    <a:pt x="191" y="11"/>
                    <a:pt x="22" y="0"/>
                  </a:cubicBezTo>
                  <a:cubicBezTo>
                    <a:pt x="22" y="0"/>
                    <a:pt x="6" y="205"/>
                    <a:pt x="0" y="302"/>
                  </a:cubicBezTo>
                  <a:cubicBezTo>
                    <a:pt x="0" y="302"/>
                    <a:pt x="6" y="205"/>
                    <a:pt x="0" y="302"/>
                  </a:cubicBezTo>
                  <a:cubicBezTo>
                    <a:pt x="184" y="316"/>
                    <a:pt x="379" y="324"/>
                    <a:pt x="589" y="324"/>
                  </a:cubicBezTo>
                  <a:cubicBezTo>
                    <a:pt x="585" y="114"/>
                    <a:pt x="585" y="114"/>
                    <a:pt x="585" y="114"/>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6" name="Freeform 70"/>
            <p:cNvSpPr>
              <a:spLocks/>
            </p:cNvSpPr>
            <p:nvPr/>
          </p:nvSpPr>
          <p:spPr bwMode="auto">
            <a:xfrm>
              <a:off x="7719834" y="2534228"/>
              <a:ext cx="58833" cy="30466"/>
            </a:xfrm>
            <a:custGeom>
              <a:avLst/>
              <a:gdLst>
                <a:gd name="T0" fmla="*/ 641 w 641"/>
                <a:gd name="T1" fmla="*/ 332 h 332"/>
                <a:gd name="T2" fmla="*/ 640 w 641"/>
                <a:gd name="T3" fmla="*/ 329 h 332"/>
                <a:gd name="T4" fmla="*/ 637 w 641"/>
                <a:gd name="T5" fmla="*/ 321 h 332"/>
                <a:gd name="T6" fmla="*/ 633 w 641"/>
                <a:gd name="T7" fmla="*/ 312 h 332"/>
                <a:gd name="T8" fmla="*/ 626 w 641"/>
                <a:gd name="T9" fmla="*/ 308 h 332"/>
                <a:gd name="T10" fmla="*/ 621 w 641"/>
                <a:gd name="T11" fmla="*/ 300 h 332"/>
                <a:gd name="T12" fmla="*/ 618 w 641"/>
                <a:gd name="T13" fmla="*/ 292 h 332"/>
                <a:gd name="T14" fmla="*/ 615 w 641"/>
                <a:gd name="T15" fmla="*/ 282 h 332"/>
                <a:gd name="T16" fmla="*/ 613 w 641"/>
                <a:gd name="T17" fmla="*/ 275 h 332"/>
                <a:gd name="T18" fmla="*/ 609 w 641"/>
                <a:gd name="T19" fmla="*/ 266 h 332"/>
                <a:gd name="T20" fmla="*/ 606 w 641"/>
                <a:gd name="T21" fmla="*/ 256 h 332"/>
                <a:gd name="T22" fmla="*/ 609 w 641"/>
                <a:gd name="T23" fmla="*/ 243 h 332"/>
                <a:gd name="T24" fmla="*/ 609 w 641"/>
                <a:gd name="T25" fmla="*/ 244 h 332"/>
                <a:gd name="T26" fmla="*/ 606 w 641"/>
                <a:gd name="T27" fmla="*/ 234 h 332"/>
                <a:gd name="T28" fmla="*/ 604 w 641"/>
                <a:gd name="T29" fmla="*/ 225 h 332"/>
                <a:gd name="T30" fmla="*/ 597 w 641"/>
                <a:gd name="T31" fmla="*/ 219 h 332"/>
                <a:gd name="T32" fmla="*/ 597 w 641"/>
                <a:gd name="T33" fmla="*/ 211 h 332"/>
                <a:gd name="T34" fmla="*/ 602 w 641"/>
                <a:gd name="T35" fmla="*/ 204 h 332"/>
                <a:gd name="T36" fmla="*/ 602 w 641"/>
                <a:gd name="T37" fmla="*/ 194 h 332"/>
                <a:gd name="T38" fmla="*/ 597 w 641"/>
                <a:gd name="T39" fmla="*/ 187 h 332"/>
                <a:gd name="T40" fmla="*/ 592 w 641"/>
                <a:gd name="T41" fmla="*/ 180 h 332"/>
                <a:gd name="T42" fmla="*/ 587 w 641"/>
                <a:gd name="T43" fmla="*/ 171 h 332"/>
                <a:gd name="T44" fmla="*/ 589 w 641"/>
                <a:gd name="T45" fmla="*/ 158 h 332"/>
                <a:gd name="T46" fmla="*/ 587 w 641"/>
                <a:gd name="T47" fmla="*/ 148 h 332"/>
                <a:gd name="T48" fmla="*/ 584 w 641"/>
                <a:gd name="T49" fmla="*/ 140 h 332"/>
                <a:gd name="T50" fmla="*/ 579 w 641"/>
                <a:gd name="T51" fmla="*/ 135 h 332"/>
                <a:gd name="T52" fmla="*/ 576 w 641"/>
                <a:gd name="T53" fmla="*/ 126 h 332"/>
                <a:gd name="T54" fmla="*/ 577 w 641"/>
                <a:gd name="T55" fmla="*/ 115 h 332"/>
                <a:gd name="T56" fmla="*/ 572 w 641"/>
                <a:gd name="T57" fmla="*/ 106 h 332"/>
                <a:gd name="T58" fmla="*/ 571 w 641"/>
                <a:gd name="T59" fmla="*/ 95 h 332"/>
                <a:gd name="T60" fmla="*/ 567 w 641"/>
                <a:gd name="T61" fmla="*/ 86 h 332"/>
                <a:gd name="T62" fmla="*/ 559 w 641"/>
                <a:gd name="T63" fmla="*/ 84 h 332"/>
                <a:gd name="T64" fmla="*/ 552 w 641"/>
                <a:gd name="T65" fmla="*/ 79 h 332"/>
                <a:gd name="T66" fmla="*/ 549 w 641"/>
                <a:gd name="T67" fmla="*/ 72 h 332"/>
                <a:gd name="T68" fmla="*/ 544 w 641"/>
                <a:gd name="T69" fmla="*/ 67 h 332"/>
                <a:gd name="T70" fmla="*/ 535 w 641"/>
                <a:gd name="T71" fmla="*/ 62 h 332"/>
                <a:gd name="T72" fmla="*/ 526 w 641"/>
                <a:gd name="T73" fmla="*/ 58 h 332"/>
                <a:gd name="T74" fmla="*/ 517 w 641"/>
                <a:gd name="T75" fmla="*/ 54 h 332"/>
                <a:gd name="T76" fmla="*/ 509 w 641"/>
                <a:gd name="T77" fmla="*/ 50 h 332"/>
                <a:gd name="T78" fmla="*/ 500 w 641"/>
                <a:gd name="T79" fmla="*/ 45 h 332"/>
                <a:gd name="T80" fmla="*/ 490 w 641"/>
                <a:gd name="T81" fmla="*/ 45 h 332"/>
                <a:gd name="T82" fmla="*/ 480 w 641"/>
                <a:gd name="T83" fmla="*/ 47 h 332"/>
                <a:gd name="T84" fmla="*/ 469 w 641"/>
                <a:gd name="T85" fmla="*/ 47 h 332"/>
                <a:gd name="T86" fmla="*/ 464 w 641"/>
                <a:gd name="T87" fmla="*/ 53 h 332"/>
                <a:gd name="T88" fmla="*/ 449 w 641"/>
                <a:gd name="T89" fmla="*/ 55 h 332"/>
                <a:gd name="T90" fmla="*/ 433 w 641"/>
                <a:gd name="T91" fmla="*/ 45 h 332"/>
                <a:gd name="T92" fmla="*/ 428 w 641"/>
                <a:gd name="T93" fmla="*/ 40 h 332"/>
                <a:gd name="T94" fmla="*/ 421 w 641"/>
                <a:gd name="T95" fmla="*/ 33 h 332"/>
                <a:gd name="T96" fmla="*/ 419 w 641"/>
                <a:gd name="T97" fmla="*/ 31 h 332"/>
                <a:gd name="T98" fmla="*/ 21 w 641"/>
                <a:gd name="T99" fmla="*/ 0 h 332"/>
                <a:gd name="T100" fmla="*/ 21 w 641"/>
                <a:gd name="T101" fmla="*/ 0 h 332"/>
                <a:gd name="T102" fmla="*/ 0 w 641"/>
                <a:gd name="T103" fmla="*/ 203 h 332"/>
                <a:gd name="T104" fmla="*/ 146 w 641"/>
                <a:gd name="T105" fmla="*/ 217 h 332"/>
                <a:gd name="T106" fmla="*/ 140 w 641"/>
                <a:gd name="T107" fmla="*/ 312 h 332"/>
                <a:gd name="T108" fmla="*/ 641 w 641"/>
                <a:gd name="T109"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1" h="332">
                  <a:moveTo>
                    <a:pt x="641" y="332"/>
                  </a:moveTo>
                  <a:cubicBezTo>
                    <a:pt x="641" y="331"/>
                    <a:pt x="641" y="330"/>
                    <a:pt x="640" y="329"/>
                  </a:cubicBezTo>
                  <a:cubicBezTo>
                    <a:pt x="638" y="327"/>
                    <a:pt x="638" y="325"/>
                    <a:pt x="637" y="321"/>
                  </a:cubicBezTo>
                  <a:cubicBezTo>
                    <a:pt x="636" y="317"/>
                    <a:pt x="637" y="314"/>
                    <a:pt x="633" y="312"/>
                  </a:cubicBezTo>
                  <a:cubicBezTo>
                    <a:pt x="631" y="311"/>
                    <a:pt x="628" y="309"/>
                    <a:pt x="626" y="308"/>
                  </a:cubicBezTo>
                  <a:cubicBezTo>
                    <a:pt x="621" y="306"/>
                    <a:pt x="622" y="304"/>
                    <a:pt x="621" y="300"/>
                  </a:cubicBezTo>
                  <a:cubicBezTo>
                    <a:pt x="621" y="298"/>
                    <a:pt x="618" y="294"/>
                    <a:pt x="618" y="292"/>
                  </a:cubicBezTo>
                  <a:cubicBezTo>
                    <a:pt x="618" y="287"/>
                    <a:pt x="618" y="285"/>
                    <a:pt x="615" y="282"/>
                  </a:cubicBezTo>
                  <a:cubicBezTo>
                    <a:pt x="612" y="279"/>
                    <a:pt x="613" y="280"/>
                    <a:pt x="613" y="275"/>
                  </a:cubicBezTo>
                  <a:cubicBezTo>
                    <a:pt x="613" y="270"/>
                    <a:pt x="611" y="270"/>
                    <a:pt x="609" y="266"/>
                  </a:cubicBezTo>
                  <a:cubicBezTo>
                    <a:pt x="608" y="263"/>
                    <a:pt x="605" y="260"/>
                    <a:pt x="606" y="256"/>
                  </a:cubicBezTo>
                  <a:cubicBezTo>
                    <a:pt x="607" y="253"/>
                    <a:pt x="610" y="248"/>
                    <a:pt x="609" y="243"/>
                  </a:cubicBezTo>
                  <a:cubicBezTo>
                    <a:pt x="609" y="244"/>
                    <a:pt x="609" y="244"/>
                    <a:pt x="609" y="244"/>
                  </a:cubicBezTo>
                  <a:cubicBezTo>
                    <a:pt x="608" y="240"/>
                    <a:pt x="608" y="238"/>
                    <a:pt x="606" y="234"/>
                  </a:cubicBezTo>
                  <a:cubicBezTo>
                    <a:pt x="606" y="231"/>
                    <a:pt x="605" y="228"/>
                    <a:pt x="604" y="225"/>
                  </a:cubicBezTo>
                  <a:cubicBezTo>
                    <a:pt x="603" y="223"/>
                    <a:pt x="598" y="222"/>
                    <a:pt x="597" y="219"/>
                  </a:cubicBezTo>
                  <a:cubicBezTo>
                    <a:pt x="596" y="216"/>
                    <a:pt x="597" y="214"/>
                    <a:pt x="597" y="211"/>
                  </a:cubicBezTo>
                  <a:cubicBezTo>
                    <a:pt x="597" y="206"/>
                    <a:pt x="602" y="208"/>
                    <a:pt x="602" y="204"/>
                  </a:cubicBezTo>
                  <a:cubicBezTo>
                    <a:pt x="602" y="200"/>
                    <a:pt x="603" y="196"/>
                    <a:pt x="602" y="194"/>
                  </a:cubicBezTo>
                  <a:cubicBezTo>
                    <a:pt x="600" y="191"/>
                    <a:pt x="599" y="188"/>
                    <a:pt x="597" y="187"/>
                  </a:cubicBezTo>
                  <a:cubicBezTo>
                    <a:pt x="595" y="185"/>
                    <a:pt x="593" y="184"/>
                    <a:pt x="592" y="180"/>
                  </a:cubicBezTo>
                  <a:cubicBezTo>
                    <a:pt x="591" y="178"/>
                    <a:pt x="587" y="173"/>
                    <a:pt x="587" y="171"/>
                  </a:cubicBezTo>
                  <a:cubicBezTo>
                    <a:pt x="587" y="167"/>
                    <a:pt x="590" y="159"/>
                    <a:pt x="589" y="158"/>
                  </a:cubicBezTo>
                  <a:cubicBezTo>
                    <a:pt x="589" y="154"/>
                    <a:pt x="589" y="151"/>
                    <a:pt x="587" y="148"/>
                  </a:cubicBezTo>
                  <a:cubicBezTo>
                    <a:pt x="586" y="145"/>
                    <a:pt x="586" y="142"/>
                    <a:pt x="584" y="140"/>
                  </a:cubicBezTo>
                  <a:cubicBezTo>
                    <a:pt x="582" y="138"/>
                    <a:pt x="581" y="137"/>
                    <a:pt x="579" y="135"/>
                  </a:cubicBezTo>
                  <a:cubicBezTo>
                    <a:pt x="577" y="133"/>
                    <a:pt x="575" y="130"/>
                    <a:pt x="576" y="126"/>
                  </a:cubicBezTo>
                  <a:cubicBezTo>
                    <a:pt x="577" y="122"/>
                    <a:pt x="578" y="120"/>
                    <a:pt x="577" y="115"/>
                  </a:cubicBezTo>
                  <a:cubicBezTo>
                    <a:pt x="576" y="112"/>
                    <a:pt x="573" y="110"/>
                    <a:pt x="572" y="106"/>
                  </a:cubicBezTo>
                  <a:cubicBezTo>
                    <a:pt x="571" y="103"/>
                    <a:pt x="572" y="99"/>
                    <a:pt x="571" y="95"/>
                  </a:cubicBezTo>
                  <a:cubicBezTo>
                    <a:pt x="570" y="91"/>
                    <a:pt x="570" y="89"/>
                    <a:pt x="567" y="86"/>
                  </a:cubicBezTo>
                  <a:cubicBezTo>
                    <a:pt x="565" y="84"/>
                    <a:pt x="563" y="85"/>
                    <a:pt x="559" y="84"/>
                  </a:cubicBezTo>
                  <a:cubicBezTo>
                    <a:pt x="556" y="83"/>
                    <a:pt x="553" y="83"/>
                    <a:pt x="552" y="79"/>
                  </a:cubicBezTo>
                  <a:cubicBezTo>
                    <a:pt x="552" y="78"/>
                    <a:pt x="551" y="72"/>
                    <a:pt x="549" y="72"/>
                  </a:cubicBezTo>
                  <a:cubicBezTo>
                    <a:pt x="547" y="71"/>
                    <a:pt x="544" y="69"/>
                    <a:pt x="544" y="67"/>
                  </a:cubicBezTo>
                  <a:cubicBezTo>
                    <a:pt x="542" y="62"/>
                    <a:pt x="539" y="63"/>
                    <a:pt x="535" y="62"/>
                  </a:cubicBezTo>
                  <a:cubicBezTo>
                    <a:pt x="531" y="61"/>
                    <a:pt x="530" y="59"/>
                    <a:pt x="526" y="58"/>
                  </a:cubicBezTo>
                  <a:cubicBezTo>
                    <a:pt x="521" y="57"/>
                    <a:pt x="520" y="55"/>
                    <a:pt x="517" y="54"/>
                  </a:cubicBezTo>
                  <a:cubicBezTo>
                    <a:pt x="512" y="53"/>
                    <a:pt x="512" y="51"/>
                    <a:pt x="509" y="50"/>
                  </a:cubicBezTo>
                  <a:cubicBezTo>
                    <a:pt x="506" y="48"/>
                    <a:pt x="505" y="47"/>
                    <a:pt x="500" y="45"/>
                  </a:cubicBezTo>
                  <a:cubicBezTo>
                    <a:pt x="497" y="45"/>
                    <a:pt x="493" y="45"/>
                    <a:pt x="490" y="45"/>
                  </a:cubicBezTo>
                  <a:cubicBezTo>
                    <a:pt x="487" y="46"/>
                    <a:pt x="484" y="48"/>
                    <a:pt x="480" y="47"/>
                  </a:cubicBezTo>
                  <a:cubicBezTo>
                    <a:pt x="476" y="46"/>
                    <a:pt x="473" y="46"/>
                    <a:pt x="469" y="47"/>
                  </a:cubicBezTo>
                  <a:cubicBezTo>
                    <a:pt x="465" y="48"/>
                    <a:pt x="466" y="51"/>
                    <a:pt x="464" y="53"/>
                  </a:cubicBezTo>
                  <a:cubicBezTo>
                    <a:pt x="457" y="56"/>
                    <a:pt x="457" y="59"/>
                    <a:pt x="449" y="55"/>
                  </a:cubicBezTo>
                  <a:cubicBezTo>
                    <a:pt x="441" y="52"/>
                    <a:pt x="437" y="50"/>
                    <a:pt x="433" y="45"/>
                  </a:cubicBezTo>
                  <a:cubicBezTo>
                    <a:pt x="431" y="44"/>
                    <a:pt x="430" y="42"/>
                    <a:pt x="428" y="40"/>
                  </a:cubicBezTo>
                  <a:cubicBezTo>
                    <a:pt x="425" y="37"/>
                    <a:pt x="423" y="36"/>
                    <a:pt x="421" y="33"/>
                  </a:cubicBezTo>
                  <a:cubicBezTo>
                    <a:pt x="421" y="33"/>
                    <a:pt x="420" y="32"/>
                    <a:pt x="419" y="31"/>
                  </a:cubicBezTo>
                  <a:cubicBezTo>
                    <a:pt x="305" y="24"/>
                    <a:pt x="78" y="5"/>
                    <a:pt x="21" y="0"/>
                  </a:cubicBezTo>
                  <a:cubicBezTo>
                    <a:pt x="14" y="67"/>
                    <a:pt x="21" y="0"/>
                    <a:pt x="21" y="0"/>
                  </a:cubicBezTo>
                  <a:cubicBezTo>
                    <a:pt x="14" y="67"/>
                    <a:pt x="7" y="134"/>
                    <a:pt x="0" y="203"/>
                  </a:cubicBezTo>
                  <a:cubicBezTo>
                    <a:pt x="53" y="209"/>
                    <a:pt x="103" y="214"/>
                    <a:pt x="146" y="217"/>
                  </a:cubicBezTo>
                  <a:cubicBezTo>
                    <a:pt x="144" y="249"/>
                    <a:pt x="142" y="280"/>
                    <a:pt x="140" y="312"/>
                  </a:cubicBezTo>
                  <a:cubicBezTo>
                    <a:pt x="309" y="323"/>
                    <a:pt x="476" y="329"/>
                    <a:pt x="641" y="332"/>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7" name="Freeform 71"/>
            <p:cNvSpPr>
              <a:spLocks/>
            </p:cNvSpPr>
            <p:nvPr/>
          </p:nvSpPr>
          <p:spPr bwMode="auto">
            <a:xfrm>
              <a:off x="7724613" y="2479242"/>
              <a:ext cx="46826" cy="30932"/>
            </a:xfrm>
            <a:custGeom>
              <a:avLst/>
              <a:gdLst>
                <a:gd name="T0" fmla="*/ 470 w 510"/>
                <a:gd name="T1" fmla="*/ 31 h 337"/>
                <a:gd name="T2" fmla="*/ 34 w 510"/>
                <a:gd name="T3" fmla="*/ 0 h 337"/>
                <a:gd name="T4" fmla="*/ 34 w 510"/>
                <a:gd name="T5" fmla="*/ 0 h 337"/>
                <a:gd name="T6" fmla="*/ 0 w 510"/>
                <a:gd name="T7" fmla="*/ 307 h 337"/>
                <a:gd name="T8" fmla="*/ 216 w 510"/>
                <a:gd name="T9" fmla="*/ 322 h 337"/>
                <a:gd name="T10" fmla="*/ 510 w 510"/>
                <a:gd name="T11" fmla="*/ 337 h 337"/>
                <a:gd name="T12" fmla="*/ 510 w 510"/>
                <a:gd name="T13" fmla="*/ 296 h 337"/>
                <a:gd name="T14" fmla="*/ 499 w 510"/>
                <a:gd name="T15" fmla="*/ 276 h 337"/>
                <a:gd name="T16" fmla="*/ 497 w 510"/>
                <a:gd name="T17" fmla="*/ 262 h 337"/>
                <a:gd name="T18" fmla="*/ 502 w 510"/>
                <a:gd name="T19" fmla="*/ 246 h 337"/>
                <a:gd name="T20" fmla="*/ 499 w 510"/>
                <a:gd name="T21" fmla="*/ 225 h 337"/>
                <a:gd name="T22" fmla="*/ 493 w 510"/>
                <a:gd name="T23" fmla="*/ 208 h 337"/>
                <a:gd name="T24" fmla="*/ 491 w 510"/>
                <a:gd name="T25" fmla="*/ 184 h 337"/>
                <a:gd name="T26" fmla="*/ 488 w 510"/>
                <a:gd name="T27" fmla="*/ 148 h 337"/>
                <a:gd name="T28" fmla="*/ 484 w 510"/>
                <a:gd name="T29" fmla="*/ 130 h 337"/>
                <a:gd name="T30" fmla="*/ 485 w 510"/>
                <a:gd name="T31" fmla="*/ 117 h 337"/>
                <a:gd name="T32" fmla="*/ 483 w 510"/>
                <a:gd name="T33" fmla="*/ 102 h 337"/>
                <a:gd name="T34" fmla="*/ 480 w 510"/>
                <a:gd name="T35" fmla="*/ 89 h 337"/>
                <a:gd name="T36" fmla="*/ 480 w 510"/>
                <a:gd name="T37" fmla="*/ 73 h 337"/>
                <a:gd name="T38" fmla="*/ 484 w 510"/>
                <a:gd name="T39" fmla="*/ 58 h 337"/>
                <a:gd name="T40" fmla="*/ 482 w 510"/>
                <a:gd name="T41" fmla="*/ 42 h 337"/>
                <a:gd name="T42" fmla="*/ 470 w 510"/>
                <a:gd name="T43" fmla="*/ 3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0" h="337">
                  <a:moveTo>
                    <a:pt x="470" y="31"/>
                  </a:moveTo>
                  <a:cubicBezTo>
                    <a:pt x="325" y="26"/>
                    <a:pt x="179" y="16"/>
                    <a:pt x="34" y="0"/>
                  </a:cubicBezTo>
                  <a:cubicBezTo>
                    <a:pt x="34" y="0"/>
                    <a:pt x="179" y="16"/>
                    <a:pt x="34" y="0"/>
                  </a:cubicBezTo>
                  <a:cubicBezTo>
                    <a:pt x="23" y="102"/>
                    <a:pt x="12" y="205"/>
                    <a:pt x="0" y="307"/>
                  </a:cubicBezTo>
                  <a:cubicBezTo>
                    <a:pt x="72" y="314"/>
                    <a:pt x="144" y="317"/>
                    <a:pt x="216" y="322"/>
                  </a:cubicBezTo>
                  <a:cubicBezTo>
                    <a:pt x="314" y="327"/>
                    <a:pt x="412" y="334"/>
                    <a:pt x="510" y="337"/>
                  </a:cubicBezTo>
                  <a:cubicBezTo>
                    <a:pt x="510" y="296"/>
                    <a:pt x="510" y="296"/>
                    <a:pt x="510" y="296"/>
                  </a:cubicBezTo>
                  <a:cubicBezTo>
                    <a:pt x="499" y="276"/>
                    <a:pt x="499" y="276"/>
                    <a:pt x="499" y="276"/>
                  </a:cubicBezTo>
                  <a:cubicBezTo>
                    <a:pt x="497" y="262"/>
                    <a:pt x="497" y="262"/>
                    <a:pt x="497" y="262"/>
                  </a:cubicBezTo>
                  <a:cubicBezTo>
                    <a:pt x="502" y="246"/>
                    <a:pt x="502" y="246"/>
                    <a:pt x="502" y="246"/>
                  </a:cubicBezTo>
                  <a:cubicBezTo>
                    <a:pt x="499" y="225"/>
                    <a:pt x="499" y="225"/>
                    <a:pt x="499" y="225"/>
                  </a:cubicBezTo>
                  <a:cubicBezTo>
                    <a:pt x="499" y="225"/>
                    <a:pt x="493" y="217"/>
                    <a:pt x="493" y="208"/>
                  </a:cubicBezTo>
                  <a:cubicBezTo>
                    <a:pt x="493" y="199"/>
                    <a:pt x="491" y="189"/>
                    <a:pt x="491" y="184"/>
                  </a:cubicBezTo>
                  <a:cubicBezTo>
                    <a:pt x="491" y="179"/>
                    <a:pt x="488" y="148"/>
                    <a:pt x="488" y="148"/>
                  </a:cubicBezTo>
                  <a:cubicBezTo>
                    <a:pt x="484" y="130"/>
                    <a:pt x="484" y="130"/>
                    <a:pt x="484" y="130"/>
                  </a:cubicBezTo>
                  <a:cubicBezTo>
                    <a:pt x="484" y="130"/>
                    <a:pt x="485" y="122"/>
                    <a:pt x="485" y="117"/>
                  </a:cubicBezTo>
                  <a:cubicBezTo>
                    <a:pt x="485" y="112"/>
                    <a:pt x="483" y="102"/>
                    <a:pt x="483" y="102"/>
                  </a:cubicBezTo>
                  <a:cubicBezTo>
                    <a:pt x="483" y="102"/>
                    <a:pt x="480" y="93"/>
                    <a:pt x="480" y="89"/>
                  </a:cubicBezTo>
                  <a:cubicBezTo>
                    <a:pt x="480" y="85"/>
                    <a:pt x="480" y="73"/>
                    <a:pt x="480" y="73"/>
                  </a:cubicBezTo>
                  <a:cubicBezTo>
                    <a:pt x="480" y="73"/>
                    <a:pt x="483" y="63"/>
                    <a:pt x="484" y="58"/>
                  </a:cubicBezTo>
                  <a:cubicBezTo>
                    <a:pt x="485" y="53"/>
                    <a:pt x="482" y="42"/>
                    <a:pt x="482" y="42"/>
                  </a:cubicBezTo>
                  <a:cubicBezTo>
                    <a:pt x="470" y="31"/>
                    <a:pt x="470" y="31"/>
                    <a:pt x="470" y="31"/>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8" name="Freeform 72"/>
            <p:cNvSpPr>
              <a:spLocks/>
            </p:cNvSpPr>
            <p:nvPr/>
          </p:nvSpPr>
          <p:spPr bwMode="auto">
            <a:xfrm>
              <a:off x="7721854" y="2507415"/>
              <a:ext cx="50400" cy="33225"/>
            </a:xfrm>
            <a:custGeom>
              <a:avLst/>
              <a:gdLst>
                <a:gd name="T0" fmla="*/ 0 w 549"/>
                <a:gd name="T1" fmla="*/ 292 h 362"/>
                <a:gd name="T2" fmla="*/ 31 w 549"/>
                <a:gd name="T3" fmla="*/ 0 h 362"/>
                <a:gd name="T4" fmla="*/ 540 w 549"/>
                <a:gd name="T5" fmla="*/ 30 h 362"/>
                <a:gd name="T6" fmla="*/ 539 w 549"/>
                <a:gd name="T7" fmla="*/ 48 h 362"/>
                <a:gd name="T8" fmla="*/ 522 w 549"/>
                <a:gd name="T9" fmla="*/ 59 h 362"/>
                <a:gd name="T10" fmla="*/ 523 w 549"/>
                <a:gd name="T11" fmla="*/ 70 h 362"/>
                <a:gd name="T12" fmla="*/ 531 w 549"/>
                <a:gd name="T13" fmla="*/ 85 h 362"/>
                <a:gd name="T14" fmla="*/ 549 w 549"/>
                <a:gd name="T15" fmla="*/ 96 h 362"/>
                <a:gd name="T16" fmla="*/ 545 w 549"/>
                <a:gd name="T17" fmla="*/ 276 h 362"/>
                <a:gd name="T18" fmla="*/ 534 w 549"/>
                <a:gd name="T19" fmla="*/ 276 h 362"/>
                <a:gd name="T20" fmla="*/ 534 w 549"/>
                <a:gd name="T21" fmla="*/ 276 h 362"/>
                <a:gd name="T22" fmla="*/ 534 w 549"/>
                <a:gd name="T23" fmla="*/ 278 h 362"/>
                <a:gd name="T24" fmla="*/ 536 w 549"/>
                <a:gd name="T25" fmla="*/ 288 h 362"/>
                <a:gd name="T26" fmla="*/ 539 w 549"/>
                <a:gd name="T27" fmla="*/ 302 h 362"/>
                <a:gd name="T28" fmla="*/ 542 w 549"/>
                <a:gd name="T29" fmla="*/ 314 h 362"/>
                <a:gd name="T30" fmla="*/ 544 w 549"/>
                <a:gd name="T31" fmla="*/ 327 h 362"/>
                <a:gd name="T32" fmla="*/ 539 w 549"/>
                <a:gd name="T33" fmla="*/ 341 h 362"/>
                <a:gd name="T34" fmla="*/ 532 w 549"/>
                <a:gd name="T35" fmla="*/ 353 h 362"/>
                <a:gd name="T36" fmla="*/ 523 w 549"/>
                <a:gd name="T37" fmla="*/ 362 h 362"/>
                <a:gd name="T38" fmla="*/ 522 w 549"/>
                <a:gd name="T39" fmla="*/ 359 h 362"/>
                <a:gd name="T40" fmla="*/ 513 w 549"/>
                <a:gd name="T41" fmla="*/ 354 h 362"/>
                <a:gd name="T42" fmla="*/ 504 w 549"/>
                <a:gd name="T43" fmla="*/ 350 h 362"/>
                <a:gd name="T44" fmla="*/ 495 w 549"/>
                <a:gd name="T45" fmla="*/ 346 h 362"/>
                <a:gd name="T46" fmla="*/ 487 w 549"/>
                <a:gd name="T47" fmla="*/ 342 h 362"/>
                <a:gd name="T48" fmla="*/ 478 w 549"/>
                <a:gd name="T49" fmla="*/ 337 h 362"/>
                <a:gd name="T50" fmla="*/ 468 w 549"/>
                <a:gd name="T51" fmla="*/ 337 h 362"/>
                <a:gd name="T52" fmla="*/ 458 w 549"/>
                <a:gd name="T53" fmla="*/ 339 h 362"/>
                <a:gd name="T54" fmla="*/ 447 w 549"/>
                <a:gd name="T55" fmla="*/ 339 h 362"/>
                <a:gd name="T56" fmla="*/ 442 w 549"/>
                <a:gd name="T57" fmla="*/ 344 h 362"/>
                <a:gd name="T58" fmla="*/ 427 w 549"/>
                <a:gd name="T59" fmla="*/ 347 h 362"/>
                <a:gd name="T60" fmla="*/ 411 w 549"/>
                <a:gd name="T61" fmla="*/ 337 h 362"/>
                <a:gd name="T62" fmla="*/ 406 w 549"/>
                <a:gd name="T63" fmla="*/ 332 h 362"/>
                <a:gd name="T64" fmla="*/ 399 w 549"/>
                <a:gd name="T65" fmla="*/ 325 h 362"/>
                <a:gd name="T66" fmla="*/ 397 w 549"/>
                <a:gd name="T67" fmla="*/ 323 h 362"/>
                <a:gd name="T68" fmla="*/ 0 w 549"/>
                <a:gd name="T69" fmla="*/ 2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9" h="362">
                  <a:moveTo>
                    <a:pt x="0" y="292"/>
                  </a:moveTo>
                  <a:cubicBezTo>
                    <a:pt x="10" y="194"/>
                    <a:pt x="20" y="97"/>
                    <a:pt x="31" y="0"/>
                  </a:cubicBezTo>
                  <a:cubicBezTo>
                    <a:pt x="31" y="0"/>
                    <a:pt x="545" y="33"/>
                    <a:pt x="540" y="30"/>
                  </a:cubicBezTo>
                  <a:cubicBezTo>
                    <a:pt x="539" y="48"/>
                    <a:pt x="539" y="48"/>
                    <a:pt x="539" y="48"/>
                  </a:cubicBezTo>
                  <a:cubicBezTo>
                    <a:pt x="522" y="59"/>
                    <a:pt x="522" y="59"/>
                    <a:pt x="522" y="59"/>
                  </a:cubicBezTo>
                  <a:cubicBezTo>
                    <a:pt x="523" y="70"/>
                    <a:pt x="523" y="70"/>
                    <a:pt x="523" y="70"/>
                  </a:cubicBezTo>
                  <a:cubicBezTo>
                    <a:pt x="531" y="85"/>
                    <a:pt x="531" y="85"/>
                    <a:pt x="531" y="85"/>
                  </a:cubicBezTo>
                  <a:cubicBezTo>
                    <a:pt x="549" y="96"/>
                    <a:pt x="549" y="96"/>
                    <a:pt x="549" y="96"/>
                  </a:cubicBezTo>
                  <a:cubicBezTo>
                    <a:pt x="545" y="276"/>
                    <a:pt x="545" y="276"/>
                    <a:pt x="545" y="276"/>
                  </a:cubicBezTo>
                  <a:cubicBezTo>
                    <a:pt x="542" y="276"/>
                    <a:pt x="538" y="276"/>
                    <a:pt x="534" y="276"/>
                  </a:cubicBezTo>
                  <a:cubicBezTo>
                    <a:pt x="534" y="276"/>
                    <a:pt x="538" y="276"/>
                    <a:pt x="534" y="276"/>
                  </a:cubicBezTo>
                  <a:cubicBezTo>
                    <a:pt x="534" y="276"/>
                    <a:pt x="534" y="277"/>
                    <a:pt x="534" y="278"/>
                  </a:cubicBezTo>
                  <a:cubicBezTo>
                    <a:pt x="531" y="283"/>
                    <a:pt x="536" y="283"/>
                    <a:pt x="536" y="288"/>
                  </a:cubicBezTo>
                  <a:cubicBezTo>
                    <a:pt x="536" y="294"/>
                    <a:pt x="536" y="297"/>
                    <a:pt x="539" y="302"/>
                  </a:cubicBezTo>
                  <a:cubicBezTo>
                    <a:pt x="540" y="306"/>
                    <a:pt x="542" y="307"/>
                    <a:pt x="542" y="314"/>
                  </a:cubicBezTo>
                  <a:cubicBezTo>
                    <a:pt x="542" y="319"/>
                    <a:pt x="544" y="324"/>
                    <a:pt x="544" y="327"/>
                  </a:cubicBezTo>
                  <a:cubicBezTo>
                    <a:pt x="544" y="333"/>
                    <a:pt x="542" y="338"/>
                    <a:pt x="539" y="341"/>
                  </a:cubicBezTo>
                  <a:cubicBezTo>
                    <a:pt x="535" y="344"/>
                    <a:pt x="535" y="349"/>
                    <a:pt x="532" y="353"/>
                  </a:cubicBezTo>
                  <a:cubicBezTo>
                    <a:pt x="528" y="357"/>
                    <a:pt x="527" y="359"/>
                    <a:pt x="523" y="362"/>
                  </a:cubicBezTo>
                  <a:cubicBezTo>
                    <a:pt x="523" y="361"/>
                    <a:pt x="522" y="360"/>
                    <a:pt x="522" y="359"/>
                  </a:cubicBezTo>
                  <a:cubicBezTo>
                    <a:pt x="520" y="354"/>
                    <a:pt x="517" y="355"/>
                    <a:pt x="513" y="354"/>
                  </a:cubicBezTo>
                  <a:cubicBezTo>
                    <a:pt x="509" y="353"/>
                    <a:pt x="508" y="351"/>
                    <a:pt x="504" y="350"/>
                  </a:cubicBezTo>
                  <a:cubicBezTo>
                    <a:pt x="499" y="349"/>
                    <a:pt x="498" y="347"/>
                    <a:pt x="495" y="346"/>
                  </a:cubicBezTo>
                  <a:cubicBezTo>
                    <a:pt x="490" y="345"/>
                    <a:pt x="490" y="343"/>
                    <a:pt x="487" y="342"/>
                  </a:cubicBezTo>
                  <a:cubicBezTo>
                    <a:pt x="484" y="340"/>
                    <a:pt x="483" y="339"/>
                    <a:pt x="478" y="337"/>
                  </a:cubicBezTo>
                  <a:cubicBezTo>
                    <a:pt x="475" y="337"/>
                    <a:pt x="471" y="337"/>
                    <a:pt x="468" y="337"/>
                  </a:cubicBezTo>
                  <a:cubicBezTo>
                    <a:pt x="465" y="338"/>
                    <a:pt x="462" y="340"/>
                    <a:pt x="458" y="339"/>
                  </a:cubicBezTo>
                  <a:cubicBezTo>
                    <a:pt x="454" y="338"/>
                    <a:pt x="451" y="338"/>
                    <a:pt x="447" y="339"/>
                  </a:cubicBezTo>
                  <a:cubicBezTo>
                    <a:pt x="443" y="340"/>
                    <a:pt x="444" y="343"/>
                    <a:pt x="442" y="344"/>
                  </a:cubicBezTo>
                  <a:cubicBezTo>
                    <a:pt x="435" y="348"/>
                    <a:pt x="435" y="351"/>
                    <a:pt x="427" y="347"/>
                  </a:cubicBezTo>
                  <a:cubicBezTo>
                    <a:pt x="419" y="344"/>
                    <a:pt x="415" y="341"/>
                    <a:pt x="411" y="337"/>
                  </a:cubicBezTo>
                  <a:cubicBezTo>
                    <a:pt x="409" y="336"/>
                    <a:pt x="408" y="334"/>
                    <a:pt x="406" y="332"/>
                  </a:cubicBezTo>
                  <a:cubicBezTo>
                    <a:pt x="403" y="329"/>
                    <a:pt x="401" y="328"/>
                    <a:pt x="399" y="325"/>
                  </a:cubicBezTo>
                  <a:cubicBezTo>
                    <a:pt x="399" y="325"/>
                    <a:pt x="398" y="324"/>
                    <a:pt x="397" y="323"/>
                  </a:cubicBezTo>
                  <a:cubicBezTo>
                    <a:pt x="275" y="316"/>
                    <a:pt x="33" y="294"/>
                    <a:pt x="0" y="292"/>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89" name="Freeform 73"/>
            <p:cNvSpPr>
              <a:spLocks/>
            </p:cNvSpPr>
            <p:nvPr/>
          </p:nvSpPr>
          <p:spPr bwMode="auto">
            <a:xfrm>
              <a:off x="7767747" y="2478426"/>
              <a:ext cx="45620" cy="54325"/>
            </a:xfrm>
            <a:custGeom>
              <a:avLst/>
              <a:gdLst>
                <a:gd name="T0" fmla="*/ 494 w 497"/>
                <a:gd name="T1" fmla="*/ 138 h 592"/>
                <a:gd name="T2" fmla="*/ 481 w 497"/>
                <a:gd name="T3" fmla="*/ 151 h 592"/>
                <a:gd name="T4" fmla="*/ 463 w 497"/>
                <a:gd name="T5" fmla="*/ 163 h 592"/>
                <a:gd name="T6" fmla="*/ 447 w 497"/>
                <a:gd name="T7" fmla="*/ 173 h 592"/>
                <a:gd name="T8" fmla="*/ 427 w 497"/>
                <a:gd name="T9" fmla="*/ 192 h 592"/>
                <a:gd name="T10" fmla="*/ 410 w 497"/>
                <a:gd name="T11" fmla="*/ 211 h 592"/>
                <a:gd name="T12" fmla="*/ 386 w 497"/>
                <a:gd name="T13" fmla="*/ 228 h 592"/>
                <a:gd name="T14" fmla="*/ 374 w 497"/>
                <a:gd name="T15" fmla="*/ 249 h 592"/>
                <a:gd name="T16" fmla="*/ 357 w 497"/>
                <a:gd name="T17" fmla="*/ 260 h 592"/>
                <a:gd name="T18" fmla="*/ 349 w 497"/>
                <a:gd name="T19" fmla="*/ 268 h 592"/>
                <a:gd name="T20" fmla="*/ 338 w 497"/>
                <a:gd name="T21" fmla="*/ 268 h 592"/>
                <a:gd name="T22" fmla="*/ 335 w 497"/>
                <a:gd name="T23" fmla="*/ 286 h 592"/>
                <a:gd name="T24" fmla="*/ 335 w 497"/>
                <a:gd name="T25" fmla="*/ 304 h 592"/>
                <a:gd name="T26" fmla="*/ 337 w 497"/>
                <a:gd name="T27" fmla="*/ 322 h 592"/>
                <a:gd name="T28" fmla="*/ 334 w 497"/>
                <a:gd name="T29" fmla="*/ 333 h 592"/>
                <a:gd name="T30" fmla="*/ 323 w 497"/>
                <a:gd name="T31" fmla="*/ 343 h 592"/>
                <a:gd name="T32" fmla="*/ 307 w 497"/>
                <a:gd name="T33" fmla="*/ 352 h 592"/>
                <a:gd name="T34" fmla="*/ 299 w 497"/>
                <a:gd name="T35" fmla="*/ 362 h 592"/>
                <a:gd name="T36" fmla="*/ 297 w 497"/>
                <a:gd name="T37" fmla="*/ 379 h 592"/>
                <a:gd name="T38" fmla="*/ 306 w 497"/>
                <a:gd name="T39" fmla="*/ 387 h 592"/>
                <a:gd name="T40" fmla="*/ 306 w 497"/>
                <a:gd name="T41" fmla="*/ 401 h 592"/>
                <a:gd name="T42" fmla="*/ 306 w 497"/>
                <a:gd name="T43" fmla="*/ 416 h 592"/>
                <a:gd name="T44" fmla="*/ 305 w 497"/>
                <a:gd name="T45" fmla="*/ 431 h 592"/>
                <a:gd name="T46" fmla="*/ 305 w 497"/>
                <a:gd name="T47" fmla="*/ 447 h 592"/>
                <a:gd name="T48" fmla="*/ 304 w 497"/>
                <a:gd name="T49" fmla="*/ 461 h 592"/>
                <a:gd name="T50" fmla="*/ 312 w 497"/>
                <a:gd name="T51" fmla="*/ 472 h 592"/>
                <a:gd name="T52" fmla="*/ 328 w 497"/>
                <a:gd name="T53" fmla="*/ 482 h 592"/>
                <a:gd name="T54" fmla="*/ 350 w 497"/>
                <a:gd name="T55" fmla="*/ 493 h 592"/>
                <a:gd name="T56" fmla="*/ 365 w 497"/>
                <a:gd name="T57" fmla="*/ 504 h 592"/>
                <a:gd name="T58" fmla="*/ 384 w 497"/>
                <a:gd name="T59" fmla="*/ 524 h 592"/>
                <a:gd name="T60" fmla="*/ 403 w 497"/>
                <a:gd name="T61" fmla="*/ 537 h 592"/>
                <a:gd name="T62" fmla="*/ 415 w 497"/>
                <a:gd name="T63" fmla="*/ 556 h 592"/>
                <a:gd name="T64" fmla="*/ 420 w 497"/>
                <a:gd name="T65" fmla="*/ 578 h 592"/>
                <a:gd name="T66" fmla="*/ 46 w 497"/>
                <a:gd name="T67" fmla="*/ 592 h 592"/>
                <a:gd name="T68" fmla="*/ 31 w 497"/>
                <a:gd name="T69" fmla="*/ 401 h 592"/>
                <a:gd name="T70" fmla="*/ 22 w 497"/>
                <a:gd name="T71" fmla="*/ 375 h 592"/>
                <a:gd name="T72" fmla="*/ 40 w 497"/>
                <a:gd name="T73" fmla="*/ 346 h 592"/>
                <a:gd name="T74" fmla="*/ 29 w 497"/>
                <a:gd name="T75" fmla="*/ 285 h 592"/>
                <a:gd name="T76" fmla="*/ 32 w 497"/>
                <a:gd name="T77" fmla="*/ 255 h 592"/>
                <a:gd name="T78" fmla="*/ 23 w 497"/>
                <a:gd name="T79" fmla="*/ 217 h 592"/>
                <a:gd name="T80" fmla="*/ 18 w 497"/>
                <a:gd name="T81" fmla="*/ 157 h 592"/>
                <a:gd name="T82" fmla="*/ 15 w 497"/>
                <a:gd name="T83" fmla="*/ 126 h 592"/>
                <a:gd name="T84" fmla="*/ 10 w 497"/>
                <a:gd name="T85" fmla="*/ 98 h 592"/>
                <a:gd name="T86" fmla="*/ 14 w 497"/>
                <a:gd name="T87" fmla="*/ 67 h 592"/>
                <a:gd name="T88" fmla="*/ 0 w 497"/>
                <a:gd name="T89" fmla="*/ 40 h 592"/>
                <a:gd name="T90" fmla="*/ 140 w 497"/>
                <a:gd name="T91" fmla="*/ 0 h 592"/>
                <a:gd name="T92" fmla="*/ 179 w 497"/>
                <a:gd name="T93" fmla="*/ 65 h 592"/>
                <a:gd name="T94" fmla="*/ 241 w 497"/>
                <a:gd name="T95" fmla="*/ 84 h 592"/>
                <a:gd name="T96" fmla="*/ 283 w 497"/>
                <a:gd name="T97" fmla="*/ 71 h 592"/>
                <a:gd name="T98" fmla="*/ 335 w 497"/>
                <a:gd name="T99" fmla="*/ 101 h 592"/>
                <a:gd name="T100" fmla="*/ 363 w 497"/>
                <a:gd name="T101" fmla="*/ 113 h 592"/>
                <a:gd name="T102" fmla="*/ 389 w 497"/>
                <a:gd name="T103" fmla="*/ 131 h 592"/>
                <a:gd name="T104" fmla="*/ 421 w 497"/>
                <a:gd name="T105" fmla="*/ 119 h 592"/>
                <a:gd name="T106" fmla="*/ 452 w 497"/>
                <a:gd name="T107" fmla="*/ 124 h 592"/>
                <a:gd name="T108" fmla="*/ 488 w 497"/>
                <a:gd name="T109" fmla="*/ 12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7" h="592">
                  <a:moveTo>
                    <a:pt x="497" y="132"/>
                  </a:moveTo>
                  <a:cubicBezTo>
                    <a:pt x="496" y="134"/>
                    <a:pt x="494" y="137"/>
                    <a:pt x="494" y="138"/>
                  </a:cubicBezTo>
                  <a:cubicBezTo>
                    <a:pt x="493" y="140"/>
                    <a:pt x="490" y="143"/>
                    <a:pt x="489" y="146"/>
                  </a:cubicBezTo>
                  <a:cubicBezTo>
                    <a:pt x="488" y="148"/>
                    <a:pt x="483" y="151"/>
                    <a:pt x="481" y="151"/>
                  </a:cubicBezTo>
                  <a:cubicBezTo>
                    <a:pt x="478" y="153"/>
                    <a:pt x="476" y="156"/>
                    <a:pt x="472" y="158"/>
                  </a:cubicBezTo>
                  <a:cubicBezTo>
                    <a:pt x="469" y="159"/>
                    <a:pt x="465" y="161"/>
                    <a:pt x="463" y="163"/>
                  </a:cubicBezTo>
                  <a:cubicBezTo>
                    <a:pt x="460" y="164"/>
                    <a:pt x="457" y="166"/>
                    <a:pt x="454" y="168"/>
                  </a:cubicBezTo>
                  <a:cubicBezTo>
                    <a:pt x="451" y="169"/>
                    <a:pt x="450" y="171"/>
                    <a:pt x="447" y="173"/>
                  </a:cubicBezTo>
                  <a:cubicBezTo>
                    <a:pt x="442" y="175"/>
                    <a:pt x="439" y="180"/>
                    <a:pt x="436" y="183"/>
                  </a:cubicBezTo>
                  <a:cubicBezTo>
                    <a:pt x="433" y="186"/>
                    <a:pt x="428" y="188"/>
                    <a:pt x="427" y="192"/>
                  </a:cubicBezTo>
                  <a:cubicBezTo>
                    <a:pt x="426" y="195"/>
                    <a:pt x="420" y="201"/>
                    <a:pt x="419" y="204"/>
                  </a:cubicBezTo>
                  <a:cubicBezTo>
                    <a:pt x="418" y="207"/>
                    <a:pt x="412" y="210"/>
                    <a:pt x="410" y="211"/>
                  </a:cubicBezTo>
                  <a:cubicBezTo>
                    <a:pt x="406" y="212"/>
                    <a:pt x="403" y="215"/>
                    <a:pt x="398" y="217"/>
                  </a:cubicBezTo>
                  <a:cubicBezTo>
                    <a:pt x="394" y="219"/>
                    <a:pt x="390" y="224"/>
                    <a:pt x="386" y="228"/>
                  </a:cubicBezTo>
                  <a:cubicBezTo>
                    <a:pt x="384" y="231"/>
                    <a:pt x="379" y="232"/>
                    <a:pt x="377" y="236"/>
                  </a:cubicBezTo>
                  <a:cubicBezTo>
                    <a:pt x="375" y="241"/>
                    <a:pt x="375" y="244"/>
                    <a:pt x="374" y="249"/>
                  </a:cubicBezTo>
                  <a:cubicBezTo>
                    <a:pt x="372" y="254"/>
                    <a:pt x="368" y="253"/>
                    <a:pt x="365" y="256"/>
                  </a:cubicBezTo>
                  <a:cubicBezTo>
                    <a:pt x="363" y="258"/>
                    <a:pt x="360" y="260"/>
                    <a:pt x="357" y="260"/>
                  </a:cubicBezTo>
                  <a:cubicBezTo>
                    <a:pt x="354" y="261"/>
                    <a:pt x="351" y="264"/>
                    <a:pt x="350" y="266"/>
                  </a:cubicBezTo>
                  <a:cubicBezTo>
                    <a:pt x="349" y="267"/>
                    <a:pt x="349" y="267"/>
                    <a:pt x="349" y="268"/>
                  </a:cubicBezTo>
                  <a:cubicBezTo>
                    <a:pt x="347" y="267"/>
                    <a:pt x="345" y="267"/>
                    <a:pt x="344" y="267"/>
                  </a:cubicBezTo>
                  <a:cubicBezTo>
                    <a:pt x="341" y="267"/>
                    <a:pt x="338" y="267"/>
                    <a:pt x="338" y="268"/>
                  </a:cubicBezTo>
                  <a:cubicBezTo>
                    <a:pt x="337" y="270"/>
                    <a:pt x="337" y="275"/>
                    <a:pt x="336" y="277"/>
                  </a:cubicBezTo>
                  <a:cubicBezTo>
                    <a:pt x="334" y="280"/>
                    <a:pt x="335" y="283"/>
                    <a:pt x="335" y="286"/>
                  </a:cubicBezTo>
                  <a:cubicBezTo>
                    <a:pt x="334" y="289"/>
                    <a:pt x="334" y="292"/>
                    <a:pt x="335" y="295"/>
                  </a:cubicBezTo>
                  <a:cubicBezTo>
                    <a:pt x="335" y="298"/>
                    <a:pt x="334" y="302"/>
                    <a:pt x="335" y="304"/>
                  </a:cubicBezTo>
                  <a:cubicBezTo>
                    <a:pt x="336" y="307"/>
                    <a:pt x="337" y="310"/>
                    <a:pt x="337" y="313"/>
                  </a:cubicBezTo>
                  <a:cubicBezTo>
                    <a:pt x="337" y="316"/>
                    <a:pt x="337" y="319"/>
                    <a:pt x="337" y="322"/>
                  </a:cubicBezTo>
                  <a:cubicBezTo>
                    <a:pt x="336" y="325"/>
                    <a:pt x="337" y="330"/>
                    <a:pt x="335" y="332"/>
                  </a:cubicBezTo>
                  <a:cubicBezTo>
                    <a:pt x="335" y="333"/>
                    <a:pt x="335" y="333"/>
                    <a:pt x="334" y="333"/>
                  </a:cubicBezTo>
                  <a:cubicBezTo>
                    <a:pt x="332" y="335"/>
                    <a:pt x="331" y="336"/>
                    <a:pt x="329" y="338"/>
                  </a:cubicBezTo>
                  <a:cubicBezTo>
                    <a:pt x="327" y="340"/>
                    <a:pt x="325" y="341"/>
                    <a:pt x="323" y="343"/>
                  </a:cubicBezTo>
                  <a:cubicBezTo>
                    <a:pt x="320" y="345"/>
                    <a:pt x="317" y="346"/>
                    <a:pt x="314" y="347"/>
                  </a:cubicBezTo>
                  <a:cubicBezTo>
                    <a:pt x="312" y="349"/>
                    <a:pt x="309" y="349"/>
                    <a:pt x="307" y="352"/>
                  </a:cubicBezTo>
                  <a:cubicBezTo>
                    <a:pt x="305" y="354"/>
                    <a:pt x="304" y="354"/>
                    <a:pt x="303" y="357"/>
                  </a:cubicBezTo>
                  <a:cubicBezTo>
                    <a:pt x="302" y="359"/>
                    <a:pt x="300" y="361"/>
                    <a:pt x="299" y="362"/>
                  </a:cubicBezTo>
                  <a:cubicBezTo>
                    <a:pt x="297" y="364"/>
                    <a:pt x="293" y="367"/>
                    <a:pt x="294" y="370"/>
                  </a:cubicBezTo>
                  <a:cubicBezTo>
                    <a:pt x="295" y="373"/>
                    <a:pt x="295" y="376"/>
                    <a:pt x="297" y="379"/>
                  </a:cubicBezTo>
                  <a:cubicBezTo>
                    <a:pt x="298" y="382"/>
                    <a:pt x="299" y="381"/>
                    <a:pt x="302" y="382"/>
                  </a:cubicBezTo>
                  <a:cubicBezTo>
                    <a:pt x="305" y="384"/>
                    <a:pt x="305" y="384"/>
                    <a:pt x="306" y="387"/>
                  </a:cubicBezTo>
                  <a:cubicBezTo>
                    <a:pt x="307" y="390"/>
                    <a:pt x="309" y="392"/>
                    <a:pt x="309" y="394"/>
                  </a:cubicBezTo>
                  <a:cubicBezTo>
                    <a:pt x="309" y="398"/>
                    <a:pt x="307" y="398"/>
                    <a:pt x="306" y="401"/>
                  </a:cubicBezTo>
                  <a:cubicBezTo>
                    <a:pt x="305" y="403"/>
                    <a:pt x="304" y="406"/>
                    <a:pt x="305" y="408"/>
                  </a:cubicBezTo>
                  <a:cubicBezTo>
                    <a:pt x="305" y="411"/>
                    <a:pt x="306" y="414"/>
                    <a:pt x="306" y="416"/>
                  </a:cubicBezTo>
                  <a:cubicBezTo>
                    <a:pt x="307" y="418"/>
                    <a:pt x="308" y="423"/>
                    <a:pt x="308" y="425"/>
                  </a:cubicBezTo>
                  <a:cubicBezTo>
                    <a:pt x="308" y="428"/>
                    <a:pt x="306" y="429"/>
                    <a:pt x="305" y="431"/>
                  </a:cubicBezTo>
                  <a:cubicBezTo>
                    <a:pt x="304" y="433"/>
                    <a:pt x="303" y="435"/>
                    <a:pt x="304" y="438"/>
                  </a:cubicBezTo>
                  <a:cubicBezTo>
                    <a:pt x="304" y="441"/>
                    <a:pt x="304" y="445"/>
                    <a:pt x="305" y="447"/>
                  </a:cubicBezTo>
                  <a:cubicBezTo>
                    <a:pt x="307" y="450"/>
                    <a:pt x="305" y="451"/>
                    <a:pt x="305" y="454"/>
                  </a:cubicBezTo>
                  <a:cubicBezTo>
                    <a:pt x="304" y="456"/>
                    <a:pt x="304" y="460"/>
                    <a:pt x="304" y="461"/>
                  </a:cubicBezTo>
                  <a:cubicBezTo>
                    <a:pt x="302" y="464"/>
                    <a:pt x="301" y="466"/>
                    <a:pt x="303" y="469"/>
                  </a:cubicBezTo>
                  <a:cubicBezTo>
                    <a:pt x="306" y="471"/>
                    <a:pt x="309" y="472"/>
                    <a:pt x="312" y="472"/>
                  </a:cubicBezTo>
                  <a:cubicBezTo>
                    <a:pt x="315" y="473"/>
                    <a:pt x="319" y="474"/>
                    <a:pt x="321" y="476"/>
                  </a:cubicBezTo>
                  <a:cubicBezTo>
                    <a:pt x="323" y="478"/>
                    <a:pt x="326" y="479"/>
                    <a:pt x="328" y="482"/>
                  </a:cubicBezTo>
                  <a:cubicBezTo>
                    <a:pt x="331" y="484"/>
                    <a:pt x="336" y="489"/>
                    <a:pt x="339" y="490"/>
                  </a:cubicBezTo>
                  <a:cubicBezTo>
                    <a:pt x="342" y="491"/>
                    <a:pt x="346" y="492"/>
                    <a:pt x="350" y="493"/>
                  </a:cubicBezTo>
                  <a:cubicBezTo>
                    <a:pt x="352" y="494"/>
                    <a:pt x="357" y="494"/>
                    <a:pt x="359" y="496"/>
                  </a:cubicBezTo>
                  <a:cubicBezTo>
                    <a:pt x="361" y="498"/>
                    <a:pt x="364" y="500"/>
                    <a:pt x="365" y="504"/>
                  </a:cubicBezTo>
                  <a:cubicBezTo>
                    <a:pt x="366" y="509"/>
                    <a:pt x="369" y="515"/>
                    <a:pt x="372" y="518"/>
                  </a:cubicBezTo>
                  <a:cubicBezTo>
                    <a:pt x="375" y="521"/>
                    <a:pt x="380" y="522"/>
                    <a:pt x="384" y="524"/>
                  </a:cubicBezTo>
                  <a:cubicBezTo>
                    <a:pt x="386" y="525"/>
                    <a:pt x="391" y="528"/>
                    <a:pt x="392" y="530"/>
                  </a:cubicBezTo>
                  <a:cubicBezTo>
                    <a:pt x="394" y="534"/>
                    <a:pt x="400" y="535"/>
                    <a:pt x="403" y="537"/>
                  </a:cubicBezTo>
                  <a:cubicBezTo>
                    <a:pt x="405" y="540"/>
                    <a:pt x="408" y="540"/>
                    <a:pt x="409" y="543"/>
                  </a:cubicBezTo>
                  <a:cubicBezTo>
                    <a:pt x="411" y="547"/>
                    <a:pt x="414" y="551"/>
                    <a:pt x="415" y="556"/>
                  </a:cubicBezTo>
                  <a:cubicBezTo>
                    <a:pt x="416" y="559"/>
                    <a:pt x="418" y="563"/>
                    <a:pt x="418" y="566"/>
                  </a:cubicBezTo>
                  <a:cubicBezTo>
                    <a:pt x="418" y="569"/>
                    <a:pt x="419" y="575"/>
                    <a:pt x="420" y="578"/>
                  </a:cubicBezTo>
                  <a:cubicBezTo>
                    <a:pt x="422" y="581"/>
                    <a:pt x="423" y="586"/>
                    <a:pt x="424" y="590"/>
                  </a:cubicBezTo>
                  <a:cubicBezTo>
                    <a:pt x="300" y="591"/>
                    <a:pt x="174" y="592"/>
                    <a:pt x="46" y="592"/>
                  </a:cubicBezTo>
                  <a:cubicBezTo>
                    <a:pt x="49" y="412"/>
                    <a:pt x="49" y="412"/>
                    <a:pt x="49" y="412"/>
                  </a:cubicBezTo>
                  <a:cubicBezTo>
                    <a:pt x="31" y="401"/>
                    <a:pt x="31" y="401"/>
                    <a:pt x="31" y="401"/>
                  </a:cubicBezTo>
                  <a:cubicBezTo>
                    <a:pt x="23" y="386"/>
                    <a:pt x="23" y="386"/>
                    <a:pt x="23" y="386"/>
                  </a:cubicBezTo>
                  <a:cubicBezTo>
                    <a:pt x="22" y="375"/>
                    <a:pt x="22" y="375"/>
                    <a:pt x="22" y="375"/>
                  </a:cubicBezTo>
                  <a:cubicBezTo>
                    <a:pt x="39" y="364"/>
                    <a:pt x="39" y="364"/>
                    <a:pt x="39" y="364"/>
                  </a:cubicBezTo>
                  <a:cubicBezTo>
                    <a:pt x="40" y="346"/>
                    <a:pt x="40" y="346"/>
                    <a:pt x="40" y="346"/>
                  </a:cubicBezTo>
                  <a:cubicBezTo>
                    <a:pt x="40" y="305"/>
                    <a:pt x="40" y="305"/>
                    <a:pt x="40" y="305"/>
                  </a:cubicBezTo>
                  <a:cubicBezTo>
                    <a:pt x="29" y="285"/>
                    <a:pt x="29" y="285"/>
                    <a:pt x="29" y="285"/>
                  </a:cubicBezTo>
                  <a:cubicBezTo>
                    <a:pt x="27" y="271"/>
                    <a:pt x="27" y="271"/>
                    <a:pt x="27" y="271"/>
                  </a:cubicBezTo>
                  <a:cubicBezTo>
                    <a:pt x="32" y="255"/>
                    <a:pt x="32" y="255"/>
                    <a:pt x="32" y="255"/>
                  </a:cubicBezTo>
                  <a:cubicBezTo>
                    <a:pt x="29" y="234"/>
                    <a:pt x="29" y="234"/>
                    <a:pt x="29" y="234"/>
                  </a:cubicBezTo>
                  <a:cubicBezTo>
                    <a:pt x="29" y="234"/>
                    <a:pt x="23" y="226"/>
                    <a:pt x="23" y="217"/>
                  </a:cubicBezTo>
                  <a:cubicBezTo>
                    <a:pt x="23" y="208"/>
                    <a:pt x="21" y="198"/>
                    <a:pt x="21" y="193"/>
                  </a:cubicBezTo>
                  <a:cubicBezTo>
                    <a:pt x="21" y="188"/>
                    <a:pt x="18" y="157"/>
                    <a:pt x="18" y="157"/>
                  </a:cubicBezTo>
                  <a:cubicBezTo>
                    <a:pt x="14" y="139"/>
                    <a:pt x="14" y="139"/>
                    <a:pt x="14" y="139"/>
                  </a:cubicBezTo>
                  <a:cubicBezTo>
                    <a:pt x="14" y="139"/>
                    <a:pt x="15" y="131"/>
                    <a:pt x="15" y="126"/>
                  </a:cubicBezTo>
                  <a:cubicBezTo>
                    <a:pt x="15" y="121"/>
                    <a:pt x="13" y="111"/>
                    <a:pt x="13" y="111"/>
                  </a:cubicBezTo>
                  <a:cubicBezTo>
                    <a:pt x="13" y="111"/>
                    <a:pt x="10" y="102"/>
                    <a:pt x="10" y="98"/>
                  </a:cubicBezTo>
                  <a:cubicBezTo>
                    <a:pt x="10" y="94"/>
                    <a:pt x="10" y="82"/>
                    <a:pt x="10" y="82"/>
                  </a:cubicBezTo>
                  <a:cubicBezTo>
                    <a:pt x="10" y="82"/>
                    <a:pt x="13" y="72"/>
                    <a:pt x="14" y="67"/>
                  </a:cubicBezTo>
                  <a:cubicBezTo>
                    <a:pt x="15" y="62"/>
                    <a:pt x="12" y="51"/>
                    <a:pt x="12" y="51"/>
                  </a:cubicBezTo>
                  <a:cubicBezTo>
                    <a:pt x="0" y="40"/>
                    <a:pt x="0" y="40"/>
                    <a:pt x="0" y="40"/>
                  </a:cubicBezTo>
                  <a:cubicBezTo>
                    <a:pt x="46" y="41"/>
                    <a:pt x="93" y="42"/>
                    <a:pt x="140" y="43"/>
                  </a:cubicBezTo>
                  <a:cubicBezTo>
                    <a:pt x="140" y="0"/>
                    <a:pt x="140" y="0"/>
                    <a:pt x="140" y="0"/>
                  </a:cubicBezTo>
                  <a:cubicBezTo>
                    <a:pt x="154" y="1"/>
                    <a:pt x="154" y="1"/>
                    <a:pt x="154" y="1"/>
                  </a:cubicBezTo>
                  <a:cubicBezTo>
                    <a:pt x="179" y="65"/>
                    <a:pt x="179" y="65"/>
                    <a:pt x="179" y="65"/>
                  </a:cubicBezTo>
                  <a:cubicBezTo>
                    <a:pt x="216" y="66"/>
                    <a:pt x="216" y="66"/>
                    <a:pt x="216" y="66"/>
                  </a:cubicBezTo>
                  <a:cubicBezTo>
                    <a:pt x="241" y="84"/>
                    <a:pt x="241" y="84"/>
                    <a:pt x="241" y="84"/>
                  </a:cubicBezTo>
                  <a:cubicBezTo>
                    <a:pt x="259" y="76"/>
                    <a:pt x="259" y="76"/>
                    <a:pt x="259" y="76"/>
                  </a:cubicBezTo>
                  <a:cubicBezTo>
                    <a:pt x="259" y="76"/>
                    <a:pt x="277" y="69"/>
                    <a:pt x="283" y="71"/>
                  </a:cubicBezTo>
                  <a:cubicBezTo>
                    <a:pt x="290" y="74"/>
                    <a:pt x="306" y="75"/>
                    <a:pt x="309" y="79"/>
                  </a:cubicBezTo>
                  <a:cubicBezTo>
                    <a:pt x="312" y="82"/>
                    <a:pt x="335" y="101"/>
                    <a:pt x="335" y="101"/>
                  </a:cubicBezTo>
                  <a:cubicBezTo>
                    <a:pt x="353" y="105"/>
                    <a:pt x="353" y="105"/>
                    <a:pt x="353" y="105"/>
                  </a:cubicBezTo>
                  <a:cubicBezTo>
                    <a:pt x="353" y="105"/>
                    <a:pt x="360" y="111"/>
                    <a:pt x="363" y="113"/>
                  </a:cubicBezTo>
                  <a:cubicBezTo>
                    <a:pt x="367" y="115"/>
                    <a:pt x="385" y="121"/>
                    <a:pt x="385" y="125"/>
                  </a:cubicBezTo>
                  <a:cubicBezTo>
                    <a:pt x="385" y="128"/>
                    <a:pt x="384" y="134"/>
                    <a:pt x="389" y="131"/>
                  </a:cubicBezTo>
                  <a:cubicBezTo>
                    <a:pt x="395" y="128"/>
                    <a:pt x="394" y="123"/>
                    <a:pt x="401" y="122"/>
                  </a:cubicBezTo>
                  <a:cubicBezTo>
                    <a:pt x="408" y="120"/>
                    <a:pt x="415" y="120"/>
                    <a:pt x="421" y="119"/>
                  </a:cubicBezTo>
                  <a:cubicBezTo>
                    <a:pt x="427" y="118"/>
                    <a:pt x="426" y="109"/>
                    <a:pt x="436" y="116"/>
                  </a:cubicBezTo>
                  <a:cubicBezTo>
                    <a:pt x="446" y="123"/>
                    <a:pt x="447" y="125"/>
                    <a:pt x="452" y="124"/>
                  </a:cubicBezTo>
                  <a:cubicBezTo>
                    <a:pt x="458" y="122"/>
                    <a:pt x="473" y="122"/>
                    <a:pt x="475" y="122"/>
                  </a:cubicBezTo>
                  <a:cubicBezTo>
                    <a:pt x="478" y="122"/>
                    <a:pt x="487" y="125"/>
                    <a:pt x="488" y="128"/>
                  </a:cubicBezTo>
                  <a:cubicBezTo>
                    <a:pt x="489" y="130"/>
                    <a:pt x="493" y="131"/>
                    <a:pt x="497" y="132"/>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0" name="Freeform 74"/>
            <p:cNvSpPr>
              <a:spLocks/>
            </p:cNvSpPr>
            <p:nvPr/>
          </p:nvSpPr>
          <p:spPr bwMode="auto">
            <a:xfrm>
              <a:off x="7769962" y="2532557"/>
              <a:ext cx="44416" cy="28562"/>
            </a:xfrm>
            <a:custGeom>
              <a:avLst/>
              <a:gdLst>
                <a:gd name="T0" fmla="*/ 401 w 484"/>
                <a:gd name="T1" fmla="*/ 3 h 311"/>
                <a:gd name="T2" fmla="*/ 401 w 484"/>
                <a:gd name="T3" fmla="*/ 25 h 311"/>
                <a:gd name="T4" fmla="*/ 408 w 484"/>
                <a:gd name="T5" fmla="*/ 48 h 311"/>
                <a:gd name="T6" fmla="*/ 408 w 484"/>
                <a:gd name="T7" fmla="*/ 62 h 311"/>
                <a:gd name="T8" fmla="*/ 421 w 484"/>
                <a:gd name="T9" fmla="*/ 78 h 311"/>
                <a:gd name="T10" fmla="*/ 442 w 484"/>
                <a:gd name="T11" fmla="*/ 84 h 311"/>
                <a:gd name="T12" fmla="*/ 454 w 484"/>
                <a:gd name="T13" fmla="*/ 102 h 311"/>
                <a:gd name="T14" fmla="*/ 469 w 484"/>
                <a:gd name="T15" fmla="*/ 118 h 311"/>
                <a:gd name="T16" fmla="*/ 476 w 484"/>
                <a:gd name="T17" fmla="*/ 136 h 311"/>
                <a:gd name="T18" fmla="*/ 480 w 484"/>
                <a:gd name="T19" fmla="*/ 154 h 311"/>
                <a:gd name="T20" fmla="*/ 470 w 484"/>
                <a:gd name="T21" fmla="*/ 175 h 311"/>
                <a:gd name="T22" fmla="*/ 453 w 484"/>
                <a:gd name="T23" fmla="*/ 196 h 311"/>
                <a:gd name="T24" fmla="*/ 439 w 484"/>
                <a:gd name="T25" fmla="*/ 204 h 311"/>
                <a:gd name="T26" fmla="*/ 417 w 484"/>
                <a:gd name="T27" fmla="*/ 209 h 311"/>
                <a:gd name="T28" fmla="*/ 417 w 484"/>
                <a:gd name="T29" fmla="*/ 230 h 311"/>
                <a:gd name="T30" fmla="*/ 424 w 484"/>
                <a:gd name="T31" fmla="*/ 247 h 311"/>
                <a:gd name="T32" fmla="*/ 415 w 484"/>
                <a:gd name="T33" fmla="*/ 264 h 311"/>
                <a:gd name="T34" fmla="*/ 411 w 484"/>
                <a:gd name="T35" fmla="*/ 283 h 311"/>
                <a:gd name="T36" fmla="*/ 397 w 484"/>
                <a:gd name="T37" fmla="*/ 297 h 311"/>
                <a:gd name="T38" fmla="*/ 389 w 484"/>
                <a:gd name="T39" fmla="*/ 311 h 311"/>
                <a:gd name="T40" fmla="*/ 66 w 484"/>
                <a:gd name="T41" fmla="*/ 291 h 311"/>
                <a:gd name="T42" fmla="*/ 60 w 484"/>
                <a:gd name="T43" fmla="*/ 274 h 311"/>
                <a:gd name="T44" fmla="*/ 63 w 484"/>
                <a:gd name="T45" fmla="*/ 262 h 311"/>
                <a:gd name="T46" fmla="*/ 58 w 484"/>
                <a:gd name="T47" fmla="*/ 243 h 311"/>
                <a:gd name="T48" fmla="*/ 51 w 484"/>
                <a:gd name="T49" fmla="*/ 229 h 311"/>
                <a:gd name="T50" fmla="*/ 56 w 484"/>
                <a:gd name="T51" fmla="*/ 212 h 311"/>
                <a:gd name="T52" fmla="*/ 46 w 484"/>
                <a:gd name="T53" fmla="*/ 198 h 311"/>
                <a:gd name="T54" fmla="*/ 43 w 484"/>
                <a:gd name="T55" fmla="*/ 176 h 311"/>
                <a:gd name="T56" fmla="*/ 38 w 484"/>
                <a:gd name="T57" fmla="*/ 158 h 311"/>
                <a:gd name="T58" fmla="*/ 30 w 484"/>
                <a:gd name="T59" fmla="*/ 144 h 311"/>
                <a:gd name="T60" fmla="*/ 26 w 484"/>
                <a:gd name="T61" fmla="*/ 124 h 311"/>
                <a:gd name="T62" fmla="*/ 21 w 484"/>
                <a:gd name="T63" fmla="*/ 104 h 311"/>
                <a:gd name="T64" fmla="*/ 6 w 484"/>
                <a:gd name="T65" fmla="*/ 97 h 311"/>
                <a:gd name="T66" fmla="*/ 0 w 484"/>
                <a:gd name="T67" fmla="*/ 88 h 311"/>
                <a:gd name="T68" fmla="*/ 15 w 484"/>
                <a:gd name="T69" fmla="*/ 67 h 311"/>
                <a:gd name="T70" fmla="*/ 18 w 484"/>
                <a:gd name="T71" fmla="*/ 40 h 311"/>
                <a:gd name="T72" fmla="*/ 12 w 484"/>
                <a:gd name="T73" fmla="*/ 14 h 311"/>
                <a:gd name="T74" fmla="*/ 10 w 484"/>
                <a:gd name="T75" fmla="*/ 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4" h="311">
                  <a:moveTo>
                    <a:pt x="400" y="0"/>
                  </a:moveTo>
                  <a:cubicBezTo>
                    <a:pt x="400" y="1"/>
                    <a:pt x="400" y="2"/>
                    <a:pt x="401" y="3"/>
                  </a:cubicBezTo>
                  <a:cubicBezTo>
                    <a:pt x="401" y="6"/>
                    <a:pt x="403" y="9"/>
                    <a:pt x="403" y="13"/>
                  </a:cubicBezTo>
                  <a:cubicBezTo>
                    <a:pt x="403" y="17"/>
                    <a:pt x="401" y="20"/>
                    <a:pt x="401" y="25"/>
                  </a:cubicBezTo>
                  <a:cubicBezTo>
                    <a:pt x="401" y="28"/>
                    <a:pt x="405" y="34"/>
                    <a:pt x="404" y="37"/>
                  </a:cubicBezTo>
                  <a:cubicBezTo>
                    <a:pt x="401" y="43"/>
                    <a:pt x="408" y="42"/>
                    <a:pt x="408" y="48"/>
                  </a:cubicBezTo>
                  <a:cubicBezTo>
                    <a:pt x="408" y="49"/>
                    <a:pt x="408" y="50"/>
                    <a:pt x="408" y="51"/>
                  </a:cubicBezTo>
                  <a:cubicBezTo>
                    <a:pt x="408" y="53"/>
                    <a:pt x="407" y="61"/>
                    <a:pt x="408" y="62"/>
                  </a:cubicBezTo>
                  <a:cubicBezTo>
                    <a:pt x="410" y="64"/>
                    <a:pt x="413" y="67"/>
                    <a:pt x="415" y="71"/>
                  </a:cubicBezTo>
                  <a:cubicBezTo>
                    <a:pt x="416" y="72"/>
                    <a:pt x="418" y="77"/>
                    <a:pt x="421" y="78"/>
                  </a:cubicBezTo>
                  <a:cubicBezTo>
                    <a:pt x="424" y="78"/>
                    <a:pt x="430" y="79"/>
                    <a:pt x="435" y="80"/>
                  </a:cubicBezTo>
                  <a:cubicBezTo>
                    <a:pt x="437" y="80"/>
                    <a:pt x="440" y="82"/>
                    <a:pt x="442" y="84"/>
                  </a:cubicBezTo>
                  <a:cubicBezTo>
                    <a:pt x="443" y="88"/>
                    <a:pt x="448" y="91"/>
                    <a:pt x="449" y="95"/>
                  </a:cubicBezTo>
                  <a:cubicBezTo>
                    <a:pt x="449" y="97"/>
                    <a:pt x="452" y="101"/>
                    <a:pt x="454" y="102"/>
                  </a:cubicBezTo>
                  <a:cubicBezTo>
                    <a:pt x="457" y="104"/>
                    <a:pt x="457" y="107"/>
                    <a:pt x="459" y="109"/>
                  </a:cubicBezTo>
                  <a:cubicBezTo>
                    <a:pt x="461" y="111"/>
                    <a:pt x="467" y="115"/>
                    <a:pt x="469" y="118"/>
                  </a:cubicBezTo>
                  <a:cubicBezTo>
                    <a:pt x="471" y="120"/>
                    <a:pt x="473" y="122"/>
                    <a:pt x="473" y="126"/>
                  </a:cubicBezTo>
                  <a:cubicBezTo>
                    <a:pt x="473" y="129"/>
                    <a:pt x="474" y="134"/>
                    <a:pt x="476" y="136"/>
                  </a:cubicBezTo>
                  <a:cubicBezTo>
                    <a:pt x="477" y="137"/>
                    <a:pt x="482" y="142"/>
                    <a:pt x="483" y="145"/>
                  </a:cubicBezTo>
                  <a:cubicBezTo>
                    <a:pt x="484" y="149"/>
                    <a:pt x="483" y="151"/>
                    <a:pt x="480" y="154"/>
                  </a:cubicBezTo>
                  <a:cubicBezTo>
                    <a:pt x="479" y="156"/>
                    <a:pt x="470" y="159"/>
                    <a:pt x="470" y="162"/>
                  </a:cubicBezTo>
                  <a:cubicBezTo>
                    <a:pt x="470" y="165"/>
                    <a:pt x="470" y="171"/>
                    <a:pt x="470" y="175"/>
                  </a:cubicBezTo>
                  <a:cubicBezTo>
                    <a:pt x="470" y="179"/>
                    <a:pt x="467" y="181"/>
                    <a:pt x="466" y="185"/>
                  </a:cubicBezTo>
                  <a:cubicBezTo>
                    <a:pt x="464" y="191"/>
                    <a:pt x="460" y="194"/>
                    <a:pt x="453" y="196"/>
                  </a:cubicBezTo>
                  <a:cubicBezTo>
                    <a:pt x="452" y="197"/>
                    <a:pt x="451" y="200"/>
                    <a:pt x="450" y="201"/>
                  </a:cubicBezTo>
                  <a:cubicBezTo>
                    <a:pt x="447" y="202"/>
                    <a:pt x="443" y="203"/>
                    <a:pt x="439" y="204"/>
                  </a:cubicBezTo>
                  <a:cubicBezTo>
                    <a:pt x="435" y="205"/>
                    <a:pt x="431" y="206"/>
                    <a:pt x="427" y="206"/>
                  </a:cubicBezTo>
                  <a:cubicBezTo>
                    <a:pt x="424" y="206"/>
                    <a:pt x="418" y="205"/>
                    <a:pt x="417" y="209"/>
                  </a:cubicBezTo>
                  <a:cubicBezTo>
                    <a:pt x="416" y="212"/>
                    <a:pt x="415" y="216"/>
                    <a:pt x="415" y="220"/>
                  </a:cubicBezTo>
                  <a:cubicBezTo>
                    <a:pt x="415" y="224"/>
                    <a:pt x="416" y="226"/>
                    <a:pt x="417" y="230"/>
                  </a:cubicBezTo>
                  <a:cubicBezTo>
                    <a:pt x="418" y="233"/>
                    <a:pt x="420" y="234"/>
                    <a:pt x="422" y="237"/>
                  </a:cubicBezTo>
                  <a:cubicBezTo>
                    <a:pt x="423" y="239"/>
                    <a:pt x="425" y="243"/>
                    <a:pt x="424" y="247"/>
                  </a:cubicBezTo>
                  <a:cubicBezTo>
                    <a:pt x="423" y="250"/>
                    <a:pt x="424" y="254"/>
                    <a:pt x="423" y="257"/>
                  </a:cubicBezTo>
                  <a:cubicBezTo>
                    <a:pt x="421" y="260"/>
                    <a:pt x="414" y="261"/>
                    <a:pt x="415" y="264"/>
                  </a:cubicBezTo>
                  <a:cubicBezTo>
                    <a:pt x="418" y="269"/>
                    <a:pt x="415" y="270"/>
                    <a:pt x="415" y="274"/>
                  </a:cubicBezTo>
                  <a:cubicBezTo>
                    <a:pt x="415" y="278"/>
                    <a:pt x="413" y="281"/>
                    <a:pt x="411" y="283"/>
                  </a:cubicBezTo>
                  <a:cubicBezTo>
                    <a:pt x="409" y="286"/>
                    <a:pt x="404" y="287"/>
                    <a:pt x="400" y="288"/>
                  </a:cubicBezTo>
                  <a:cubicBezTo>
                    <a:pt x="394" y="290"/>
                    <a:pt x="400" y="293"/>
                    <a:pt x="397" y="297"/>
                  </a:cubicBezTo>
                  <a:cubicBezTo>
                    <a:pt x="396" y="298"/>
                    <a:pt x="391" y="302"/>
                    <a:pt x="391" y="305"/>
                  </a:cubicBezTo>
                  <a:cubicBezTo>
                    <a:pt x="391" y="308"/>
                    <a:pt x="390" y="309"/>
                    <a:pt x="389" y="311"/>
                  </a:cubicBezTo>
                  <a:cubicBezTo>
                    <a:pt x="371" y="292"/>
                    <a:pt x="371" y="292"/>
                    <a:pt x="371" y="292"/>
                  </a:cubicBezTo>
                  <a:cubicBezTo>
                    <a:pt x="248" y="294"/>
                    <a:pt x="119" y="292"/>
                    <a:pt x="66" y="291"/>
                  </a:cubicBezTo>
                  <a:cubicBezTo>
                    <a:pt x="66" y="288"/>
                    <a:pt x="65" y="288"/>
                    <a:pt x="63" y="284"/>
                  </a:cubicBezTo>
                  <a:cubicBezTo>
                    <a:pt x="62" y="281"/>
                    <a:pt x="59" y="278"/>
                    <a:pt x="60" y="274"/>
                  </a:cubicBezTo>
                  <a:cubicBezTo>
                    <a:pt x="61" y="271"/>
                    <a:pt x="64" y="266"/>
                    <a:pt x="63" y="261"/>
                  </a:cubicBezTo>
                  <a:cubicBezTo>
                    <a:pt x="63" y="262"/>
                    <a:pt x="63" y="262"/>
                    <a:pt x="63" y="262"/>
                  </a:cubicBezTo>
                  <a:cubicBezTo>
                    <a:pt x="62" y="258"/>
                    <a:pt x="62" y="256"/>
                    <a:pt x="60" y="252"/>
                  </a:cubicBezTo>
                  <a:cubicBezTo>
                    <a:pt x="60" y="249"/>
                    <a:pt x="59" y="246"/>
                    <a:pt x="58" y="243"/>
                  </a:cubicBezTo>
                  <a:cubicBezTo>
                    <a:pt x="57" y="241"/>
                    <a:pt x="52" y="240"/>
                    <a:pt x="51" y="237"/>
                  </a:cubicBezTo>
                  <a:cubicBezTo>
                    <a:pt x="50" y="234"/>
                    <a:pt x="51" y="232"/>
                    <a:pt x="51" y="229"/>
                  </a:cubicBezTo>
                  <a:cubicBezTo>
                    <a:pt x="51" y="224"/>
                    <a:pt x="56" y="226"/>
                    <a:pt x="56" y="222"/>
                  </a:cubicBezTo>
                  <a:cubicBezTo>
                    <a:pt x="56" y="218"/>
                    <a:pt x="57" y="214"/>
                    <a:pt x="56" y="212"/>
                  </a:cubicBezTo>
                  <a:cubicBezTo>
                    <a:pt x="54" y="209"/>
                    <a:pt x="53" y="206"/>
                    <a:pt x="51" y="205"/>
                  </a:cubicBezTo>
                  <a:cubicBezTo>
                    <a:pt x="49" y="203"/>
                    <a:pt x="47" y="202"/>
                    <a:pt x="46" y="198"/>
                  </a:cubicBezTo>
                  <a:cubicBezTo>
                    <a:pt x="45" y="196"/>
                    <a:pt x="41" y="191"/>
                    <a:pt x="41" y="189"/>
                  </a:cubicBezTo>
                  <a:cubicBezTo>
                    <a:pt x="41" y="185"/>
                    <a:pt x="44" y="177"/>
                    <a:pt x="43" y="176"/>
                  </a:cubicBezTo>
                  <a:cubicBezTo>
                    <a:pt x="43" y="172"/>
                    <a:pt x="43" y="169"/>
                    <a:pt x="41" y="166"/>
                  </a:cubicBezTo>
                  <a:cubicBezTo>
                    <a:pt x="40" y="163"/>
                    <a:pt x="40" y="160"/>
                    <a:pt x="38" y="158"/>
                  </a:cubicBezTo>
                  <a:cubicBezTo>
                    <a:pt x="36" y="156"/>
                    <a:pt x="35" y="155"/>
                    <a:pt x="33" y="153"/>
                  </a:cubicBezTo>
                  <a:cubicBezTo>
                    <a:pt x="31" y="151"/>
                    <a:pt x="29" y="148"/>
                    <a:pt x="30" y="144"/>
                  </a:cubicBezTo>
                  <a:cubicBezTo>
                    <a:pt x="31" y="140"/>
                    <a:pt x="32" y="138"/>
                    <a:pt x="31" y="133"/>
                  </a:cubicBezTo>
                  <a:cubicBezTo>
                    <a:pt x="30" y="130"/>
                    <a:pt x="27" y="128"/>
                    <a:pt x="26" y="124"/>
                  </a:cubicBezTo>
                  <a:cubicBezTo>
                    <a:pt x="25" y="121"/>
                    <a:pt x="26" y="117"/>
                    <a:pt x="25" y="113"/>
                  </a:cubicBezTo>
                  <a:cubicBezTo>
                    <a:pt x="24" y="109"/>
                    <a:pt x="24" y="107"/>
                    <a:pt x="21" y="104"/>
                  </a:cubicBezTo>
                  <a:cubicBezTo>
                    <a:pt x="19" y="102"/>
                    <a:pt x="17" y="103"/>
                    <a:pt x="13" y="102"/>
                  </a:cubicBezTo>
                  <a:cubicBezTo>
                    <a:pt x="10" y="101"/>
                    <a:pt x="7" y="101"/>
                    <a:pt x="6" y="97"/>
                  </a:cubicBezTo>
                  <a:cubicBezTo>
                    <a:pt x="6" y="96"/>
                    <a:pt x="5" y="90"/>
                    <a:pt x="3" y="90"/>
                  </a:cubicBezTo>
                  <a:cubicBezTo>
                    <a:pt x="2" y="89"/>
                    <a:pt x="1" y="89"/>
                    <a:pt x="0" y="88"/>
                  </a:cubicBezTo>
                  <a:cubicBezTo>
                    <a:pt x="3" y="85"/>
                    <a:pt x="4" y="82"/>
                    <a:pt x="8" y="79"/>
                  </a:cubicBezTo>
                  <a:cubicBezTo>
                    <a:pt x="11" y="75"/>
                    <a:pt x="11" y="70"/>
                    <a:pt x="15" y="67"/>
                  </a:cubicBezTo>
                  <a:cubicBezTo>
                    <a:pt x="18" y="64"/>
                    <a:pt x="20" y="59"/>
                    <a:pt x="20" y="53"/>
                  </a:cubicBezTo>
                  <a:cubicBezTo>
                    <a:pt x="20" y="50"/>
                    <a:pt x="18" y="45"/>
                    <a:pt x="18" y="40"/>
                  </a:cubicBezTo>
                  <a:cubicBezTo>
                    <a:pt x="18" y="33"/>
                    <a:pt x="16" y="32"/>
                    <a:pt x="15" y="28"/>
                  </a:cubicBezTo>
                  <a:cubicBezTo>
                    <a:pt x="12" y="23"/>
                    <a:pt x="12" y="20"/>
                    <a:pt x="12" y="14"/>
                  </a:cubicBezTo>
                  <a:cubicBezTo>
                    <a:pt x="12" y="9"/>
                    <a:pt x="7" y="9"/>
                    <a:pt x="10" y="4"/>
                  </a:cubicBezTo>
                  <a:cubicBezTo>
                    <a:pt x="10" y="3"/>
                    <a:pt x="10" y="2"/>
                    <a:pt x="10" y="1"/>
                  </a:cubicBezTo>
                  <a:cubicBezTo>
                    <a:pt x="142" y="2"/>
                    <a:pt x="272" y="1"/>
                    <a:pt x="400" y="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1" name="Freeform 75"/>
            <p:cNvSpPr>
              <a:spLocks/>
            </p:cNvSpPr>
            <p:nvPr/>
          </p:nvSpPr>
          <p:spPr bwMode="auto">
            <a:xfrm>
              <a:off x="7723137" y="2590030"/>
              <a:ext cx="62680" cy="33885"/>
            </a:xfrm>
            <a:custGeom>
              <a:avLst/>
              <a:gdLst>
                <a:gd name="T0" fmla="*/ 4 w 683"/>
                <a:gd name="T1" fmla="*/ 0 h 369"/>
                <a:gd name="T2" fmla="*/ 0 w 683"/>
                <a:gd name="T3" fmla="*/ 54 h 369"/>
                <a:gd name="T4" fmla="*/ 237 w 683"/>
                <a:gd name="T5" fmla="*/ 71 h 369"/>
                <a:gd name="T6" fmla="*/ 236 w 683"/>
                <a:gd name="T7" fmla="*/ 261 h 369"/>
                <a:gd name="T8" fmla="*/ 243 w 683"/>
                <a:gd name="T9" fmla="*/ 269 h 369"/>
                <a:gd name="T10" fmla="*/ 249 w 683"/>
                <a:gd name="T11" fmla="*/ 275 h 369"/>
                <a:gd name="T12" fmla="*/ 257 w 683"/>
                <a:gd name="T13" fmla="*/ 284 h 369"/>
                <a:gd name="T14" fmla="*/ 274 w 683"/>
                <a:gd name="T15" fmla="*/ 281 h 369"/>
                <a:gd name="T16" fmla="*/ 286 w 683"/>
                <a:gd name="T17" fmla="*/ 282 h 369"/>
                <a:gd name="T18" fmla="*/ 292 w 683"/>
                <a:gd name="T19" fmla="*/ 294 h 369"/>
                <a:gd name="T20" fmla="*/ 317 w 683"/>
                <a:gd name="T21" fmla="*/ 304 h 369"/>
                <a:gd name="T22" fmla="*/ 325 w 683"/>
                <a:gd name="T23" fmla="*/ 312 h 369"/>
                <a:gd name="T24" fmla="*/ 345 w 683"/>
                <a:gd name="T25" fmla="*/ 314 h 369"/>
                <a:gd name="T26" fmla="*/ 358 w 683"/>
                <a:gd name="T27" fmla="*/ 315 h 369"/>
                <a:gd name="T28" fmla="*/ 372 w 683"/>
                <a:gd name="T29" fmla="*/ 314 h 369"/>
                <a:gd name="T30" fmla="*/ 389 w 683"/>
                <a:gd name="T31" fmla="*/ 320 h 369"/>
                <a:gd name="T32" fmla="*/ 389 w 683"/>
                <a:gd name="T33" fmla="*/ 327 h 369"/>
                <a:gd name="T34" fmla="*/ 396 w 683"/>
                <a:gd name="T35" fmla="*/ 337 h 369"/>
                <a:gd name="T36" fmla="*/ 405 w 683"/>
                <a:gd name="T37" fmla="*/ 342 h 369"/>
                <a:gd name="T38" fmla="*/ 419 w 683"/>
                <a:gd name="T39" fmla="*/ 332 h 369"/>
                <a:gd name="T40" fmla="*/ 429 w 683"/>
                <a:gd name="T41" fmla="*/ 338 h 369"/>
                <a:gd name="T42" fmla="*/ 433 w 683"/>
                <a:gd name="T43" fmla="*/ 343 h 369"/>
                <a:gd name="T44" fmla="*/ 447 w 683"/>
                <a:gd name="T45" fmla="*/ 344 h 369"/>
                <a:gd name="T46" fmla="*/ 457 w 683"/>
                <a:gd name="T47" fmla="*/ 344 h 369"/>
                <a:gd name="T48" fmla="*/ 460 w 683"/>
                <a:gd name="T49" fmla="*/ 357 h 369"/>
                <a:gd name="T50" fmla="*/ 469 w 683"/>
                <a:gd name="T51" fmla="*/ 341 h 369"/>
                <a:gd name="T52" fmla="*/ 483 w 683"/>
                <a:gd name="T53" fmla="*/ 337 h 369"/>
                <a:gd name="T54" fmla="*/ 495 w 683"/>
                <a:gd name="T55" fmla="*/ 343 h 369"/>
                <a:gd name="T56" fmla="*/ 511 w 683"/>
                <a:gd name="T57" fmla="*/ 352 h 369"/>
                <a:gd name="T58" fmla="*/ 529 w 683"/>
                <a:gd name="T59" fmla="*/ 362 h 369"/>
                <a:gd name="T60" fmla="*/ 546 w 683"/>
                <a:gd name="T61" fmla="*/ 350 h 369"/>
                <a:gd name="T62" fmla="*/ 568 w 683"/>
                <a:gd name="T63" fmla="*/ 341 h 369"/>
                <a:gd name="T64" fmla="*/ 578 w 683"/>
                <a:gd name="T65" fmla="*/ 340 h 369"/>
                <a:gd name="T66" fmla="*/ 599 w 683"/>
                <a:gd name="T67" fmla="*/ 347 h 369"/>
                <a:gd name="T68" fmla="*/ 616 w 683"/>
                <a:gd name="T69" fmla="*/ 340 h 369"/>
                <a:gd name="T70" fmla="*/ 639 w 683"/>
                <a:gd name="T71" fmla="*/ 348 h 369"/>
                <a:gd name="T72" fmla="*/ 660 w 683"/>
                <a:gd name="T73" fmla="*/ 360 h 369"/>
                <a:gd name="T74" fmla="*/ 677 w 683"/>
                <a:gd name="T75" fmla="*/ 367 h 369"/>
                <a:gd name="T76" fmla="*/ 679 w 683"/>
                <a:gd name="T77" fmla="*/ 368 h 369"/>
                <a:gd name="T78" fmla="*/ 682 w 683"/>
                <a:gd name="T79" fmla="*/ 369 h 369"/>
                <a:gd name="T80" fmla="*/ 671 w 683"/>
                <a:gd name="T81" fmla="*/ 7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3" h="369">
                  <a:moveTo>
                    <a:pt x="671" y="28"/>
                  </a:moveTo>
                  <a:cubicBezTo>
                    <a:pt x="432" y="28"/>
                    <a:pt x="212" y="18"/>
                    <a:pt x="4" y="0"/>
                  </a:cubicBezTo>
                  <a:cubicBezTo>
                    <a:pt x="4" y="0"/>
                    <a:pt x="212" y="18"/>
                    <a:pt x="5" y="0"/>
                  </a:cubicBezTo>
                  <a:cubicBezTo>
                    <a:pt x="0" y="54"/>
                    <a:pt x="0" y="54"/>
                    <a:pt x="0" y="54"/>
                  </a:cubicBezTo>
                  <a:cubicBezTo>
                    <a:pt x="86" y="64"/>
                    <a:pt x="162" y="67"/>
                    <a:pt x="237" y="71"/>
                  </a:cubicBezTo>
                  <a:cubicBezTo>
                    <a:pt x="236" y="138"/>
                    <a:pt x="237" y="71"/>
                    <a:pt x="237" y="71"/>
                  </a:cubicBezTo>
                  <a:cubicBezTo>
                    <a:pt x="236" y="138"/>
                    <a:pt x="230" y="260"/>
                    <a:pt x="230" y="261"/>
                  </a:cubicBezTo>
                  <a:cubicBezTo>
                    <a:pt x="232" y="261"/>
                    <a:pt x="234" y="261"/>
                    <a:pt x="236" y="261"/>
                  </a:cubicBezTo>
                  <a:cubicBezTo>
                    <a:pt x="238" y="261"/>
                    <a:pt x="238" y="262"/>
                    <a:pt x="239" y="263"/>
                  </a:cubicBezTo>
                  <a:cubicBezTo>
                    <a:pt x="240" y="266"/>
                    <a:pt x="241" y="268"/>
                    <a:pt x="243" y="269"/>
                  </a:cubicBezTo>
                  <a:cubicBezTo>
                    <a:pt x="244" y="270"/>
                    <a:pt x="244" y="270"/>
                    <a:pt x="245" y="270"/>
                  </a:cubicBezTo>
                  <a:cubicBezTo>
                    <a:pt x="247" y="271"/>
                    <a:pt x="247" y="273"/>
                    <a:pt x="249" y="275"/>
                  </a:cubicBezTo>
                  <a:cubicBezTo>
                    <a:pt x="251" y="276"/>
                    <a:pt x="252" y="278"/>
                    <a:pt x="253" y="281"/>
                  </a:cubicBezTo>
                  <a:cubicBezTo>
                    <a:pt x="253" y="282"/>
                    <a:pt x="255" y="283"/>
                    <a:pt x="257" y="284"/>
                  </a:cubicBezTo>
                  <a:cubicBezTo>
                    <a:pt x="259" y="285"/>
                    <a:pt x="263" y="284"/>
                    <a:pt x="264" y="283"/>
                  </a:cubicBezTo>
                  <a:cubicBezTo>
                    <a:pt x="268" y="282"/>
                    <a:pt x="271" y="281"/>
                    <a:pt x="274" y="281"/>
                  </a:cubicBezTo>
                  <a:cubicBezTo>
                    <a:pt x="276" y="281"/>
                    <a:pt x="277" y="279"/>
                    <a:pt x="281" y="279"/>
                  </a:cubicBezTo>
                  <a:cubicBezTo>
                    <a:pt x="284" y="280"/>
                    <a:pt x="284" y="281"/>
                    <a:pt x="286" y="282"/>
                  </a:cubicBezTo>
                  <a:cubicBezTo>
                    <a:pt x="289" y="283"/>
                    <a:pt x="292" y="284"/>
                    <a:pt x="292" y="288"/>
                  </a:cubicBezTo>
                  <a:cubicBezTo>
                    <a:pt x="292" y="290"/>
                    <a:pt x="292" y="292"/>
                    <a:pt x="292" y="294"/>
                  </a:cubicBezTo>
                  <a:cubicBezTo>
                    <a:pt x="292" y="297"/>
                    <a:pt x="300" y="303"/>
                    <a:pt x="302" y="305"/>
                  </a:cubicBezTo>
                  <a:cubicBezTo>
                    <a:pt x="304" y="308"/>
                    <a:pt x="314" y="304"/>
                    <a:pt x="317" y="304"/>
                  </a:cubicBezTo>
                  <a:cubicBezTo>
                    <a:pt x="321" y="303"/>
                    <a:pt x="321" y="304"/>
                    <a:pt x="322" y="307"/>
                  </a:cubicBezTo>
                  <a:cubicBezTo>
                    <a:pt x="322" y="309"/>
                    <a:pt x="323" y="311"/>
                    <a:pt x="325" y="312"/>
                  </a:cubicBezTo>
                  <a:cubicBezTo>
                    <a:pt x="330" y="313"/>
                    <a:pt x="335" y="312"/>
                    <a:pt x="339" y="311"/>
                  </a:cubicBezTo>
                  <a:cubicBezTo>
                    <a:pt x="340" y="310"/>
                    <a:pt x="343" y="313"/>
                    <a:pt x="345" y="314"/>
                  </a:cubicBezTo>
                  <a:cubicBezTo>
                    <a:pt x="346" y="314"/>
                    <a:pt x="347" y="319"/>
                    <a:pt x="347" y="320"/>
                  </a:cubicBezTo>
                  <a:cubicBezTo>
                    <a:pt x="348" y="321"/>
                    <a:pt x="357" y="316"/>
                    <a:pt x="358" y="315"/>
                  </a:cubicBezTo>
                  <a:cubicBezTo>
                    <a:pt x="360" y="314"/>
                    <a:pt x="362" y="314"/>
                    <a:pt x="364" y="313"/>
                  </a:cubicBezTo>
                  <a:cubicBezTo>
                    <a:pt x="366" y="312"/>
                    <a:pt x="370" y="312"/>
                    <a:pt x="372" y="314"/>
                  </a:cubicBezTo>
                  <a:cubicBezTo>
                    <a:pt x="374" y="316"/>
                    <a:pt x="376" y="314"/>
                    <a:pt x="378" y="314"/>
                  </a:cubicBezTo>
                  <a:cubicBezTo>
                    <a:pt x="380" y="314"/>
                    <a:pt x="388" y="318"/>
                    <a:pt x="389" y="320"/>
                  </a:cubicBezTo>
                  <a:cubicBezTo>
                    <a:pt x="391" y="321"/>
                    <a:pt x="389" y="324"/>
                    <a:pt x="389" y="326"/>
                  </a:cubicBezTo>
                  <a:cubicBezTo>
                    <a:pt x="389" y="327"/>
                    <a:pt x="389" y="327"/>
                    <a:pt x="389" y="327"/>
                  </a:cubicBezTo>
                  <a:cubicBezTo>
                    <a:pt x="389" y="330"/>
                    <a:pt x="392" y="331"/>
                    <a:pt x="393" y="332"/>
                  </a:cubicBezTo>
                  <a:cubicBezTo>
                    <a:pt x="396" y="334"/>
                    <a:pt x="396" y="332"/>
                    <a:pt x="396" y="337"/>
                  </a:cubicBezTo>
                  <a:cubicBezTo>
                    <a:pt x="396" y="340"/>
                    <a:pt x="396" y="341"/>
                    <a:pt x="398" y="343"/>
                  </a:cubicBezTo>
                  <a:cubicBezTo>
                    <a:pt x="400" y="344"/>
                    <a:pt x="403" y="343"/>
                    <a:pt x="405" y="342"/>
                  </a:cubicBezTo>
                  <a:cubicBezTo>
                    <a:pt x="409" y="341"/>
                    <a:pt x="413" y="341"/>
                    <a:pt x="416" y="338"/>
                  </a:cubicBezTo>
                  <a:cubicBezTo>
                    <a:pt x="418" y="336"/>
                    <a:pt x="418" y="333"/>
                    <a:pt x="419" y="332"/>
                  </a:cubicBezTo>
                  <a:cubicBezTo>
                    <a:pt x="421" y="330"/>
                    <a:pt x="424" y="331"/>
                    <a:pt x="426" y="332"/>
                  </a:cubicBezTo>
                  <a:cubicBezTo>
                    <a:pt x="429" y="335"/>
                    <a:pt x="430" y="333"/>
                    <a:pt x="429" y="338"/>
                  </a:cubicBezTo>
                  <a:cubicBezTo>
                    <a:pt x="429" y="338"/>
                    <a:pt x="429" y="338"/>
                    <a:pt x="429" y="338"/>
                  </a:cubicBezTo>
                  <a:cubicBezTo>
                    <a:pt x="426" y="341"/>
                    <a:pt x="432" y="343"/>
                    <a:pt x="433" y="343"/>
                  </a:cubicBezTo>
                  <a:cubicBezTo>
                    <a:pt x="436" y="345"/>
                    <a:pt x="437" y="344"/>
                    <a:pt x="440" y="343"/>
                  </a:cubicBezTo>
                  <a:cubicBezTo>
                    <a:pt x="445" y="340"/>
                    <a:pt x="444" y="341"/>
                    <a:pt x="447" y="344"/>
                  </a:cubicBezTo>
                  <a:cubicBezTo>
                    <a:pt x="448" y="345"/>
                    <a:pt x="452" y="342"/>
                    <a:pt x="453" y="341"/>
                  </a:cubicBezTo>
                  <a:cubicBezTo>
                    <a:pt x="456" y="339"/>
                    <a:pt x="457" y="342"/>
                    <a:pt x="457" y="344"/>
                  </a:cubicBezTo>
                  <a:cubicBezTo>
                    <a:pt x="457" y="346"/>
                    <a:pt x="456" y="349"/>
                    <a:pt x="456" y="352"/>
                  </a:cubicBezTo>
                  <a:cubicBezTo>
                    <a:pt x="456" y="355"/>
                    <a:pt x="457" y="359"/>
                    <a:pt x="460" y="357"/>
                  </a:cubicBezTo>
                  <a:cubicBezTo>
                    <a:pt x="464" y="354"/>
                    <a:pt x="464" y="350"/>
                    <a:pt x="466" y="346"/>
                  </a:cubicBezTo>
                  <a:cubicBezTo>
                    <a:pt x="467" y="344"/>
                    <a:pt x="468" y="342"/>
                    <a:pt x="469" y="341"/>
                  </a:cubicBezTo>
                  <a:cubicBezTo>
                    <a:pt x="472" y="340"/>
                    <a:pt x="474" y="341"/>
                    <a:pt x="476" y="341"/>
                  </a:cubicBezTo>
                  <a:cubicBezTo>
                    <a:pt x="479" y="342"/>
                    <a:pt x="481" y="339"/>
                    <a:pt x="483" y="337"/>
                  </a:cubicBezTo>
                  <a:cubicBezTo>
                    <a:pt x="484" y="335"/>
                    <a:pt x="484" y="335"/>
                    <a:pt x="487" y="335"/>
                  </a:cubicBezTo>
                  <a:cubicBezTo>
                    <a:pt x="489" y="332"/>
                    <a:pt x="495" y="341"/>
                    <a:pt x="495" y="343"/>
                  </a:cubicBezTo>
                  <a:cubicBezTo>
                    <a:pt x="495" y="346"/>
                    <a:pt x="502" y="348"/>
                    <a:pt x="504" y="348"/>
                  </a:cubicBezTo>
                  <a:cubicBezTo>
                    <a:pt x="508" y="349"/>
                    <a:pt x="509" y="350"/>
                    <a:pt x="511" y="352"/>
                  </a:cubicBezTo>
                  <a:cubicBezTo>
                    <a:pt x="515" y="356"/>
                    <a:pt x="518" y="354"/>
                    <a:pt x="522" y="355"/>
                  </a:cubicBezTo>
                  <a:cubicBezTo>
                    <a:pt x="526" y="356"/>
                    <a:pt x="522" y="362"/>
                    <a:pt x="529" y="362"/>
                  </a:cubicBezTo>
                  <a:cubicBezTo>
                    <a:pt x="531" y="362"/>
                    <a:pt x="535" y="357"/>
                    <a:pt x="537" y="355"/>
                  </a:cubicBezTo>
                  <a:cubicBezTo>
                    <a:pt x="539" y="352"/>
                    <a:pt x="541" y="351"/>
                    <a:pt x="546" y="350"/>
                  </a:cubicBezTo>
                  <a:cubicBezTo>
                    <a:pt x="551" y="349"/>
                    <a:pt x="551" y="345"/>
                    <a:pt x="554" y="343"/>
                  </a:cubicBezTo>
                  <a:cubicBezTo>
                    <a:pt x="557" y="340"/>
                    <a:pt x="565" y="341"/>
                    <a:pt x="568" y="341"/>
                  </a:cubicBezTo>
                  <a:cubicBezTo>
                    <a:pt x="571" y="341"/>
                    <a:pt x="572" y="348"/>
                    <a:pt x="573" y="350"/>
                  </a:cubicBezTo>
                  <a:cubicBezTo>
                    <a:pt x="573" y="350"/>
                    <a:pt x="578" y="342"/>
                    <a:pt x="578" y="340"/>
                  </a:cubicBezTo>
                  <a:cubicBezTo>
                    <a:pt x="580" y="337"/>
                    <a:pt x="589" y="339"/>
                    <a:pt x="592" y="339"/>
                  </a:cubicBezTo>
                  <a:cubicBezTo>
                    <a:pt x="595" y="339"/>
                    <a:pt x="597" y="346"/>
                    <a:pt x="599" y="347"/>
                  </a:cubicBezTo>
                  <a:cubicBezTo>
                    <a:pt x="603" y="352"/>
                    <a:pt x="608" y="350"/>
                    <a:pt x="611" y="347"/>
                  </a:cubicBezTo>
                  <a:cubicBezTo>
                    <a:pt x="615" y="345"/>
                    <a:pt x="612" y="342"/>
                    <a:pt x="616" y="340"/>
                  </a:cubicBezTo>
                  <a:cubicBezTo>
                    <a:pt x="621" y="337"/>
                    <a:pt x="627" y="339"/>
                    <a:pt x="629" y="343"/>
                  </a:cubicBezTo>
                  <a:cubicBezTo>
                    <a:pt x="631" y="345"/>
                    <a:pt x="638" y="347"/>
                    <a:pt x="639" y="348"/>
                  </a:cubicBezTo>
                  <a:cubicBezTo>
                    <a:pt x="642" y="352"/>
                    <a:pt x="644" y="354"/>
                    <a:pt x="647" y="355"/>
                  </a:cubicBezTo>
                  <a:cubicBezTo>
                    <a:pt x="652" y="358"/>
                    <a:pt x="654" y="360"/>
                    <a:pt x="660" y="360"/>
                  </a:cubicBezTo>
                  <a:cubicBezTo>
                    <a:pt x="667" y="360"/>
                    <a:pt x="667" y="359"/>
                    <a:pt x="672" y="362"/>
                  </a:cubicBezTo>
                  <a:cubicBezTo>
                    <a:pt x="676" y="363"/>
                    <a:pt x="675" y="366"/>
                    <a:pt x="677" y="367"/>
                  </a:cubicBezTo>
                  <a:cubicBezTo>
                    <a:pt x="677" y="367"/>
                    <a:pt x="677" y="367"/>
                    <a:pt x="677" y="367"/>
                  </a:cubicBezTo>
                  <a:cubicBezTo>
                    <a:pt x="679" y="368"/>
                    <a:pt x="679" y="368"/>
                    <a:pt x="679" y="368"/>
                  </a:cubicBezTo>
                  <a:cubicBezTo>
                    <a:pt x="680" y="368"/>
                    <a:pt x="680" y="368"/>
                    <a:pt x="680" y="368"/>
                  </a:cubicBezTo>
                  <a:cubicBezTo>
                    <a:pt x="682" y="369"/>
                    <a:pt x="682" y="369"/>
                    <a:pt x="682" y="369"/>
                  </a:cubicBezTo>
                  <a:cubicBezTo>
                    <a:pt x="683" y="185"/>
                    <a:pt x="683" y="185"/>
                    <a:pt x="683" y="185"/>
                  </a:cubicBezTo>
                  <a:cubicBezTo>
                    <a:pt x="671" y="74"/>
                    <a:pt x="671" y="74"/>
                    <a:pt x="671" y="74"/>
                  </a:cubicBezTo>
                  <a:lnTo>
                    <a:pt x="671" y="28"/>
                  </a:ln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2" name="Freeform 76"/>
            <p:cNvSpPr>
              <a:spLocks/>
            </p:cNvSpPr>
            <p:nvPr/>
          </p:nvSpPr>
          <p:spPr bwMode="auto">
            <a:xfrm>
              <a:off x="7776024" y="2559292"/>
              <a:ext cx="47641" cy="41851"/>
            </a:xfrm>
            <a:custGeom>
              <a:avLst/>
              <a:gdLst>
                <a:gd name="T0" fmla="*/ 28 w 519"/>
                <a:gd name="T1" fmla="*/ 56 h 456"/>
                <a:gd name="T2" fmla="*/ 21 w 519"/>
                <a:gd name="T3" fmla="*/ 39 h 456"/>
                <a:gd name="T4" fmla="*/ 9 w 519"/>
                <a:gd name="T5" fmla="*/ 27 h 456"/>
                <a:gd name="T6" fmla="*/ 3 w 519"/>
                <a:gd name="T7" fmla="*/ 9 h 456"/>
                <a:gd name="T8" fmla="*/ 0 w 519"/>
                <a:gd name="T9" fmla="*/ 0 h 456"/>
                <a:gd name="T10" fmla="*/ 323 w 519"/>
                <a:gd name="T11" fmla="*/ 20 h 456"/>
                <a:gd name="T12" fmla="*/ 323 w 519"/>
                <a:gd name="T13" fmla="*/ 32 h 456"/>
                <a:gd name="T14" fmla="*/ 321 w 519"/>
                <a:gd name="T15" fmla="*/ 56 h 456"/>
                <a:gd name="T16" fmla="*/ 324 w 519"/>
                <a:gd name="T17" fmla="*/ 69 h 456"/>
                <a:gd name="T18" fmla="*/ 336 w 519"/>
                <a:gd name="T19" fmla="*/ 91 h 456"/>
                <a:gd name="T20" fmla="*/ 348 w 519"/>
                <a:gd name="T21" fmla="*/ 106 h 456"/>
                <a:gd name="T22" fmla="*/ 376 w 519"/>
                <a:gd name="T23" fmla="*/ 126 h 456"/>
                <a:gd name="T24" fmla="*/ 388 w 519"/>
                <a:gd name="T25" fmla="*/ 145 h 456"/>
                <a:gd name="T26" fmla="*/ 397 w 519"/>
                <a:gd name="T27" fmla="*/ 163 h 456"/>
                <a:gd name="T28" fmla="*/ 412 w 519"/>
                <a:gd name="T29" fmla="*/ 162 h 456"/>
                <a:gd name="T30" fmla="*/ 430 w 519"/>
                <a:gd name="T31" fmla="*/ 182 h 456"/>
                <a:gd name="T32" fmla="*/ 425 w 519"/>
                <a:gd name="T33" fmla="*/ 202 h 456"/>
                <a:gd name="T34" fmla="*/ 416 w 519"/>
                <a:gd name="T35" fmla="*/ 218 h 456"/>
                <a:gd name="T36" fmla="*/ 423 w 519"/>
                <a:gd name="T37" fmla="*/ 246 h 456"/>
                <a:gd name="T38" fmla="*/ 450 w 519"/>
                <a:gd name="T39" fmla="*/ 267 h 456"/>
                <a:gd name="T40" fmla="*/ 488 w 519"/>
                <a:gd name="T41" fmla="*/ 286 h 456"/>
                <a:gd name="T42" fmla="*/ 494 w 519"/>
                <a:gd name="T43" fmla="*/ 321 h 456"/>
                <a:gd name="T44" fmla="*/ 508 w 519"/>
                <a:gd name="T45" fmla="*/ 349 h 456"/>
                <a:gd name="T46" fmla="*/ 518 w 519"/>
                <a:gd name="T47" fmla="*/ 352 h 456"/>
                <a:gd name="T48" fmla="*/ 518 w 519"/>
                <a:gd name="T49" fmla="*/ 369 h 456"/>
                <a:gd name="T50" fmla="*/ 517 w 519"/>
                <a:gd name="T51" fmla="*/ 381 h 456"/>
                <a:gd name="T52" fmla="*/ 505 w 519"/>
                <a:gd name="T53" fmla="*/ 388 h 456"/>
                <a:gd name="T54" fmla="*/ 495 w 519"/>
                <a:gd name="T55" fmla="*/ 394 h 456"/>
                <a:gd name="T56" fmla="*/ 489 w 519"/>
                <a:gd name="T57" fmla="*/ 405 h 456"/>
                <a:gd name="T58" fmla="*/ 491 w 519"/>
                <a:gd name="T59" fmla="*/ 418 h 456"/>
                <a:gd name="T60" fmla="*/ 489 w 519"/>
                <a:gd name="T61" fmla="*/ 431 h 456"/>
                <a:gd name="T62" fmla="*/ 487 w 519"/>
                <a:gd name="T63" fmla="*/ 443 h 456"/>
                <a:gd name="T64" fmla="*/ 482 w 519"/>
                <a:gd name="T65" fmla="*/ 456 h 456"/>
                <a:gd name="T66" fmla="*/ 426 w 519"/>
                <a:gd name="T67" fmla="*/ 454 h 456"/>
                <a:gd name="T68" fmla="*/ 430 w 519"/>
                <a:gd name="T69" fmla="*/ 448 h 456"/>
                <a:gd name="T70" fmla="*/ 438 w 519"/>
                <a:gd name="T71" fmla="*/ 441 h 456"/>
                <a:gd name="T72" fmla="*/ 447 w 519"/>
                <a:gd name="T73" fmla="*/ 432 h 456"/>
                <a:gd name="T74" fmla="*/ 450 w 519"/>
                <a:gd name="T75" fmla="*/ 422 h 456"/>
                <a:gd name="T76" fmla="*/ 448 w 519"/>
                <a:gd name="T77" fmla="*/ 413 h 456"/>
                <a:gd name="T78" fmla="*/ 445 w 519"/>
                <a:gd name="T79" fmla="*/ 407 h 456"/>
                <a:gd name="T80" fmla="*/ 96 w 519"/>
                <a:gd name="T81" fmla="*/ 410 h 456"/>
                <a:gd name="T82" fmla="*/ 91 w 519"/>
                <a:gd name="T83" fmla="*/ 153 h 456"/>
                <a:gd name="T84" fmla="*/ 80 w 519"/>
                <a:gd name="T85" fmla="*/ 146 h 456"/>
                <a:gd name="T86" fmla="*/ 67 w 519"/>
                <a:gd name="T87" fmla="*/ 133 h 456"/>
                <a:gd name="T88" fmla="*/ 60 w 519"/>
                <a:gd name="T89" fmla="*/ 114 h 456"/>
                <a:gd name="T90" fmla="*/ 55 w 519"/>
                <a:gd name="T91" fmla="*/ 95 h 456"/>
                <a:gd name="T92" fmla="*/ 69 w 519"/>
                <a:gd name="T93" fmla="*/ 78 h 456"/>
                <a:gd name="T94" fmla="*/ 50 w 519"/>
                <a:gd name="T95" fmla="*/ 74 h 456"/>
                <a:gd name="T96" fmla="*/ 29 w 519"/>
                <a:gd name="T97" fmla="*/ 6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9" h="456">
                  <a:moveTo>
                    <a:pt x="29" y="59"/>
                  </a:moveTo>
                  <a:cubicBezTo>
                    <a:pt x="29" y="58"/>
                    <a:pt x="29" y="57"/>
                    <a:pt x="28" y="56"/>
                  </a:cubicBezTo>
                  <a:cubicBezTo>
                    <a:pt x="26" y="54"/>
                    <a:pt x="26" y="52"/>
                    <a:pt x="25" y="48"/>
                  </a:cubicBezTo>
                  <a:cubicBezTo>
                    <a:pt x="24" y="44"/>
                    <a:pt x="25" y="41"/>
                    <a:pt x="21" y="39"/>
                  </a:cubicBezTo>
                  <a:cubicBezTo>
                    <a:pt x="19" y="38"/>
                    <a:pt x="16" y="36"/>
                    <a:pt x="14" y="35"/>
                  </a:cubicBezTo>
                  <a:cubicBezTo>
                    <a:pt x="9" y="33"/>
                    <a:pt x="10" y="31"/>
                    <a:pt x="9" y="27"/>
                  </a:cubicBezTo>
                  <a:cubicBezTo>
                    <a:pt x="9" y="25"/>
                    <a:pt x="6" y="21"/>
                    <a:pt x="6" y="19"/>
                  </a:cubicBezTo>
                  <a:cubicBezTo>
                    <a:pt x="6" y="14"/>
                    <a:pt x="6" y="12"/>
                    <a:pt x="3" y="9"/>
                  </a:cubicBezTo>
                  <a:cubicBezTo>
                    <a:pt x="0" y="6"/>
                    <a:pt x="1" y="7"/>
                    <a:pt x="1" y="2"/>
                  </a:cubicBezTo>
                  <a:cubicBezTo>
                    <a:pt x="1" y="2"/>
                    <a:pt x="1" y="1"/>
                    <a:pt x="0" y="0"/>
                  </a:cubicBezTo>
                  <a:cubicBezTo>
                    <a:pt x="53" y="1"/>
                    <a:pt x="182" y="3"/>
                    <a:pt x="305" y="1"/>
                  </a:cubicBezTo>
                  <a:cubicBezTo>
                    <a:pt x="323" y="20"/>
                    <a:pt x="323" y="20"/>
                    <a:pt x="323" y="20"/>
                  </a:cubicBezTo>
                  <a:cubicBezTo>
                    <a:pt x="322" y="20"/>
                    <a:pt x="322" y="21"/>
                    <a:pt x="322" y="22"/>
                  </a:cubicBezTo>
                  <a:cubicBezTo>
                    <a:pt x="321" y="25"/>
                    <a:pt x="321" y="29"/>
                    <a:pt x="323" y="32"/>
                  </a:cubicBezTo>
                  <a:cubicBezTo>
                    <a:pt x="326" y="37"/>
                    <a:pt x="323" y="38"/>
                    <a:pt x="323" y="44"/>
                  </a:cubicBezTo>
                  <a:cubicBezTo>
                    <a:pt x="323" y="48"/>
                    <a:pt x="320" y="52"/>
                    <a:pt x="321" y="56"/>
                  </a:cubicBezTo>
                  <a:cubicBezTo>
                    <a:pt x="321" y="57"/>
                    <a:pt x="321" y="59"/>
                    <a:pt x="322" y="60"/>
                  </a:cubicBezTo>
                  <a:cubicBezTo>
                    <a:pt x="323" y="64"/>
                    <a:pt x="323" y="67"/>
                    <a:pt x="324" y="69"/>
                  </a:cubicBezTo>
                  <a:cubicBezTo>
                    <a:pt x="325" y="72"/>
                    <a:pt x="332" y="77"/>
                    <a:pt x="333" y="81"/>
                  </a:cubicBezTo>
                  <a:cubicBezTo>
                    <a:pt x="334" y="85"/>
                    <a:pt x="335" y="87"/>
                    <a:pt x="336" y="91"/>
                  </a:cubicBezTo>
                  <a:cubicBezTo>
                    <a:pt x="337" y="95"/>
                    <a:pt x="337" y="98"/>
                    <a:pt x="340" y="101"/>
                  </a:cubicBezTo>
                  <a:cubicBezTo>
                    <a:pt x="342" y="103"/>
                    <a:pt x="345" y="104"/>
                    <a:pt x="348" y="106"/>
                  </a:cubicBezTo>
                  <a:cubicBezTo>
                    <a:pt x="354" y="109"/>
                    <a:pt x="363" y="113"/>
                    <a:pt x="367" y="118"/>
                  </a:cubicBezTo>
                  <a:cubicBezTo>
                    <a:pt x="369" y="121"/>
                    <a:pt x="373" y="124"/>
                    <a:pt x="376" y="126"/>
                  </a:cubicBezTo>
                  <a:cubicBezTo>
                    <a:pt x="379" y="129"/>
                    <a:pt x="384" y="131"/>
                    <a:pt x="385" y="135"/>
                  </a:cubicBezTo>
                  <a:cubicBezTo>
                    <a:pt x="387" y="137"/>
                    <a:pt x="388" y="141"/>
                    <a:pt x="388" y="145"/>
                  </a:cubicBezTo>
                  <a:cubicBezTo>
                    <a:pt x="388" y="148"/>
                    <a:pt x="390" y="153"/>
                    <a:pt x="391" y="155"/>
                  </a:cubicBezTo>
                  <a:cubicBezTo>
                    <a:pt x="394" y="158"/>
                    <a:pt x="394" y="160"/>
                    <a:pt x="397" y="163"/>
                  </a:cubicBezTo>
                  <a:cubicBezTo>
                    <a:pt x="400" y="166"/>
                    <a:pt x="399" y="166"/>
                    <a:pt x="403" y="163"/>
                  </a:cubicBezTo>
                  <a:cubicBezTo>
                    <a:pt x="405" y="163"/>
                    <a:pt x="409" y="159"/>
                    <a:pt x="412" y="162"/>
                  </a:cubicBezTo>
                  <a:cubicBezTo>
                    <a:pt x="416" y="165"/>
                    <a:pt x="418" y="168"/>
                    <a:pt x="422" y="171"/>
                  </a:cubicBezTo>
                  <a:cubicBezTo>
                    <a:pt x="423" y="172"/>
                    <a:pt x="430" y="178"/>
                    <a:pt x="430" y="182"/>
                  </a:cubicBezTo>
                  <a:cubicBezTo>
                    <a:pt x="430" y="185"/>
                    <a:pt x="430" y="190"/>
                    <a:pt x="429" y="193"/>
                  </a:cubicBezTo>
                  <a:cubicBezTo>
                    <a:pt x="429" y="196"/>
                    <a:pt x="429" y="200"/>
                    <a:pt x="425" y="202"/>
                  </a:cubicBezTo>
                  <a:cubicBezTo>
                    <a:pt x="422" y="204"/>
                    <a:pt x="415" y="204"/>
                    <a:pt x="415" y="207"/>
                  </a:cubicBezTo>
                  <a:cubicBezTo>
                    <a:pt x="415" y="210"/>
                    <a:pt x="417" y="215"/>
                    <a:pt x="416" y="218"/>
                  </a:cubicBezTo>
                  <a:cubicBezTo>
                    <a:pt x="415" y="220"/>
                    <a:pt x="415" y="229"/>
                    <a:pt x="419" y="231"/>
                  </a:cubicBezTo>
                  <a:cubicBezTo>
                    <a:pt x="420" y="235"/>
                    <a:pt x="419" y="244"/>
                    <a:pt x="423" y="246"/>
                  </a:cubicBezTo>
                  <a:cubicBezTo>
                    <a:pt x="427" y="248"/>
                    <a:pt x="436" y="251"/>
                    <a:pt x="440" y="255"/>
                  </a:cubicBezTo>
                  <a:cubicBezTo>
                    <a:pt x="444" y="259"/>
                    <a:pt x="445" y="262"/>
                    <a:pt x="450" y="267"/>
                  </a:cubicBezTo>
                  <a:cubicBezTo>
                    <a:pt x="454" y="272"/>
                    <a:pt x="462" y="279"/>
                    <a:pt x="470" y="279"/>
                  </a:cubicBezTo>
                  <a:cubicBezTo>
                    <a:pt x="477" y="279"/>
                    <a:pt x="488" y="277"/>
                    <a:pt x="488" y="286"/>
                  </a:cubicBezTo>
                  <a:cubicBezTo>
                    <a:pt x="488" y="294"/>
                    <a:pt x="488" y="298"/>
                    <a:pt x="491" y="304"/>
                  </a:cubicBezTo>
                  <a:cubicBezTo>
                    <a:pt x="494" y="311"/>
                    <a:pt x="492" y="313"/>
                    <a:pt x="494" y="321"/>
                  </a:cubicBezTo>
                  <a:cubicBezTo>
                    <a:pt x="495" y="326"/>
                    <a:pt x="494" y="336"/>
                    <a:pt x="497" y="338"/>
                  </a:cubicBezTo>
                  <a:cubicBezTo>
                    <a:pt x="499" y="341"/>
                    <a:pt x="503" y="349"/>
                    <a:pt x="508" y="349"/>
                  </a:cubicBezTo>
                  <a:cubicBezTo>
                    <a:pt x="510" y="349"/>
                    <a:pt x="513" y="350"/>
                    <a:pt x="518" y="350"/>
                  </a:cubicBezTo>
                  <a:cubicBezTo>
                    <a:pt x="518" y="351"/>
                    <a:pt x="518" y="352"/>
                    <a:pt x="518" y="352"/>
                  </a:cubicBezTo>
                  <a:cubicBezTo>
                    <a:pt x="517" y="355"/>
                    <a:pt x="518" y="357"/>
                    <a:pt x="518" y="359"/>
                  </a:cubicBezTo>
                  <a:cubicBezTo>
                    <a:pt x="518" y="361"/>
                    <a:pt x="519" y="366"/>
                    <a:pt x="518" y="369"/>
                  </a:cubicBezTo>
                  <a:cubicBezTo>
                    <a:pt x="518" y="372"/>
                    <a:pt x="517" y="375"/>
                    <a:pt x="518" y="376"/>
                  </a:cubicBezTo>
                  <a:cubicBezTo>
                    <a:pt x="519" y="379"/>
                    <a:pt x="519" y="379"/>
                    <a:pt x="517" y="381"/>
                  </a:cubicBezTo>
                  <a:cubicBezTo>
                    <a:pt x="516" y="383"/>
                    <a:pt x="513" y="385"/>
                    <a:pt x="511" y="385"/>
                  </a:cubicBezTo>
                  <a:cubicBezTo>
                    <a:pt x="507" y="385"/>
                    <a:pt x="507" y="388"/>
                    <a:pt x="505" y="388"/>
                  </a:cubicBezTo>
                  <a:cubicBezTo>
                    <a:pt x="503" y="388"/>
                    <a:pt x="499" y="388"/>
                    <a:pt x="499" y="390"/>
                  </a:cubicBezTo>
                  <a:cubicBezTo>
                    <a:pt x="497" y="392"/>
                    <a:pt x="497" y="392"/>
                    <a:pt x="495" y="394"/>
                  </a:cubicBezTo>
                  <a:cubicBezTo>
                    <a:pt x="494" y="395"/>
                    <a:pt x="490" y="397"/>
                    <a:pt x="490" y="398"/>
                  </a:cubicBezTo>
                  <a:cubicBezTo>
                    <a:pt x="490" y="401"/>
                    <a:pt x="489" y="402"/>
                    <a:pt x="489" y="405"/>
                  </a:cubicBezTo>
                  <a:cubicBezTo>
                    <a:pt x="489" y="408"/>
                    <a:pt x="491" y="409"/>
                    <a:pt x="491" y="411"/>
                  </a:cubicBezTo>
                  <a:cubicBezTo>
                    <a:pt x="491" y="413"/>
                    <a:pt x="490" y="416"/>
                    <a:pt x="491" y="418"/>
                  </a:cubicBezTo>
                  <a:cubicBezTo>
                    <a:pt x="491" y="420"/>
                    <a:pt x="492" y="423"/>
                    <a:pt x="491" y="425"/>
                  </a:cubicBezTo>
                  <a:cubicBezTo>
                    <a:pt x="490" y="428"/>
                    <a:pt x="491" y="430"/>
                    <a:pt x="489" y="431"/>
                  </a:cubicBezTo>
                  <a:cubicBezTo>
                    <a:pt x="487" y="433"/>
                    <a:pt x="486" y="434"/>
                    <a:pt x="487" y="437"/>
                  </a:cubicBezTo>
                  <a:cubicBezTo>
                    <a:pt x="487" y="439"/>
                    <a:pt x="488" y="441"/>
                    <a:pt x="487" y="443"/>
                  </a:cubicBezTo>
                  <a:cubicBezTo>
                    <a:pt x="487" y="444"/>
                    <a:pt x="486" y="445"/>
                    <a:pt x="486" y="446"/>
                  </a:cubicBezTo>
                  <a:cubicBezTo>
                    <a:pt x="485" y="449"/>
                    <a:pt x="483" y="452"/>
                    <a:pt x="482" y="456"/>
                  </a:cubicBezTo>
                  <a:cubicBezTo>
                    <a:pt x="464" y="456"/>
                    <a:pt x="445" y="456"/>
                    <a:pt x="427" y="455"/>
                  </a:cubicBezTo>
                  <a:cubicBezTo>
                    <a:pt x="426" y="455"/>
                    <a:pt x="426" y="455"/>
                    <a:pt x="426" y="454"/>
                  </a:cubicBezTo>
                  <a:cubicBezTo>
                    <a:pt x="426" y="453"/>
                    <a:pt x="427" y="452"/>
                    <a:pt x="428" y="451"/>
                  </a:cubicBezTo>
                  <a:cubicBezTo>
                    <a:pt x="429" y="450"/>
                    <a:pt x="430" y="450"/>
                    <a:pt x="430" y="448"/>
                  </a:cubicBezTo>
                  <a:cubicBezTo>
                    <a:pt x="431" y="447"/>
                    <a:pt x="433" y="445"/>
                    <a:pt x="435" y="444"/>
                  </a:cubicBezTo>
                  <a:cubicBezTo>
                    <a:pt x="435" y="443"/>
                    <a:pt x="437" y="442"/>
                    <a:pt x="438" y="441"/>
                  </a:cubicBezTo>
                  <a:cubicBezTo>
                    <a:pt x="440" y="440"/>
                    <a:pt x="442" y="438"/>
                    <a:pt x="443" y="437"/>
                  </a:cubicBezTo>
                  <a:cubicBezTo>
                    <a:pt x="444" y="436"/>
                    <a:pt x="446" y="434"/>
                    <a:pt x="447" y="432"/>
                  </a:cubicBezTo>
                  <a:cubicBezTo>
                    <a:pt x="448" y="431"/>
                    <a:pt x="449" y="430"/>
                    <a:pt x="449" y="428"/>
                  </a:cubicBezTo>
                  <a:cubicBezTo>
                    <a:pt x="450" y="427"/>
                    <a:pt x="450" y="424"/>
                    <a:pt x="450" y="422"/>
                  </a:cubicBezTo>
                  <a:cubicBezTo>
                    <a:pt x="450" y="420"/>
                    <a:pt x="451" y="419"/>
                    <a:pt x="450" y="417"/>
                  </a:cubicBezTo>
                  <a:cubicBezTo>
                    <a:pt x="450" y="416"/>
                    <a:pt x="450" y="414"/>
                    <a:pt x="448" y="413"/>
                  </a:cubicBezTo>
                  <a:cubicBezTo>
                    <a:pt x="447" y="412"/>
                    <a:pt x="447" y="412"/>
                    <a:pt x="446" y="410"/>
                  </a:cubicBezTo>
                  <a:cubicBezTo>
                    <a:pt x="445" y="409"/>
                    <a:pt x="445" y="408"/>
                    <a:pt x="445" y="407"/>
                  </a:cubicBezTo>
                  <a:cubicBezTo>
                    <a:pt x="444" y="406"/>
                    <a:pt x="444" y="404"/>
                    <a:pt x="444" y="403"/>
                  </a:cubicBezTo>
                  <a:cubicBezTo>
                    <a:pt x="311" y="407"/>
                    <a:pt x="161" y="410"/>
                    <a:pt x="96" y="410"/>
                  </a:cubicBezTo>
                  <a:cubicBezTo>
                    <a:pt x="95" y="363"/>
                    <a:pt x="95" y="363"/>
                    <a:pt x="95" y="363"/>
                  </a:cubicBezTo>
                  <a:cubicBezTo>
                    <a:pt x="91" y="153"/>
                    <a:pt x="91" y="153"/>
                    <a:pt x="91" y="153"/>
                  </a:cubicBezTo>
                  <a:cubicBezTo>
                    <a:pt x="90" y="153"/>
                    <a:pt x="88" y="153"/>
                    <a:pt x="86" y="151"/>
                  </a:cubicBezTo>
                  <a:cubicBezTo>
                    <a:pt x="82" y="150"/>
                    <a:pt x="82" y="148"/>
                    <a:pt x="80" y="146"/>
                  </a:cubicBezTo>
                  <a:cubicBezTo>
                    <a:pt x="78" y="144"/>
                    <a:pt x="75" y="143"/>
                    <a:pt x="72" y="140"/>
                  </a:cubicBezTo>
                  <a:cubicBezTo>
                    <a:pt x="71" y="138"/>
                    <a:pt x="68" y="137"/>
                    <a:pt x="67" y="133"/>
                  </a:cubicBezTo>
                  <a:cubicBezTo>
                    <a:pt x="66" y="129"/>
                    <a:pt x="65" y="127"/>
                    <a:pt x="64" y="122"/>
                  </a:cubicBezTo>
                  <a:cubicBezTo>
                    <a:pt x="63" y="119"/>
                    <a:pt x="61" y="117"/>
                    <a:pt x="60" y="114"/>
                  </a:cubicBezTo>
                  <a:cubicBezTo>
                    <a:pt x="58" y="111"/>
                    <a:pt x="52" y="108"/>
                    <a:pt x="52" y="104"/>
                  </a:cubicBezTo>
                  <a:cubicBezTo>
                    <a:pt x="52" y="102"/>
                    <a:pt x="52" y="95"/>
                    <a:pt x="55" y="95"/>
                  </a:cubicBezTo>
                  <a:cubicBezTo>
                    <a:pt x="57" y="94"/>
                    <a:pt x="68" y="90"/>
                    <a:pt x="68" y="89"/>
                  </a:cubicBezTo>
                  <a:cubicBezTo>
                    <a:pt x="68" y="88"/>
                    <a:pt x="71" y="78"/>
                    <a:pt x="69" y="78"/>
                  </a:cubicBezTo>
                  <a:cubicBezTo>
                    <a:pt x="65" y="78"/>
                    <a:pt x="62" y="80"/>
                    <a:pt x="59" y="79"/>
                  </a:cubicBezTo>
                  <a:cubicBezTo>
                    <a:pt x="55" y="78"/>
                    <a:pt x="53" y="76"/>
                    <a:pt x="50" y="74"/>
                  </a:cubicBezTo>
                  <a:cubicBezTo>
                    <a:pt x="47" y="73"/>
                    <a:pt x="42" y="71"/>
                    <a:pt x="38" y="70"/>
                  </a:cubicBezTo>
                  <a:cubicBezTo>
                    <a:pt x="35" y="69"/>
                    <a:pt x="30" y="70"/>
                    <a:pt x="29" y="65"/>
                  </a:cubicBezTo>
                  <a:cubicBezTo>
                    <a:pt x="29" y="64"/>
                    <a:pt x="29" y="61"/>
                    <a:pt x="29" y="59"/>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3" name="Freeform 77"/>
            <p:cNvSpPr>
              <a:spLocks/>
            </p:cNvSpPr>
            <p:nvPr/>
          </p:nvSpPr>
          <p:spPr bwMode="auto">
            <a:xfrm>
              <a:off x="7784728" y="2596286"/>
              <a:ext cx="35712" cy="33302"/>
            </a:xfrm>
            <a:custGeom>
              <a:avLst/>
              <a:gdLst>
                <a:gd name="T0" fmla="*/ 0 w 389"/>
                <a:gd name="T1" fmla="*/ 7 h 363"/>
                <a:gd name="T2" fmla="*/ 349 w 389"/>
                <a:gd name="T3" fmla="*/ 0 h 363"/>
                <a:gd name="T4" fmla="*/ 351 w 389"/>
                <a:gd name="T5" fmla="*/ 7 h 363"/>
                <a:gd name="T6" fmla="*/ 355 w 389"/>
                <a:gd name="T7" fmla="*/ 14 h 363"/>
                <a:gd name="T8" fmla="*/ 354 w 389"/>
                <a:gd name="T9" fmla="*/ 25 h 363"/>
                <a:gd name="T10" fmla="*/ 348 w 389"/>
                <a:gd name="T11" fmla="*/ 34 h 363"/>
                <a:gd name="T12" fmla="*/ 340 w 389"/>
                <a:gd name="T13" fmla="*/ 41 h 363"/>
                <a:gd name="T14" fmla="*/ 333 w 389"/>
                <a:gd name="T15" fmla="*/ 48 h 363"/>
                <a:gd name="T16" fmla="*/ 332 w 389"/>
                <a:gd name="T17" fmla="*/ 52 h 363"/>
                <a:gd name="T18" fmla="*/ 387 w 389"/>
                <a:gd name="T19" fmla="*/ 54 h 363"/>
                <a:gd name="T20" fmla="*/ 376 w 389"/>
                <a:gd name="T21" fmla="*/ 72 h 363"/>
                <a:gd name="T22" fmla="*/ 369 w 389"/>
                <a:gd name="T23" fmla="*/ 91 h 363"/>
                <a:gd name="T24" fmla="*/ 359 w 389"/>
                <a:gd name="T25" fmla="*/ 107 h 363"/>
                <a:gd name="T26" fmla="*/ 355 w 389"/>
                <a:gd name="T27" fmla="*/ 129 h 363"/>
                <a:gd name="T28" fmla="*/ 346 w 389"/>
                <a:gd name="T29" fmla="*/ 148 h 363"/>
                <a:gd name="T30" fmla="*/ 344 w 389"/>
                <a:gd name="T31" fmla="*/ 152 h 363"/>
                <a:gd name="T32" fmla="*/ 336 w 389"/>
                <a:gd name="T33" fmla="*/ 169 h 363"/>
                <a:gd name="T34" fmla="*/ 326 w 389"/>
                <a:gd name="T35" fmla="*/ 187 h 363"/>
                <a:gd name="T36" fmla="*/ 323 w 389"/>
                <a:gd name="T37" fmla="*/ 208 h 363"/>
                <a:gd name="T38" fmla="*/ 311 w 389"/>
                <a:gd name="T39" fmla="*/ 221 h 363"/>
                <a:gd name="T40" fmla="*/ 298 w 389"/>
                <a:gd name="T41" fmla="*/ 235 h 363"/>
                <a:gd name="T42" fmla="*/ 286 w 389"/>
                <a:gd name="T43" fmla="*/ 251 h 363"/>
                <a:gd name="T44" fmla="*/ 282 w 389"/>
                <a:gd name="T45" fmla="*/ 269 h 363"/>
                <a:gd name="T46" fmla="*/ 281 w 389"/>
                <a:gd name="T47" fmla="*/ 281 h 363"/>
                <a:gd name="T48" fmla="*/ 283 w 389"/>
                <a:gd name="T49" fmla="*/ 295 h 363"/>
                <a:gd name="T50" fmla="*/ 282 w 389"/>
                <a:gd name="T51" fmla="*/ 311 h 363"/>
                <a:gd name="T52" fmla="*/ 283 w 389"/>
                <a:gd name="T53" fmla="*/ 329 h 363"/>
                <a:gd name="T54" fmla="*/ 283 w 389"/>
                <a:gd name="T55" fmla="*/ 342 h 363"/>
                <a:gd name="T56" fmla="*/ 284 w 389"/>
                <a:gd name="T57" fmla="*/ 359 h 363"/>
                <a:gd name="T58" fmla="*/ 44 w 389"/>
                <a:gd name="T59" fmla="*/ 307 h 363"/>
                <a:gd name="T60" fmla="*/ 26 w 389"/>
                <a:gd name="T61" fmla="*/ 307 h 363"/>
                <a:gd name="T62" fmla="*/ 11 w 389"/>
                <a:gd name="T63" fmla="*/ 30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63">
                  <a:moveTo>
                    <a:pt x="12" y="117"/>
                  </a:moveTo>
                  <a:cubicBezTo>
                    <a:pt x="0" y="7"/>
                    <a:pt x="0" y="7"/>
                    <a:pt x="0" y="7"/>
                  </a:cubicBezTo>
                  <a:cubicBezTo>
                    <a:pt x="0" y="7"/>
                    <a:pt x="0" y="7"/>
                    <a:pt x="0" y="7"/>
                  </a:cubicBezTo>
                  <a:cubicBezTo>
                    <a:pt x="66" y="6"/>
                    <a:pt x="216" y="4"/>
                    <a:pt x="349" y="0"/>
                  </a:cubicBezTo>
                  <a:cubicBezTo>
                    <a:pt x="349" y="1"/>
                    <a:pt x="349" y="3"/>
                    <a:pt x="350" y="4"/>
                  </a:cubicBezTo>
                  <a:cubicBezTo>
                    <a:pt x="350" y="5"/>
                    <a:pt x="350" y="6"/>
                    <a:pt x="351" y="7"/>
                  </a:cubicBezTo>
                  <a:cubicBezTo>
                    <a:pt x="352" y="9"/>
                    <a:pt x="352" y="9"/>
                    <a:pt x="353" y="10"/>
                  </a:cubicBezTo>
                  <a:cubicBezTo>
                    <a:pt x="355" y="11"/>
                    <a:pt x="355" y="13"/>
                    <a:pt x="355" y="14"/>
                  </a:cubicBezTo>
                  <a:cubicBezTo>
                    <a:pt x="356" y="16"/>
                    <a:pt x="355" y="17"/>
                    <a:pt x="355" y="19"/>
                  </a:cubicBezTo>
                  <a:cubicBezTo>
                    <a:pt x="355" y="21"/>
                    <a:pt x="355" y="24"/>
                    <a:pt x="354" y="25"/>
                  </a:cubicBezTo>
                  <a:cubicBezTo>
                    <a:pt x="354" y="27"/>
                    <a:pt x="353" y="28"/>
                    <a:pt x="352" y="29"/>
                  </a:cubicBezTo>
                  <a:cubicBezTo>
                    <a:pt x="351" y="31"/>
                    <a:pt x="349" y="33"/>
                    <a:pt x="348" y="34"/>
                  </a:cubicBezTo>
                  <a:cubicBezTo>
                    <a:pt x="347" y="35"/>
                    <a:pt x="345" y="37"/>
                    <a:pt x="343" y="38"/>
                  </a:cubicBezTo>
                  <a:cubicBezTo>
                    <a:pt x="342" y="39"/>
                    <a:pt x="340" y="40"/>
                    <a:pt x="340" y="41"/>
                  </a:cubicBezTo>
                  <a:cubicBezTo>
                    <a:pt x="338" y="42"/>
                    <a:pt x="336" y="44"/>
                    <a:pt x="335" y="45"/>
                  </a:cubicBezTo>
                  <a:cubicBezTo>
                    <a:pt x="335" y="47"/>
                    <a:pt x="334" y="47"/>
                    <a:pt x="333" y="48"/>
                  </a:cubicBezTo>
                  <a:cubicBezTo>
                    <a:pt x="332" y="49"/>
                    <a:pt x="331" y="50"/>
                    <a:pt x="331" y="51"/>
                  </a:cubicBezTo>
                  <a:cubicBezTo>
                    <a:pt x="331" y="52"/>
                    <a:pt x="331" y="52"/>
                    <a:pt x="332" y="52"/>
                  </a:cubicBezTo>
                  <a:cubicBezTo>
                    <a:pt x="350" y="53"/>
                    <a:pt x="369" y="53"/>
                    <a:pt x="387" y="53"/>
                  </a:cubicBezTo>
                  <a:cubicBezTo>
                    <a:pt x="387" y="54"/>
                    <a:pt x="387" y="54"/>
                    <a:pt x="387" y="54"/>
                  </a:cubicBezTo>
                  <a:cubicBezTo>
                    <a:pt x="387" y="56"/>
                    <a:pt x="389" y="63"/>
                    <a:pt x="387" y="65"/>
                  </a:cubicBezTo>
                  <a:cubicBezTo>
                    <a:pt x="384" y="69"/>
                    <a:pt x="380" y="68"/>
                    <a:pt x="376" y="72"/>
                  </a:cubicBezTo>
                  <a:cubicBezTo>
                    <a:pt x="372" y="75"/>
                    <a:pt x="373" y="77"/>
                    <a:pt x="371" y="82"/>
                  </a:cubicBezTo>
                  <a:cubicBezTo>
                    <a:pt x="370" y="84"/>
                    <a:pt x="369" y="89"/>
                    <a:pt x="369" y="91"/>
                  </a:cubicBezTo>
                  <a:cubicBezTo>
                    <a:pt x="369" y="97"/>
                    <a:pt x="363" y="98"/>
                    <a:pt x="363" y="102"/>
                  </a:cubicBezTo>
                  <a:cubicBezTo>
                    <a:pt x="363" y="103"/>
                    <a:pt x="359" y="106"/>
                    <a:pt x="359" y="107"/>
                  </a:cubicBezTo>
                  <a:cubicBezTo>
                    <a:pt x="359" y="110"/>
                    <a:pt x="360" y="117"/>
                    <a:pt x="358" y="120"/>
                  </a:cubicBezTo>
                  <a:cubicBezTo>
                    <a:pt x="358" y="121"/>
                    <a:pt x="355" y="126"/>
                    <a:pt x="355" y="129"/>
                  </a:cubicBezTo>
                  <a:cubicBezTo>
                    <a:pt x="355" y="132"/>
                    <a:pt x="353" y="137"/>
                    <a:pt x="351" y="139"/>
                  </a:cubicBezTo>
                  <a:cubicBezTo>
                    <a:pt x="350" y="141"/>
                    <a:pt x="346" y="146"/>
                    <a:pt x="346" y="148"/>
                  </a:cubicBezTo>
                  <a:cubicBezTo>
                    <a:pt x="346" y="149"/>
                    <a:pt x="346" y="149"/>
                    <a:pt x="346" y="149"/>
                  </a:cubicBezTo>
                  <a:cubicBezTo>
                    <a:pt x="345" y="150"/>
                    <a:pt x="345" y="151"/>
                    <a:pt x="344" y="152"/>
                  </a:cubicBezTo>
                  <a:cubicBezTo>
                    <a:pt x="344" y="153"/>
                    <a:pt x="339" y="157"/>
                    <a:pt x="339" y="159"/>
                  </a:cubicBezTo>
                  <a:cubicBezTo>
                    <a:pt x="339" y="162"/>
                    <a:pt x="338" y="166"/>
                    <a:pt x="336" y="169"/>
                  </a:cubicBezTo>
                  <a:cubicBezTo>
                    <a:pt x="334" y="173"/>
                    <a:pt x="331" y="174"/>
                    <a:pt x="329" y="178"/>
                  </a:cubicBezTo>
                  <a:cubicBezTo>
                    <a:pt x="327" y="180"/>
                    <a:pt x="326" y="183"/>
                    <a:pt x="326" y="187"/>
                  </a:cubicBezTo>
                  <a:cubicBezTo>
                    <a:pt x="326" y="191"/>
                    <a:pt x="324" y="194"/>
                    <a:pt x="324" y="197"/>
                  </a:cubicBezTo>
                  <a:cubicBezTo>
                    <a:pt x="324" y="201"/>
                    <a:pt x="325" y="205"/>
                    <a:pt x="323" y="208"/>
                  </a:cubicBezTo>
                  <a:cubicBezTo>
                    <a:pt x="321" y="211"/>
                    <a:pt x="315" y="210"/>
                    <a:pt x="314" y="212"/>
                  </a:cubicBezTo>
                  <a:cubicBezTo>
                    <a:pt x="313" y="214"/>
                    <a:pt x="312" y="218"/>
                    <a:pt x="311" y="221"/>
                  </a:cubicBezTo>
                  <a:cubicBezTo>
                    <a:pt x="309" y="224"/>
                    <a:pt x="308" y="226"/>
                    <a:pt x="305" y="229"/>
                  </a:cubicBezTo>
                  <a:cubicBezTo>
                    <a:pt x="302" y="231"/>
                    <a:pt x="300" y="232"/>
                    <a:pt x="298" y="235"/>
                  </a:cubicBezTo>
                  <a:cubicBezTo>
                    <a:pt x="297" y="237"/>
                    <a:pt x="294" y="242"/>
                    <a:pt x="291" y="243"/>
                  </a:cubicBezTo>
                  <a:cubicBezTo>
                    <a:pt x="288" y="245"/>
                    <a:pt x="286" y="246"/>
                    <a:pt x="286" y="251"/>
                  </a:cubicBezTo>
                  <a:cubicBezTo>
                    <a:pt x="286" y="254"/>
                    <a:pt x="288" y="258"/>
                    <a:pt x="287" y="261"/>
                  </a:cubicBezTo>
                  <a:cubicBezTo>
                    <a:pt x="286" y="263"/>
                    <a:pt x="282" y="265"/>
                    <a:pt x="282" y="269"/>
                  </a:cubicBezTo>
                  <a:cubicBezTo>
                    <a:pt x="282" y="273"/>
                    <a:pt x="284" y="273"/>
                    <a:pt x="286" y="275"/>
                  </a:cubicBezTo>
                  <a:cubicBezTo>
                    <a:pt x="291" y="280"/>
                    <a:pt x="285" y="278"/>
                    <a:pt x="281" y="281"/>
                  </a:cubicBezTo>
                  <a:cubicBezTo>
                    <a:pt x="278" y="283"/>
                    <a:pt x="274" y="286"/>
                    <a:pt x="278" y="289"/>
                  </a:cubicBezTo>
                  <a:cubicBezTo>
                    <a:pt x="278" y="290"/>
                    <a:pt x="283" y="294"/>
                    <a:pt x="283" y="295"/>
                  </a:cubicBezTo>
                  <a:cubicBezTo>
                    <a:pt x="281" y="297"/>
                    <a:pt x="275" y="300"/>
                    <a:pt x="276" y="305"/>
                  </a:cubicBezTo>
                  <a:cubicBezTo>
                    <a:pt x="277" y="309"/>
                    <a:pt x="280" y="308"/>
                    <a:pt x="282" y="311"/>
                  </a:cubicBezTo>
                  <a:cubicBezTo>
                    <a:pt x="285" y="315"/>
                    <a:pt x="288" y="316"/>
                    <a:pt x="285" y="319"/>
                  </a:cubicBezTo>
                  <a:cubicBezTo>
                    <a:pt x="281" y="323"/>
                    <a:pt x="279" y="325"/>
                    <a:pt x="283" y="329"/>
                  </a:cubicBezTo>
                  <a:cubicBezTo>
                    <a:pt x="283" y="329"/>
                    <a:pt x="289" y="334"/>
                    <a:pt x="289" y="335"/>
                  </a:cubicBezTo>
                  <a:cubicBezTo>
                    <a:pt x="288" y="337"/>
                    <a:pt x="283" y="342"/>
                    <a:pt x="283" y="342"/>
                  </a:cubicBezTo>
                  <a:cubicBezTo>
                    <a:pt x="283" y="347"/>
                    <a:pt x="284" y="349"/>
                    <a:pt x="284" y="352"/>
                  </a:cubicBezTo>
                  <a:cubicBezTo>
                    <a:pt x="284" y="354"/>
                    <a:pt x="284" y="357"/>
                    <a:pt x="284" y="359"/>
                  </a:cubicBezTo>
                  <a:cubicBezTo>
                    <a:pt x="205" y="362"/>
                    <a:pt x="125" y="363"/>
                    <a:pt x="43" y="361"/>
                  </a:cubicBezTo>
                  <a:cubicBezTo>
                    <a:pt x="44" y="330"/>
                    <a:pt x="44" y="307"/>
                    <a:pt x="44" y="307"/>
                  </a:cubicBezTo>
                  <a:cubicBezTo>
                    <a:pt x="42" y="307"/>
                    <a:pt x="39" y="307"/>
                    <a:pt x="37" y="306"/>
                  </a:cubicBezTo>
                  <a:cubicBezTo>
                    <a:pt x="32" y="305"/>
                    <a:pt x="30" y="306"/>
                    <a:pt x="26" y="307"/>
                  </a:cubicBezTo>
                  <a:cubicBezTo>
                    <a:pt x="22" y="308"/>
                    <a:pt x="19" y="309"/>
                    <a:pt x="15" y="307"/>
                  </a:cubicBezTo>
                  <a:cubicBezTo>
                    <a:pt x="12" y="305"/>
                    <a:pt x="13" y="303"/>
                    <a:pt x="11" y="301"/>
                  </a:cubicBezTo>
                  <a:lnTo>
                    <a:pt x="12" y="117"/>
                  </a:ln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4" name="Freeform 78"/>
            <p:cNvSpPr>
              <a:spLocks/>
            </p:cNvSpPr>
            <p:nvPr/>
          </p:nvSpPr>
          <p:spPr bwMode="auto">
            <a:xfrm>
              <a:off x="7788692" y="2629238"/>
              <a:ext cx="39442" cy="36061"/>
            </a:xfrm>
            <a:custGeom>
              <a:avLst/>
              <a:gdLst>
                <a:gd name="T0" fmla="*/ 377 w 430"/>
                <a:gd name="T1" fmla="*/ 248 h 393"/>
                <a:gd name="T2" fmla="*/ 366 w 430"/>
                <a:gd name="T3" fmla="*/ 205 h 393"/>
                <a:gd name="T4" fmla="*/ 202 w 430"/>
                <a:gd name="T5" fmla="*/ 186 h 393"/>
                <a:gd name="T6" fmla="*/ 214 w 430"/>
                <a:gd name="T7" fmla="*/ 162 h 393"/>
                <a:gd name="T8" fmla="*/ 217 w 430"/>
                <a:gd name="T9" fmla="*/ 139 h 393"/>
                <a:gd name="T10" fmla="*/ 227 w 430"/>
                <a:gd name="T11" fmla="*/ 122 h 393"/>
                <a:gd name="T12" fmla="*/ 236 w 430"/>
                <a:gd name="T13" fmla="*/ 106 h 393"/>
                <a:gd name="T14" fmla="*/ 250 w 430"/>
                <a:gd name="T15" fmla="*/ 87 h 393"/>
                <a:gd name="T16" fmla="*/ 262 w 430"/>
                <a:gd name="T17" fmla="*/ 70 h 393"/>
                <a:gd name="T18" fmla="*/ 245 w 430"/>
                <a:gd name="T19" fmla="*/ 52 h 393"/>
                <a:gd name="T20" fmla="*/ 240 w 430"/>
                <a:gd name="T21" fmla="*/ 33 h 393"/>
                <a:gd name="T22" fmla="*/ 241 w 430"/>
                <a:gd name="T23" fmla="*/ 21 h 393"/>
                <a:gd name="T24" fmla="*/ 241 w 430"/>
                <a:gd name="T25" fmla="*/ 0 h 393"/>
                <a:gd name="T26" fmla="*/ 0 w 430"/>
                <a:gd name="T27" fmla="*/ 99 h 393"/>
                <a:gd name="T28" fmla="*/ 10 w 430"/>
                <a:gd name="T29" fmla="*/ 115 h 393"/>
                <a:gd name="T30" fmla="*/ 20 w 430"/>
                <a:gd name="T31" fmla="*/ 139 h 393"/>
                <a:gd name="T32" fmla="*/ 34 w 430"/>
                <a:gd name="T33" fmla="*/ 159 h 393"/>
                <a:gd name="T34" fmla="*/ 41 w 430"/>
                <a:gd name="T35" fmla="*/ 185 h 393"/>
                <a:gd name="T36" fmla="*/ 48 w 430"/>
                <a:gd name="T37" fmla="*/ 216 h 393"/>
                <a:gd name="T38" fmla="*/ 32 w 430"/>
                <a:gd name="T39" fmla="*/ 240 h 393"/>
                <a:gd name="T40" fmla="*/ 25 w 430"/>
                <a:gd name="T41" fmla="*/ 260 h 393"/>
                <a:gd name="T42" fmla="*/ 32 w 430"/>
                <a:gd name="T43" fmla="*/ 282 h 393"/>
                <a:gd name="T44" fmla="*/ 26 w 430"/>
                <a:gd name="T45" fmla="*/ 303 h 393"/>
                <a:gd name="T46" fmla="*/ 15 w 430"/>
                <a:gd name="T47" fmla="*/ 323 h 393"/>
                <a:gd name="T48" fmla="*/ 37 w 430"/>
                <a:gd name="T49" fmla="*/ 332 h 393"/>
                <a:gd name="T50" fmla="*/ 70 w 430"/>
                <a:gd name="T51" fmla="*/ 327 h 393"/>
                <a:gd name="T52" fmla="*/ 85 w 430"/>
                <a:gd name="T53" fmla="*/ 330 h 393"/>
                <a:gd name="T54" fmla="*/ 106 w 430"/>
                <a:gd name="T55" fmla="*/ 336 h 393"/>
                <a:gd name="T56" fmla="*/ 130 w 430"/>
                <a:gd name="T57" fmla="*/ 339 h 393"/>
                <a:gd name="T58" fmla="*/ 153 w 430"/>
                <a:gd name="T59" fmla="*/ 345 h 393"/>
                <a:gd name="T60" fmla="*/ 164 w 430"/>
                <a:gd name="T61" fmla="*/ 336 h 393"/>
                <a:gd name="T62" fmla="*/ 173 w 430"/>
                <a:gd name="T63" fmla="*/ 321 h 393"/>
                <a:gd name="T64" fmla="*/ 197 w 430"/>
                <a:gd name="T65" fmla="*/ 324 h 393"/>
                <a:gd name="T66" fmla="*/ 211 w 430"/>
                <a:gd name="T67" fmla="*/ 334 h 393"/>
                <a:gd name="T68" fmla="*/ 227 w 430"/>
                <a:gd name="T69" fmla="*/ 347 h 393"/>
                <a:gd name="T70" fmla="*/ 245 w 430"/>
                <a:gd name="T71" fmla="*/ 360 h 393"/>
                <a:gd name="T72" fmla="*/ 253 w 430"/>
                <a:gd name="T73" fmla="*/ 374 h 393"/>
                <a:gd name="T74" fmla="*/ 276 w 430"/>
                <a:gd name="T75" fmla="*/ 377 h 393"/>
                <a:gd name="T76" fmla="*/ 296 w 430"/>
                <a:gd name="T77" fmla="*/ 376 h 393"/>
                <a:gd name="T78" fmla="*/ 315 w 430"/>
                <a:gd name="T79" fmla="*/ 377 h 393"/>
                <a:gd name="T80" fmla="*/ 334 w 430"/>
                <a:gd name="T81" fmla="*/ 376 h 393"/>
                <a:gd name="T82" fmla="*/ 346 w 430"/>
                <a:gd name="T83" fmla="*/ 362 h 393"/>
                <a:gd name="T84" fmla="*/ 366 w 430"/>
                <a:gd name="T85" fmla="*/ 351 h 393"/>
                <a:gd name="T86" fmla="*/ 389 w 430"/>
                <a:gd name="T87" fmla="*/ 369 h 393"/>
                <a:gd name="T88" fmla="*/ 405 w 430"/>
                <a:gd name="T89" fmla="*/ 390 h 393"/>
                <a:gd name="T90" fmla="*/ 428 w 430"/>
                <a:gd name="T91" fmla="*/ 377 h 393"/>
                <a:gd name="T92" fmla="*/ 403 w 430"/>
                <a:gd name="T93" fmla="*/ 352 h 393"/>
                <a:gd name="T94" fmla="*/ 383 w 430"/>
                <a:gd name="T95" fmla="*/ 339 h 393"/>
                <a:gd name="T96" fmla="*/ 392 w 430"/>
                <a:gd name="T97" fmla="*/ 314 h 393"/>
                <a:gd name="T98" fmla="*/ 407 w 430"/>
                <a:gd name="T99" fmla="*/ 292 h 393"/>
                <a:gd name="T100" fmla="*/ 385 w 430"/>
                <a:gd name="T101" fmla="*/ 284 h 393"/>
                <a:gd name="T102" fmla="*/ 363 w 430"/>
                <a:gd name="T103" fmla="*/ 280 h 393"/>
                <a:gd name="T104" fmla="*/ 325 w 430"/>
                <a:gd name="T105" fmla="*/ 285 h 393"/>
                <a:gd name="T106" fmla="*/ 310 w 430"/>
                <a:gd name="T107" fmla="*/ 260 h 393"/>
                <a:gd name="T108" fmla="*/ 353 w 430"/>
                <a:gd name="T109" fmla="*/ 258 h 393"/>
                <a:gd name="T110" fmla="*/ 381 w 430"/>
                <a:gd name="T111" fmla="*/ 26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0" h="393">
                  <a:moveTo>
                    <a:pt x="381" y="268"/>
                  </a:moveTo>
                  <a:cubicBezTo>
                    <a:pt x="382" y="265"/>
                    <a:pt x="382" y="265"/>
                    <a:pt x="382" y="265"/>
                  </a:cubicBezTo>
                  <a:cubicBezTo>
                    <a:pt x="382" y="265"/>
                    <a:pt x="378" y="250"/>
                    <a:pt x="377" y="248"/>
                  </a:cubicBezTo>
                  <a:cubicBezTo>
                    <a:pt x="375" y="245"/>
                    <a:pt x="371" y="242"/>
                    <a:pt x="365" y="236"/>
                  </a:cubicBezTo>
                  <a:cubicBezTo>
                    <a:pt x="359" y="230"/>
                    <a:pt x="360" y="226"/>
                    <a:pt x="361" y="219"/>
                  </a:cubicBezTo>
                  <a:cubicBezTo>
                    <a:pt x="362" y="211"/>
                    <a:pt x="365" y="209"/>
                    <a:pt x="366" y="205"/>
                  </a:cubicBezTo>
                  <a:cubicBezTo>
                    <a:pt x="367" y="201"/>
                    <a:pt x="366" y="188"/>
                    <a:pt x="366" y="188"/>
                  </a:cubicBezTo>
                  <a:cubicBezTo>
                    <a:pt x="292" y="192"/>
                    <a:pt x="231" y="194"/>
                    <a:pt x="202" y="196"/>
                  </a:cubicBezTo>
                  <a:cubicBezTo>
                    <a:pt x="202" y="195"/>
                    <a:pt x="202" y="186"/>
                    <a:pt x="202" y="186"/>
                  </a:cubicBezTo>
                  <a:cubicBezTo>
                    <a:pt x="201" y="185"/>
                    <a:pt x="205" y="178"/>
                    <a:pt x="205" y="176"/>
                  </a:cubicBezTo>
                  <a:cubicBezTo>
                    <a:pt x="206" y="174"/>
                    <a:pt x="211" y="172"/>
                    <a:pt x="213" y="171"/>
                  </a:cubicBezTo>
                  <a:cubicBezTo>
                    <a:pt x="216" y="168"/>
                    <a:pt x="216" y="164"/>
                    <a:pt x="214" y="162"/>
                  </a:cubicBezTo>
                  <a:cubicBezTo>
                    <a:pt x="212" y="157"/>
                    <a:pt x="211" y="154"/>
                    <a:pt x="214" y="151"/>
                  </a:cubicBezTo>
                  <a:cubicBezTo>
                    <a:pt x="216" y="149"/>
                    <a:pt x="216" y="146"/>
                    <a:pt x="217" y="144"/>
                  </a:cubicBezTo>
                  <a:cubicBezTo>
                    <a:pt x="219" y="142"/>
                    <a:pt x="214" y="140"/>
                    <a:pt x="217" y="139"/>
                  </a:cubicBezTo>
                  <a:cubicBezTo>
                    <a:pt x="220" y="139"/>
                    <a:pt x="222" y="138"/>
                    <a:pt x="223" y="136"/>
                  </a:cubicBezTo>
                  <a:cubicBezTo>
                    <a:pt x="224" y="135"/>
                    <a:pt x="224" y="131"/>
                    <a:pt x="225" y="130"/>
                  </a:cubicBezTo>
                  <a:cubicBezTo>
                    <a:pt x="225" y="127"/>
                    <a:pt x="227" y="125"/>
                    <a:pt x="227" y="122"/>
                  </a:cubicBezTo>
                  <a:cubicBezTo>
                    <a:pt x="227" y="120"/>
                    <a:pt x="227" y="117"/>
                    <a:pt x="228" y="115"/>
                  </a:cubicBezTo>
                  <a:cubicBezTo>
                    <a:pt x="228" y="112"/>
                    <a:pt x="229" y="111"/>
                    <a:pt x="232" y="111"/>
                  </a:cubicBezTo>
                  <a:cubicBezTo>
                    <a:pt x="234" y="110"/>
                    <a:pt x="234" y="108"/>
                    <a:pt x="236" y="106"/>
                  </a:cubicBezTo>
                  <a:cubicBezTo>
                    <a:pt x="238" y="104"/>
                    <a:pt x="239" y="99"/>
                    <a:pt x="241" y="96"/>
                  </a:cubicBezTo>
                  <a:cubicBezTo>
                    <a:pt x="242" y="94"/>
                    <a:pt x="244" y="94"/>
                    <a:pt x="246" y="92"/>
                  </a:cubicBezTo>
                  <a:cubicBezTo>
                    <a:pt x="247" y="91"/>
                    <a:pt x="249" y="89"/>
                    <a:pt x="250" y="87"/>
                  </a:cubicBezTo>
                  <a:cubicBezTo>
                    <a:pt x="251" y="86"/>
                    <a:pt x="252" y="83"/>
                    <a:pt x="253" y="81"/>
                  </a:cubicBezTo>
                  <a:cubicBezTo>
                    <a:pt x="254" y="78"/>
                    <a:pt x="257" y="77"/>
                    <a:pt x="259" y="75"/>
                  </a:cubicBezTo>
                  <a:cubicBezTo>
                    <a:pt x="261" y="73"/>
                    <a:pt x="262" y="73"/>
                    <a:pt x="262" y="70"/>
                  </a:cubicBezTo>
                  <a:cubicBezTo>
                    <a:pt x="262" y="68"/>
                    <a:pt x="260" y="66"/>
                    <a:pt x="260" y="64"/>
                  </a:cubicBezTo>
                  <a:cubicBezTo>
                    <a:pt x="258" y="61"/>
                    <a:pt x="256" y="60"/>
                    <a:pt x="254" y="58"/>
                  </a:cubicBezTo>
                  <a:cubicBezTo>
                    <a:pt x="252" y="56"/>
                    <a:pt x="248" y="54"/>
                    <a:pt x="245" y="52"/>
                  </a:cubicBezTo>
                  <a:cubicBezTo>
                    <a:pt x="242" y="51"/>
                    <a:pt x="239" y="48"/>
                    <a:pt x="239" y="46"/>
                  </a:cubicBezTo>
                  <a:cubicBezTo>
                    <a:pt x="238" y="45"/>
                    <a:pt x="240" y="40"/>
                    <a:pt x="241" y="39"/>
                  </a:cubicBezTo>
                  <a:cubicBezTo>
                    <a:pt x="241" y="37"/>
                    <a:pt x="240" y="35"/>
                    <a:pt x="240" y="33"/>
                  </a:cubicBezTo>
                  <a:cubicBezTo>
                    <a:pt x="240" y="32"/>
                    <a:pt x="244" y="31"/>
                    <a:pt x="244" y="29"/>
                  </a:cubicBezTo>
                  <a:cubicBezTo>
                    <a:pt x="245" y="28"/>
                    <a:pt x="243" y="24"/>
                    <a:pt x="242" y="23"/>
                  </a:cubicBezTo>
                  <a:cubicBezTo>
                    <a:pt x="242" y="22"/>
                    <a:pt x="241" y="22"/>
                    <a:pt x="241" y="21"/>
                  </a:cubicBezTo>
                  <a:cubicBezTo>
                    <a:pt x="240" y="15"/>
                    <a:pt x="238" y="13"/>
                    <a:pt x="245" y="12"/>
                  </a:cubicBezTo>
                  <a:cubicBezTo>
                    <a:pt x="248" y="11"/>
                    <a:pt x="242" y="3"/>
                    <a:pt x="242" y="3"/>
                  </a:cubicBezTo>
                  <a:cubicBezTo>
                    <a:pt x="242" y="2"/>
                    <a:pt x="241" y="1"/>
                    <a:pt x="241" y="0"/>
                  </a:cubicBezTo>
                  <a:cubicBezTo>
                    <a:pt x="162" y="3"/>
                    <a:pt x="82" y="4"/>
                    <a:pt x="0" y="2"/>
                  </a:cubicBezTo>
                  <a:cubicBezTo>
                    <a:pt x="0" y="2"/>
                    <a:pt x="82" y="4"/>
                    <a:pt x="0" y="2"/>
                  </a:cubicBezTo>
                  <a:cubicBezTo>
                    <a:pt x="0" y="31"/>
                    <a:pt x="0" y="67"/>
                    <a:pt x="0" y="99"/>
                  </a:cubicBezTo>
                  <a:cubicBezTo>
                    <a:pt x="0" y="99"/>
                    <a:pt x="0" y="100"/>
                    <a:pt x="0" y="101"/>
                  </a:cubicBezTo>
                  <a:cubicBezTo>
                    <a:pt x="1" y="103"/>
                    <a:pt x="2" y="106"/>
                    <a:pt x="5" y="108"/>
                  </a:cubicBezTo>
                  <a:cubicBezTo>
                    <a:pt x="6" y="110"/>
                    <a:pt x="8" y="113"/>
                    <a:pt x="10" y="115"/>
                  </a:cubicBezTo>
                  <a:cubicBezTo>
                    <a:pt x="13" y="117"/>
                    <a:pt x="14" y="119"/>
                    <a:pt x="16" y="121"/>
                  </a:cubicBezTo>
                  <a:cubicBezTo>
                    <a:pt x="18" y="124"/>
                    <a:pt x="19" y="128"/>
                    <a:pt x="19" y="131"/>
                  </a:cubicBezTo>
                  <a:cubicBezTo>
                    <a:pt x="18" y="134"/>
                    <a:pt x="19" y="136"/>
                    <a:pt x="20" y="139"/>
                  </a:cubicBezTo>
                  <a:cubicBezTo>
                    <a:pt x="20" y="143"/>
                    <a:pt x="23" y="146"/>
                    <a:pt x="24" y="149"/>
                  </a:cubicBezTo>
                  <a:cubicBezTo>
                    <a:pt x="25" y="151"/>
                    <a:pt x="27" y="153"/>
                    <a:pt x="29" y="154"/>
                  </a:cubicBezTo>
                  <a:cubicBezTo>
                    <a:pt x="31" y="156"/>
                    <a:pt x="34" y="157"/>
                    <a:pt x="34" y="159"/>
                  </a:cubicBezTo>
                  <a:cubicBezTo>
                    <a:pt x="34" y="162"/>
                    <a:pt x="34" y="165"/>
                    <a:pt x="34" y="168"/>
                  </a:cubicBezTo>
                  <a:cubicBezTo>
                    <a:pt x="34" y="172"/>
                    <a:pt x="35" y="175"/>
                    <a:pt x="36" y="178"/>
                  </a:cubicBezTo>
                  <a:cubicBezTo>
                    <a:pt x="36" y="181"/>
                    <a:pt x="38" y="183"/>
                    <a:pt x="41" y="185"/>
                  </a:cubicBezTo>
                  <a:cubicBezTo>
                    <a:pt x="44" y="189"/>
                    <a:pt x="47" y="189"/>
                    <a:pt x="46" y="194"/>
                  </a:cubicBezTo>
                  <a:cubicBezTo>
                    <a:pt x="45" y="197"/>
                    <a:pt x="44" y="206"/>
                    <a:pt x="46" y="208"/>
                  </a:cubicBezTo>
                  <a:cubicBezTo>
                    <a:pt x="48" y="211"/>
                    <a:pt x="49" y="213"/>
                    <a:pt x="48" y="216"/>
                  </a:cubicBezTo>
                  <a:cubicBezTo>
                    <a:pt x="47" y="219"/>
                    <a:pt x="46" y="224"/>
                    <a:pt x="44" y="225"/>
                  </a:cubicBezTo>
                  <a:cubicBezTo>
                    <a:pt x="42" y="226"/>
                    <a:pt x="40" y="228"/>
                    <a:pt x="39" y="230"/>
                  </a:cubicBezTo>
                  <a:cubicBezTo>
                    <a:pt x="37" y="234"/>
                    <a:pt x="32" y="235"/>
                    <a:pt x="32" y="240"/>
                  </a:cubicBezTo>
                  <a:cubicBezTo>
                    <a:pt x="32" y="242"/>
                    <a:pt x="31" y="246"/>
                    <a:pt x="30" y="247"/>
                  </a:cubicBezTo>
                  <a:cubicBezTo>
                    <a:pt x="27" y="248"/>
                    <a:pt x="25" y="250"/>
                    <a:pt x="25" y="253"/>
                  </a:cubicBezTo>
                  <a:cubicBezTo>
                    <a:pt x="24" y="256"/>
                    <a:pt x="24" y="258"/>
                    <a:pt x="25" y="260"/>
                  </a:cubicBezTo>
                  <a:cubicBezTo>
                    <a:pt x="26" y="262"/>
                    <a:pt x="27" y="267"/>
                    <a:pt x="27" y="268"/>
                  </a:cubicBezTo>
                  <a:cubicBezTo>
                    <a:pt x="27" y="272"/>
                    <a:pt x="29" y="277"/>
                    <a:pt x="31" y="280"/>
                  </a:cubicBezTo>
                  <a:cubicBezTo>
                    <a:pt x="31" y="281"/>
                    <a:pt x="31" y="282"/>
                    <a:pt x="32" y="282"/>
                  </a:cubicBezTo>
                  <a:cubicBezTo>
                    <a:pt x="33" y="285"/>
                    <a:pt x="34" y="289"/>
                    <a:pt x="33" y="291"/>
                  </a:cubicBezTo>
                  <a:cubicBezTo>
                    <a:pt x="32" y="292"/>
                    <a:pt x="28" y="295"/>
                    <a:pt x="28" y="295"/>
                  </a:cubicBezTo>
                  <a:cubicBezTo>
                    <a:pt x="28" y="298"/>
                    <a:pt x="27" y="301"/>
                    <a:pt x="26" y="303"/>
                  </a:cubicBezTo>
                  <a:cubicBezTo>
                    <a:pt x="24" y="305"/>
                    <a:pt x="23" y="308"/>
                    <a:pt x="22" y="310"/>
                  </a:cubicBezTo>
                  <a:cubicBezTo>
                    <a:pt x="20" y="312"/>
                    <a:pt x="19" y="315"/>
                    <a:pt x="19" y="318"/>
                  </a:cubicBezTo>
                  <a:cubicBezTo>
                    <a:pt x="18" y="321"/>
                    <a:pt x="16" y="320"/>
                    <a:pt x="15" y="323"/>
                  </a:cubicBezTo>
                  <a:cubicBezTo>
                    <a:pt x="13" y="325"/>
                    <a:pt x="13" y="329"/>
                    <a:pt x="15" y="331"/>
                  </a:cubicBezTo>
                  <a:cubicBezTo>
                    <a:pt x="17" y="331"/>
                    <a:pt x="23" y="333"/>
                    <a:pt x="25" y="333"/>
                  </a:cubicBezTo>
                  <a:cubicBezTo>
                    <a:pt x="29" y="333"/>
                    <a:pt x="34" y="333"/>
                    <a:pt x="37" y="332"/>
                  </a:cubicBezTo>
                  <a:cubicBezTo>
                    <a:pt x="40" y="331"/>
                    <a:pt x="45" y="331"/>
                    <a:pt x="47" y="329"/>
                  </a:cubicBezTo>
                  <a:cubicBezTo>
                    <a:pt x="49" y="327"/>
                    <a:pt x="52" y="325"/>
                    <a:pt x="55" y="325"/>
                  </a:cubicBezTo>
                  <a:cubicBezTo>
                    <a:pt x="61" y="325"/>
                    <a:pt x="69" y="326"/>
                    <a:pt x="70" y="327"/>
                  </a:cubicBezTo>
                  <a:cubicBezTo>
                    <a:pt x="71" y="327"/>
                    <a:pt x="71" y="327"/>
                    <a:pt x="72" y="327"/>
                  </a:cubicBezTo>
                  <a:cubicBezTo>
                    <a:pt x="74" y="327"/>
                    <a:pt x="76" y="328"/>
                    <a:pt x="78" y="328"/>
                  </a:cubicBezTo>
                  <a:cubicBezTo>
                    <a:pt x="80" y="328"/>
                    <a:pt x="83" y="329"/>
                    <a:pt x="85" y="330"/>
                  </a:cubicBezTo>
                  <a:cubicBezTo>
                    <a:pt x="86" y="330"/>
                    <a:pt x="88" y="331"/>
                    <a:pt x="89" y="332"/>
                  </a:cubicBezTo>
                  <a:cubicBezTo>
                    <a:pt x="92" y="333"/>
                    <a:pt x="96" y="333"/>
                    <a:pt x="98" y="333"/>
                  </a:cubicBezTo>
                  <a:cubicBezTo>
                    <a:pt x="101" y="334"/>
                    <a:pt x="104" y="335"/>
                    <a:pt x="106" y="336"/>
                  </a:cubicBezTo>
                  <a:cubicBezTo>
                    <a:pt x="109" y="336"/>
                    <a:pt x="112" y="336"/>
                    <a:pt x="115" y="337"/>
                  </a:cubicBezTo>
                  <a:cubicBezTo>
                    <a:pt x="117" y="337"/>
                    <a:pt x="120" y="337"/>
                    <a:pt x="122" y="337"/>
                  </a:cubicBezTo>
                  <a:cubicBezTo>
                    <a:pt x="124" y="337"/>
                    <a:pt x="128" y="338"/>
                    <a:pt x="130" y="339"/>
                  </a:cubicBezTo>
                  <a:cubicBezTo>
                    <a:pt x="132" y="340"/>
                    <a:pt x="136" y="341"/>
                    <a:pt x="138" y="341"/>
                  </a:cubicBezTo>
                  <a:cubicBezTo>
                    <a:pt x="141" y="342"/>
                    <a:pt x="145" y="342"/>
                    <a:pt x="147" y="343"/>
                  </a:cubicBezTo>
                  <a:cubicBezTo>
                    <a:pt x="150" y="344"/>
                    <a:pt x="151" y="344"/>
                    <a:pt x="153" y="345"/>
                  </a:cubicBezTo>
                  <a:cubicBezTo>
                    <a:pt x="154" y="346"/>
                    <a:pt x="157" y="345"/>
                    <a:pt x="158" y="344"/>
                  </a:cubicBezTo>
                  <a:cubicBezTo>
                    <a:pt x="161" y="343"/>
                    <a:pt x="161" y="344"/>
                    <a:pt x="163" y="342"/>
                  </a:cubicBezTo>
                  <a:cubicBezTo>
                    <a:pt x="164" y="340"/>
                    <a:pt x="164" y="338"/>
                    <a:pt x="164" y="336"/>
                  </a:cubicBezTo>
                  <a:cubicBezTo>
                    <a:pt x="164" y="333"/>
                    <a:pt x="164" y="331"/>
                    <a:pt x="165" y="329"/>
                  </a:cubicBezTo>
                  <a:cubicBezTo>
                    <a:pt x="166" y="326"/>
                    <a:pt x="166" y="326"/>
                    <a:pt x="168" y="324"/>
                  </a:cubicBezTo>
                  <a:cubicBezTo>
                    <a:pt x="170" y="323"/>
                    <a:pt x="171" y="322"/>
                    <a:pt x="173" y="321"/>
                  </a:cubicBezTo>
                  <a:cubicBezTo>
                    <a:pt x="174" y="320"/>
                    <a:pt x="178" y="320"/>
                    <a:pt x="180" y="320"/>
                  </a:cubicBezTo>
                  <a:cubicBezTo>
                    <a:pt x="184" y="320"/>
                    <a:pt x="187" y="321"/>
                    <a:pt x="191" y="322"/>
                  </a:cubicBezTo>
                  <a:cubicBezTo>
                    <a:pt x="193" y="323"/>
                    <a:pt x="195" y="324"/>
                    <a:pt x="197" y="324"/>
                  </a:cubicBezTo>
                  <a:cubicBezTo>
                    <a:pt x="199" y="325"/>
                    <a:pt x="200" y="326"/>
                    <a:pt x="202" y="327"/>
                  </a:cubicBezTo>
                  <a:cubicBezTo>
                    <a:pt x="204" y="328"/>
                    <a:pt x="206" y="331"/>
                    <a:pt x="208" y="332"/>
                  </a:cubicBezTo>
                  <a:cubicBezTo>
                    <a:pt x="209" y="333"/>
                    <a:pt x="210" y="333"/>
                    <a:pt x="211" y="334"/>
                  </a:cubicBezTo>
                  <a:cubicBezTo>
                    <a:pt x="214" y="335"/>
                    <a:pt x="217" y="337"/>
                    <a:pt x="220" y="339"/>
                  </a:cubicBezTo>
                  <a:cubicBezTo>
                    <a:pt x="221" y="340"/>
                    <a:pt x="222" y="342"/>
                    <a:pt x="223" y="343"/>
                  </a:cubicBezTo>
                  <a:cubicBezTo>
                    <a:pt x="223" y="345"/>
                    <a:pt x="226" y="346"/>
                    <a:pt x="227" y="347"/>
                  </a:cubicBezTo>
                  <a:cubicBezTo>
                    <a:pt x="229" y="348"/>
                    <a:pt x="230" y="348"/>
                    <a:pt x="233" y="349"/>
                  </a:cubicBezTo>
                  <a:cubicBezTo>
                    <a:pt x="235" y="350"/>
                    <a:pt x="237" y="353"/>
                    <a:pt x="239" y="354"/>
                  </a:cubicBezTo>
                  <a:cubicBezTo>
                    <a:pt x="241" y="355"/>
                    <a:pt x="243" y="358"/>
                    <a:pt x="245" y="360"/>
                  </a:cubicBezTo>
                  <a:cubicBezTo>
                    <a:pt x="246" y="361"/>
                    <a:pt x="247" y="363"/>
                    <a:pt x="249" y="365"/>
                  </a:cubicBezTo>
                  <a:cubicBezTo>
                    <a:pt x="250" y="366"/>
                    <a:pt x="250" y="368"/>
                    <a:pt x="251" y="370"/>
                  </a:cubicBezTo>
                  <a:cubicBezTo>
                    <a:pt x="252" y="371"/>
                    <a:pt x="252" y="372"/>
                    <a:pt x="253" y="374"/>
                  </a:cubicBezTo>
                  <a:cubicBezTo>
                    <a:pt x="255" y="376"/>
                    <a:pt x="262" y="374"/>
                    <a:pt x="264" y="374"/>
                  </a:cubicBezTo>
                  <a:cubicBezTo>
                    <a:pt x="266" y="374"/>
                    <a:pt x="269" y="374"/>
                    <a:pt x="271" y="374"/>
                  </a:cubicBezTo>
                  <a:cubicBezTo>
                    <a:pt x="273" y="374"/>
                    <a:pt x="275" y="376"/>
                    <a:pt x="276" y="377"/>
                  </a:cubicBezTo>
                  <a:cubicBezTo>
                    <a:pt x="277" y="378"/>
                    <a:pt x="280" y="379"/>
                    <a:pt x="282" y="379"/>
                  </a:cubicBezTo>
                  <a:cubicBezTo>
                    <a:pt x="284" y="380"/>
                    <a:pt x="287" y="380"/>
                    <a:pt x="289" y="380"/>
                  </a:cubicBezTo>
                  <a:cubicBezTo>
                    <a:pt x="292" y="380"/>
                    <a:pt x="295" y="378"/>
                    <a:pt x="296" y="376"/>
                  </a:cubicBezTo>
                  <a:cubicBezTo>
                    <a:pt x="297" y="374"/>
                    <a:pt x="298" y="374"/>
                    <a:pt x="300" y="374"/>
                  </a:cubicBezTo>
                  <a:cubicBezTo>
                    <a:pt x="301" y="374"/>
                    <a:pt x="304" y="376"/>
                    <a:pt x="305" y="377"/>
                  </a:cubicBezTo>
                  <a:cubicBezTo>
                    <a:pt x="308" y="379"/>
                    <a:pt x="311" y="377"/>
                    <a:pt x="315" y="377"/>
                  </a:cubicBezTo>
                  <a:cubicBezTo>
                    <a:pt x="317" y="377"/>
                    <a:pt x="319" y="376"/>
                    <a:pt x="320" y="377"/>
                  </a:cubicBezTo>
                  <a:cubicBezTo>
                    <a:pt x="323" y="378"/>
                    <a:pt x="325" y="380"/>
                    <a:pt x="327" y="379"/>
                  </a:cubicBezTo>
                  <a:cubicBezTo>
                    <a:pt x="330" y="377"/>
                    <a:pt x="332" y="377"/>
                    <a:pt x="334" y="376"/>
                  </a:cubicBezTo>
                  <a:cubicBezTo>
                    <a:pt x="337" y="375"/>
                    <a:pt x="338" y="375"/>
                    <a:pt x="340" y="374"/>
                  </a:cubicBezTo>
                  <a:cubicBezTo>
                    <a:pt x="342" y="373"/>
                    <a:pt x="343" y="370"/>
                    <a:pt x="344" y="368"/>
                  </a:cubicBezTo>
                  <a:cubicBezTo>
                    <a:pt x="345" y="366"/>
                    <a:pt x="345" y="364"/>
                    <a:pt x="346" y="362"/>
                  </a:cubicBezTo>
                  <a:cubicBezTo>
                    <a:pt x="348" y="358"/>
                    <a:pt x="349" y="356"/>
                    <a:pt x="351" y="353"/>
                  </a:cubicBezTo>
                  <a:cubicBezTo>
                    <a:pt x="352" y="350"/>
                    <a:pt x="356" y="350"/>
                    <a:pt x="359" y="348"/>
                  </a:cubicBezTo>
                  <a:cubicBezTo>
                    <a:pt x="362" y="346"/>
                    <a:pt x="364" y="348"/>
                    <a:pt x="366" y="351"/>
                  </a:cubicBezTo>
                  <a:cubicBezTo>
                    <a:pt x="367" y="353"/>
                    <a:pt x="370" y="356"/>
                    <a:pt x="373" y="357"/>
                  </a:cubicBezTo>
                  <a:cubicBezTo>
                    <a:pt x="376" y="359"/>
                    <a:pt x="378" y="362"/>
                    <a:pt x="380" y="364"/>
                  </a:cubicBezTo>
                  <a:cubicBezTo>
                    <a:pt x="383" y="366"/>
                    <a:pt x="386" y="368"/>
                    <a:pt x="389" y="369"/>
                  </a:cubicBezTo>
                  <a:cubicBezTo>
                    <a:pt x="392" y="369"/>
                    <a:pt x="396" y="372"/>
                    <a:pt x="398" y="374"/>
                  </a:cubicBezTo>
                  <a:cubicBezTo>
                    <a:pt x="400" y="376"/>
                    <a:pt x="401" y="378"/>
                    <a:pt x="403" y="382"/>
                  </a:cubicBezTo>
                  <a:cubicBezTo>
                    <a:pt x="404" y="384"/>
                    <a:pt x="405" y="388"/>
                    <a:pt x="405" y="390"/>
                  </a:cubicBezTo>
                  <a:cubicBezTo>
                    <a:pt x="406" y="393"/>
                    <a:pt x="414" y="392"/>
                    <a:pt x="416" y="391"/>
                  </a:cubicBezTo>
                  <a:cubicBezTo>
                    <a:pt x="419" y="391"/>
                    <a:pt x="421" y="389"/>
                    <a:pt x="424" y="386"/>
                  </a:cubicBezTo>
                  <a:cubicBezTo>
                    <a:pt x="425" y="385"/>
                    <a:pt x="427" y="380"/>
                    <a:pt x="428" y="377"/>
                  </a:cubicBezTo>
                  <a:cubicBezTo>
                    <a:pt x="430" y="374"/>
                    <a:pt x="430" y="371"/>
                    <a:pt x="427" y="368"/>
                  </a:cubicBezTo>
                  <a:cubicBezTo>
                    <a:pt x="424" y="365"/>
                    <a:pt x="421" y="363"/>
                    <a:pt x="416" y="361"/>
                  </a:cubicBezTo>
                  <a:cubicBezTo>
                    <a:pt x="413" y="359"/>
                    <a:pt x="408" y="354"/>
                    <a:pt x="403" y="352"/>
                  </a:cubicBezTo>
                  <a:cubicBezTo>
                    <a:pt x="400" y="350"/>
                    <a:pt x="399" y="349"/>
                    <a:pt x="397" y="348"/>
                  </a:cubicBezTo>
                  <a:cubicBezTo>
                    <a:pt x="394" y="346"/>
                    <a:pt x="391" y="346"/>
                    <a:pt x="389" y="345"/>
                  </a:cubicBezTo>
                  <a:cubicBezTo>
                    <a:pt x="386" y="343"/>
                    <a:pt x="384" y="341"/>
                    <a:pt x="383" y="339"/>
                  </a:cubicBezTo>
                  <a:cubicBezTo>
                    <a:pt x="382" y="337"/>
                    <a:pt x="384" y="331"/>
                    <a:pt x="384" y="329"/>
                  </a:cubicBezTo>
                  <a:cubicBezTo>
                    <a:pt x="385" y="326"/>
                    <a:pt x="387" y="325"/>
                    <a:pt x="388" y="322"/>
                  </a:cubicBezTo>
                  <a:cubicBezTo>
                    <a:pt x="390" y="319"/>
                    <a:pt x="390" y="316"/>
                    <a:pt x="392" y="314"/>
                  </a:cubicBezTo>
                  <a:cubicBezTo>
                    <a:pt x="394" y="311"/>
                    <a:pt x="397" y="311"/>
                    <a:pt x="399" y="308"/>
                  </a:cubicBezTo>
                  <a:cubicBezTo>
                    <a:pt x="400" y="305"/>
                    <a:pt x="404" y="302"/>
                    <a:pt x="405" y="300"/>
                  </a:cubicBezTo>
                  <a:cubicBezTo>
                    <a:pt x="408" y="297"/>
                    <a:pt x="408" y="297"/>
                    <a:pt x="407" y="292"/>
                  </a:cubicBezTo>
                  <a:cubicBezTo>
                    <a:pt x="407" y="288"/>
                    <a:pt x="404" y="285"/>
                    <a:pt x="403" y="283"/>
                  </a:cubicBezTo>
                  <a:cubicBezTo>
                    <a:pt x="402" y="280"/>
                    <a:pt x="396" y="280"/>
                    <a:pt x="393" y="280"/>
                  </a:cubicBezTo>
                  <a:cubicBezTo>
                    <a:pt x="390" y="279"/>
                    <a:pt x="388" y="283"/>
                    <a:pt x="385" y="284"/>
                  </a:cubicBezTo>
                  <a:cubicBezTo>
                    <a:pt x="381" y="285"/>
                    <a:pt x="379" y="288"/>
                    <a:pt x="377" y="291"/>
                  </a:cubicBezTo>
                  <a:cubicBezTo>
                    <a:pt x="374" y="295"/>
                    <a:pt x="372" y="292"/>
                    <a:pt x="370" y="290"/>
                  </a:cubicBezTo>
                  <a:cubicBezTo>
                    <a:pt x="367" y="287"/>
                    <a:pt x="365" y="283"/>
                    <a:pt x="363" y="280"/>
                  </a:cubicBezTo>
                  <a:cubicBezTo>
                    <a:pt x="362" y="277"/>
                    <a:pt x="356" y="278"/>
                    <a:pt x="354" y="279"/>
                  </a:cubicBezTo>
                  <a:cubicBezTo>
                    <a:pt x="348" y="280"/>
                    <a:pt x="339" y="282"/>
                    <a:pt x="335" y="284"/>
                  </a:cubicBezTo>
                  <a:cubicBezTo>
                    <a:pt x="332" y="286"/>
                    <a:pt x="328" y="286"/>
                    <a:pt x="325" y="285"/>
                  </a:cubicBezTo>
                  <a:cubicBezTo>
                    <a:pt x="321" y="284"/>
                    <a:pt x="316" y="281"/>
                    <a:pt x="313" y="280"/>
                  </a:cubicBezTo>
                  <a:cubicBezTo>
                    <a:pt x="311" y="279"/>
                    <a:pt x="310" y="273"/>
                    <a:pt x="309" y="271"/>
                  </a:cubicBezTo>
                  <a:cubicBezTo>
                    <a:pt x="308" y="266"/>
                    <a:pt x="308" y="263"/>
                    <a:pt x="310" y="260"/>
                  </a:cubicBezTo>
                  <a:cubicBezTo>
                    <a:pt x="312" y="258"/>
                    <a:pt x="315" y="257"/>
                    <a:pt x="317" y="256"/>
                  </a:cubicBezTo>
                  <a:cubicBezTo>
                    <a:pt x="320" y="254"/>
                    <a:pt x="327" y="255"/>
                    <a:pt x="331" y="255"/>
                  </a:cubicBezTo>
                  <a:cubicBezTo>
                    <a:pt x="339" y="255"/>
                    <a:pt x="344" y="256"/>
                    <a:pt x="353" y="258"/>
                  </a:cubicBezTo>
                  <a:cubicBezTo>
                    <a:pt x="356" y="259"/>
                    <a:pt x="358" y="261"/>
                    <a:pt x="361" y="263"/>
                  </a:cubicBezTo>
                  <a:cubicBezTo>
                    <a:pt x="363" y="264"/>
                    <a:pt x="367" y="265"/>
                    <a:pt x="371" y="265"/>
                  </a:cubicBezTo>
                  <a:cubicBezTo>
                    <a:pt x="373" y="265"/>
                    <a:pt x="378" y="267"/>
                    <a:pt x="381" y="268"/>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5" name="Freeform 79"/>
            <p:cNvSpPr>
              <a:spLocks/>
            </p:cNvSpPr>
            <p:nvPr/>
          </p:nvSpPr>
          <p:spPr bwMode="auto">
            <a:xfrm>
              <a:off x="7807111" y="2609109"/>
              <a:ext cx="26269" cy="44727"/>
            </a:xfrm>
            <a:custGeom>
              <a:avLst/>
              <a:gdLst>
                <a:gd name="T0" fmla="*/ 257 w 286"/>
                <a:gd name="T1" fmla="*/ 468 h 487"/>
                <a:gd name="T2" fmla="*/ 229 w 286"/>
                <a:gd name="T3" fmla="*/ 470 h 487"/>
                <a:gd name="T4" fmla="*/ 209 w 286"/>
                <a:gd name="T5" fmla="*/ 478 h 487"/>
                <a:gd name="T6" fmla="*/ 191 w 286"/>
                <a:gd name="T7" fmla="*/ 483 h 487"/>
                <a:gd name="T8" fmla="*/ 181 w 286"/>
                <a:gd name="T9" fmla="*/ 484 h 487"/>
                <a:gd name="T10" fmla="*/ 164 w 286"/>
                <a:gd name="T11" fmla="*/ 455 h 487"/>
                <a:gd name="T12" fmla="*/ 165 w 286"/>
                <a:gd name="T13" fmla="*/ 424 h 487"/>
                <a:gd name="T14" fmla="*/ 1 w 286"/>
                <a:gd name="T15" fmla="*/ 415 h 487"/>
                <a:gd name="T16" fmla="*/ 4 w 286"/>
                <a:gd name="T17" fmla="*/ 395 h 487"/>
                <a:gd name="T18" fmla="*/ 13 w 286"/>
                <a:gd name="T19" fmla="*/ 381 h 487"/>
                <a:gd name="T20" fmla="*/ 16 w 286"/>
                <a:gd name="T21" fmla="*/ 363 h 487"/>
                <a:gd name="T22" fmla="*/ 22 w 286"/>
                <a:gd name="T23" fmla="*/ 355 h 487"/>
                <a:gd name="T24" fmla="*/ 26 w 286"/>
                <a:gd name="T25" fmla="*/ 341 h 487"/>
                <a:gd name="T26" fmla="*/ 31 w 286"/>
                <a:gd name="T27" fmla="*/ 330 h 487"/>
                <a:gd name="T28" fmla="*/ 40 w 286"/>
                <a:gd name="T29" fmla="*/ 315 h 487"/>
                <a:gd name="T30" fmla="*/ 49 w 286"/>
                <a:gd name="T31" fmla="*/ 306 h 487"/>
                <a:gd name="T32" fmla="*/ 58 w 286"/>
                <a:gd name="T33" fmla="*/ 294 h 487"/>
                <a:gd name="T34" fmla="*/ 59 w 286"/>
                <a:gd name="T35" fmla="*/ 283 h 487"/>
                <a:gd name="T36" fmla="*/ 44 w 286"/>
                <a:gd name="T37" fmla="*/ 271 h 487"/>
                <a:gd name="T38" fmla="*/ 40 w 286"/>
                <a:gd name="T39" fmla="*/ 258 h 487"/>
                <a:gd name="T40" fmla="*/ 43 w 286"/>
                <a:gd name="T41" fmla="*/ 248 h 487"/>
                <a:gd name="T42" fmla="*/ 40 w 286"/>
                <a:gd name="T43" fmla="*/ 240 h 487"/>
                <a:gd name="T44" fmla="*/ 41 w 286"/>
                <a:gd name="T45" fmla="*/ 222 h 487"/>
                <a:gd name="T46" fmla="*/ 39 w 286"/>
                <a:gd name="T47" fmla="*/ 202 h 487"/>
                <a:gd name="T48" fmla="*/ 39 w 286"/>
                <a:gd name="T49" fmla="*/ 189 h 487"/>
                <a:gd name="T50" fmla="*/ 38 w 286"/>
                <a:gd name="T51" fmla="*/ 171 h 487"/>
                <a:gd name="T52" fmla="*/ 39 w 286"/>
                <a:gd name="T53" fmla="*/ 155 h 487"/>
                <a:gd name="T54" fmla="*/ 37 w 286"/>
                <a:gd name="T55" fmla="*/ 141 h 487"/>
                <a:gd name="T56" fmla="*/ 38 w 286"/>
                <a:gd name="T57" fmla="*/ 129 h 487"/>
                <a:gd name="T58" fmla="*/ 42 w 286"/>
                <a:gd name="T59" fmla="*/ 111 h 487"/>
                <a:gd name="T60" fmla="*/ 54 w 286"/>
                <a:gd name="T61" fmla="*/ 95 h 487"/>
                <a:gd name="T62" fmla="*/ 67 w 286"/>
                <a:gd name="T63" fmla="*/ 81 h 487"/>
                <a:gd name="T64" fmla="*/ 79 w 286"/>
                <a:gd name="T65" fmla="*/ 68 h 487"/>
                <a:gd name="T66" fmla="*/ 82 w 286"/>
                <a:gd name="T67" fmla="*/ 47 h 487"/>
                <a:gd name="T68" fmla="*/ 92 w 286"/>
                <a:gd name="T69" fmla="*/ 29 h 487"/>
                <a:gd name="T70" fmla="*/ 100 w 286"/>
                <a:gd name="T71" fmla="*/ 12 h 487"/>
                <a:gd name="T72" fmla="*/ 102 w 286"/>
                <a:gd name="T73" fmla="*/ 8 h 487"/>
                <a:gd name="T74" fmla="*/ 268 w 286"/>
                <a:gd name="T75" fmla="*/ 0 h 487"/>
                <a:gd name="T76" fmla="*/ 273 w 286"/>
                <a:gd name="T77" fmla="*/ 7 h 487"/>
                <a:gd name="T78" fmla="*/ 283 w 286"/>
                <a:gd name="T79" fmla="*/ 11 h 487"/>
                <a:gd name="T80" fmla="*/ 286 w 286"/>
                <a:gd name="T81" fmla="*/ 46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487">
                  <a:moveTo>
                    <a:pt x="274" y="467"/>
                  </a:moveTo>
                  <a:cubicBezTo>
                    <a:pt x="269" y="467"/>
                    <a:pt x="262" y="467"/>
                    <a:pt x="257" y="468"/>
                  </a:cubicBezTo>
                  <a:cubicBezTo>
                    <a:pt x="252" y="470"/>
                    <a:pt x="246" y="469"/>
                    <a:pt x="240" y="469"/>
                  </a:cubicBezTo>
                  <a:cubicBezTo>
                    <a:pt x="235" y="469"/>
                    <a:pt x="233" y="468"/>
                    <a:pt x="229" y="470"/>
                  </a:cubicBezTo>
                  <a:cubicBezTo>
                    <a:pt x="226" y="473"/>
                    <a:pt x="223" y="474"/>
                    <a:pt x="219" y="475"/>
                  </a:cubicBezTo>
                  <a:cubicBezTo>
                    <a:pt x="215" y="476"/>
                    <a:pt x="212" y="477"/>
                    <a:pt x="209" y="478"/>
                  </a:cubicBezTo>
                  <a:cubicBezTo>
                    <a:pt x="207" y="479"/>
                    <a:pt x="201" y="476"/>
                    <a:pt x="199" y="477"/>
                  </a:cubicBezTo>
                  <a:cubicBezTo>
                    <a:pt x="195" y="479"/>
                    <a:pt x="194" y="481"/>
                    <a:pt x="191" y="483"/>
                  </a:cubicBezTo>
                  <a:cubicBezTo>
                    <a:pt x="189" y="484"/>
                    <a:pt x="183" y="487"/>
                    <a:pt x="180" y="487"/>
                  </a:cubicBezTo>
                  <a:cubicBezTo>
                    <a:pt x="181" y="484"/>
                    <a:pt x="181" y="484"/>
                    <a:pt x="181" y="484"/>
                  </a:cubicBezTo>
                  <a:cubicBezTo>
                    <a:pt x="181" y="484"/>
                    <a:pt x="177" y="469"/>
                    <a:pt x="176" y="467"/>
                  </a:cubicBezTo>
                  <a:cubicBezTo>
                    <a:pt x="174" y="464"/>
                    <a:pt x="170" y="461"/>
                    <a:pt x="164" y="455"/>
                  </a:cubicBezTo>
                  <a:cubicBezTo>
                    <a:pt x="158" y="449"/>
                    <a:pt x="159" y="445"/>
                    <a:pt x="160" y="438"/>
                  </a:cubicBezTo>
                  <a:cubicBezTo>
                    <a:pt x="161" y="430"/>
                    <a:pt x="164" y="428"/>
                    <a:pt x="165" y="424"/>
                  </a:cubicBezTo>
                  <a:cubicBezTo>
                    <a:pt x="166" y="420"/>
                    <a:pt x="165" y="407"/>
                    <a:pt x="165" y="407"/>
                  </a:cubicBezTo>
                  <a:cubicBezTo>
                    <a:pt x="91" y="411"/>
                    <a:pt x="30" y="413"/>
                    <a:pt x="1" y="415"/>
                  </a:cubicBezTo>
                  <a:cubicBezTo>
                    <a:pt x="1" y="414"/>
                    <a:pt x="1" y="405"/>
                    <a:pt x="1" y="405"/>
                  </a:cubicBezTo>
                  <a:cubicBezTo>
                    <a:pt x="0" y="404"/>
                    <a:pt x="4" y="397"/>
                    <a:pt x="4" y="395"/>
                  </a:cubicBezTo>
                  <a:cubicBezTo>
                    <a:pt x="5" y="393"/>
                    <a:pt x="10" y="391"/>
                    <a:pt x="12" y="390"/>
                  </a:cubicBezTo>
                  <a:cubicBezTo>
                    <a:pt x="15" y="387"/>
                    <a:pt x="15" y="383"/>
                    <a:pt x="13" y="381"/>
                  </a:cubicBezTo>
                  <a:cubicBezTo>
                    <a:pt x="11" y="376"/>
                    <a:pt x="10" y="373"/>
                    <a:pt x="13" y="370"/>
                  </a:cubicBezTo>
                  <a:cubicBezTo>
                    <a:pt x="15" y="368"/>
                    <a:pt x="15" y="365"/>
                    <a:pt x="16" y="363"/>
                  </a:cubicBezTo>
                  <a:cubicBezTo>
                    <a:pt x="18" y="361"/>
                    <a:pt x="13" y="359"/>
                    <a:pt x="16" y="358"/>
                  </a:cubicBezTo>
                  <a:cubicBezTo>
                    <a:pt x="19" y="358"/>
                    <a:pt x="21" y="357"/>
                    <a:pt x="22" y="355"/>
                  </a:cubicBezTo>
                  <a:cubicBezTo>
                    <a:pt x="23" y="354"/>
                    <a:pt x="23" y="350"/>
                    <a:pt x="24" y="349"/>
                  </a:cubicBezTo>
                  <a:cubicBezTo>
                    <a:pt x="24" y="346"/>
                    <a:pt x="26" y="344"/>
                    <a:pt x="26" y="341"/>
                  </a:cubicBezTo>
                  <a:cubicBezTo>
                    <a:pt x="26" y="339"/>
                    <a:pt x="26" y="336"/>
                    <a:pt x="27" y="334"/>
                  </a:cubicBezTo>
                  <a:cubicBezTo>
                    <a:pt x="27" y="331"/>
                    <a:pt x="28" y="330"/>
                    <a:pt x="31" y="330"/>
                  </a:cubicBezTo>
                  <a:cubicBezTo>
                    <a:pt x="33" y="329"/>
                    <a:pt x="33" y="327"/>
                    <a:pt x="35" y="325"/>
                  </a:cubicBezTo>
                  <a:cubicBezTo>
                    <a:pt x="37" y="323"/>
                    <a:pt x="38" y="318"/>
                    <a:pt x="40" y="315"/>
                  </a:cubicBezTo>
                  <a:cubicBezTo>
                    <a:pt x="41" y="313"/>
                    <a:pt x="43" y="313"/>
                    <a:pt x="45" y="311"/>
                  </a:cubicBezTo>
                  <a:cubicBezTo>
                    <a:pt x="46" y="310"/>
                    <a:pt x="48" y="308"/>
                    <a:pt x="49" y="306"/>
                  </a:cubicBezTo>
                  <a:cubicBezTo>
                    <a:pt x="50" y="305"/>
                    <a:pt x="51" y="302"/>
                    <a:pt x="52" y="300"/>
                  </a:cubicBezTo>
                  <a:cubicBezTo>
                    <a:pt x="53" y="297"/>
                    <a:pt x="56" y="296"/>
                    <a:pt x="58" y="294"/>
                  </a:cubicBezTo>
                  <a:cubicBezTo>
                    <a:pt x="60" y="292"/>
                    <a:pt x="61" y="292"/>
                    <a:pt x="61" y="289"/>
                  </a:cubicBezTo>
                  <a:cubicBezTo>
                    <a:pt x="61" y="287"/>
                    <a:pt x="59" y="285"/>
                    <a:pt x="59" y="283"/>
                  </a:cubicBezTo>
                  <a:cubicBezTo>
                    <a:pt x="57" y="280"/>
                    <a:pt x="55" y="279"/>
                    <a:pt x="53" y="277"/>
                  </a:cubicBezTo>
                  <a:cubicBezTo>
                    <a:pt x="51" y="275"/>
                    <a:pt x="47" y="273"/>
                    <a:pt x="44" y="271"/>
                  </a:cubicBezTo>
                  <a:cubicBezTo>
                    <a:pt x="41" y="270"/>
                    <a:pt x="38" y="267"/>
                    <a:pt x="38" y="265"/>
                  </a:cubicBezTo>
                  <a:cubicBezTo>
                    <a:pt x="37" y="264"/>
                    <a:pt x="39" y="259"/>
                    <a:pt x="40" y="258"/>
                  </a:cubicBezTo>
                  <a:cubicBezTo>
                    <a:pt x="40" y="256"/>
                    <a:pt x="39" y="254"/>
                    <a:pt x="39" y="252"/>
                  </a:cubicBezTo>
                  <a:cubicBezTo>
                    <a:pt x="39" y="251"/>
                    <a:pt x="43" y="250"/>
                    <a:pt x="43" y="248"/>
                  </a:cubicBezTo>
                  <a:cubicBezTo>
                    <a:pt x="44" y="247"/>
                    <a:pt x="42" y="243"/>
                    <a:pt x="41" y="242"/>
                  </a:cubicBezTo>
                  <a:cubicBezTo>
                    <a:pt x="41" y="241"/>
                    <a:pt x="40" y="241"/>
                    <a:pt x="40" y="240"/>
                  </a:cubicBezTo>
                  <a:cubicBezTo>
                    <a:pt x="39" y="233"/>
                    <a:pt x="37" y="232"/>
                    <a:pt x="44" y="231"/>
                  </a:cubicBezTo>
                  <a:cubicBezTo>
                    <a:pt x="47" y="230"/>
                    <a:pt x="41" y="222"/>
                    <a:pt x="41" y="222"/>
                  </a:cubicBezTo>
                  <a:cubicBezTo>
                    <a:pt x="40" y="219"/>
                    <a:pt x="40" y="215"/>
                    <a:pt x="40" y="212"/>
                  </a:cubicBezTo>
                  <a:cubicBezTo>
                    <a:pt x="40" y="209"/>
                    <a:pt x="39" y="207"/>
                    <a:pt x="39" y="202"/>
                  </a:cubicBezTo>
                  <a:cubicBezTo>
                    <a:pt x="39" y="202"/>
                    <a:pt x="44" y="197"/>
                    <a:pt x="45" y="195"/>
                  </a:cubicBezTo>
                  <a:cubicBezTo>
                    <a:pt x="45" y="194"/>
                    <a:pt x="39" y="189"/>
                    <a:pt x="39" y="189"/>
                  </a:cubicBezTo>
                  <a:cubicBezTo>
                    <a:pt x="35" y="185"/>
                    <a:pt x="37" y="183"/>
                    <a:pt x="41" y="179"/>
                  </a:cubicBezTo>
                  <a:cubicBezTo>
                    <a:pt x="44" y="176"/>
                    <a:pt x="41" y="175"/>
                    <a:pt x="38" y="171"/>
                  </a:cubicBezTo>
                  <a:cubicBezTo>
                    <a:pt x="36" y="168"/>
                    <a:pt x="33" y="169"/>
                    <a:pt x="32" y="165"/>
                  </a:cubicBezTo>
                  <a:cubicBezTo>
                    <a:pt x="31" y="160"/>
                    <a:pt x="37" y="157"/>
                    <a:pt x="39" y="155"/>
                  </a:cubicBezTo>
                  <a:cubicBezTo>
                    <a:pt x="39" y="154"/>
                    <a:pt x="34" y="150"/>
                    <a:pt x="34" y="149"/>
                  </a:cubicBezTo>
                  <a:cubicBezTo>
                    <a:pt x="30" y="146"/>
                    <a:pt x="34" y="143"/>
                    <a:pt x="37" y="141"/>
                  </a:cubicBezTo>
                  <a:cubicBezTo>
                    <a:pt x="41" y="138"/>
                    <a:pt x="47" y="140"/>
                    <a:pt x="42" y="135"/>
                  </a:cubicBezTo>
                  <a:cubicBezTo>
                    <a:pt x="40" y="133"/>
                    <a:pt x="38" y="133"/>
                    <a:pt x="38" y="129"/>
                  </a:cubicBezTo>
                  <a:cubicBezTo>
                    <a:pt x="38" y="125"/>
                    <a:pt x="42" y="123"/>
                    <a:pt x="43" y="121"/>
                  </a:cubicBezTo>
                  <a:cubicBezTo>
                    <a:pt x="44" y="118"/>
                    <a:pt x="42" y="114"/>
                    <a:pt x="42" y="111"/>
                  </a:cubicBezTo>
                  <a:cubicBezTo>
                    <a:pt x="42" y="106"/>
                    <a:pt x="44" y="105"/>
                    <a:pt x="47" y="103"/>
                  </a:cubicBezTo>
                  <a:cubicBezTo>
                    <a:pt x="50" y="102"/>
                    <a:pt x="53" y="97"/>
                    <a:pt x="54" y="95"/>
                  </a:cubicBezTo>
                  <a:cubicBezTo>
                    <a:pt x="56" y="92"/>
                    <a:pt x="58" y="91"/>
                    <a:pt x="61" y="89"/>
                  </a:cubicBezTo>
                  <a:cubicBezTo>
                    <a:pt x="64" y="86"/>
                    <a:pt x="65" y="84"/>
                    <a:pt x="67" y="81"/>
                  </a:cubicBezTo>
                  <a:cubicBezTo>
                    <a:pt x="68" y="78"/>
                    <a:pt x="69" y="74"/>
                    <a:pt x="70" y="72"/>
                  </a:cubicBezTo>
                  <a:cubicBezTo>
                    <a:pt x="71" y="70"/>
                    <a:pt x="77" y="71"/>
                    <a:pt x="79" y="68"/>
                  </a:cubicBezTo>
                  <a:cubicBezTo>
                    <a:pt x="81" y="65"/>
                    <a:pt x="80" y="61"/>
                    <a:pt x="80" y="57"/>
                  </a:cubicBezTo>
                  <a:cubicBezTo>
                    <a:pt x="80" y="54"/>
                    <a:pt x="82" y="51"/>
                    <a:pt x="82" y="47"/>
                  </a:cubicBezTo>
                  <a:cubicBezTo>
                    <a:pt x="82" y="43"/>
                    <a:pt x="83" y="40"/>
                    <a:pt x="85" y="38"/>
                  </a:cubicBezTo>
                  <a:cubicBezTo>
                    <a:pt x="87" y="34"/>
                    <a:pt x="90" y="33"/>
                    <a:pt x="92" y="29"/>
                  </a:cubicBezTo>
                  <a:cubicBezTo>
                    <a:pt x="94" y="26"/>
                    <a:pt x="95" y="22"/>
                    <a:pt x="95" y="19"/>
                  </a:cubicBezTo>
                  <a:cubicBezTo>
                    <a:pt x="95" y="17"/>
                    <a:pt x="100" y="13"/>
                    <a:pt x="100" y="12"/>
                  </a:cubicBezTo>
                  <a:cubicBezTo>
                    <a:pt x="101" y="11"/>
                    <a:pt x="101" y="10"/>
                    <a:pt x="102" y="9"/>
                  </a:cubicBezTo>
                  <a:cubicBezTo>
                    <a:pt x="102" y="9"/>
                    <a:pt x="102" y="9"/>
                    <a:pt x="102" y="8"/>
                  </a:cubicBezTo>
                  <a:cubicBezTo>
                    <a:pt x="102" y="8"/>
                    <a:pt x="102" y="8"/>
                    <a:pt x="102" y="8"/>
                  </a:cubicBezTo>
                  <a:cubicBezTo>
                    <a:pt x="157" y="6"/>
                    <a:pt x="212" y="3"/>
                    <a:pt x="268" y="0"/>
                  </a:cubicBezTo>
                  <a:cubicBezTo>
                    <a:pt x="269" y="1"/>
                    <a:pt x="269" y="4"/>
                    <a:pt x="270" y="4"/>
                  </a:cubicBezTo>
                  <a:cubicBezTo>
                    <a:pt x="270" y="5"/>
                    <a:pt x="272" y="5"/>
                    <a:pt x="273" y="7"/>
                  </a:cubicBezTo>
                  <a:cubicBezTo>
                    <a:pt x="274" y="8"/>
                    <a:pt x="273" y="10"/>
                    <a:pt x="275" y="12"/>
                  </a:cubicBezTo>
                  <a:cubicBezTo>
                    <a:pt x="276" y="12"/>
                    <a:pt x="281" y="12"/>
                    <a:pt x="283" y="11"/>
                  </a:cubicBezTo>
                  <a:cubicBezTo>
                    <a:pt x="268" y="299"/>
                    <a:pt x="268" y="299"/>
                    <a:pt x="268" y="299"/>
                  </a:cubicBezTo>
                  <a:cubicBezTo>
                    <a:pt x="286" y="468"/>
                    <a:pt x="286" y="468"/>
                    <a:pt x="286" y="468"/>
                  </a:cubicBezTo>
                  <a:cubicBezTo>
                    <a:pt x="282" y="467"/>
                    <a:pt x="279" y="467"/>
                    <a:pt x="274" y="467"/>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6" name="Freeform 80"/>
            <p:cNvSpPr>
              <a:spLocks/>
            </p:cNvSpPr>
            <p:nvPr/>
          </p:nvSpPr>
          <p:spPr bwMode="auto">
            <a:xfrm>
              <a:off x="7831709" y="2607749"/>
              <a:ext cx="27551" cy="44960"/>
            </a:xfrm>
            <a:custGeom>
              <a:avLst/>
              <a:gdLst>
                <a:gd name="T0" fmla="*/ 15 w 300"/>
                <a:gd name="T1" fmla="*/ 26 h 490"/>
                <a:gd name="T2" fmla="*/ 5 w 300"/>
                <a:gd name="T3" fmla="*/ 22 h 490"/>
                <a:gd name="T4" fmla="*/ 0 w 300"/>
                <a:gd name="T5" fmla="*/ 15 h 490"/>
                <a:gd name="T6" fmla="*/ 264 w 300"/>
                <a:gd name="T7" fmla="*/ 191 h 490"/>
                <a:gd name="T8" fmla="*/ 268 w 300"/>
                <a:gd name="T9" fmla="*/ 205 h 490"/>
                <a:gd name="T10" fmla="*/ 274 w 300"/>
                <a:gd name="T11" fmla="*/ 219 h 490"/>
                <a:gd name="T12" fmla="*/ 278 w 300"/>
                <a:gd name="T13" fmla="*/ 230 h 490"/>
                <a:gd name="T14" fmla="*/ 288 w 300"/>
                <a:gd name="T15" fmla="*/ 242 h 490"/>
                <a:gd name="T16" fmla="*/ 289 w 300"/>
                <a:gd name="T17" fmla="*/ 260 h 490"/>
                <a:gd name="T18" fmla="*/ 294 w 300"/>
                <a:gd name="T19" fmla="*/ 269 h 490"/>
                <a:gd name="T20" fmla="*/ 286 w 300"/>
                <a:gd name="T21" fmla="*/ 283 h 490"/>
                <a:gd name="T22" fmla="*/ 284 w 300"/>
                <a:gd name="T23" fmla="*/ 300 h 490"/>
                <a:gd name="T24" fmla="*/ 288 w 300"/>
                <a:gd name="T25" fmla="*/ 316 h 490"/>
                <a:gd name="T26" fmla="*/ 289 w 300"/>
                <a:gd name="T27" fmla="*/ 332 h 490"/>
                <a:gd name="T28" fmla="*/ 288 w 300"/>
                <a:gd name="T29" fmla="*/ 353 h 490"/>
                <a:gd name="T30" fmla="*/ 291 w 300"/>
                <a:gd name="T31" fmla="*/ 370 h 490"/>
                <a:gd name="T32" fmla="*/ 296 w 300"/>
                <a:gd name="T33" fmla="*/ 387 h 490"/>
                <a:gd name="T34" fmla="*/ 300 w 300"/>
                <a:gd name="T35" fmla="*/ 397 h 490"/>
                <a:gd name="T36" fmla="*/ 77 w 300"/>
                <a:gd name="T37" fmla="*/ 413 h 490"/>
                <a:gd name="T38" fmla="*/ 79 w 300"/>
                <a:gd name="T39" fmla="*/ 422 h 490"/>
                <a:gd name="T40" fmla="*/ 81 w 300"/>
                <a:gd name="T41" fmla="*/ 429 h 490"/>
                <a:gd name="T42" fmla="*/ 86 w 300"/>
                <a:gd name="T43" fmla="*/ 435 h 490"/>
                <a:gd name="T44" fmla="*/ 93 w 300"/>
                <a:gd name="T45" fmla="*/ 441 h 490"/>
                <a:gd name="T46" fmla="*/ 98 w 300"/>
                <a:gd name="T47" fmla="*/ 449 h 490"/>
                <a:gd name="T48" fmla="*/ 98 w 300"/>
                <a:gd name="T49" fmla="*/ 458 h 490"/>
                <a:gd name="T50" fmla="*/ 96 w 300"/>
                <a:gd name="T51" fmla="*/ 467 h 490"/>
                <a:gd name="T52" fmla="*/ 97 w 300"/>
                <a:gd name="T53" fmla="*/ 476 h 490"/>
                <a:gd name="T54" fmla="*/ 77 w 300"/>
                <a:gd name="T55" fmla="*/ 485 h 490"/>
                <a:gd name="T56" fmla="*/ 55 w 300"/>
                <a:gd name="T57" fmla="*/ 490 h 490"/>
                <a:gd name="T58" fmla="*/ 50 w 300"/>
                <a:gd name="T59" fmla="*/ 474 h 490"/>
                <a:gd name="T60" fmla="*/ 49 w 300"/>
                <a:gd name="T61" fmla="*/ 453 h 490"/>
                <a:gd name="T62" fmla="*/ 44 w 300"/>
                <a:gd name="T63" fmla="*/ 444 h 490"/>
                <a:gd name="T64" fmla="*/ 39 w 300"/>
                <a:gd name="T65" fmla="*/ 464 h 490"/>
                <a:gd name="T66" fmla="*/ 29 w 300"/>
                <a:gd name="T67" fmla="*/ 480 h 490"/>
                <a:gd name="T68" fmla="*/ 0 w 300"/>
                <a:gd name="T69" fmla="*/ 31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490">
                  <a:moveTo>
                    <a:pt x="0" y="314"/>
                  </a:moveTo>
                  <a:cubicBezTo>
                    <a:pt x="15" y="26"/>
                    <a:pt x="15" y="26"/>
                    <a:pt x="15" y="26"/>
                  </a:cubicBezTo>
                  <a:cubicBezTo>
                    <a:pt x="13" y="27"/>
                    <a:pt x="8" y="27"/>
                    <a:pt x="7" y="27"/>
                  </a:cubicBezTo>
                  <a:cubicBezTo>
                    <a:pt x="5" y="25"/>
                    <a:pt x="6" y="23"/>
                    <a:pt x="5" y="22"/>
                  </a:cubicBezTo>
                  <a:cubicBezTo>
                    <a:pt x="4" y="20"/>
                    <a:pt x="2" y="20"/>
                    <a:pt x="2" y="19"/>
                  </a:cubicBezTo>
                  <a:cubicBezTo>
                    <a:pt x="1" y="19"/>
                    <a:pt x="1" y="16"/>
                    <a:pt x="0" y="15"/>
                  </a:cubicBezTo>
                  <a:cubicBezTo>
                    <a:pt x="71" y="11"/>
                    <a:pt x="142" y="6"/>
                    <a:pt x="210" y="0"/>
                  </a:cubicBezTo>
                  <a:cubicBezTo>
                    <a:pt x="220" y="34"/>
                    <a:pt x="242" y="112"/>
                    <a:pt x="264" y="191"/>
                  </a:cubicBezTo>
                  <a:cubicBezTo>
                    <a:pt x="264" y="194"/>
                    <a:pt x="266" y="196"/>
                    <a:pt x="266" y="198"/>
                  </a:cubicBezTo>
                  <a:cubicBezTo>
                    <a:pt x="266" y="201"/>
                    <a:pt x="267" y="202"/>
                    <a:pt x="268" y="205"/>
                  </a:cubicBezTo>
                  <a:cubicBezTo>
                    <a:pt x="268" y="208"/>
                    <a:pt x="271" y="209"/>
                    <a:pt x="272" y="211"/>
                  </a:cubicBezTo>
                  <a:cubicBezTo>
                    <a:pt x="272" y="214"/>
                    <a:pt x="273" y="216"/>
                    <a:pt x="274" y="219"/>
                  </a:cubicBezTo>
                  <a:cubicBezTo>
                    <a:pt x="274" y="221"/>
                    <a:pt x="274" y="223"/>
                    <a:pt x="275" y="225"/>
                  </a:cubicBezTo>
                  <a:cubicBezTo>
                    <a:pt x="275" y="227"/>
                    <a:pt x="276" y="229"/>
                    <a:pt x="278" y="230"/>
                  </a:cubicBezTo>
                  <a:cubicBezTo>
                    <a:pt x="279" y="231"/>
                    <a:pt x="280" y="238"/>
                    <a:pt x="283" y="239"/>
                  </a:cubicBezTo>
                  <a:cubicBezTo>
                    <a:pt x="283" y="239"/>
                    <a:pt x="288" y="241"/>
                    <a:pt x="288" y="242"/>
                  </a:cubicBezTo>
                  <a:cubicBezTo>
                    <a:pt x="288" y="246"/>
                    <a:pt x="287" y="249"/>
                    <a:pt x="288" y="252"/>
                  </a:cubicBezTo>
                  <a:cubicBezTo>
                    <a:pt x="288" y="254"/>
                    <a:pt x="287" y="259"/>
                    <a:pt x="289" y="260"/>
                  </a:cubicBezTo>
                  <a:cubicBezTo>
                    <a:pt x="290" y="262"/>
                    <a:pt x="293" y="262"/>
                    <a:pt x="294" y="264"/>
                  </a:cubicBezTo>
                  <a:cubicBezTo>
                    <a:pt x="295" y="266"/>
                    <a:pt x="294" y="267"/>
                    <a:pt x="294" y="269"/>
                  </a:cubicBezTo>
                  <a:cubicBezTo>
                    <a:pt x="293" y="272"/>
                    <a:pt x="292" y="274"/>
                    <a:pt x="291" y="276"/>
                  </a:cubicBezTo>
                  <a:cubicBezTo>
                    <a:pt x="290" y="278"/>
                    <a:pt x="287" y="281"/>
                    <a:pt x="286" y="283"/>
                  </a:cubicBezTo>
                  <a:cubicBezTo>
                    <a:pt x="285" y="285"/>
                    <a:pt x="284" y="287"/>
                    <a:pt x="284" y="290"/>
                  </a:cubicBezTo>
                  <a:cubicBezTo>
                    <a:pt x="283" y="294"/>
                    <a:pt x="284" y="296"/>
                    <a:pt x="284" y="300"/>
                  </a:cubicBezTo>
                  <a:cubicBezTo>
                    <a:pt x="284" y="303"/>
                    <a:pt x="284" y="307"/>
                    <a:pt x="285" y="309"/>
                  </a:cubicBezTo>
                  <a:cubicBezTo>
                    <a:pt x="285" y="311"/>
                    <a:pt x="287" y="314"/>
                    <a:pt x="288" y="316"/>
                  </a:cubicBezTo>
                  <a:cubicBezTo>
                    <a:pt x="288" y="319"/>
                    <a:pt x="290" y="322"/>
                    <a:pt x="290" y="325"/>
                  </a:cubicBezTo>
                  <a:cubicBezTo>
                    <a:pt x="290" y="328"/>
                    <a:pt x="290" y="331"/>
                    <a:pt x="289" y="332"/>
                  </a:cubicBezTo>
                  <a:cubicBezTo>
                    <a:pt x="288" y="335"/>
                    <a:pt x="287" y="339"/>
                    <a:pt x="287" y="342"/>
                  </a:cubicBezTo>
                  <a:cubicBezTo>
                    <a:pt x="287" y="346"/>
                    <a:pt x="288" y="350"/>
                    <a:pt x="288" y="353"/>
                  </a:cubicBezTo>
                  <a:cubicBezTo>
                    <a:pt x="288" y="356"/>
                    <a:pt x="287" y="360"/>
                    <a:pt x="288" y="362"/>
                  </a:cubicBezTo>
                  <a:cubicBezTo>
                    <a:pt x="288" y="365"/>
                    <a:pt x="289" y="367"/>
                    <a:pt x="291" y="370"/>
                  </a:cubicBezTo>
                  <a:cubicBezTo>
                    <a:pt x="292" y="373"/>
                    <a:pt x="293" y="375"/>
                    <a:pt x="294" y="378"/>
                  </a:cubicBezTo>
                  <a:cubicBezTo>
                    <a:pt x="294" y="381"/>
                    <a:pt x="296" y="384"/>
                    <a:pt x="296" y="387"/>
                  </a:cubicBezTo>
                  <a:cubicBezTo>
                    <a:pt x="296" y="392"/>
                    <a:pt x="298" y="392"/>
                    <a:pt x="300" y="395"/>
                  </a:cubicBezTo>
                  <a:cubicBezTo>
                    <a:pt x="300" y="396"/>
                    <a:pt x="300" y="397"/>
                    <a:pt x="300" y="397"/>
                  </a:cubicBezTo>
                  <a:cubicBezTo>
                    <a:pt x="232" y="403"/>
                    <a:pt x="154" y="409"/>
                    <a:pt x="77" y="413"/>
                  </a:cubicBezTo>
                  <a:cubicBezTo>
                    <a:pt x="77" y="413"/>
                    <a:pt x="154" y="409"/>
                    <a:pt x="77" y="413"/>
                  </a:cubicBezTo>
                  <a:cubicBezTo>
                    <a:pt x="78" y="414"/>
                    <a:pt x="78" y="418"/>
                    <a:pt x="78" y="419"/>
                  </a:cubicBezTo>
                  <a:cubicBezTo>
                    <a:pt x="79" y="420"/>
                    <a:pt x="79" y="421"/>
                    <a:pt x="79" y="422"/>
                  </a:cubicBezTo>
                  <a:cubicBezTo>
                    <a:pt x="79" y="423"/>
                    <a:pt x="80" y="425"/>
                    <a:pt x="80" y="426"/>
                  </a:cubicBezTo>
                  <a:cubicBezTo>
                    <a:pt x="80" y="427"/>
                    <a:pt x="80" y="428"/>
                    <a:pt x="81" y="429"/>
                  </a:cubicBezTo>
                  <a:cubicBezTo>
                    <a:pt x="82" y="431"/>
                    <a:pt x="82" y="431"/>
                    <a:pt x="83" y="432"/>
                  </a:cubicBezTo>
                  <a:cubicBezTo>
                    <a:pt x="84" y="433"/>
                    <a:pt x="85" y="434"/>
                    <a:pt x="86" y="435"/>
                  </a:cubicBezTo>
                  <a:cubicBezTo>
                    <a:pt x="88" y="436"/>
                    <a:pt x="89" y="436"/>
                    <a:pt x="90" y="438"/>
                  </a:cubicBezTo>
                  <a:cubicBezTo>
                    <a:pt x="91" y="439"/>
                    <a:pt x="93" y="440"/>
                    <a:pt x="93" y="441"/>
                  </a:cubicBezTo>
                  <a:cubicBezTo>
                    <a:pt x="94" y="442"/>
                    <a:pt x="95" y="444"/>
                    <a:pt x="96" y="445"/>
                  </a:cubicBezTo>
                  <a:cubicBezTo>
                    <a:pt x="96" y="446"/>
                    <a:pt x="97" y="447"/>
                    <a:pt x="98" y="449"/>
                  </a:cubicBezTo>
                  <a:cubicBezTo>
                    <a:pt x="98" y="450"/>
                    <a:pt x="99" y="452"/>
                    <a:pt x="99" y="453"/>
                  </a:cubicBezTo>
                  <a:cubicBezTo>
                    <a:pt x="99" y="455"/>
                    <a:pt x="98" y="457"/>
                    <a:pt x="98" y="458"/>
                  </a:cubicBezTo>
                  <a:cubicBezTo>
                    <a:pt x="98" y="460"/>
                    <a:pt x="97" y="461"/>
                    <a:pt x="97" y="463"/>
                  </a:cubicBezTo>
                  <a:cubicBezTo>
                    <a:pt x="97" y="465"/>
                    <a:pt x="96" y="466"/>
                    <a:pt x="96" y="467"/>
                  </a:cubicBezTo>
                  <a:cubicBezTo>
                    <a:pt x="96" y="469"/>
                    <a:pt x="96" y="470"/>
                    <a:pt x="96" y="471"/>
                  </a:cubicBezTo>
                  <a:cubicBezTo>
                    <a:pt x="96" y="473"/>
                    <a:pt x="96" y="475"/>
                    <a:pt x="97" y="476"/>
                  </a:cubicBezTo>
                  <a:cubicBezTo>
                    <a:pt x="95" y="477"/>
                    <a:pt x="93" y="480"/>
                    <a:pt x="89" y="480"/>
                  </a:cubicBezTo>
                  <a:cubicBezTo>
                    <a:pt x="85" y="481"/>
                    <a:pt x="80" y="483"/>
                    <a:pt x="77" y="485"/>
                  </a:cubicBezTo>
                  <a:cubicBezTo>
                    <a:pt x="74" y="486"/>
                    <a:pt x="69" y="486"/>
                    <a:pt x="66" y="487"/>
                  </a:cubicBezTo>
                  <a:cubicBezTo>
                    <a:pt x="63" y="488"/>
                    <a:pt x="59" y="490"/>
                    <a:pt x="55" y="490"/>
                  </a:cubicBezTo>
                  <a:cubicBezTo>
                    <a:pt x="50" y="490"/>
                    <a:pt x="49" y="488"/>
                    <a:pt x="49" y="484"/>
                  </a:cubicBezTo>
                  <a:cubicBezTo>
                    <a:pt x="49" y="481"/>
                    <a:pt x="50" y="476"/>
                    <a:pt x="50" y="474"/>
                  </a:cubicBezTo>
                  <a:cubicBezTo>
                    <a:pt x="50" y="471"/>
                    <a:pt x="52" y="465"/>
                    <a:pt x="51" y="463"/>
                  </a:cubicBezTo>
                  <a:cubicBezTo>
                    <a:pt x="49" y="460"/>
                    <a:pt x="50" y="457"/>
                    <a:pt x="49" y="453"/>
                  </a:cubicBezTo>
                  <a:cubicBezTo>
                    <a:pt x="49" y="451"/>
                    <a:pt x="50" y="443"/>
                    <a:pt x="49" y="442"/>
                  </a:cubicBezTo>
                  <a:cubicBezTo>
                    <a:pt x="44" y="438"/>
                    <a:pt x="47" y="440"/>
                    <a:pt x="44" y="444"/>
                  </a:cubicBezTo>
                  <a:cubicBezTo>
                    <a:pt x="43" y="448"/>
                    <a:pt x="43" y="451"/>
                    <a:pt x="41" y="454"/>
                  </a:cubicBezTo>
                  <a:cubicBezTo>
                    <a:pt x="40" y="457"/>
                    <a:pt x="38" y="460"/>
                    <a:pt x="39" y="464"/>
                  </a:cubicBezTo>
                  <a:cubicBezTo>
                    <a:pt x="40" y="468"/>
                    <a:pt x="38" y="472"/>
                    <a:pt x="35" y="474"/>
                  </a:cubicBezTo>
                  <a:cubicBezTo>
                    <a:pt x="33" y="476"/>
                    <a:pt x="32" y="478"/>
                    <a:pt x="29" y="480"/>
                  </a:cubicBezTo>
                  <a:cubicBezTo>
                    <a:pt x="27" y="481"/>
                    <a:pt x="22" y="483"/>
                    <a:pt x="18" y="483"/>
                  </a:cubicBezTo>
                  <a:lnTo>
                    <a:pt x="0" y="314"/>
                  </a:ln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7" name="Freeform 81"/>
            <p:cNvSpPr>
              <a:spLocks/>
            </p:cNvSpPr>
            <p:nvPr/>
          </p:nvSpPr>
          <p:spPr bwMode="auto">
            <a:xfrm>
              <a:off x="7794637" y="2500808"/>
              <a:ext cx="37810" cy="40375"/>
            </a:xfrm>
            <a:custGeom>
              <a:avLst/>
              <a:gdLst>
                <a:gd name="T0" fmla="*/ 180 w 412"/>
                <a:gd name="T1" fmla="*/ 440 h 440"/>
                <a:gd name="T2" fmla="*/ 152 w 412"/>
                <a:gd name="T3" fmla="*/ 424 h 440"/>
                <a:gd name="T4" fmla="*/ 139 w 412"/>
                <a:gd name="T5" fmla="*/ 397 h 440"/>
                <a:gd name="T6" fmla="*/ 132 w 412"/>
                <a:gd name="T7" fmla="*/ 371 h 440"/>
                <a:gd name="T8" fmla="*/ 127 w 412"/>
                <a:gd name="T9" fmla="*/ 334 h 440"/>
                <a:gd name="T10" fmla="*/ 116 w 412"/>
                <a:gd name="T11" fmla="*/ 299 h 440"/>
                <a:gd name="T12" fmla="*/ 91 w 412"/>
                <a:gd name="T13" fmla="*/ 280 h 440"/>
                <a:gd name="T14" fmla="*/ 66 w 412"/>
                <a:gd name="T15" fmla="*/ 252 h 440"/>
                <a:gd name="T16" fmla="*/ 35 w 412"/>
                <a:gd name="T17" fmla="*/ 238 h 440"/>
                <a:gd name="T18" fmla="*/ 10 w 412"/>
                <a:gd name="T19" fmla="*/ 225 h 440"/>
                <a:gd name="T20" fmla="*/ 12 w 412"/>
                <a:gd name="T21" fmla="*/ 203 h 440"/>
                <a:gd name="T22" fmla="*/ 15 w 412"/>
                <a:gd name="T23" fmla="*/ 181 h 440"/>
                <a:gd name="T24" fmla="*/ 13 w 412"/>
                <a:gd name="T25" fmla="*/ 157 h 440"/>
                <a:gd name="T26" fmla="*/ 9 w 412"/>
                <a:gd name="T27" fmla="*/ 138 h 440"/>
                <a:gd name="T28" fmla="*/ 6 w 412"/>
                <a:gd name="T29" fmla="*/ 118 h 440"/>
                <a:gd name="T30" fmla="*/ 21 w 412"/>
                <a:gd name="T31" fmla="*/ 103 h 440"/>
                <a:gd name="T32" fmla="*/ 41 w 412"/>
                <a:gd name="T33" fmla="*/ 89 h 440"/>
                <a:gd name="T34" fmla="*/ 44 w 412"/>
                <a:gd name="T35" fmla="*/ 69 h 440"/>
                <a:gd name="T36" fmla="*/ 42 w 412"/>
                <a:gd name="T37" fmla="*/ 42 h 440"/>
                <a:gd name="T38" fmla="*/ 51 w 412"/>
                <a:gd name="T39" fmla="*/ 23 h 440"/>
                <a:gd name="T40" fmla="*/ 67 w 412"/>
                <a:gd name="T41" fmla="*/ 33 h 440"/>
                <a:gd name="T42" fmla="*/ 96 w 412"/>
                <a:gd name="T43" fmla="*/ 25 h 440"/>
                <a:gd name="T44" fmla="*/ 125 w 412"/>
                <a:gd name="T45" fmla="*/ 6 h 440"/>
                <a:gd name="T46" fmla="*/ 139 w 412"/>
                <a:gd name="T47" fmla="*/ 21 h 440"/>
                <a:gd name="T48" fmla="*/ 166 w 412"/>
                <a:gd name="T49" fmla="*/ 32 h 440"/>
                <a:gd name="T50" fmla="*/ 183 w 412"/>
                <a:gd name="T51" fmla="*/ 42 h 440"/>
                <a:gd name="T52" fmla="*/ 289 w 412"/>
                <a:gd name="T53" fmla="*/ 79 h 440"/>
                <a:gd name="T54" fmla="*/ 320 w 412"/>
                <a:gd name="T55" fmla="*/ 81 h 440"/>
                <a:gd name="T56" fmla="*/ 331 w 412"/>
                <a:gd name="T57" fmla="*/ 100 h 440"/>
                <a:gd name="T58" fmla="*/ 351 w 412"/>
                <a:gd name="T59" fmla="*/ 117 h 440"/>
                <a:gd name="T60" fmla="*/ 357 w 412"/>
                <a:gd name="T61" fmla="*/ 139 h 440"/>
                <a:gd name="T62" fmla="*/ 364 w 412"/>
                <a:gd name="T63" fmla="*/ 159 h 440"/>
                <a:gd name="T64" fmla="*/ 371 w 412"/>
                <a:gd name="T65" fmla="*/ 168 h 440"/>
                <a:gd name="T66" fmla="*/ 363 w 412"/>
                <a:gd name="T67" fmla="*/ 188 h 440"/>
                <a:gd name="T68" fmla="*/ 356 w 412"/>
                <a:gd name="T69" fmla="*/ 209 h 440"/>
                <a:gd name="T70" fmla="*/ 365 w 412"/>
                <a:gd name="T71" fmla="*/ 216 h 440"/>
                <a:gd name="T72" fmla="*/ 377 w 412"/>
                <a:gd name="T73" fmla="*/ 202 h 440"/>
                <a:gd name="T74" fmla="*/ 388 w 412"/>
                <a:gd name="T75" fmla="*/ 184 h 440"/>
                <a:gd name="T76" fmla="*/ 400 w 412"/>
                <a:gd name="T77" fmla="*/ 154 h 440"/>
                <a:gd name="T78" fmla="*/ 409 w 412"/>
                <a:gd name="T79" fmla="*/ 168 h 440"/>
                <a:gd name="T80" fmla="*/ 393 w 412"/>
                <a:gd name="T81" fmla="*/ 193 h 440"/>
                <a:gd name="T82" fmla="*/ 384 w 412"/>
                <a:gd name="T83" fmla="*/ 220 h 440"/>
                <a:gd name="T84" fmla="*/ 380 w 412"/>
                <a:gd name="T85" fmla="*/ 250 h 440"/>
                <a:gd name="T86" fmla="*/ 379 w 412"/>
                <a:gd name="T87" fmla="*/ 278 h 440"/>
                <a:gd name="T88" fmla="*/ 373 w 412"/>
                <a:gd name="T89" fmla="*/ 316 h 440"/>
                <a:gd name="T90" fmla="*/ 365 w 412"/>
                <a:gd name="T91" fmla="*/ 361 h 440"/>
                <a:gd name="T92" fmla="*/ 374 w 412"/>
                <a:gd name="T93" fmla="*/ 401 h 440"/>
                <a:gd name="T94" fmla="*/ 381 w 412"/>
                <a:gd name="T95" fmla="*/ 43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2" h="440">
                  <a:moveTo>
                    <a:pt x="381" y="431"/>
                  </a:moveTo>
                  <a:cubicBezTo>
                    <a:pt x="289" y="438"/>
                    <a:pt x="216" y="440"/>
                    <a:pt x="180" y="440"/>
                  </a:cubicBezTo>
                  <a:cubicBezTo>
                    <a:pt x="180" y="440"/>
                    <a:pt x="216" y="440"/>
                    <a:pt x="180" y="440"/>
                  </a:cubicBezTo>
                  <a:cubicBezTo>
                    <a:pt x="179" y="437"/>
                    <a:pt x="174" y="434"/>
                    <a:pt x="173" y="430"/>
                  </a:cubicBezTo>
                  <a:cubicBezTo>
                    <a:pt x="171" y="428"/>
                    <a:pt x="168" y="426"/>
                    <a:pt x="166" y="426"/>
                  </a:cubicBezTo>
                  <a:cubicBezTo>
                    <a:pt x="161" y="425"/>
                    <a:pt x="155" y="424"/>
                    <a:pt x="152" y="424"/>
                  </a:cubicBezTo>
                  <a:cubicBezTo>
                    <a:pt x="149" y="423"/>
                    <a:pt x="147" y="418"/>
                    <a:pt x="146" y="417"/>
                  </a:cubicBezTo>
                  <a:cubicBezTo>
                    <a:pt x="144" y="413"/>
                    <a:pt x="141" y="410"/>
                    <a:pt x="139" y="408"/>
                  </a:cubicBezTo>
                  <a:cubicBezTo>
                    <a:pt x="138" y="407"/>
                    <a:pt x="139" y="399"/>
                    <a:pt x="139" y="397"/>
                  </a:cubicBezTo>
                  <a:cubicBezTo>
                    <a:pt x="139" y="396"/>
                    <a:pt x="139" y="395"/>
                    <a:pt x="139" y="394"/>
                  </a:cubicBezTo>
                  <a:cubicBezTo>
                    <a:pt x="139" y="388"/>
                    <a:pt x="132" y="389"/>
                    <a:pt x="135" y="383"/>
                  </a:cubicBezTo>
                  <a:cubicBezTo>
                    <a:pt x="136" y="380"/>
                    <a:pt x="132" y="374"/>
                    <a:pt x="132" y="371"/>
                  </a:cubicBezTo>
                  <a:cubicBezTo>
                    <a:pt x="132" y="366"/>
                    <a:pt x="134" y="363"/>
                    <a:pt x="134" y="359"/>
                  </a:cubicBezTo>
                  <a:cubicBezTo>
                    <a:pt x="134" y="355"/>
                    <a:pt x="132" y="352"/>
                    <a:pt x="132" y="349"/>
                  </a:cubicBezTo>
                  <a:cubicBezTo>
                    <a:pt x="131" y="344"/>
                    <a:pt x="129" y="338"/>
                    <a:pt x="127" y="334"/>
                  </a:cubicBezTo>
                  <a:cubicBezTo>
                    <a:pt x="126" y="331"/>
                    <a:pt x="125" y="325"/>
                    <a:pt x="125" y="322"/>
                  </a:cubicBezTo>
                  <a:cubicBezTo>
                    <a:pt x="125" y="319"/>
                    <a:pt x="123" y="315"/>
                    <a:pt x="122" y="312"/>
                  </a:cubicBezTo>
                  <a:cubicBezTo>
                    <a:pt x="121" y="307"/>
                    <a:pt x="118" y="303"/>
                    <a:pt x="116" y="299"/>
                  </a:cubicBezTo>
                  <a:cubicBezTo>
                    <a:pt x="115" y="296"/>
                    <a:pt x="112" y="296"/>
                    <a:pt x="110" y="293"/>
                  </a:cubicBezTo>
                  <a:cubicBezTo>
                    <a:pt x="107" y="291"/>
                    <a:pt x="101" y="290"/>
                    <a:pt x="99" y="286"/>
                  </a:cubicBezTo>
                  <a:cubicBezTo>
                    <a:pt x="98" y="284"/>
                    <a:pt x="93" y="281"/>
                    <a:pt x="91" y="280"/>
                  </a:cubicBezTo>
                  <a:cubicBezTo>
                    <a:pt x="87" y="278"/>
                    <a:pt x="82" y="277"/>
                    <a:pt x="79" y="274"/>
                  </a:cubicBezTo>
                  <a:cubicBezTo>
                    <a:pt x="76" y="271"/>
                    <a:pt x="73" y="265"/>
                    <a:pt x="72" y="260"/>
                  </a:cubicBezTo>
                  <a:cubicBezTo>
                    <a:pt x="71" y="256"/>
                    <a:pt x="68" y="254"/>
                    <a:pt x="66" y="252"/>
                  </a:cubicBezTo>
                  <a:cubicBezTo>
                    <a:pt x="64" y="250"/>
                    <a:pt x="59" y="250"/>
                    <a:pt x="57" y="249"/>
                  </a:cubicBezTo>
                  <a:cubicBezTo>
                    <a:pt x="53" y="248"/>
                    <a:pt x="49" y="247"/>
                    <a:pt x="46" y="246"/>
                  </a:cubicBezTo>
                  <a:cubicBezTo>
                    <a:pt x="43" y="245"/>
                    <a:pt x="38" y="240"/>
                    <a:pt x="35" y="238"/>
                  </a:cubicBezTo>
                  <a:cubicBezTo>
                    <a:pt x="33" y="235"/>
                    <a:pt x="30" y="234"/>
                    <a:pt x="28" y="232"/>
                  </a:cubicBezTo>
                  <a:cubicBezTo>
                    <a:pt x="26" y="230"/>
                    <a:pt x="22" y="229"/>
                    <a:pt x="19" y="228"/>
                  </a:cubicBezTo>
                  <a:cubicBezTo>
                    <a:pt x="16" y="228"/>
                    <a:pt x="13" y="227"/>
                    <a:pt x="10" y="225"/>
                  </a:cubicBezTo>
                  <a:cubicBezTo>
                    <a:pt x="8" y="222"/>
                    <a:pt x="9" y="220"/>
                    <a:pt x="11" y="217"/>
                  </a:cubicBezTo>
                  <a:cubicBezTo>
                    <a:pt x="11" y="216"/>
                    <a:pt x="11" y="212"/>
                    <a:pt x="12" y="210"/>
                  </a:cubicBezTo>
                  <a:cubicBezTo>
                    <a:pt x="12" y="207"/>
                    <a:pt x="14" y="206"/>
                    <a:pt x="12" y="203"/>
                  </a:cubicBezTo>
                  <a:cubicBezTo>
                    <a:pt x="11" y="201"/>
                    <a:pt x="11" y="197"/>
                    <a:pt x="11" y="194"/>
                  </a:cubicBezTo>
                  <a:cubicBezTo>
                    <a:pt x="10" y="191"/>
                    <a:pt x="11" y="189"/>
                    <a:pt x="12" y="187"/>
                  </a:cubicBezTo>
                  <a:cubicBezTo>
                    <a:pt x="13" y="185"/>
                    <a:pt x="15" y="184"/>
                    <a:pt x="15" y="181"/>
                  </a:cubicBezTo>
                  <a:cubicBezTo>
                    <a:pt x="15" y="179"/>
                    <a:pt x="14" y="174"/>
                    <a:pt x="13" y="172"/>
                  </a:cubicBezTo>
                  <a:cubicBezTo>
                    <a:pt x="13" y="170"/>
                    <a:pt x="12" y="167"/>
                    <a:pt x="12" y="164"/>
                  </a:cubicBezTo>
                  <a:cubicBezTo>
                    <a:pt x="11" y="162"/>
                    <a:pt x="12" y="159"/>
                    <a:pt x="13" y="157"/>
                  </a:cubicBezTo>
                  <a:cubicBezTo>
                    <a:pt x="14" y="154"/>
                    <a:pt x="16" y="154"/>
                    <a:pt x="16" y="150"/>
                  </a:cubicBezTo>
                  <a:cubicBezTo>
                    <a:pt x="16" y="148"/>
                    <a:pt x="14" y="146"/>
                    <a:pt x="13" y="143"/>
                  </a:cubicBezTo>
                  <a:cubicBezTo>
                    <a:pt x="12" y="140"/>
                    <a:pt x="12" y="140"/>
                    <a:pt x="9" y="138"/>
                  </a:cubicBezTo>
                  <a:cubicBezTo>
                    <a:pt x="6" y="137"/>
                    <a:pt x="5" y="138"/>
                    <a:pt x="4" y="135"/>
                  </a:cubicBezTo>
                  <a:cubicBezTo>
                    <a:pt x="2" y="132"/>
                    <a:pt x="2" y="129"/>
                    <a:pt x="1" y="126"/>
                  </a:cubicBezTo>
                  <a:cubicBezTo>
                    <a:pt x="0" y="123"/>
                    <a:pt x="4" y="120"/>
                    <a:pt x="6" y="118"/>
                  </a:cubicBezTo>
                  <a:cubicBezTo>
                    <a:pt x="7" y="117"/>
                    <a:pt x="9" y="115"/>
                    <a:pt x="10" y="113"/>
                  </a:cubicBezTo>
                  <a:cubicBezTo>
                    <a:pt x="11" y="110"/>
                    <a:pt x="12" y="110"/>
                    <a:pt x="14" y="108"/>
                  </a:cubicBezTo>
                  <a:cubicBezTo>
                    <a:pt x="16" y="105"/>
                    <a:pt x="19" y="105"/>
                    <a:pt x="21" y="103"/>
                  </a:cubicBezTo>
                  <a:cubicBezTo>
                    <a:pt x="24" y="102"/>
                    <a:pt x="27" y="101"/>
                    <a:pt x="30" y="99"/>
                  </a:cubicBezTo>
                  <a:cubicBezTo>
                    <a:pt x="32" y="97"/>
                    <a:pt x="34" y="96"/>
                    <a:pt x="36" y="94"/>
                  </a:cubicBezTo>
                  <a:cubicBezTo>
                    <a:pt x="38" y="92"/>
                    <a:pt x="39" y="91"/>
                    <a:pt x="41" y="89"/>
                  </a:cubicBezTo>
                  <a:cubicBezTo>
                    <a:pt x="42" y="89"/>
                    <a:pt x="42" y="89"/>
                    <a:pt x="42" y="88"/>
                  </a:cubicBezTo>
                  <a:cubicBezTo>
                    <a:pt x="44" y="86"/>
                    <a:pt x="43" y="81"/>
                    <a:pt x="44" y="78"/>
                  </a:cubicBezTo>
                  <a:cubicBezTo>
                    <a:pt x="44" y="75"/>
                    <a:pt x="44" y="72"/>
                    <a:pt x="44" y="69"/>
                  </a:cubicBezTo>
                  <a:cubicBezTo>
                    <a:pt x="44" y="66"/>
                    <a:pt x="43" y="63"/>
                    <a:pt x="42" y="60"/>
                  </a:cubicBezTo>
                  <a:cubicBezTo>
                    <a:pt x="41" y="58"/>
                    <a:pt x="42" y="54"/>
                    <a:pt x="42" y="51"/>
                  </a:cubicBezTo>
                  <a:cubicBezTo>
                    <a:pt x="41" y="48"/>
                    <a:pt x="41" y="45"/>
                    <a:pt x="42" y="42"/>
                  </a:cubicBezTo>
                  <a:cubicBezTo>
                    <a:pt x="42" y="39"/>
                    <a:pt x="41" y="36"/>
                    <a:pt x="43" y="33"/>
                  </a:cubicBezTo>
                  <a:cubicBezTo>
                    <a:pt x="44" y="31"/>
                    <a:pt x="44" y="26"/>
                    <a:pt x="45" y="24"/>
                  </a:cubicBezTo>
                  <a:cubicBezTo>
                    <a:pt x="45" y="23"/>
                    <a:pt x="48" y="23"/>
                    <a:pt x="51" y="23"/>
                  </a:cubicBezTo>
                  <a:cubicBezTo>
                    <a:pt x="52" y="23"/>
                    <a:pt x="54" y="24"/>
                    <a:pt x="56" y="24"/>
                  </a:cubicBezTo>
                  <a:cubicBezTo>
                    <a:pt x="55" y="27"/>
                    <a:pt x="57" y="28"/>
                    <a:pt x="59" y="29"/>
                  </a:cubicBezTo>
                  <a:cubicBezTo>
                    <a:pt x="60" y="31"/>
                    <a:pt x="65" y="33"/>
                    <a:pt x="67" y="33"/>
                  </a:cubicBezTo>
                  <a:cubicBezTo>
                    <a:pt x="70" y="34"/>
                    <a:pt x="76" y="32"/>
                    <a:pt x="79" y="31"/>
                  </a:cubicBezTo>
                  <a:cubicBezTo>
                    <a:pt x="82" y="30"/>
                    <a:pt x="83" y="29"/>
                    <a:pt x="87" y="30"/>
                  </a:cubicBezTo>
                  <a:cubicBezTo>
                    <a:pt x="91" y="31"/>
                    <a:pt x="94" y="27"/>
                    <a:pt x="96" y="25"/>
                  </a:cubicBezTo>
                  <a:cubicBezTo>
                    <a:pt x="99" y="22"/>
                    <a:pt x="103" y="21"/>
                    <a:pt x="105" y="18"/>
                  </a:cubicBezTo>
                  <a:cubicBezTo>
                    <a:pt x="107" y="16"/>
                    <a:pt x="112" y="16"/>
                    <a:pt x="115" y="14"/>
                  </a:cubicBezTo>
                  <a:cubicBezTo>
                    <a:pt x="118" y="12"/>
                    <a:pt x="121" y="8"/>
                    <a:pt x="125" y="6"/>
                  </a:cubicBezTo>
                  <a:cubicBezTo>
                    <a:pt x="128" y="4"/>
                    <a:pt x="130" y="3"/>
                    <a:pt x="134" y="1"/>
                  </a:cubicBezTo>
                  <a:cubicBezTo>
                    <a:pt x="139" y="0"/>
                    <a:pt x="139" y="7"/>
                    <a:pt x="139" y="10"/>
                  </a:cubicBezTo>
                  <a:cubicBezTo>
                    <a:pt x="139" y="14"/>
                    <a:pt x="138" y="17"/>
                    <a:pt x="139" y="21"/>
                  </a:cubicBezTo>
                  <a:cubicBezTo>
                    <a:pt x="140" y="26"/>
                    <a:pt x="134" y="31"/>
                    <a:pt x="139" y="33"/>
                  </a:cubicBezTo>
                  <a:cubicBezTo>
                    <a:pt x="142" y="33"/>
                    <a:pt x="148" y="31"/>
                    <a:pt x="152" y="31"/>
                  </a:cubicBezTo>
                  <a:cubicBezTo>
                    <a:pt x="157" y="31"/>
                    <a:pt x="161" y="32"/>
                    <a:pt x="166" y="32"/>
                  </a:cubicBezTo>
                  <a:cubicBezTo>
                    <a:pt x="168" y="32"/>
                    <a:pt x="171" y="31"/>
                    <a:pt x="173" y="31"/>
                  </a:cubicBezTo>
                  <a:cubicBezTo>
                    <a:pt x="170" y="40"/>
                    <a:pt x="170" y="40"/>
                    <a:pt x="170" y="40"/>
                  </a:cubicBezTo>
                  <a:cubicBezTo>
                    <a:pt x="183" y="42"/>
                    <a:pt x="183" y="42"/>
                    <a:pt x="183" y="42"/>
                  </a:cubicBezTo>
                  <a:cubicBezTo>
                    <a:pt x="190" y="57"/>
                    <a:pt x="190" y="57"/>
                    <a:pt x="190" y="57"/>
                  </a:cubicBezTo>
                  <a:cubicBezTo>
                    <a:pt x="285" y="79"/>
                    <a:pt x="285" y="79"/>
                    <a:pt x="285" y="79"/>
                  </a:cubicBezTo>
                  <a:cubicBezTo>
                    <a:pt x="286" y="79"/>
                    <a:pt x="287" y="79"/>
                    <a:pt x="289" y="79"/>
                  </a:cubicBezTo>
                  <a:cubicBezTo>
                    <a:pt x="293" y="79"/>
                    <a:pt x="296" y="79"/>
                    <a:pt x="301" y="79"/>
                  </a:cubicBezTo>
                  <a:cubicBezTo>
                    <a:pt x="307" y="79"/>
                    <a:pt x="307" y="81"/>
                    <a:pt x="311" y="82"/>
                  </a:cubicBezTo>
                  <a:cubicBezTo>
                    <a:pt x="315" y="83"/>
                    <a:pt x="316" y="81"/>
                    <a:pt x="320" y="81"/>
                  </a:cubicBezTo>
                  <a:cubicBezTo>
                    <a:pt x="324" y="81"/>
                    <a:pt x="326" y="86"/>
                    <a:pt x="330" y="87"/>
                  </a:cubicBezTo>
                  <a:cubicBezTo>
                    <a:pt x="335" y="88"/>
                    <a:pt x="332" y="90"/>
                    <a:pt x="330" y="94"/>
                  </a:cubicBezTo>
                  <a:cubicBezTo>
                    <a:pt x="327" y="97"/>
                    <a:pt x="325" y="100"/>
                    <a:pt x="331" y="100"/>
                  </a:cubicBezTo>
                  <a:cubicBezTo>
                    <a:pt x="336" y="100"/>
                    <a:pt x="341" y="101"/>
                    <a:pt x="345" y="102"/>
                  </a:cubicBezTo>
                  <a:cubicBezTo>
                    <a:pt x="347" y="102"/>
                    <a:pt x="348" y="108"/>
                    <a:pt x="348" y="110"/>
                  </a:cubicBezTo>
                  <a:cubicBezTo>
                    <a:pt x="349" y="112"/>
                    <a:pt x="351" y="114"/>
                    <a:pt x="351" y="117"/>
                  </a:cubicBezTo>
                  <a:cubicBezTo>
                    <a:pt x="352" y="121"/>
                    <a:pt x="355" y="124"/>
                    <a:pt x="356" y="126"/>
                  </a:cubicBezTo>
                  <a:cubicBezTo>
                    <a:pt x="358" y="130"/>
                    <a:pt x="355" y="132"/>
                    <a:pt x="353" y="134"/>
                  </a:cubicBezTo>
                  <a:cubicBezTo>
                    <a:pt x="350" y="137"/>
                    <a:pt x="353" y="139"/>
                    <a:pt x="357" y="139"/>
                  </a:cubicBezTo>
                  <a:cubicBezTo>
                    <a:pt x="362" y="139"/>
                    <a:pt x="363" y="141"/>
                    <a:pt x="361" y="144"/>
                  </a:cubicBezTo>
                  <a:cubicBezTo>
                    <a:pt x="359" y="148"/>
                    <a:pt x="357" y="149"/>
                    <a:pt x="360" y="152"/>
                  </a:cubicBezTo>
                  <a:cubicBezTo>
                    <a:pt x="362" y="154"/>
                    <a:pt x="363" y="157"/>
                    <a:pt x="364" y="159"/>
                  </a:cubicBezTo>
                  <a:cubicBezTo>
                    <a:pt x="366" y="163"/>
                    <a:pt x="367" y="163"/>
                    <a:pt x="372" y="163"/>
                  </a:cubicBezTo>
                  <a:cubicBezTo>
                    <a:pt x="373" y="163"/>
                    <a:pt x="373" y="164"/>
                    <a:pt x="374" y="165"/>
                  </a:cubicBezTo>
                  <a:cubicBezTo>
                    <a:pt x="373" y="167"/>
                    <a:pt x="372" y="167"/>
                    <a:pt x="371" y="168"/>
                  </a:cubicBezTo>
                  <a:cubicBezTo>
                    <a:pt x="369" y="170"/>
                    <a:pt x="368" y="173"/>
                    <a:pt x="368" y="175"/>
                  </a:cubicBezTo>
                  <a:cubicBezTo>
                    <a:pt x="368" y="178"/>
                    <a:pt x="367" y="180"/>
                    <a:pt x="366" y="182"/>
                  </a:cubicBezTo>
                  <a:cubicBezTo>
                    <a:pt x="365" y="185"/>
                    <a:pt x="364" y="186"/>
                    <a:pt x="363" y="188"/>
                  </a:cubicBezTo>
                  <a:cubicBezTo>
                    <a:pt x="362" y="190"/>
                    <a:pt x="359" y="192"/>
                    <a:pt x="358" y="193"/>
                  </a:cubicBezTo>
                  <a:cubicBezTo>
                    <a:pt x="356" y="195"/>
                    <a:pt x="355" y="198"/>
                    <a:pt x="355" y="201"/>
                  </a:cubicBezTo>
                  <a:cubicBezTo>
                    <a:pt x="355" y="204"/>
                    <a:pt x="356" y="206"/>
                    <a:pt x="356" y="209"/>
                  </a:cubicBezTo>
                  <a:cubicBezTo>
                    <a:pt x="356" y="212"/>
                    <a:pt x="354" y="216"/>
                    <a:pt x="354" y="219"/>
                  </a:cubicBezTo>
                  <a:cubicBezTo>
                    <a:pt x="353" y="221"/>
                    <a:pt x="349" y="225"/>
                    <a:pt x="354" y="222"/>
                  </a:cubicBezTo>
                  <a:cubicBezTo>
                    <a:pt x="358" y="220"/>
                    <a:pt x="361" y="219"/>
                    <a:pt x="365" y="216"/>
                  </a:cubicBezTo>
                  <a:cubicBezTo>
                    <a:pt x="366" y="216"/>
                    <a:pt x="366" y="216"/>
                    <a:pt x="367" y="215"/>
                  </a:cubicBezTo>
                  <a:cubicBezTo>
                    <a:pt x="370" y="214"/>
                    <a:pt x="372" y="210"/>
                    <a:pt x="373" y="208"/>
                  </a:cubicBezTo>
                  <a:cubicBezTo>
                    <a:pt x="374" y="207"/>
                    <a:pt x="375" y="204"/>
                    <a:pt x="377" y="202"/>
                  </a:cubicBezTo>
                  <a:cubicBezTo>
                    <a:pt x="379" y="201"/>
                    <a:pt x="380" y="198"/>
                    <a:pt x="381" y="196"/>
                  </a:cubicBezTo>
                  <a:cubicBezTo>
                    <a:pt x="382" y="195"/>
                    <a:pt x="384" y="193"/>
                    <a:pt x="386" y="191"/>
                  </a:cubicBezTo>
                  <a:cubicBezTo>
                    <a:pt x="387" y="189"/>
                    <a:pt x="387" y="187"/>
                    <a:pt x="388" y="184"/>
                  </a:cubicBezTo>
                  <a:cubicBezTo>
                    <a:pt x="389" y="180"/>
                    <a:pt x="392" y="176"/>
                    <a:pt x="392" y="171"/>
                  </a:cubicBezTo>
                  <a:cubicBezTo>
                    <a:pt x="392" y="169"/>
                    <a:pt x="394" y="166"/>
                    <a:pt x="395" y="163"/>
                  </a:cubicBezTo>
                  <a:cubicBezTo>
                    <a:pt x="395" y="160"/>
                    <a:pt x="398" y="156"/>
                    <a:pt x="400" y="154"/>
                  </a:cubicBezTo>
                  <a:cubicBezTo>
                    <a:pt x="402" y="152"/>
                    <a:pt x="403" y="151"/>
                    <a:pt x="406" y="150"/>
                  </a:cubicBezTo>
                  <a:cubicBezTo>
                    <a:pt x="407" y="150"/>
                    <a:pt x="410" y="157"/>
                    <a:pt x="411" y="158"/>
                  </a:cubicBezTo>
                  <a:cubicBezTo>
                    <a:pt x="412" y="161"/>
                    <a:pt x="409" y="166"/>
                    <a:pt x="409" y="168"/>
                  </a:cubicBezTo>
                  <a:cubicBezTo>
                    <a:pt x="408" y="171"/>
                    <a:pt x="403" y="176"/>
                    <a:pt x="402" y="177"/>
                  </a:cubicBezTo>
                  <a:cubicBezTo>
                    <a:pt x="400" y="180"/>
                    <a:pt x="398" y="183"/>
                    <a:pt x="397" y="185"/>
                  </a:cubicBezTo>
                  <a:cubicBezTo>
                    <a:pt x="395" y="188"/>
                    <a:pt x="394" y="191"/>
                    <a:pt x="393" y="193"/>
                  </a:cubicBezTo>
                  <a:cubicBezTo>
                    <a:pt x="391" y="196"/>
                    <a:pt x="390" y="199"/>
                    <a:pt x="388" y="202"/>
                  </a:cubicBezTo>
                  <a:cubicBezTo>
                    <a:pt x="386" y="204"/>
                    <a:pt x="386" y="208"/>
                    <a:pt x="385" y="210"/>
                  </a:cubicBezTo>
                  <a:cubicBezTo>
                    <a:pt x="384" y="213"/>
                    <a:pt x="384" y="217"/>
                    <a:pt x="384" y="220"/>
                  </a:cubicBezTo>
                  <a:cubicBezTo>
                    <a:pt x="383" y="223"/>
                    <a:pt x="383" y="227"/>
                    <a:pt x="383" y="230"/>
                  </a:cubicBezTo>
                  <a:cubicBezTo>
                    <a:pt x="382" y="234"/>
                    <a:pt x="382" y="237"/>
                    <a:pt x="381" y="240"/>
                  </a:cubicBezTo>
                  <a:cubicBezTo>
                    <a:pt x="380" y="244"/>
                    <a:pt x="381" y="247"/>
                    <a:pt x="380" y="250"/>
                  </a:cubicBezTo>
                  <a:cubicBezTo>
                    <a:pt x="378" y="254"/>
                    <a:pt x="377" y="259"/>
                    <a:pt x="377" y="263"/>
                  </a:cubicBezTo>
                  <a:cubicBezTo>
                    <a:pt x="377" y="266"/>
                    <a:pt x="376" y="268"/>
                    <a:pt x="377" y="270"/>
                  </a:cubicBezTo>
                  <a:cubicBezTo>
                    <a:pt x="378" y="273"/>
                    <a:pt x="378" y="276"/>
                    <a:pt x="379" y="278"/>
                  </a:cubicBezTo>
                  <a:cubicBezTo>
                    <a:pt x="379" y="279"/>
                    <a:pt x="379" y="279"/>
                    <a:pt x="379" y="279"/>
                  </a:cubicBezTo>
                  <a:cubicBezTo>
                    <a:pt x="379" y="281"/>
                    <a:pt x="376" y="296"/>
                    <a:pt x="376" y="301"/>
                  </a:cubicBezTo>
                  <a:cubicBezTo>
                    <a:pt x="376" y="306"/>
                    <a:pt x="374" y="312"/>
                    <a:pt x="373" y="316"/>
                  </a:cubicBezTo>
                  <a:cubicBezTo>
                    <a:pt x="371" y="322"/>
                    <a:pt x="369" y="327"/>
                    <a:pt x="368" y="333"/>
                  </a:cubicBezTo>
                  <a:cubicBezTo>
                    <a:pt x="366" y="337"/>
                    <a:pt x="366" y="342"/>
                    <a:pt x="366" y="346"/>
                  </a:cubicBezTo>
                  <a:cubicBezTo>
                    <a:pt x="364" y="351"/>
                    <a:pt x="366" y="356"/>
                    <a:pt x="365" y="361"/>
                  </a:cubicBezTo>
                  <a:cubicBezTo>
                    <a:pt x="363" y="366"/>
                    <a:pt x="365" y="372"/>
                    <a:pt x="365" y="377"/>
                  </a:cubicBezTo>
                  <a:cubicBezTo>
                    <a:pt x="365" y="381"/>
                    <a:pt x="367" y="386"/>
                    <a:pt x="368" y="389"/>
                  </a:cubicBezTo>
                  <a:cubicBezTo>
                    <a:pt x="369" y="393"/>
                    <a:pt x="371" y="397"/>
                    <a:pt x="374" y="401"/>
                  </a:cubicBezTo>
                  <a:cubicBezTo>
                    <a:pt x="376" y="406"/>
                    <a:pt x="376" y="409"/>
                    <a:pt x="378" y="414"/>
                  </a:cubicBezTo>
                  <a:cubicBezTo>
                    <a:pt x="379" y="419"/>
                    <a:pt x="380" y="424"/>
                    <a:pt x="381" y="428"/>
                  </a:cubicBezTo>
                  <a:cubicBezTo>
                    <a:pt x="381" y="429"/>
                    <a:pt x="381" y="430"/>
                    <a:pt x="381" y="431"/>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8" name="Freeform 82"/>
            <p:cNvSpPr>
              <a:spLocks/>
            </p:cNvSpPr>
            <p:nvPr/>
          </p:nvSpPr>
          <p:spPr bwMode="auto">
            <a:xfrm>
              <a:off x="7805401" y="2540484"/>
              <a:ext cx="28717" cy="50945"/>
            </a:xfrm>
            <a:custGeom>
              <a:avLst/>
              <a:gdLst>
                <a:gd name="T0" fmla="*/ 284 w 313"/>
                <a:gd name="T1" fmla="*/ 73 h 555"/>
                <a:gd name="T2" fmla="*/ 270 w 313"/>
                <a:gd name="T3" fmla="*/ 52 h 555"/>
                <a:gd name="T4" fmla="*/ 269 w 313"/>
                <a:gd name="T5" fmla="*/ 25 h 555"/>
                <a:gd name="T6" fmla="*/ 264 w 313"/>
                <a:gd name="T7" fmla="*/ 0 h 555"/>
                <a:gd name="T8" fmla="*/ 68 w 313"/>
                <a:gd name="T9" fmla="*/ 16 h 555"/>
                <a:gd name="T10" fmla="*/ 83 w 313"/>
                <a:gd name="T11" fmla="*/ 32 h 555"/>
                <a:gd name="T12" fmla="*/ 90 w 313"/>
                <a:gd name="T13" fmla="*/ 50 h 555"/>
                <a:gd name="T14" fmla="*/ 94 w 313"/>
                <a:gd name="T15" fmla="*/ 68 h 555"/>
                <a:gd name="T16" fmla="*/ 84 w 313"/>
                <a:gd name="T17" fmla="*/ 89 h 555"/>
                <a:gd name="T18" fmla="*/ 67 w 313"/>
                <a:gd name="T19" fmla="*/ 110 h 555"/>
                <a:gd name="T20" fmla="*/ 53 w 313"/>
                <a:gd name="T21" fmla="*/ 118 h 555"/>
                <a:gd name="T22" fmla="*/ 31 w 313"/>
                <a:gd name="T23" fmla="*/ 123 h 555"/>
                <a:gd name="T24" fmla="*/ 31 w 313"/>
                <a:gd name="T25" fmla="*/ 144 h 555"/>
                <a:gd name="T26" fmla="*/ 38 w 313"/>
                <a:gd name="T27" fmla="*/ 161 h 555"/>
                <a:gd name="T28" fmla="*/ 29 w 313"/>
                <a:gd name="T29" fmla="*/ 178 h 555"/>
                <a:gd name="T30" fmla="*/ 25 w 313"/>
                <a:gd name="T31" fmla="*/ 197 h 555"/>
                <a:gd name="T32" fmla="*/ 11 w 313"/>
                <a:gd name="T33" fmla="*/ 211 h 555"/>
                <a:gd name="T34" fmla="*/ 2 w 313"/>
                <a:gd name="T35" fmla="*/ 227 h 555"/>
                <a:gd name="T36" fmla="*/ 3 w 313"/>
                <a:gd name="T37" fmla="*/ 249 h 555"/>
                <a:gd name="T38" fmla="*/ 2 w 313"/>
                <a:gd name="T39" fmla="*/ 265 h 555"/>
                <a:gd name="T40" fmla="*/ 13 w 313"/>
                <a:gd name="T41" fmla="*/ 286 h 555"/>
                <a:gd name="T42" fmla="*/ 20 w 313"/>
                <a:gd name="T43" fmla="*/ 306 h 555"/>
                <a:gd name="T44" fmla="*/ 47 w 313"/>
                <a:gd name="T45" fmla="*/ 323 h 555"/>
                <a:gd name="T46" fmla="*/ 65 w 313"/>
                <a:gd name="T47" fmla="*/ 340 h 555"/>
                <a:gd name="T48" fmla="*/ 71 w 313"/>
                <a:gd name="T49" fmla="*/ 360 h 555"/>
                <a:gd name="T50" fmla="*/ 83 w 313"/>
                <a:gd name="T51" fmla="*/ 368 h 555"/>
                <a:gd name="T52" fmla="*/ 102 w 313"/>
                <a:gd name="T53" fmla="*/ 376 h 555"/>
                <a:gd name="T54" fmla="*/ 109 w 313"/>
                <a:gd name="T55" fmla="*/ 398 h 555"/>
                <a:gd name="T56" fmla="*/ 95 w 313"/>
                <a:gd name="T57" fmla="*/ 412 h 555"/>
                <a:gd name="T58" fmla="*/ 99 w 313"/>
                <a:gd name="T59" fmla="*/ 436 h 555"/>
                <a:gd name="T60" fmla="*/ 120 w 313"/>
                <a:gd name="T61" fmla="*/ 460 h 555"/>
                <a:gd name="T62" fmla="*/ 150 w 313"/>
                <a:gd name="T63" fmla="*/ 484 h 555"/>
                <a:gd name="T64" fmla="*/ 171 w 313"/>
                <a:gd name="T65" fmla="*/ 509 h 555"/>
                <a:gd name="T66" fmla="*/ 177 w 313"/>
                <a:gd name="T67" fmla="*/ 543 h 555"/>
                <a:gd name="T68" fmla="*/ 197 w 313"/>
                <a:gd name="T69" fmla="*/ 555 h 555"/>
                <a:gd name="T70" fmla="*/ 204 w 313"/>
                <a:gd name="T71" fmla="*/ 542 h 555"/>
                <a:gd name="T72" fmla="*/ 214 w 313"/>
                <a:gd name="T73" fmla="*/ 535 h 555"/>
                <a:gd name="T74" fmla="*/ 227 w 313"/>
                <a:gd name="T75" fmla="*/ 536 h 555"/>
                <a:gd name="T76" fmla="*/ 238 w 313"/>
                <a:gd name="T77" fmla="*/ 542 h 555"/>
                <a:gd name="T78" fmla="*/ 246 w 313"/>
                <a:gd name="T79" fmla="*/ 546 h 555"/>
                <a:gd name="T80" fmla="*/ 256 w 313"/>
                <a:gd name="T81" fmla="*/ 540 h 555"/>
                <a:gd name="T82" fmla="*/ 255 w 313"/>
                <a:gd name="T83" fmla="*/ 530 h 555"/>
                <a:gd name="T84" fmla="*/ 251 w 313"/>
                <a:gd name="T85" fmla="*/ 525 h 555"/>
                <a:gd name="T86" fmla="*/ 249 w 313"/>
                <a:gd name="T87" fmla="*/ 518 h 555"/>
                <a:gd name="T88" fmla="*/ 265 w 313"/>
                <a:gd name="T89" fmla="*/ 508 h 555"/>
                <a:gd name="T90" fmla="*/ 276 w 313"/>
                <a:gd name="T91" fmla="*/ 494 h 555"/>
                <a:gd name="T92" fmla="*/ 277 w 313"/>
                <a:gd name="T93" fmla="*/ 475 h 555"/>
                <a:gd name="T94" fmla="*/ 281 w 313"/>
                <a:gd name="T95" fmla="*/ 448 h 555"/>
                <a:gd name="T96" fmla="*/ 281 w 313"/>
                <a:gd name="T97" fmla="*/ 423 h 555"/>
                <a:gd name="T98" fmla="*/ 300 w 313"/>
                <a:gd name="T99" fmla="*/ 401 h 555"/>
                <a:gd name="T100" fmla="*/ 309 w 313"/>
                <a:gd name="T101" fmla="*/ 388 h 555"/>
                <a:gd name="T102" fmla="*/ 312 w 313"/>
                <a:gd name="T103" fmla="*/ 371 h 555"/>
                <a:gd name="T104" fmla="*/ 311 w 313"/>
                <a:gd name="T105" fmla="*/ 352 h 555"/>
                <a:gd name="T106" fmla="*/ 304 w 313"/>
                <a:gd name="T107" fmla="*/ 336 h 555"/>
                <a:gd name="T108" fmla="*/ 306 w 313"/>
                <a:gd name="T109" fmla="*/ 315 h 555"/>
                <a:gd name="T110" fmla="*/ 307 w 313"/>
                <a:gd name="T111" fmla="*/ 314 h 555"/>
                <a:gd name="T112" fmla="*/ 308 w 313"/>
                <a:gd name="T113" fmla="*/ 31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3" h="555">
                  <a:moveTo>
                    <a:pt x="289" y="76"/>
                  </a:moveTo>
                  <a:cubicBezTo>
                    <a:pt x="287" y="75"/>
                    <a:pt x="285" y="74"/>
                    <a:pt x="284" y="73"/>
                  </a:cubicBezTo>
                  <a:cubicBezTo>
                    <a:pt x="280" y="70"/>
                    <a:pt x="281" y="66"/>
                    <a:pt x="278" y="63"/>
                  </a:cubicBezTo>
                  <a:cubicBezTo>
                    <a:pt x="274" y="60"/>
                    <a:pt x="271" y="57"/>
                    <a:pt x="270" y="52"/>
                  </a:cubicBezTo>
                  <a:cubicBezTo>
                    <a:pt x="268" y="48"/>
                    <a:pt x="270" y="43"/>
                    <a:pt x="269" y="38"/>
                  </a:cubicBezTo>
                  <a:cubicBezTo>
                    <a:pt x="268" y="35"/>
                    <a:pt x="269" y="28"/>
                    <a:pt x="269" y="25"/>
                  </a:cubicBezTo>
                  <a:cubicBezTo>
                    <a:pt x="267" y="20"/>
                    <a:pt x="267" y="16"/>
                    <a:pt x="266" y="11"/>
                  </a:cubicBezTo>
                  <a:cubicBezTo>
                    <a:pt x="265" y="7"/>
                    <a:pt x="265" y="3"/>
                    <a:pt x="264" y="0"/>
                  </a:cubicBezTo>
                  <a:cubicBezTo>
                    <a:pt x="171" y="6"/>
                    <a:pt x="99" y="8"/>
                    <a:pt x="63" y="8"/>
                  </a:cubicBezTo>
                  <a:cubicBezTo>
                    <a:pt x="63" y="11"/>
                    <a:pt x="66" y="15"/>
                    <a:pt x="68" y="16"/>
                  </a:cubicBezTo>
                  <a:cubicBezTo>
                    <a:pt x="71" y="18"/>
                    <a:pt x="71" y="21"/>
                    <a:pt x="73" y="23"/>
                  </a:cubicBezTo>
                  <a:cubicBezTo>
                    <a:pt x="75" y="25"/>
                    <a:pt x="81" y="29"/>
                    <a:pt x="83" y="32"/>
                  </a:cubicBezTo>
                  <a:cubicBezTo>
                    <a:pt x="85" y="34"/>
                    <a:pt x="87" y="36"/>
                    <a:pt x="87" y="40"/>
                  </a:cubicBezTo>
                  <a:cubicBezTo>
                    <a:pt x="87" y="43"/>
                    <a:pt x="88" y="48"/>
                    <a:pt x="90" y="50"/>
                  </a:cubicBezTo>
                  <a:cubicBezTo>
                    <a:pt x="91" y="51"/>
                    <a:pt x="96" y="56"/>
                    <a:pt x="97" y="59"/>
                  </a:cubicBezTo>
                  <a:cubicBezTo>
                    <a:pt x="98" y="63"/>
                    <a:pt x="97" y="65"/>
                    <a:pt x="94" y="68"/>
                  </a:cubicBezTo>
                  <a:cubicBezTo>
                    <a:pt x="93" y="70"/>
                    <a:pt x="84" y="73"/>
                    <a:pt x="84" y="76"/>
                  </a:cubicBezTo>
                  <a:cubicBezTo>
                    <a:pt x="84" y="79"/>
                    <a:pt x="84" y="85"/>
                    <a:pt x="84" y="89"/>
                  </a:cubicBezTo>
                  <a:cubicBezTo>
                    <a:pt x="84" y="93"/>
                    <a:pt x="81" y="95"/>
                    <a:pt x="80" y="99"/>
                  </a:cubicBezTo>
                  <a:cubicBezTo>
                    <a:pt x="78" y="105"/>
                    <a:pt x="74" y="108"/>
                    <a:pt x="67" y="110"/>
                  </a:cubicBezTo>
                  <a:cubicBezTo>
                    <a:pt x="66" y="111"/>
                    <a:pt x="65" y="114"/>
                    <a:pt x="64" y="115"/>
                  </a:cubicBezTo>
                  <a:cubicBezTo>
                    <a:pt x="61" y="116"/>
                    <a:pt x="57" y="117"/>
                    <a:pt x="53" y="118"/>
                  </a:cubicBezTo>
                  <a:cubicBezTo>
                    <a:pt x="49" y="119"/>
                    <a:pt x="45" y="120"/>
                    <a:pt x="41" y="120"/>
                  </a:cubicBezTo>
                  <a:cubicBezTo>
                    <a:pt x="38" y="120"/>
                    <a:pt x="32" y="119"/>
                    <a:pt x="31" y="123"/>
                  </a:cubicBezTo>
                  <a:cubicBezTo>
                    <a:pt x="30" y="126"/>
                    <a:pt x="29" y="130"/>
                    <a:pt x="29" y="134"/>
                  </a:cubicBezTo>
                  <a:cubicBezTo>
                    <a:pt x="29" y="138"/>
                    <a:pt x="30" y="140"/>
                    <a:pt x="31" y="144"/>
                  </a:cubicBezTo>
                  <a:cubicBezTo>
                    <a:pt x="32" y="147"/>
                    <a:pt x="34" y="148"/>
                    <a:pt x="36" y="151"/>
                  </a:cubicBezTo>
                  <a:cubicBezTo>
                    <a:pt x="37" y="153"/>
                    <a:pt x="39" y="157"/>
                    <a:pt x="38" y="161"/>
                  </a:cubicBezTo>
                  <a:cubicBezTo>
                    <a:pt x="37" y="164"/>
                    <a:pt x="38" y="168"/>
                    <a:pt x="37" y="171"/>
                  </a:cubicBezTo>
                  <a:cubicBezTo>
                    <a:pt x="35" y="174"/>
                    <a:pt x="28" y="175"/>
                    <a:pt x="29" y="178"/>
                  </a:cubicBezTo>
                  <a:cubicBezTo>
                    <a:pt x="32" y="183"/>
                    <a:pt x="29" y="184"/>
                    <a:pt x="29" y="188"/>
                  </a:cubicBezTo>
                  <a:cubicBezTo>
                    <a:pt x="29" y="192"/>
                    <a:pt x="27" y="195"/>
                    <a:pt x="25" y="197"/>
                  </a:cubicBezTo>
                  <a:cubicBezTo>
                    <a:pt x="23" y="200"/>
                    <a:pt x="18" y="201"/>
                    <a:pt x="14" y="202"/>
                  </a:cubicBezTo>
                  <a:cubicBezTo>
                    <a:pt x="8" y="204"/>
                    <a:pt x="14" y="207"/>
                    <a:pt x="11" y="211"/>
                  </a:cubicBezTo>
                  <a:cubicBezTo>
                    <a:pt x="10" y="212"/>
                    <a:pt x="5" y="216"/>
                    <a:pt x="5" y="219"/>
                  </a:cubicBezTo>
                  <a:cubicBezTo>
                    <a:pt x="5" y="223"/>
                    <a:pt x="3" y="224"/>
                    <a:pt x="2" y="227"/>
                  </a:cubicBezTo>
                  <a:cubicBezTo>
                    <a:pt x="1" y="230"/>
                    <a:pt x="1" y="234"/>
                    <a:pt x="3" y="237"/>
                  </a:cubicBezTo>
                  <a:cubicBezTo>
                    <a:pt x="6" y="242"/>
                    <a:pt x="3" y="243"/>
                    <a:pt x="3" y="249"/>
                  </a:cubicBezTo>
                  <a:cubicBezTo>
                    <a:pt x="3" y="253"/>
                    <a:pt x="0" y="257"/>
                    <a:pt x="1" y="261"/>
                  </a:cubicBezTo>
                  <a:cubicBezTo>
                    <a:pt x="1" y="262"/>
                    <a:pt x="1" y="264"/>
                    <a:pt x="2" y="265"/>
                  </a:cubicBezTo>
                  <a:cubicBezTo>
                    <a:pt x="3" y="269"/>
                    <a:pt x="3" y="272"/>
                    <a:pt x="4" y="274"/>
                  </a:cubicBezTo>
                  <a:cubicBezTo>
                    <a:pt x="5" y="277"/>
                    <a:pt x="12" y="282"/>
                    <a:pt x="13" y="286"/>
                  </a:cubicBezTo>
                  <a:cubicBezTo>
                    <a:pt x="14" y="290"/>
                    <a:pt x="15" y="292"/>
                    <a:pt x="16" y="296"/>
                  </a:cubicBezTo>
                  <a:cubicBezTo>
                    <a:pt x="17" y="300"/>
                    <a:pt x="17" y="303"/>
                    <a:pt x="20" y="306"/>
                  </a:cubicBezTo>
                  <a:cubicBezTo>
                    <a:pt x="22" y="308"/>
                    <a:pt x="25" y="309"/>
                    <a:pt x="28" y="311"/>
                  </a:cubicBezTo>
                  <a:cubicBezTo>
                    <a:pt x="34" y="314"/>
                    <a:pt x="43" y="318"/>
                    <a:pt x="47" y="323"/>
                  </a:cubicBezTo>
                  <a:cubicBezTo>
                    <a:pt x="49" y="326"/>
                    <a:pt x="53" y="329"/>
                    <a:pt x="56" y="331"/>
                  </a:cubicBezTo>
                  <a:cubicBezTo>
                    <a:pt x="59" y="334"/>
                    <a:pt x="64" y="336"/>
                    <a:pt x="65" y="340"/>
                  </a:cubicBezTo>
                  <a:cubicBezTo>
                    <a:pt x="67" y="342"/>
                    <a:pt x="68" y="346"/>
                    <a:pt x="68" y="350"/>
                  </a:cubicBezTo>
                  <a:cubicBezTo>
                    <a:pt x="68" y="353"/>
                    <a:pt x="70" y="358"/>
                    <a:pt x="71" y="360"/>
                  </a:cubicBezTo>
                  <a:cubicBezTo>
                    <a:pt x="74" y="363"/>
                    <a:pt x="74" y="365"/>
                    <a:pt x="77" y="368"/>
                  </a:cubicBezTo>
                  <a:cubicBezTo>
                    <a:pt x="80" y="371"/>
                    <a:pt x="79" y="371"/>
                    <a:pt x="83" y="368"/>
                  </a:cubicBezTo>
                  <a:cubicBezTo>
                    <a:pt x="85" y="368"/>
                    <a:pt x="89" y="364"/>
                    <a:pt x="92" y="367"/>
                  </a:cubicBezTo>
                  <a:cubicBezTo>
                    <a:pt x="96" y="370"/>
                    <a:pt x="98" y="373"/>
                    <a:pt x="102" y="376"/>
                  </a:cubicBezTo>
                  <a:cubicBezTo>
                    <a:pt x="103" y="377"/>
                    <a:pt x="110" y="383"/>
                    <a:pt x="110" y="387"/>
                  </a:cubicBezTo>
                  <a:cubicBezTo>
                    <a:pt x="110" y="390"/>
                    <a:pt x="110" y="395"/>
                    <a:pt x="109" y="398"/>
                  </a:cubicBezTo>
                  <a:cubicBezTo>
                    <a:pt x="109" y="401"/>
                    <a:pt x="109" y="405"/>
                    <a:pt x="105" y="407"/>
                  </a:cubicBezTo>
                  <a:cubicBezTo>
                    <a:pt x="102" y="409"/>
                    <a:pt x="95" y="409"/>
                    <a:pt x="95" y="412"/>
                  </a:cubicBezTo>
                  <a:cubicBezTo>
                    <a:pt x="95" y="415"/>
                    <a:pt x="97" y="420"/>
                    <a:pt x="96" y="423"/>
                  </a:cubicBezTo>
                  <a:cubicBezTo>
                    <a:pt x="95" y="425"/>
                    <a:pt x="95" y="434"/>
                    <a:pt x="99" y="436"/>
                  </a:cubicBezTo>
                  <a:cubicBezTo>
                    <a:pt x="100" y="440"/>
                    <a:pt x="99" y="449"/>
                    <a:pt x="103" y="451"/>
                  </a:cubicBezTo>
                  <a:cubicBezTo>
                    <a:pt x="107" y="453"/>
                    <a:pt x="116" y="456"/>
                    <a:pt x="120" y="460"/>
                  </a:cubicBezTo>
                  <a:cubicBezTo>
                    <a:pt x="124" y="464"/>
                    <a:pt x="125" y="467"/>
                    <a:pt x="130" y="472"/>
                  </a:cubicBezTo>
                  <a:cubicBezTo>
                    <a:pt x="134" y="477"/>
                    <a:pt x="142" y="484"/>
                    <a:pt x="150" y="484"/>
                  </a:cubicBezTo>
                  <a:cubicBezTo>
                    <a:pt x="157" y="484"/>
                    <a:pt x="168" y="482"/>
                    <a:pt x="168" y="491"/>
                  </a:cubicBezTo>
                  <a:cubicBezTo>
                    <a:pt x="168" y="499"/>
                    <a:pt x="168" y="503"/>
                    <a:pt x="171" y="509"/>
                  </a:cubicBezTo>
                  <a:cubicBezTo>
                    <a:pt x="174" y="516"/>
                    <a:pt x="172" y="518"/>
                    <a:pt x="174" y="526"/>
                  </a:cubicBezTo>
                  <a:cubicBezTo>
                    <a:pt x="175" y="531"/>
                    <a:pt x="174" y="541"/>
                    <a:pt x="177" y="543"/>
                  </a:cubicBezTo>
                  <a:cubicBezTo>
                    <a:pt x="179" y="546"/>
                    <a:pt x="183" y="554"/>
                    <a:pt x="188" y="554"/>
                  </a:cubicBezTo>
                  <a:cubicBezTo>
                    <a:pt x="190" y="554"/>
                    <a:pt x="193" y="555"/>
                    <a:pt x="197" y="555"/>
                  </a:cubicBezTo>
                  <a:cubicBezTo>
                    <a:pt x="198" y="554"/>
                    <a:pt x="197" y="552"/>
                    <a:pt x="198" y="549"/>
                  </a:cubicBezTo>
                  <a:cubicBezTo>
                    <a:pt x="200" y="546"/>
                    <a:pt x="202" y="544"/>
                    <a:pt x="204" y="542"/>
                  </a:cubicBezTo>
                  <a:cubicBezTo>
                    <a:pt x="206" y="540"/>
                    <a:pt x="205" y="538"/>
                    <a:pt x="208" y="537"/>
                  </a:cubicBezTo>
                  <a:cubicBezTo>
                    <a:pt x="210" y="537"/>
                    <a:pt x="211" y="536"/>
                    <a:pt x="214" y="535"/>
                  </a:cubicBezTo>
                  <a:cubicBezTo>
                    <a:pt x="217" y="535"/>
                    <a:pt x="219" y="536"/>
                    <a:pt x="221" y="536"/>
                  </a:cubicBezTo>
                  <a:cubicBezTo>
                    <a:pt x="223" y="537"/>
                    <a:pt x="224" y="536"/>
                    <a:pt x="227" y="536"/>
                  </a:cubicBezTo>
                  <a:cubicBezTo>
                    <a:pt x="230" y="536"/>
                    <a:pt x="230" y="537"/>
                    <a:pt x="232" y="538"/>
                  </a:cubicBezTo>
                  <a:cubicBezTo>
                    <a:pt x="233" y="540"/>
                    <a:pt x="236" y="541"/>
                    <a:pt x="238" y="542"/>
                  </a:cubicBezTo>
                  <a:cubicBezTo>
                    <a:pt x="238" y="542"/>
                    <a:pt x="239" y="543"/>
                    <a:pt x="240" y="543"/>
                  </a:cubicBezTo>
                  <a:cubicBezTo>
                    <a:pt x="242" y="544"/>
                    <a:pt x="243" y="545"/>
                    <a:pt x="246" y="546"/>
                  </a:cubicBezTo>
                  <a:cubicBezTo>
                    <a:pt x="249" y="547"/>
                    <a:pt x="251" y="547"/>
                    <a:pt x="253" y="546"/>
                  </a:cubicBezTo>
                  <a:cubicBezTo>
                    <a:pt x="256" y="544"/>
                    <a:pt x="255" y="544"/>
                    <a:pt x="256" y="540"/>
                  </a:cubicBezTo>
                  <a:cubicBezTo>
                    <a:pt x="257" y="537"/>
                    <a:pt x="258" y="536"/>
                    <a:pt x="257" y="533"/>
                  </a:cubicBezTo>
                  <a:cubicBezTo>
                    <a:pt x="257" y="532"/>
                    <a:pt x="256" y="530"/>
                    <a:pt x="255" y="530"/>
                  </a:cubicBezTo>
                  <a:cubicBezTo>
                    <a:pt x="255" y="529"/>
                    <a:pt x="253" y="528"/>
                    <a:pt x="253" y="527"/>
                  </a:cubicBezTo>
                  <a:cubicBezTo>
                    <a:pt x="252" y="526"/>
                    <a:pt x="251" y="526"/>
                    <a:pt x="251" y="525"/>
                  </a:cubicBezTo>
                  <a:cubicBezTo>
                    <a:pt x="250" y="524"/>
                    <a:pt x="249" y="524"/>
                    <a:pt x="249" y="522"/>
                  </a:cubicBezTo>
                  <a:cubicBezTo>
                    <a:pt x="248" y="521"/>
                    <a:pt x="248" y="520"/>
                    <a:pt x="249" y="518"/>
                  </a:cubicBezTo>
                  <a:cubicBezTo>
                    <a:pt x="250" y="514"/>
                    <a:pt x="250" y="513"/>
                    <a:pt x="254" y="511"/>
                  </a:cubicBezTo>
                  <a:cubicBezTo>
                    <a:pt x="258" y="510"/>
                    <a:pt x="262" y="509"/>
                    <a:pt x="265" y="508"/>
                  </a:cubicBezTo>
                  <a:cubicBezTo>
                    <a:pt x="270" y="507"/>
                    <a:pt x="271" y="506"/>
                    <a:pt x="273" y="502"/>
                  </a:cubicBezTo>
                  <a:cubicBezTo>
                    <a:pt x="275" y="499"/>
                    <a:pt x="276" y="498"/>
                    <a:pt x="276" y="494"/>
                  </a:cubicBezTo>
                  <a:cubicBezTo>
                    <a:pt x="276" y="490"/>
                    <a:pt x="275" y="487"/>
                    <a:pt x="274" y="484"/>
                  </a:cubicBezTo>
                  <a:cubicBezTo>
                    <a:pt x="273" y="480"/>
                    <a:pt x="276" y="477"/>
                    <a:pt x="277" y="475"/>
                  </a:cubicBezTo>
                  <a:cubicBezTo>
                    <a:pt x="278" y="473"/>
                    <a:pt x="278" y="471"/>
                    <a:pt x="278" y="470"/>
                  </a:cubicBezTo>
                  <a:cubicBezTo>
                    <a:pt x="280" y="465"/>
                    <a:pt x="280" y="454"/>
                    <a:pt x="281" y="448"/>
                  </a:cubicBezTo>
                  <a:cubicBezTo>
                    <a:pt x="284" y="439"/>
                    <a:pt x="277" y="438"/>
                    <a:pt x="285" y="434"/>
                  </a:cubicBezTo>
                  <a:cubicBezTo>
                    <a:pt x="293" y="430"/>
                    <a:pt x="284" y="428"/>
                    <a:pt x="281" y="423"/>
                  </a:cubicBezTo>
                  <a:cubicBezTo>
                    <a:pt x="281" y="423"/>
                    <a:pt x="293" y="413"/>
                    <a:pt x="297" y="412"/>
                  </a:cubicBezTo>
                  <a:cubicBezTo>
                    <a:pt x="298" y="405"/>
                    <a:pt x="297" y="406"/>
                    <a:pt x="300" y="401"/>
                  </a:cubicBezTo>
                  <a:cubicBezTo>
                    <a:pt x="301" y="398"/>
                    <a:pt x="304" y="399"/>
                    <a:pt x="305" y="395"/>
                  </a:cubicBezTo>
                  <a:cubicBezTo>
                    <a:pt x="306" y="391"/>
                    <a:pt x="306" y="389"/>
                    <a:pt x="309" y="388"/>
                  </a:cubicBezTo>
                  <a:cubicBezTo>
                    <a:pt x="310" y="387"/>
                    <a:pt x="309" y="381"/>
                    <a:pt x="310" y="380"/>
                  </a:cubicBezTo>
                  <a:cubicBezTo>
                    <a:pt x="312" y="376"/>
                    <a:pt x="313" y="376"/>
                    <a:pt x="312" y="371"/>
                  </a:cubicBezTo>
                  <a:cubicBezTo>
                    <a:pt x="311" y="368"/>
                    <a:pt x="309" y="367"/>
                    <a:pt x="310" y="363"/>
                  </a:cubicBezTo>
                  <a:cubicBezTo>
                    <a:pt x="311" y="360"/>
                    <a:pt x="311" y="356"/>
                    <a:pt x="311" y="352"/>
                  </a:cubicBezTo>
                  <a:cubicBezTo>
                    <a:pt x="311" y="350"/>
                    <a:pt x="308" y="347"/>
                    <a:pt x="307" y="344"/>
                  </a:cubicBezTo>
                  <a:cubicBezTo>
                    <a:pt x="306" y="340"/>
                    <a:pt x="306" y="340"/>
                    <a:pt x="304" y="336"/>
                  </a:cubicBezTo>
                  <a:cubicBezTo>
                    <a:pt x="302" y="332"/>
                    <a:pt x="304" y="330"/>
                    <a:pt x="304" y="325"/>
                  </a:cubicBezTo>
                  <a:cubicBezTo>
                    <a:pt x="304" y="322"/>
                    <a:pt x="304" y="315"/>
                    <a:pt x="306" y="315"/>
                  </a:cubicBezTo>
                  <a:cubicBezTo>
                    <a:pt x="306" y="315"/>
                    <a:pt x="306" y="315"/>
                    <a:pt x="306" y="315"/>
                  </a:cubicBezTo>
                  <a:cubicBezTo>
                    <a:pt x="307" y="315"/>
                    <a:pt x="307" y="314"/>
                    <a:pt x="307" y="314"/>
                  </a:cubicBezTo>
                  <a:cubicBezTo>
                    <a:pt x="307" y="313"/>
                    <a:pt x="307" y="312"/>
                    <a:pt x="307" y="312"/>
                  </a:cubicBezTo>
                  <a:cubicBezTo>
                    <a:pt x="307" y="311"/>
                    <a:pt x="307" y="311"/>
                    <a:pt x="308" y="312"/>
                  </a:cubicBezTo>
                  <a:cubicBezTo>
                    <a:pt x="301" y="208"/>
                    <a:pt x="293" y="122"/>
                    <a:pt x="289" y="75"/>
                  </a:cubicBezTo>
                </a:path>
              </a:pathLst>
            </a:custGeom>
            <a:grpFill/>
            <a:ln w="3175">
              <a:solidFill>
                <a:schemeClr val="accent1"/>
              </a:solid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99" name="Freeform 83"/>
            <p:cNvSpPr>
              <a:spLocks/>
            </p:cNvSpPr>
            <p:nvPr/>
          </p:nvSpPr>
          <p:spPr bwMode="auto">
            <a:xfrm>
              <a:off x="7805401" y="2540484"/>
              <a:ext cx="28717" cy="50945"/>
            </a:xfrm>
            <a:custGeom>
              <a:avLst/>
              <a:gdLst>
                <a:gd name="T0" fmla="*/ 284 w 313"/>
                <a:gd name="T1" fmla="*/ 73 h 555"/>
                <a:gd name="T2" fmla="*/ 270 w 313"/>
                <a:gd name="T3" fmla="*/ 52 h 555"/>
                <a:gd name="T4" fmla="*/ 269 w 313"/>
                <a:gd name="T5" fmla="*/ 25 h 555"/>
                <a:gd name="T6" fmla="*/ 264 w 313"/>
                <a:gd name="T7" fmla="*/ 0 h 555"/>
                <a:gd name="T8" fmla="*/ 68 w 313"/>
                <a:gd name="T9" fmla="*/ 16 h 555"/>
                <a:gd name="T10" fmla="*/ 83 w 313"/>
                <a:gd name="T11" fmla="*/ 32 h 555"/>
                <a:gd name="T12" fmla="*/ 90 w 313"/>
                <a:gd name="T13" fmla="*/ 50 h 555"/>
                <a:gd name="T14" fmla="*/ 94 w 313"/>
                <a:gd name="T15" fmla="*/ 68 h 555"/>
                <a:gd name="T16" fmla="*/ 84 w 313"/>
                <a:gd name="T17" fmla="*/ 89 h 555"/>
                <a:gd name="T18" fmla="*/ 67 w 313"/>
                <a:gd name="T19" fmla="*/ 110 h 555"/>
                <a:gd name="T20" fmla="*/ 53 w 313"/>
                <a:gd name="T21" fmla="*/ 118 h 555"/>
                <a:gd name="T22" fmla="*/ 31 w 313"/>
                <a:gd name="T23" fmla="*/ 123 h 555"/>
                <a:gd name="T24" fmla="*/ 31 w 313"/>
                <a:gd name="T25" fmla="*/ 144 h 555"/>
                <a:gd name="T26" fmla="*/ 38 w 313"/>
                <a:gd name="T27" fmla="*/ 161 h 555"/>
                <a:gd name="T28" fmla="*/ 29 w 313"/>
                <a:gd name="T29" fmla="*/ 178 h 555"/>
                <a:gd name="T30" fmla="*/ 25 w 313"/>
                <a:gd name="T31" fmla="*/ 197 h 555"/>
                <a:gd name="T32" fmla="*/ 11 w 313"/>
                <a:gd name="T33" fmla="*/ 211 h 555"/>
                <a:gd name="T34" fmla="*/ 2 w 313"/>
                <a:gd name="T35" fmla="*/ 227 h 555"/>
                <a:gd name="T36" fmla="*/ 3 w 313"/>
                <a:gd name="T37" fmla="*/ 249 h 555"/>
                <a:gd name="T38" fmla="*/ 2 w 313"/>
                <a:gd name="T39" fmla="*/ 265 h 555"/>
                <a:gd name="T40" fmla="*/ 13 w 313"/>
                <a:gd name="T41" fmla="*/ 286 h 555"/>
                <a:gd name="T42" fmla="*/ 20 w 313"/>
                <a:gd name="T43" fmla="*/ 306 h 555"/>
                <a:gd name="T44" fmla="*/ 47 w 313"/>
                <a:gd name="T45" fmla="*/ 323 h 555"/>
                <a:gd name="T46" fmla="*/ 65 w 313"/>
                <a:gd name="T47" fmla="*/ 340 h 555"/>
                <a:gd name="T48" fmla="*/ 71 w 313"/>
                <a:gd name="T49" fmla="*/ 360 h 555"/>
                <a:gd name="T50" fmla="*/ 83 w 313"/>
                <a:gd name="T51" fmla="*/ 368 h 555"/>
                <a:gd name="T52" fmla="*/ 102 w 313"/>
                <a:gd name="T53" fmla="*/ 376 h 555"/>
                <a:gd name="T54" fmla="*/ 109 w 313"/>
                <a:gd name="T55" fmla="*/ 398 h 555"/>
                <a:gd name="T56" fmla="*/ 95 w 313"/>
                <a:gd name="T57" fmla="*/ 412 h 555"/>
                <a:gd name="T58" fmla="*/ 99 w 313"/>
                <a:gd name="T59" fmla="*/ 436 h 555"/>
                <a:gd name="T60" fmla="*/ 120 w 313"/>
                <a:gd name="T61" fmla="*/ 460 h 555"/>
                <a:gd name="T62" fmla="*/ 150 w 313"/>
                <a:gd name="T63" fmla="*/ 484 h 555"/>
                <a:gd name="T64" fmla="*/ 171 w 313"/>
                <a:gd name="T65" fmla="*/ 509 h 555"/>
                <a:gd name="T66" fmla="*/ 177 w 313"/>
                <a:gd name="T67" fmla="*/ 543 h 555"/>
                <a:gd name="T68" fmla="*/ 197 w 313"/>
                <a:gd name="T69" fmla="*/ 555 h 555"/>
                <a:gd name="T70" fmla="*/ 204 w 313"/>
                <a:gd name="T71" fmla="*/ 542 h 555"/>
                <a:gd name="T72" fmla="*/ 214 w 313"/>
                <a:gd name="T73" fmla="*/ 535 h 555"/>
                <a:gd name="T74" fmla="*/ 227 w 313"/>
                <a:gd name="T75" fmla="*/ 536 h 555"/>
                <a:gd name="T76" fmla="*/ 238 w 313"/>
                <a:gd name="T77" fmla="*/ 542 h 555"/>
                <a:gd name="T78" fmla="*/ 246 w 313"/>
                <a:gd name="T79" fmla="*/ 546 h 555"/>
                <a:gd name="T80" fmla="*/ 256 w 313"/>
                <a:gd name="T81" fmla="*/ 540 h 555"/>
                <a:gd name="T82" fmla="*/ 255 w 313"/>
                <a:gd name="T83" fmla="*/ 530 h 555"/>
                <a:gd name="T84" fmla="*/ 251 w 313"/>
                <a:gd name="T85" fmla="*/ 525 h 555"/>
                <a:gd name="T86" fmla="*/ 249 w 313"/>
                <a:gd name="T87" fmla="*/ 518 h 555"/>
                <a:gd name="T88" fmla="*/ 265 w 313"/>
                <a:gd name="T89" fmla="*/ 508 h 555"/>
                <a:gd name="T90" fmla="*/ 276 w 313"/>
                <a:gd name="T91" fmla="*/ 494 h 555"/>
                <a:gd name="T92" fmla="*/ 277 w 313"/>
                <a:gd name="T93" fmla="*/ 475 h 555"/>
                <a:gd name="T94" fmla="*/ 281 w 313"/>
                <a:gd name="T95" fmla="*/ 448 h 555"/>
                <a:gd name="T96" fmla="*/ 281 w 313"/>
                <a:gd name="T97" fmla="*/ 423 h 555"/>
                <a:gd name="T98" fmla="*/ 300 w 313"/>
                <a:gd name="T99" fmla="*/ 401 h 555"/>
                <a:gd name="T100" fmla="*/ 309 w 313"/>
                <a:gd name="T101" fmla="*/ 388 h 555"/>
                <a:gd name="T102" fmla="*/ 312 w 313"/>
                <a:gd name="T103" fmla="*/ 371 h 555"/>
                <a:gd name="T104" fmla="*/ 311 w 313"/>
                <a:gd name="T105" fmla="*/ 352 h 555"/>
                <a:gd name="T106" fmla="*/ 304 w 313"/>
                <a:gd name="T107" fmla="*/ 336 h 555"/>
                <a:gd name="T108" fmla="*/ 306 w 313"/>
                <a:gd name="T109" fmla="*/ 315 h 555"/>
                <a:gd name="T110" fmla="*/ 307 w 313"/>
                <a:gd name="T111" fmla="*/ 314 h 555"/>
                <a:gd name="T112" fmla="*/ 308 w 313"/>
                <a:gd name="T113" fmla="*/ 31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3" h="555">
                  <a:moveTo>
                    <a:pt x="289" y="76"/>
                  </a:moveTo>
                  <a:cubicBezTo>
                    <a:pt x="287" y="75"/>
                    <a:pt x="285" y="74"/>
                    <a:pt x="284" y="73"/>
                  </a:cubicBezTo>
                  <a:cubicBezTo>
                    <a:pt x="280" y="70"/>
                    <a:pt x="281" y="66"/>
                    <a:pt x="278" y="63"/>
                  </a:cubicBezTo>
                  <a:cubicBezTo>
                    <a:pt x="274" y="60"/>
                    <a:pt x="271" y="57"/>
                    <a:pt x="270" y="52"/>
                  </a:cubicBezTo>
                  <a:cubicBezTo>
                    <a:pt x="268" y="48"/>
                    <a:pt x="270" y="43"/>
                    <a:pt x="269" y="38"/>
                  </a:cubicBezTo>
                  <a:cubicBezTo>
                    <a:pt x="268" y="35"/>
                    <a:pt x="269" y="28"/>
                    <a:pt x="269" y="25"/>
                  </a:cubicBezTo>
                  <a:cubicBezTo>
                    <a:pt x="267" y="20"/>
                    <a:pt x="267" y="16"/>
                    <a:pt x="266" y="11"/>
                  </a:cubicBezTo>
                  <a:cubicBezTo>
                    <a:pt x="265" y="7"/>
                    <a:pt x="265" y="3"/>
                    <a:pt x="264" y="0"/>
                  </a:cubicBezTo>
                  <a:cubicBezTo>
                    <a:pt x="171" y="6"/>
                    <a:pt x="99" y="8"/>
                    <a:pt x="63" y="8"/>
                  </a:cubicBezTo>
                  <a:cubicBezTo>
                    <a:pt x="63" y="11"/>
                    <a:pt x="66" y="15"/>
                    <a:pt x="68" y="16"/>
                  </a:cubicBezTo>
                  <a:cubicBezTo>
                    <a:pt x="71" y="18"/>
                    <a:pt x="71" y="21"/>
                    <a:pt x="73" y="23"/>
                  </a:cubicBezTo>
                  <a:cubicBezTo>
                    <a:pt x="75" y="25"/>
                    <a:pt x="81" y="29"/>
                    <a:pt x="83" y="32"/>
                  </a:cubicBezTo>
                  <a:cubicBezTo>
                    <a:pt x="85" y="34"/>
                    <a:pt x="87" y="36"/>
                    <a:pt x="87" y="40"/>
                  </a:cubicBezTo>
                  <a:cubicBezTo>
                    <a:pt x="87" y="43"/>
                    <a:pt x="88" y="48"/>
                    <a:pt x="90" y="50"/>
                  </a:cubicBezTo>
                  <a:cubicBezTo>
                    <a:pt x="91" y="51"/>
                    <a:pt x="96" y="56"/>
                    <a:pt x="97" y="59"/>
                  </a:cubicBezTo>
                  <a:cubicBezTo>
                    <a:pt x="98" y="63"/>
                    <a:pt x="97" y="65"/>
                    <a:pt x="94" y="68"/>
                  </a:cubicBezTo>
                  <a:cubicBezTo>
                    <a:pt x="93" y="70"/>
                    <a:pt x="84" y="73"/>
                    <a:pt x="84" y="76"/>
                  </a:cubicBezTo>
                  <a:cubicBezTo>
                    <a:pt x="84" y="79"/>
                    <a:pt x="84" y="85"/>
                    <a:pt x="84" y="89"/>
                  </a:cubicBezTo>
                  <a:cubicBezTo>
                    <a:pt x="84" y="93"/>
                    <a:pt x="81" y="95"/>
                    <a:pt x="80" y="99"/>
                  </a:cubicBezTo>
                  <a:cubicBezTo>
                    <a:pt x="78" y="105"/>
                    <a:pt x="74" y="108"/>
                    <a:pt x="67" y="110"/>
                  </a:cubicBezTo>
                  <a:cubicBezTo>
                    <a:pt x="66" y="111"/>
                    <a:pt x="65" y="114"/>
                    <a:pt x="64" y="115"/>
                  </a:cubicBezTo>
                  <a:cubicBezTo>
                    <a:pt x="61" y="116"/>
                    <a:pt x="57" y="117"/>
                    <a:pt x="53" y="118"/>
                  </a:cubicBezTo>
                  <a:cubicBezTo>
                    <a:pt x="49" y="119"/>
                    <a:pt x="45" y="120"/>
                    <a:pt x="41" y="120"/>
                  </a:cubicBezTo>
                  <a:cubicBezTo>
                    <a:pt x="38" y="120"/>
                    <a:pt x="32" y="119"/>
                    <a:pt x="31" y="123"/>
                  </a:cubicBezTo>
                  <a:cubicBezTo>
                    <a:pt x="30" y="126"/>
                    <a:pt x="29" y="130"/>
                    <a:pt x="29" y="134"/>
                  </a:cubicBezTo>
                  <a:cubicBezTo>
                    <a:pt x="29" y="138"/>
                    <a:pt x="30" y="140"/>
                    <a:pt x="31" y="144"/>
                  </a:cubicBezTo>
                  <a:cubicBezTo>
                    <a:pt x="32" y="147"/>
                    <a:pt x="34" y="148"/>
                    <a:pt x="36" y="151"/>
                  </a:cubicBezTo>
                  <a:cubicBezTo>
                    <a:pt x="37" y="153"/>
                    <a:pt x="39" y="157"/>
                    <a:pt x="38" y="161"/>
                  </a:cubicBezTo>
                  <a:cubicBezTo>
                    <a:pt x="37" y="164"/>
                    <a:pt x="38" y="168"/>
                    <a:pt x="37" y="171"/>
                  </a:cubicBezTo>
                  <a:cubicBezTo>
                    <a:pt x="35" y="174"/>
                    <a:pt x="28" y="175"/>
                    <a:pt x="29" y="178"/>
                  </a:cubicBezTo>
                  <a:cubicBezTo>
                    <a:pt x="32" y="183"/>
                    <a:pt x="29" y="184"/>
                    <a:pt x="29" y="188"/>
                  </a:cubicBezTo>
                  <a:cubicBezTo>
                    <a:pt x="29" y="192"/>
                    <a:pt x="27" y="195"/>
                    <a:pt x="25" y="197"/>
                  </a:cubicBezTo>
                  <a:cubicBezTo>
                    <a:pt x="23" y="200"/>
                    <a:pt x="18" y="201"/>
                    <a:pt x="14" y="202"/>
                  </a:cubicBezTo>
                  <a:cubicBezTo>
                    <a:pt x="8" y="204"/>
                    <a:pt x="14" y="207"/>
                    <a:pt x="11" y="211"/>
                  </a:cubicBezTo>
                  <a:cubicBezTo>
                    <a:pt x="10" y="212"/>
                    <a:pt x="5" y="216"/>
                    <a:pt x="5" y="219"/>
                  </a:cubicBezTo>
                  <a:cubicBezTo>
                    <a:pt x="5" y="223"/>
                    <a:pt x="3" y="224"/>
                    <a:pt x="2" y="227"/>
                  </a:cubicBezTo>
                  <a:cubicBezTo>
                    <a:pt x="1" y="230"/>
                    <a:pt x="1" y="234"/>
                    <a:pt x="3" y="237"/>
                  </a:cubicBezTo>
                  <a:cubicBezTo>
                    <a:pt x="6" y="242"/>
                    <a:pt x="3" y="243"/>
                    <a:pt x="3" y="249"/>
                  </a:cubicBezTo>
                  <a:cubicBezTo>
                    <a:pt x="3" y="253"/>
                    <a:pt x="0" y="257"/>
                    <a:pt x="1" y="261"/>
                  </a:cubicBezTo>
                  <a:cubicBezTo>
                    <a:pt x="1" y="262"/>
                    <a:pt x="1" y="264"/>
                    <a:pt x="2" y="265"/>
                  </a:cubicBezTo>
                  <a:cubicBezTo>
                    <a:pt x="3" y="269"/>
                    <a:pt x="3" y="272"/>
                    <a:pt x="4" y="274"/>
                  </a:cubicBezTo>
                  <a:cubicBezTo>
                    <a:pt x="5" y="277"/>
                    <a:pt x="12" y="282"/>
                    <a:pt x="13" y="286"/>
                  </a:cubicBezTo>
                  <a:cubicBezTo>
                    <a:pt x="14" y="290"/>
                    <a:pt x="15" y="292"/>
                    <a:pt x="16" y="296"/>
                  </a:cubicBezTo>
                  <a:cubicBezTo>
                    <a:pt x="17" y="300"/>
                    <a:pt x="17" y="303"/>
                    <a:pt x="20" y="306"/>
                  </a:cubicBezTo>
                  <a:cubicBezTo>
                    <a:pt x="22" y="308"/>
                    <a:pt x="25" y="309"/>
                    <a:pt x="28" y="311"/>
                  </a:cubicBezTo>
                  <a:cubicBezTo>
                    <a:pt x="34" y="314"/>
                    <a:pt x="43" y="318"/>
                    <a:pt x="47" y="323"/>
                  </a:cubicBezTo>
                  <a:cubicBezTo>
                    <a:pt x="49" y="326"/>
                    <a:pt x="53" y="329"/>
                    <a:pt x="56" y="331"/>
                  </a:cubicBezTo>
                  <a:cubicBezTo>
                    <a:pt x="59" y="334"/>
                    <a:pt x="64" y="336"/>
                    <a:pt x="65" y="340"/>
                  </a:cubicBezTo>
                  <a:cubicBezTo>
                    <a:pt x="67" y="342"/>
                    <a:pt x="68" y="346"/>
                    <a:pt x="68" y="350"/>
                  </a:cubicBezTo>
                  <a:cubicBezTo>
                    <a:pt x="68" y="353"/>
                    <a:pt x="70" y="358"/>
                    <a:pt x="71" y="360"/>
                  </a:cubicBezTo>
                  <a:cubicBezTo>
                    <a:pt x="74" y="363"/>
                    <a:pt x="74" y="365"/>
                    <a:pt x="77" y="368"/>
                  </a:cubicBezTo>
                  <a:cubicBezTo>
                    <a:pt x="80" y="371"/>
                    <a:pt x="79" y="371"/>
                    <a:pt x="83" y="368"/>
                  </a:cubicBezTo>
                  <a:cubicBezTo>
                    <a:pt x="85" y="368"/>
                    <a:pt x="89" y="364"/>
                    <a:pt x="92" y="367"/>
                  </a:cubicBezTo>
                  <a:cubicBezTo>
                    <a:pt x="96" y="370"/>
                    <a:pt x="98" y="373"/>
                    <a:pt x="102" y="376"/>
                  </a:cubicBezTo>
                  <a:cubicBezTo>
                    <a:pt x="103" y="377"/>
                    <a:pt x="110" y="383"/>
                    <a:pt x="110" y="387"/>
                  </a:cubicBezTo>
                  <a:cubicBezTo>
                    <a:pt x="110" y="390"/>
                    <a:pt x="110" y="395"/>
                    <a:pt x="109" y="398"/>
                  </a:cubicBezTo>
                  <a:cubicBezTo>
                    <a:pt x="109" y="401"/>
                    <a:pt x="109" y="405"/>
                    <a:pt x="105" y="407"/>
                  </a:cubicBezTo>
                  <a:cubicBezTo>
                    <a:pt x="102" y="409"/>
                    <a:pt x="95" y="409"/>
                    <a:pt x="95" y="412"/>
                  </a:cubicBezTo>
                  <a:cubicBezTo>
                    <a:pt x="95" y="415"/>
                    <a:pt x="97" y="420"/>
                    <a:pt x="96" y="423"/>
                  </a:cubicBezTo>
                  <a:cubicBezTo>
                    <a:pt x="95" y="425"/>
                    <a:pt x="95" y="434"/>
                    <a:pt x="99" y="436"/>
                  </a:cubicBezTo>
                  <a:cubicBezTo>
                    <a:pt x="100" y="440"/>
                    <a:pt x="99" y="449"/>
                    <a:pt x="103" y="451"/>
                  </a:cubicBezTo>
                  <a:cubicBezTo>
                    <a:pt x="107" y="453"/>
                    <a:pt x="116" y="456"/>
                    <a:pt x="120" y="460"/>
                  </a:cubicBezTo>
                  <a:cubicBezTo>
                    <a:pt x="124" y="464"/>
                    <a:pt x="125" y="467"/>
                    <a:pt x="130" y="472"/>
                  </a:cubicBezTo>
                  <a:cubicBezTo>
                    <a:pt x="134" y="477"/>
                    <a:pt x="142" y="484"/>
                    <a:pt x="150" y="484"/>
                  </a:cubicBezTo>
                  <a:cubicBezTo>
                    <a:pt x="157" y="484"/>
                    <a:pt x="168" y="482"/>
                    <a:pt x="168" y="491"/>
                  </a:cubicBezTo>
                  <a:cubicBezTo>
                    <a:pt x="168" y="499"/>
                    <a:pt x="168" y="503"/>
                    <a:pt x="171" y="509"/>
                  </a:cubicBezTo>
                  <a:cubicBezTo>
                    <a:pt x="174" y="516"/>
                    <a:pt x="172" y="518"/>
                    <a:pt x="174" y="526"/>
                  </a:cubicBezTo>
                  <a:cubicBezTo>
                    <a:pt x="175" y="531"/>
                    <a:pt x="174" y="541"/>
                    <a:pt x="177" y="543"/>
                  </a:cubicBezTo>
                  <a:cubicBezTo>
                    <a:pt x="179" y="546"/>
                    <a:pt x="183" y="554"/>
                    <a:pt x="188" y="554"/>
                  </a:cubicBezTo>
                  <a:cubicBezTo>
                    <a:pt x="190" y="554"/>
                    <a:pt x="193" y="555"/>
                    <a:pt x="197" y="555"/>
                  </a:cubicBezTo>
                  <a:cubicBezTo>
                    <a:pt x="198" y="554"/>
                    <a:pt x="197" y="552"/>
                    <a:pt x="198" y="549"/>
                  </a:cubicBezTo>
                  <a:cubicBezTo>
                    <a:pt x="200" y="546"/>
                    <a:pt x="202" y="544"/>
                    <a:pt x="204" y="542"/>
                  </a:cubicBezTo>
                  <a:cubicBezTo>
                    <a:pt x="206" y="540"/>
                    <a:pt x="205" y="538"/>
                    <a:pt x="208" y="537"/>
                  </a:cubicBezTo>
                  <a:cubicBezTo>
                    <a:pt x="210" y="537"/>
                    <a:pt x="211" y="536"/>
                    <a:pt x="214" y="535"/>
                  </a:cubicBezTo>
                  <a:cubicBezTo>
                    <a:pt x="217" y="535"/>
                    <a:pt x="219" y="536"/>
                    <a:pt x="221" y="536"/>
                  </a:cubicBezTo>
                  <a:cubicBezTo>
                    <a:pt x="223" y="537"/>
                    <a:pt x="224" y="536"/>
                    <a:pt x="227" y="536"/>
                  </a:cubicBezTo>
                  <a:cubicBezTo>
                    <a:pt x="230" y="536"/>
                    <a:pt x="230" y="537"/>
                    <a:pt x="232" y="538"/>
                  </a:cubicBezTo>
                  <a:cubicBezTo>
                    <a:pt x="233" y="540"/>
                    <a:pt x="236" y="541"/>
                    <a:pt x="238" y="542"/>
                  </a:cubicBezTo>
                  <a:cubicBezTo>
                    <a:pt x="238" y="542"/>
                    <a:pt x="239" y="543"/>
                    <a:pt x="240" y="543"/>
                  </a:cubicBezTo>
                  <a:cubicBezTo>
                    <a:pt x="242" y="544"/>
                    <a:pt x="243" y="545"/>
                    <a:pt x="246" y="546"/>
                  </a:cubicBezTo>
                  <a:cubicBezTo>
                    <a:pt x="249" y="547"/>
                    <a:pt x="251" y="547"/>
                    <a:pt x="253" y="546"/>
                  </a:cubicBezTo>
                  <a:cubicBezTo>
                    <a:pt x="256" y="544"/>
                    <a:pt x="255" y="544"/>
                    <a:pt x="256" y="540"/>
                  </a:cubicBezTo>
                  <a:cubicBezTo>
                    <a:pt x="257" y="537"/>
                    <a:pt x="258" y="536"/>
                    <a:pt x="257" y="533"/>
                  </a:cubicBezTo>
                  <a:cubicBezTo>
                    <a:pt x="257" y="532"/>
                    <a:pt x="256" y="530"/>
                    <a:pt x="255" y="530"/>
                  </a:cubicBezTo>
                  <a:cubicBezTo>
                    <a:pt x="255" y="529"/>
                    <a:pt x="253" y="528"/>
                    <a:pt x="253" y="527"/>
                  </a:cubicBezTo>
                  <a:cubicBezTo>
                    <a:pt x="252" y="526"/>
                    <a:pt x="251" y="526"/>
                    <a:pt x="251" y="525"/>
                  </a:cubicBezTo>
                  <a:cubicBezTo>
                    <a:pt x="250" y="524"/>
                    <a:pt x="249" y="524"/>
                    <a:pt x="249" y="522"/>
                  </a:cubicBezTo>
                  <a:cubicBezTo>
                    <a:pt x="248" y="521"/>
                    <a:pt x="248" y="520"/>
                    <a:pt x="249" y="518"/>
                  </a:cubicBezTo>
                  <a:cubicBezTo>
                    <a:pt x="250" y="514"/>
                    <a:pt x="250" y="513"/>
                    <a:pt x="254" y="511"/>
                  </a:cubicBezTo>
                  <a:cubicBezTo>
                    <a:pt x="258" y="510"/>
                    <a:pt x="262" y="509"/>
                    <a:pt x="265" y="508"/>
                  </a:cubicBezTo>
                  <a:cubicBezTo>
                    <a:pt x="270" y="507"/>
                    <a:pt x="271" y="506"/>
                    <a:pt x="273" y="502"/>
                  </a:cubicBezTo>
                  <a:cubicBezTo>
                    <a:pt x="275" y="499"/>
                    <a:pt x="276" y="498"/>
                    <a:pt x="276" y="494"/>
                  </a:cubicBezTo>
                  <a:cubicBezTo>
                    <a:pt x="276" y="490"/>
                    <a:pt x="275" y="487"/>
                    <a:pt x="274" y="484"/>
                  </a:cubicBezTo>
                  <a:cubicBezTo>
                    <a:pt x="273" y="480"/>
                    <a:pt x="276" y="477"/>
                    <a:pt x="277" y="475"/>
                  </a:cubicBezTo>
                  <a:cubicBezTo>
                    <a:pt x="278" y="473"/>
                    <a:pt x="278" y="471"/>
                    <a:pt x="278" y="470"/>
                  </a:cubicBezTo>
                  <a:cubicBezTo>
                    <a:pt x="280" y="465"/>
                    <a:pt x="280" y="454"/>
                    <a:pt x="281" y="448"/>
                  </a:cubicBezTo>
                  <a:cubicBezTo>
                    <a:pt x="284" y="439"/>
                    <a:pt x="277" y="438"/>
                    <a:pt x="285" y="434"/>
                  </a:cubicBezTo>
                  <a:cubicBezTo>
                    <a:pt x="293" y="430"/>
                    <a:pt x="284" y="428"/>
                    <a:pt x="281" y="423"/>
                  </a:cubicBezTo>
                  <a:cubicBezTo>
                    <a:pt x="281" y="423"/>
                    <a:pt x="293" y="413"/>
                    <a:pt x="297" y="412"/>
                  </a:cubicBezTo>
                  <a:cubicBezTo>
                    <a:pt x="298" y="405"/>
                    <a:pt x="297" y="406"/>
                    <a:pt x="300" y="401"/>
                  </a:cubicBezTo>
                  <a:cubicBezTo>
                    <a:pt x="301" y="398"/>
                    <a:pt x="304" y="399"/>
                    <a:pt x="305" y="395"/>
                  </a:cubicBezTo>
                  <a:cubicBezTo>
                    <a:pt x="306" y="391"/>
                    <a:pt x="306" y="389"/>
                    <a:pt x="309" y="388"/>
                  </a:cubicBezTo>
                  <a:cubicBezTo>
                    <a:pt x="310" y="387"/>
                    <a:pt x="309" y="381"/>
                    <a:pt x="310" y="380"/>
                  </a:cubicBezTo>
                  <a:cubicBezTo>
                    <a:pt x="312" y="376"/>
                    <a:pt x="313" y="376"/>
                    <a:pt x="312" y="371"/>
                  </a:cubicBezTo>
                  <a:cubicBezTo>
                    <a:pt x="311" y="368"/>
                    <a:pt x="309" y="367"/>
                    <a:pt x="310" y="363"/>
                  </a:cubicBezTo>
                  <a:cubicBezTo>
                    <a:pt x="311" y="360"/>
                    <a:pt x="311" y="356"/>
                    <a:pt x="311" y="352"/>
                  </a:cubicBezTo>
                  <a:cubicBezTo>
                    <a:pt x="311" y="350"/>
                    <a:pt x="308" y="347"/>
                    <a:pt x="307" y="344"/>
                  </a:cubicBezTo>
                  <a:cubicBezTo>
                    <a:pt x="306" y="340"/>
                    <a:pt x="306" y="340"/>
                    <a:pt x="304" y="336"/>
                  </a:cubicBezTo>
                  <a:cubicBezTo>
                    <a:pt x="302" y="332"/>
                    <a:pt x="304" y="330"/>
                    <a:pt x="304" y="325"/>
                  </a:cubicBezTo>
                  <a:cubicBezTo>
                    <a:pt x="304" y="322"/>
                    <a:pt x="304" y="315"/>
                    <a:pt x="306" y="315"/>
                  </a:cubicBezTo>
                  <a:cubicBezTo>
                    <a:pt x="306" y="315"/>
                    <a:pt x="306" y="315"/>
                    <a:pt x="306" y="315"/>
                  </a:cubicBezTo>
                  <a:cubicBezTo>
                    <a:pt x="307" y="315"/>
                    <a:pt x="307" y="314"/>
                    <a:pt x="307" y="314"/>
                  </a:cubicBezTo>
                  <a:cubicBezTo>
                    <a:pt x="307" y="313"/>
                    <a:pt x="307" y="312"/>
                    <a:pt x="307" y="312"/>
                  </a:cubicBezTo>
                  <a:cubicBezTo>
                    <a:pt x="307" y="311"/>
                    <a:pt x="307" y="311"/>
                    <a:pt x="308" y="312"/>
                  </a:cubicBezTo>
                  <a:cubicBezTo>
                    <a:pt x="301" y="208"/>
                    <a:pt x="293" y="122"/>
                    <a:pt x="289" y="75"/>
                  </a:cubicBezTo>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0" name="Freeform 84"/>
            <p:cNvSpPr>
              <a:spLocks/>
            </p:cNvSpPr>
            <p:nvPr/>
          </p:nvSpPr>
          <p:spPr bwMode="auto">
            <a:xfrm>
              <a:off x="7816476" y="2588281"/>
              <a:ext cx="61980" cy="21567"/>
            </a:xfrm>
            <a:custGeom>
              <a:avLst/>
              <a:gdLst>
                <a:gd name="T0" fmla="*/ 170 w 675"/>
                <a:gd name="T1" fmla="*/ 78 h 235"/>
                <a:gd name="T2" fmla="*/ 170 w 675"/>
                <a:gd name="T3" fmla="*/ 72 h 235"/>
                <a:gd name="T4" fmla="*/ 166 w 675"/>
                <a:gd name="T5" fmla="*/ 65 h 235"/>
                <a:gd name="T6" fmla="*/ 165 w 675"/>
                <a:gd name="T7" fmla="*/ 59 h 235"/>
                <a:gd name="T8" fmla="*/ 185 w 675"/>
                <a:gd name="T9" fmla="*/ 54 h 235"/>
                <a:gd name="T10" fmla="*/ 675 w 675"/>
                <a:gd name="T11" fmla="*/ 0 h 235"/>
                <a:gd name="T12" fmla="*/ 673 w 675"/>
                <a:gd name="T13" fmla="*/ 8 h 235"/>
                <a:gd name="T14" fmla="*/ 672 w 675"/>
                <a:gd name="T15" fmla="*/ 18 h 235"/>
                <a:gd name="T16" fmla="*/ 672 w 675"/>
                <a:gd name="T17" fmla="*/ 30 h 235"/>
                <a:gd name="T18" fmla="*/ 668 w 675"/>
                <a:gd name="T19" fmla="*/ 36 h 235"/>
                <a:gd name="T20" fmla="*/ 659 w 675"/>
                <a:gd name="T21" fmla="*/ 41 h 235"/>
                <a:gd name="T22" fmla="*/ 653 w 675"/>
                <a:gd name="T23" fmla="*/ 50 h 235"/>
                <a:gd name="T24" fmla="*/ 649 w 675"/>
                <a:gd name="T25" fmla="*/ 60 h 235"/>
                <a:gd name="T26" fmla="*/ 644 w 675"/>
                <a:gd name="T27" fmla="*/ 63 h 235"/>
                <a:gd name="T28" fmla="*/ 640 w 675"/>
                <a:gd name="T29" fmla="*/ 63 h 235"/>
                <a:gd name="T30" fmla="*/ 628 w 675"/>
                <a:gd name="T31" fmla="*/ 67 h 235"/>
                <a:gd name="T32" fmla="*/ 622 w 675"/>
                <a:gd name="T33" fmla="*/ 75 h 235"/>
                <a:gd name="T34" fmla="*/ 613 w 675"/>
                <a:gd name="T35" fmla="*/ 82 h 235"/>
                <a:gd name="T36" fmla="*/ 603 w 675"/>
                <a:gd name="T37" fmla="*/ 77 h 235"/>
                <a:gd name="T38" fmla="*/ 593 w 675"/>
                <a:gd name="T39" fmla="*/ 83 h 235"/>
                <a:gd name="T40" fmla="*/ 584 w 675"/>
                <a:gd name="T41" fmla="*/ 89 h 235"/>
                <a:gd name="T42" fmla="*/ 579 w 675"/>
                <a:gd name="T43" fmla="*/ 102 h 235"/>
                <a:gd name="T44" fmla="*/ 570 w 675"/>
                <a:gd name="T45" fmla="*/ 107 h 235"/>
                <a:gd name="T46" fmla="*/ 561 w 675"/>
                <a:gd name="T47" fmla="*/ 112 h 235"/>
                <a:gd name="T48" fmla="*/ 552 w 675"/>
                <a:gd name="T49" fmla="*/ 125 h 235"/>
                <a:gd name="T50" fmla="*/ 538 w 675"/>
                <a:gd name="T51" fmla="*/ 130 h 235"/>
                <a:gd name="T52" fmla="*/ 524 w 675"/>
                <a:gd name="T53" fmla="*/ 137 h 235"/>
                <a:gd name="T54" fmla="*/ 512 w 675"/>
                <a:gd name="T55" fmla="*/ 140 h 235"/>
                <a:gd name="T56" fmla="*/ 505 w 675"/>
                <a:gd name="T57" fmla="*/ 144 h 235"/>
                <a:gd name="T58" fmla="*/ 499 w 675"/>
                <a:gd name="T59" fmla="*/ 154 h 235"/>
                <a:gd name="T60" fmla="*/ 497 w 675"/>
                <a:gd name="T61" fmla="*/ 165 h 235"/>
                <a:gd name="T62" fmla="*/ 491 w 675"/>
                <a:gd name="T63" fmla="*/ 171 h 235"/>
                <a:gd name="T64" fmla="*/ 481 w 675"/>
                <a:gd name="T65" fmla="*/ 175 h 235"/>
                <a:gd name="T66" fmla="*/ 478 w 675"/>
                <a:gd name="T67" fmla="*/ 185 h 235"/>
                <a:gd name="T68" fmla="*/ 480 w 675"/>
                <a:gd name="T69" fmla="*/ 200 h 235"/>
                <a:gd name="T70" fmla="*/ 5 w 675"/>
                <a:gd name="T71" fmla="*/ 226 h 235"/>
                <a:gd name="T72" fmla="*/ 12 w 675"/>
                <a:gd name="T73" fmla="*/ 207 h 235"/>
                <a:gd name="T74" fmla="*/ 17 w 675"/>
                <a:gd name="T75" fmla="*/ 189 h 235"/>
                <a:gd name="T76" fmla="*/ 25 w 675"/>
                <a:gd name="T77" fmla="*/ 169 h 235"/>
                <a:gd name="T78" fmla="*/ 41 w 675"/>
                <a:gd name="T79" fmla="*/ 152 h 235"/>
                <a:gd name="T80" fmla="*/ 45 w 675"/>
                <a:gd name="T81" fmla="*/ 130 h 235"/>
                <a:gd name="T82" fmla="*/ 46 w 675"/>
                <a:gd name="T83" fmla="*/ 121 h 235"/>
                <a:gd name="T84" fmla="*/ 50 w 675"/>
                <a:gd name="T85" fmla="*/ 109 h 235"/>
                <a:gd name="T86" fmla="*/ 50 w 675"/>
                <a:gd name="T87" fmla="*/ 95 h 235"/>
                <a:gd name="T88" fmla="*/ 48 w 675"/>
                <a:gd name="T89" fmla="*/ 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5" h="235">
                  <a:moveTo>
                    <a:pt x="48" y="85"/>
                  </a:moveTo>
                  <a:cubicBezTo>
                    <a:pt x="94" y="83"/>
                    <a:pt x="136" y="81"/>
                    <a:pt x="170" y="78"/>
                  </a:cubicBezTo>
                  <a:cubicBezTo>
                    <a:pt x="170" y="75"/>
                    <a:pt x="170" y="75"/>
                    <a:pt x="170" y="75"/>
                  </a:cubicBezTo>
                  <a:cubicBezTo>
                    <a:pt x="170" y="73"/>
                    <a:pt x="170" y="73"/>
                    <a:pt x="170" y="72"/>
                  </a:cubicBezTo>
                  <a:cubicBezTo>
                    <a:pt x="170" y="70"/>
                    <a:pt x="168" y="68"/>
                    <a:pt x="167" y="67"/>
                  </a:cubicBezTo>
                  <a:cubicBezTo>
                    <a:pt x="167" y="66"/>
                    <a:pt x="167" y="65"/>
                    <a:pt x="166" y="65"/>
                  </a:cubicBezTo>
                  <a:cubicBezTo>
                    <a:pt x="166" y="64"/>
                    <a:pt x="165" y="63"/>
                    <a:pt x="165" y="62"/>
                  </a:cubicBezTo>
                  <a:cubicBezTo>
                    <a:pt x="165" y="61"/>
                    <a:pt x="165" y="60"/>
                    <a:pt x="165" y="59"/>
                  </a:cubicBezTo>
                  <a:cubicBezTo>
                    <a:pt x="164" y="59"/>
                    <a:pt x="165" y="57"/>
                    <a:pt x="165" y="57"/>
                  </a:cubicBezTo>
                  <a:cubicBezTo>
                    <a:pt x="185" y="54"/>
                    <a:pt x="185" y="54"/>
                    <a:pt x="185" y="54"/>
                  </a:cubicBezTo>
                  <a:cubicBezTo>
                    <a:pt x="185" y="60"/>
                    <a:pt x="185" y="60"/>
                    <a:pt x="185" y="60"/>
                  </a:cubicBezTo>
                  <a:cubicBezTo>
                    <a:pt x="355" y="45"/>
                    <a:pt x="518" y="24"/>
                    <a:pt x="675" y="0"/>
                  </a:cubicBezTo>
                  <a:cubicBezTo>
                    <a:pt x="675" y="1"/>
                    <a:pt x="675" y="2"/>
                    <a:pt x="675" y="2"/>
                  </a:cubicBezTo>
                  <a:cubicBezTo>
                    <a:pt x="674" y="4"/>
                    <a:pt x="674" y="6"/>
                    <a:pt x="673" y="8"/>
                  </a:cubicBezTo>
                  <a:cubicBezTo>
                    <a:pt x="673" y="9"/>
                    <a:pt x="673" y="11"/>
                    <a:pt x="672" y="13"/>
                  </a:cubicBezTo>
                  <a:cubicBezTo>
                    <a:pt x="672" y="15"/>
                    <a:pt x="672" y="17"/>
                    <a:pt x="672" y="18"/>
                  </a:cubicBezTo>
                  <a:cubicBezTo>
                    <a:pt x="672" y="20"/>
                    <a:pt x="673" y="21"/>
                    <a:pt x="673" y="23"/>
                  </a:cubicBezTo>
                  <a:cubicBezTo>
                    <a:pt x="673" y="26"/>
                    <a:pt x="674" y="28"/>
                    <a:pt x="672" y="30"/>
                  </a:cubicBezTo>
                  <a:cubicBezTo>
                    <a:pt x="672" y="31"/>
                    <a:pt x="671" y="33"/>
                    <a:pt x="670" y="35"/>
                  </a:cubicBezTo>
                  <a:cubicBezTo>
                    <a:pt x="668" y="37"/>
                    <a:pt x="670" y="37"/>
                    <a:pt x="668" y="36"/>
                  </a:cubicBezTo>
                  <a:cubicBezTo>
                    <a:pt x="666" y="35"/>
                    <a:pt x="665" y="35"/>
                    <a:pt x="663" y="36"/>
                  </a:cubicBezTo>
                  <a:cubicBezTo>
                    <a:pt x="662" y="38"/>
                    <a:pt x="660" y="39"/>
                    <a:pt x="659" y="41"/>
                  </a:cubicBezTo>
                  <a:cubicBezTo>
                    <a:pt x="657" y="42"/>
                    <a:pt x="656" y="44"/>
                    <a:pt x="655" y="45"/>
                  </a:cubicBezTo>
                  <a:cubicBezTo>
                    <a:pt x="655" y="47"/>
                    <a:pt x="654" y="49"/>
                    <a:pt x="653" y="50"/>
                  </a:cubicBezTo>
                  <a:cubicBezTo>
                    <a:pt x="652" y="51"/>
                    <a:pt x="652" y="52"/>
                    <a:pt x="651" y="54"/>
                  </a:cubicBezTo>
                  <a:cubicBezTo>
                    <a:pt x="650" y="56"/>
                    <a:pt x="650" y="58"/>
                    <a:pt x="649" y="60"/>
                  </a:cubicBezTo>
                  <a:cubicBezTo>
                    <a:pt x="649" y="61"/>
                    <a:pt x="649" y="65"/>
                    <a:pt x="647" y="65"/>
                  </a:cubicBezTo>
                  <a:cubicBezTo>
                    <a:pt x="645" y="65"/>
                    <a:pt x="645" y="63"/>
                    <a:pt x="644" y="63"/>
                  </a:cubicBezTo>
                  <a:cubicBezTo>
                    <a:pt x="643" y="63"/>
                    <a:pt x="643" y="63"/>
                    <a:pt x="642" y="63"/>
                  </a:cubicBezTo>
                  <a:cubicBezTo>
                    <a:pt x="641" y="63"/>
                    <a:pt x="641" y="63"/>
                    <a:pt x="640" y="63"/>
                  </a:cubicBezTo>
                  <a:cubicBezTo>
                    <a:pt x="639" y="63"/>
                    <a:pt x="635" y="62"/>
                    <a:pt x="634" y="63"/>
                  </a:cubicBezTo>
                  <a:cubicBezTo>
                    <a:pt x="632" y="65"/>
                    <a:pt x="630" y="65"/>
                    <a:pt x="628" y="67"/>
                  </a:cubicBezTo>
                  <a:cubicBezTo>
                    <a:pt x="627" y="68"/>
                    <a:pt x="625" y="69"/>
                    <a:pt x="624" y="71"/>
                  </a:cubicBezTo>
                  <a:cubicBezTo>
                    <a:pt x="623" y="72"/>
                    <a:pt x="622" y="73"/>
                    <a:pt x="622" y="75"/>
                  </a:cubicBezTo>
                  <a:cubicBezTo>
                    <a:pt x="621" y="77"/>
                    <a:pt x="620" y="78"/>
                    <a:pt x="619" y="79"/>
                  </a:cubicBezTo>
                  <a:cubicBezTo>
                    <a:pt x="618" y="80"/>
                    <a:pt x="614" y="83"/>
                    <a:pt x="613" y="82"/>
                  </a:cubicBezTo>
                  <a:cubicBezTo>
                    <a:pt x="612" y="81"/>
                    <a:pt x="613" y="78"/>
                    <a:pt x="611" y="78"/>
                  </a:cubicBezTo>
                  <a:cubicBezTo>
                    <a:pt x="609" y="77"/>
                    <a:pt x="606" y="77"/>
                    <a:pt x="603" y="77"/>
                  </a:cubicBezTo>
                  <a:cubicBezTo>
                    <a:pt x="600" y="77"/>
                    <a:pt x="598" y="77"/>
                    <a:pt x="596" y="79"/>
                  </a:cubicBezTo>
                  <a:cubicBezTo>
                    <a:pt x="595" y="80"/>
                    <a:pt x="594" y="81"/>
                    <a:pt x="593" y="83"/>
                  </a:cubicBezTo>
                  <a:cubicBezTo>
                    <a:pt x="592" y="85"/>
                    <a:pt x="592" y="85"/>
                    <a:pt x="589" y="86"/>
                  </a:cubicBezTo>
                  <a:cubicBezTo>
                    <a:pt x="587" y="87"/>
                    <a:pt x="585" y="88"/>
                    <a:pt x="584" y="89"/>
                  </a:cubicBezTo>
                  <a:cubicBezTo>
                    <a:pt x="582" y="91"/>
                    <a:pt x="582" y="93"/>
                    <a:pt x="582" y="95"/>
                  </a:cubicBezTo>
                  <a:cubicBezTo>
                    <a:pt x="581" y="96"/>
                    <a:pt x="580" y="101"/>
                    <a:pt x="579" y="102"/>
                  </a:cubicBezTo>
                  <a:cubicBezTo>
                    <a:pt x="578" y="103"/>
                    <a:pt x="577" y="103"/>
                    <a:pt x="575" y="105"/>
                  </a:cubicBezTo>
                  <a:cubicBezTo>
                    <a:pt x="574" y="106"/>
                    <a:pt x="572" y="107"/>
                    <a:pt x="570" y="107"/>
                  </a:cubicBezTo>
                  <a:cubicBezTo>
                    <a:pt x="569" y="107"/>
                    <a:pt x="565" y="107"/>
                    <a:pt x="564" y="108"/>
                  </a:cubicBezTo>
                  <a:cubicBezTo>
                    <a:pt x="563" y="109"/>
                    <a:pt x="562" y="110"/>
                    <a:pt x="561" y="112"/>
                  </a:cubicBezTo>
                  <a:cubicBezTo>
                    <a:pt x="561" y="114"/>
                    <a:pt x="559" y="116"/>
                    <a:pt x="558" y="118"/>
                  </a:cubicBezTo>
                  <a:cubicBezTo>
                    <a:pt x="556" y="120"/>
                    <a:pt x="555" y="124"/>
                    <a:pt x="552" y="125"/>
                  </a:cubicBezTo>
                  <a:cubicBezTo>
                    <a:pt x="550" y="126"/>
                    <a:pt x="548" y="127"/>
                    <a:pt x="546" y="127"/>
                  </a:cubicBezTo>
                  <a:cubicBezTo>
                    <a:pt x="543" y="128"/>
                    <a:pt x="541" y="129"/>
                    <a:pt x="538" y="130"/>
                  </a:cubicBezTo>
                  <a:cubicBezTo>
                    <a:pt x="536" y="131"/>
                    <a:pt x="535" y="132"/>
                    <a:pt x="533" y="133"/>
                  </a:cubicBezTo>
                  <a:cubicBezTo>
                    <a:pt x="531" y="134"/>
                    <a:pt x="527" y="137"/>
                    <a:pt x="524" y="137"/>
                  </a:cubicBezTo>
                  <a:cubicBezTo>
                    <a:pt x="522" y="137"/>
                    <a:pt x="520" y="137"/>
                    <a:pt x="518" y="137"/>
                  </a:cubicBezTo>
                  <a:cubicBezTo>
                    <a:pt x="516" y="138"/>
                    <a:pt x="513" y="140"/>
                    <a:pt x="512" y="140"/>
                  </a:cubicBezTo>
                  <a:cubicBezTo>
                    <a:pt x="511" y="140"/>
                    <a:pt x="511" y="140"/>
                    <a:pt x="511" y="140"/>
                  </a:cubicBezTo>
                  <a:cubicBezTo>
                    <a:pt x="509" y="141"/>
                    <a:pt x="506" y="143"/>
                    <a:pt x="505" y="144"/>
                  </a:cubicBezTo>
                  <a:cubicBezTo>
                    <a:pt x="504" y="146"/>
                    <a:pt x="502" y="147"/>
                    <a:pt x="502" y="148"/>
                  </a:cubicBezTo>
                  <a:cubicBezTo>
                    <a:pt x="501" y="151"/>
                    <a:pt x="500" y="152"/>
                    <a:pt x="499" y="154"/>
                  </a:cubicBezTo>
                  <a:cubicBezTo>
                    <a:pt x="498" y="155"/>
                    <a:pt x="497" y="158"/>
                    <a:pt x="497" y="159"/>
                  </a:cubicBezTo>
                  <a:cubicBezTo>
                    <a:pt x="497" y="161"/>
                    <a:pt x="497" y="163"/>
                    <a:pt x="497" y="165"/>
                  </a:cubicBezTo>
                  <a:cubicBezTo>
                    <a:pt x="496" y="167"/>
                    <a:pt x="496" y="167"/>
                    <a:pt x="495" y="169"/>
                  </a:cubicBezTo>
                  <a:cubicBezTo>
                    <a:pt x="494" y="171"/>
                    <a:pt x="494" y="170"/>
                    <a:pt x="491" y="171"/>
                  </a:cubicBezTo>
                  <a:cubicBezTo>
                    <a:pt x="490" y="171"/>
                    <a:pt x="486" y="172"/>
                    <a:pt x="484" y="172"/>
                  </a:cubicBezTo>
                  <a:cubicBezTo>
                    <a:pt x="481" y="172"/>
                    <a:pt x="483" y="174"/>
                    <a:pt x="481" y="175"/>
                  </a:cubicBezTo>
                  <a:cubicBezTo>
                    <a:pt x="480" y="175"/>
                    <a:pt x="478" y="176"/>
                    <a:pt x="478" y="178"/>
                  </a:cubicBezTo>
                  <a:cubicBezTo>
                    <a:pt x="478" y="180"/>
                    <a:pt x="478" y="183"/>
                    <a:pt x="478" y="185"/>
                  </a:cubicBezTo>
                  <a:cubicBezTo>
                    <a:pt x="478" y="187"/>
                    <a:pt x="478" y="190"/>
                    <a:pt x="479" y="193"/>
                  </a:cubicBezTo>
                  <a:cubicBezTo>
                    <a:pt x="479" y="195"/>
                    <a:pt x="480" y="199"/>
                    <a:pt x="480" y="200"/>
                  </a:cubicBezTo>
                  <a:cubicBezTo>
                    <a:pt x="305" y="222"/>
                    <a:pt x="152" y="228"/>
                    <a:pt x="0" y="235"/>
                  </a:cubicBezTo>
                  <a:cubicBezTo>
                    <a:pt x="0" y="233"/>
                    <a:pt x="4" y="228"/>
                    <a:pt x="5" y="226"/>
                  </a:cubicBezTo>
                  <a:cubicBezTo>
                    <a:pt x="7" y="224"/>
                    <a:pt x="9" y="219"/>
                    <a:pt x="9" y="216"/>
                  </a:cubicBezTo>
                  <a:cubicBezTo>
                    <a:pt x="9" y="213"/>
                    <a:pt x="12" y="208"/>
                    <a:pt x="12" y="207"/>
                  </a:cubicBezTo>
                  <a:cubicBezTo>
                    <a:pt x="14" y="204"/>
                    <a:pt x="13" y="197"/>
                    <a:pt x="13" y="194"/>
                  </a:cubicBezTo>
                  <a:cubicBezTo>
                    <a:pt x="13" y="193"/>
                    <a:pt x="17" y="190"/>
                    <a:pt x="17" y="189"/>
                  </a:cubicBezTo>
                  <a:cubicBezTo>
                    <a:pt x="17" y="185"/>
                    <a:pt x="23" y="184"/>
                    <a:pt x="23" y="178"/>
                  </a:cubicBezTo>
                  <a:cubicBezTo>
                    <a:pt x="23" y="176"/>
                    <a:pt x="24" y="171"/>
                    <a:pt x="25" y="169"/>
                  </a:cubicBezTo>
                  <a:cubicBezTo>
                    <a:pt x="27" y="164"/>
                    <a:pt x="26" y="162"/>
                    <a:pt x="30" y="159"/>
                  </a:cubicBezTo>
                  <a:cubicBezTo>
                    <a:pt x="34" y="155"/>
                    <a:pt x="38" y="156"/>
                    <a:pt x="41" y="152"/>
                  </a:cubicBezTo>
                  <a:cubicBezTo>
                    <a:pt x="43" y="150"/>
                    <a:pt x="41" y="143"/>
                    <a:pt x="41" y="141"/>
                  </a:cubicBezTo>
                  <a:cubicBezTo>
                    <a:pt x="41" y="137"/>
                    <a:pt x="44" y="133"/>
                    <a:pt x="45" y="130"/>
                  </a:cubicBezTo>
                  <a:cubicBezTo>
                    <a:pt x="45" y="129"/>
                    <a:pt x="46" y="128"/>
                    <a:pt x="46" y="127"/>
                  </a:cubicBezTo>
                  <a:cubicBezTo>
                    <a:pt x="47" y="125"/>
                    <a:pt x="46" y="123"/>
                    <a:pt x="46" y="121"/>
                  </a:cubicBezTo>
                  <a:cubicBezTo>
                    <a:pt x="45" y="118"/>
                    <a:pt x="46" y="117"/>
                    <a:pt x="48" y="115"/>
                  </a:cubicBezTo>
                  <a:cubicBezTo>
                    <a:pt x="50" y="114"/>
                    <a:pt x="49" y="112"/>
                    <a:pt x="50" y="109"/>
                  </a:cubicBezTo>
                  <a:cubicBezTo>
                    <a:pt x="51" y="107"/>
                    <a:pt x="50" y="104"/>
                    <a:pt x="50" y="102"/>
                  </a:cubicBezTo>
                  <a:cubicBezTo>
                    <a:pt x="49" y="100"/>
                    <a:pt x="50" y="97"/>
                    <a:pt x="50" y="95"/>
                  </a:cubicBezTo>
                  <a:cubicBezTo>
                    <a:pt x="50" y="93"/>
                    <a:pt x="48" y="92"/>
                    <a:pt x="48" y="89"/>
                  </a:cubicBezTo>
                  <a:cubicBezTo>
                    <a:pt x="48" y="87"/>
                    <a:pt x="48" y="86"/>
                    <a:pt x="48" y="85"/>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1" name="Freeform 85"/>
            <p:cNvSpPr>
              <a:spLocks/>
            </p:cNvSpPr>
            <p:nvPr/>
          </p:nvSpPr>
          <p:spPr bwMode="auto">
            <a:xfrm>
              <a:off x="7820906" y="2568268"/>
              <a:ext cx="53703" cy="27823"/>
            </a:xfrm>
            <a:custGeom>
              <a:avLst/>
              <a:gdLst>
                <a:gd name="T0" fmla="*/ 105 w 585"/>
                <a:gd name="T1" fmla="*/ 181 h 303"/>
                <a:gd name="T2" fmla="*/ 96 w 585"/>
                <a:gd name="T3" fmla="*/ 205 h 303"/>
                <a:gd name="T4" fmla="*/ 80 w 585"/>
                <a:gd name="T5" fmla="*/ 219 h 303"/>
                <a:gd name="T6" fmla="*/ 86 w 585"/>
                <a:gd name="T7" fmla="*/ 227 h 303"/>
                <a:gd name="T8" fmla="*/ 84 w 585"/>
                <a:gd name="T9" fmla="*/ 243 h 303"/>
                <a:gd name="T10" fmla="*/ 69 w 585"/>
                <a:gd name="T11" fmla="*/ 239 h 303"/>
                <a:gd name="T12" fmla="*/ 52 w 585"/>
                <a:gd name="T13" fmla="*/ 233 h 303"/>
                <a:gd name="T14" fmla="*/ 35 w 585"/>
                <a:gd name="T15" fmla="*/ 239 h 303"/>
                <a:gd name="T16" fmla="*/ 29 w 585"/>
                <a:gd name="T17" fmla="*/ 254 h 303"/>
                <a:gd name="T18" fmla="*/ 29 w 585"/>
                <a:gd name="T19" fmla="*/ 278 h 303"/>
                <a:gd name="T20" fmla="*/ 16 w 585"/>
                <a:gd name="T21" fmla="*/ 290 h 303"/>
                <a:gd name="T22" fmla="*/ 1 w 585"/>
                <a:gd name="T23" fmla="*/ 300 h 303"/>
                <a:gd name="T24" fmla="*/ 122 w 585"/>
                <a:gd name="T25" fmla="*/ 293 h 303"/>
                <a:gd name="T26" fmla="*/ 118 w 585"/>
                <a:gd name="T27" fmla="*/ 283 h 303"/>
                <a:gd name="T28" fmla="*/ 117 w 585"/>
                <a:gd name="T29" fmla="*/ 275 h 303"/>
                <a:gd name="T30" fmla="*/ 501 w 585"/>
                <a:gd name="T31" fmla="*/ 236 h 303"/>
                <a:gd name="T32" fmla="*/ 504 w 585"/>
                <a:gd name="T33" fmla="*/ 228 h 303"/>
                <a:gd name="T34" fmla="*/ 513 w 585"/>
                <a:gd name="T35" fmla="*/ 218 h 303"/>
                <a:gd name="T36" fmla="*/ 525 w 585"/>
                <a:gd name="T37" fmla="*/ 212 h 303"/>
                <a:gd name="T38" fmla="*/ 531 w 585"/>
                <a:gd name="T39" fmla="*/ 202 h 303"/>
                <a:gd name="T40" fmla="*/ 535 w 585"/>
                <a:gd name="T41" fmla="*/ 193 h 303"/>
                <a:gd name="T42" fmla="*/ 539 w 585"/>
                <a:gd name="T43" fmla="*/ 181 h 303"/>
                <a:gd name="T44" fmla="*/ 549 w 585"/>
                <a:gd name="T45" fmla="*/ 173 h 303"/>
                <a:gd name="T46" fmla="*/ 559 w 585"/>
                <a:gd name="T47" fmla="*/ 166 h 303"/>
                <a:gd name="T48" fmla="*/ 567 w 585"/>
                <a:gd name="T49" fmla="*/ 157 h 303"/>
                <a:gd name="T50" fmla="*/ 576 w 585"/>
                <a:gd name="T51" fmla="*/ 151 h 303"/>
                <a:gd name="T52" fmla="*/ 583 w 585"/>
                <a:gd name="T53" fmla="*/ 143 h 303"/>
                <a:gd name="T54" fmla="*/ 568 w 585"/>
                <a:gd name="T55" fmla="*/ 138 h 303"/>
                <a:gd name="T56" fmla="*/ 549 w 585"/>
                <a:gd name="T57" fmla="*/ 108 h 303"/>
                <a:gd name="T58" fmla="*/ 531 w 585"/>
                <a:gd name="T59" fmla="*/ 79 h 303"/>
                <a:gd name="T60" fmla="*/ 523 w 585"/>
                <a:gd name="T61" fmla="*/ 56 h 303"/>
                <a:gd name="T62" fmla="*/ 508 w 585"/>
                <a:gd name="T63" fmla="*/ 41 h 303"/>
                <a:gd name="T64" fmla="*/ 492 w 585"/>
                <a:gd name="T65" fmla="*/ 31 h 303"/>
                <a:gd name="T66" fmla="*/ 480 w 585"/>
                <a:gd name="T67" fmla="*/ 44 h 303"/>
                <a:gd name="T68" fmla="*/ 460 w 585"/>
                <a:gd name="T69" fmla="*/ 43 h 303"/>
                <a:gd name="T70" fmla="*/ 444 w 585"/>
                <a:gd name="T71" fmla="*/ 44 h 303"/>
                <a:gd name="T72" fmla="*/ 426 w 585"/>
                <a:gd name="T73" fmla="*/ 35 h 303"/>
                <a:gd name="T74" fmla="*/ 398 w 585"/>
                <a:gd name="T75" fmla="*/ 31 h 303"/>
                <a:gd name="T76" fmla="*/ 387 w 585"/>
                <a:gd name="T77" fmla="*/ 14 h 303"/>
                <a:gd name="T78" fmla="*/ 366 w 585"/>
                <a:gd name="T79" fmla="*/ 1 h 303"/>
                <a:gd name="T80" fmla="*/ 349 w 585"/>
                <a:gd name="T81" fmla="*/ 10 h 303"/>
                <a:gd name="T82" fmla="*/ 351 w 585"/>
                <a:gd name="T83" fmla="*/ 30 h 303"/>
                <a:gd name="T84" fmla="*/ 350 w 585"/>
                <a:gd name="T85" fmla="*/ 43 h 303"/>
                <a:gd name="T86" fmla="*/ 333 w 585"/>
                <a:gd name="T87" fmla="*/ 49 h 303"/>
                <a:gd name="T88" fmla="*/ 315 w 585"/>
                <a:gd name="T89" fmla="*/ 50 h 303"/>
                <a:gd name="T90" fmla="*/ 311 w 585"/>
                <a:gd name="T91" fmla="*/ 66 h 303"/>
                <a:gd name="T92" fmla="*/ 298 w 585"/>
                <a:gd name="T93" fmla="*/ 82 h 303"/>
                <a:gd name="T94" fmla="*/ 286 w 585"/>
                <a:gd name="T95" fmla="*/ 101 h 303"/>
                <a:gd name="T96" fmla="*/ 275 w 585"/>
                <a:gd name="T97" fmla="*/ 118 h 303"/>
                <a:gd name="T98" fmla="*/ 265 w 585"/>
                <a:gd name="T99" fmla="*/ 136 h 303"/>
                <a:gd name="T100" fmla="*/ 249 w 585"/>
                <a:gd name="T101" fmla="*/ 122 h 303"/>
                <a:gd name="T102" fmla="*/ 226 w 585"/>
                <a:gd name="T103" fmla="*/ 128 h 303"/>
                <a:gd name="T104" fmla="*/ 221 w 585"/>
                <a:gd name="T105" fmla="*/ 147 h 303"/>
                <a:gd name="T106" fmla="*/ 203 w 585"/>
                <a:gd name="T107" fmla="*/ 141 h 303"/>
                <a:gd name="T108" fmla="*/ 187 w 585"/>
                <a:gd name="T109" fmla="*/ 157 h 303"/>
                <a:gd name="T110" fmla="*/ 172 w 585"/>
                <a:gd name="T111" fmla="*/ 150 h 303"/>
                <a:gd name="T112" fmla="*/ 155 w 585"/>
                <a:gd name="T113" fmla="*/ 147 h 303"/>
                <a:gd name="T114" fmla="*/ 145 w 585"/>
                <a:gd name="T115" fmla="*/ 154 h 303"/>
                <a:gd name="T116" fmla="*/ 134 w 585"/>
                <a:gd name="T117" fmla="*/ 154 h 303"/>
                <a:gd name="T118" fmla="*/ 123 w 585"/>
                <a:gd name="T119" fmla="*/ 160 h 303"/>
                <a:gd name="T120" fmla="*/ 111 w 585"/>
                <a:gd name="T121" fmla="*/ 16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5" h="303">
                  <a:moveTo>
                    <a:pt x="109" y="167"/>
                  </a:moveTo>
                  <a:cubicBezTo>
                    <a:pt x="109" y="168"/>
                    <a:pt x="109" y="170"/>
                    <a:pt x="108" y="172"/>
                  </a:cubicBezTo>
                  <a:cubicBezTo>
                    <a:pt x="107" y="174"/>
                    <a:pt x="104" y="177"/>
                    <a:pt x="105" y="181"/>
                  </a:cubicBezTo>
                  <a:cubicBezTo>
                    <a:pt x="106" y="184"/>
                    <a:pt x="107" y="187"/>
                    <a:pt x="107" y="191"/>
                  </a:cubicBezTo>
                  <a:cubicBezTo>
                    <a:pt x="107" y="195"/>
                    <a:pt x="106" y="196"/>
                    <a:pt x="104" y="199"/>
                  </a:cubicBezTo>
                  <a:cubicBezTo>
                    <a:pt x="102" y="203"/>
                    <a:pt x="101" y="204"/>
                    <a:pt x="96" y="205"/>
                  </a:cubicBezTo>
                  <a:cubicBezTo>
                    <a:pt x="93" y="206"/>
                    <a:pt x="89" y="207"/>
                    <a:pt x="85" y="208"/>
                  </a:cubicBezTo>
                  <a:cubicBezTo>
                    <a:pt x="81" y="210"/>
                    <a:pt x="81" y="211"/>
                    <a:pt x="80" y="215"/>
                  </a:cubicBezTo>
                  <a:cubicBezTo>
                    <a:pt x="79" y="217"/>
                    <a:pt x="79" y="218"/>
                    <a:pt x="80" y="219"/>
                  </a:cubicBezTo>
                  <a:cubicBezTo>
                    <a:pt x="80" y="221"/>
                    <a:pt x="81" y="221"/>
                    <a:pt x="82" y="222"/>
                  </a:cubicBezTo>
                  <a:cubicBezTo>
                    <a:pt x="82" y="223"/>
                    <a:pt x="83" y="223"/>
                    <a:pt x="84" y="224"/>
                  </a:cubicBezTo>
                  <a:cubicBezTo>
                    <a:pt x="84" y="225"/>
                    <a:pt x="86" y="226"/>
                    <a:pt x="86" y="227"/>
                  </a:cubicBezTo>
                  <a:cubicBezTo>
                    <a:pt x="87" y="227"/>
                    <a:pt x="88" y="229"/>
                    <a:pt x="88" y="230"/>
                  </a:cubicBezTo>
                  <a:cubicBezTo>
                    <a:pt x="89" y="233"/>
                    <a:pt x="88" y="234"/>
                    <a:pt x="87" y="237"/>
                  </a:cubicBezTo>
                  <a:cubicBezTo>
                    <a:pt x="86" y="241"/>
                    <a:pt x="87" y="241"/>
                    <a:pt x="84" y="243"/>
                  </a:cubicBezTo>
                  <a:cubicBezTo>
                    <a:pt x="82" y="244"/>
                    <a:pt x="80" y="244"/>
                    <a:pt x="77" y="243"/>
                  </a:cubicBezTo>
                  <a:cubicBezTo>
                    <a:pt x="74" y="242"/>
                    <a:pt x="73" y="241"/>
                    <a:pt x="71" y="240"/>
                  </a:cubicBezTo>
                  <a:cubicBezTo>
                    <a:pt x="70" y="240"/>
                    <a:pt x="69" y="239"/>
                    <a:pt x="69" y="239"/>
                  </a:cubicBezTo>
                  <a:cubicBezTo>
                    <a:pt x="67" y="238"/>
                    <a:pt x="64" y="237"/>
                    <a:pt x="63" y="235"/>
                  </a:cubicBezTo>
                  <a:cubicBezTo>
                    <a:pt x="61" y="234"/>
                    <a:pt x="61" y="233"/>
                    <a:pt x="58" y="233"/>
                  </a:cubicBezTo>
                  <a:cubicBezTo>
                    <a:pt x="55" y="233"/>
                    <a:pt x="54" y="234"/>
                    <a:pt x="52" y="233"/>
                  </a:cubicBezTo>
                  <a:cubicBezTo>
                    <a:pt x="50" y="233"/>
                    <a:pt x="48" y="232"/>
                    <a:pt x="45" y="232"/>
                  </a:cubicBezTo>
                  <a:cubicBezTo>
                    <a:pt x="42" y="233"/>
                    <a:pt x="41" y="234"/>
                    <a:pt x="39" y="234"/>
                  </a:cubicBezTo>
                  <a:cubicBezTo>
                    <a:pt x="36" y="235"/>
                    <a:pt x="37" y="237"/>
                    <a:pt x="35" y="239"/>
                  </a:cubicBezTo>
                  <a:cubicBezTo>
                    <a:pt x="33" y="241"/>
                    <a:pt x="31" y="243"/>
                    <a:pt x="29" y="246"/>
                  </a:cubicBezTo>
                  <a:cubicBezTo>
                    <a:pt x="28" y="249"/>
                    <a:pt x="29" y="251"/>
                    <a:pt x="29" y="253"/>
                  </a:cubicBezTo>
                  <a:cubicBezTo>
                    <a:pt x="29" y="254"/>
                    <a:pt x="29" y="254"/>
                    <a:pt x="29" y="254"/>
                  </a:cubicBezTo>
                  <a:cubicBezTo>
                    <a:pt x="28" y="257"/>
                    <a:pt x="29" y="259"/>
                    <a:pt x="29" y="261"/>
                  </a:cubicBezTo>
                  <a:cubicBezTo>
                    <a:pt x="29" y="263"/>
                    <a:pt x="30" y="268"/>
                    <a:pt x="29" y="271"/>
                  </a:cubicBezTo>
                  <a:cubicBezTo>
                    <a:pt x="29" y="274"/>
                    <a:pt x="28" y="277"/>
                    <a:pt x="29" y="278"/>
                  </a:cubicBezTo>
                  <a:cubicBezTo>
                    <a:pt x="30" y="281"/>
                    <a:pt x="30" y="281"/>
                    <a:pt x="28" y="283"/>
                  </a:cubicBezTo>
                  <a:cubicBezTo>
                    <a:pt x="27" y="285"/>
                    <a:pt x="24" y="287"/>
                    <a:pt x="22" y="287"/>
                  </a:cubicBezTo>
                  <a:cubicBezTo>
                    <a:pt x="18" y="287"/>
                    <a:pt x="18" y="290"/>
                    <a:pt x="16" y="290"/>
                  </a:cubicBezTo>
                  <a:cubicBezTo>
                    <a:pt x="14" y="290"/>
                    <a:pt x="10" y="290"/>
                    <a:pt x="10" y="292"/>
                  </a:cubicBezTo>
                  <a:cubicBezTo>
                    <a:pt x="8" y="294"/>
                    <a:pt x="8" y="294"/>
                    <a:pt x="6" y="296"/>
                  </a:cubicBezTo>
                  <a:cubicBezTo>
                    <a:pt x="5" y="297"/>
                    <a:pt x="1" y="299"/>
                    <a:pt x="1" y="300"/>
                  </a:cubicBezTo>
                  <a:cubicBezTo>
                    <a:pt x="1" y="302"/>
                    <a:pt x="1" y="302"/>
                    <a:pt x="0" y="303"/>
                  </a:cubicBezTo>
                  <a:cubicBezTo>
                    <a:pt x="46" y="301"/>
                    <a:pt x="88" y="299"/>
                    <a:pt x="122" y="296"/>
                  </a:cubicBezTo>
                  <a:cubicBezTo>
                    <a:pt x="122" y="293"/>
                    <a:pt x="122" y="293"/>
                    <a:pt x="122" y="293"/>
                  </a:cubicBezTo>
                  <a:cubicBezTo>
                    <a:pt x="122" y="291"/>
                    <a:pt x="122" y="291"/>
                    <a:pt x="122" y="290"/>
                  </a:cubicBezTo>
                  <a:cubicBezTo>
                    <a:pt x="122" y="288"/>
                    <a:pt x="120" y="286"/>
                    <a:pt x="119" y="285"/>
                  </a:cubicBezTo>
                  <a:cubicBezTo>
                    <a:pt x="119" y="284"/>
                    <a:pt x="119" y="283"/>
                    <a:pt x="118" y="283"/>
                  </a:cubicBezTo>
                  <a:cubicBezTo>
                    <a:pt x="118" y="282"/>
                    <a:pt x="117" y="281"/>
                    <a:pt x="117" y="280"/>
                  </a:cubicBezTo>
                  <a:cubicBezTo>
                    <a:pt x="117" y="279"/>
                    <a:pt x="117" y="278"/>
                    <a:pt x="117" y="277"/>
                  </a:cubicBezTo>
                  <a:cubicBezTo>
                    <a:pt x="116" y="277"/>
                    <a:pt x="117" y="275"/>
                    <a:pt x="117" y="275"/>
                  </a:cubicBezTo>
                  <a:cubicBezTo>
                    <a:pt x="137" y="272"/>
                    <a:pt x="137" y="272"/>
                    <a:pt x="137" y="272"/>
                  </a:cubicBezTo>
                  <a:cubicBezTo>
                    <a:pt x="137" y="278"/>
                    <a:pt x="137" y="278"/>
                    <a:pt x="137" y="278"/>
                  </a:cubicBezTo>
                  <a:cubicBezTo>
                    <a:pt x="263" y="267"/>
                    <a:pt x="384" y="252"/>
                    <a:pt x="501" y="236"/>
                  </a:cubicBezTo>
                  <a:cubicBezTo>
                    <a:pt x="502" y="234"/>
                    <a:pt x="502" y="234"/>
                    <a:pt x="502" y="234"/>
                  </a:cubicBezTo>
                  <a:cubicBezTo>
                    <a:pt x="502" y="233"/>
                    <a:pt x="501" y="231"/>
                    <a:pt x="502" y="230"/>
                  </a:cubicBezTo>
                  <a:cubicBezTo>
                    <a:pt x="503" y="230"/>
                    <a:pt x="504" y="229"/>
                    <a:pt x="504" y="228"/>
                  </a:cubicBezTo>
                  <a:cubicBezTo>
                    <a:pt x="504" y="227"/>
                    <a:pt x="503" y="225"/>
                    <a:pt x="503" y="224"/>
                  </a:cubicBezTo>
                  <a:cubicBezTo>
                    <a:pt x="504" y="221"/>
                    <a:pt x="509" y="221"/>
                    <a:pt x="510" y="219"/>
                  </a:cubicBezTo>
                  <a:cubicBezTo>
                    <a:pt x="511" y="219"/>
                    <a:pt x="513" y="218"/>
                    <a:pt x="513" y="218"/>
                  </a:cubicBezTo>
                  <a:cubicBezTo>
                    <a:pt x="513" y="217"/>
                    <a:pt x="516" y="216"/>
                    <a:pt x="516" y="215"/>
                  </a:cubicBezTo>
                  <a:cubicBezTo>
                    <a:pt x="517" y="213"/>
                    <a:pt x="517" y="214"/>
                    <a:pt x="520" y="214"/>
                  </a:cubicBezTo>
                  <a:cubicBezTo>
                    <a:pt x="522" y="215"/>
                    <a:pt x="525" y="215"/>
                    <a:pt x="525" y="212"/>
                  </a:cubicBezTo>
                  <a:cubicBezTo>
                    <a:pt x="525" y="211"/>
                    <a:pt x="526" y="209"/>
                    <a:pt x="527" y="208"/>
                  </a:cubicBezTo>
                  <a:cubicBezTo>
                    <a:pt x="528" y="207"/>
                    <a:pt x="527" y="206"/>
                    <a:pt x="528" y="205"/>
                  </a:cubicBezTo>
                  <a:cubicBezTo>
                    <a:pt x="528" y="204"/>
                    <a:pt x="530" y="204"/>
                    <a:pt x="531" y="202"/>
                  </a:cubicBezTo>
                  <a:cubicBezTo>
                    <a:pt x="531" y="202"/>
                    <a:pt x="530" y="199"/>
                    <a:pt x="531" y="199"/>
                  </a:cubicBezTo>
                  <a:cubicBezTo>
                    <a:pt x="533" y="199"/>
                    <a:pt x="534" y="199"/>
                    <a:pt x="534" y="197"/>
                  </a:cubicBezTo>
                  <a:cubicBezTo>
                    <a:pt x="534" y="196"/>
                    <a:pt x="534" y="195"/>
                    <a:pt x="535" y="193"/>
                  </a:cubicBezTo>
                  <a:cubicBezTo>
                    <a:pt x="535" y="192"/>
                    <a:pt x="535" y="190"/>
                    <a:pt x="536" y="188"/>
                  </a:cubicBezTo>
                  <a:cubicBezTo>
                    <a:pt x="537" y="187"/>
                    <a:pt x="536" y="186"/>
                    <a:pt x="537" y="184"/>
                  </a:cubicBezTo>
                  <a:cubicBezTo>
                    <a:pt x="537" y="182"/>
                    <a:pt x="537" y="182"/>
                    <a:pt x="539" y="181"/>
                  </a:cubicBezTo>
                  <a:cubicBezTo>
                    <a:pt x="540" y="180"/>
                    <a:pt x="541" y="179"/>
                    <a:pt x="543" y="178"/>
                  </a:cubicBezTo>
                  <a:cubicBezTo>
                    <a:pt x="543" y="178"/>
                    <a:pt x="548" y="177"/>
                    <a:pt x="548" y="176"/>
                  </a:cubicBezTo>
                  <a:cubicBezTo>
                    <a:pt x="548" y="175"/>
                    <a:pt x="548" y="174"/>
                    <a:pt x="549" y="173"/>
                  </a:cubicBezTo>
                  <a:cubicBezTo>
                    <a:pt x="549" y="172"/>
                    <a:pt x="550" y="171"/>
                    <a:pt x="552" y="171"/>
                  </a:cubicBezTo>
                  <a:cubicBezTo>
                    <a:pt x="554" y="171"/>
                    <a:pt x="554" y="170"/>
                    <a:pt x="556" y="168"/>
                  </a:cubicBezTo>
                  <a:cubicBezTo>
                    <a:pt x="557" y="168"/>
                    <a:pt x="558" y="167"/>
                    <a:pt x="559" y="166"/>
                  </a:cubicBezTo>
                  <a:cubicBezTo>
                    <a:pt x="559" y="166"/>
                    <a:pt x="559" y="164"/>
                    <a:pt x="560" y="163"/>
                  </a:cubicBezTo>
                  <a:cubicBezTo>
                    <a:pt x="561" y="163"/>
                    <a:pt x="565" y="162"/>
                    <a:pt x="565" y="161"/>
                  </a:cubicBezTo>
                  <a:cubicBezTo>
                    <a:pt x="566" y="160"/>
                    <a:pt x="567" y="159"/>
                    <a:pt x="567" y="157"/>
                  </a:cubicBezTo>
                  <a:cubicBezTo>
                    <a:pt x="568" y="156"/>
                    <a:pt x="569" y="156"/>
                    <a:pt x="570" y="155"/>
                  </a:cubicBezTo>
                  <a:cubicBezTo>
                    <a:pt x="571" y="154"/>
                    <a:pt x="571" y="154"/>
                    <a:pt x="572" y="153"/>
                  </a:cubicBezTo>
                  <a:cubicBezTo>
                    <a:pt x="573" y="152"/>
                    <a:pt x="575" y="152"/>
                    <a:pt x="576" y="151"/>
                  </a:cubicBezTo>
                  <a:cubicBezTo>
                    <a:pt x="576" y="148"/>
                    <a:pt x="578" y="150"/>
                    <a:pt x="579" y="148"/>
                  </a:cubicBezTo>
                  <a:cubicBezTo>
                    <a:pt x="579" y="147"/>
                    <a:pt x="579" y="145"/>
                    <a:pt x="579" y="144"/>
                  </a:cubicBezTo>
                  <a:cubicBezTo>
                    <a:pt x="580" y="143"/>
                    <a:pt x="581" y="144"/>
                    <a:pt x="583" y="143"/>
                  </a:cubicBezTo>
                  <a:cubicBezTo>
                    <a:pt x="584" y="142"/>
                    <a:pt x="584" y="141"/>
                    <a:pt x="585" y="141"/>
                  </a:cubicBezTo>
                  <a:cubicBezTo>
                    <a:pt x="585" y="140"/>
                    <a:pt x="584" y="140"/>
                    <a:pt x="581" y="141"/>
                  </a:cubicBezTo>
                  <a:cubicBezTo>
                    <a:pt x="574" y="143"/>
                    <a:pt x="573" y="143"/>
                    <a:pt x="568" y="138"/>
                  </a:cubicBezTo>
                  <a:cubicBezTo>
                    <a:pt x="565" y="135"/>
                    <a:pt x="565" y="131"/>
                    <a:pt x="563" y="128"/>
                  </a:cubicBezTo>
                  <a:cubicBezTo>
                    <a:pt x="560" y="125"/>
                    <a:pt x="554" y="124"/>
                    <a:pt x="553" y="120"/>
                  </a:cubicBezTo>
                  <a:cubicBezTo>
                    <a:pt x="552" y="117"/>
                    <a:pt x="549" y="111"/>
                    <a:pt x="549" y="108"/>
                  </a:cubicBezTo>
                  <a:cubicBezTo>
                    <a:pt x="547" y="102"/>
                    <a:pt x="542" y="103"/>
                    <a:pt x="541" y="99"/>
                  </a:cubicBezTo>
                  <a:cubicBezTo>
                    <a:pt x="540" y="98"/>
                    <a:pt x="539" y="87"/>
                    <a:pt x="538" y="87"/>
                  </a:cubicBezTo>
                  <a:cubicBezTo>
                    <a:pt x="530" y="85"/>
                    <a:pt x="531" y="86"/>
                    <a:pt x="531" y="79"/>
                  </a:cubicBezTo>
                  <a:cubicBezTo>
                    <a:pt x="531" y="74"/>
                    <a:pt x="530" y="69"/>
                    <a:pt x="532" y="65"/>
                  </a:cubicBezTo>
                  <a:cubicBezTo>
                    <a:pt x="532" y="62"/>
                    <a:pt x="532" y="59"/>
                    <a:pt x="532" y="57"/>
                  </a:cubicBezTo>
                  <a:cubicBezTo>
                    <a:pt x="529" y="57"/>
                    <a:pt x="525" y="56"/>
                    <a:pt x="523" y="56"/>
                  </a:cubicBezTo>
                  <a:cubicBezTo>
                    <a:pt x="521" y="56"/>
                    <a:pt x="518" y="53"/>
                    <a:pt x="518" y="52"/>
                  </a:cubicBezTo>
                  <a:cubicBezTo>
                    <a:pt x="516" y="50"/>
                    <a:pt x="515" y="49"/>
                    <a:pt x="513" y="47"/>
                  </a:cubicBezTo>
                  <a:cubicBezTo>
                    <a:pt x="511" y="45"/>
                    <a:pt x="509" y="43"/>
                    <a:pt x="508" y="41"/>
                  </a:cubicBezTo>
                  <a:cubicBezTo>
                    <a:pt x="506" y="39"/>
                    <a:pt x="505" y="40"/>
                    <a:pt x="503" y="36"/>
                  </a:cubicBezTo>
                  <a:cubicBezTo>
                    <a:pt x="501" y="33"/>
                    <a:pt x="502" y="34"/>
                    <a:pt x="500" y="31"/>
                  </a:cubicBezTo>
                  <a:cubicBezTo>
                    <a:pt x="497" y="29"/>
                    <a:pt x="495" y="30"/>
                    <a:pt x="492" y="31"/>
                  </a:cubicBezTo>
                  <a:cubicBezTo>
                    <a:pt x="491" y="31"/>
                    <a:pt x="488" y="35"/>
                    <a:pt x="487" y="35"/>
                  </a:cubicBezTo>
                  <a:cubicBezTo>
                    <a:pt x="486" y="36"/>
                    <a:pt x="484" y="39"/>
                    <a:pt x="484" y="40"/>
                  </a:cubicBezTo>
                  <a:cubicBezTo>
                    <a:pt x="483" y="43"/>
                    <a:pt x="482" y="43"/>
                    <a:pt x="480" y="44"/>
                  </a:cubicBezTo>
                  <a:cubicBezTo>
                    <a:pt x="478" y="45"/>
                    <a:pt x="475" y="45"/>
                    <a:pt x="473" y="45"/>
                  </a:cubicBezTo>
                  <a:cubicBezTo>
                    <a:pt x="470" y="46"/>
                    <a:pt x="469" y="46"/>
                    <a:pt x="466" y="46"/>
                  </a:cubicBezTo>
                  <a:cubicBezTo>
                    <a:pt x="464" y="46"/>
                    <a:pt x="461" y="43"/>
                    <a:pt x="460" y="43"/>
                  </a:cubicBezTo>
                  <a:cubicBezTo>
                    <a:pt x="458" y="42"/>
                    <a:pt x="458" y="40"/>
                    <a:pt x="455" y="39"/>
                  </a:cubicBezTo>
                  <a:cubicBezTo>
                    <a:pt x="452" y="39"/>
                    <a:pt x="450" y="39"/>
                    <a:pt x="447" y="39"/>
                  </a:cubicBezTo>
                  <a:cubicBezTo>
                    <a:pt x="444" y="39"/>
                    <a:pt x="444" y="41"/>
                    <a:pt x="444" y="44"/>
                  </a:cubicBezTo>
                  <a:cubicBezTo>
                    <a:pt x="444" y="47"/>
                    <a:pt x="439" y="46"/>
                    <a:pt x="437" y="46"/>
                  </a:cubicBezTo>
                  <a:cubicBezTo>
                    <a:pt x="434" y="46"/>
                    <a:pt x="432" y="42"/>
                    <a:pt x="432" y="41"/>
                  </a:cubicBezTo>
                  <a:cubicBezTo>
                    <a:pt x="430" y="39"/>
                    <a:pt x="429" y="36"/>
                    <a:pt x="426" y="35"/>
                  </a:cubicBezTo>
                  <a:cubicBezTo>
                    <a:pt x="422" y="34"/>
                    <a:pt x="417" y="34"/>
                    <a:pt x="414" y="34"/>
                  </a:cubicBezTo>
                  <a:cubicBezTo>
                    <a:pt x="411" y="34"/>
                    <a:pt x="408" y="34"/>
                    <a:pt x="406" y="34"/>
                  </a:cubicBezTo>
                  <a:cubicBezTo>
                    <a:pt x="402" y="34"/>
                    <a:pt x="399" y="33"/>
                    <a:pt x="398" y="31"/>
                  </a:cubicBezTo>
                  <a:cubicBezTo>
                    <a:pt x="396" y="30"/>
                    <a:pt x="396" y="28"/>
                    <a:pt x="396" y="27"/>
                  </a:cubicBezTo>
                  <a:cubicBezTo>
                    <a:pt x="393" y="24"/>
                    <a:pt x="390" y="24"/>
                    <a:pt x="388" y="20"/>
                  </a:cubicBezTo>
                  <a:cubicBezTo>
                    <a:pt x="387" y="18"/>
                    <a:pt x="387" y="16"/>
                    <a:pt x="387" y="14"/>
                  </a:cubicBezTo>
                  <a:cubicBezTo>
                    <a:pt x="386" y="11"/>
                    <a:pt x="382" y="9"/>
                    <a:pt x="380" y="8"/>
                  </a:cubicBezTo>
                  <a:cubicBezTo>
                    <a:pt x="377" y="7"/>
                    <a:pt x="375" y="7"/>
                    <a:pt x="373" y="5"/>
                  </a:cubicBezTo>
                  <a:cubicBezTo>
                    <a:pt x="370" y="3"/>
                    <a:pt x="370" y="3"/>
                    <a:pt x="366" y="1"/>
                  </a:cubicBezTo>
                  <a:cubicBezTo>
                    <a:pt x="363" y="0"/>
                    <a:pt x="360" y="1"/>
                    <a:pt x="358" y="2"/>
                  </a:cubicBezTo>
                  <a:cubicBezTo>
                    <a:pt x="357" y="3"/>
                    <a:pt x="355" y="7"/>
                    <a:pt x="355" y="7"/>
                  </a:cubicBezTo>
                  <a:cubicBezTo>
                    <a:pt x="353" y="9"/>
                    <a:pt x="350" y="10"/>
                    <a:pt x="349" y="10"/>
                  </a:cubicBezTo>
                  <a:cubicBezTo>
                    <a:pt x="347" y="11"/>
                    <a:pt x="347" y="16"/>
                    <a:pt x="347" y="17"/>
                  </a:cubicBezTo>
                  <a:cubicBezTo>
                    <a:pt x="346" y="20"/>
                    <a:pt x="347" y="23"/>
                    <a:pt x="348" y="25"/>
                  </a:cubicBezTo>
                  <a:cubicBezTo>
                    <a:pt x="349" y="27"/>
                    <a:pt x="350" y="28"/>
                    <a:pt x="351" y="30"/>
                  </a:cubicBezTo>
                  <a:cubicBezTo>
                    <a:pt x="352" y="31"/>
                    <a:pt x="350" y="33"/>
                    <a:pt x="351" y="35"/>
                  </a:cubicBezTo>
                  <a:cubicBezTo>
                    <a:pt x="352" y="37"/>
                    <a:pt x="353" y="37"/>
                    <a:pt x="354" y="40"/>
                  </a:cubicBezTo>
                  <a:cubicBezTo>
                    <a:pt x="354" y="42"/>
                    <a:pt x="351" y="43"/>
                    <a:pt x="350" y="43"/>
                  </a:cubicBezTo>
                  <a:cubicBezTo>
                    <a:pt x="347" y="44"/>
                    <a:pt x="346" y="44"/>
                    <a:pt x="343" y="44"/>
                  </a:cubicBezTo>
                  <a:cubicBezTo>
                    <a:pt x="339" y="44"/>
                    <a:pt x="339" y="43"/>
                    <a:pt x="337" y="45"/>
                  </a:cubicBezTo>
                  <a:cubicBezTo>
                    <a:pt x="335" y="46"/>
                    <a:pt x="334" y="47"/>
                    <a:pt x="333" y="49"/>
                  </a:cubicBezTo>
                  <a:cubicBezTo>
                    <a:pt x="332" y="51"/>
                    <a:pt x="333" y="53"/>
                    <a:pt x="330" y="53"/>
                  </a:cubicBezTo>
                  <a:cubicBezTo>
                    <a:pt x="327" y="53"/>
                    <a:pt x="326" y="54"/>
                    <a:pt x="324" y="53"/>
                  </a:cubicBezTo>
                  <a:cubicBezTo>
                    <a:pt x="321" y="53"/>
                    <a:pt x="317" y="51"/>
                    <a:pt x="315" y="50"/>
                  </a:cubicBezTo>
                  <a:cubicBezTo>
                    <a:pt x="312" y="49"/>
                    <a:pt x="310" y="50"/>
                    <a:pt x="309" y="52"/>
                  </a:cubicBezTo>
                  <a:cubicBezTo>
                    <a:pt x="307" y="54"/>
                    <a:pt x="305" y="56"/>
                    <a:pt x="305" y="59"/>
                  </a:cubicBezTo>
                  <a:cubicBezTo>
                    <a:pt x="304" y="61"/>
                    <a:pt x="309" y="65"/>
                    <a:pt x="311" y="66"/>
                  </a:cubicBezTo>
                  <a:cubicBezTo>
                    <a:pt x="313" y="68"/>
                    <a:pt x="307" y="73"/>
                    <a:pt x="307" y="73"/>
                  </a:cubicBezTo>
                  <a:cubicBezTo>
                    <a:pt x="305" y="75"/>
                    <a:pt x="303" y="78"/>
                    <a:pt x="303" y="79"/>
                  </a:cubicBezTo>
                  <a:cubicBezTo>
                    <a:pt x="302" y="81"/>
                    <a:pt x="298" y="82"/>
                    <a:pt x="298" y="82"/>
                  </a:cubicBezTo>
                  <a:cubicBezTo>
                    <a:pt x="295" y="84"/>
                    <a:pt x="294" y="86"/>
                    <a:pt x="293" y="87"/>
                  </a:cubicBezTo>
                  <a:cubicBezTo>
                    <a:pt x="290" y="90"/>
                    <a:pt x="289" y="89"/>
                    <a:pt x="289" y="94"/>
                  </a:cubicBezTo>
                  <a:cubicBezTo>
                    <a:pt x="289" y="97"/>
                    <a:pt x="287" y="100"/>
                    <a:pt x="286" y="101"/>
                  </a:cubicBezTo>
                  <a:cubicBezTo>
                    <a:pt x="284" y="103"/>
                    <a:pt x="282" y="103"/>
                    <a:pt x="280" y="104"/>
                  </a:cubicBezTo>
                  <a:cubicBezTo>
                    <a:pt x="278" y="107"/>
                    <a:pt x="277" y="109"/>
                    <a:pt x="276" y="111"/>
                  </a:cubicBezTo>
                  <a:cubicBezTo>
                    <a:pt x="275" y="114"/>
                    <a:pt x="275" y="115"/>
                    <a:pt x="275" y="118"/>
                  </a:cubicBezTo>
                  <a:cubicBezTo>
                    <a:pt x="275" y="121"/>
                    <a:pt x="274" y="123"/>
                    <a:pt x="274" y="126"/>
                  </a:cubicBezTo>
                  <a:cubicBezTo>
                    <a:pt x="274" y="130"/>
                    <a:pt x="272" y="130"/>
                    <a:pt x="271" y="133"/>
                  </a:cubicBezTo>
                  <a:cubicBezTo>
                    <a:pt x="269" y="136"/>
                    <a:pt x="268" y="136"/>
                    <a:pt x="265" y="136"/>
                  </a:cubicBezTo>
                  <a:cubicBezTo>
                    <a:pt x="263" y="136"/>
                    <a:pt x="259" y="134"/>
                    <a:pt x="258" y="133"/>
                  </a:cubicBezTo>
                  <a:cubicBezTo>
                    <a:pt x="254" y="132"/>
                    <a:pt x="253" y="132"/>
                    <a:pt x="251" y="129"/>
                  </a:cubicBezTo>
                  <a:cubicBezTo>
                    <a:pt x="249" y="127"/>
                    <a:pt x="249" y="124"/>
                    <a:pt x="249" y="122"/>
                  </a:cubicBezTo>
                  <a:cubicBezTo>
                    <a:pt x="248" y="120"/>
                    <a:pt x="238" y="118"/>
                    <a:pt x="237" y="118"/>
                  </a:cubicBezTo>
                  <a:cubicBezTo>
                    <a:pt x="233" y="117"/>
                    <a:pt x="231" y="116"/>
                    <a:pt x="228" y="119"/>
                  </a:cubicBezTo>
                  <a:cubicBezTo>
                    <a:pt x="225" y="122"/>
                    <a:pt x="224" y="126"/>
                    <a:pt x="226" y="128"/>
                  </a:cubicBezTo>
                  <a:cubicBezTo>
                    <a:pt x="228" y="130"/>
                    <a:pt x="228" y="132"/>
                    <a:pt x="229" y="135"/>
                  </a:cubicBezTo>
                  <a:cubicBezTo>
                    <a:pt x="229" y="136"/>
                    <a:pt x="226" y="139"/>
                    <a:pt x="225" y="140"/>
                  </a:cubicBezTo>
                  <a:cubicBezTo>
                    <a:pt x="224" y="144"/>
                    <a:pt x="224" y="146"/>
                    <a:pt x="221" y="147"/>
                  </a:cubicBezTo>
                  <a:cubicBezTo>
                    <a:pt x="218" y="148"/>
                    <a:pt x="216" y="146"/>
                    <a:pt x="213" y="145"/>
                  </a:cubicBezTo>
                  <a:cubicBezTo>
                    <a:pt x="211" y="145"/>
                    <a:pt x="210" y="142"/>
                    <a:pt x="209" y="140"/>
                  </a:cubicBezTo>
                  <a:cubicBezTo>
                    <a:pt x="208" y="137"/>
                    <a:pt x="204" y="140"/>
                    <a:pt x="203" y="141"/>
                  </a:cubicBezTo>
                  <a:cubicBezTo>
                    <a:pt x="201" y="143"/>
                    <a:pt x="197" y="143"/>
                    <a:pt x="195" y="145"/>
                  </a:cubicBezTo>
                  <a:cubicBezTo>
                    <a:pt x="191" y="149"/>
                    <a:pt x="191" y="148"/>
                    <a:pt x="191" y="153"/>
                  </a:cubicBezTo>
                  <a:cubicBezTo>
                    <a:pt x="191" y="155"/>
                    <a:pt x="188" y="156"/>
                    <a:pt x="187" y="157"/>
                  </a:cubicBezTo>
                  <a:cubicBezTo>
                    <a:pt x="185" y="159"/>
                    <a:pt x="186" y="162"/>
                    <a:pt x="183" y="160"/>
                  </a:cubicBezTo>
                  <a:cubicBezTo>
                    <a:pt x="180" y="159"/>
                    <a:pt x="179" y="157"/>
                    <a:pt x="178" y="155"/>
                  </a:cubicBezTo>
                  <a:cubicBezTo>
                    <a:pt x="174" y="151"/>
                    <a:pt x="173" y="157"/>
                    <a:pt x="172" y="150"/>
                  </a:cubicBezTo>
                  <a:cubicBezTo>
                    <a:pt x="170" y="148"/>
                    <a:pt x="165" y="148"/>
                    <a:pt x="163" y="148"/>
                  </a:cubicBezTo>
                  <a:cubicBezTo>
                    <a:pt x="162" y="149"/>
                    <a:pt x="160" y="148"/>
                    <a:pt x="159" y="148"/>
                  </a:cubicBezTo>
                  <a:cubicBezTo>
                    <a:pt x="158" y="148"/>
                    <a:pt x="156" y="147"/>
                    <a:pt x="155" y="147"/>
                  </a:cubicBezTo>
                  <a:cubicBezTo>
                    <a:pt x="153" y="146"/>
                    <a:pt x="151" y="149"/>
                    <a:pt x="151" y="150"/>
                  </a:cubicBezTo>
                  <a:cubicBezTo>
                    <a:pt x="150" y="151"/>
                    <a:pt x="150" y="152"/>
                    <a:pt x="149" y="153"/>
                  </a:cubicBezTo>
                  <a:cubicBezTo>
                    <a:pt x="149" y="154"/>
                    <a:pt x="146" y="154"/>
                    <a:pt x="145" y="154"/>
                  </a:cubicBezTo>
                  <a:cubicBezTo>
                    <a:pt x="144" y="155"/>
                    <a:pt x="144" y="157"/>
                    <a:pt x="143" y="158"/>
                  </a:cubicBezTo>
                  <a:cubicBezTo>
                    <a:pt x="142" y="160"/>
                    <a:pt x="138" y="157"/>
                    <a:pt x="137" y="156"/>
                  </a:cubicBezTo>
                  <a:cubicBezTo>
                    <a:pt x="135" y="156"/>
                    <a:pt x="135" y="155"/>
                    <a:pt x="134" y="154"/>
                  </a:cubicBezTo>
                  <a:cubicBezTo>
                    <a:pt x="132" y="154"/>
                    <a:pt x="129" y="154"/>
                    <a:pt x="127" y="154"/>
                  </a:cubicBezTo>
                  <a:cubicBezTo>
                    <a:pt x="126" y="155"/>
                    <a:pt x="125" y="156"/>
                    <a:pt x="125" y="156"/>
                  </a:cubicBezTo>
                  <a:cubicBezTo>
                    <a:pt x="124" y="157"/>
                    <a:pt x="123" y="159"/>
                    <a:pt x="123" y="160"/>
                  </a:cubicBezTo>
                  <a:cubicBezTo>
                    <a:pt x="123" y="161"/>
                    <a:pt x="121" y="164"/>
                    <a:pt x="121" y="164"/>
                  </a:cubicBezTo>
                  <a:cubicBezTo>
                    <a:pt x="119" y="166"/>
                    <a:pt x="117" y="165"/>
                    <a:pt x="116" y="165"/>
                  </a:cubicBezTo>
                  <a:cubicBezTo>
                    <a:pt x="114" y="165"/>
                    <a:pt x="113" y="166"/>
                    <a:pt x="111" y="166"/>
                  </a:cubicBezTo>
                  <a:cubicBezTo>
                    <a:pt x="111" y="167"/>
                    <a:pt x="110" y="167"/>
                    <a:pt x="109" y="167"/>
                  </a:cubicBezTo>
                </a:path>
              </a:pathLst>
            </a:custGeom>
            <a:grpFill/>
            <a:ln w="3175">
              <a:solidFill>
                <a:schemeClr val="accent1"/>
              </a:solid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2" name="Freeform 86"/>
            <p:cNvSpPr>
              <a:spLocks/>
            </p:cNvSpPr>
            <p:nvPr/>
          </p:nvSpPr>
          <p:spPr bwMode="auto">
            <a:xfrm>
              <a:off x="7820906" y="2568268"/>
              <a:ext cx="53703" cy="27823"/>
            </a:xfrm>
            <a:custGeom>
              <a:avLst/>
              <a:gdLst>
                <a:gd name="T0" fmla="*/ 105 w 585"/>
                <a:gd name="T1" fmla="*/ 181 h 303"/>
                <a:gd name="T2" fmla="*/ 96 w 585"/>
                <a:gd name="T3" fmla="*/ 205 h 303"/>
                <a:gd name="T4" fmla="*/ 80 w 585"/>
                <a:gd name="T5" fmla="*/ 219 h 303"/>
                <a:gd name="T6" fmla="*/ 86 w 585"/>
                <a:gd name="T7" fmla="*/ 227 h 303"/>
                <a:gd name="T8" fmla="*/ 84 w 585"/>
                <a:gd name="T9" fmla="*/ 243 h 303"/>
                <a:gd name="T10" fmla="*/ 69 w 585"/>
                <a:gd name="T11" fmla="*/ 239 h 303"/>
                <a:gd name="T12" fmla="*/ 52 w 585"/>
                <a:gd name="T13" fmla="*/ 233 h 303"/>
                <a:gd name="T14" fmla="*/ 35 w 585"/>
                <a:gd name="T15" fmla="*/ 239 h 303"/>
                <a:gd name="T16" fmla="*/ 29 w 585"/>
                <a:gd name="T17" fmla="*/ 254 h 303"/>
                <a:gd name="T18" fmla="*/ 29 w 585"/>
                <a:gd name="T19" fmla="*/ 278 h 303"/>
                <a:gd name="T20" fmla="*/ 16 w 585"/>
                <a:gd name="T21" fmla="*/ 290 h 303"/>
                <a:gd name="T22" fmla="*/ 1 w 585"/>
                <a:gd name="T23" fmla="*/ 300 h 303"/>
                <a:gd name="T24" fmla="*/ 122 w 585"/>
                <a:gd name="T25" fmla="*/ 293 h 303"/>
                <a:gd name="T26" fmla="*/ 118 w 585"/>
                <a:gd name="T27" fmla="*/ 283 h 303"/>
                <a:gd name="T28" fmla="*/ 117 w 585"/>
                <a:gd name="T29" fmla="*/ 275 h 303"/>
                <a:gd name="T30" fmla="*/ 501 w 585"/>
                <a:gd name="T31" fmla="*/ 236 h 303"/>
                <a:gd name="T32" fmla="*/ 504 w 585"/>
                <a:gd name="T33" fmla="*/ 228 h 303"/>
                <a:gd name="T34" fmla="*/ 513 w 585"/>
                <a:gd name="T35" fmla="*/ 218 h 303"/>
                <a:gd name="T36" fmla="*/ 525 w 585"/>
                <a:gd name="T37" fmla="*/ 212 h 303"/>
                <a:gd name="T38" fmla="*/ 531 w 585"/>
                <a:gd name="T39" fmla="*/ 202 h 303"/>
                <a:gd name="T40" fmla="*/ 535 w 585"/>
                <a:gd name="T41" fmla="*/ 193 h 303"/>
                <a:gd name="T42" fmla="*/ 539 w 585"/>
                <a:gd name="T43" fmla="*/ 181 h 303"/>
                <a:gd name="T44" fmla="*/ 549 w 585"/>
                <a:gd name="T45" fmla="*/ 173 h 303"/>
                <a:gd name="T46" fmla="*/ 559 w 585"/>
                <a:gd name="T47" fmla="*/ 166 h 303"/>
                <a:gd name="T48" fmla="*/ 567 w 585"/>
                <a:gd name="T49" fmla="*/ 157 h 303"/>
                <a:gd name="T50" fmla="*/ 576 w 585"/>
                <a:gd name="T51" fmla="*/ 151 h 303"/>
                <a:gd name="T52" fmla="*/ 583 w 585"/>
                <a:gd name="T53" fmla="*/ 143 h 303"/>
                <a:gd name="T54" fmla="*/ 568 w 585"/>
                <a:gd name="T55" fmla="*/ 138 h 303"/>
                <a:gd name="T56" fmla="*/ 549 w 585"/>
                <a:gd name="T57" fmla="*/ 108 h 303"/>
                <a:gd name="T58" fmla="*/ 531 w 585"/>
                <a:gd name="T59" fmla="*/ 79 h 303"/>
                <a:gd name="T60" fmla="*/ 523 w 585"/>
                <a:gd name="T61" fmla="*/ 56 h 303"/>
                <a:gd name="T62" fmla="*/ 508 w 585"/>
                <a:gd name="T63" fmla="*/ 41 h 303"/>
                <a:gd name="T64" fmla="*/ 492 w 585"/>
                <a:gd name="T65" fmla="*/ 31 h 303"/>
                <a:gd name="T66" fmla="*/ 480 w 585"/>
                <a:gd name="T67" fmla="*/ 44 h 303"/>
                <a:gd name="T68" fmla="*/ 460 w 585"/>
                <a:gd name="T69" fmla="*/ 43 h 303"/>
                <a:gd name="T70" fmla="*/ 444 w 585"/>
                <a:gd name="T71" fmla="*/ 44 h 303"/>
                <a:gd name="T72" fmla="*/ 426 w 585"/>
                <a:gd name="T73" fmla="*/ 35 h 303"/>
                <a:gd name="T74" fmla="*/ 398 w 585"/>
                <a:gd name="T75" fmla="*/ 31 h 303"/>
                <a:gd name="T76" fmla="*/ 387 w 585"/>
                <a:gd name="T77" fmla="*/ 14 h 303"/>
                <a:gd name="T78" fmla="*/ 366 w 585"/>
                <a:gd name="T79" fmla="*/ 1 h 303"/>
                <a:gd name="T80" fmla="*/ 349 w 585"/>
                <a:gd name="T81" fmla="*/ 10 h 303"/>
                <a:gd name="T82" fmla="*/ 351 w 585"/>
                <a:gd name="T83" fmla="*/ 30 h 303"/>
                <a:gd name="T84" fmla="*/ 350 w 585"/>
                <a:gd name="T85" fmla="*/ 43 h 303"/>
                <a:gd name="T86" fmla="*/ 333 w 585"/>
                <a:gd name="T87" fmla="*/ 49 h 303"/>
                <a:gd name="T88" fmla="*/ 315 w 585"/>
                <a:gd name="T89" fmla="*/ 50 h 303"/>
                <a:gd name="T90" fmla="*/ 311 w 585"/>
                <a:gd name="T91" fmla="*/ 66 h 303"/>
                <a:gd name="T92" fmla="*/ 298 w 585"/>
                <a:gd name="T93" fmla="*/ 82 h 303"/>
                <a:gd name="T94" fmla="*/ 286 w 585"/>
                <a:gd name="T95" fmla="*/ 101 h 303"/>
                <a:gd name="T96" fmla="*/ 275 w 585"/>
                <a:gd name="T97" fmla="*/ 118 h 303"/>
                <a:gd name="T98" fmla="*/ 265 w 585"/>
                <a:gd name="T99" fmla="*/ 136 h 303"/>
                <a:gd name="T100" fmla="*/ 249 w 585"/>
                <a:gd name="T101" fmla="*/ 122 h 303"/>
                <a:gd name="T102" fmla="*/ 226 w 585"/>
                <a:gd name="T103" fmla="*/ 128 h 303"/>
                <a:gd name="T104" fmla="*/ 221 w 585"/>
                <a:gd name="T105" fmla="*/ 147 h 303"/>
                <a:gd name="T106" fmla="*/ 203 w 585"/>
                <a:gd name="T107" fmla="*/ 141 h 303"/>
                <a:gd name="T108" fmla="*/ 187 w 585"/>
                <a:gd name="T109" fmla="*/ 157 h 303"/>
                <a:gd name="T110" fmla="*/ 172 w 585"/>
                <a:gd name="T111" fmla="*/ 150 h 303"/>
                <a:gd name="T112" fmla="*/ 155 w 585"/>
                <a:gd name="T113" fmla="*/ 147 h 303"/>
                <a:gd name="T114" fmla="*/ 145 w 585"/>
                <a:gd name="T115" fmla="*/ 154 h 303"/>
                <a:gd name="T116" fmla="*/ 134 w 585"/>
                <a:gd name="T117" fmla="*/ 154 h 303"/>
                <a:gd name="T118" fmla="*/ 123 w 585"/>
                <a:gd name="T119" fmla="*/ 160 h 303"/>
                <a:gd name="T120" fmla="*/ 111 w 585"/>
                <a:gd name="T121" fmla="*/ 16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5" h="303">
                  <a:moveTo>
                    <a:pt x="109" y="167"/>
                  </a:moveTo>
                  <a:cubicBezTo>
                    <a:pt x="109" y="168"/>
                    <a:pt x="109" y="170"/>
                    <a:pt x="108" y="172"/>
                  </a:cubicBezTo>
                  <a:cubicBezTo>
                    <a:pt x="107" y="174"/>
                    <a:pt x="104" y="177"/>
                    <a:pt x="105" y="181"/>
                  </a:cubicBezTo>
                  <a:cubicBezTo>
                    <a:pt x="106" y="184"/>
                    <a:pt x="107" y="187"/>
                    <a:pt x="107" y="191"/>
                  </a:cubicBezTo>
                  <a:cubicBezTo>
                    <a:pt x="107" y="195"/>
                    <a:pt x="106" y="196"/>
                    <a:pt x="104" y="199"/>
                  </a:cubicBezTo>
                  <a:cubicBezTo>
                    <a:pt x="102" y="203"/>
                    <a:pt x="101" y="204"/>
                    <a:pt x="96" y="205"/>
                  </a:cubicBezTo>
                  <a:cubicBezTo>
                    <a:pt x="93" y="206"/>
                    <a:pt x="89" y="207"/>
                    <a:pt x="85" y="208"/>
                  </a:cubicBezTo>
                  <a:cubicBezTo>
                    <a:pt x="81" y="210"/>
                    <a:pt x="81" y="211"/>
                    <a:pt x="80" y="215"/>
                  </a:cubicBezTo>
                  <a:cubicBezTo>
                    <a:pt x="79" y="217"/>
                    <a:pt x="79" y="218"/>
                    <a:pt x="80" y="219"/>
                  </a:cubicBezTo>
                  <a:cubicBezTo>
                    <a:pt x="80" y="221"/>
                    <a:pt x="81" y="221"/>
                    <a:pt x="82" y="222"/>
                  </a:cubicBezTo>
                  <a:cubicBezTo>
                    <a:pt x="82" y="223"/>
                    <a:pt x="83" y="223"/>
                    <a:pt x="84" y="224"/>
                  </a:cubicBezTo>
                  <a:cubicBezTo>
                    <a:pt x="84" y="225"/>
                    <a:pt x="86" y="226"/>
                    <a:pt x="86" y="227"/>
                  </a:cubicBezTo>
                  <a:cubicBezTo>
                    <a:pt x="87" y="227"/>
                    <a:pt x="88" y="229"/>
                    <a:pt x="88" y="230"/>
                  </a:cubicBezTo>
                  <a:cubicBezTo>
                    <a:pt x="89" y="233"/>
                    <a:pt x="88" y="234"/>
                    <a:pt x="87" y="237"/>
                  </a:cubicBezTo>
                  <a:cubicBezTo>
                    <a:pt x="86" y="241"/>
                    <a:pt x="87" y="241"/>
                    <a:pt x="84" y="243"/>
                  </a:cubicBezTo>
                  <a:cubicBezTo>
                    <a:pt x="82" y="244"/>
                    <a:pt x="80" y="244"/>
                    <a:pt x="77" y="243"/>
                  </a:cubicBezTo>
                  <a:cubicBezTo>
                    <a:pt x="74" y="242"/>
                    <a:pt x="73" y="241"/>
                    <a:pt x="71" y="240"/>
                  </a:cubicBezTo>
                  <a:cubicBezTo>
                    <a:pt x="70" y="240"/>
                    <a:pt x="69" y="239"/>
                    <a:pt x="69" y="239"/>
                  </a:cubicBezTo>
                  <a:cubicBezTo>
                    <a:pt x="67" y="238"/>
                    <a:pt x="64" y="237"/>
                    <a:pt x="63" y="235"/>
                  </a:cubicBezTo>
                  <a:cubicBezTo>
                    <a:pt x="61" y="234"/>
                    <a:pt x="61" y="233"/>
                    <a:pt x="58" y="233"/>
                  </a:cubicBezTo>
                  <a:cubicBezTo>
                    <a:pt x="55" y="233"/>
                    <a:pt x="54" y="234"/>
                    <a:pt x="52" y="233"/>
                  </a:cubicBezTo>
                  <a:cubicBezTo>
                    <a:pt x="50" y="233"/>
                    <a:pt x="48" y="232"/>
                    <a:pt x="45" y="232"/>
                  </a:cubicBezTo>
                  <a:cubicBezTo>
                    <a:pt x="42" y="233"/>
                    <a:pt x="41" y="234"/>
                    <a:pt x="39" y="234"/>
                  </a:cubicBezTo>
                  <a:cubicBezTo>
                    <a:pt x="36" y="235"/>
                    <a:pt x="37" y="237"/>
                    <a:pt x="35" y="239"/>
                  </a:cubicBezTo>
                  <a:cubicBezTo>
                    <a:pt x="33" y="241"/>
                    <a:pt x="31" y="243"/>
                    <a:pt x="29" y="246"/>
                  </a:cubicBezTo>
                  <a:cubicBezTo>
                    <a:pt x="28" y="249"/>
                    <a:pt x="29" y="251"/>
                    <a:pt x="29" y="253"/>
                  </a:cubicBezTo>
                  <a:cubicBezTo>
                    <a:pt x="29" y="254"/>
                    <a:pt x="29" y="254"/>
                    <a:pt x="29" y="254"/>
                  </a:cubicBezTo>
                  <a:cubicBezTo>
                    <a:pt x="28" y="257"/>
                    <a:pt x="29" y="259"/>
                    <a:pt x="29" y="261"/>
                  </a:cubicBezTo>
                  <a:cubicBezTo>
                    <a:pt x="29" y="263"/>
                    <a:pt x="30" y="268"/>
                    <a:pt x="29" y="271"/>
                  </a:cubicBezTo>
                  <a:cubicBezTo>
                    <a:pt x="29" y="274"/>
                    <a:pt x="28" y="277"/>
                    <a:pt x="29" y="278"/>
                  </a:cubicBezTo>
                  <a:cubicBezTo>
                    <a:pt x="30" y="281"/>
                    <a:pt x="30" y="281"/>
                    <a:pt x="28" y="283"/>
                  </a:cubicBezTo>
                  <a:cubicBezTo>
                    <a:pt x="27" y="285"/>
                    <a:pt x="24" y="287"/>
                    <a:pt x="22" y="287"/>
                  </a:cubicBezTo>
                  <a:cubicBezTo>
                    <a:pt x="18" y="287"/>
                    <a:pt x="18" y="290"/>
                    <a:pt x="16" y="290"/>
                  </a:cubicBezTo>
                  <a:cubicBezTo>
                    <a:pt x="14" y="290"/>
                    <a:pt x="10" y="290"/>
                    <a:pt x="10" y="292"/>
                  </a:cubicBezTo>
                  <a:cubicBezTo>
                    <a:pt x="8" y="294"/>
                    <a:pt x="8" y="294"/>
                    <a:pt x="6" y="296"/>
                  </a:cubicBezTo>
                  <a:cubicBezTo>
                    <a:pt x="5" y="297"/>
                    <a:pt x="1" y="299"/>
                    <a:pt x="1" y="300"/>
                  </a:cubicBezTo>
                  <a:cubicBezTo>
                    <a:pt x="1" y="302"/>
                    <a:pt x="1" y="302"/>
                    <a:pt x="0" y="303"/>
                  </a:cubicBezTo>
                  <a:cubicBezTo>
                    <a:pt x="46" y="301"/>
                    <a:pt x="88" y="299"/>
                    <a:pt x="122" y="296"/>
                  </a:cubicBezTo>
                  <a:cubicBezTo>
                    <a:pt x="122" y="293"/>
                    <a:pt x="122" y="293"/>
                    <a:pt x="122" y="293"/>
                  </a:cubicBezTo>
                  <a:cubicBezTo>
                    <a:pt x="122" y="291"/>
                    <a:pt x="122" y="291"/>
                    <a:pt x="122" y="290"/>
                  </a:cubicBezTo>
                  <a:cubicBezTo>
                    <a:pt x="122" y="288"/>
                    <a:pt x="120" y="286"/>
                    <a:pt x="119" y="285"/>
                  </a:cubicBezTo>
                  <a:cubicBezTo>
                    <a:pt x="119" y="284"/>
                    <a:pt x="119" y="283"/>
                    <a:pt x="118" y="283"/>
                  </a:cubicBezTo>
                  <a:cubicBezTo>
                    <a:pt x="118" y="282"/>
                    <a:pt x="117" y="281"/>
                    <a:pt x="117" y="280"/>
                  </a:cubicBezTo>
                  <a:cubicBezTo>
                    <a:pt x="117" y="279"/>
                    <a:pt x="117" y="278"/>
                    <a:pt x="117" y="277"/>
                  </a:cubicBezTo>
                  <a:cubicBezTo>
                    <a:pt x="116" y="277"/>
                    <a:pt x="117" y="275"/>
                    <a:pt x="117" y="275"/>
                  </a:cubicBezTo>
                  <a:cubicBezTo>
                    <a:pt x="137" y="272"/>
                    <a:pt x="137" y="272"/>
                    <a:pt x="137" y="272"/>
                  </a:cubicBezTo>
                  <a:cubicBezTo>
                    <a:pt x="137" y="278"/>
                    <a:pt x="137" y="278"/>
                    <a:pt x="137" y="278"/>
                  </a:cubicBezTo>
                  <a:cubicBezTo>
                    <a:pt x="263" y="267"/>
                    <a:pt x="384" y="252"/>
                    <a:pt x="501" y="236"/>
                  </a:cubicBezTo>
                  <a:cubicBezTo>
                    <a:pt x="502" y="234"/>
                    <a:pt x="502" y="234"/>
                    <a:pt x="502" y="234"/>
                  </a:cubicBezTo>
                  <a:cubicBezTo>
                    <a:pt x="502" y="233"/>
                    <a:pt x="501" y="231"/>
                    <a:pt x="502" y="230"/>
                  </a:cubicBezTo>
                  <a:cubicBezTo>
                    <a:pt x="503" y="230"/>
                    <a:pt x="504" y="229"/>
                    <a:pt x="504" y="228"/>
                  </a:cubicBezTo>
                  <a:cubicBezTo>
                    <a:pt x="504" y="227"/>
                    <a:pt x="503" y="225"/>
                    <a:pt x="503" y="224"/>
                  </a:cubicBezTo>
                  <a:cubicBezTo>
                    <a:pt x="504" y="221"/>
                    <a:pt x="509" y="221"/>
                    <a:pt x="510" y="219"/>
                  </a:cubicBezTo>
                  <a:cubicBezTo>
                    <a:pt x="511" y="219"/>
                    <a:pt x="513" y="218"/>
                    <a:pt x="513" y="218"/>
                  </a:cubicBezTo>
                  <a:cubicBezTo>
                    <a:pt x="513" y="217"/>
                    <a:pt x="516" y="216"/>
                    <a:pt x="516" y="215"/>
                  </a:cubicBezTo>
                  <a:cubicBezTo>
                    <a:pt x="517" y="213"/>
                    <a:pt x="517" y="214"/>
                    <a:pt x="520" y="214"/>
                  </a:cubicBezTo>
                  <a:cubicBezTo>
                    <a:pt x="522" y="215"/>
                    <a:pt x="525" y="215"/>
                    <a:pt x="525" y="212"/>
                  </a:cubicBezTo>
                  <a:cubicBezTo>
                    <a:pt x="525" y="211"/>
                    <a:pt x="526" y="209"/>
                    <a:pt x="527" y="208"/>
                  </a:cubicBezTo>
                  <a:cubicBezTo>
                    <a:pt x="528" y="207"/>
                    <a:pt x="527" y="206"/>
                    <a:pt x="528" y="205"/>
                  </a:cubicBezTo>
                  <a:cubicBezTo>
                    <a:pt x="528" y="204"/>
                    <a:pt x="530" y="204"/>
                    <a:pt x="531" y="202"/>
                  </a:cubicBezTo>
                  <a:cubicBezTo>
                    <a:pt x="531" y="202"/>
                    <a:pt x="530" y="199"/>
                    <a:pt x="531" y="199"/>
                  </a:cubicBezTo>
                  <a:cubicBezTo>
                    <a:pt x="533" y="199"/>
                    <a:pt x="534" y="199"/>
                    <a:pt x="534" y="197"/>
                  </a:cubicBezTo>
                  <a:cubicBezTo>
                    <a:pt x="534" y="196"/>
                    <a:pt x="534" y="195"/>
                    <a:pt x="535" y="193"/>
                  </a:cubicBezTo>
                  <a:cubicBezTo>
                    <a:pt x="535" y="192"/>
                    <a:pt x="535" y="190"/>
                    <a:pt x="536" y="188"/>
                  </a:cubicBezTo>
                  <a:cubicBezTo>
                    <a:pt x="537" y="187"/>
                    <a:pt x="536" y="186"/>
                    <a:pt x="537" y="184"/>
                  </a:cubicBezTo>
                  <a:cubicBezTo>
                    <a:pt x="537" y="182"/>
                    <a:pt x="537" y="182"/>
                    <a:pt x="539" y="181"/>
                  </a:cubicBezTo>
                  <a:cubicBezTo>
                    <a:pt x="540" y="180"/>
                    <a:pt x="541" y="179"/>
                    <a:pt x="543" y="178"/>
                  </a:cubicBezTo>
                  <a:cubicBezTo>
                    <a:pt x="543" y="178"/>
                    <a:pt x="548" y="177"/>
                    <a:pt x="548" y="176"/>
                  </a:cubicBezTo>
                  <a:cubicBezTo>
                    <a:pt x="548" y="175"/>
                    <a:pt x="548" y="174"/>
                    <a:pt x="549" y="173"/>
                  </a:cubicBezTo>
                  <a:cubicBezTo>
                    <a:pt x="549" y="172"/>
                    <a:pt x="550" y="171"/>
                    <a:pt x="552" y="171"/>
                  </a:cubicBezTo>
                  <a:cubicBezTo>
                    <a:pt x="554" y="171"/>
                    <a:pt x="554" y="170"/>
                    <a:pt x="556" y="168"/>
                  </a:cubicBezTo>
                  <a:cubicBezTo>
                    <a:pt x="557" y="168"/>
                    <a:pt x="558" y="167"/>
                    <a:pt x="559" y="166"/>
                  </a:cubicBezTo>
                  <a:cubicBezTo>
                    <a:pt x="559" y="166"/>
                    <a:pt x="559" y="164"/>
                    <a:pt x="560" y="163"/>
                  </a:cubicBezTo>
                  <a:cubicBezTo>
                    <a:pt x="561" y="163"/>
                    <a:pt x="565" y="162"/>
                    <a:pt x="565" y="161"/>
                  </a:cubicBezTo>
                  <a:cubicBezTo>
                    <a:pt x="566" y="160"/>
                    <a:pt x="567" y="159"/>
                    <a:pt x="567" y="157"/>
                  </a:cubicBezTo>
                  <a:cubicBezTo>
                    <a:pt x="568" y="156"/>
                    <a:pt x="569" y="156"/>
                    <a:pt x="570" y="155"/>
                  </a:cubicBezTo>
                  <a:cubicBezTo>
                    <a:pt x="571" y="154"/>
                    <a:pt x="571" y="154"/>
                    <a:pt x="572" y="153"/>
                  </a:cubicBezTo>
                  <a:cubicBezTo>
                    <a:pt x="573" y="152"/>
                    <a:pt x="575" y="152"/>
                    <a:pt x="576" y="151"/>
                  </a:cubicBezTo>
                  <a:cubicBezTo>
                    <a:pt x="576" y="148"/>
                    <a:pt x="578" y="150"/>
                    <a:pt x="579" y="148"/>
                  </a:cubicBezTo>
                  <a:cubicBezTo>
                    <a:pt x="579" y="147"/>
                    <a:pt x="579" y="145"/>
                    <a:pt x="579" y="144"/>
                  </a:cubicBezTo>
                  <a:cubicBezTo>
                    <a:pt x="580" y="143"/>
                    <a:pt x="581" y="144"/>
                    <a:pt x="583" y="143"/>
                  </a:cubicBezTo>
                  <a:cubicBezTo>
                    <a:pt x="584" y="142"/>
                    <a:pt x="584" y="141"/>
                    <a:pt x="585" y="141"/>
                  </a:cubicBezTo>
                  <a:cubicBezTo>
                    <a:pt x="585" y="140"/>
                    <a:pt x="584" y="140"/>
                    <a:pt x="581" y="141"/>
                  </a:cubicBezTo>
                  <a:cubicBezTo>
                    <a:pt x="574" y="143"/>
                    <a:pt x="573" y="143"/>
                    <a:pt x="568" y="138"/>
                  </a:cubicBezTo>
                  <a:cubicBezTo>
                    <a:pt x="565" y="135"/>
                    <a:pt x="565" y="131"/>
                    <a:pt x="563" y="128"/>
                  </a:cubicBezTo>
                  <a:cubicBezTo>
                    <a:pt x="560" y="125"/>
                    <a:pt x="554" y="124"/>
                    <a:pt x="553" y="120"/>
                  </a:cubicBezTo>
                  <a:cubicBezTo>
                    <a:pt x="552" y="117"/>
                    <a:pt x="549" y="111"/>
                    <a:pt x="549" y="108"/>
                  </a:cubicBezTo>
                  <a:cubicBezTo>
                    <a:pt x="547" y="102"/>
                    <a:pt x="542" y="103"/>
                    <a:pt x="541" y="99"/>
                  </a:cubicBezTo>
                  <a:cubicBezTo>
                    <a:pt x="540" y="98"/>
                    <a:pt x="539" y="87"/>
                    <a:pt x="538" y="87"/>
                  </a:cubicBezTo>
                  <a:cubicBezTo>
                    <a:pt x="530" y="85"/>
                    <a:pt x="531" y="86"/>
                    <a:pt x="531" y="79"/>
                  </a:cubicBezTo>
                  <a:cubicBezTo>
                    <a:pt x="531" y="74"/>
                    <a:pt x="530" y="69"/>
                    <a:pt x="532" y="65"/>
                  </a:cubicBezTo>
                  <a:cubicBezTo>
                    <a:pt x="532" y="62"/>
                    <a:pt x="532" y="59"/>
                    <a:pt x="532" y="57"/>
                  </a:cubicBezTo>
                  <a:cubicBezTo>
                    <a:pt x="529" y="57"/>
                    <a:pt x="525" y="56"/>
                    <a:pt x="523" y="56"/>
                  </a:cubicBezTo>
                  <a:cubicBezTo>
                    <a:pt x="521" y="56"/>
                    <a:pt x="518" y="53"/>
                    <a:pt x="518" y="52"/>
                  </a:cubicBezTo>
                  <a:cubicBezTo>
                    <a:pt x="516" y="50"/>
                    <a:pt x="515" y="49"/>
                    <a:pt x="513" y="47"/>
                  </a:cubicBezTo>
                  <a:cubicBezTo>
                    <a:pt x="511" y="45"/>
                    <a:pt x="509" y="43"/>
                    <a:pt x="508" y="41"/>
                  </a:cubicBezTo>
                  <a:cubicBezTo>
                    <a:pt x="506" y="39"/>
                    <a:pt x="505" y="40"/>
                    <a:pt x="503" y="36"/>
                  </a:cubicBezTo>
                  <a:cubicBezTo>
                    <a:pt x="501" y="33"/>
                    <a:pt x="502" y="34"/>
                    <a:pt x="500" y="31"/>
                  </a:cubicBezTo>
                  <a:cubicBezTo>
                    <a:pt x="497" y="29"/>
                    <a:pt x="495" y="30"/>
                    <a:pt x="492" y="31"/>
                  </a:cubicBezTo>
                  <a:cubicBezTo>
                    <a:pt x="491" y="31"/>
                    <a:pt x="488" y="35"/>
                    <a:pt x="487" y="35"/>
                  </a:cubicBezTo>
                  <a:cubicBezTo>
                    <a:pt x="486" y="36"/>
                    <a:pt x="484" y="39"/>
                    <a:pt x="484" y="40"/>
                  </a:cubicBezTo>
                  <a:cubicBezTo>
                    <a:pt x="483" y="43"/>
                    <a:pt x="482" y="43"/>
                    <a:pt x="480" y="44"/>
                  </a:cubicBezTo>
                  <a:cubicBezTo>
                    <a:pt x="478" y="45"/>
                    <a:pt x="475" y="45"/>
                    <a:pt x="473" y="45"/>
                  </a:cubicBezTo>
                  <a:cubicBezTo>
                    <a:pt x="470" y="46"/>
                    <a:pt x="469" y="46"/>
                    <a:pt x="466" y="46"/>
                  </a:cubicBezTo>
                  <a:cubicBezTo>
                    <a:pt x="464" y="46"/>
                    <a:pt x="461" y="43"/>
                    <a:pt x="460" y="43"/>
                  </a:cubicBezTo>
                  <a:cubicBezTo>
                    <a:pt x="458" y="42"/>
                    <a:pt x="458" y="40"/>
                    <a:pt x="455" y="39"/>
                  </a:cubicBezTo>
                  <a:cubicBezTo>
                    <a:pt x="452" y="39"/>
                    <a:pt x="450" y="39"/>
                    <a:pt x="447" y="39"/>
                  </a:cubicBezTo>
                  <a:cubicBezTo>
                    <a:pt x="444" y="39"/>
                    <a:pt x="444" y="41"/>
                    <a:pt x="444" y="44"/>
                  </a:cubicBezTo>
                  <a:cubicBezTo>
                    <a:pt x="444" y="47"/>
                    <a:pt x="439" y="46"/>
                    <a:pt x="437" y="46"/>
                  </a:cubicBezTo>
                  <a:cubicBezTo>
                    <a:pt x="434" y="46"/>
                    <a:pt x="432" y="42"/>
                    <a:pt x="432" y="41"/>
                  </a:cubicBezTo>
                  <a:cubicBezTo>
                    <a:pt x="430" y="39"/>
                    <a:pt x="429" y="36"/>
                    <a:pt x="426" y="35"/>
                  </a:cubicBezTo>
                  <a:cubicBezTo>
                    <a:pt x="422" y="34"/>
                    <a:pt x="417" y="34"/>
                    <a:pt x="414" y="34"/>
                  </a:cubicBezTo>
                  <a:cubicBezTo>
                    <a:pt x="411" y="34"/>
                    <a:pt x="408" y="34"/>
                    <a:pt x="406" y="34"/>
                  </a:cubicBezTo>
                  <a:cubicBezTo>
                    <a:pt x="402" y="34"/>
                    <a:pt x="399" y="33"/>
                    <a:pt x="398" y="31"/>
                  </a:cubicBezTo>
                  <a:cubicBezTo>
                    <a:pt x="396" y="30"/>
                    <a:pt x="396" y="28"/>
                    <a:pt x="396" y="27"/>
                  </a:cubicBezTo>
                  <a:cubicBezTo>
                    <a:pt x="393" y="24"/>
                    <a:pt x="390" y="24"/>
                    <a:pt x="388" y="20"/>
                  </a:cubicBezTo>
                  <a:cubicBezTo>
                    <a:pt x="387" y="18"/>
                    <a:pt x="387" y="16"/>
                    <a:pt x="387" y="14"/>
                  </a:cubicBezTo>
                  <a:cubicBezTo>
                    <a:pt x="386" y="11"/>
                    <a:pt x="382" y="9"/>
                    <a:pt x="380" y="8"/>
                  </a:cubicBezTo>
                  <a:cubicBezTo>
                    <a:pt x="377" y="7"/>
                    <a:pt x="375" y="7"/>
                    <a:pt x="373" y="5"/>
                  </a:cubicBezTo>
                  <a:cubicBezTo>
                    <a:pt x="370" y="3"/>
                    <a:pt x="370" y="3"/>
                    <a:pt x="366" y="1"/>
                  </a:cubicBezTo>
                  <a:cubicBezTo>
                    <a:pt x="363" y="0"/>
                    <a:pt x="360" y="1"/>
                    <a:pt x="358" y="2"/>
                  </a:cubicBezTo>
                  <a:cubicBezTo>
                    <a:pt x="357" y="3"/>
                    <a:pt x="355" y="7"/>
                    <a:pt x="355" y="7"/>
                  </a:cubicBezTo>
                  <a:cubicBezTo>
                    <a:pt x="353" y="9"/>
                    <a:pt x="350" y="10"/>
                    <a:pt x="349" y="10"/>
                  </a:cubicBezTo>
                  <a:cubicBezTo>
                    <a:pt x="347" y="11"/>
                    <a:pt x="347" y="16"/>
                    <a:pt x="347" y="17"/>
                  </a:cubicBezTo>
                  <a:cubicBezTo>
                    <a:pt x="346" y="20"/>
                    <a:pt x="347" y="23"/>
                    <a:pt x="348" y="25"/>
                  </a:cubicBezTo>
                  <a:cubicBezTo>
                    <a:pt x="349" y="27"/>
                    <a:pt x="350" y="28"/>
                    <a:pt x="351" y="30"/>
                  </a:cubicBezTo>
                  <a:cubicBezTo>
                    <a:pt x="352" y="31"/>
                    <a:pt x="350" y="33"/>
                    <a:pt x="351" y="35"/>
                  </a:cubicBezTo>
                  <a:cubicBezTo>
                    <a:pt x="352" y="37"/>
                    <a:pt x="353" y="37"/>
                    <a:pt x="354" y="40"/>
                  </a:cubicBezTo>
                  <a:cubicBezTo>
                    <a:pt x="354" y="42"/>
                    <a:pt x="351" y="43"/>
                    <a:pt x="350" y="43"/>
                  </a:cubicBezTo>
                  <a:cubicBezTo>
                    <a:pt x="347" y="44"/>
                    <a:pt x="346" y="44"/>
                    <a:pt x="343" y="44"/>
                  </a:cubicBezTo>
                  <a:cubicBezTo>
                    <a:pt x="339" y="44"/>
                    <a:pt x="339" y="43"/>
                    <a:pt x="337" y="45"/>
                  </a:cubicBezTo>
                  <a:cubicBezTo>
                    <a:pt x="335" y="46"/>
                    <a:pt x="334" y="47"/>
                    <a:pt x="333" y="49"/>
                  </a:cubicBezTo>
                  <a:cubicBezTo>
                    <a:pt x="332" y="51"/>
                    <a:pt x="333" y="53"/>
                    <a:pt x="330" y="53"/>
                  </a:cubicBezTo>
                  <a:cubicBezTo>
                    <a:pt x="327" y="53"/>
                    <a:pt x="326" y="54"/>
                    <a:pt x="324" y="53"/>
                  </a:cubicBezTo>
                  <a:cubicBezTo>
                    <a:pt x="321" y="53"/>
                    <a:pt x="317" y="51"/>
                    <a:pt x="315" y="50"/>
                  </a:cubicBezTo>
                  <a:cubicBezTo>
                    <a:pt x="312" y="49"/>
                    <a:pt x="310" y="50"/>
                    <a:pt x="309" y="52"/>
                  </a:cubicBezTo>
                  <a:cubicBezTo>
                    <a:pt x="307" y="54"/>
                    <a:pt x="305" y="56"/>
                    <a:pt x="305" y="59"/>
                  </a:cubicBezTo>
                  <a:cubicBezTo>
                    <a:pt x="304" y="61"/>
                    <a:pt x="309" y="65"/>
                    <a:pt x="311" y="66"/>
                  </a:cubicBezTo>
                  <a:cubicBezTo>
                    <a:pt x="313" y="68"/>
                    <a:pt x="307" y="73"/>
                    <a:pt x="307" y="73"/>
                  </a:cubicBezTo>
                  <a:cubicBezTo>
                    <a:pt x="305" y="75"/>
                    <a:pt x="303" y="78"/>
                    <a:pt x="303" y="79"/>
                  </a:cubicBezTo>
                  <a:cubicBezTo>
                    <a:pt x="302" y="81"/>
                    <a:pt x="298" y="82"/>
                    <a:pt x="298" y="82"/>
                  </a:cubicBezTo>
                  <a:cubicBezTo>
                    <a:pt x="295" y="84"/>
                    <a:pt x="294" y="86"/>
                    <a:pt x="293" y="87"/>
                  </a:cubicBezTo>
                  <a:cubicBezTo>
                    <a:pt x="290" y="90"/>
                    <a:pt x="289" y="89"/>
                    <a:pt x="289" y="94"/>
                  </a:cubicBezTo>
                  <a:cubicBezTo>
                    <a:pt x="289" y="97"/>
                    <a:pt x="287" y="100"/>
                    <a:pt x="286" y="101"/>
                  </a:cubicBezTo>
                  <a:cubicBezTo>
                    <a:pt x="284" y="103"/>
                    <a:pt x="282" y="103"/>
                    <a:pt x="280" y="104"/>
                  </a:cubicBezTo>
                  <a:cubicBezTo>
                    <a:pt x="278" y="107"/>
                    <a:pt x="277" y="109"/>
                    <a:pt x="276" y="111"/>
                  </a:cubicBezTo>
                  <a:cubicBezTo>
                    <a:pt x="275" y="114"/>
                    <a:pt x="275" y="115"/>
                    <a:pt x="275" y="118"/>
                  </a:cubicBezTo>
                  <a:cubicBezTo>
                    <a:pt x="275" y="121"/>
                    <a:pt x="274" y="123"/>
                    <a:pt x="274" y="126"/>
                  </a:cubicBezTo>
                  <a:cubicBezTo>
                    <a:pt x="274" y="130"/>
                    <a:pt x="272" y="130"/>
                    <a:pt x="271" y="133"/>
                  </a:cubicBezTo>
                  <a:cubicBezTo>
                    <a:pt x="269" y="136"/>
                    <a:pt x="268" y="136"/>
                    <a:pt x="265" y="136"/>
                  </a:cubicBezTo>
                  <a:cubicBezTo>
                    <a:pt x="263" y="136"/>
                    <a:pt x="259" y="134"/>
                    <a:pt x="258" y="133"/>
                  </a:cubicBezTo>
                  <a:cubicBezTo>
                    <a:pt x="254" y="132"/>
                    <a:pt x="253" y="132"/>
                    <a:pt x="251" y="129"/>
                  </a:cubicBezTo>
                  <a:cubicBezTo>
                    <a:pt x="249" y="127"/>
                    <a:pt x="249" y="124"/>
                    <a:pt x="249" y="122"/>
                  </a:cubicBezTo>
                  <a:cubicBezTo>
                    <a:pt x="248" y="120"/>
                    <a:pt x="238" y="118"/>
                    <a:pt x="237" y="118"/>
                  </a:cubicBezTo>
                  <a:cubicBezTo>
                    <a:pt x="233" y="117"/>
                    <a:pt x="231" y="116"/>
                    <a:pt x="228" y="119"/>
                  </a:cubicBezTo>
                  <a:cubicBezTo>
                    <a:pt x="225" y="122"/>
                    <a:pt x="224" y="126"/>
                    <a:pt x="226" y="128"/>
                  </a:cubicBezTo>
                  <a:cubicBezTo>
                    <a:pt x="228" y="130"/>
                    <a:pt x="228" y="132"/>
                    <a:pt x="229" y="135"/>
                  </a:cubicBezTo>
                  <a:cubicBezTo>
                    <a:pt x="229" y="136"/>
                    <a:pt x="226" y="139"/>
                    <a:pt x="225" y="140"/>
                  </a:cubicBezTo>
                  <a:cubicBezTo>
                    <a:pt x="224" y="144"/>
                    <a:pt x="224" y="146"/>
                    <a:pt x="221" y="147"/>
                  </a:cubicBezTo>
                  <a:cubicBezTo>
                    <a:pt x="218" y="148"/>
                    <a:pt x="216" y="146"/>
                    <a:pt x="213" y="145"/>
                  </a:cubicBezTo>
                  <a:cubicBezTo>
                    <a:pt x="211" y="145"/>
                    <a:pt x="210" y="142"/>
                    <a:pt x="209" y="140"/>
                  </a:cubicBezTo>
                  <a:cubicBezTo>
                    <a:pt x="208" y="137"/>
                    <a:pt x="204" y="140"/>
                    <a:pt x="203" y="141"/>
                  </a:cubicBezTo>
                  <a:cubicBezTo>
                    <a:pt x="201" y="143"/>
                    <a:pt x="197" y="143"/>
                    <a:pt x="195" y="145"/>
                  </a:cubicBezTo>
                  <a:cubicBezTo>
                    <a:pt x="191" y="149"/>
                    <a:pt x="191" y="148"/>
                    <a:pt x="191" y="153"/>
                  </a:cubicBezTo>
                  <a:cubicBezTo>
                    <a:pt x="191" y="155"/>
                    <a:pt x="188" y="156"/>
                    <a:pt x="187" y="157"/>
                  </a:cubicBezTo>
                  <a:cubicBezTo>
                    <a:pt x="185" y="159"/>
                    <a:pt x="186" y="162"/>
                    <a:pt x="183" y="160"/>
                  </a:cubicBezTo>
                  <a:cubicBezTo>
                    <a:pt x="180" y="159"/>
                    <a:pt x="179" y="157"/>
                    <a:pt x="178" y="155"/>
                  </a:cubicBezTo>
                  <a:cubicBezTo>
                    <a:pt x="174" y="151"/>
                    <a:pt x="173" y="157"/>
                    <a:pt x="172" y="150"/>
                  </a:cubicBezTo>
                  <a:cubicBezTo>
                    <a:pt x="170" y="148"/>
                    <a:pt x="165" y="148"/>
                    <a:pt x="163" y="148"/>
                  </a:cubicBezTo>
                  <a:cubicBezTo>
                    <a:pt x="162" y="149"/>
                    <a:pt x="160" y="148"/>
                    <a:pt x="159" y="148"/>
                  </a:cubicBezTo>
                  <a:cubicBezTo>
                    <a:pt x="158" y="148"/>
                    <a:pt x="156" y="147"/>
                    <a:pt x="155" y="147"/>
                  </a:cubicBezTo>
                  <a:cubicBezTo>
                    <a:pt x="153" y="146"/>
                    <a:pt x="151" y="149"/>
                    <a:pt x="151" y="150"/>
                  </a:cubicBezTo>
                  <a:cubicBezTo>
                    <a:pt x="150" y="151"/>
                    <a:pt x="150" y="152"/>
                    <a:pt x="149" y="153"/>
                  </a:cubicBezTo>
                  <a:cubicBezTo>
                    <a:pt x="149" y="154"/>
                    <a:pt x="146" y="154"/>
                    <a:pt x="145" y="154"/>
                  </a:cubicBezTo>
                  <a:cubicBezTo>
                    <a:pt x="144" y="155"/>
                    <a:pt x="144" y="157"/>
                    <a:pt x="143" y="158"/>
                  </a:cubicBezTo>
                  <a:cubicBezTo>
                    <a:pt x="142" y="160"/>
                    <a:pt x="138" y="157"/>
                    <a:pt x="137" y="156"/>
                  </a:cubicBezTo>
                  <a:cubicBezTo>
                    <a:pt x="135" y="156"/>
                    <a:pt x="135" y="155"/>
                    <a:pt x="134" y="154"/>
                  </a:cubicBezTo>
                  <a:cubicBezTo>
                    <a:pt x="132" y="154"/>
                    <a:pt x="129" y="154"/>
                    <a:pt x="127" y="154"/>
                  </a:cubicBezTo>
                  <a:cubicBezTo>
                    <a:pt x="126" y="155"/>
                    <a:pt x="125" y="156"/>
                    <a:pt x="125" y="156"/>
                  </a:cubicBezTo>
                  <a:cubicBezTo>
                    <a:pt x="124" y="157"/>
                    <a:pt x="123" y="159"/>
                    <a:pt x="123" y="160"/>
                  </a:cubicBezTo>
                  <a:cubicBezTo>
                    <a:pt x="123" y="161"/>
                    <a:pt x="121" y="164"/>
                    <a:pt x="121" y="164"/>
                  </a:cubicBezTo>
                  <a:cubicBezTo>
                    <a:pt x="119" y="166"/>
                    <a:pt x="117" y="165"/>
                    <a:pt x="116" y="165"/>
                  </a:cubicBezTo>
                  <a:cubicBezTo>
                    <a:pt x="114" y="165"/>
                    <a:pt x="113" y="166"/>
                    <a:pt x="111" y="166"/>
                  </a:cubicBezTo>
                  <a:cubicBezTo>
                    <a:pt x="111" y="167"/>
                    <a:pt x="110" y="167"/>
                    <a:pt x="109" y="167"/>
                  </a:cubicBezTo>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3" name="Freeform 87"/>
            <p:cNvSpPr>
              <a:spLocks/>
            </p:cNvSpPr>
            <p:nvPr/>
          </p:nvSpPr>
          <p:spPr bwMode="auto">
            <a:xfrm>
              <a:off x="7830815" y="2544797"/>
              <a:ext cx="22577" cy="38820"/>
            </a:xfrm>
            <a:custGeom>
              <a:avLst/>
              <a:gdLst>
                <a:gd name="T0" fmla="*/ 3 w 246"/>
                <a:gd name="T1" fmla="*/ 422 h 423"/>
                <a:gd name="T2" fmla="*/ 13 w 246"/>
                <a:gd name="T3" fmla="*/ 420 h 423"/>
                <a:gd name="T4" fmla="*/ 17 w 246"/>
                <a:gd name="T5" fmla="*/ 412 h 423"/>
                <a:gd name="T6" fmla="*/ 26 w 246"/>
                <a:gd name="T7" fmla="*/ 410 h 423"/>
                <a:gd name="T8" fmla="*/ 35 w 246"/>
                <a:gd name="T9" fmla="*/ 414 h 423"/>
                <a:gd name="T10" fmla="*/ 41 w 246"/>
                <a:gd name="T11" fmla="*/ 409 h 423"/>
                <a:gd name="T12" fmla="*/ 47 w 246"/>
                <a:gd name="T13" fmla="*/ 403 h 423"/>
                <a:gd name="T14" fmla="*/ 55 w 246"/>
                <a:gd name="T15" fmla="*/ 404 h 423"/>
                <a:gd name="T16" fmla="*/ 70 w 246"/>
                <a:gd name="T17" fmla="*/ 411 h 423"/>
                <a:gd name="T18" fmla="*/ 79 w 246"/>
                <a:gd name="T19" fmla="*/ 413 h 423"/>
                <a:gd name="T20" fmla="*/ 87 w 246"/>
                <a:gd name="T21" fmla="*/ 401 h 423"/>
                <a:gd name="T22" fmla="*/ 101 w 246"/>
                <a:gd name="T23" fmla="*/ 396 h 423"/>
                <a:gd name="T24" fmla="*/ 113 w 246"/>
                <a:gd name="T25" fmla="*/ 403 h 423"/>
                <a:gd name="T26" fmla="*/ 121 w 246"/>
                <a:gd name="T27" fmla="*/ 391 h 423"/>
                <a:gd name="T28" fmla="*/ 120 w 246"/>
                <a:gd name="T29" fmla="*/ 375 h 423"/>
                <a:gd name="T30" fmla="*/ 141 w 246"/>
                <a:gd name="T31" fmla="*/ 378 h 423"/>
                <a:gd name="T32" fmla="*/ 150 w 246"/>
                <a:gd name="T33" fmla="*/ 389 h 423"/>
                <a:gd name="T34" fmla="*/ 163 w 246"/>
                <a:gd name="T35" fmla="*/ 389 h 423"/>
                <a:gd name="T36" fmla="*/ 167 w 246"/>
                <a:gd name="T37" fmla="*/ 374 h 423"/>
                <a:gd name="T38" fmla="*/ 172 w 246"/>
                <a:gd name="T39" fmla="*/ 360 h 423"/>
                <a:gd name="T40" fmla="*/ 181 w 246"/>
                <a:gd name="T41" fmla="*/ 350 h 423"/>
                <a:gd name="T42" fmla="*/ 190 w 246"/>
                <a:gd name="T43" fmla="*/ 338 h 423"/>
                <a:gd name="T44" fmla="*/ 199 w 246"/>
                <a:gd name="T45" fmla="*/ 329 h 423"/>
                <a:gd name="T46" fmla="*/ 197 w 246"/>
                <a:gd name="T47" fmla="*/ 315 h 423"/>
                <a:gd name="T48" fmla="*/ 207 w 246"/>
                <a:gd name="T49" fmla="*/ 306 h 423"/>
                <a:gd name="T50" fmla="*/ 222 w 246"/>
                <a:gd name="T51" fmla="*/ 309 h 423"/>
                <a:gd name="T52" fmla="*/ 229 w 246"/>
                <a:gd name="T53" fmla="*/ 301 h 423"/>
                <a:gd name="T54" fmla="*/ 242 w 246"/>
                <a:gd name="T55" fmla="*/ 299 h 423"/>
                <a:gd name="T56" fmla="*/ 243 w 246"/>
                <a:gd name="T57" fmla="*/ 291 h 423"/>
                <a:gd name="T58" fmla="*/ 240 w 246"/>
                <a:gd name="T59" fmla="*/ 281 h 423"/>
                <a:gd name="T60" fmla="*/ 241 w 246"/>
                <a:gd name="T61" fmla="*/ 266 h 423"/>
                <a:gd name="T62" fmla="*/ 212 w 246"/>
                <a:gd name="T63" fmla="*/ 0 h 423"/>
                <a:gd name="T64" fmla="*/ 55 w 246"/>
                <a:gd name="T65" fmla="*/ 18 h 423"/>
                <a:gd name="T66" fmla="*/ 37 w 246"/>
                <a:gd name="T67" fmla="*/ 32 h 423"/>
                <a:gd name="T68" fmla="*/ 12 w 246"/>
                <a:gd name="T69" fmla="*/ 29 h 423"/>
                <a:gd name="T70" fmla="*/ 31 w 246"/>
                <a:gd name="T71" fmla="*/ 265 h 423"/>
                <a:gd name="T72" fmla="*/ 30 w 246"/>
                <a:gd name="T73" fmla="*/ 267 h 423"/>
                <a:gd name="T74" fmla="*/ 29 w 246"/>
                <a:gd name="T75" fmla="*/ 268 h 423"/>
                <a:gd name="T76" fmla="*/ 27 w 246"/>
                <a:gd name="T77" fmla="*/ 289 h 423"/>
                <a:gd name="T78" fmla="*/ 34 w 246"/>
                <a:gd name="T79" fmla="*/ 305 h 423"/>
                <a:gd name="T80" fmla="*/ 35 w 246"/>
                <a:gd name="T81" fmla="*/ 324 h 423"/>
                <a:gd name="T82" fmla="*/ 32 w 246"/>
                <a:gd name="T83" fmla="*/ 341 h 423"/>
                <a:gd name="T84" fmla="*/ 23 w 246"/>
                <a:gd name="T85" fmla="*/ 354 h 423"/>
                <a:gd name="T86" fmla="*/ 4 w 246"/>
                <a:gd name="T87" fmla="*/ 376 h 423"/>
                <a:gd name="T88" fmla="*/ 4 w 246"/>
                <a:gd name="T89" fmla="*/ 40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423">
                  <a:moveTo>
                    <a:pt x="1" y="423"/>
                  </a:moveTo>
                  <a:cubicBezTo>
                    <a:pt x="2" y="423"/>
                    <a:pt x="3" y="423"/>
                    <a:pt x="3" y="422"/>
                  </a:cubicBezTo>
                  <a:cubicBezTo>
                    <a:pt x="5" y="422"/>
                    <a:pt x="6" y="421"/>
                    <a:pt x="8" y="421"/>
                  </a:cubicBezTo>
                  <a:cubicBezTo>
                    <a:pt x="9" y="421"/>
                    <a:pt x="11" y="422"/>
                    <a:pt x="13" y="420"/>
                  </a:cubicBezTo>
                  <a:cubicBezTo>
                    <a:pt x="13" y="420"/>
                    <a:pt x="15" y="417"/>
                    <a:pt x="15" y="416"/>
                  </a:cubicBezTo>
                  <a:cubicBezTo>
                    <a:pt x="15" y="415"/>
                    <a:pt x="16" y="413"/>
                    <a:pt x="17" y="412"/>
                  </a:cubicBezTo>
                  <a:cubicBezTo>
                    <a:pt x="17" y="412"/>
                    <a:pt x="18" y="411"/>
                    <a:pt x="19" y="410"/>
                  </a:cubicBezTo>
                  <a:cubicBezTo>
                    <a:pt x="21" y="410"/>
                    <a:pt x="24" y="410"/>
                    <a:pt x="26" y="410"/>
                  </a:cubicBezTo>
                  <a:cubicBezTo>
                    <a:pt x="27" y="411"/>
                    <a:pt x="27" y="412"/>
                    <a:pt x="29" y="412"/>
                  </a:cubicBezTo>
                  <a:cubicBezTo>
                    <a:pt x="30" y="413"/>
                    <a:pt x="34" y="416"/>
                    <a:pt x="35" y="414"/>
                  </a:cubicBezTo>
                  <a:cubicBezTo>
                    <a:pt x="36" y="413"/>
                    <a:pt x="36" y="411"/>
                    <a:pt x="37" y="410"/>
                  </a:cubicBezTo>
                  <a:cubicBezTo>
                    <a:pt x="38" y="410"/>
                    <a:pt x="41" y="410"/>
                    <a:pt x="41" y="409"/>
                  </a:cubicBezTo>
                  <a:cubicBezTo>
                    <a:pt x="42" y="408"/>
                    <a:pt x="42" y="407"/>
                    <a:pt x="43" y="406"/>
                  </a:cubicBezTo>
                  <a:cubicBezTo>
                    <a:pt x="43" y="405"/>
                    <a:pt x="45" y="402"/>
                    <a:pt x="47" y="403"/>
                  </a:cubicBezTo>
                  <a:cubicBezTo>
                    <a:pt x="48" y="403"/>
                    <a:pt x="50" y="404"/>
                    <a:pt x="51" y="404"/>
                  </a:cubicBezTo>
                  <a:cubicBezTo>
                    <a:pt x="52" y="404"/>
                    <a:pt x="54" y="405"/>
                    <a:pt x="55" y="404"/>
                  </a:cubicBezTo>
                  <a:cubicBezTo>
                    <a:pt x="57" y="404"/>
                    <a:pt x="62" y="404"/>
                    <a:pt x="64" y="406"/>
                  </a:cubicBezTo>
                  <a:cubicBezTo>
                    <a:pt x="65" y="413"/>
                    <a:pt x="66" y="407"/>
                    <a:pt x="70" y="411"/>
                  </a:cubicBezTo>
                  <a:cubicBezTo>
                    <a:pt x="71" y="413"/>
                    <a:pt x="72" y="415"/>
                    <a:pt x="75" y="416"/>
                  </a:cubicBezTo>
                  <a:cubicBezTo>
                    <a:pt x="78" y="418"/>
                    <a:pt x="77" y="415"/>
                    <a:pt x="79" y="413"/>
                  </a:cubicBezTo>
                  <a:cubicBezTo>
                    <a:pt x="80" y="412"/>
                    <a:pt x="83" y="411"/>
                    <a:pt x="83" y="409"/>
                  </a:cubicBezTo>
                  <a:cubicBezTo>
                    <a:pt x="83" y="404"/>
                    <a:pt x="83" y="405"/>
                    <a:pt x="87" y="401"/>
                  </a:cubicBezTo>
                  <a:cubicBezTo>
                    <a:pt x="89" y="399"/>
                    <a:pt x="93" y="399"/>
                    <a:pt x="95" y="397"/>
                  </a:cubicBezTo>
                  <a:cubicBezTo>
                    <a:pt x="96" y="396"/>
                    <a:pt x="100" y="393"/>
                    <a:pt x="101" y="396"/>
                  </a:cubicBezTo>
                  <a:cubicBezTo>
                    <a:pt x="102" y="398"/>
                    <a:pt x="103" y="401"/>
                    <a:pt x="105" y="401"/>
                  </a:cubicBezTo>
                  <a:cubicBezTo>
                    <a:pt x="108" y="402"/>
                    <a:pt x="110" y="404"/>
                    <a:pt x="113" y="403"/>
                  </a:cubicBezTo>
                  <a:cubicBezTo>
                    <a:pt x="116" y="402"/>
                    <a:pt x="116" y="400"/>
                    <a:pt x="117" y="396"/>
                  </a:cubicBezTo>
                  <a:cubicBezTo>
                    <a:pt x="118" y="395"/>
                    <a:pt x="121" y="392"/>
                    <a:pt x="121" y="391"/>
                  </a:cubicBezTo>
                  <a:cubicBezTo>
                    <a:pt x="120" y="388"/>
                    <a:pt x="120" y="386"/>
                    <a:pt x="118" y="384"/>
                  </a:cubicBezTo>
                  <a:cubicBezTo>
                    <a:pt x="116" y="382"/>
                    <a:pt x="117" y="378"/>
                    <a:pt x="120" y="375"/>
                  </a:cubicBezTo>
                  <a:cubicBezTo>
                    <a:pt x="123" y="372"/>
                    <a:pt x="125" y="373"/>
                    <a:pt x="129" y="374"/>
                  </a:cubicBezTo>
                  <a:cubicBezTo>
                    <a:pt x="131" y="374"/>
                    <a:pt x="140" y="376"/>
                    <a:pt x="141" y="378"/>
                  </a:cubicBezTo>
                  <a:cubicBezTo>
                    <a:pt x="141" y="380"/>
                    <a:pt x="141" y="383"/>
                    <a:pt x="143" y="385"/>
                  </a:cubicBezTo>
                  <a:cubicBezTo>
                    <a:pt x="145" y="388"/>
                    <a:pt x="146" y="388"/>
                    <a:pt x="150" y="389"/>
                  </a:cubicBezTo>
                  <a:cubicBezTo>
                    <a:pt x="151" y="390"/>
                    <a:pt x="155" y="392"/>
                    <a:pt x="157" y="392"/>
                  </a:cubicBezTo>
                  <a:cubicBezTo>
                    <a:pt x="160" y="392"/>
                    <a:pt x="161" y="392"/>
                    <a:pt x="163" y="389"/>
                  </a:cubicBezTo>
                  <a:cubicBezTo>
                    <a:pt x="164" y="386"/>
                    <a:pt x="166" y="386"/>
                    <a:pt x="166" y="382"/>
                  </a:cubicBezTo>
                  <a:cubicBezTo>
                    <a:pt x="166" y="379"/>
                    <a:pt x="167" y="378"/>
                    <a:pt x="167" y="374"/>
                  </a:cubicBezTo>
                  <a:cubicBezTo>
                    <a:pt x="167" y="371"/>
                    <a:pt x="167" y="370"/>
                    <a:pt x="168" y="367"/>
                  </a:cubicBezTo>
                  <a:cubicBezTo>
                    <a:pt x="169" y="365"/>
                    <a:pt x="170" y="363"/>
                    <a:pt x="172" y="360"/>
                  </a:cubicBezTo>
                  <a:cubicBezTo>
                    <a:pt x="174" y="359"/>
                    <a:pt x="176" y="359"/>
                    <a:pt x="178" y="357"/>
                  </a:cubicBezTo>
                  <a:cubicBezTo>
                    <a:pt x="179" y="356"/>
                    <a:pt x="181" y="353"/>
                    <a:pt x="181" y="350"/>
                  </a:cubicBezTo>
                  <a:cubicBezTo>
                    <a:pt x="181" y="345"/>
                    <a:pt x="182" y="346"/>
                    <a:pt x="185" y="343"/>
                  </a:cubicBezTo>
                  <a:cubicBezTo>
                    <a:pt x="186" y="342"/>
                    <a:pt x="187" y="340"/>
                    <a:pt x="190" y="338"/>
                  </a:cubicBezTo>
                  <a:cubicBezTo>
                    <a:pt x="190" y="338"/>
                    <a:pt x="194" y="337"/>
                    <a:pt x="195" y="335"/>
                  </a:cubicBezTo>
                  <a:cubicBezTo>
                    <a:pt x="195" y="334"/>
                    <a:pt x="197" y="331"/>
                    <a:pt x="199" y="329"/>
                  </a:cubicBezTo>
                  <a:cubicBezTo>
                    <a:pt x="199" y="329"/>
                    <a:pt x="205" y="324"/>
                    <a:pt x="203" y="322"/>
                  </a:cubicBezTo>
                  <a:cubicBezTo>
                    <a:pt x="201" y="321"/>
                    <a:pt x="196" y="317"/>
                    <a:pt x="197" y="315"/>
                  </a:cubicBezTo>
                  <a:cubicBezTo>
                    <a:pt x="197" y="312"/>
                    <a:pt x="199" y="310"/>
                    <a:pt x="201" y="308"/>
                  </a:cubicBezTo>
                  <a:cubicBezTo>
                    <a:pt x="202" y="306"/>
                    <a:pt x="204" y="305"/>
                    <a:pt x="207" y="306"/>
                  </a:cubicBezTo>
                  <a:cubicBezTo>
                    <a:pt x="209" y="307"/>
                    <a:pt x="213" y="309"/>
                    <a:pt x="216" y="309"/>
                  </a:cubicBezTo>
                  <a:cubicBezTo>
                    <a:pt x="218" y="310"/>
                    <a:pt x="219" y="309"/>
                    <a:pt x="222" y="309"/>
                  </a:cubicBezTo>
                  <a:cubicBezTo>
                    <a:pt x="225" y="309"/>
                    <a:pt x="224" y="307"/>
                    <a:pt x="225" y="305"/>
                  </a:cubicBezTo>
                  <a:cubicBezTo>
                    <a:pt x="226" y="303"/>
                    <a:pt x="227" y="302"/>
                    <a:pt x="229" y="301"/>
                  </a:cubicBezTo>
                  <a:cubicBezTo>
                    <a:pt x="231" y="299"/>
                    <a:pt x="231" y="300"/>
                    <a:pt x="235" y="300"/>
                  </a:cubicBezTo>
                  <a:cubicBezTo>
                    <a:pt x="238" y="300"/>
                    <a:pt x="239" y="300"/>
                    <a:pt x="242" y="299"/>
                  </a:cubicBezTo>
                  <a:cubicBezTo>
                    <a:pt x="243" y="299"/>
                    <a:pt x="246" y="298"/>
                    <a:pt x="246" y="296"/>
                  </a:cubicBezTo>
                  <a:cubicBezTo>
                    <a:pt x="245" y="293"/>
                    <a:pt x="244" y="293"/>
                    <a:pt x="243" y="291"/>
                  </a:cubicBezTo>
                  <a:cubicBezTo>
                    <a:pt x="242" y="289"/>
                    <a:pt x="244" y="287"/>
                    <a:pt x="243" y="286"/>
                  </a:cubicBezTo>
                  <a:cubicBezTo>
                    <a:pt x="242" y="284"/>
                    <a:pt x="241" y="283"/>
                    <a:pt x="240" y="281"/>
                  </a:cubicBezTo>
                  <a:cubicBezTo>
                    <a:pt x="239" y="279"/>
                    <a:pt x="238" y="276"/>
                    <a:pt x="239" y="273"/>
                  </a:cubicBezTo>
                  <a:cubicBezTo>
                    <a:pt x="239" y="272"/>
                    <a:pt x="239" y="267"/>
                    <a:pt x="241" y="266"/>
                  </a:cubicBezTo>
                  <a:cubicBezTo>
                    <a:pt x="241" y="266"/>
                    <a:pt x="242" y="266"/>
                    <a:pt x="243" y="265"/>
                  </a:cubicBezTo>
                  <a:cubicBezTo>
                    <a:pt x="234" y="151"/>
                    <a:pt x="220" y="52"/>
                    <a:pt x="212" y="0"/>
                  </a:cubicBezTo>
                  <a:cubicBezTo>
                    <a:pt x="151" y="6"/>
                    <a:pt x="94" y="8"/>
                    <a:pt x="66" y="10"/>
                  </a:cubicBezTo>
                  <a:cubicBezTo>
                    <a:pt x="63" y="13"/>
                    <a:pt x="58" y="16"/>
                    <a:pt x="55" y="18"/>
                  </a:cubicBezTo>
                  <a:cubicBezTo>
                    <a:pt x="51" y="20"/>
                    <a:pt x="48" y="22"/>
                    <a:pt x="46" y="26"/>
                  </a:cubicBezTo>
                  <a:cubicBezTo>
                    <a:pt x="43" y="31"/>
                    <a:pt x="42" y="29"/>
                    <a:pt x="37" y="32"/>
                  </a:cubicBezTo>
                  <a:cubicBezTo>
                    <a:pt x="31" y="35"/>
                    <a:pt x="27" y="33"/>
                    <a:pt x="20" y="31"/>
                  </a:cubicBezTo>
                  <a:cubicBezTo>
                    <a:pt x="17" y="30"/>
                    <a:pt x="14" y="30"/>
                    <a:pt x="12" y="29"/>
                  </a:cubicBezTo>
                  <a:cubicBezTo>
                    <a:pt x="16" y="75"/>
                    <a:pt x="12" y="28"/>
                    <a:pt x="12" y="28"/>
                  </a:cubicBezTo>
                  <a:cubicBezTo>
                    <a:pt x="16" y="75"/>
                    <a:pt x="24" y="161"/>
                    <a:pt x="31" y="265"/>
                  </a:cubicBezTo>
                  <a:cubicBezTo>
                    <a:pt x="30" y="264"/>
                    <a:pt x="30" y="264"/>
                    <a:pt x="30" y="265"/>
                  </a:cubicBezTo>
                  <a:cubicBezTo>
                    <a:pt x="30" y="265"/>
                    <a:pt x="30" y="266"/>
                    <a:pt x="30" y="267"/>
                  </a:cubicBezTo>
                  <a:cubicBezTo>
                    <a:pt x="30" y="267"/>
                    <a:pt x="30" y="268"/>
                    <a:pt x="29" y="268"/>
                  </a:cubicBezTo>
                  <a:cubicBezTo>
                    <a:pt x="29" y="268"/>
                    <a:pt x="29" y="268"/>
                    <a:pt x="29" y="268"/>
                  </a:cubicBezTo>
                  <a:cubicBezTo>
                    <a:pt x="27" y="268"/>
                    <a:pt x="27" y="275"/>
                    <a:pt x="27" y="278"/>
                  </a:cubicBezTo>
                  <a:cubicBezTo>
                    <a:pt x="27" y="283"/>
                    <a:pt x="25" y="285"/>
                    <a:pt x="27" y="289"/>
                  </a:cubicBezTo>
                  <a:cubicBezTo>
                    <a:pt x="29" y="293"/>
                    <a:pt x="29" y="293"/>
                    <a:pt x="30" y="297"/>
                  </a:cubicBezTo>
                  <a:cubicBezTo>
                    <a:pt x="31" y="300"/>
                    <a:pt x="34" y="303"/>
                    <a:pt x="34" y="305"/>
                  </a:cubicBezTo>
                  <a:cubicBezTo>
                    <a:pt x="34" y="309"/>
                    <a:pt x="34" y="313"/>
                    <a:pt x="33" y="316"/>
                  </a:cubicBezTo>
                  <a:cubicBezTo>
                    <a:pt x="32" y="320"/>
                    <a:pt x="34" y="321"/>
                    <a:pt x="35" y="324"/>
                  </a:cubicBezTo>
                  <a:cubicBezTo>
                    <a:pt x="36" y="329"/>
                    <a:pt x="35" y="329"/>
                    <a:pt x="33" y="333"/>
                  </a:cubicBezTo>
                  <a:cubicBezTo>
                    <a:pt x="32" y="334"/>
                    <a:pt x="33" y="340"/>
                    <a:pt x="32" y="341"/>
                  </a:cubicBezTo>
                  <a:cubicBezTo>
                    <a:pt x="29" y="342"/>
                    <a:pt x="29" y="344"/>
                    <a:pt x="28" y="348"/>
                  </a:cubicBezTo>
                  <a:cubicBezTo>
                    <a:pt x="27" y="352"/>
                    <a:pt x="24" y="351"/>
                    <a:pt x="23" y="354"/>
                  </a:cubicBezTo>
                  <a:cubicBezTo>
                    <a:pt x="20" y="359"/>
                    <a:pt x="21" y="358"/>
                    <a:pt x="20" y="365"/>
                  </a:cubicBezTo>
                  <a:cubicBezTo>
                    <a:pt x="16" y="366"/>
                    <a:pt x="4" y="376"/>
                    <a:pt x="4" y="376"/>
                  </a:cubicBezTo>
                  <a:cubicBezTo>
                    <a:pt x="7" y="381"/>
                    <a:pt x="16" y="383"/>
                    <a:pt x="8" y="387"/>
                  </a:cubicBezTo>
                  <a:cubicBezTo>
                    <a:pt x="0" y="391"/>
                    <a:pt x="7" y="392"/>
                    <a:pt x="4" y="401"/>
                  </a:cubicBezTo>
                  <a:cubicBezTo>
                    <a:pt x="3" y="407"/>
                    <a:pt x="3" y="418"/>
                    <a:pt x="1" y="423"/>
                  </a:cubicBezTo>
                </a:path>
              </a:pathLst>
            </a:custGeom>
            <a:grpFill/>
            <a:ln w="3175">
              <a:solidFill>
                <a:schemeClr val="accent1"/>
              </a:solid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4" name="Freeform 88"/>
            <p:cNvSpPr>
              <a:spLocks/>
            </p:cNvSpPr>
            <p:nvPr/>
          </p:nvSpPr>
          <p:spPr bwMode="auto">
            <a:xfrm>
              <a:off x="7830815" y="2544797"/>
              <a:ext cx="22577" cy="38820"/>
            </a:xfrm>
            <a:custGeom>
              <a:avLst/>
              <a:gdLst>
                <a:gd name="T0" fmla="*/ 3 w 246"/>
                <a:gd name="T1" fmla="*/ 422 h 423"/>
                <a:gd name="T2" fmla="*/ 13 w 246"/>
                <a:gd name="T3" fmla="*/ 420 h 423"/>
                <a:gd name="T4" fmla="*/ 17 w 246"/>
                <a:gd name="T5" fmla="*/ 412 h 423"/>
                <a:gd name="T6" fmla="*/ 26 w 246"/>
                <a:gd name="T7" fmla="*/ 410 h 423"/>
                <a:gd name="T8" fmla="*/ 35 w 246"/>
                <a:gd name="T9" fmla="*/ 414 h 423"/>
                <a:gd name="T10" fmla="*/ 41 w 246"/>
                <a:gd name="T11" fmla="*/ 409 h 423"/>
                <a:gd name="T12" fmla="*/ 47 w 246"/>
                <a:gd name="T13" fmla="*/ 403 h 423"/>
                <a:gd name="T14" fmla="*/ 55 w 246"/>
                <a:gd name="T15" fmla="*/ 404 h 423"/>
                <a:gd name="T16" fmla="*/ 70 w 246"/>
                <a:gd name="T17" fmla="*/ 411 h 423"/>
                <a:gd name="T18" fmla="*/ 79 w 246"/>
                <a:gd name="T19" fmla="*/ 413 h 423"/>
                <a:gd name="T20" fmla="*/ 87 w 246"/>
                <a:gd name="T21" fmla="*/ 401 h 423"/>
                <a:gd name="T22" fmla="*/ 101 w 246"/>
                <a:gd name="T23" fmla="*/ 396 h 423"/>
                <a:gd name="T24" fmla="*/ 113 w 246"/>
                <a:gd name="T25" fmla="*/ 403 h 423"/>
                <a:gd name="T26" fmla="*/ 121 w 246"/>
                <a:gd name="T27" fmla="*/ 391 h 423"/>
                <a:gd name="T28" fmla="*/ 120 w 246"/>
                <a:gd name="T29" fmla="*/ 375 h 423"/>
                <a:gd name="T30" fmla="*/ 141 w 246"/>
                <a:gd name="T31" fmla="*/ 378 h 423"/>
                <a:gd name="T32" fmla="*/ 150 w 246"/>
                <a:gd name="T33" fmla="*/ 389 h 423"/>
                <a:gd name="T34" fmla="*/ 163 w 246"/>
                <a:gd name="T35" fmla="*/ 389 h 423"/>
                <a:gd name="T36" fmla="*/ 167 w 246"/>
                <a:gd name="T37" fmla="*/ 374 h 423"/>
                <a:gd name="T38" fmla="*/ 172 w 246"/>
                <a:gd name="T39" fmla="*/ 360 h 423"/>
                <a:gd name="T40" fmla="*/ 181 w 246"/>
                <a:gd name="T41" fmla="*/ 350 h 423"/>
                <a:gd name="T42" fmla="*/ 190 w 246"/>
                <a:gd name="T43" fmla="*/ 338 h 423"/>
                <a:gd name="T44" fmla="*/ 199 w 246"/>
                <a:gd name="T45" fmla="*/ 329 h 423"/>
                <a:gd name="T46" fmla="*/ 197 w 246"/>
                <a:gd name="T47" fmla="*/ 315 h 423"/>
                <a:gd name="T48" fmla="*/ 207 w 246"/>
                <a:gd name="T49" fmla="*/ 306 h 423"/>
                <a:gd name="T50" fmla="*/ 222 w 246"/>
                <a:gd name="T51" fmla="*/ 309 h 423"/>
                <a:gd name="T52" fmla="*/ 229 w 246"/>
                <a:gd name="T53" fmla="*/ 301 h 423"/>
                <a:gd name="T54" fmla="*/ 242 w 246"/>
                <a:gd name="T55" fmla="*/ 299 h 423"/>
                <a:gd name="T56" fmla="*/ 243 w 246"/>
                <a:gd name="T57" fmla="*/ 291 h 423"/>
                <a:gd name="T58" fmla="*/ 240 w 246"/>
                <a:gd name="T59" fmla="*/ 281 h 423"/>
                <a:gd name="T60" fmla="*/ 241 w 246"/>
                <a:gd name="T61" fmla="*/ 266 h 423"/>
                <a:gd name="T62" fmla="*/ 212 w 246"/>
                <a:gd name="T63" fmla="*/ 0 h 423"/>
                <a:gd name="T64" fmla="*/ 55 w 246"/>
                <a:gd name="T65" fmla="*/ 18 h 423"/>
                <a:gd name="T66" fmla="*/ 37 w 246"/>
                <a:gd name="T67" fmla="*/ 32 h 423"/>
                <a:gd name="T68" fmla="*/ 12 w 246"/>
                <a:gd name="T69" fmla="*/ 29 h 423"/>
                <a:gd name="T70" fmla="*/ 31 w 246"/>
                <a:gd name="T71" fmla="*/ 265 h 423"/>
                <a:gd name="T72" fmla="*/ 30 w 246"/>
                <a:gd name="T73" fmla="*/ 267 h 423"/>
                <a:gd name="T74" fmla="*/ 29 w 246"/>
                <a:gd name="T75" fmla="*/ 268 h 423"/>
                <a:gd name="T76" fmla="*/ 27 w 246"/>
                <a:gd name="T77" fmla="*/ 289 h 423"/>
                <a:gd name="T78" fmla="*/ 34 w 246"/>
                <a:gd name="T79" fmla="*/ 305 h 423"/>
                <a:gd name="T80" fmla="*/ 35 w 246"/>
                <a:gd name="T81" fmla="*/ 324 h 423"/>
                <a:gd name="T82" fmla="*/ 32 w 246"/>
                <a:gd name="T83" fmla="*/ 341 h 423"/>
                <a:gd name="T84" fmla="*/ 23 w 246"/>
                <a:gd name="T85" fmla="*/ 354 h 423"/>
                <a:gd name="T86" fmla="*/ 4 w 246"/>
                <a:gd name="T87" fmla="*/ 376 h 423"/>
                <a:gd name="T88" fmla="*/ 4 w 246"/>
                <a:gd name="T89" fmla="*/ 40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423">
                  <a:moveTo>
                    <a:pt x="1" y="423"/>
                  </a:moveTo>
                  <a:cubicBezTo>
                    <a:pt x="2" y="423"/>
                    <a:pt x="3" y="423"/>
                    <a:pt x="3" y="422"/>
                  </a:cubicBezTo>
                  <a:cubicBezTo>
                    <a:pt x="5" y="422"/>
                    <a:pt x="6" y="421"/>
                    <a:pt x="8" y="421"/>
                  </a:cubicBezTo>
                  <a:cubicBezTo>
                    <a:pt x="9" y="421"/>
                    <a:pt x="11" y="422"/>
                    <a:pt x="13" y="420"/>
                  </a:cubicBezTo>
                  <a:cubicBezTo>
                    <a:pt x="13" y="420"/>
                    <a:pt x="15" y="417"/>
                    <a:pt x="15" y="416"/>
                  </a:cubicBezTo>
                  <a:cubicBezTo>
                    <a:pt x="15" y="415"/>
                    <a:pt x="16" y="413"/>
                    <a:pt x="17" y="412"/>
                  </a:cubicBezTo>
                  <a:cubicBezTo>
                    <a:pt x="17" y="412"/>
                    <a:pt x="18" y="411"/>
                    <a:pt x="19" y="410"/>
                  </a:cubicBezTo>
                  <a:cubicBezTo>
                    <a:pt x="21" y="410"/>
                    <a:pt x="24" y="410"/>
                    <a:pt x="26" y="410"/>
                  </a:cubicBezTo>
                  <a:cubicBezTo>
                    <a:pt x="27" y="411"/>
                    <a:pt x="27" y="412"/>
                    <a:pt x="29" y="412"/>
                  </a:cubicBezTo>
                  <a:cubicBezTo>
                    <a:pt x="30" y="413"/>
                    <a:pt x="34" y="416"/>
                    <a:pt x="35" y="414"/>
                  </a:cubicBezTo>
                  <a:cubicBezTo>
                    <a:pt x="36" y="413"/>
                    <a:pt x="36" y="411"/>
                    <a:pt x="37" y="410"/>
                  </a:cubicBezTo>
                  <a:cubicBezTo>
                    <a:pt x="38" y="410"/>
                    <a:pt x="41" y="410"/>
                    <a:pt x="41" y="409"/>
                  </a:cubicBezTo>
                  <a:cubicBezTo>
                    <a:pt x="42" y="408"/>
                    <a:pt x="42" y="407"/>
                    <a:pt x="43" y="406"/>
                  </a:cubicBezTo>
                  <a:cubicBezTo>
                    <a:pt x="43" y="405"/>
                    <a:pt x="45" y="402"/>
                    <a:pt x="47" y="403"/>
                  </a:cubicBezTo>
                  <a:cubicBezTo>
                    <a:pt x="48" y="403"/>
                    <a:pt x="50" y="404"/>
                    <a:pt x="51" y="404"/>
                  </a:cubicBezTo>
                  <a:cubicBezTo>
                    <a:pt x="52" y="404"/>
                    <a:pt x="54" y="405"/>
                    <a:pt x="55" y="404"/>
                  </a:cubicBezTo>
                  <a:cubicBezTo>
                    <a:pt x="57" y="404"/>
                    <a:pt x="62" y="404"/>
                    <a:pt x="64" y="406"/>
                  </a:cubicBezTo>
                  <a:cubicBezTo>
                    <a:pt x="65" y="413"/>
                    <a:pt x="66" y="407"/>
                    <a:pt x="70" y="411"/>
                  </a:cubicBezTo>
                  <a:cubicBezTo>
                    <a:pt x="71" y="413"/>
                    <a:pt x="72" y="415"/>
                    <a:pt x="75" y="416"/>
                  </a:cubicBezTo>
                  <a:cubicBezTo>
                    <a:pt x="78" y="418"/>
                    <a:pt x="77" y="415"/>
                    <a:pt x="79" y="413"/>
                  </a:cubicBezTo>
                  <a:cubicBezTo>
                    <a:pt x="80" y="412"/>
                    <a:pt x="83" y="411"/>
                    <a:pt x="83" y="409"/>
                  </a:cubicBezTo>
                  <a:cubicBezTo>
                    <a:pt x="83" y="404"/>
                    <a:pt x="83" y="405"/>
                    <a:pt x="87" y="401"/>
                  </a:cubicBezTo>
                  <a:cubicBezTo>
                    <a:pt x="89" y="399"/>
                    <a:pt x="93" y="399"/>
                    <a:pt x="95" y="397"/>
                  </a:cubicBezTo>
                  <a:cubicBezTo>
                    <a:pt x="96" y="396"/>
                    <a:pt x="100" y="393"/>
                    <a:pt x="101" y="396"/>
                  </a:cubicBezTo>
                  <a:cubicBezTo>
                    <a:pt x="102" y="398"/>
                    <a:pt x="103" y="401"/>
                    <a:pt x="105" y="401"/>
                  </a:cubicBezTo>
                  <a:cubicBezTo>
                    <a:pt x="108" y="402"/>
                    <a:pt x="110" y="404"/>
                    <a:pt x="113" y="403"/>
                  </a:cubicBezTo>
                  <a:cubicBezTo>
                    <a:pt x="116" y="402"/>
                    <a:pt x="116" y="400"/>
                    <a:pt x="117" y="396"/>
                  </a:cubicBezTo>
                  <a:cubicBezTo>
                    <a:pt x="118" y="395"/>
                    <a:pt x="121" y="392"/>
                    <a:pt x="121" y="391"/>
                  </a:cubicBezTo>
                  <a:cubicBezTo>
                    <a:pt x="120" y="388"/>
                    <a:pt x="120" y="386"/>
                    <a:pt x="118" y="384"/>
                  </a:cubicBezTo>
                  <a:cubicBezTo>
                    <a:pt x="116" y="382"/>
                    <a:pt x="117" y="378"/>
                    <a:pt x="120" y="375"/>
                  </a:cubicBezTo>
                  <a:cubicBezTo>
                    <a:pt x="123" y="372"/>
                    <a:pt x="125" y="373"/>
                    <a:pt x="129" y="374"/>
                  </a:cubicBezTo>
                  <a:cubicBezTo>
                    <a:pt x="131" y="374"/>
                    <a:pt x="140" y="376"/>
                    <a:pt x="141" y="378"/>
                  </a:cubicBezTo>
                  <a:cubicBezTo>
                    <a:pt x="141" y="380"/>
                    <a:pt x="141" y="383"/>
                    <a:pt x="143" y="385"/>
                  </a:cubicBezTo>
                  <a:cubicBezTo>
                    <a:pt x="145" y="388"/>
                    <a:pt x="146" y="388"/>
                    <a:pt x="150" y="389"/>
                  </a:cubicBezTo>
                  <a:cubicBezTo>
                    <a:pt x="151" y="390"/>
                    <a:pt x="155" y="392"/>
                    <a:pt x="157" y="392"/>
                  </a:cubicBezTo>
                  <a:cubicBezTo>
                    <a:pt x="160" y="392"/>
                    <a:pt x="161" y="392"/>
                    <a:pt x="163" y="389"/>
                  </a:cubicBezTo>
                  <a:cubicBezTo>
                    <a:pt x="164" y="386"/>
                    <a:pt x="166" y="386"/>
                    <a:pt x="166" y="382"/>
                  </a:cubicBezTo>
                  <a:cubicBezTo>
                    <a:pt x="166" y="379"/>
                    <a:pt x="167" y="378"/>
                    <a:pt x="167" y="374"/>
                  </a:cubicBezTo>
                  <a:cubicBezTo>
                    <a:pt x="167" y="371"/>
                    <a:pt x="167" y="370"/>
                    <a:pt x="168" y="367"/>
                  </a:cubicBezTo>
                  <a:cubicBezTo>
                    <a:pt x="169" y="365"/>
                    <a:pt x="170" y="363"/>
                    <a:pt x="172" y="360"/>
                  </a:cubicBezTo>
                  <a:cubicBezTo>
                    <a:pt x="174" y="359"/>
                    <a:pt x="176" y="359"/>
                    <a:pt x="178" y="357"/>
                  </a:cubicBezTo>
                  <a:cubicBezTo>
                    <a:pt x="179" y="356"/>
                    <a:pt x="181" y="353"/>
                    <a:pt x="181" y="350"/>
                  </a:cubicBezTo>
                  <a:cubicBezTo>
                    <a:pt x="181" y="345"/>
                    <a:pt x="182" y="346"/>
                    <a:pt x="185" y="343"/>
                  </a:cubicBezTo>
                  <a:cubicBezTo>
                    <a:pt x="186" y="342"/>
                    <a:pt x="187" y="340"/>
                    <a:pt x="190" y="338"/>
                  </a:cubicBezTo>
                  <a:cubicBezTo>
                    <a:pt x="190" y="338"/>
                    <a:pt x="194" y="337"/>
                    <a:pt x="195" y="335"/>
                  </a:cubicBezTo>
                  <a:cubicBezTo>
                    <a:pt x="195" y="334"/>
                    <a:pt x="197" y="331"/>
                    <a:pt x="199" y="329"/>
                  </a:cubicBezTo>
                  <a:cubicBezTo>
                    <a:pt x="199" y="329"/>
                    <a:pt x="205" y="324"/>
                    <a:pt x="203" y="322"/>
                  </a:cubicBezTo>
                  <a:cubicBezTo>
                    <a:pt x="201" y="321"/>
                    <a:pt x="196" y="317"/>
                    <a:pt x="197" y="315"/>
                  </a:cubicBezTo>
                  <a:cubicBezTo>
                    <a:pt x="197" y="312"/>
                    <a:pt x="199" y="310"/>
                    <a:pt x="201" y="308"/>
                  </a:cubicBezTo>
                  <a:cubicBezTo>
                    <a:pt x="202" y="306"/>
                    <a:pt x="204" y="305"/>
                    <a:pt x="207" y="306"/>
                  </a:cubicBezTo>
                  <a:cubicBezTo>
                    <a:pt x="209" y="307"/>
                    <a:pt x="213" y="309"/>
                    <a:pt x="216" y="309"/>
                  </a:cubicBezTo>
                  <a:cubicBezTo>
                    <a:pt x="218" y="310"/>
                    <a:pt x="219" y="309"/>
                    <a:pt x="222" y="309"/>
                  </a:cubicBezTo>
                  <a:cubicBezTo>
                    <a:pt x="225" y="309"/>
                    <a:pt x="224" y="307"/>
                    <a:pt x="225" y="305"/>
                  </a:cubicBezTo>
                  <a:cubicBezTo>
                    <a:pt x="226" y="303"/>
                    <a:pt x="227" y="302"/>
                    <a:pt x="229" y="301"/>
                  </a:cubicBezTo>
                  <a:cubicBezTo>
                    <a:pt x="231" y="299"/>
                    <a:pt x="231" y="300"/>
                    <a:pt x="235" y="300"/>
                  </a:cubicBezTo>
                  <a:cubicBezTo>
                    <a:pt x="238" y="300"/>
                    <a:pt x="239" y="300"/>
                    <a:pt x="242" y="299"/>
                  </a:cubicBezTo>
                  <a:cubicBezTo>
                    <a:pt x="243" y="299"/>
                    <a:pt x="246" y="298"/>
                    <a:pt x="246" y="296"/>
                  </a:cubicBezTo>
                  <a:cubicBezTo>
                    <a:pt x="245" y="293"/>
                    <a:pt x="244" y="293"/>
                    <a:pt x="243" y="291"/>
                  </a:cubicBezTo>
                  <a:cubicBezTo>
                    <a:pt x="242" y="289"/>
                    <a:pt x="244" y="287"/>
                    <a:pt x="243" y="286"/>
                  </a:cubicBezTo>
                  <a:cubicBezTo>
                    <a:pt x="242" y="284"/>
                    <a:pt x="241" y="283"/>
                    <a:pt x="240" y="281"/>
                  </a:cubicBezTo>
                  <a:cubicBezTo>
                    <a:pt x="239" y="279"/>
                    <a:pt x="238" y="276"/>
                    <a:pt x="239" y="273"/>
                  </a:cubicBezTo>
                  <a:cubicBezTo>
                    <a:pt x="239" y="272"/>
                    <a:pt x="239" y="267"/>
                    <a:pt x="241" y="266"/>
                  </a:cubicBezTo>
                  <a:cubicBezTo>
                    <a:pt x="241" y="266"/>
                    <a:pt x="242" y="266"/>
                    <a:pt x="243" y="265"/>
                  </a:cubicBezTo>
                  <a:cubicBezTo>
                    <a:pt x="234" y="151"/>
                    <a:pt x="220" y="52"/>
                    <a:pt x="212" y="0"/>
                  </a:cubicBezTo>
                  <a:cubicBezTo>
                    <a:pt x="151" y="6"/>
                    <a:pt x="94" y="8"/>
                    <a:pt x="66" y="10"/>
                  </a:cubicBezTo>
                  <a:cubicBezTo>
                    <a:pt x="63" y="13"/>
                    <a:pt x="58" y="16"/>
                    <a:pt x="55" y="18"/>
                  </a:cubicBezTo>
                  <a:cubicBezTo>
                    <a:pt x="51" y="20"/>
                    <a:pt x="48" y="22"/>
                    <a:pt x="46" y="26"/>
                  </a:cubicBezTo>
                  <a:cubicBezTo>
                    <a:pt x="43" y="31"/>
                    <a:pt x="42" y="29"/>
                    <a:pt x="37" y="32"/>
                  </a:cubicBezTo>
                  <a:cubicBezTo>
                    <a:pt x="31" y="35"/>
                    <a:pt x="27" y="33"/>
                    <a:pt x="20" y="31"/>
                  </a:cubicBezTo>
                  <a:cubicBezTo>
                    <a:pt x="17" y="30"/>
                    <a:pt x="14" y="30"/>
                    <a:pt x="12" y="29"/>
                  </a:cubicBezTo>
                  <a:cubicBezTo>
                    <a:pt x="16" y="75"/>
                    <a:pt x="12" y="28"/>
                    <a:pt x="12" y="28"/>
                  </a:cubicBezTo>
                  <a:cubicBezTo>
                    <a:pt x="16" y="75"/>
                    <a:pt x="24" y="161"/>
                    <a:pt x="31" y="265"/>
                  </a:cubicBezTo>
                  <a:cubicBezTo>
                    <a:pt x="30" y="264"/>
                    <a:pt x="30" y="264"/>
                    <a:pt x="30" y="265"/>
                  </a:cubicBezTo>
                  <a:cubicBezTo>
                    <a:pt x="30" y="265"/>
                    <a:pt x="30" y="266"/>
                    <a:pt x="30" y="267"/>
                  </a:cubicBezTo>
                  <a:cubicBezTo>
                    <a:pt x="30" y="267"/>
                    <a:pt x="30" y="268"/>
                    <a:pt x="29" y="268"/>
                  </a:cubicBezTo>
                  <a:cubicBezTo>
                    <a:pt x="29" y="268"/>
                    <a:pt x="29" y="268"/>
                    <a:pt x="29" y="268"/>
                  </a:cubicBezTo>
                  <a:cubicBezTo>
                    <a:pt x="27" y="268"/>
                    <a:pt x="27" y="275"/>
                    <a:pt x="27" y="278"/>
                  </a:cubicBezTo>
                  <a:cubicBezTo>
                    <a:pt x="27" y="283"/>
                    <a:pt x="25" y="285"/>
                    <a:pt x="27" y="289"/>
                  </a:cubicBezTo>
                  <a:cubicBezTo>
                    <a:pt x="29" y="293"/>
                    <a:pt x="29" y="293"/>
                    <a:pt x="30" y="297"/>
                  </a:cubicBezTo>
                  <a:cubicBezTo>
                    <a:pt x="31" y="300"/>
                    <a:pt x="34" y="303"/>
                    <a:pt x="34" y="305"/>
                  </a:cubicBezTo>
                  <a:cubicBezTo>
                    <a:pt x="34" y="309"/>
                    <a:pt x="34" y="313"/>
                    <a:pt x="33" y="316"/>
                  </a:cubicBezTo>
                  <a:cubicBezTo>
                    <a:pt x="32" y="320"/>
                    <a:pt x="34" y="321"/>
                    <a:pt x="35" y="324"/>
                  </a:cubicBezTo>
                  <a:cubicBezTo>
                    <a:pt x="36" y="329"/>
                    <a:pt x="35" y="329"/>
                    <a:pt x="33" y="333"/>
                  </a:cubicBezTo>
                  <a:cubicBezTo>
                    <a:pt x="32" y="334"/>
                    <a:pt x="33" y="340"/>
                    <a:pt x="32" y="341"/>
                  </a:cubicBezTo>
                  <a:cubicBezTo>
                    <a:pt x="29" y="342"/>
                    <a:pt x="29" y="344"/>
                    <a:pt x="28" y="348"/>
                  </a:cubicBezTo>
                  <a:cubicBezTo>
                    <a:pt x="27" y="352"/>
                    <a:pt x="24" y="351"/>
                    <a:pt x="23" y="354"/>
                  </a:cubicBezTo>
                  <a:cubicBezTo>
                    <a:pt x="20" y="359"/>
                    <a:pt x="21" y="358"/>
                    <a:pt x="20" y="365"/>
                  </a:cubicBezTo>
                  <a:cubicBezTo>
                    <a:pt x="16" y="366"/>
                    <a:pt x="4" y="376"/>
                    <a:pt x="4" y="376"/>
                  </a:cubicBezTo>
                  <a:cubicBezTo>
                    <a:pt x="7" y="381"/>
                    <a:pt x="16" y="383"/>
                    <a:pt x="8" y="387"/>
                  </a:cubicBezTo>
                  <a:cubicBezTo>
                    <a:pt x="0" y="391"/>
                    <a:pt x="7" y="392"/>
                    <a:pt x="4" y="401"/>
                  </a:cubicBezTo>
                  <a:cubicBezTo>
                    <a:pt x="3" y="407"/>
                    <a:pt x="3" y="418"/>
                    <a:pt x="1" y="423"/>
                  </a:cubicBezTo>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5" name="Freeform 89"/>
            <p:cNvSpPr>
              <a:spLocks noEditPoints="1"/>
            </p:cNvSpPr>
            <p:nvPr/>
          </p:nvSpPr>
          <p:spPr bwMode="auto">
            <a:xfrm>
              <a:off x="7810259" y="2494475"/>
              <a:ext cx="54248" cy="51217"/>
            </a:xfrm>
            <a:custGeom>
              <a:avLst/>
              <a:gdLst>
                <a:gd name="T0" fmla="*/ 190 w 591"/>
                <a:gd name="T1" fmla="*/ 221 h 558"/>
                <a:gd name="T2" fmla="*/ 186 w 591"/>
                <a:gd name="T3" fmla="*/ 195 h 558"/>
                <a:gd name="T4" fmla="*/ 161 w 591"/>
                <a:gd name="T5" fmla="*/ 169 h 558"/>
                <a:gd name="T6" fmla="*/ 141 w 591"/>
                <a:gd name="T7" fmla="*/ 151 h 558"/>
                <a:gd name="T8" fmla="*/ 20 w 591"/>
                <a:gd name="T9" fmla="*/ 126 h 558"/>
                <a:gd name="T10" fmla="*/ 7 w 591"/>
                <a:gd name="T11" fmla="*/ 101 h 558"/>
                <a:gd name="T12" fmla="*/ 42 w 591"/>
                <a:gd name="T13" fmla="*/ 79 h 558"/>
                <a:gd name="T14" fmla="*/ 80 w 591"/>
                <a:gd name="T15" fmla="*/ 57 h 558"/>
                <a:gd name="T16" fmla="*/ 124 w 591"/>
                <a:gd name="T17" fmla="*/ 24 h 558"/>
                <a:gd name="T18" fmla="*/ 160 w 591"/>
                <a:gd name="T19" fmla="*/ 1 h 558"/>
                <a:gd name="T20" fmla="*/ 147 w 591"/>
                <a:gd name="T21" fmla="*/ 32 h 558"/>
                <a:gd name="T22" fmla="*/ 128 w 591"/>
                <a:gd name="T23" fmla="*/ 66 h 558"/>
                <a:gd name="T24" fmla="*/ 174 w 591"/>
                <a:gd name="T25" fmla="*/ 64 h 558"/>
                <a:gd name="T26" fmla="*/ 206 w 591"/>
                <a:gd name="T27" fmla="*/ 90 h 558"/>
                <a:gd name="T28" fmla="*/ 252 w 591"/>
                <a:gd name="T29" fmla="*/ 97 h 558"/>
                <a:gd name="T30" fmla="*/ 279 w 591"/>
                <a:gd name="T31" fmla="*/ 72 h 558"/>
                <a:gd name="T32" fmla="*/ 315 w 591"/>
                <a:gd name="T33" fmla="*/ 65 h 558"/>
                <a:gd name="T34" fmla="*/ 345 w 591"/>
                <a:gd name="T35" fmla="*/ 56 h 558"/>
                <a:gd name="T36" fmla="*/ 361 w 591"/>
                <a:gd name="T37" fmla="*/ 71 h 558"/>
                <a:gd name="T38" fmla="*/ 393 w 591"/>
                <a:gd name="T39" fmla="*/ 77 h 558"/>
                <a:gd name="T40" fmla="*/ 417 w 591"/>
                <a:gd name="T41" fmla="*/ 83 h 558"/>
                <a:gd name="T42" fmla="*/ 432 w 591"/>
                <a:gd name="T43" fmla="*/ 110 h 558"/>
                <a:gd name="T44" fmla="*/ 428 w 591"/>
                <a:gd name="T45" fmla="*/ 124 h 558"/>
                <a:gd name="T46" fmla="*/ 402 w 591"/>
                <a:gd name="T47" fmla="*/ 122 h 558"/>
                <a:gd name="T48" fmla="*/ 387 w 591"/>
                <a:gd name="T49" fmla="*/ 135 h 558"/>
                <a:gd name="T50" fmla="*/ 353 w 591"/>
                <a:gd name="T51" fmla="*/ 123 h 558"/>
                <a:gd name="T52" fmla="*/ 329 w 591"/>
                <a:gd name="T53" fmla="*/ 136 h 558"/>
                <a:gd name="T54" fmla="*/ 295 w 591"/>
                <a:gd name="T55" fmla="*/ 147 h 558"/>
                <a:gd name="T56" fmla="*/ 277 w 591"/>
                <a:gd name="T57" fmla="*/ 171 h 558"/>
                <a:gd name="T58" fmla="*/ 262 w 591"/>
                <a:gd name="T59" fmla="*/ 157 h 558"/>
                <a:gd name="T60" fmla="*/ 238 w 591"/>
                <a:gd name="T61" fmla="*/ 175 h 558"/>
                <a:gd name="T62" fmla="*/ 220 w 591"/>
                <a:gd name="T63" fmla="*/ 201 h 558"/>
                <a:gd name="T64" fmla="*/ 207 w 591"/>
                <a:gd name="T65" fmla="*/ 230 h 558"/>
                <a:gd name="T66" fmla="*/ 437 w 591"/>
                <a:gd name="T67" fmla="*/ 552 h 558"/>
                <a:gd name="T68" fmla="*/ 304 w 591"/>
                <a:gd name="T69" fmla="*/ 533 h 558"/>
                <a:gd name="T70" fmla="*/ 317 w 591"/>
                <a:gd name="T71" fmla="*/ 479 h 558"/>
                <a:gd name="T72" fmla="*/ 319 w 591"/>
                <a:gd name="T73" fmla="*/ 423 h 558"/>
                <a:gd name="T74" fmla="*/ 292 w 591"/>
                <a:gd name="T75" fmla="*/ 381 h 558"/>
                <a:gd name="T76" fmla="*/ 297 w 591"/>
                <a:gd name="T77" fmla="*/ 316 h 558"/>
                <a:gd name="T78" fmla="*/ 302 w 591"/>
                <a:gd name="T79" fmla="*/ 263 h 558"/>
                <a:gd name="T80" fmla="*/ 334 w 591"/>
                <a:gd name="T81" fmla="*/ 228 h 558"/>
                <a:gd name="T82" fmla="*/ 361 w 591"/>
                <a:gd name="T83" fmla="*/ 216 h 558"/>
                <a:gd name="T84" fmla="*/ 376 w 591"/>
                <a:gd name="T85" fmla="*/ 175 h 558"/>
                <a:gd name="T86" fmla="*/ 422 w 591"/>
                <a:gd name="T87" fmla="*/ 155 h 558"/>
                <a:gd name="T88" fmla="*/ 467 w 591"/>
                <a:gd name="T89" fmla="*/ 177 h 558"/>
                <a:gd name="T90" fmla="*/ 494 w 591"/>
                <a:gd name="T91" fmla="*/ 215 h 558"/>
                <a:gd name="T92" fmla="*/ 508 w 591"/>
                <a:gd name="T93" fmla="*/ 280 h 558"/>
                <a:gd name="T94" fmla="*/ 480 w 591"/>
                <a:gd name="T95" fmla="*/ 324 h 558"/>
                <a:gd name="T96" fmla="*/ 502 w 591"/>
                <a:gd name="T97" fmla="*/ 336 h 558"/>
                <a:gd name="T98" fmla="*/ 536 w 591"/>
                <a:gd name="T99" fmla="*/ 305 h 558"/>
                <a:gd name="T100" fmla="*/ 562 w 591"/>
                <a:gd name="T101" fmla="*/ 340 h 558"/>
                <a:gd name="T102" fmla="*/ 582 w 591"/>
                <a:gd name="T103" fmla="*/ 383 h 558"/>
                <a:gd name="T104" fmla="*/ 590 w 591"/>
                <a:gd name="T105" fmla="*/ 407 h 558"/>
                <a:gd name="T106" fmla="*/ 590 w 591"/>
                <a:gd name="T107" fmla="*/ 435 h 558"/>
                <a:gd name="T108" fmla="*/ 582 w 591"/>
                <a:gd name="T109" fmla="*/ 441 h 558"/>
                <a:gd name="T110" fmla="*/ 568 w 591"/>
                <a:gd name="T111" fmla="*/ 448 h 558"/>
                <a:gd name="T112" fmla="*/ 565 w 591"/>
                <a:gd name="T113" fmla="*/ 463 h 558"/>
                <a:gd name="T114" fmla="*/ 559 w 591"/>
                <a:gd name="T115" fmla="*/ 480 h 558"/>
                <a:gd name="T116" fmla="*/ 556 w 591"/>
                <a:gd name="T117" fmla="*/ 508 h 558"/>
                <a:gd name="T118" fmla="*/ 546 w 591"/>
                <a:gd name="T119" fmla="*/ 52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 h="558">
                  <a:moveTo>
                    <a:pt x="204" y="234"/>
                  </a:moveTo>
                  <a:cubicBezTo>
                    <a:pt x="203" y="234"/>
                    <a:pt x="203" y="232"/>
                    <a:pt x="202" y="232"/>
                  </a:cubicBezTo>
                  <a:cubicBezTo>
                    <a:pt x="197" y="232"/>
                    <a:pt x="196" y="232"/>
                    <a:pt x="194" y="228"/>
                  </a:cubicBezTo>
                  <a:cubicBezTo>
                    <a:pt x="193" y="226"/>
                    <a:pt x="192" y="223"/>
                    <a:pt x="190" y="221"/>
                  </a:cubicBezTo>
                  <a:cubicBezTo>
                    <a:pt x="187" y="218"/>
                    <a:pt x="189" y="217"/>
                    <a:pt x="191" y="213"/>
                  </a:cubicBezTo>
                  <a:cubicBezTo>
                    <a:pt x="193" y="210"/>
                    <a:pt x="192" y="208"/>
                    <a:pt x="187" y="208"/>
                  </a:cubicBezTo>
                  <a:cubicBezTo>
                    <a:pt x="183" y="208"/>
                    <a:pt x="180" y="206"/>
                    <a:pt x="183" y="203"/>
                  </a:cubicBezTo>
                  <a:cubicBezTo>
                    <a:pt x="185" y="201"/>
                    <a:pt x="188" y="199"/>
                    <a:pt x="186" y="195"/>
                  </a:cubicBezTo>
                  <a:cubicBezTo>
                    <a:pt x="185" y="193"/>
                    <a:pt x="182" y="190"/>
                    <a:pt x="181" y="186"/>
                  </a:cubicBezTo>
                  <a:cubicBezTo>
                    <a:pt x="181" y="183"/>
                    <a:pt x="179" y="181"/>
                    <a:pt x="178" y="179"/>
                  </a:cubicBezTo>
                  <a:cubicBezTo>
                    <a:pt x="178" y="177"/>
                    <a:pt x="177" y="171"/>
                    <a:pt x="175" y="171"/>
                  </a:cubicBezTo>
                  <a:cubicBezTo>
                    <a:pt x="171" y="170"/>
                    <a:pt x="166" y="169"/>
                    <a:pt x="161" y="169"/>
                  </a:cubicBezTo>
                  <a:cubicBezTo>
                    <a:pt x="155" y="169"/>
                    <a:pt x="157" y="166"/>
                    <a:pt x="160" y="163"/>
                  </a:cubicBezTo>
                  <a:cubicBezTo>
                    <a:pt x="162" y="159"/>
                    <a:pt x="165" y="157"/>
                    <a:pt x="160" y="156"/>
                  </a:cubicBezTo>
                  <a:cubicBezTo>
                    <a:pt x="156" y="155"/>
                    <a:pt x="154" y="150"/>
                    <a:pt x="150" y="150"/>
                  </a:cubicBezTo>
                  <a:cubicBezTo>
                    <a:pt x="146" y="150"/>
                    <a:pt x="145" y="152"/>
                    <a:pt x="141" y="151"/>
                  </a:cubicBezTo>
                  <a:cubicBezTo>
                    <a:pt x="137" y="150"/>
                    <a:pt x="137" y="148"/>
                    <a:pt x="131" y="148"/>
                  </a:cubicBezTo>
                  <a:cubicBezTo>
                    <a:pt x="126" y="148"/>
                    <a:pt x="123" y="148"/>
                    <a:pt x="119" y="148"/>
                  </a:cubicBezTo>
                  <a:cubicBezTo>
                    <a:pt x="117" y="148"/>
                    <a:pt x="116" y="148"/>
                    <a:pt x="115" y="148"/>
                  </a:cubicBezTo>
                  <a:cubicBezTo>
                    <a:pt x="20" y="126"/>
                    <a:pt x="20" y="126"/>
                    <a:pt x="20" y="126"/>
                  </a:cubicBezTo>
                  <a:cubicBezTo>
                    <a:pt x="13" y="111"/>
                    <a:pt x="13" y="111"/>
                    <a:pt x="13" y="111"/>
                  </a:cubicBezTo>
                  <a:cubicBezTo>
                    <a:pt x="0" y="109"/>
                    <a:pt x="0" y="109"/>
                    <a:pt x="0" y="109"/>
                  </a:cubicBezTo>
                  <a:cubicBezTo>
                    <a:pt x="3" y="100"/>
                    <a:pt x="3" y="100"/>
                    <a:pt x="3" y="100"/>
                  </a:cubicBezTo>
                  <a:cubicBezTo>
                    <a:pt x="5" y="101"/>
                    <a:pt x="6" y="101"/>
                    <a:pt x="7" y="101"/>
                  </a:cubicBezTo>
                  <a:cubicBezTo>
                    <a:pt x="11" y="102"/>
                    <a:pt x="15" y="99"/>
                    <a:pt x="18" y="97"/>
                  </a:cubicBezTo>
                  <a:cubicBezTo>
                    <a:pt x="22" y="96"/>
                    <a:pt x="24" y="93"/>
                    <a:pt x="26" y="91"/>
                  </a:cubicBezTo>
                  <a:cubicBezTo>
                    <a:pt x="30" y="87"/>
                    <a:pt x="28" y="85"/>
                    <a:pt x="34" y="83"/>
                  </a:cubicBezTo>
                  <a:cubicBezTo>
                    <a:pt x="37" y="82"/>
                    <a:pt x="39" y="81"/>
                    <a:pt x="42" y="79"/>
                  </a:cubicBezTo>
                  <a:cubicBezTo>
                    <a:pt x="45" y="77"/>
                    <a:pt x="49" y="77"/>
                    <a:pt x="53" y="77"/>
                  </a:cubicBezTo>
                  <a:cubicBezTo>
                    <a:pt x="57" y="77"/>
                    <a:pt x="62" y="75"/>
                    <a:pt x="65" y="74"/>
                  </a:cubicBezTo>
                  <a:cubicBezTo>
                    <a:pt x="68" y="73"/>
                    <a:pt x="71" y="69"/>
                    <a:pt x="73" y="66"/>
                  </a:cubicBezTo>
                  <a:cubicBezTo>
                    <a:pt x="74" y="63"/>
                    <a:pt x="77" y="59"/>
                    <a:pt x="80" y="57"/>
                  </a:cubicBezTo>
                  <a:cubicBezTo>
                    <a:pt x="84" y="54"/>
                    <a:pt x="87" y="53"/>
                    <a:pt x="90" y="50"/>
                  </a:cubicBezTo>
                  <a:cubicBezTo>
                    <a:pt x="95" y="47"/>
                    <a:pt x="97" y="43"/>
                    <a:pt x="100" y="40"/>
                  </a:cubicBezTo>
                  <a:cubicBezTo>
                    <a:pt x="104" y="36"/>
                    <a:pt x="108" y="33"/>
                    <a:pt x="113" y="31"/>
                  </a:cubicBezTo>
                  <a:cubicBezTo>
                    <a:pt x="117" y="29"/>
                    <a:pt x="122" y="27"/>
                    <a:pt x="124" y="24"/>
                  </a:cubicBezTo>
                  <a:cubicBezTo>
                    <a:pt x="126" y="21"/>
                    <a:pt x="130" y="18"/>
                    <a:pt x="133" y="15"/>
                  </a:cubicBezTo>
                  <a:cubicBezTo>
                    <a:pt x="136" y="13"/>
                    <a:pt x="138" y="11"/>
                    <a:pt x="140" y="10"/>
                  </a:cubicBezTo>
                  <a:cubicBezTo>
                    <a:pt x="141" y="8"/>
                    <a:pt x="147" y="6"/>
                    <a:pt x="150" y="5"/>
                  </a:cubicBezTo>
                  <a:cubicBezTo>
                    <a:pt x="153" y="3"/>
                    <a:pt x="157" y="2"/>
                    <a:pt x="160" y="1"/>
                  </a:cubicBezTo>
                  <a:cubicBezTo>
                    <a:pt x="166" y="0"/>
                    <a:pt x="167" y="2"/>
                    <a:pt x="167" y="8"/>
                  </a:cubicBezTo>
                  <a:cubicBezTo>
                    <a:pt x="167" y="12"/>
                    <a:pt x="164" y="14"/>
                    <a:pt x="161" y="17"/>
                  </a:cubicBezTo>
                  <a:cubicBezTo>
                    <a:pt x="158" y="19"/>
                    <a:pt x="156" y="23"/>
                    <a:pt x="154" y="26"/>
                  </a:cubicBezTo>
                  <a:cubicBezTo>
                    <a:pt x="153" y="28"/>
                    <a:pt x="150" y="31"/>
                    <a:pt x="147" y="32"/>
                  </a:cubicBezTo>
                  <a:cubicBezTo>
                    <a:pt x="143" y="34"/>
                    <a:pt x="143" y="38"/>
                    <a:pt x="138" y="39"/>
                  </a:cubicBezTo>
                  <a:cubicBezTo>
                    <a:pt x="135" y="40"/>
                    <a:pt x="132" y="45"/>
                    <a:pt x="131" y="47"/>
                  </a:cubicBezTo>
                  <a:cubicBezTo>
                    <a:pt x="130" y="49"/>
                    <a:pt x="127" y="51"/>
                    <a:pt x="127" y="56"/>
                  </a:cubicBezTo>
                  <a:cubicBezTo>
                    <a:pt x="127" y="59"/>
                    <a:pt x="127" y="63"/>
                    <a:pt x="128" y="66"/>
                  </a:cubicBezTo>
                  <a:cubicBezTo>
                    <a:pt x="129" y="70"/>
                    <a:pt x="132" y="69"/>
                    <a:pt x="136" y="68"/>
                  </a:cubicBezTo>
                  <a:cubicBezTo>
                    <a:pt x="139" y="66"/>
                    <a:pt x="139" y="62"/>
                    <a:pt x="145" y="61"/>
                  </a:cubicBezTo>
                  <a:cubicBezTo>
                    <a:pt x="149" y="59"/>
                    <a:pt x="155" y="61"/>
                    <a:pt x="158" y="62"/>
                  </a:cubicBezTo>
                  <a:cubicBezTo>
                    <a:pt x="163" y="63"/>
                    <a:pt x="168" y="62"/>
                    <a:pt x="174" y="64"/>
                  </a:cubicBezTo>
                  <a:cubicBezTo>
                    <a:pt x="179" y="66"/>
                    <a:pt x="179" y="69"/>
                    <a:pt x="183" y="71"/>
                  </a:cubicBezTo>
                  <a:cubicBezTo>
                    <a:pt x="186" y="73"/>
                    <a:pt x="189" y="76"/>
                    <a:pt x="191" y="79"/>
                  </a:cubicBezTo>
                  <a:cubicBezTo>
                    <a:pt x="192" y="82"/>
                    <a:pt x="195" y="84"/>
                    <a:pt x="198" y="85"/>
                  </a:cubicBezTo>
                  <a:cubicBezTo>
                    <a:pt x="202" y="86"/>
                    <a:pt x="203" y="87"/>
                    <a:pt x="206" y="90"/>
                  </a:cubicBezTo>
                  <a:cubicBezTo>
                    <a:pt x="208" y="92"/>
                    <a:pt x="212" y="93"/>
                    <a:pt x="214" y="94"/>
                  </a:cubicBezTo>
                  <a:cubicBezTo>
                    <a:pt x="217" y="95"/>
                    <a:pt x="220" y="96"/>
                    <a:pt x="225" y="96"/>
                  </a:cubicBezTo>
                  <a:cubicBezTo>
                    <a:pt x="229" y="96"/>
                    <a:pt x="233" y="95"/>
                    <a:pt x="237" y="96"/>
                  </a:cubicBezTo>
                  <a:cubicBezTo>
                    <a:pt x="241" y="97"/>
                    <a:pt x="246" y="97"/>
                    <a:pt x="252" y="97"/>
                  </a:cubicBezTo>
                  <a:cubicBezTo>
                    <a:pt x="254" y="97"/>
                    <a:pt x="257" y="94"/>
                    <a:pt x="258" y="92"/>
                  </a:cubicBezTo>
                  <a:cubicBezTo>
                    <a:pt x="260" y="88"/>
                    <a:pt x="262" y="85"/>
                    <a:pt x="266" y="82"/>
                  </a:cubicBezTo>
                  <a:cubicBezTo>
                    <a:pt x="270" y="81"/>
                    <a:pt x="271" y="78"/>
                    <a:pt x="273" y="75"/>
                  </a:cubicBezTo>
                  <a:cubicBezTo>
                    <a:pt x="276" y="73"/>
                    <a:pt x="277" y="73"/>
                    <a:pt x="279" y="72"/>
                  </a:cubicBezTo>
                  <a:cubicBezTo>
                    <a:pt x="283" y="71"/>
                    <a:pt x="288" y="71"/>
                    <a:pt x="292" y="70"/>
                  </a:cubicBezTo>
                  <a:cubicBezTo>
                    <a:pt x="293" y="70"/>
                    <a:pt x="296" y="67"/>
                    <a:pt x="297" y="66"/>
                  </a:cubicBezTo>
                  <a:cubicBezTo>
                    <a:pt x="298" y="65"/>
                    <a:pt x="303" y="66"/>
                    <a:pt x="305" y="66"/>
                  </a:cubicBezTo>
                  <a:cubicBezTo>
                    <a:pt x="308" y="66"/>
                    <a:pt x="311" y="65"/>
                    <a:pt x="315" y="65"/>
                  </a:cubicBezTo>
                  <a:cubicBezTo>
                    <a:pt x="318" y="65"/>
                    <a:pt x="320" y="64"/>
                    <a:pt x="324" y="64"/>
                  </a:cubicBezTo>
                  <a:cubicBezTo>
                    <a:pt x="326" y="64"/>
                    <a:pt x="329" y="64"/>
                    <a:pt x="331" y="63"/>
                  </a:cubicBezTo>
                  <a:cubicBezTo>
                    <a:pt x="334" y="63"/>
                    <a:pt x="336" y="60"/>
                    <a:pt x="338" y="58"/>
                  </a:cubicBezTo>
                  <a:cubicBezTo>
                    <a:pt x="339" y="57"/>
                    <a:pt x="343" y="57"/>
                    <a:pt x="345" y="56"/>
                  </a:cubicBezTo>
                  <a:cubicBezTo>
                    <a:pt x="347" y="55"/>
                    <a:pt x="351" y="55"/>
                    <a:pt x="354" y="54"/>
                  </a:cubicBezTo>
                  <a:cubicBezTo>
                    <a:pt x="354" y="54"/>
                    <a:pt x="357" y="59"/>
                    <a:pt x="358" y="59"/>
                  </a:cubicBezTo>
                  <a:cubicBezTo>
                    <a:pt x="360" y="61"/>
                    <a:pt x="358" y="64"/>
                    <a:pt x="358" y="66"/>
                  </a:cubicBezTo>
                  <a:cubicBezTo>
                    <a:pt x="358" y="70"/>
                    <a:pt x="358" y="71"/>
                    <a:pt x="361" y="71"/>
                  </a:cubicBezTo>
                  <a:cubicBezTo>
                    <a:pt x="364" y="72"/>
                    <a:pt x="367" y="73"/>
                    <a:pt x="370" y="74"/>
                  </a:cubicBezTo>
                  <a:cubicBezTo>
                    <a:pt x="372" y="75"/>
                    <a:pt x="374" y="76"/>
                    <a:pt x="377" y="77"/>
                  </a:cubicBezTo>
                  <a:cubicBezTo>
                    <a:pt x="379" y="78"/>
                    <a:pt x="383" y="78"/>
                    <a:pt x="385" y="78"/>
                  </a:cubicBezTo>
                  <a:cubicBezTo>
                    <a:pt x="388" y="78"/>
                    <a:pt x="390" y="78"/>
                    <a:pt x="393" y="77"/>
                  </a:cubicBezTo>
                  <a:cubicBezTo>
                    <a:pt x="396" y="76"/>
                    <a:pt x="397" y="76"/>
                    <a:pt x="400" y="77"/>
                  </a:cubicBezTo>
                  <a:cubicBezTo>
                    <a:pt x="404" y="79"/>
                    <a:pt x="401" y="83"/>
                    <a:pt x="406" y="80"/>
                  </a:cubicBezTo>
                  <a:cubicBezTo>
                    <a:pt x="408" y="79"/>
                    <a:pt x="410" y="79"/>
                    <a:pt x="412" y="80"/>
                  </a:cubicBezTo>
                  <a:cubicBezTo>
                    <a:pt x="414" y="82"/>
                    <a:pt x="415" y="82"/>
                    <a:pt x="417" y="83"/>
                  </a:cubicBezTo>
                  <a:cubicBezTo>
                    <a:pt x="418" y="85"/>
                    <a:pt x="418" y="89"/>
                    <a:pt x="419" y="91"/>
                  </a:cubicBezTo>
                  <a:cubicBezTo>
                    <a:pt x="420" y="94"/>
                    <a:pt x="421" y="96"/>
                    <a:pt x="422" y="99"/>
                  </a:cubicBezTo>
                  <a:cubicBezTo>
                    <a:pt x="423" y="102"/>
                    <a:pt x="423" y="104"/>
                    <a:pt x="425" y="105"/>
                  </a:cubicBezTo>
                  <a:cubicBezTo>
                    <a:pt x="426" y="107"/>
                    <a:pt x="430" y="108"/>
                    <a:pt x="432" y="110"/>
                  </a:cubicBezTo>
                  <a:cubicBezTo>
                    <a:pt x="433" y="112"/>
                    <a:pt x="436" y="112"/>
                    <a:pt x="438" y="112"/>
                  </a:cubicBezTo>
                  <a:cubicBezTo>
                    <a:pt x="439" y="113"/>
                    <a:pt x="441" y="116"/>
                    <a:pt x="441" y="117"/>
                  </a:cubicBezTo>
                  <a:cubicBezTo>
                    <a:pt x="442" y="121"/>
                    <a:pt x="440" y="121"/>
                    <a:pt x="438" y="123"/>
                  </a:cubicBezTo>
                  <a:cubicBezTo>
                    <a:pt x="437" y="124"/>
                    <a:pt x="430" y="124"/>
                    <a:pt x="428" y="124"/>
                  </a:cubicBezTo>
                  <a:cubicBezTo>
                    <a:pt x="424" y="124"/>
                    <a:pt x="423" y="125"/>
                    <a:pt x="421" y="127"/>
                  </a:cubicBezTo>
                  <a:cubicBezTo>
                    <a:pt x="419" y="128"/>
                    <a:pt x="417" y="128"/>
                    <a:pt x="415" y="127"/>
                  </a:cubicBezTo>
                  <a:cubicBezTo>
                    <a:pt x="412" y="126"/>
                    <a:pt x="411" y="125"/>
                    <a:pt x="409" y="124"/>
                  </a:cubicBezTo>
                  <a:cubicBezTo>
                    <a:pt x="405" y="124"/>
                    <a:pt x="405" y="122"/>
                    <a:pt x="402" y="122"/>
                  </a:cubicBezTo>
                  <a:cubicBezTo>
                    <a:pt x="401" y="123"/>
                    <a:pt x="401" y="122"/>
                    <a:pt x="401" y="122"/>
                  </a:cubicBezTo>
                  <a:cubicBezTo>
                    <a:pt x="398" y="122"/>
                    <a:pt x="397" y="126"/>
                    <a:pt x="397" y="128"/>
                  </a:cubicBezTo>
                  <a:cubicBezTo>
                    <a:pt x="397" y="131"/>
                    <a:pt x="397" y="133"/>
                    <a:pt x="397" y="135"/>
                  </a:cubicBezTo>
                  <a:cubicBezTo>
                    <a:pt x="396" y="137"/>
                    <a:pt x="388" y="136"/>
                    <a:pt x="387" y="135"/>
                  </a:cubicBezTo>
                  <a:cubicBezTo>
                    <a:pt x="384" y="134"/>
                    <a:pt x="383" y="132"/>
                    <a:pt x="380" y="131"/>
                  </a:cubicBezTo>
                  <a:cubicBezTo>
                    <a:pt x="378" y="130"/>
                    <a:pt x="376" y="129"/>
                    <a:pt x="374" y="129"/>
                  </a:cubicBezTo>
                  <a:cubicBezTo>
                    <a:pt x="371" y="129"/>
                    <a:pt x="367" y="127"/>
                    <a:pt x="365" y="126"/>
                  </a:cubicBezTo>
                  <a:cubicBezTo>
                    <a:pt x="361" y="124"/>
                    <a:pt x="357" y="124"/>
                    <a:pt x="353" y="123"/>
                  </a:cubicBezTo>
                  <a:cubicBezTo>
                    <a:pt x="351" y="122"/>
                    <a:pt x="348" y="122"/>
                    <a:pt x="345" y="122"/>
                  </a:cubicBezTo>
                  <a:cubicBezTo>
                    <a:pt x="341" y="122"/>
                    <a:pt x="337" y="123"/>
                    <a:pt x="336" y="125"/>
                  </a:cubicBezTo>
                  <a:cubicBezTo>
                    <a:pt x="334" y="127"/>
                    <a:pt x="333" y="127"/>
                    <a:pt x="332" y="129"/>
                  </a:cubicBezTo>
                  <a:cubicBezTo>
                    <a:pt x="332" y="131"/>
                    <a:pt x="330" y="134"/>
                    <a:pt x="329" y="136"/>
                  </a:cubicBezTo>
                  <a:cubicBezTo>
                    <a:pt x="328" y="138"/>
                    <a:pt x="326" y="140"/>
                    <a:pt x="324" y="140"/>
                  </a:cubicBezTo>
                  <a:cubicBezTo>
                    <a:pt x="321" y="140"/>
                    <a:pt x="317" y="140"/>
                    <a:pt x="315" y="141"/>
                  </a:cubicBezTo>
                  <a:cubicBezTo>
                    <a:pt x="310" y="142"/>
                    <a:pt x="305" y="142"/>
                    <a:pt x="301" y="144"/>
                  </a:cubicBezTo>
                  <a:cubicBezTo>
                    <a:pt x="298" y="145"/>
                    <a:pt x="296" y="146"/>
                    <a:pt x="295" y="147"/>
                  </a:cubicBezTo>
                  <a:cubicBezTo>
                    <a:pt x="293" y="149"/>
                    <a:pt x="291" y="150"/>
                    <a:pt x="290" y="151"/>
                  </a:cubicBezTo>
                  <a:cubicBezTo>
                    <a:pt x="287" y="154"/>
                    <a:pt x="286" y="156"/>
                    <a:pt x="284" y="159"/>
                  </a:cubicBezTo>
                  <a:cubicBezTo>
                    <a:pt x="283" y="161"/>
                    <a:pt x="281" y="164"/>
                    <a:pt x="280" y="165"/>
                  </a:cubicBezTo>
                  <a:cubicBezTo>
                    <a:pt x="279" y="167"/>
                    <a:pt x="278" y="169"/>
                    <a:pt x="277" y="171"/>
                  </a:cubicBezTo>
                  <a:cubicBezTo>
                    <a:pt x="276" y="174"/>
                    <a:pt x="273" y="176"/>
                    <a:pt x="271" y="177"/>
                  </a:cubicBezTo>
                  <a:cubicBezTo>
                    <a:pt x="268" y="178"/>
                    <a:pt x="267" y="176"/>
                    <a:pt x="264" y="174"/>
                  </a:cubicBezTo>
                  <a:cubicBezTo>
                    <a:pt x="262" y="174"/>
                    <a:pt x="263" y="167"/>
                    <a:pt x="264" y="166"/>
                  </a:cubicBezTo>
                  <a:cubicBezTo>
                    <a:pt x="264" y="163"/>
                    <a:pt x="263" y="160"/>
                    <a:pt x="262" y="157"/>
                  </a:cubicBezTo>
                  <a:cubicBezTo>
                    <a:pt x="261" y="155"/>
                    <a:pt x="258" y="158"/>
                    <a:pt x="255" y="159"/>
                  </a:cubicBezTo>
                  <a:cubicBezTo>
                    <a:pt x="252" y="160"/>
                    <a:pt x="248" y="163"/>
                    <a:pt x="246" y="165"/>
                  </a:cubicBezTo>
                  <a:cubicBezTo>
                    <a:pt x="245" y="166"/>
                    <a:pt x="242" y="168"/>
                    <a:pt x="241" y="168"/>
                  </a:cubicBezTo>
                  <a:cubicBezTo>
                    <a:pt x="238" y="170"/>
                    <a:pt x="239" y="173"/>
                    <a:pt x="238" y="175"/>
                  </a:cubicBezTo>
                  <a:cubicBezTo>
                    <a:pt x="237" y="178"/>
                    <a:pt x="236" y="181"/>
                    <a:pt x="235" y="183"/>
                  </a:cubicBezTo>
                  <a:cubicBezTo>
                    <a:pt x="234" y="186"/>
                    <a:pt x="232" y="188"/>
                    <a:pt x="231" y="189"/>
                  </a:cubicBezTo>
                  <a:cubicBezTo>
                    <a:pt x="230" y="190"/>
                    <a:pt x="229" y="191"/>
                    <a:pt x="228" y="192"/>
                  </a:cubicBezTo>
                  <a:cubicBezTo>
                    <a:pt x="225" y="195"/>
                    <a:pt x="223" y="199"/>
                    <a:pt x="220" y="201"/>
                  </a:cubicBezTo>
                  <a:cubicBezTo>
                    <a:pt x="218" y="203"/>
                    <a:pt x="216" y="206"/>
                    <a:pt x="214" y="208"/>
                  </a:cubicBezTo>
                  <a:cubicBezTo>
                    <a:pt x="212" y="210"/>
                    <a:pt x="210" y="212"/>
                    <a:pt x="210" y="215"/>
                  </a:cubicBezTo>
                  <a:cubicBezTo>
                    <a:pt x="209" y="217"/>
                    <a:pt x="209" y="221"/>
                    <a:pt x="209" y="222"/>
                  </a:cubicBezTo>
                  <a:cubicBezTo>
                    <a:pt x="208" y="226"/>
                    <a:pt x="208" y="228"/>
                    <a:pt x="207" y="230"/>
                  </a:cubicBezTo>
                  <a:cubicBezTo>
                    <a:pt x="206" y="232"/>
                    <a:pt x="205" y="233"/>
                    <a:pt x="204" y="234"/>
                  </a:cubicBezTo>
                  <a:close/>
                  <a:moveTo>
                    <a:pt x="541" y="541"/>
                  </a:moveTo>
                  <a:cubicBezTo>
                    <a:pt x="508" y="545"/>
                    <a:pt x="472" y="549"/>
                    <a:pt x="437" y="552"/>
                  </a:cubicBezTo>
                  <a:cubicBezTo>
                    <a:pt x="437" y="552"/>
                    <a:pt x="472" y="549"/>
                    <a:pt x="437" y="552"/>
                  </a:cubicBezTo>
                  <a:cubicBezTo>
                    <a:pt x="437" y="551"/>
                    <a:pt x="437" y="549"/>
                    <a:pt x="436" y="548"/>
                  </a:cubicBezTo>
                  <a:cubicBezTo>
                    <a:pt x="375" y="554"/>
                    <a:pt x="318" y="556"/>
                    <a:pt x="290" y="558"/>
                  </a:cubicBezTo>
                  <a:cubicBezTo>
                    <a:pt x="293" y="554"/>
                    <a:pt x="295" y="550"/>
                    <a:pt x="298" y="546"/>
                  </a:cubicBezTo>
                  <a:cubicBezTo>
                    <a:pt x="300" y="542"/>
                    <a:pt x="301" y="537"/>
                    <a:pt x="304" y="533"/>
                  </a:cubicBezTo>
                  <a:cubicBezTo>
                    <a:pt x="305" y="529"/>
                    <a:pt x="306" y="524"/>
                    <a:pt x="307" y="520"/>
                  </a:cubicBezTo>
                  <a:cubicBezTo>
                    <a:pt x="307" y="516"/>
                    <a:pt x="310" y="512"/>
                    <a:pt x="312" y="507"/>
                  </a:cubicBezTo>
                  <a:cubicBezTo>
                    <a:pt x="313" y="503"/>
                    <a:pt x="313" y="498"/>
                    <a:pt x="313" y="492"/>
                  </a:cubicBezTo>
                  <a:cubicBezTo>
                    <a:pt x="313" y="487"/>
                    <a:pt x="315" y="483"/>
                    <a:pt x="317" y="479"/>
                  </a:cubicBezTo>
                  <a:cubicBezTo>
                    <a:pt x="319" y="475"/>
                    <a:pt x="318" y="469"/>
                    <a:pt x="319" y="465"/>
                  </a:cubicBezTo>
                  <a:cubicBezTo>
                    <a:pt x="320" y="459"/>
                    <a:pt x="318" y="455"/>
                    <a:pt x="321" y="450"/>
                  </a:cubicBezTo>
                  <a:cubicBezTo>
                    <a:pt x="323" y="446"/>
                    <a:pt x="322" y="439"/>
                    <a:pt x="322" y="434"/>
                  </a:cubicBezTo>
                  <a:cubicBezTo>
                    <a:pt x="322" y="431"/>
                    <a:pt x="319" y="426"/>
                    <a:pt x="319" y="423"/>
                  </a:cubicBezTo>
                  <a:cubicBezTo>
                    <a:pt x="318" y="421"/>
                    <a:pt x="317" y="419"/>
                    <a:pt x="316" y="417"/>
                  </a:cubicBezTo>
                  <a:cubicBezTo>
                    <a:pt x="314" y="413"/>
                    <a:pt x="311" y="409"/>
                    <a:pt x="310" y="406"/>
                  </a:cubicBezTo>
                  <a:cubicBezTo>
                    <a:pt x="307" y="401"/>
                    <a:pt x="303" y="398"/>
                    <a:pt x="300" y="395"/>
                  </a:cubicBezTo>
                  <a:cubicBezTo>
                    <a:pt x="295" y="391"/>
                    <a:pt x="293" y="386"/>
                    <a:pt x="292" y="381"/>
                  </a:cubicBezTo>
                  <a:cubicBezTo>
                    <a:pt x="290" y="376"/>
                    <a:pt x="291" y="372"/>
                    <a:pt x="291" y="366"/>
                  </a:cubicBezTo>
                  <a:cubicBezTo>
                    <a:pt x="291" y="360"/>
                    <a:pt x="290" y="353"/>
                    <a:pt x="292" y="348"/>
                  </a:cubicBezTo>
                  <a:cubicBezTo>
                    <a:pt x="293" y="343"/>
                    <a:pt x="292" y="338"/>
                    <a:pt x="293" y="334"/>
                  </a:cubicBezTo>
                  <a:cubicBezTo>
                    <a:pt x="294" y="328"/>
                    <a:pt x="295" y="320"/>
                    <a:pt x="297" y="316"/>
                  </a:cubicBezTo>
                  <a:cubicBezTo>
                    <a:pt x="298" y="310"/>
                    <a:pt x="299" y="308"/>
                    <a:pt x="301" y="302"/>
                  </a:cubicBezTo>
                  <a:cubicBezTo>
                    <a:pt x="302" y="297"/>
                    <a:pt x="302" y="293"/>
                    <a:pt x="301" y="289"/>
                  </a:cubicBezTo>
                  <a:cubicBezTo>
                    <a:pt x="299" y="285"/>
                    <a:pt x="298" y="281"/>
                    <a:pt x="298" y="275"/>
                  </a:cubicBezTo>
                  <a:cubicBezTo>
                    <a:pt x="298" y="269"/>
                    <a:pt x="299" y="268"/>
                    <a:pt x="302" y="263"/>
                  </a:cubicBezTo>
                  <a:cubicBezTo>
                    <a:pt x="304" y="258"/>
                    <a:pt x="306" y="255"/>
                    <a:pt x="309" y="252"/>
                  </a:cubicBezTo>
                  <a:cubicBezTo>
                    <a:pt x="312" y="247"/>
                    <a:pt x="311" y="244"/>
                    <a:pt x="315" y="241"/>
                  </a:cubicBezTo>
                  <a:cubicBezTo>
                    <a:pt x="318" y="238"/>
                    <a:pt x="321" y="237"/>
                    <a:pt x="324" y="234"/>
                  </a:cubicBezTo>
                  <a:cubicBezTo>
                    <a:pt x="327" y="231"/>
                    <a:pt x="330" y="229"/>
                    <a:pt x="334" y="228"/>
                  </a:cubicBezTo>
                  <a:cubicBezTo>
                    <a:pt x="335" y="228"/>
                    <a:pt x="338" y="238"/>
                    <a:pt x="339" y="239"/>
                  </a:cubicBezTo>
                  <a:cubicBezTo>
                    <a:pt x="340" y="246"/>
                    <a:pt x="347" y="243"/>
                    <a:pt x="351" y="241"/>
                  </a:cubicBezTo>
                  <a:cubicBezTo>
                    <a:pt x="356" y="238"/>
                    <a:pt x="359" y="236"/>
                    <a:pt x="362" y="231"/>
                  </a:cubicBezTo>
                  <a:cubicBezTo>
                    <a:pt x="364" y="226"/>
                    <a:pt x="362" y="220"/>
                    <a:pt x="361" y="216"/>
                  </a:cubicBezTo>
                  <a:cubicBezTo>
                    <a:pt x="359" y="211"/>
                    <a:pt x="357" y="209"/>
                    <a:pt x="359" y="204"/>
                  </a:cubicBezTo>
                  <a:cubicBezTo>
                    <a:pt x="360" y="199"/>
                    <a:pt x="368" y="201"/>
                    <a:pt x="373" y="199"/>
                  </a:cubicBezTo>
                  <a:cubicBezTo>
                    <a:pt x="377" y="197"/>
                    <a:pt x="377" y="193"/>
                    <a:pt x="379" y="189"/>
                  </a:cubicBezTo>
                  <a:cubicBezTo>
                    <a:pt x="380" y="184"/>
                    <a:pt x="377" y="178"/>
                    <a:pt x="376" y="175"/>
                  </a:cubicBezTo>
                  <a:cubicBezTo>
                    <a:pt x="374" y="171"/>
                    <a:pt x="371" y="167"/>
                    <a:pt x="371" y="164"/>
                  </a:cubicBezTo>
                  <a:cubicBezTo>
                    <a:pt x="368" y="155"/>
                    <a:pt x="379" y="157"/>
                    <a:pt x="387" y="157"/>
                  </a:cubicBezTo>
                  <a:cubicBezTo>
                    <a:pt x="392" y="157"/>
                    <a:pt x="398" y="157"/>
                    <a:pt x="404" y="158"/>
                  </a:cubicBezTo>
                  <a:cubicBezTo>
                    <a:pt x="409" y="158"/>
                    <a:pt x="415" y="155"/>
                    <a:pt x="422" y="155"/>
                  </a:cubicBezTo>
                  <a:cubicBezTo>
                    <a:pt x="427" y="155"/>
                    <a:pt x="432" y="157"/>
                    <a:pt x="436" y="159"/>
                  </a:cubicBezTo>
                  <a:cubicBezTo>
                    <a:pt x="440" y="161"/>
                    <a:pt x="442" y="163"/>
                    <a:pt x="446" y="165"/>
                  </a:cubicBezTo>
                  <a:cubicBezTo>
                    <a:pt x="450" y="167"/>
                    <a:pt x="452" y="170"/>
                    <a:pt x="456" y="172"/>
                  </a:cubicBezTo>
                  <a:cubicBezTo>
                    <a:pt x="460" y="174"/>
                    <a:pt x="461" y="176"/>
                    <a:pt x="467" y="177"/>
                  </a:cubicBezTo>
                  <a:cubicBezTo>
                    <a:pt x="471" y="178"/>
                    <a:pt x="473" y="180"/>
                    <a:pt x="477" y="182"/>
                  </a:cubicBezTo>
                  <a:cubicBezTo>
                    <a:pt x="481" y="184"/>
                    <a:pt x="484" y="187"/>
                    <a:pt x="487" y="191"/>
                  </a:cubicBezTo>
                  <a:cubicBezTo>
                    <a:pt x="490" y="196"/>
                    <a:pt x="491" y="195"/>
                    <a:pt x="493" y="201"/>
                  </a:cubicBezTo>
                  <a:cubicBezTo>
                    <a:pt x="494" y="206"/>
                    <a:pt x="491" y="209"/>
                    <a:pt x="494" y="215"/>
                  </a:cubicBezTo>
                  <a:cubicBezTo>
                    <a:pt x="496" y="220"/>
                    <a:pt x="500" y="227"/>
                    <a:pt x="500" y="233"/>
                  </a:cubicBezTo>
                  <a:cubicBezTo>
                    <a:pt x="500" y="238"/>
                    <a:pt x="501" y="244"/>
                    <a:pt x="501" y="249"/>
                  </a:cubicBezTo>
                  <a:cubicBezTo>
                    <a:pt x="501" y="254"/>
                    <a:pt x="505" y="260"/>
                    <a:pt x="507" y="264"/>
                  </a:cubicBezTo>
                  <a:cubicBezTo>
                    <a:pt x="508" y="269"/>
                    <a:pt x="508" y="274"/>
                    <a:pt x="508" y="280"/>
                  </a:cubicBezTo>
                  <a:cubicBezTo>
                    <a:pt x="508" y="283"/>
                    <a:pt x="502" y="286"/>
                    <a:pt x="500" y="289"/>
                  </a:cubicBezTo>
                  <a:cubicBezTo>
                    <a:pt x="494" y="294"/>
                    <a:pt x="492" y="294"/>
                    <a:pt x="491" y="300"/>
                  </a:cubicBezTo>
                  <a:cubicBezTo>
                    <a:pt x="490" y="303"/>
                    <a:pt x="488" y="308"/>
                    <a:pt x="487" y="313"/>
                  </a:cubicBezTo>
                  <a:cubicBezTo>
                    <a:pt x="486" y="317"/>
                    <a:pt x="481" y="320"/>
                    <a:pt x="480" y="324"/>
                  </a:cubicBezTo>
                  <a:cubicBezTo>
                    <a:pt x="477" y="328"/>
                    <a:pt x="477" y="332"/>
                    <a:pt x="477" y="338"/>
                  </a:cubicBezTo>
                  <a:cubicBezTo>
                    <a:pt x="477" y="345"/>
                    <a:pt x="479" y="346"/>
                    <a:pt x="482" y="349"/>
                  </a:cubicBezTo>
                  <a:cubicBezTo>
                    <a:pt x="482" y="350"/>
                    <a:pt x="494" y="346"/>
                    <a:pt x="496" y="345"/>
                  </a:cubicBezTo>
                  <a:cubicBezTo>
                    <a:pt x="499" y="343"/>
                    <a:pt x="499" y="338"/>
                    <a:pt x="502" y="336"/>
                  </a:cubicBezTo>
                  <a:cubicBezTo>
                    <a:pt x="505" y="333"/>
                    <a:pt x="507" y="329"/>
                    <a:pt x="509" y="326"/>
                  </a:cubicBezTo>
                  <a:cubicBezTo>
                    <a:pt x="510" y="323"/>
                    <a:pt x="513" y="320"/>
                    <a:pt x="515" y="317"/>
                  </a:cubicBezTo>
                  <a:cubicBezTo>
                    <a:pt x="517" y="312"/>
                    <a:pt x="518" y="310"/>
                    <a:pt x="522" y="307"/>
                  </a:cubicBezTo>
                  <a:cubicBezTo>
                    <a:pt x="524" y="305"/>
                    <a:pt x="532" y="305"/>
                    <a:pt x="536" y="305"/>
                  </a:cubicBezTo>
                  <a:cubicBezTo>
                    <a:pt x="542" y="305"/>
                    <a:pt x="545" y="304"/>
                    <a:pt x="550" y="306"/>
                  </a:cubicBezTo>
                  <a:cubicBezTo>
                    <a:pt x="552" y="307"/>
                    <a:pt x="554" y="314"/>
                    <a:pt x="555" y="317"/>
                  </a:cubicBezTo>
                  <a:cubicBezTo>
                    <a:pt x="556" y="322"/>
                    <a:pt x="558" y="323"/>
                    <a:pt x="558" y="329"/>
                  </a:cubicBezTo>
                  <a:cubicBezTo>
                    <a:pt x="558" y="332"/>
                    <a:pt x="561" y="338"/>
                    <a:pt x="562" y="340"/>
                  </a:cubicBezTo>
                  <a:cubicBezTo>
                    <a:pt x="563" y="343"/>
                    <a:pt x="567" y="346"/>
                    <a:pt x="570" y="349"/>
                  </a:cubicBezTo>
                  <a:cubicBezTo>
                    <a:pt x="572" y="352"/>
                    <a:pt x="573" y="357"/>
                    <a:pt x="573" y="361"/>
                  </a:cubicBezTo>
                  <a:cubicBezTo>
                    <a:pt x="573" y="364"/>
                    <a:pt x="578" y="367"/>
                    <a:pt x="579" y="371"/>
                  </a:cubicBezTo>
                  <a:cubicBezTo>
                    <a:pt x="580" y="375"/>
                    <a:pt x="580" y="379"/>
                    <a:pt x="582" y="383"/>
                  </a:cubicBezTo>
                  <a:cubicBezTo>
                    <a:pt x="582" y="386"/>
                    <a:pt x="586" y="388"/>
                    <a:pt x="588" y="390"/>
                  </a:cubicBezTo>
                  <a:cubicBezTo>
                    <a:pt x="587" y="391"/>
                    <a:pt x="587" y="393"/>
                    <a:pt x="587" y="394"/>
                  </a:cubicBezTo>
                  <a:cubicBezTo>
                    <a:pt x="588" y="397"/>
                    <a:pt x="588" y="399"/>
                    <a:pt x="589" y="401"/>
                  </a:cubicBezTo>
                  <a:cubicBezTo>
                    <a:pt x="590" y="403"/>
                    <a:pt x="591" y="405"/>
                    <a:pt x="590" y="407"/>
                  </a:cubicBezTo>
                  <a:cubicBezTo>
                    <a:pt x="590" y="409"/>
                    <a:pt x="588" y="412"/>
                    <a:pt x="588" y="413"/>
                  </a:cubicBezTo>
                  <a:cubicBezTo>
                    <a:pt x="588" y="416"/>
                    <a:pt x="589" y="418"/>
                    <a:pt x="589" y="421"/>
                  </a:cubicBezTo>
                  <a:cubicBezTo>
                    <a:pt x="589" y="424"/>
                    <a:pt x="587" y="424"/>
                    <a:pt x="588" y="427"/>
                  </a:cubicBezTo>
                  <a:cubicBezTo>
                    <a:pt x="588" y="430"/>
                    <a:pt x="589" y="432"/>
                    <a:pt x="590" y="435"/>
                  </a:cubicBezTo>
                  <a:cubicBezTo>
                    <a:pt x="590" y="437"/>
                    <a:pt x="591" y="440"/>
                    <a:pt x="591" y="442"/>
                  </a:cubicBezTo>
                  <a:cubicBezTo>
                    <a:pt x="591" y="443"/>
                    <a:pt x="590" y="445"/>
                    <a:pt x="590" y="445"/>
                  </a:cubicBezTo>
                  <a:cubicBezTo>
                    <a:pt x="589" y="444"/>
                    <a:pt x="588" y="443"/>
                    <a:pt x="587" y="442"/>
                  </a:cubicBezTo>
                  <a:cubicBezTo>
                    <a:pt x="586" y="441"/>
                    <a:pt x="584" y="441"/>
                    <a:pt x="582" y="441"/>
                  </a:cubicBezTo>
                  <a:cubicBezTo>
                    <a:pt x="581" y="441"/>
                    <a:pt x="579" y="442"/>
                    <a:pt x="578" y="442"/>
                  </a:cubicBezTo>
                  <a:cubicBezTo>
                    <a:pt x="577" y="443"/>
                    <a:pt x="575" y="443"/>
                    <a:pt x="574" y="443"/>
                  </a:cubicBezTo>
                  <a:cubicBezTo>
                    <a:pt x="572" y="444"/>
                    <a:pt x="571" y="445"/>
                    <a:pt x="570" y="445"/>
                  </a:cubicBezTo>
                  <a:cubicBezTo>
                    <a:pt x="569" y="446"/>
                    <a:pt x="568" y="447"/>
                    <a:pt x="568" y="448"/>
                  </a:cubicBezTo>
                  <a:cubicBezTo>
                    <a:pt x="568" y="449"/>
                    <a:pt x="567" y="450"/>
                    <a:pt x="567" y="451"/>
                  </a:cubicBezTo>
                  <a:cubicBezTo>
                    <a:pt x="567" y="452"/>
                    <a:pt x="565" y="453"/>
                    <a:pt x="564" y="454"/>
                  </a:cubicBezTo>
                  <a:cubicBezTo>
                    <a:pt x="563" y="454"/>
                    <a:pt x="564" y="458"/>
                    <a:pt x="564" y="459"/>
                  </a:cubicBezTo>
                  <a:cubicBezTo>
                    <a:pt x="564" y="460"/>
                    <a:pt x="565" y="462"/>
                    <a:pt x="565" y="463"/>
                  </a:cubicBezTo>
                  <a:cubicBezTo>
                    <a:pt x="565" y="465"/>
                    <a:pt x="566" y="466"/>
                    <a:pt x="566" y="467"/>
                  </a:cubicBezTo>
                  <a:cubicBezTo>
                    <a:pt x="567" y="468"/>
                    <a:pt x="567" y="469"/>
                    <a:pt x="567" y="470"/>
                  </a:cubicBezTo>
                  <a:cubicBezTo>
                    <a:pt x="566" y="472"/>
                    <a:pt x="565" y="475"/>
                    <a:pt x="563" y="477"/>
                  </a:cubicBezTo>
                  <a:cubicBezTo>
                    <a:pt x="562" y="478"/>
                    <a:pt x="560" y="479"/>
                    <a:pt x="559" y="480"/>
                  </a:cubicBezTo>
                  <a:cubicBezTo>
                    <a:pt x="557" y="482"/>
                    <a:pt x="556" y="483"/>
                    <a:pt x="556" y="485"/>
                  </a:cubicBezTo>
                  <a:cubicBezTo>
                    <a:pt x="556" y="489"/>
                    <a:pt x="556" y="491"/>
                    <a:pt x="555" y="493"/>
                  </a:cubicBezTo>
                  <a:cubicBezTo>
                    <a:pt x="554" y="496"/>
                    <a:pt x="554" y="499"/>
                    <a:pt x="555" y="501"/>
                  </a:cubicBezTo>
                  <a:cubicBezTo>
                    <a:pt x="556" y="502"/>
                    <a:pt x="557" y="505"/>
                    <a:pt x="556" y="508"/>
                  </a:cubicBezTo>
                  <a:cubicBezTo>
                    <a:pt x="556" y="509"/>
                    <a:pt x="556" y="511"/>
                    <a:pt x="556" y="513"/>
                  </a:cubicBezTo>
                  <a:cubicBezTo>
                    <a:pt x="554" y="514"/>
                    <a:pt x="554" y="514"/>
                    <a:pt x="553" y="515"/>
                  </a:cubicBezTo>
                  <a:cubicBezTo>
                    <a:pt x="551" y="517"/>
                    <a:pt x="549" y="518"/>
                    <a:pt x="547" y="520"/>
                  </a:cubicBezTo>
                  <a:cubicBezTo>
                    <a:pt x="546" y="521"/>
                    <a:pt x="546" y="526"/>
                    <a:pt x="546" y="528"/>
                  </a:cubicBezTo>
                  <a:cubicBezTo>
                    <a:pt x="546" y="530"/>
                    <a:pt x="543" y="532"/>
                    <a:pt x="542" y="533"/>
                  </a:cubicBezTo>
                  <a:cubicBezTo>
                    <a:pt x="540" y="535"/>
                    <a:pt x="539" y="537"/>
                    <a:pt x="540" y="539"/>
                  </a:cubicBezTo>
                  <a:cubicBezTo>
                    <a:pt x="540" y="540"/>
                    <a:pt x="540" y="541"/>
                    <a:pt x="541" y="541"/>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6" name="Freeform 90"/>
            <p:cNvSpPr>
              <a:spLocks/>
            </p:cNvSpPr>
            <p:nvPr/>
          </p:nvSpPr>
          <p:spPr bwMode="auto">
            <a:xfrm>
              <a:off x="7850362" y="2538813"/>
              <a:ext cx="30310" cy="34701"/>
            </a:xfrm>
            <a:custGeom>
              <a:avLst/>
              <a:gdLst>
                <a:gd name="T0" fmla="*/ 330 w 330"/>
                <a:gd name="T1" fmla="*/ 130 h 378"/>
                <a:gd name="T2" fmla="*/ 319 w 330"/>
                <a:gd name="T3" fmla="*/ 145 h 378"/>
                <a:gd name="T4" fmla="*/ 324 w 330"/>
                <a:gd name="T5" fmla="*/ 159 h 378"/>
                <a:gd name="T6" fmla="*/ 325 w 330"/>
                <a:gd name="T7" fmla="*/ 181 h 378"/>
                <a:gd name="T8" fmla="*/ 319 w 330"/>
                <a:gd name="T9" fmla="*/ 202 h 378"/>
                <a:gd name="T10" fmla="*/ 318 w 330"/>
                <a:gd name="T11" fmla="*/ 221 h 378"/>
                <a:gd name="T12" fmla="*/ 319 w 330"/>
                <a:gd name="T13" fmla="*/ 239 h 378"/>
                <a:gd name="T14" fmla="*/ 307 w 330"/>
                <a:gd name="T15" fmla="*/ 254 h 378"/>
                <a:gd name="T16" fmla="*/ 293 w 330"/>
                <a:gd name="T17" fmla="*/ 266 h 378"/>
                <a:gd name="T18" fmla="*/ 275 w 330"/>
                <a:gd name="T19" fmla="*/ 271 h 378"/>
                <a:gd name="T20" fmla="*/ 265 w 330"/>
                <a:gd name="T21" fmla="*/ 287 h 378"/>
                <a:gd name="T22" fmla="*/ 256 w 330"/>
                <a:gd name="T23" fmla="*/ 302 h 378"/>
                <a:gd name="T24" fmla="*/ 255 w 330"/>
                <a:gd name="T25" fmla="*/ 316 h 378"/>
                <a:gd name="T26" fmla="*/ 239 w 330"/>
                <a:gd name="T27" fmla="*/ 316 h 378"/>
                <a:gd name="T28" fmla="*/ 233 w 330"/>
                <a:gd name="T29" fmla="*/ 334 h 378"/>
                <a:gd name="T30" fmla="*/ 230 w 330"/>
                <a:gd name="T31" fmla="*/ 351 h 378"/>
                <a:gd name="T32" fmla="*/ 227 w 330"/>
                <a:gd name="T33" fmla="*/ 362 h 378"/>
                <a:gd name="T34" fmla="*/ 220 w 330"/>
                <a:gd name="T35" fmla="*/ 374 h 378"/>
                <a:gd name="T36" fmla="*/ 202 w 330"/>
                <a:gd name="T37" fmla="*/ 377 h 378"/>
                <a:gd name="T38" fmla="*/ 192 w 330"/>
                <a:gd name="T39" fmla="*/ 368 h 378"/>
                <a:gd name="T40" fmla="*/ 182 w 330"/>
                <a:gd name="T41" fmla="*/ 357 h 378"/>
                <a:gd name="T42" fmla="*/ 171 w 330"/>
                <a:gd name="T43" fmla="*/ 352 h 378"/>
                <a:gd name="T44" fmla="*/ 163 w 330"/>
                <a:gd name="T45" fmla="*/ 361 h 378"/>
                <a:gd name="T46" fmla="*/ 152 w 330"/>
                <a:gd name="T47" fmla="*/ 366 h 378"/>
                <a:gd name="T48" fmla="*/ 139 w 330"/>
                <a:gd name="T49" fmla="*/ 364 h 378"/>
                <a:gd name="T50" fmla="*/ 126 w 330"/>
                <a:gd name="T51" fmla="*/ 360 h 378"/>
                <a:gd name="T52" fmla="*/ 116 w 330"/>
                <a:gd name="T53" fmla="*/ 367 h 378"/>
                <a:gd name="T54" fmla="*/ 105 w 330"/>
                <a:gd name="T55" fmla="*/ 356 h 378"/>
                <a:gd name="T56" fmla="*/ 85 w 330"/>
                <a:gd name="T57" fmla="*/ 355 h 378"/>
                <a:gd name="T58" fmla="*/ 75 w 330"/>
                <a:gd name="T59" fmla="*/ 348 h 378"/>
                <a:gd name="T60" fmla="*/ 66 w 330"/>
                <a:gd name="T61" fmla="*/ 335 h 378"/>
                <a:gd name="T62" fmla="*/ 52 w 330"/>
                <a:gd name="T63" fmla="*/ 326 h 378"/>
                <a:gd name="T64" fmla="*/ 37 w 330"/>
                <a:gd name="T65" fmla="*/ 323 h 378"/>
                <a:gd name="T66" fmla="*/ 30 w 330"/>
                <a:gd name="T67" fmla="*/ 330 h 378"/>
                <a:gd name="T68" fmla="*/ 0 w 330"/>
                <a:gd name="T69" fmla="*/ 69 h 378"/>
                <a:gd name="T70" fmla="*/ 108 w 330"/>
                <a:gd name="T71" fmla="*/ 60 h 378"/>
                <a:gd name="T72" fmla="*/ 122 w 330"/>
                <a:gd name="T73" fmla="*/ 64 h 378"/>
                <a:gd name="T74" fmla="*/ 135 w 330"/>
                <a:gd name="T75" fmla="*/ 71 h 378"/>
                <a:gd name="T76" fmla="*/ 147 w 330"/>
                <a:gd name="T77" fmla="*/ 73 h 378"/>
                <a:gd name="T78" fmla="*/ 150 w 330"/>
                <a:gd name="T79" fmla="*/ 75 h 378"/>
                <a:gd name="T80" fmla="*/ 159 w 330"/>
                <a:gd name="T81" fmla="*/ 77 h 378"/>
                <a:gd name="T82" fmla="*/ 172 w 330"/>
                <a:gd name="T83" fmla="*/ 75 h 378"/>
                <a:gd name="T84" fmla="*/ 188 w 330"/>
                <a:gd name="T85" fmla="*/ 72 h 378"/>
                <a:gd name="T86" fmla="*/ 195 w 330"/>
                <a:gd name="T87" fmla="*/ 59 h 378"/>
                <a:gd name="T88" fmla="*/ 218 w 330"/>
                <a:gd name="T89" fmla="*/ 62 h 378"/>
                <a:gd name="T90" fmla="*/ 237 w 330"/>
                <a:gd name="T91" fmla="*/ 51 h 378"/>
                <a:gd name="T92" fmla="*/ 247 w 330"/>
                <a:gd name="T93" fmla="*/ 37 h 378"/>
                <a:gd name="T94" fmla="*/ 251 w 330"/>
                <a:gd name="T95" fmla="*/ 30 h 378"/>
                <a:gd name="T96" fmla="*/ 263 w 330"/>
                <a:gd name="T97" fmla="*/ 16 h 378"/>
                <a:gd name="T98" fmla="*/ 282 w 330"/>
                <a:gd name="T99" fmla="*/ 9 h 378"/>
                <a:gd name="T100" fmla="*/ 297 w 330"/>
                <a:gd name="T101" fmla="*/ 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78">
                  <a:moveTo>
                    <a:pt x="309" y="0"/>
                  </a:moveTo>
                  <a:cubicBezTo>
                    <a:pt x="314" y="29"/>
                    <a:pt x="322" y="79"/>
                    <a:pt x="330" y="130"/>
                  </a:cubicBezTo>
                  <a:cubicBezTo>
                    <a:pt x="327" y="132"/>
                    <a:pt x="325" y="133"/>
                    <a:pt x="322" y="135"/>
                  </a:cubicBezTo>
                  <a:cubicBezTo>
                    <a:pt x="320" y="137"/>
                    <a:pt x="320" y="142"/>
                    <a:pt x="319" y="145"/>
                  </a:cubicBezTo>
                  <a:cubicBezTo>
                    <a:pt x="319" y="145"/>
                    <a:pt x="324" y="149"/>
                    <a:pt x="324" y="150"/>
                  </a:cubicBezTo>
                  <a:cubicBezTo>
                    <a:pt x="325" y="154"/>
                    <a:pt x="325" y="156"/>
                    <a:pt x="324" y="159"/>
                  </a:cubicBezTo>
                  <a:cubicBezTo>
                    <a:pt x="323" y="163"/>
                    <a:pt x="324" y="167"/>
                    <a:pt x="324" y="170"/>
                  </a:cubicBezTo>
                  <a:cubicBezTo>
                    <a:pt x="324" y="174"/>
                    <a:pt x="324" y="177"/>
                    <a:pt x="325" y="181"/>
                  </a:cubicBezTo>
                  <a:cubicBezTo>
                    <a:pt x="326" y="184"/>
                    <a:pt x="324" y="189"/>
                    <a:pt x="322" y="192"/>
                  </a:cubicBezTo>
                  <a:cubicBezTo>
                    <a:pt x="321" y="195"/>
                    <a:pt x="319" y="199"/>
                    <a:pt x="319" y="202"/>
                  </a:cubicBezTo>
                  <a:cubicBezTo>
                    <a:pt x="318" y="205"/>
                    <a:pt x="317" y="208"/>
                    <a:pt x="316" y="211"/>
                  </a:cubicBezTo>
                  <a:cubicBezTo>
                    <a:pt x="315" y="215"/>
                    <a:pt x="316" y="217"/>
                    <a:pt x="318" y="221"/>
                  </a:cubicBezTo>
                  <a:cubicBezTo>
                    <a:pt x="320" y="224"/>
                    <a:pt x="321" y="228"/>
                    <a:pt x="323" y="231"/>
                  </a:cubicBezTo>
                  <a:cubicBezTo>
                    <a:pt x="325" y="235"/>
                    <a:pt x="322" y="236"/>
                    <a:pt x="319" y="239"/>
                  </a:cubicBezTo>
                  <a:cubicBezTo>
                    <a:pt x="317" y="241"/>
                    <a:pt x="317" y="243"/>
                    <a:pt x="312" y="246"/>
                  </a:cubicBezTo>
                  <a:cubicBezTo>
                    <a:pt x="310" y="247"/>
                    <a:pt x="307" y="250"/>
                    <a:pt x="307" y="254"/>
                  </a:cubicBezTo>
                  <a:cubicBezTo>
                    <a:pt x="306" y="256"/>
                    <a:pt x="303" y="258"/>
                    <a:pt x="302" y="260"/>
                  </a:cubicBezTo>
                  <a:cubicBezTo>
                    <a:pt x="301" y="263"/>
                    <a:pt x="296" y="265"/>
                    <a:pt x="293" y="266"/>
                  </a:cubicBezTo>
                  <a:cubicBezTo>
                    <a:pt x="290" y="268"/>
                    <a:pt x="290" y="271"/>
                    <a:pt x="285" y="271"/>
                  </a:cubicBezTo>
                  <a:cubicBezTo>
                    <a:pt x="281" y="271"/>
                    <a:pt x="277" y="271"/>
                    <a:pt x="275" y="271"/>
                  </a:cubicBezTo>
                  <a:cubicBezTo>
                    <a:pt x="271" y="272"/>
                    <a:pt x="272" y="276"/>
                    <a:pt x="272" y="280"/>
                  </a:cubicBezTo>
                  <a:cubicBezTo>
                    <a:pt x="272" y="284"/>
                    <a:pt x="268" y="286"/>
                    <a:pt x="265" y="287"/>
                  </a:cubicBezTo>
                  <a:cubicBezTo>
                    <a:pt x="261" y="288"/>
                    <a:pt x="260" y="289"/>
                    <a:pt x="257" y="292"/>
                  </a:cubicBezTo>
                  <a:cubicBezTo>
                    <a:pt x="255" y="295"/>
                    <a:pt x="256" y="298"/>
                    <a:pt x="256" y="302"/>
                  </a:cubicBezTo>
                  <a:cubicBezTo>
                    <a:pt x="257" y="304"/>
                    <a:pt x="257" y="308"/>
                    <a:pt x="256" y="309"/>
                  </a:cubicBezTo>
                  <a:cubicBezTo>
                    <a:pt x="255" y="314"/>
                    <a:pt x="259" y="313"/>
                    <a:pt x="255" y="316"/>
                  </a:cubicBezTo>
                  <a:cubicBezTo>
                    <a:pt x="253" y="319"/>
                    <a:pt x="250" y="318"/>
                    <a:pt x="247" y="318"/>
                  </a:cubicBezTo>
                  <a:cubicBezTo>
                    <a:pt x="244" y="317"/>
                    <a:pt x="243" y="316"/>
                    <a:pt x="239" y="316"/>
                  </a:cubicBezTo>
                  <a:cubicBezTo>
                    <a:pt x="235" y="318"/>
                    <a:pt x="235" y="319"/>
                    <a:pt x="235" y="324"/>
                  </a:cubicBezTo>
                  <a:cubicBezTo>
                    <a:pt x="235" y="327"/>
                    <a:pt x="233" y="330"/>
                    <a:pt x="233" y="334"/>
                  </a:cubicBezTo>
                  <a:cubicBezTo>
                    <a:pt x="233" y="338"/>
                    <a:pt x="229" y="337"/>
                    <a:pt x="229" y="341"/>
                  </a:cubicBezTo>
                  <a:cubicBezTo>
                    <a:pt x="229" y="345"/>
                    <a:pt x="229" y="347"/>
                    <a:pt x="230" y="351"/>
                  </a:cubicBezTo>
                  <a:cubicBezTo>
                    <a:pt x="232" y="356"/>
                    <a:pt x="233" y="360"/>
                    <a:pt x="227" y="360"/>
                  </a:cubicBezTo>
                  <a:cubicBezTo>
                    <a:pt x="227" y="361"/>
                    <a:pt x="227" y="362"/>
                    <a:pt x="227" y="362"/>
                  </a:cubicBezTo>
                  <a:cubicBezTo>
                    <a:pt x="227" y="367"/>
                    <a:pt x="226" y="368"/>
                    <a:pt x="226" y="372"/>
                  </a:cubicBezTo>
                  <a:cubicBezTo>
                    <a:pt x="226" y="374"/>
                    <a:pt x="221" y="374"/>
                    <a:pt x="220" y="374"/>
                  </a:cubicBezTo>
                  <a:cubicBezTo>
                    <a:pt x="217" y="375"/>
                    <a:pt x="216" y="376"/>
                    <a:pt x="214" y="377"/>
                  </a:cubicBezTo>
                  <a:cubicBezTo>
                    <a:pt x="210" y="378"/>
                    <a:pt x="206" y="377"/>
                    <a:pt x="202" y="377"/>
                  </a:cubicBezTo>
                  <a:cubicBezTo>
                    <a:pt x="200" y="377"/>
                    <a:pt x="197" y="374"/>
                    <a:pt x="197" y="373"/>
                  </a:cubicBezTo>
                  <a:cubicBezTo>
                    <a:pt x="195" y="371"/>
                    <a:pt x="194" y="370"/>
                    <a:pt x="192" y="368"/>
                  </a:cubicBezTo>
                  <a:cubicBezTo>
                    <a:pt x="190" y="366"/>
                    <a:pt x="188" y="364"/>
                    <a:pt x="187" y="362"/>
                  </a:cubicBezTo>
                  <a:cubicBezTo>
                    <a:pt x="185" y="360"/>
                    <a:pt x="184" y="361"/>
                    <a:pt x="182" y="357"/>
                  </a:cubicBezTo>
                  <a:cubicBezTo>
                    <a:pt x="180" y="354"/>
                    <a:pt x="181" y="355"/>
                    <a:pt x="179" y="352"/>
                  </a:cubicBezTo>
                  <a:cubicBezTo>
                    <a:pt x="176" y="350"/>
                    <a:pt x="174" y="351"/>
                    <a:pt x="171" y="352"/>
                  </a:cubicBezTo>
                  <a:cubicBezTo>
                    <a:pt x="170" y="352"/>
                    <a:pt x="167" y="356"/>
                    <a:pt x="166" y="356"/>
                  </a:cubicBezTo>
                  <a:cubicBezTo>
                    <a:pt x="165" y="357"/>
                    <a:pt x="163" y="360"/>
                    <a:pt x="163" y="361"/>
                  </a:cubicBezTo>
                  <a:cubicBezTo>
                    <a:pt x="162" y="364"/>
                    <a:pt x="161" y="364"/>
                    <a:pt x="159" y="365"/>
                  </a:cubicBezTo>
                  <a:cubicBezTo>
                    <a:pt x="157" y="366"/>
                    <a:pt x="154" y="366"/>
                    <a:pt x="152" y="366"/>
                  </a:cubicBezTo>
                  <a:cubicBezTo>
                    <a:pt x="149" y="367"/>
                    <a:pt x="148" y="367"/>
                    <a:pt x="145" y="367"/>
                  </a:cubicBezTo>
                  <a:cubicBezTo>
                    <a:pt x="143" y="367"/>
                    <a:pt x="140" y="364"/>
                    <a:pt x="139" y="364"/>
                  </a:cubicBezTo>
                  <a:cubicBezTo>
                    <a:pt x="137" y="363"/>
                    <a:pt x="137" y="361"/>
                    <a:pt x="134" y="360"/>
                  </a:cubicBezTo>
                  <a:cubicBezTo>
                    <a:pt x="131" y="360"/>
                    <a:pt x="129" y="360"/>
                    <a:pt x="126" y="360"/>
                  </a:cubicBezTo>
                  <a:cubicBezTo>
                    <a:pt x="123" y="360"/>
                    <a:pt x="123" y="362"/>
                    <a:pt x="123" y="365"/>
                  </a:cubicBezTo>
                  <a:cubicBezTo>
                    <a:pt x="123" y="368"/>
                    <a:pt x="118" y="367"/>
                    <a:pt x="116" y="367"/>
                  </a:cubicBezTo>
                  <a:cubicBezTo>
                    <a:pt x="113" y="367"/>
                    <a:pt x="111" y="363"/>
                    <a:pt x="111" y="362"/>
                  </a:cubicBezTo>
                  <a:cubicBezTo>
                    <a:pt x="109" y="360"/>
                    <a:pt x="108" y="357"/>
                    <a:pt x="105" y="356"/>
                  </a:cubicBezTo>
                  <a:cubicBezTo>
                    <a:pt x="101" y="355"/>
                    <a:pt x="96" y="355"/>
                    <a:pt x="93" y="355"/>
                  </a:cubicBezTo>
                  <a:cubicBezTo>
                    <a:pt x="90" y="355"/>
                    <a:pt x="87" y="355"/>
                    <a:pt x="85" y="355"/>
                  </a:cubicBezTo>
                  <a:cubicBezTo>
                    <a:pt x="81" y="355"/>
                    <a:pt x="78" y="354"/>
                    <a:pt x="77" y="352"/>
                  </a:cubicBezTo>
                  <a:cubicBezTo>
                    <a:pt x="75" y="351"/>
                    <a:pt x="75" y="349"/>
                    <a:pt x="75" y="348"/>
                  </a:cubicBezTo>
                  <a:cubicBezTo>
                    <a:pt x="72" y="345"/>
                    <a:pt x="69" y="345"/>
                    <a:pt x="67" y="341"/>
                  </a:cubicBezTo>
                  <a:cubicBezTo>
                    <a:pt x="66" y="339"/>
                    <a:pt x="66" y="337"/>
                    <a:pt x="66" y="335"/>
                  </a:cubicBezTo>
                  <a:cubicBezTo>
                    <a:pt x="65" y="332"/>
                    <a:pt x="61" y="330"/>
                    <a:pt x="59" y="329"/>
                  </a:cubicBezTo>
                  <a:cubicBezTo>
                    <a:pt x="56" y="328"/>
                    <a:pt x="54" y="328"/>
                    <a:pt x="52" y="326"/>
                  </a:cubicBezTo>
                  <a:cubicBezTo>
                    <a:pt x="49" y="324"/>
                    <a:pt x="49" y="324"/>
                    <a:pt x="45" y="322"/>
                  </a:cubicBezTo>
                  <a:cubicBezTo>
                    <a:pt x="42" y="321"/>
                    <a:pt x="39" y="322"/>
                    <a:pt x="37" y="323"/>
                  </a:cubicBezTo>
                  <a:cubicBezTo>
                    <a:pt x="36" y="324"/>
                    <a:pt x="34" y="328"/>
                    <a:pt x="34" y="328"/>
                  </a:cubicBezTo>
                  <a:cubicBezTo>
                    <a:pt x="33" y="329"/>
                    <a:pt x="31" y="330"/>
                    <a:pt x="30" y="330"/>
                  </a:cubicBezTo>
                  <a:cubicBezTo>
                    <a:pt x="21" y="218"/>
                    <a:pt x="7" y="121"/>
                    <a:pt x="0" y="69"/>
                  </a:cubicBezTo>
                  <a:cubicBezTo>
                    <a:pt x="35" y="66"/>
                    <a:pt x="0" y="69"/>
                    <a:pt x="0" y="69"/>
                  </a:cubicBezTo>
                  <a:cubicBezTo>
                    <a:pt x="35" y="66"/>
                    <a:pt x="71" y="62"/>
                    <a:pt x="104" y="58"/>
                  </a:cubicBezTo>
                  <a:cubicBezTo>
                    <a:pt x="104" y="59"/>
                    <a:pt x="106" y="60"/>
                    <a:pt x="108" y="60"/>
                  </a:cubicBezTo>
                  <a:cubicBezTo>
                    <a:pt x="110" y="60"/>
                    <a:pt x="114" y="62"/>
                    <a:pt x="116" y="63"/>
                  </a:cubicBezTo>
                  <a:cubicBezTo>
                    <a:pt x="117" y="64"/>
                    <a:pt x="120" y="64"/>
                    <a:pt x="122" y="64"/>
                  </a:cubicBezTo>
                  <a:cubicBezTo>
                    <a:pt x="124" y="63"/>
                    <a:pt x="125" y="68"/>
                    <a:pt x="128" y="68"/>
                  </a:cubicBezTo>
                  <a:cubicBezTo>
                    <a:pt x="131" y="68"/>
                    <a:pt x="133" y="70"/>
                    <a:pt x="135" y="71"/>
                  </a:cubicBezTo>
                  <a:cubicBezTo>
                    <a:pt x="138" y="72"/>
                    <a:pt x="141" y="72"/>
                    <a:pt x="144" y="72"/>
                  </a:cubicBezTo>
                  <a:cubicBezTo>
                    <a:pt x="145" y="73"/>
                    <a:pt x="146" y="73"/>
                    <a:pt x="147" y="73"/>
                  </a:cubicBezTo>
                  <a:cubicBezTo>
                    <a:pt x="147" y="73"/>
                    <a:pt x="146" y="74"/>
                    <a:pt x="147" y="74"/>
                  </a:cubicBezTo>
                  <a:cubicBezTo>
                    <a:pt x="147" y="74"/>
                    <a:pt x="149" y="75"/>
                    <a:pt x="150" y="75"/>
                  </a:cubicBezTo>
                  <a:cubicBezTo>
                    <a:pt x="151" y="76"/>
                    <a:pt x="153" y="76"/>
                    <a:pt x="154" y="76"/>
                  </a:cubicBezTo>
                  <a:cubicBezTo>
                    <a:pt x="156" y="76"/>
                    <a:pt x="158" y="76"/>
                    <a:pt x="159" y="77"/>
                  </a:cubicBezTo>
                  <a:cubicBezTo>
                    <a:pt x="161" y="77"/>
                    <a:pt x="162" y="78"/>
                    <a:pt x="164" y="77"/>
                  </a:cubicBezTo>
                  <a:cubicBezTo>
                    <a:pt x="166" y="77"/>
                    <a:pt x="170" y="75"/>
                    <a:pt x="172" y="75"/>
                  </a:cubicBezTo>
                  <a:cubicBezTo>
                    <a:pt x="174" y="75"/>
                    <a:pt x="176" y="75"/>
                    <a:pt x="178" y="75"/>
                  </a:cubicBezTo>
                  <a:cubicBezTo>
                    <a:pt x="181" y="75"/>
                    <a:pt x="185" y="75"/>
                    <a:pt x="188" y="72"/>
                  </a:cubicBezTo>
                  <a:cubicBezTo>
                    <a:pt x="190" y="70"/>
                    <a:pt x="191" y="68"/>
                    <a:pt x="192" y="65"/>
                  </a:cubicBezTo>
                  <a:cubicBezTo>
                    <a:pt x="192" y="63"/>
                    <a:pt x="192" y="59"/>
                    <a:pt x="195" y="59"/>
                  </a:cubicBezTo>
                  <a:cubicBezTo>
                    <a:pt x="199" y="59"/>
                    <a:pt x="204" y="61"/>
                    <a:pt x="209" y="61"/>
                  </a:cubicBezTo>
                  <a:cubicBezTo>
                    <a:pt x="212" y="61"/>
                    <a:pt x="214" y="63"/>
                    <a:pt x="218" y="62"/>
                  </a:cubicBezTo>
                  <a:cubicBezTo>
                    <a:pt x="221" y="61"/>
                    <a:pt x="226" y="61"/>
                    <a:pt x="229" y="59"/>
                  </a:cubicBezTo>
                  <a:cubicBezTo>
                    <a:pt x="230" y="57"/>
                    <a:pt x="234" y="54"/>
                    <a:pt x="237" y="51"/>
                  </a:cubicBezTo>
                  <a:cubicBezTo>
                    <a:pt x="239" y="49"/>
                    <a:pt x="242" y="46"/>
                    <a:pt x="243" y="43"/>
                  </a:cubicBezTo>
                  <a:cubicBezTo>
                    <a:pt x="244" y="41"/>
                    <a:pt x="245" y="40"/>
                    <a:pt x="247" y="37"/>
                  </a:cubicBezTo>
                  <a:cubicBezTo>
                    <a:pt x="247" y="37"/>
                    <a:pt x="247" y="37"/>
                    <a:pt x="247" y="36"/>
                  </a:cubicBezTo>
                  <a:cubicBezTo>
                    <a:pt x="249" y="34"/>
                    <a:pt x="249" y="32"/>
                    <a:pt x="251" y="30"/>
                  </a:cubicBezTo>
                  <a:cubicBezTo>
                    <a:pt x="253" y="28"/>
                    <a:pt x="252" y="24"/>
                    <a:pt x="255" y="22"/>
                  </a:cubicBezTo>
                  <a:cubicBezTo>
                    <a:pt x="257" y="21"/>
                    <a:pt x="263" y="19"/>
                    <a:pt x="263" y="16"/>
                  </a:cubicBezTo>
                  <a:cubicBezTo>
                    <a:pt x="264" y="13"/>
                    <a:pt x="271" y="15"/>
                    <a:pt x="273" y="14"/>
                  </a:cubicBezTo>
                  <a:cubicBezTo>
                    <a:pt x="276" y="13"/>
                    <a:pt x="278" y="10"/>
                    <a:pt x="282" y="9"/>
                  </a:cubicBezTo>
                  <a:cubicBezTo>
                    <a:pt x="285" y="9"/>
                    <a:pt x="287" y="8"/>
                    <a:pt x="290" y="7"/>
                  </a:cubicBezTo>
                  <a:cubicBezTo>
                    <a:pt x="292" y="6"/>
                    <a:pt x="294" y="5"/>
                    <a:pt x="297" y="3"/>
                  </a:cubicBezTo>
                  <a:cubicBezTo>
                    <a:pt x="299" y="3"/>
                    <a:pt x="308" y="2"/>
                    <a:pt x="309" y="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7" name="Freeform 91"/>
            <p:cNvSpPr>
              <a:spLocks/>
            </p:cNvSpPr>
            <p:nvPr/>
          </p:nvSpPr>
          <p:spPr bwMode="auto">
            <a:xfrm>
              <a:off x="7851022" y="2605534"/>
              <a:ext cx="38431" cy="41424"/>
            </a:xfrm>
            <a:custGeom>
              <a:avLst/>
              <a:gdLst>
                <a:gd name="T0" fmla="*/ 375 w 419"/>
                <a:gd name="T1" fmla="*/ 405 h 451"/>
                <a:gd name="T2" fmla="*/ 356 w 419"/>
                <a:gd name="T3" fmla="*/ 403 h 451"/>
                <a:gd name="T4" fmla="*/ 342 w 419"/>
                <a:gd name="T5" fmla="*/ 409 h 451"/>
                <a:gd name="T6" fmla="*/ 344 w 419"/>
                <a:gd name="T7" fmla="*/ 428 h 451"/>
                <a:gd name="T8" fmla="*/ 343 w 419"/>
                <a:gd name="T9" fmla="*/ 445 h 451"/>
                <a:gd name="T10" fmla="*/ 333 w 419"/>
                <a:gd name="T11" fmla="*/ 448 h 451"/>
                <a:gd name="T12" fmla="*/ 329 w 419"/>
                <a:gd name="T13" fmla="*/ 434 h 451"/>
                <a:gd name="T14" fmla="*/ 99 w 419"/>
                <a:gd name="T15" fmla="*/ 441 h 451"/>
                <a:gd name="T16" fmla="*/ 90 w 419"/>
                <a:gd name="T17" fmla="*/ 419 h 451"/>
                <a:gd name="T18" fmla="*/ 81 w 419"/>
                <a:gd name="T19" fmla="*/ 394 h 451"/>
                <a:gd name="T20" fmla="*/ 77 w 419"/>
                <a:gd name="T21" fmla="*/ 366 h 451"/>
                <a:gd name="T22" fmla="*/ 78 w 419"/>
                <a:gd name="T23" fmla="*/ 340 h 451"/>
                <a:gd name="T24" fmla="*/ 74 w 419"/>
                <a:gd name="T25" fmla="*/ 314 h 451"/>
                <a:gd name="T26" fmla="*/ 84 w 419"/>
                <a:gd name="T27" fmla="*/ 293 h 451"/>
                <a:gd name="T28" fmla="*/ 78 w 419"/>
                <a:gd name="T29" fmla="*/ 276 h 451"/>
                <a:gd name="T30" fmla="*/ 68 w 419"/>
                <a:gd name="T31" fmla="*/ 254 h 451"/>
                <a:gd name="T32" fmla="*/ 62 w 419"/>
                <a:gd name="T33" fmla="*/ 235 h 451"/>
                <a:gd name="T34" fmla="*/ 54 w 419"/>
                <a:gd name="T35" fmla="*/ 215 h 451"/>
                <a:gd name="T36" fmla="*/ 202 w 419"/>
                <a:gd name="T37" fmla="*/ 0 h 451"/>
                <a:gd name="T38" fmla="*/ 192 w 419"/>
                <a:gd name="T39" fmla="*/ 11 h 451"/>
                <a:gd name="T40" fmla="*/ 187 w 419"/>
                <a:gd name="T41" fmla="*/ 32 h 451"/>
                <a:gd name="T42" fmla="*/ 199 w 419"/>
                <a:gd name="T43" fmla="*/ 41 h 451"/>
                <a:gd name="T44" fmla="*/ 222 w 419"/>
                <a:gd name="T45" fmla="*/ 47 h 451"/>
                <a:gd name="T46" fmla="*/ 233 w 419"/>
                <a:gd name="T47" fmla="*/ 63 h 451"/>
                <a:gd name="T48" fmla="*/ 242 w 419"/>
                <a:gd name="T49" fmla="*/ 82 h 451"/>
                <a:gd name="T50" fmla="*/ 260 w 419"/>
                <a:gd name="T51" fmla="*/ 97 h 451"/>
                <a:gd name="T52" fmla="*/ 289 w 419"/>
                <a:gd name="T53" fmla="*/ 113 h 451"/>
                <a:gd name="T54" fmla="*/ 304 w 419"/>
                <a:gd name="T55" fmla="*/ 131 h 451"/>
                <a:gd name="T56" fmla="*/ 321 w 419"/>
                <a:gd name="T57" fmla="*/ 143 h 451"/>
                <a:gd name="T58" fmla="*/ 335 w 419"/>
                <a:gd name="T59" fmla="*/ 165 h 451"/>
                <a:gd name="T60" fmla="*/ 356 w 419"/>
                <a:gd name="T61" fmla="*/ 176 h 451"/>
                <a:gd name="T62" fmla="*/ 363 w 419"/>
                <a:gd name="T63" fmla="*/ 188 h 451"/>
                <a:gd name="T64" fmla="*/ 371 w 419"/>
                <a:gd name="T65" fmla="*/ 209 h 451"/>
                <a:gd name="T66" fmla="*/ 381 w 419"/>
                <a:gd name="T67" fmla="*/ 223 h 451"/>
                <a:gd name="T68" fmla="*/ 395 w 419"/>
                <a:gd name="T69" fmla="*/ 236 h 451"/>
                <a:gd name="T70" fmla="*/ 397 w 419"/>
                <a:gd name="T71" fmla="*/ 258 h 451"/>
                <a:gd name="T72" fmla="*/ 417 w 419"/>
                <a:gd name="T73" fmla="*/ 267 h 451"/>
                <a:gd name="T74" fmla="*/ 417 w 419"/>
                <a:gd name="T75" fmla="*/ 282 h 451"/>
                <a:gd name="T76" fmla="*/ 408 w 419"/>
                <a:gd name="T77" fmla="*/ 304 h 451"/>
                <a:gd name="T78" fmla="*/ 402 w 419"/>
                <a:gd name="T79" fmla="*/ 325 h 451"/>
                <a:gd name="T80" fmla="*/ 399 w 419"/>
                <a:gd name="T81" fmla="*/ 348 h 451"/>
                <a:gd name="T82" fmla="*/ 392 w 419"/>
                <a:gd name="T83" fmla="*/ 36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9" h="451">
                  <a:moveTo>
                    <a:pt x="382" y="404"/>
                  </a:moveTo>
                  <a:cubicBezTo>
                    <a:pt x="380" y="404"/>
                    <a:pt x="380" y="404"/>
                    <a:pt x="380" y="404"/>
                  </a:cubicBezTo>
                  <a:cubicBezTo>
                    <a:pt x="379" y="405"/>
                    <a:pt x="377" y="405"/>
                    <a:pt x="375" y="405"/>
                  </a:cubicBezTo>
                  <a:cubicBezTo>
                    <a:pt x="373" y="405"/>
                    <a:pt x="371" y="405"/>
                    <a:pt x="370" y="404"/>
                  </a:cubicBezTo>
                  <a:cubicBezTo>
                    <a:pt x="368" y="403"/>
                    <a:pt x="366" y="403"/>
                    <a:pt x="363" y="402"/>
                  </a:cubicBezTo>
                  <a:cubicBezTo>
                    <a:pt x="360" y="401"/>
                    <a:pt x="359" y="402"/>
                    <a:pt x="356" y="403"/>
                  </a:cubicBezTo>
                  <a:cubicBezTo>
                    <a:pt x="354" y="403"/>
                    <a:pt x="352" y="402"/>
                    <a:pt x="350" y="403"/>
                  </a:cubicBezTo>
                  <a:cubicBezTo>
                    <a:pt x="348" y="403"/>
                    <a:pt x="345" y="403"/>
                    <a:pt x="344" y="405"/>
                  </a:cubicBezTo>
                  <a:cubicBezTo>
                    <a:pt x="343" y="406"/>
                    <a:pt x="342" y="408"/>
                    <a:pt x="342" y="409"/>
                  </a:cubicBezTo>
                  <a:cubicBezTo>
                    <a:pt x="343" y="412"/>
                    <a:pt x="341" y="413"/>
                    <a:pt x="341" y="415"/>
                  </a:cubicBezTo>
                  <a:cubicBezTo>
                    <a:pt x="341" y="417"/>
                    <a:pt x="341" y="419"/>
                    <a:pt x="342" y="420"/>
                  </a:cubicBezTo>
                  <a:cubicBezTo>
                    <a:pt x="342" y="423"/>
                    <a:pt x="343" y="425"/>
                    <a:pt x="344" y="428"/>
                  </a:cubicBezTo>
                  <a:cubicBezTo>
                    <a:pt x="345" y="429"/>
                    <a:pt x="345" y="431"/>
                    <a:pt x="346" y="433"/>
                  </a:cubicBezTo>
                  <a:cubicBezTo>
                    <a:pt x="346" y="435"/>
                    <a:pt x="347" y="438"/>
                    <a:pt x="346" y="440"/>
                  </a:cubicBezTo>
                  <a:cubicBezTo>
                    <a:pt x="345" y="442"/>
                    <a:pt x="344" y="444"/>
                    <a:pt x="343" y="445"/>
                  </a:cubicBezTo>
                  <a:cubicBezTo>
                    <a:pt x="343" y="446"/>
                    <a:pt x="343" y="450"/>
                    <a:pt x="342" y="450"/>
                  </a:cubicBezTo>
                  <a:cubicBezTo>
                    <a:pt x="340" y="450"/>
                    <a:pt x="338" y="451"/>
                    <a:pt x="336" y="450"/>
                  </a:cubicBezTo>
                  <a:cubicBezTo>
                    <a:pt x="335" y="450"/>
                    <a:pt x="332" y="449"/>
                    <a:pt x="333" y="448"/>
                  </a:cubicBezTo>
                  <a:cubicBezTo>
                    <a:pt x="333" y="444"/>
                    <a:pt x="334" y="446"/>
                    <a:pt x="331" y="444"/>
                  </a:cubicBezTo>
                  <a:cubicBezTo>
                    <a:pt x="331" y="443"/>
                    <a:pt x="329" y="441"/>
                    <a:pt x="329" y="439"/>
                  </a:cubicBezTo>
                  <a:cubicBezTo>
                    <a:pt x="330" y="438"/>
                    <a:pt x="330" y="436"/>
                    <a:pt x="329" y="434"/>
                  </a:cubicBezTo>
                  <a:cubicBezTo>
                    <a:pt x="329" y="434"/>
                    <a:pt x="329" y="433"/>
                    <a:pt x="329" y="432"/>
                  </a:cubicBezTo>
                  <a:cubicBezTo>
                    <a:pt x="211" y="441"/>
                    <a:pt x="130" y="442"/>
                    <a:pt x="99" y="442"/>
                  </a:cubicBezTo>
                  <a:cubicBezTo>
                    <a:pt x="99" y="442"/>
                    <a:pt x="99" y="442"/>
                    <a:pt x="99" y="441"/>
                  </a:cubicBezTo>
                  <a:cubicBezTo>
                    <a:pt x="99" y="438"/>
                    <a:pt x="99" y="436"/>
                    <a:pt x="98" y="433"/>
                  </a:cubicBezTo>
                  <a:cubicBezTo>
                    <a:pt x="97" y="431"/>
                    <a:pt x="94" y="428"/>
                    <a:pt x="93" y="426"/>
                  </a:cubicBezTo>
                  <a:cubicBezTo>
                    <a:pt x="91" y="424"/>
                    <a:pt x="91" y="423"/>
                    <a:pt x="90" y="419"/>
                  </a:cubicBezTo>
                  <a:cubicBezTo>
                    <a:pt x="88" y="416"/>
                    <a:pt x="86" y="416"/>
                    <a:pt x="86" y="411"/>
                  </a:cubicBezTo>
                  <a:cubicBezTo>
                    <a:pt x="86" y="408"/>
                    <a:pt x="84" y="405"/>
                    <a:pt x="84" y="402"/>
                  </a:cubicBezTo>
                  <a:cubicBezTo>
                    <a:pt x="83" y="399"/>
                    <a:pt x="82" y="397"/>
                    <a:pt x="81" y="394"/>
                  </a:cubicBezTo>
                  <a:cubicBezTo>
                    <a:pt x="79" y="391"/>
                    <a:pt x="78" y="389"/>
                    <a:pt x="78" y="386"/>
                  </a:cubicBezTo>
                  <a:cubicBezTo>
                    <a:pt x="77" y="384"/>
                    <a:pt x="78" y="380"/>
                    <a:pt x="78" y="377"/>
                  </a:cubicBezTo>
                  <a:cubicBezTo>
                    <a:pt x="78" y="374"/>
                    <a:pt x="77" y="370"/>
                    <a:pt x="77" y="366"/>
                  </a:cubicBezTo>
                  <a:cubicBezTo>
                    <a:pt x="77" y="363"/>
                    <a:pt x="78" y="359"/>
                    <a:pt x="79" y="356"/>
                  </a:cubicBezTo>
                  <a:cubicBezTo>
                    <a:pt x="80" y="355"/>
                    <a:pt x="80" y="352"/>
                    <a:pt x="80" y="349"/>
                  </a:cubicBezTo>
                  <a:cubicBezTo>
                    <a:pt x="80" y="346"/>
                    <a:pt x="78" y="343"/>
                    <a:pt x="78" y="340"/>
                  </a:cubicBezTo>
                  <a:cubicBezTo>
                    <a:pt x="77" y="338"/>
                    <a:pt x="75" y="335"/>
                    <a:pt x="75" y="333"/>
                  </a:cubicBezTo>
                  <a:cubicBezTo>
                    <a:pt x="74" y="331"/>
                    <a:pt x="74" y="327"/>
                    <a:pt x="74" y="324"/>
                  </a:cubicBezTo>
                  <a:cubicBezTo>
                    <a:pt x="74" y="320"/>
                    <a:pt x="73" y="318"/>
                    <a:pt x="74" y="314"/>
                  </a:cubicBezTo>
                  <a:cubicBezTo>
                    <a:pt x="74" y="311"/>
                    <a:pt x="75" y="309"/>
                    <a:pt x="76" y="307"/>
                  </a:cubicBezTo>
                  <a:cubicBezTo>
                    <a:pt x="77" y="305"/>
                    <a:pt x="80" y="302"/>
                    <a:pt x="81" y="300"/>
                  </a:cubicBezTo>
                  <a:cubicBezTo>
                    <a:pt x="82" y="298"/>
                    <a:pt x="83" y="296"/>
                    <a:pt x="84" y="293"/>
                  </a:cubicBezTo>
                  <a:cubicBezTo>
                    <a:pt x="84" y="291"/>
                    <a:pt x="85" y="290"/>
                    <a:pt x="84" y="288"/>
                  </a:cubicBezTo>
                  <a:cubicBezTo>
                    <a:pt x="83" y="286"/>
                    <a:pt x="80" y="286"/>
                    <a:pt x="79" y="284"/>
                  </a:cubicBezTo>
                  <a:cubicBezTo>
                    <a:pt x="77" y="283"/>
                    <a:pt x="78" y="278"/>
                    <a:pt x="78" y="276"/>
                  </a:cubicBezTo>
                  <a:cubicBezTo>
                    <a:pt x="77" y="273"/>
                    <a:pt x="78" y="270"/>
                    <a:pt x="78" y="266"/>
                  </a:cubicBezTo>
                  <a:cubicBezTo>
                    <a:pt x="78" y="265"/>
                    <a:pt x="73" y="263"/>
                    <a:pt x="73" y="263"/>
                  </a:cubicBezTo>
                  <a:cubicBezTo>
                    <a:pt x="70" y="262"/>
                    <a:pt x="69" y="255"/>
                    <a:pt x="68" y="254"/>
                  </a:cubicBezTo>
                  <a:cubicBezTo>
                    <a:pt x="66" y="253"/>
                    <a:pt x="65" y="251"/>
                    <a:pt x="65" y="249"/>
                  </a:cubicBezTo>
                  <a:cubicBezTo>
                    <a:pt x="64" y="247"/>
                    <a:pt x="64" y="245"/>
                    <a:pt x="64" y="243"/>
                  </a:cubicBezTo>
                  <a:cubicBezTo>
                    <a:pt x="63" y="240"/>
                    <a:pt x="62" y="238"/>
                    <a:pt x="62" y="235"/>
                  </a:cubicBezTo>
                  <a:cubicBezTo>
                    <a:pt x="61" y="233"/>
                    <a:pt x="58" y="232"/>
                    <a:pt x="58" y="229"/>
                  </a:cubicBezTo>
                  <a:cubicBezTo>
                    <a:pt x="57" y="226"/>
                    <a:pt x="56" y="225"/>
                    <a:pt x="56" y="222"/>
                  </a:cubicBezTo>
                  <a:cubicBezTo>
                    <a:pt x="56" y="220"/>
                    <a:pt x="54" y="218"/>
                    <a:pt x="54" y="215"/>
                  </a:cubicBezTo>
                  <a:cubicBezTo>
                    <a:pt x="32" y="136"/>
                    <a:pt x="10" y="58"/>
                    <a:pt x="0" y="24"/>
                  </a:cubicBezTo>
                  <a:cubicBezTo>
                    <a:pt x="0" y="24"/>
                    <a:pt x="10" y="58"/>
                    <a:pt x="0" y="24"/>
                  </a:cubicBezTo>
                  <a:cubicBezTo>
                    <a:pt x="64" y="18"/>
                    <a:pt x="131" y="10"/>
                    <a:pt x="202" y="0"/>
                  </a:cubicBezTo>
                  <a:cubicBezTo>
                    <a:pt x="202" y="0"/>
                    <a:pt x="202" y="1"/>
                    <a:pt x="202" y="2"/>
                  </a:cubicBezTo>
                  <a:cubicBezTo>
                    <a:pt x="202" y="3"/>
                    <a:pt x="198" y="8"/>
                    <a:pt x="198" y="8"/>
                  </a:cubicBezTo>
                  <a:cubicBezTo>
                    <a:pt x="196" y="10"/>
                    <a:pt x="193" y="10"/>
                    <a:pt x="192" y="11"/>
                  </a:cubicBezTo>
                  <a:cubicBezTo>
                    <a:pt x="190" y="13"/>
                    <a:pt x="190" y="15"/>
                    <a:pt x="188" y="16"/>
                  </a:cubicBezTo>
                  <a:cubicBezTo>
                    <a:pt x="187" y="18"/>
                    <a:pt x="188" y="22"/>
                    <a:pt x="189" y="24"/>
                  </a:cubicBezTo>
                  <a:cubicBezTo>
                    <a:pt x="189" y="27"/>
                    <a:pt x="187" y="28"/>
                    <a:pt x="187" y="32"/>
                  </a:cubicBezTo>
                  <a:cubicBezTo>
                    <a:pt x="186" y="36"/>
                    <a:pt x="185" y="35"/>
                    <a:pt x="188" y="37"/>
                  </a:cubicBezTo>
                  <a:cubicBezTo>
                    <a:pt x="189" y="39"/>
                    <a:pt x="191" y="40"/>
                    <a:pt x="193" y="41"/>
                  </a:cubicBezTo>
                  <a:cubicBezTo>
                    <a:pt x="195" y="42"/>
                    <a:pt x="196" y="41"/>
                    <a:pt x="199" y="41"/>
                  </a:cubicBezTo>
                  <a:cubicBezTo>
                    <a:pt x="201" y="41"/>
                    <a:pt x="205" y="45"/>
                    <a:pt x="206" y="46"/>
                  </a:cubicBezTo>
                  <a:cubicBezTo>
                    <a:pt x="208" y="47"/>
                    <a:pt x="212" y="46"/>
                    <a:pt x="214" y="46"/>
                  </a:cubicBezTo>
                  <a:cubicBezTo>
                    <a:pt x="217" y="46"/>
                    <a:pt x="219" y="47"/>
                    <a:pt x="222" y="47"/>
                  </a:cubicBezTo>
                  <a:cubicBezTo>
                    <a:pt x="224" y="48"/>
                    <a:pt x="226" y="50"/>
                    <a:pt x="227" y="51"/>
                  </a:cubicBezTo>
                  <a:cubicBezTo>
                    <a:pt x="229" y="53"/>
                    <a:pt x="231" y="54"/>
                    <a:pt x="233" y="56"/>
                  </a:cubicBezTo>
                  <a:cubicBezTo>
                    <a:pt x="234" y="57"/>
                    <a:pt x="233" y="62"/>
                    <a:pt x="233" y="63"/>
                  </a:cubicBezTo>
                  <a:cubicBezTo>
                    <a:pt x="234" y="66"/>
                    <a:pt x="235" y="67"/>
                    <a:pt x="237" y="68"/>
                  </a:cubicBezTo>
                  <a:cubicBezTo>
                    <a:pt x="237" y="69"/>
                    <a:pt x="238" y="72"/>
                    <a:pt x="239" y="74"/>
                  </a:cubicBezTo>
                  <a:cubicBezTo>
                    <a:pt x="239" y="78"/>
                    <a:pt x="240" y="79"/>
                    <a:pt x="242" y="82"/>
                  </a:cubicBezTo>
                  <a:cubicBezTo>
                    <a:pt x="242" y="83"/>
                    <a:pt x="248" y="85"/>
                    <a:pt x="249" y="85"/>
                  </a:cubicBezTo>
                  <a:cubicBezTo>
                    <a:pt x="251" y="86"/>
                    <a:pt x="254" y="91"/>
                    <a:pt x="255" y="92"/>
                  </a:cubicBezTo>
                  <a:cubicBezTo>
                    <a:pt x="256" y="94"/>
                    <a:pt x="258" y="95"/>
                    <a:pt x="260" y="97"/>
                  </a:cubicBezTo>
                  <a:cubicBezTo>
                    <a:pt x="263" y="99"/>
                    <a:pt x="265" y="100"/>
                    <a:pt x="267" y="102"/>
                  </a:cubicBezTo>
                  <a:cubicBezTo>
                    <a:pt x="270" y="105"/>
                    <a:pt x="271" y="107"/>
                    <a:pt x="275" y="109"/>
                  </a:cubicBezTo>
                  <a:cubicBezTo>
                    <a:pt x="279" y="112"/>
                    <a:pt x="284" y="113"/>
                    <a:pt x="289" y="113"/>
                  </a:cubicBezTo>
                  <a:cubicBezTo>
                    <a:pt x="290" y="113"/>
                    <a:pt x="295" y="117"/>
                    <a:pt x="296" y="117"/>
                  </a:cubicBezTo>
                  <a:cubicBezTo>
                    <a:pt x="298" y="119"/>
                    <a:pt x="296" y="123"/>
                    <a:pt x="296" y="124"/>
                  </a:cubicBezTo>
                  <a:cubicBezTo>
                    <a:pt x="295" y="128"/>
                    <a:pt x="300" y="130"/>
                    <a:pt x="304" y="131"/>
                  </a:cubicBezTo>
                  <a:cubicBezTo>
                    <a:pt x="305" y="131"/>
                    <a:pt x="307" y="133"/>
                    <a:pt x="310" y="134"/>
                  </a:cubicBezTo>
                  <a:cubicBezTo>
                    <a:pt x="313" y="135"/>
                    <a:pt x="318" y="135"/>
                    <a:pt x="322" y="136"/>
                  </a:cubicBezTo>
                  <a:cubicBezTo>
                    <a:pt x="324" y="137"/>
                    <a:pt x="321" y="142"/>
                    <a:pt x="321" y="143"/>
                  </a:cubicBezTo>
                  <a:cubicBezTo>
                    <a:pt x="320" y="147"/>
                    <a:pt x="323" y="150"/>
                    <a:pt x="324" y="153"/>
                  </a:cubicBezTo>
                  <a:cubicBezTo>
                    <a:pt x="325" y="155"/>
                    <a:pt x="330" y="158"/>
                    <a:pt x="331" y="159"/>
                  </a:cubicBezTo>
                  <a:cubicBezTo>
                    <a:pt x="333" y="160"/>
                    <a:pt x="333" y="163"/>
                    <a:pt x="335" y="165"/>
                  </a:cubicBezTo>
                  <a:cubicBezTo>
                    <a:pt x="337" y="168"/>
                    <a:pt x="339" y="169"/>
                    <a:pt x="342" y="171"/>
                  </a:cubicBezTo>
                  <a:cubicBezTo>
                    <a:pt x="344" y="173"/>
                    <a:pt x="346" y="173"/>
                    <a:pt x="350" y="173"/>
                  </a:cubicBezTo>
                  <a:cubicBezTo>
                    <a:pt x="354" y="174"/>
                    <a:pt x="354" y="173"/>
                    <a:pt x="356" y="176"/>
                  </a:cubicBezTo>
                  <a:cubicBezTo>
                    <a:pt x="357" y="179"/>
                    <a:pt x="359" y="181"/>
                    <a:pt x="361" y="181"/>
                  </a:cubicBezTo>
                  <a:cubicBezTo>
                    <a:pt x="363" y="182"/>
                    <a:pt x="362" y="185"/>
                    <a:pt x="363" y="187"/>
                  </a:cubicBezTo>
                  <a:cubicBezTo>
                    <a:pt x="363" y="188"/>
                    <a:pt x="363" y="188"/>
                    <a:pt x="363" y="188"/>
                  </a:cubicBezTo>
                  <a:cubicBezTo>
                    <a:pt x="363" y="191"/>
                    <a:pt x="363" y="195"/>
                    <a:pt x="364" y="197"/>
                  </a:cubicBezTo>
                  <a:cubicBezTo>
                    <a:pt x="365" y="199"/>
                    <a:pt x="366" y="202"/>
                    <a:pt x="368" y="202"/>
                  </a:cubicBezTo>
                  <a:cubicBezTo>
                    <a:pt x="369" y="203"/>
                    <a:pt x="370" y="208"/>
                    <a:pt x="371" y="209"/>
                  </a:cubicBezTo>
                  <a:cubicBezTo>
                    <a:pt x="371" y="212"/>
                    <a:pt x="371" y="215"/>
                    <a:pt x="371" y="217"/>
                  </a:cubicBezTo>
                  <a:cubicBezTo>
                    <a:pt x="371" y="219"/>
                    <a:pt x="374" y="220"/>
                    <a:pt x="376" y="220"/>
                  </a:cubicBezTo>
                  <a:cubicBezTo>
                    <a:pt x="378" y="221"/>
                    <a:pt x="380" y="222"/>
                    <a:pt x="381" y="223"/>
                  </a:cubicBezTo>
                  <a:cubicBezTo>
                    <a:pt x="383" y="225"/>
                    <a:pt x="384" y="225"/>
                    <a:pt x="387" y="226"/>
                  </a:cubicBezTo>
                  <a:cubicBezTo>
                    <a:pt x="389" y="228"/>
                    <a:pt x="391" y="228"/>
                    <a:pt x="391" y="231"/>
                  </a:cubicBezTo>
                  <a:cubicBezTo>
                    <a:pt x="391" y="232"/>
                    <a:pt x="394" y="235"/>
                    <a:pt x="395" y="236"/>
                  </a:cubicBezTo>
                  <a:cubicBezTo>
                    <a:pt x="396" y="239"/>
                    <a:pt x="396" y="241"/>
                    <a:pt x="398" y="244"/>
                  </a:cubicBezTo>
                  <a:cubicBezTo>
                    <a:pt x="399" y="246"/>
                    <a:pt x="398" y="249"/>
                    <a:pt x="398" y="251"/>
                  </a:cubicBezTo>
                  <a:cubicBezTo>
                    <a:pt x="398" y="254"/>
                    <a:pt x="396" y="256"/>
                    <a:pt x="397" y="258"/>
                  </a:cubicBezTo>
                  <a:cubicBezTo>
                    <a:pt x="398" y="262"/>
                    <a:pt x="399" y="263"/>
                    <a:pt x="402" y="264"/>
                  </a:cubicBezTo>
                  <a:cubicBezTo>
                    <a:pt x="404" y="264"/>
                    <a:pt x="406" y="266"/>
                    <a:pt x="409" y="267"/>
                  </a:cubicBezTo>
                  <a:cubicBezTo>
                    <a:pt x="411" y="268"/>
                    <a:pt x="414" y="266"/>
                    <a:pt x="417" y="267"/>
                  </a:cubicBezTo>
                  <a:cubicBezTo>
                    <a:pt x="418" y="267"/>
                    <a:pt x="419" y="268"/>
                    <a:pt x="419" y="268"/>
                  </a:cubicBezTo>
                  <a:cubicBezTo>
                    <a:pt x="419" y="270"/>
                    <a:pt x="419" y="272"/>
                    <a:pt x="419" y="274"/>
                  </a:cubicBezTo>
                  <a:cubicBezTo>
                    <a:pt x="418" y="276"/>
                    <a:pt x="419" y="280"/>
                    <a:pt x="417" y="282"/>
                  </a:cubicBezTo>
                  <a:cubicBezTo>
                    <a:pt x="414" y="284"/>
                    <a:pt x="412" y="285"/>
                    <a:pt x="411" y="288"/>
                  </a:cubicBezTo>
                  <a:cubicBezTo>
                    <a:pt x="410" y="291"/>
                    <a:pt x="409" y="294"/>
                    <a:pt x="409" y="296"/>
                  </a:cubicBezTo>
                  <a:cubicBezTo>
                    <a:pt x="409" y="299"/>
                    <a:pt x="409" y="301"/>
                    <a:pt x="408" y="304"/>
                  </a:cubicBezTo>
                  <a:cubicBezTo>
                    <a:pt x="408" y="306"/>
                    <a:pt x="407" y="308"/>
                    <a:pt x="406" y="310"/>
                  </a:cubicBezTo>
                  <a:cubicBezTo>
                    <a:pt x="405" y="312"/>
                    <a:pt x="403" y="315"/>
                    <a:pt x="403" y="317"/>
                  </a:cubicBezTo>
                  <a:cubicBezTo>
                    <a:pt x="402" y="319"/>
                    <a:pt x="402" y="322"/>
                    <a:pt x="402" y="325"/>
                  </a:cubicBezTo>
                  <a:cubicBezTo>
                    <a:pt x="402" y="327"/>
                    <a:pt x="402" y="329"/>
                    <a:pt x="402" y="332"/>
                  </a:cubicBezTo>
                  <a:cubicBezTo>
                    <a:pt x="401" y="334"/>
                    <a:pt x="400" y="337"/>
                    <a:pt x="400" y="339"/>
                  </a:cubicBezTo>
                  <a:cubicBezTo>
                    <a:pt x="400" y="342"/>
                    <a:pt x="400" y="346"/>
                    <a:pt x="399" y="348"/>
                  </a:cubicBezTo>
                  <a:cubicBezTo>
                    <a:pt x="398" y="350"/>
                    <a:pt x="397" y="353"/>
                    <a:pt x="396" y="355"/>
                  </a:cubicBezTo>
                  <a:cubicBezTo>
                    <a:pt x="395" y="357"/>
                    <a:pt x="394" y="358"/>
                    <a:pt x="393" y="360"/>
                  </a:cubicBezTo>
                  <a:cubicBezTo>
                    <a:pt x="393" y="361"/>
                    <a:pt x="393" y="362"/>
                    <a:pt x="392" y="363"/>
                  </a:cubicBezTo>
                  <a:cubicBezTo>
                    <a:pt x="391" y="370"/>
                    <a:pt x="390" y="380"/>
                    <a:pt x="387" y="386"/>
                  </a:cubicBezTo>
                  <a:cubicBezTo>
                    <a:pt x="384" y="391"/>
                    <a:pt x="382" y="397"/>
                    <a:pt x="382" y="404"/>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8" name="Freeform 92"/>
            <p:cNvSpPr>
              <a:spLocks/>
            </p:cNvSpPr>
            <p:nvPr/>
          </p:nvSpPr>
          <p:spPr bwMode="auto">
            <a:xfrm>
              <a:off x="7868003" y="2601882"/>
              <a:ext cx="36955" cy="28250"/>
            </a:xfrm>
            <a:custGeom>
              <a:avLst/>
              <a:gdLst>
                <a:gd name="T0" fmla="*/ 229 w 403"/>
                <a:gd name="T1" fmla="*/ 307 h 308"/>
                <a:gd name="T2" fmla="*/ 217 w 403"/>
                <a:gd name="T3" fmla="*/ 304 h 308"/>
                <a:gd name="T4" fmla="*/ 213 w 403"/>
                <a:gd name="T5" fmla="*/ 291 h 308"/>
                <a:gd name="T6" fmla="*/ 210 w 403"/>
                <a:gd name="T7" fmla="*/ 276 h 308"/>
                <a:gd name="T8" fmla="*/ 202 w 403"/>
                <a:gd name="T9" fmla="*/ 266 h 308"/>
                <a:gd name="T10" fmla="*/ 191 w 403"/>
                <a:gd name="T11" fmla="*/ 260 h 308"/>
                <a:gd name="T12" fmla="*/ 186 w 403"/>
                <a:gd name="T13" fmla="*/ 249 h 308"/>
                <a:gd name="T14" fmla="*/ 179 w 403"/>
                <a:gd name="T15" fmla="*/ 237 h 308"/>
                <a:gd name="T16" fmla="*/ 178 w 403"/>
                <a:gd name="T17" fmla="*/ 227 h 308"/>
                <a:gd name="T18" fmla="*/ 171 w 403"/>
                <a:gd name="T19" fmla="*/ 216 h 308"/>
                <a:gd name="T20" fmla="*/ 157 w 403"/>
                <a:gd name="T21" fmla="*/ 211 h 308"/>
                <a:gd name="T22" fmla="*/ 146 w 403"/>
                <a:gd name="T23" fmla="*/ 199 h 308"/>
                <a:gd name="T24" fmla="*/ 136 w 403"/>
                <a:gd name="T25" fmla="*/ 183 h 308"/>
                <a:gd name="T26" fmla="*/ 125 w 403"/>
                <a:gd name="T27" fmla="*/ 174 h 308"/>
                <a:gd name="T28" fmla="*/ 111 w 403"/>
                <a:gd name="T29" fmla="*/ 164 h 308"/>
                <a:gd name="T30" fmla="*/ 104 w 403"/>
                <a:gd name="T31" fmla="*/ 153 h 308"/>
                <a:gd name="T32" fmla="*/ 82 w 403"/>
                <a:gd name="T33" fmla="*/ 142 h 308"/>
                <a:gd name="T34" fmla="*/ 70 w 403"/>
                <a:gd name="T35" fmla="*/ 132 h 308"/>
                <a:gd name="T36" fmla="*/ 57 w 403"/>
                <a:gd name="T37" fmla="*/ 122 h 308"/>
                <a:gd name="T38" fmla="*/ 52 w 403"/>
                <a:gd name="T39" fmla="*/ 108 h 308"/>
                <a:gd name="T40" fmla="*/ 48 w 403"/>
                <a:gd name="T41" fmla="*/ 96 h 308"/>
                <a:gd name="T42" fmla="*/ 37 w 403"/>
                <a:gd name="T43" fmla="*/ 87 h 308"/>
                <a:gd name="T44" fmla="*/ 21 w 403"/>
                <a:gd name="T45" fmla="*/ 86 h 308"/>
                <a:gd name="T46" fmla="*/ 8 w 403"/>
                <a:gd name="T47" fmla="*/ 81 h 308"/>
                <a:gd name="T48" fmla="*/ 2 w 403"/>
                <a:gd name="T49" fmla="*/ 72 h 308"/>
                <a:gd name="T50" fmla="*/ 3 w 403"/>
                <a:gd name="T51" fmla="*/ 56 h 308"/>
                <a:gd name="T52" fmla="*/ 13 w 403"/>
                <a:gd name="T53" fmla="*/ 48 h 308"/>
                <a:gd name="T54" fmla="*/ 17 w 403"/>
                <a:gd name="T55" fmla="*/ 40 h 308"/>
                <a:gd name="T56" fmla="*/ 25 w 403"/>
                <a:gd name="T57" fmla="*/ 36 h 308"/>
                <a:gd name="T58" fmla="*/ 34 w 403"/>
                <a:gd name="T59" fmla="*/ 27 h 308"/>
                <a:gd name="T60" fmla="*/ 54 w 403"/>
                <a:gd name="T61" fmla="*/ 23 h 308"/>
                <a:gd name="T62" fmla="*/ 65 w 403"/>
                <a:gd name="T63" fmla="*/ 14 h 308"/>
                <a:gd name="T64" fmla="*/ 74 w 403"/>
                <a:gd name="T65" fmla="*/ 7 h 308"/>
                <a:gd name="T66" fmla="*/ 183 w 403"/>
                <a:gd name="T67" fmla="*/ 0 h 308"/>
                <a:gd name="T68" fmla="*/ 207 w 403"/>
                <a:gd name="T69" fmla="*/ 31 h 308"/>
                <a:gd name="T70" fmla="*/ 403 w 403"/>
                <a:gd name="T71" fmla="*/ 95 h 308"/>
                <a:gd name="T72" fmla="*/ 398 w 403"/>
                <a:gd name="T73" fmla="*/ 107 h 308"/>
                <a:gd name="T74" fmla="*/ 387 w 403"/>
                <a:gd name="T75" fmla="*/ 115 h 308"/>
                <a:gd name="T76" fmla="*/ 379 w 403"/>
                <a:gd name="T77" fmla="*/ 125 h 308"/>
                <a:gd name="T78" fmla="*/ 371 w 403"/>
                <a:gd name="T79" fmla="*/ 137 h 308"/>
                <a:gd name="T80" fmla="*/ 361 w 403"/>
                <a:gd name="T81" fmla="*/ 148 h 308"/>
                <a:gd name="T82" fmla="*/ 360 w 403"/>
                <a:gd name="T83" fmla="*/ 164 h 308"/>
                <a:gd name="T84" fmla="*/ 358 w 403"/>
                <a:gd name="T85" fmla="*/ 179 h 308"/>
                <a:gd name="T86" fmla="*/ 346 w 403"/>
                <a:gd name="T87" fmla="*/ 186 h 308"/>
                <a:gd name="T88" fmla="*/ 342 w 403"/>
                <a:gd name="T89" fmla="*/ 200 h 308"/>
                <a:gd name="T90" fmla="*/ 332 w 403"/>
                <a:gd name="T91" fmla="*/ 211 h 308"/>
                <a:gd name="T92" fmla="*/ 321 w 403"/>
                <a:gd name="T93" fmla="*/ 221 h 308"/>
                <a:gd name="T94" fmla="*/ 309 w 403"/>
                <a:gd name="T95" fmla="*/ 232 h 308"/>
                <a:gd name="T96" fmla="*/ 304 w 403"/>
                <a:gd name="T97" fmla="*/ 241 h 308"/>
                <a:gd name="T98" fmla="*/ 295 w 403"/>
                <a:gd name="T99" fmla="*/ 245 h 308"/>
                <a:gd name="T100" fmla="*/ 281 w 403"/>
                <a:gd name="T101" fmla="*/ 248 h 308"/>
                <a:gd name="T102" fmla="*/ 264 w 403"/>
                <a:gd name="T103" fmla="*/ 250 h 308"/>
                <a:gd name="T104" fmla="*/ 245 w 403"/>
                <a:gd name="T105" fmla="*/ 252 h 308"/>
                <a:gd name="T106" fmla="*/ 248 w 403"/>
                <a:gd name="T107" fmla="*/ 263 h 308"/>
                <a:gd name="T108" fmla="*/ 258 w 403"/>
                <a:gd name="T109" fmla="*/ 274 h 308"/>
                <a:gd name="T110" fmla="*/ 256 w 403"/>
                <a:gd name="T111" fmla="*/ 287 h 308"/>
                <a:gd name="T112" fmla="*/ 237 w 403"/>
                <a:gd name="T113" fmla="*/ 298 h 308"/>
                <a:gd name="T114" fmla="*/ 234 w 403"/>
                <a:gd name="T115"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3" h="308">
                  <a:moveTo>
                    <a:pt x="234" y="308"/>
                  </a:moveTo>
                  <a:cubicBezTo>
                    <a:pt x="233" y="308"/>
                    <a:pt x="230" y="306"/>
                    <a:pt x="229" y="307"/>
                  </a:cubicBezTo>
                  <a:cubicBezTo>
                    <a:pt x="227" y="307"/>
                    <a:pt x="225" y="307"/>
                    <a:pt x="224" y="307"/>
                  </a:cubicBezTo>
                  <a:cubicBezTo>
                    <a:pt x="221" y="306"/>
                    <a:pt x="219" y="304"/>
                    <a:pt x="217" y="304"/>
                  </a:cubicBezTo>
                  <a:cubicBezTo>
                    <a:pt x="214" y="303"/>
                    <a:pt x="213" y="302"/>
                    <a:pt x="212" y="298"/>
                  </a:cubicBezTo>
                  <a:cubicBezTo>
                    <a:pt x="211" y="296"/>
                    <a:pt x="213" y="294"/>
                    <a:pt x="213" y="291"/>
                  </a:cubicBezTo>
                  <a:cubicBezTo>
                    <a:pt x="213" y="289"/>
                    <a:pt x="214" y="286"/>
                    <a:pt x="213" y="284"/>
                  </a:cubicBezTo>
                  <a:cubicBezTo>
                    <a:pt x="211" y="281"/>
                    <a:pt x="211" y="279"/>
                    <a:pt x="210" y="276"/>
                  </a:cubicBezTo>
                  <a:cubicBezTo>
                    <a:pt x="209" y="275"/>
                    <a:pt x="206" y="272"/>
                    <a:pt x="206" y="271"/>
                  </a:cubicBezTo>
                  <a:cubicBezTo>
                    <a:pt x="206" y="268"/>
                    <a:pt x="204" y="268"/>
                    <a:pt x="202" y="266"/>
                  </a:cubicBezTo>
                  <a:cubicBezTo>
                    <a:pt x="199" y="265"/>
                    <a:pt x="198" y="265"/>
                    <a:pt x="196" y="263"/>
                  </a:cubicBezTo>
                  <a:cubicBezTo>
                    <a:pt x="195" y="262"/>
                    <a:pt x="193" y="261"/>
                    <a:pt x="191" y="260"/>
                  </a:cubicBezTo>
                  <a:cubicBezTo>
                    <a:pt x="189" y="260"/>
                    <a:pt x="186" y="259"/>
                    <a:pt x="186" y="257"/>
                  </a:cubicBezTo>
                  <a:cubicBezTo>
                    <a:pt x="186" y="255"/>
                    <a:pt x="186" y="252"/>
                    <a:pt x="186" y="249"/>
                  </a:cubicBezTo>
                  <a:cubicBezTo>
                    <a:pt x="185" y="248"/>
                    <a:pt x="184" y="243"/>
                    <a:pt x="183" y="242"/>
                  </a:cubicBezTo>
                  <a:cubicBezTo>
                    <a:pt x="181" y="242"/>
                    <a:pt x="180" y="239"/>
                    <a:pt x="179" y="237"/>
                  </a:cubicBezTo>
                  <a:cubicBezTo>
                    <a:pt x="178" y="235"/>
                    <a:pt x="178" y="231"/>
                    <a:pt x="178" y="228"/>
                  </a:cubicBezTo>
                  <a:cubicBezTo>
                    <a:pt x="178" y="227"/>
                    <a:pt x="178" y="227"/>
                    <a:pt x="178" y="227"/>
                  </a:cubicBezTo>
                  <a:cubicBezTo>
                    <a:pt x="177" y="225"/>
                    <a:pt x="178" y="222"/>
                    <a:pt x="176" y="221"/>
                  </a:cubicBezTo>
                  <a:cubicBezTo>
                    <a:pt x="174" y="221"/>
                    <a:pt x="172" y="219"/>
                    <a:pt x="171" y="216"/>
                  </a:cubicBezTo>
                  <a:cubicBezTo>
                    <a:pt x="169" y="213"/>
                    <a:pt x="169" y="214"/>
                    <a:pt x="165" y="213"/>
                  </a:cubicBezTo>
                  <a:cubicBezTo>
                    <a:pt x="161" y="213"/>
                    <a:pt x="159" y="213"/>
                    <a:pt x="157" y="211"/>
                  </a:cubicBezTo>
                  <a:cubicBezTo>
                    <a:pt x="154" y="209"/>
                    <a:pt x="152" y="208"/>
                    <a:pt x="150" y="205"/>
                  </a:cubicBezTo>
                  <a:cubicBezTo>
                    <a:pt x="148" y="203"/>
                    <a:pt x="148" y="200"/>
                    <a:pt x="146" y="199"/>
                  </a:cubicBezTo>
                  <a:cubicBezTo>
                    <a:pt x="145" y="198"/>
                    <a:pt x="140" y="195"/>
                    <a:pt x="139" y="193"/>
                  </a:cubicBezTo>
                  <a:cubicBezTo>
                    <a:pt x="138" y="190"/>
                    <a:pt x="135" y="187"/>
                    <a:pt x="136" y="183"/>
                  </a:cubicBezTo>
                  <a:cubicBezTo>
                    <a:pt x="136" y="182"/>
                    <a:pt x="139" y="177"/>
                    <a:pt x="137" y="176"/>
                  </a:cubicBezTo>
                  <a:cubicBezTo>
                    <a:pt x="133" y="175"/>
                    <a:pt x="128" y="175"/>
                    <a:pt x="125" y="174"/>
                  </a:cubicBezTo>
                  <a:cubicBezTo>
                    <a:pt x="122" y="173"/>
                    <a:pt x="120" y="171"/>
                    <a:pt x="119" y="171"/>
                  </a:cubicBezTo>
                  <a:cubicBezTo>
                    <a:pt x="115" y="170"/>
                    <a:pt x="110" y="168"/>
                    <a:pt x="111" y="164"/>
                  </a:cubicBezTo>
                  <a:cubicBezTo>
                    <a:pt x="111" y="163"/>
                    <a:pt x="113" y="159"/>
                    <a:pt x="111" y="157"/>
                  </a:cubicBezTo>
                  <a:cubicBezTo>
                    <a:pt x="110" y="157"/>
                    <a:pt x="105" y="153"/>
                    <a:pt x="104" y="153"/>
                  </a:cubicBezTo>
                  <a:cubicBezTo>
                    <a:pt x="99" y="153"/>
                    <a:pt x="94" y="152"/>
                    <a:pt x="90" y="149"/>
                  </a:cubicBezTo>
                  <a:cubicBezTo>
                    <a:pt x="86" y="147"/>
                    <a:pt x="85" y="145"/>
                    <a:pt x="82" y="142"/>
                  </a:cubicBezTo>
                  <a:cubicBezTo>
                    <a:pt x="80" y="140"/>
                    <a:pt x="78" y="139"/>
                    <a:pt x="75" y="137"/>
                  </a:cubicBezTo>
                  <a:cubicBezTo>
                    <a:pt x="73" y="135"/>
                    <a:pt x="71" y="134"/>
                    <a:pt x="70" y="132"/>
                  </a:cubicBezTo>
                  <a:cubicBezTo>
                    <a:pt x="69" y="131"/>
                    <a:pt x="66" y="126"/>
                    <a:pt x="64" y="125"/>
                  </a:cubicBezTo>
                  <a:cubicBezTo>
                    <a:pt x="63" y="125"/>
                    <a:pt x="57" y="123"/>
                    <a:pt x="57" y="122"/>
                  </a:cubicBezTo>
                  <a:cubicBezTo>
                    <a:pt x="55" y="119"/>
                    <a:pt x="54" y="118"/>
                    <a:pt x="54" y="114"/>
                  </a:cubicBezTo>
                  <a:cubicBezTo>
                    <a:pt x="53" y="112"/>
                    <a:pt x="52" y="109"/>
                    <a:pt x="52" y="108"/>
                  </a:cubicBezTo>
                  <a:cubicBezTo>
                    <a:pt x="50" y="107"/>
                    <a:pt x="49" y="106"/>
                    <a:pt x="48" y="103"/>
                  </a:cubicBezTo>
                  <a:cubicBezTo>
                    <a:pt x="48" y="102"/>
                    <a:pt x="49" y="97"/>
                    <a:pt x="48" y="96"/>
                  </a:cubicBezTo>
                  <a:cubicBezTo>
                    <a:pt x="46" y="94"/>
                    <a:pt x="44" y="93"/>
                    <a:pt x="42" y="91"/>
                  </a:cubicBezTo>
                  <a:cubicBezTo>
                    <a:pt x="41" y="90"/>
                    <a:pt x="39" y="88"/>
                    <a:pt x="37" y="87"/>
                  </a:cubicBezTo>
                  <a:cubicBezTo>
                    <a:pt x="34" y="87"/>
                    <a:pt x="32" y="86"/>
                    <a:pt x="29" y="86"/>
                  </a:cubicBezTo>
                  <a:cubicBezTo>
                    <a:pt x="27" y="86"/>
                    <a:pt x="23" y="87"/>
                    <a:pt x="21" y="86"/>
                  </a:cubicBezTo>
                  <a:cubicBezTo>
                    <a:pt x="20" y="85"/>
                    <a:pt x="16" y="81"/>
                    <a:pt x="14" y="81"/>
                  </a:cubicBezTo>
                  <a:cubicBezTo>
                    <a:pt x="11" y="81"/>
                    <a:pt x="10" y="82"/>
                    <a:pt x="8" y="81"/>
                  </a:cubicBezTo>
                  <a:cubicBezTo>
                    <a:pt x="6" y="80"/>
                    <a:pt x="4" y="79"/>
                    <a:pt x="3" y="77"/>
                  </a:cubicBezTo>
                  <a:cubicBezTo>
                    <a:pt x="0" y="75"/>
                    <a:pt x="1" y="76"/>
                    <a:pt x="2" y="72"/>
                  </a:cubicBezTo>
                  <a:cubicBezTo>
                    <a:pt x="2" y="68"/>
                    <a:pt x="4" y="67"/>
                    <a:pt x="4" y="64"/>
                  </a:cubicBezTo>
                  <a:cubicBezTo>
                    <a:pt x="3" y="62"/>
                    <a:pt x="2" y="58"/>
                    <a:pt x="3" y="56"/>
                  </a:cubicBezTo>
                  <a:cubicBezTo>
                    <a:pt x="5" y="55"/>
                    <a:pt x="5" y="53"/>
                    <a:pt x="7" y="51"/>
                  </a:cubicBezTo>
                  <a:cubicBezTo>
                    <a:pt x="8" y="50"/>
                    <a:pt x="11" y="50"/>
                    <a:pt x="13" y="48"/>
                  </a:cubicBezTo>
                  <a:cubicBezTo>
                    <a:pt x="13" y="48"/>
                    <a:pt x="17" y="43"/>
                    <a:pt x="17" y="42"/>
                  </a:cubicBezTo>
                  <a:cubicBezTo>
                    <a:pt x="17" y="41"/>
                    <a:pt x="17" y="40"/>
                    <a:pt x="17" y="40"/>
                  </a:cubicBezTo>
                  <a:cubicBezTo>
                    <a:pt x="18" y="39"/>
                    <a:pt x="18" y="39"/>
                    <a:pt x="19" y="38"/>
                  </a:cubicBezTo>
                  <a:cubicBezTo>
                    <a:pt x="22" y="37"/>
                    <a:pt x="23" y="38"/>
                    <a:pt x="25" y="36"/>
                  </a:cubicBezTo>
                  <a:cubicBezTo>
                    <a:pt x="28" y="33"/>
                    <a:pt x="24" y="32"/>
                    <a:pt x="30" y="32"/>
                  </a:cubicBezTo>
                  <a:cubicBezTo>
                    <a:pt x="33" y="32"/>
                    <a:pt x="33" y="29"/>
                    <a:pt x="34" y="27"/>
                  </a:cubicBezTo>
                  <a:cubicBezTo>
                    <a:pt x="36" y="24"/>
                    <a:pt x="41" y="26"/>
                    <a:pt x="45" y="25"/>
                  </a:cubicBezTo>
                  <a:cubicBezTo>
                    <a:pt x="48" y="24"/>
                    <a:pt x="50" y="24"/>
                    <a:pt x="54" y="23"/>
                  </a:cubicBezTo>
                  <a:cubicBezTo>
                    <a:pt x="58" y="22"/>
                    <a:pt x="57" y="22"/>
                    <a:pt x="59" y="18"/>
                  </a:cubicBezTo>
                  <a:cubicBezTo>
                    <a:pt x="60" y="16"/>
                    <a:pt x="62" y="15"/>
                    <a:pt x="65" y="14"/>
                  </a:cubicBezTo>
                  <a:cubicBezTo>
                    <a:pt x="68" y="14"/>
                    <a:pt x="68" y="11"/>
                    <a:pt x="69" y="9"/>
                  </a:cubicBezTo>
                  <a:cubicBezTo>
                    <a:pt x="70" y="7"/>
                    <a:pt x="72" y="8"/>
                    <a:pt x="74" y="7"/>
                  </a:cubicBezTo>
                  <a:cubicBezTo>
                    <a:pt x="75" y="7"/>
                    <a:pt x="76" y="7"/>
                    <a:pt x="77" y="6"/>
                  </a:cubicBezTo>
                  <a:cubicBezTo>
                    <a:pt x="183" y="0"/>
                    <a:pt x="183" y="0"/>
                    <a:pt x="183" y="0"/>
                  </a:cubicBezTo>
                  <a:cubicBezTo>
                    <a:pt x="206" y="16"/>
                    <a:pt x="206" y="16"/>
                    <a:pt x="206" y="16"/>
                  </a:cubicBezTo>
                  <a:cubicBezTo>
                    <a:pt x="207" y="31"/>
                    <a:pt x="207" y="31"/>
                    <a:pt x="207" y="31"/>
                  </a:cubicBezTo>
                  <a:cubicBezTo>
                    <a:pt x="300" y="15"/>
                    <a:pt x="300" y="15"/>
                    <a:pt x="300" y="15"/>
                  </a:cubicBezTo>
                  <a:cubicBezTo>
                    <a:pt x="403" y="95"/>
                    <a:pt x="403" y="95"/>
                    <a:pt x="403" y="95"/>
                  </a:cubicBezTo>
                  <a:cubicBezTo>
                    <a:pt x="402" y="97"/>
                    <a:pt x="403" y="100"/>
                    <a:pt x="402" y="102"/>
                  </a:cubicBezTo>
                  <a:cubicBezTo>
                    <a:pt x="402" y="103"/>
                    <a:pt x="400" y="106"/>
                    <a:pt x="398" y="107"/>
                  </a:cubicBezTo>
                  <a:cubicBezTo>
                    <a:pt x="396" y="108"/>
                    <a:pt x="394" y="109"/>
                    <a:pt x="393" y="110"/>
                  </a:cubicBezTo>
                  <a:cubicBezTo>
                    <a:pt x="391" y="112"/>
                    <a:pt x="389" y="114"/>
                    <a:pt x="387" y="115"/>
                  </a:cubicBezTo>
                  <a:cubicBezTo>
                    <a:pt x="386" y="116"/>
                    <a:pt x="382" y="117"/>
                    <a:pt x="382" y="119"/>
                  </a:cubicBezTo>
                  <a:cubicBezTo>
                    <a:pt x="381" y="122"/>
                    <a:pt x="380" y="122"/>
                    <a:pt x="379" y="125"/>
                  </a:cubicBezTo>
                  <a:cubicBezTo>
                    <a:pt x="378" y="127"/>
                    <a:pt x="376" y="130"/>
                    <a:pt x="376" y="131"/>
                  </a:cubicBezTo>
                  <a:cubicBezTo>
                    <a:pt x="375" y="135"/>
                    <a:pt x="373" y="136"/>
                    <a:pt x="371" y="137"/>
                  </a:cubicBezTo>
                  <a:cubicBezTo>
                    <a:pt x="369" y="139"/>
                    <a:pt x="368" y="141"/>
                    <a:pt x="366" y="143"/>
                  </a:cubicBezTo>
                  <a:cubicBezTo>
                    <a:pt x="364" y="145"/>
                    <a:pt x="362" y="146"/>
                    <a:pt x="361" y="148"/>
                  </a:cubicBezTo>
                  <a:cubicBezTo>
                    <a:pt x="359" y="152"/>
                    <a:pt x="357" y="153"/>
                    <a:pt x="359" y="156"/>
                  </a:cubicBezTo>
                  <a:cubicBezTo>
                    <a:pt x="360" y="158"/>
                    <a:pt x="360" y="161"/>
                    <a:pt x="360" y="164"/>
                  </a:cubicBezTo>
                  <a:cubicBezTo>
                    <a:pt x="359" y="166"/>
                    <a:pt x="359" y="170"/>
                    <a:pt x="359" y="172"/>
                  </a:cubicBezTo>
                  <a:cubicBezTo>
                    <a:pt x="359" y="175"/>
                    <a:pt x="359" y="177"/>
                    <a:pt x="358" y="179"/>
                  </a:cubicBezTo>
                  <a:cubicBezTo>
                    <a:pt x="356" y="181"/>
                    <a:pt x="355" y="183"/>
                    <a:pt x="352" y="184"/>
                  </a:cubicBezTo>
                  <a:cubicBezTo>
                    <a:pt x="350" y="184"/>
                    <a:pt x="348" y="185"/>
                    <a:pt x="346" y="186"/>
                  </a:cubicBezTo>
                  <a:cubicBezTo>
                    <a:pt x="344" y="187"/>
                    <a:pt x="343" y="189"/>
                    <a:pt x="343" y="191"/>
                  </a:cubicBezTo>
                  <a:cubicBezTo>
                    <a:pt x="342" y="195"/>
                    <a:pt x="342" y="197"/>
                    <a:pt x="342" y="200"/>
                  </a:cubicBezTo>
                  <a:cubicBezTo>
                    <a:pt x="342" y="204"/>
                    <a:pt x="341" y="204"/>
                    <a:pt x="338" y="206"/>
                  </a:cubicBezTo>
                  <a:cubicBezTo>
                    <a:pt x="334" y="208"/>
                    <a:pt x="335" y="208"/>
                    <a:pt x="332" y="211"/>
                  </a:cubicBezTo>
                  <a:cubicBezTo>
                    <a:pt x="330" y="213"/>
                    <a:pt x="329" y="215"/>
                    <a:pt x="326" y="216"/>
                  </a:cubicBezTo>
                  <a:cubicBezTo>
                    <a:pt x="323" y="217"/>
                    <a:pt x="322" y="219"/>
                    <a:pt x="321" y="221"/>
                  </a:cubicBezTo>
                  <a:cubicBezTo>
                    <a:pt x="320" y="224"/>
                    <a:pt x="320" y="226"/>
                    <a:pt x="317" y="227"/>
                  </a:cubicBezTo>
                  <a:cubicBezTo>
                    <a:pt x="317" y="228"/>
                    <a:pt x="309" y="232"/>
                    <a:pt x="309" y="232"/>
                  </a:cubicBezTo>
                  <a:cubicBezTo>
                    <a:pt x="307" y="234"/>
                    <a:pt x="307" y="236"/>
                    <a:pt x="306" y="238"/>
                  </a:cubicBezTo>
                  <a:cubicBezTo>
                    <a:pt x="305" y="239"/>
                    <a:pt x="305" y="240"/>
                    <a:pt x="304" y="241"/>
                  </a:cubicBezTo>
                  <a:cubicBezTo>
                    <a:pt x="303" y="241"/>
                    <a:pt x="302" y="242"/>
                    <a:pt x="301" y="242"/>
                  </a:cubicBezTo>
                  <a:cubicBezTo>
                    <a:pt x="299" y="244"/>
                    <a:pt x="298" y="245"/>
                    <a:pt x="295" y="245"/>
                  </a:cubicBezTo>
                  <a:cubicBezTo>
                    <a:pt x="292" y="246"/>
                    <a:pt x="290" y="246"/>
                    <a:pt x="288" y="247"/>
                  </a:cubicBezTo>
                  <a:cubicBezTo>
                    <a:pt x="285" y="248"/>
                    <a:pt x="282" y="247"/>
                    <a:pt x="281" y="248"/>
                  </a:cubicBezTo>
                  <a:cubicBezTo>
                    <a:pt x="278" y="249"/>
                    <a:pt x="275" y="249"/>
                    <a:pt x="272" y="249"/>
                  </a:cubicBezTo>
                  <a:cubicBezTo>
                    <a:pt x="269" y="250"/>
                    <a:pt x="266" y="249"/>
                    <a:pt x="264" y="250"/>
                  </a:cubicBezTo>
                  <a:cubicBezTo>
                    <a:pt x="261" y="251"/>
                    <a:pt x="257" y="251"/>
                    <a:pt x="253" y="251"/>
                  </a:cubicBezTo>
                  <a:cubicBezTo>
                    <a:pt x="252" y="251"/>
                    <a:pt x="245" y="251"/>
                    <a:pt x="245" y="252"/>
                  </a:cubicBezTo>
                  <a:cubicBezTo>
                    <a:pt x="244" y="255"/>
                    <a:pt x="244" y="257"/>
                    <a:pt x="245" y="259"/>
                  </a:cubicBezTo>
                  <a:cubicBezTo>
                    <a:pt x="245" y="261"/>
                    <a:pt x="246" y="262"/>
                    <a:pt x="248" y="263"/>
                  </a:cubicBezTo>
                  <a:cubicBezTo>
                    <a:pt x="249" y="265"/>
                    <a:pt x="250" y="266"/>
                    <a:pt x="252" y="268"/>
                  </a:cubicBezTo>
                  <a:cubicBezTo>
                    <a:pt x="253" y="269"/>
                    <a:pt x="256" y="272"/>
                    <a:pt x="258" y="274"/>
                  </a:cubicBezTo>
                  <a:cubicBezTo>
                    <a:pt x="258" y="276"/>
                    <a:pt x="260" y="278"/>
                    <a:pt x="259" y="281"/>
                  </a:cubicBezTo>
                  <a:cubicBezTo>
                    <a:pt x="258" y="283"/>
                    <a:pt x="258" y="286"/>
                    <a:pt x="256" y="287"/>
                  </a:cubicBezTo>
                  <a:cubicBezTo>
                    <a:pt x="252" y="288"/>
                    <a:pt x="243" y="290"/>
                    <a:pt x="241" y="292"/>
                  </a:cubicBezTo>
                  <a:cubicBezTo>
                    <a:pt x="240" y="293"/>
                    <a:pt x="237" y="296"/>
                    <a:pt x="237" y="298"/>
                  </a:cubicBezTo>
                  <a:cubicBezTo>
                    <a:pt x="236" y="301"/>
                    <a:pt x="235" y="304"/>
                    <a:pt x="235" y="306"/>
                  </a:cubicBezTo>
                  <a:cubicBezTo>
                    <a:pt x="234" y="307"/>
                    <a:pt x="234" y="308"/>
                    <a:pt x="234" y="308"/>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9" name="Freeform 93"/>
            <p:cNvSpPr>
              <a:spLocks noEditPoints="1"/>
            </p:cNvSpPr>
            <p:nvPr/>
          </p:nvSpPr>
          <p:spPr bwMode="auto">
            <a:xfrm>
              <a:off x="7860348" y="2581131"/>
              <a:ext cx="64545" cy="29572"/>
            </a:xfrm>
            <a:custGeom>
              <a:avLst/>
              <a:gdLst>
                <a:gd name="T0" fmla="*/ 289 w 703"/>
                <a:gd name="T1" fmla="*/ 242 h 322"/>
                <a:gd name="T2" fmla="*/ 152 w 703"/>
                <a:gd name="T3" fmla="*/ 235 h 322"/>
                <a:gd name="T4" fmla="*/ 128 w 703"/>
                <a:gd name="T5" fmla="*/ 251 h 322"/>
                <a:gd name="T6" fmla="*/ 102 w 703"/>
                <a:gd name="T7" fmla="*/ 264 h 322"/>
                <a:gd name="T8" fmla="*/ 0 w 703"/>
                <a:gd name="T9" fmla="*/ 263 h 322"/>
                <a:gd name="T10" fmla="*/ 13 w 703"/>
                <a:gd name="T11" fmla="*/ 249 h 322"/>
                <a:gd name="T12" fmla="*/ 21 w 703"/>
                <a:gd name="T13" fmla="*/ 232 h 322"/>
                <a:gd name="T14" fmla="*/ 34 w 703"/>
                <a:gd name="T15" fmla="*/ 218 h 322"/>
                <a:gd name="T16" fmla="*/ 60 w 703"/>
                <a:gd name="T17" fmla="*/ 208 h 322"/>
                <a:gd name="T18" fmla="*/ 83 w 703"/>
                <a:gd name="T19" fmla="*/ 190 h 322"/>
                <a:gd name="T20" fmla="*/ 101 w 703"/>
                <a:gd name="T21" fmla="*/ 180 h 322"/>
                <a:gd name="T22" fmla="*/ 115 w 703"/>
                <a:gd name="T23" fmla="*/ 161 h 322"/>
                <a:gd name="T24" fmla="*/ 135 w 703"/>
                <a:gd name="T25" fmla="*/ 160 h 322"/>
                <a:gd name="T26" fmla="*/ 150 w 703"/>
                <a:gd name="T27" fmla="*/ 145 h 322"/>
                <a:gd name="T28" fmla="*/ 166 w 703"/>
                <a:gd name="T29" fmla="*/ 141 h 322"/>
                <a:gd name="T30" fmla="*/ 175 w 703"/>
                <a:gd name="T31" fmla="*/ 128 h 322"/>
                <a:gd name="T32" fmla="*/ 190 w 703"/>
                <a:gd name="T33" fmla="*/ 114 h 322"/>
                <a:gd name="T34" fmla="*/ 194 w 703"/>
                <a:gd name="T35" fmla="*/ 96 h 322"/>
                <a:gd name="T36" fmla="*/ 197 w 703"/>
                <a:gd name="T37" fmla="*/ 78 h 322"/>
                <a:gd name="T38" fmla="*/ 649 w 703"/>
                <a:gd name="T39" fmla="*/ 12 h 322"/>
                <a:gd name="T40" fmla="*/ 658 w 703"/>
                <a:gd name="T41" fmla="*/ 37 h 322"/>
                <a:gd name="T42" fmla="*/ 676 w 703"/>
                <a:gd name="T43" fmla="*/ 58 h 322"/>
                <a:gd name="T44" fmla="*/ 695 w 703"/>
                <a:gd name="T45" fmla="*/ 86 h 322"/>
                <a:gd name="T46" fmla="*/ 701 w 703"/>
                <a:gd name="T47" fmla="*/ 112 h 322"/>
                <a:gd name="T48" fmla="*/ 698 w 703"/>
                <a:gd name="T49" fmla="*/ 141 h 322"/>
                <a:gd name="T50" fmla="*/ 686 w 703"/>
                <a:gd name="T51" fmla="*/ 144 h 322"/>
                <a:gd name="T52" fmla="*/ 699 w 703"/>
                <a:gd name="T53" fmla="*/ 121 h 322"/>
                <a:gd name="T54" fmla="*/ 693 w 703"/>
                <a:gd name="T55" fmla="*/ 90 h 322"/>
                <a:gd name="T56" fmla="*/ 674 w 703"/>
                <a:gd name="T57" fmla="*/ 66 h 322"/>
                <a:gd name="T58" fmla="*/ 656 w 703"/>
                <a:gd name="T59" fmla="*/ 49 h 322"/>
                <a:gd name="T60" fmla="*/ 631 w 703"/>
                <a:gd name="T61" fmla="*/ 62 h 322"/>
                <a:gd name="T62" fmla="*/ 605 w 703"/>
                <a:gd name="T63" fmla="*/ 67 h 322"/>
                <a:gd name="T64" fmla="*/ 602 w 703"/>
                <a:gd name="T65" fmla="*/ 83 h 322"/>
                <a:gd name="T66" fmla="*/ 644 w 703"/>
                <a:gd name="T67" fmla="*/ 74 h 322"/>
                <a:gd name="T68" fmla="*/ 654 w 703"/>
                <a:gd name="T69" fmla="*/ 86 h 322"/>
                <a:gd name="T70" fmla="*/ 670 w 703"/>
                <a:gd name="T71" fmla="*/ 72 h 322"/>
                <a:gd name="T72" fmla="*/ 682 w 703"/>
                <a:gd name="T73" fmla="*/ 97 h 322"/>
                <a:gd name="T74" fmla="*/ 668 w 703"/>
                <a:gd name="T75" fmla="*/ 125 h 322"/>
                <a:gd name="T76" fmla="*/ 643 w 703"/>
                <a:gd name="T77" fmla="*/ 138 h 322"/>
                <a:gd name="T78" fmla="*/ 621 w 703"/>
                <a:gd name="T79" fmla="*/ 130 h 322"/>
                <a:gd name="T80" fmla="*/ 622 w 703"/>
                <a:gd name="T81" fmla="*/ 143 h 322"/>
                <a:gd name="T82" fmla="*/ 620 w 703"/>
                <a:gd name="T83" fmla="*/ 164 h 322"/>
                <a:gd name="T84" fmla="*/ 637 w 703"/>
                <a:gd name="T85" fmla="*/ 173 h 322"/>
                <a:gd name="T86" fmla="*/ 639 w 703"/>
                <a:gd name="T87" fmla="*/ 199 h 322"/>
                <a:gd name="T88" fmla="*/ 605 w 703"/>
                <a:gd name="T89" fmla="*/ 220 h 322"/>
                <a:gd name="T90" fmla="*/ 578 w 703"/>
                <a:gd name="T91" fmla="*/ 235 h 322"/>
                <a:gd name="T92" fmla="*/ 556 w 703"/>
                <a:gd name="T93" fmla="*/ 257 h 322"/>
                <a:gd name="T94" fmla="*/ 547 w 703"/>
                <a:gd name="T95" fmla="*/ 277 h 322"/>
                <a:gd name="T96" fmla="*/ 533 w 703"/>
                <a:gd name="T97" fmla="*/ 304 h 322"/>
                <a:gd name="T98" fmla="*/ 493 w 703"/>
                <a:gd name="T99" fmla="*/ 320 h 322"/>
                <a:gd name="T100" fmla="*/ 669 w 703"/>
                <a:gd name="T101" fmla="*/ 155 h 322"/>
                <a:gd name="T102" fmla="*/ 656 w 703"/>
                <a:gd name="T103" fmla="*/ 167 h 322"/>
                <a:gd name="T104" fmla="*/ 662 w 703"/>
                <a:gd name="T105" fmla="*/ 170 h 322"/>
                <a:gd name="T106" fmla="*/ 674 w 703"/>
                <a:gd name="T107" fmla="*/ 15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3" h="322">
                  <a:moveTo>
                    <a:pt x="487" y="322"/>
                  </a:moveTo>
                  <a:cubicBezTo>
                    <a:pt x="383" y="241"/>
                    <a:pt x="383" y="241"/>
                    <a:pt x="383" y="241"/>
                  </a:cubicBezTo>
                  <a:cubicBezTo>
                    <a:pt x="290" y="257"/>
                    <a:pt x="290" y="257"/>
                    <a:pt x="290" y="257"/>
                  </a:cubicBezTo>
                  <a:cubicBezTo>
                    <a:pt x="289" y="242"/>
                    <a:pt x="289" y="242"/>
                    <a:pt x="289" y="242"/>
                  </a:cubicBezTo>
                  <a:cubicBezTo>
                    <a:pt x="266" y="226"/>
                    <a:pt x="266" y="226"/>
                    <a:pt x="266" y="226"/>
                  </a:cubicBezTo>
                  <a:cubicBezTo>
                    <a:pt x="160" y="232"/>
                    <a:pt x="160" y="232"/>
                    <a:pt x="160" y="232"/>
                  </a:cubicBezTo>
                  <a:cubicBezTo>
                    <a:pt x="159" y="233"/>
                    <a:pt x="158" y="233"/>
                    <a:pt x="157" y="233"/>
                  </a:cubicBezTo>
                  <a:cubicBezTo>
                    <a:pt x="155" y="234"/>
                    <a:pt x="153" y="233"/>
                    <a:pt x="152" y="235"/>
                  </a:cubicBezTo>
                  <a:cubicBezTo>
                    <a:pt x="151" y="237"/>
                    <a:pt x="151" y="240"/>
                    <a:pt x="148" y="240"/>
                  </a:cubicBezTo>
                  <a:cubicBezTo>
                    <a:pt x="145" y="241"/>
                    <a:pt x="143" y="242"/>
                    <a:pt x="142" y="244"/>
                  </a:cubicBezTo>
                  <a:cubicBezTo>
                    <a:pt x="140" y="248"/>
                    <a:pt x="141" y="248"/>
                    <a:pt x="137" y="249"/>
                  </a:cubicBezTo>
                  <a:cubicBezTo>
                    <a:pt x="133" y="250"/>
                    <a:pt x="131" y="250"/>
                    <a:pt x="128" y="251"/>
                  </a:cubicBezTo>
                  <a:cubicBezTo>
                    <a:pt x="124" y="252"/>
                    <a:pt x="119" y="250"/>
                    <a:pt x="117" y="253"/>
                  </a:cubicBezTo>
                  <a:cubicBezTo>
                    <a:pt x="116" y="255"/>
                    <a:pt x="116" y="258"/>
                    <a:pt x="113" y="258"/>
                  </a:cubicBezTo>
                  <a:cubicBezTo>
                    <a:pt x="107" y="258"/>
                    <a:pt x="111" y="259"/>
                    <a:pt x="108" y="262"/>
                  </a:cubicBezTo>
                  <a:cubicBezTo>
                    <a:pt x="106" y="264"/>
                    <a:pt x="105" y="263"/>
                    <a:pt x="102" y="264"/>
                  </a:cubicBezTo>
                  <a:cubicBezTo>
                    <a:pt x="101" y="265"/>
                    <a:pt x="101" y="265"/>
                    <a:pt x="100" y="266"/>
                  </a:cubicBezTo>
                  <a:cubicBezTo>
                    <a:pt x="67" y="270"/>
                    <a:pt x="34" y="275"/>
                    <a:pt x="2" y="279"/>
                  </a:cubicBezTo>
                  <a:cubicBezTo>
                    <a:pt x="2" y="277"/>
                    <a:pt x="1" y="273"/>
                    <a:pt x="1" y="271"/>
                  </a:cubicBezTo>
                  <a:cubicBezTo>
                    <a:pt x="0" y="268"/>
                    <a:pt x="0" y="265"/>
                    <a:pt x="0" y="263"/>
                  </a:cubicBezTo>
                  <a:cubicBezTo>
                    <a:pt x="0" y="261"/>
                    <a:pt x="0" y="258"/>
                    <a:pt x="0" y="256"/>
                  </a:cubicBezTo>
                  <a:cubicBezTo>
                    <a:pt x="0" y="254"/>
                    <a:pt x="2" y="253"/>
                    <a:pt x="3" y="253"/>
                  </a:cubicBezTo>
                  <a:cubicBezTo>
                    <a:pt x="5" y="252"/>
                    <a:pt x="3" y="250"/>
                    <a:pt x="6" y="250"/>
                  </a:cubicBezTo>
                  <a:cubicBezTo>
                    <a:pt x="8" y="250"/>
                    <a:pt x="12" y="249"/>
                    <a:pt x="13" y="249"/>
                  </a:cubicBezTo>
                  <a:cubicBezTo>
                    <a:pt x="16" y="248"/>
                    <a:pt x="16" y="249"/>
                    <a:pt x="17" y="247"/>
                  </a:cubicBezTo>
                  <a:cubicBezTo>
                    <a:pt x="18" y="245"/>
                    <a:pt x="18" y="245"/>
                    <a:pt x="19" y="243"/>
                  </a:cubicBezTo>
                  <a:cubicBezTo>
                    <a:pt x="19" y="241"/>
                    <a:pt x="19" y="239"/>
                    <a:pt x="19" y="237"/>
                  </a:cubicBezTo>
                  <a:cubicBezTo>
                    <a:pt x="19" y="236"/>
                    <a:pt x="20" y="233"/>
                    <a:pt x="21" y="232"/>
                  </a:cubicBezTo>
                  <a:cubicBezTo>
                    <a:pt x="22" y="230"/>
                    <a:pt x="23" y="229"/>
                    <a:pt x="24" y="226"/>
                  </a:cubicBezTo>
                  <a:cubicBezTo>
                    <a:pt x="24" y="225"/>
                    <a:pt x="26" y="224"/>
                    <a:pt x="27" y="222"/>
                  </a:cubicBezTo>
                  <a:cubicBezTo>
                    <a:pt x="28" y="221"/>
                    <a:pt x="31" y="219"/>
                    <a:pt x="33" y="218"/>
                  </a:cubicBezTo>
                  <a:cubicBezTo>
                    <a:pt x="33" y="218"/>
                    <a:pt x="33" y="218"/>
                    <a:pt x="34" y="218"/>
                  </a:cubicBezTo>
                  <a:cubicBezTo>
                    <a:pt x="35" y="218"/>
                    <a:pt x="38" y="216"/>
                    <a:pt x="40" y="215"/>
                  </a:cubicBezTo>
                  <a:cubicBezTo>
                    <a:pt x="42" y="215"/>
                    <a:pt x="44" y="215"/>
                    <a:pt x="46" y="215"/>
                  </a:cubicBezTo>
                  <a:cubicBezTo>
                    <a:pt x="49" y="215"/>
                    <a:pt x="53" y="212"/>
                    <a:pt x="55" y="211"/>
                  </a:cubicBezTo>
                  <a:cubicBezTo>
                    <a:pt x="57" y="210"/>
                    <a:pt x="58" y="209"/>
                    <a:pt x="60" y="208"/>
                  </a:cubicBezTo>
                  <a:cubicBezTo>
                    <a:pt x="63" y="207"/>
                    <a:pt x="65" y="206"/>
                    <a:pt x="68" y="205"/>
                  </a:cubicBezTo>
                  <a:cubicBezTo>
                    <a:pt x="70" y="205"/>
                    <a:pt x="72" y="204"/>
                    <a:pt x="74" y="203"/>
                  </a:cubicBezTo>
                  <a:cubicBezTo>
                    <a:pt x="77" y="202"/>
                    <a:pt x="78" y="198"/>
                    <a:pt x="80" y="196"/>
                  </a:cubicBezTo>
                  <a:cubicBezTo>
                    <a:pt x="81" y="194"/>
                    <a:pt x="83" y="192"/>
                    <a:pt x="83" y="190"/>
                  </a:cubicBezTo>
                  <a:cubicBezTo>
                    <a:pt x="84" y="188"/>
                    <a:pt x="85" y="187"/>
                    <a:pt x="86" y="186"/>
                  </a:cubicBezTo>
                  <a:cubicBezTo>
                    <a:pt x="87" y="185"/>
                    <a:pt x="91" y="185"/>
                    <a:pt x="92" y="185"/>
                  </a:cubicBezTo>
                  <a:cubicBezTo>
                    <a:pt x="94" y="185"/>
                    <a:pt x="96" y="184"/>
                    <a:pt x="97" y="183"/>
                  </a:cubicBezTo>
                  <a:cubicBezTo>
                    <a:pt x="99" y="181"/>
                    <a:pt x="100" y="181"/>
                    <a:pt x="101" y="180"/>
                  </a:cubicBezTo>
                  <a:cubicBezTo>
                    <a:pt x="102" y="179"/>
                    <a:pt x="103" y="174"/>
                    <a:pt x="104" y="173"/>
                  </a:cubicBezTo>
                  <a:cubicBezTo>
                    <a:pt x="104" y="171"/>
                    <a:pt x="104" y="169"/>
                    <a:pt x="106" y="167"/>
                  </a:cubicBezTo>
                  <a:cubicBezTo>
                    <a:pt x="107" y="166"/>
                    <a:pt x="109" y="165"/>
                    <a:pt x="111" y="164"/>
                  </a:cubicBezTo>
                  <a:cubicBezTo>
                    <a:pt x="114" y="163"/>
                    <a:pt x="114" y="163"/>
                    <a:pt x="115" y="161"/>
                  </a:cubicBezTo>
                  <a:cubicBezTo>
                    <a:pt x="116" y="159"/>
                    <a:pt x="117" y="158"/>
                    <a:pt x="118" y="157"/>
                  </a:cubicBezTo>
                  <a:cubicBezTo>
                    <a:pt x="120" y="155"/>
                    <a:pt x="122" y="155"/>
                    <a:pt x="125" y="155"/>
                  </a:cubicBezTo>
                  <a:cubicBezTo>
                    <a:pt x="128" y="155"/>
                    <a:pt x="131" y="155"/>
                    <a:pt x="133" y="156"/>
                  </a:cubicBezTo>
                  <a:cubicBezTo>
                    <a:pt x="135" y="156"/>
                    <a:pt x="134" y="159"/>
                    <a:pt x="135" y="160"/>
                  </a:cubicBezTo>
                  <a:cubicBezTo>
                    <a:pt x="136" y="161"/>
                    <a:pt x="140" y="158"/>
                    <a:pt x="141" y="157"/>
                  </a:cubicBezTo>
                  <a:cubicBezTo>
                    <a:pt x="142" y="156"/>
                    <a:pt x="143" y="155"/>
                    <a:pt x="144" y="153"/>
                  </a:cubicBezTo>
                  <a:cubicBezTo>
                    <a:pt x="144" y="151"/>
                    <a:pt x="145" y="150"/>
                    <a:pt x="146" y="149"/>
                  </a:cubicBezTo>
                  <a:cubicBezTo>
                    <a:pt x="147" y="147"/>
                    <a:pt x="149" y="146"/>
                    <a:pt x="150" y="145"/>
                  </a:cubicBezTo>
                  <a:cubicBezTo>
                    <a:pt x="152" y="143"/>
                    <a:pt x="154" y="143"/>
                    <a:pt x="156" y="141"/>
                  </a:cubicBezTo>
                  <a:cubicBezTo>
                    <a:pt x="157" y="140"/>
                    <a:pt x="161" y="141"/>
                    <a:pt x="162" y="141"/>
                  </a:cubicBezTo>
                  <a:cubicBezTo>
                    <a:pt x="163" y="141"/>
                    <a:pt x="163" y="141"/>
                    <a:pt x="164" y="141"/>
                  </a:cubicBezTo>
                  <a:cubicBezTo>
                    <a:pt x="165" y="141"/>
                    <a:pt x="165" y="141"/>
                    <a:pt x="166" y="141"/>
                  </a:cubicBezTo>
                  <a:cubicBezTo>
                    <a:pt x="167" y="141"/>
                    <a:pt x="167" y="143"/>
                    <a:pt x="169" y="143"/>
                  </a:cubicBezTo>
                  <a:cubicBezTo>
                    <a:pt x="171" y="143"/>
                    <a:pt x="171" y="139"/>
                    <a:pt x="171" y="138"/>
                  </a:cubicBezTo>
                  <a:cubicBezTo>
                    <a:pt x="172" y="136"/>
                    <a:pt x="172" y="134"/>
                    <a:pt x="173" y="132"/>
                  </a:cubicBezTo>
                  <a:cubicBezTo>
                    <a:pt x="174" y="130"/>
                    <a:pt x="174" y="129"/>
                    <a:pt x="175" y="128"/>
                  </a:cubicBezTo>
                  <a:cubicBezTo>
                    <a:pt x="176" y="127"/>
                    <a:pt x="177" y="125"/>
                    <a:pt x="177" y="123"/>
                  </a:cubicBezTo>
                  <a:cubicBezTo>
                    <a:pt x="178" y="122"/>
                    <a:pt x="179" y="120"/>
                    <a:pt x="181" y="119"/>
                  </a:cubicBezTo>
                  <a:cubicBezTo>
                    <a:pt x="182" y="117"/>
                    <a:pt x="184" y="116"/>
                    <a:pt x="185" y="114"/>
                  </a:cubicBezTo>
                  <a:cubicBezTo>
                    <a:pt x="187" y="113"/>
                    <a:pt x="188" y="113"/>
                    <a:pt x="190" y="114"/>
                  </a:cubicBezTo>
                  <a:cubicBezTo>
                    <a:pt x="192" y="115"/>
                    <a:pt x="190" y="115"/>
                    <a:pt x="192" y="113"/>
                  </a:cubicBezTo>
                  <a:cubicBezTo>
                    <a:pt x="193" y="111"/>
                    <a:pt x="194" y="109"/>
                    <a:pt x="194" y="108"/>
                  </a:cubicBezTo>
                  <a:cubicBezTo>
                    <a:pt x="196" y="106"/>
                    <a:pt x="195" y="104"/>
                    <a:pt x="195" y="101"/>
                  </a:cubicBezTo>
                  <a:cubicBezTo>
                    <a:pt x="195" y="99"/>
                    <a:pt x="194" y="98"/>
                    <a:pt x="194" y="96"/>
                  </a:cubicBezTo>
                  <a:cubicBezTo>
                    <a:pt x="194" y="95"/>
                    <a:pt x="194" y="93"/>
                    <a:pt x="194" y="91"/>
                  </a:cubicBezTo>
                  <a:cubicBezTo>
                    <a:pt x="195" y="89"/>
                    <a:pt x="195" y="87"/>
                    <a:pt x="195" y="86"/>
                  </a:cubicBezTo>
                  <a:cubicBezTo>
                    <a:pt x="196" y="84"/>
                    <a:pt x="196" y="82"/>
                    <a:pt x="197" y="80"/>
                  </a:cubicBezTo>
                  <a:cubicBezTo>
                    <a:pt x="197" y="80"/>
                    <a:pt x="197" y="79"/>
                    <a:pt x="197" y="78"/>
                  </a:cubicBezTo>
                  <a:cubicBezTo>
                    <a:pt x="350" y="54"/>
                    <a:pt x="197" y="78"/>
                    <a:pt x="197" y="78"/>
                  </a:cubicBezTo>
                  <a:cubicBezTo>
                    <a:pt x="350" y="54"/>
                    <a:pt x="500" y="27"/>
                    <a:pt x="649" y="0"/>
                  </a:cubicBezTo>
                  <a:cubicBezTo>
                    <a:pt x="650" y="2"/>
                    <a:pt x="650" y="3"/>
                    <a:pt x="650" y="4"/>
                  </a:cubicBezTo>
                  <a:cubicBezTo>
                    <a:pt x="650" y="7"/>
                    <a:pt x="649" y="9"/>
                    <a:pt x="649" y="12"/>
                  </a:cubicBezTo>
                  <a:cubicBezTo>
                    <a:pt x="649" y="15"/>
                    <a:pt x="650" y="16"/>
                    <a:pt x="650" y="18"/>
                  </a:cubicBezTo>
                  <a:cubicBezTo>
                    <a:pt x="651" y="20"/>
                    <a:pt x="651" y="22"/>
                    <a:pt x="652" y="24"/>
                  </a:cubicBezTo>
                  <a:cubicBezTo>
                    <a:pt x="653" y="27"/>
                    <a:pt x="654" y="29"/>
                    <a:pt x="655" y="31"/>
                  </a:cubicBezTo>
                  <a:cubicBezTo>
                    <a:pt x="656" y="33"/>
                    <a:pt x="657" y="35"/>
                    <a:pt x="658" y="37"/>
                  </a:cubicBezTo>
                  <a:cubicBezTo>
                    <a:pt x="659" y="39"/>
                    <a:pt x="660" y="41"/>
                    <a:pt x="662" y="43"/>
                  </a:cubicBezTo>
                  <a:cubicBezTo>
                    <a:pt x="663" y="45"/>
                    <a:pt x="665" y="46"/>
                    <a:pt x="667" y="48"/>
                  </a:cubicBezTo>
                  <a:cubicBezTo>
                    <a:pt x="668" y="49"/>
                    <a:pt x="671" y="52"/>
                    <a:pt x="673" y="54"/>
                  </a:cubicBezTo>
                  <a:cubicBezTo>
                    <a:pt x="674" y="55"/>
                    <a:pt x="675" y="56"/>
                    <a:pt x="676" y="58"/>
                  </a:cubicBezTo>
                  <a:cubicBezTo>
                    <a:pt x="677" y="61"/>
                    <a:pt x="678" y="65"/>
                    <a:pt x="681" y="67"/>
                  </a:cubicBezTo>
                  <a:cubicBezTo>
                    <a:pt x="683" y="69"/>
                    <a:pt x="684" y="72"/>
                    <a:pt x="686" y="74"/>
                  </a:cubicBezTo>
                  <a:cubicBezTo>
                    <a:pt x="687" y="76"/>
                    <a:pt x="688" y="80"/>
                    <a:pt x="689" y="81"/>
                  </a:cubicBezTo>
                  <a:cubicBezTo>
                    <a:pt x="691" y="83"/>
                    <a:pt x="692" y="84"/>
                    <a:pt x="695" y="86"/>
                  </a:cubicBezTo>
                  <a:cubicBezTo>
                    <a:pt x="696" y="88"/>
                    <a:pt x="697" y="90"/>
                    <a:pt x="698" y="91"/>
                  </a:cubicBezTo>
                  <a:cubicBezTo>
                    <a:pt x="700" y="93"/>
                    <a:pt x="699" y="94"/>
                    <a:pt x="700" y="97"/>
                  </a:cubicBezTo>
                  <a:cubicBezTo>
                    <a:pt x="701" y="99"/>
                    <a:pt x="701" y="101"/>
                    <a:pt x="701" y="103"/>
                  </a:cubicBezTo>
                  <a:cubicBezTo>
                    <a:pt x="701" y="106"/>
                    <a:pt x="701" y="109"/>
                    <a:pt x="701" y="112"/>
                  </a:cubicBezTo>
                  <a:cubicBezTo>
                    <a:pt x="701" y="115"/>
                    <a:pt x="702" y="117"/>
                    <a:pt x="702" y="120"/>
                  </a:cubicBezTo>
                  <a:cubicBezTo>
                    <a:pt x="702" y="122"/>
                    <a:pt x="701" y="126"/>
                    <a:pt x="702" y="128"/>
                  </a:cubicBezTo>
                  <a:cubicBezTo>
                    <a:pt x="702" y="130"/>
                    <a:pt x="703" y="133"/>
                    <a:pt x="702" y="135"/>
                  </a:cubicBezTo>
                  <a:cubicBezTo>
                    <a:pt x="701" y="138"/>
                    <a:pt x="700" y="139"/>
                    <a:pt x="698" y="141"/>
                  </a:cubicBezTo>
                  <a:cubicBezTo>
                    <a:pt x="696" y="143"/>
                    <a:pt x="693" y="145"/>
                    <a:pt x="691" y="147"/>
                  </a:cubicBezTo>
                  <a:cubicBezTo>
                    <a:pt x="689" y="149"/>
                    <a:pt x="688" y="149"/>
                    <a:pt x="685" y="149"/>
                  </a:cubicBezTo>
                  <a:cubicBezTo>
                    <a:pt x="684" y="150"/>
                    <a:pt x="678" y="151"/>
                    <a:pt x="679" y="149"/>
                  </a:cubicBezTo>
                  <a:cubicBezTo>
                    <a:pt x="680" y="148"/>
                    <a:pt x="684" y="145"/>
                    <a:pt x="686" y="144"/>
                  </a:cubicBezTo>
                  <a:cubicBezTo>
                    <a:pt x="687" y="144"/>
                    <a:pt x="691" y="142"/>
                    <a:pt x="692" y="141"/>
                  </a:cubicBezTo>
                  <a:cubicBezTo>
                    <a:pt x="693" y="140"/>
                    <a:pt x="694" y="138"/>
                    <a:pt x="696" y="136"/>
                  </a:cubicBezTo>
                  <a:cubicBezTo>
                    <a:pt x="697" y="135"/>
                    <a:pt x="699" y="133"/>
                    <a:pt x="699" y="130"/>
                  </a:cubicBezTo>
                  <a:cubicBezTo>
                    <a:pt x="699" y="127"/>
                    <a:pt x="699" y="124"/>
                    <a:pt x="699" y="121"/>
                  </a:cubicBezTo>
                  <a:cubicBezTo>
                    <a:pt x="699" y="118"/>
                    <a:pt x="700" y="115"/>
                    <a:pt x="700" y="111"/>
                  </a:cubicBezTo>
                  <a:cubicBezTo>
                    <a:pt x="700" y="108"/>
                    <a:pt x="700" y="105"/>
                    <a:pt x="699" y="102"/>
                  </a:cubicBezTo>
                  <a:cubicBezTo>
                    <a:pt x="698" y="99"/>
                    <a:pt x="696" y="98"/>
                    <a:pt x="695" y="95"/>
                  </a:cubicBezTo>
                  <a:cubicBezTo>
                    <a:pt x="694" y="94"/>
                    <a:pt x="694" y="91"/>
                    <a:pt x="693" y="90"/>
                  </a:cubicBezTo>
                  <a:cubicBezTo>
                    <a:pt x="690" y="88"/>
                    <a:pt x="691" y="86"/>
                    <a:pt x="689" y="83"/>
                  </a:cubicBezTo>
                  <a:cubicBezTo>
                    <a:pt x="687" y="81"/>
                    <a:pt x="686" y="80"/>
                    <a:pt x="684" y="77"/>
                  </a:cubicBezTo>
                  <a:cubicBezTo>
                    <a:pt x="682" y="75"/>
                    <a:pt x="680" y="74"/>
                    <a:pt x="678" y="71"/>
                  </a:cubicBezTo>
                  <a:cubicBezTo>
                    <a:pt x="677" y="71"/>
                    <a:pt x="674" y="67"/>
                    <a:pt x="674" y="66"/>
                  </a:cubicBezTo>
                  <a:cubicBezTo>
                    <a:pt x="674" y="65"/>
                    <a:pt x="672" y="61"/>
                    <a:pt x="672" y="59"/>
                  </a:cubicBezTo>
                  <a:cubicBezTo>
                    <a:pt x="671" y="58"/>
                    <a:pt x="669" y="55"/>
                    <a:pt x="668" y="54"/>
                  </a:cubicBezTo>
                  <a:cubicBezTo>
                    <a:pt x="666" y="53"/>
                    <a:pt x="664" y="52"/>
                    <a:pt x="662" y="51"/>
                  </a:cubicBezTo>
                  <a:cubicBezTo>
                    <a:pt x="660" y="50"/>
                    <a:pt x="659" y="49"/>
                    <a:pt x="656" y="49"/>
                  </a:cubicBezTo>
                  <a:cubicBezTo>
                    <a:pt x="653" y="49"/>
                    <a:pt x="649" y="49"/>
                    <a:pt x="648" y="49"/>
                  </a:cubicBezTo>
                  <a:cubicBezTo>
                    <a:pt x="645" y="49"/>
                    <a:pt x="643" y="50"/>
                    <a:pt x="641" y="51"/>
                  </a:cubicBezTo>
                  <a:cubicBezTo>
                    <a:pt x="639" y="52"/>
                    <a:pt x="639" y="54"/>
                    <a:pt x="637" y="55"/>
                  </a:cubicBezTo>
                  <a:cubicBezTo>
                    <a:pt x="634" y="58"/>
                    <a:pt x="633" y="60"/>
                    <a:pt x="631" y="62"/>
                  </a:cubicBezTo>
                  <a:cubicBezTo>
                    <a:pt x="630" y="63"/>
                    <a:pt x="626" y="65"/>
                    <a:pt x="626" y="65"/>
                  </a:cubicBezTo>
                  <a:cubicBezTo>
                    <a:pt x="625" y="67"/>
                    <a:pt x="624" y="71"/>
                    <a:pt x="622" y="72"/>
                  </a:cubicBezTo>
                  <a:cubicBezTo>
                    <a:pt x="619" y="73"/>
                    <a:pt x="614" y="75"/>
                    <a:pt x="612" y="74"/>
                  </a:cubicBezTo>
                  <a:cubicBezTo>
                    <a:pt x="609" y="73"/>
                    <a:pt x="607" y="70"/>
                    <a:pt x="605" y="67"/>
                  </a:cubicBezTo>
                  <a:cubicBezTo>
                    <a:pt x="604" y="65"/>
                    <a:pt x="602" y="57"/>
                    <a:pt x="601" y="60"/>
                  </a:cubicBezTo>
                  <a:cubicBezTo>
                    <a:pt x="601" y="62"/>
                    <a:pt x="601" y="65"/>
                    <a:pt x="601" y="67"/>
                  </a:cubicBezTo>
                  <a:cubicBezTo>
                    <a:pt x="601" y="70"/>
                    <a:pt x="600" y="73"/>
                    <a:pt x="600" y="76"/>
                  </a:cubicBezTo>
                  <a:cubicBezTo>
                    <a:pt x="600" y="78"/>
                    <a:pt x="600" y="82"/>
                    <a:pt x="602" y="83"/>
                  </a:cubicBezTo>
                  <a:cubicBezTo>
                    <a:pt x="604" y="84"/>
                    <a:pt x="609" y="86"/>
                    <a:pt x="613" y="85"/>
                  </a:cubicBezTo>
                  <a:cubicBezTo>
                    <a:pt x="615" y="84"/>
                    <a:pt x="615" y="83"/>
                    <a:pt x="617" y="81"/>
                  </a:cubicBezTo>
                  <a:cubicBezTo>
                    <a:pt x="621" y="78"/>
                    <a:pt x="629" y="78"/>
                    <a:pt x="634" y="77"/>
                  </a:cubicBezTo>
                  <a:cubicBezTo>
                    <a:pt x="639" y="77"/>
                    <a:pt x="640" y="76"/>
                    <a:pt x="644" y="74"/>
                  </a:cubicBezTo>
                  <a:cubicBezTo>
                    <a:pt x="645" y="74"/>
                    <a:pt x="646" y="73"/>
                    <a:pt x="647" y="73"/>
                  </a:cubicBezTo>
                  <a:cubicBezTo>
                    <a:pt x="648" y="73"/>
                    <a:pt x="648" y="73"/>
                    <a:pt x="648" y="73"/>
                  </a:cubicBezTo>
                  <a:cubicBezTo>
                    <a:pt x="650" y="72"/>
                    <a:pt x="654" y="72"/>
                    <a:pt x="654" y="75"/>
                  </a:cubicBezTo>
                  <a:cubicBezTo>
                    <a:pt x="654" y="79"/>
                    <a:pt x="653" y="83"/>
                    <a:pt x="654" y="86"/>
                  </a:cubicBezTo>
                  <a:cubicBezTo>
                    <a:pt x="654" y="87"/>
                    <a:pt x="659" y="96"/>
                    <a:pt x="660" y="95"/>
                  </a:cubicBezTo>
                  <a:cubicBezTo>
                    <a:pt x="662" y="94"/>
                    <a:pt x="663" y="92"/>
                    <a:pt x="664" y="88"/>
                  </a:cubicBezTo>
                  <a:cubicBezTo>
                    <a:pt x="664" y="86"/>
                    <a:pt x="665" y="82"/>
                    <a:pt x="666" y="80"/>
                  </a:cubicBezTo>
                  <a:cubicBezTo>
                    <a:pt x="667" y="78"/>
                    <a:pt x="668" y="71"/>
                    <a:pt x="670" y="72"/>
                  </a:cubicBezTo>
                  <a:cubicBezTo>
                    <a:pt x="671" y="73"/>
                    <a:pt x="673" y="76"/>
                    <a:pt x="674" y="76"/>
                  </a:cubicBezTo>
                  <a:cubicBezTo>
                    <a:pt x="676" y="77"/>
                    <a:pt x="680" y="80"/>
                    <a:pt x="680" y="83"/>
                  </a:cubicBezTo>
                  <a:cubicBezTo>
                    <a:pt x="680" y="86"/>
                    <a:pt x="680" y="88"/>
                    <a:pt x="681" y="90"/>
                  </a:cubicBezTo>
                  <a:cubicBezTo>
                    <a:pt x="682" y="92"/>
                    <a:pt x="683" y="95"/>
                    <a:pt x="682" y="97"/>
                  </a:cubicBezTo>
                  <a:cubicBezTo>
                    <a:pt x="681" y="102"/>
                    <a:pt x="679" y="104"/>
                    <a:pt x="678" y="107"/>
                  </a:cubicBezTo>
                  <a:cubicBezTo>
                    <a:pt x="677" y="108"/>
                    <a:pt x="676" y="113"/>
                    <a:pt x="676" y="113"/>
                  </a:cubicBezTo>
                  <a:cubicBezTo>
                    <a:pt x="673" y="115"/>
                    <a:pt x="673" y="116"/>
                    <a:pt x="672" y="118"/>
                  </a:cubicBezTo>
                  <a:cubicBezTo>
                    <a:pt x="670" y="121"/>
                    <a:pt x="670" y="123"/>
                    <a:pt x="668" y="125"/>
                  </a:cubicBezTo>
                  <a:cubicBezTo>
                    <a:pt x="667" y="127"/>
                    <a:pt x="664" y="127"/>
                    <a:pt x="662" y="129"/>
                  </a:cubicBezTo>
                  <a:cubicBezTo>
                    <a:pt x="661" y="130"/>
                    <a:pt x="661" y="135"/>
                    <a:pt x="660" y="135"/>
                  </a:cubicBezTo>
                  <a:cubicBezTo>
                    <a:pt x="658" y="136"/>
                    <a:pt x="656" y="139"/>
                    <a:pt x="654" y="139"/>
                  </a:cubicBezTo>
                  <a:cubicBezTo>
                    <a:pt x="650" y="140"/>
                    <a:pt x="645" y="139"/>
                    <a:pt x="643" y="138"/>
                  </a:cubicBezTo>
                  <a:cubicBezTo>
                    <a:pt x="640" y="137"/>
                    <a:pt x="639" y="135"/>
                    <a:pt x="636" y="133"/>
                  </a:cubicBezTo>
                  <a:cubicBezTo>
                    <a:pt x="635" y="132"/>
                    <a:pt x="635" y="132"/>
                    <a:pt x="634" y="130"/>
                  </a:cubicBezTo>
                  <a:cubicBezTo>
                    <a:pt x="632" y="129"/>
                    <a:pt x="629" y="127"/>
                    <a:pt x="627" y="127"/>
                  </a:cubicBezTo>
                  <a:cubicBezTo>
                    <a:pt x="623" y="127"/>
                    <a:pt x="624" y="129"/>
                    <a:pt x="621" y="130"/>
                  </a:cubicBezTo>
                  <a:cubicBezTo>
                    <a:pt x="618" y="132"/>
                    <a:pt x="615" y="133"/>
                    <a:pt x="613" y="134"/>
                  </a:cubicBezTo>
                  <a:cubicBezTo>
                    <a:pt x="611" y="135"/>
                    <a:pt x="606" y="137"/>
                    <a:pt x="608" y="137"/>
                  </a:cubicBezTo>
                  <a:cubicBezTo>
                    <a:pt x="610" y="139"/>
                    <a:pt x="612" y="139"/>
                    <a:pt x="616" y="141"/>
                  </a:cubicBezTo>
                  <a:cubicBezTo>
                    <a:pt x="618" y="142"/>
                    <a:pt x="619" y="142"/>
                    <a:pt x="622" y="143"/>
                  </a:cubicBezTo>
                  <a:cubicBezTo>
                    <a:pt x="623" y="143"/>
                    <a:pt x="627" y="144"/>
                    <a:pt x="628" y="146"/>
                  </a:cubicBezTo>
                  <a:cubicBezTo>
                    <a:pt x="628" y="147"/>
                    <a:pt x="630" y="151"/>
                    <a:pt x="630" y="152"/>
                  </a:cubicBezTo>
                  <a:cubicBezTo>
                    <a:pt x="629" y="154"/>
                    <a:pt x="627" y="156"/>
                    <a:pt x="626" y="157"/>
                  </a:cubicBezTo>
                  <a:cubicBezTo>
                    <a:pt x="625" y="157"/>
                    <a:pt x="620" y="162"/>
                    <a:pt x="620" y="164"/>
                  </a:cubicBezTo>
                  <a:cubicBezTo>
                    <a:pt x="619" y="167"/>
                    <a:pt x="619" y="169"/>
                    <a:pt x="620" y="172"/>
                  </a:cubicBezTo>
                  <a:cubicBezTo>
                    <a:pt x="621" y="174"/>
                    <a:pt x="620" y="180"/>
                    <a:pt x="623" y="178"/>
                  </a:cubicBezTo>
                  <a:cubicBezTo>
                    <a:pt x="625" y="176"/>
                    <a:pt x="624" y="175"/>
                    <a:pt x="628" y="174"/>
                  </a:cubicBezTo>
                  <a:cubicBezTo>
                    <a:pt x="630" y="174"/>
                    <a:pt x="635" y="172"/>
                    <a:pt x="637" y="173"/>
                  </a:cubicBezTo>
                  <a:cubicBezTo>
                    <a:pt x="640" y="174"/>
                    <a:pt x="640" y="174"/>
                    <a:pt x="641" y="177"/>
                  </a:cubicBezTo>
                  <a:cubicBezTo>
                    <a:pt x="641" y="179"/>
                    <a:pt x="643" y="182"/>
                    <a:pt x="643" y="184"/>
                  </a:cubicBezTo>
                  <a:cubicBezTo>
                    <a:pt x="643" y="186"/>
                    <a:pt x="643" y="190"/>
                    <a:pt x="642" y="192"/>
                  </a:cubicBezTo>
                  <a:cubicBezTo>
                    <a:pt x="641" y="194"/>
                    <a:pt x="640" y="197"/>
                    <a:pt x="639" y="199"/>
                  </a:cubicBezTo>
                  <a:cubicBezTo>
                    <a:pt x="638" y="202"/>
                    <a:pt x="636" y="205"/>
                    <a:pt x="633" y="206"/>
                  </a:cubicBezTo>
                  <a:cubicBezTo>
                    <a:pt x="631" y="208"/>
                    <a:pt x="628" y="212"/>
                    <a:pt x="625" y="213"/>
                  </a:cubicBezTo>
                  <a:cubicBezTo>
                    <a:pt x="622" y="214"/>
                    <a:pt x="619" y="216"/>
                    <a:pt x="616" y="216"/>
                  </a:cubicBezTo>
                  <a:cubicBezTo>
                    <a:pt x="612" y="217"/>
                    <a:pt x="608" y="219"/>
                    <a:pt x="605" y="220"/>
                  </a:cubicBezTo>
                  <a:cubicBezTo>
                    <a:pt x="602" y="221"/>
                    <a:pt x="595" y="220"/>
                    <a:pt x="593" y="222"/>
                  </a:cubicBezTo>
                  <a:cubicBezTo>
                    <a:pt x="592" y="224"/>
                    <a:pt x="591" y="224"/>
                    <a:pt x="589" y="226"/>
                  </a:cubicBezTo>
                  <a:cubicBezTo>
                    <a:pt x="587" y="228"/>
                    <a:pt x="585" y="229"/>
                    <a:pt x="584" y="231"/>
                  </a:cubicBezTo>
                  <a:cubicBezTo>
                    <a:pt x="582" y="233"/>
                    <a:pt x="580" y="234"/>
                    <a:pt x="578" y="235"/>
                  </a:cubicBezTo>
                  <a:cubicBezTo>
                    <a:pt x="575" y="238"/>
                    <a:pt x="572" y="239"/>
                    <a:pt x="570" y="242"/>
                  </a:cubicBezTo>
                  <a:cubicBezTo>
                    <a:pt x="569" y="243"/>
                    <a:pt x="567" y="247"/>
                    <a:pt x="566" y="247"/>
                  </a:cubicBezTo>
                  <a:cubicBezTo>
                    <a:pt x="564" y="248"/>
                    <a:pt x="561" y="250"/>
                    <a:pt x="559" y="251"/>
                  </a:cubicBezTo>
                  <a:cubicBezTo>
                    <a:pt x="558" y="253"/>
                    <a:pt x="557" y="255"/>
                    <a:pt x="556" y="257"/>
                  </a:cubicBezTo>
                  <a:cubicBezTo>
                    <a:pt x="555" y="260"/>
                    <a:pt x="555" y="261"/>
                    <a:pt x="554" y="263"/>
                  </a:cubicBezTo>
                  <a:cubicBezTo>
                    <a:pt x="554" y="265"/>
                    <a:pt x="553" y="267"/>
                    <a:pt x="552" y="269"/>
                  </a:cubicBezTo>
                  <a:cubicBezTo>
                    <a:pt x="550" y="271"/>
                    <a:pt x="550" y="272"/>
                    <a:pt x="549" y="274"/>
                  </a:cubicBezTo>
                  <a:cubicBezTo>
                    <a:pt x="548" y="275"/>
                    <a:pt x="548" y="276"/>
                    <a:pt x="547" y="277"/>
                  </a:cubicBezTo>
                  <a:cubicBezTo>
                    <a:pt x="546" y="279"/>
                    <a:pt x="545" y="282"/>
                    <a:pt x="545" y="285"/>
                  </a:cubicBezTo>
                  <a:cubicBezTo>
                    <a:pt x="545" y="288"/>
                    <a:pt x="543" y="289"/>
                    <a:pt x="542" y="291"/>
                  </a:cubicBezTo>
                  <a:cubicBezTo>
                    <a:pt x="541" y="293"/>
                    <a:pt x="540" y="297"/>
                    <a:pt x="539" y="298"/>
                  </a:cubicBezTo>
                  <a:cubicBezTo>
                    <a:pt x="537" y="301"/>
                    <a:pt x="536" y="303"/>
                    <a:pt x="533" y="304"/>
                  </a:cubicBezTo>
                  <a:cubicBezTo>
                    <a:pt x="531" y="305"/>
                    <a:pt x="529" y="307"/>
                    <a:pt x="526" y="308"/>
                  </a:cubicBezTo>
                  <a:cubicBezTo>
                    <a:pt x="521" y="310"/>
                    <a:pt x="517" y="311"/>
                    <a:pt x="513" y="313"/>
                  </a:cubicBezTo>
                  <a:cubicBezTo>
                    <a:pt x="511" y="314"/>
                    <a:pt x="508" y="315"/>
                    <a:pt x="505" y="316"/>
                  </a:cubicBezTo>
                  <a:cubicBezTo>
                    <a:pt x="501" y="317"/>
                    <a:pt x="495" y="319"/>
                    <a:pt x="493" y="320"/>
                  </a:cubicBezTo>
                  <a:cubicBezTo>
                    <a:pt x="490" y="321"/>
                    <a:pt x="487" y="319"/>
                    <a:pt x="487" y="322"/>
                  </a:cubicBezTo>
                  <a:close/>
                  <a:moveTo>
                    <a:pt x="675" y="152"/>
                  </a:moveTo>
                  <a:cubicBezTo>
                    <a:pt x="674" y="152"/>
                    <a:pt x="671" y="155"/>
                    <a:pt x="670" y="155"/>
                  </a:cubicBezTo>
                  <a:cubicBezTo>
                    <a:pt x="670" y="155"/>
                    <a:pt x="670" y="155"/>
                    <a:pt x="669" y="155"/>
                  </a:cubicBezTo>
                  <a:cubicBezTo>
                    <a:pt x="668" y="156"/>
                    <a:pt x="667" y="157"/>
                    <a:pt x="666" y="158"/>
                  </a:cubicBezTo>
                  <a:cubicBezTo>
                    <a:pt x="665" y="159"/>
                    <a:pt x="664" y="160"/>
                    <a:pt x="663" y="160"/>
                  </a:cubicBezTo>
                  <a:cubicBezTo>
                    <a:pt x="662" y="162"/>
                    <a:pt x="660" y="163"/>
                    <a:pt x="657" y="163"/>
                  </a:cubicBezTo>
                  <a:cubicBezTo>
                    <a:pt x="657" y="164"/>
                    <a:pt x="657" y="167"/>
                    <a:pt x="656" y="167"/>
                  </a:cubicBezTo>
                  <a:cubicBezTo>
                    <a:pt x="656" y="169"/>
                    <a:pt x="655" y="170"/>
                    <a:pt x="656" y="171"/>
                  </a:cubicBezTo>
                  <a:cubicBezTo>
                    <a:pt x="656" y="173"/>
                    <a:pt x="656" y="173"/>
                    <a:pt x="658" y="173"/>
                  </a:cubicBezTo>
                  <a:cubicBezTo>
                    <a:pt x="658" y="174"/>
                    <a:pt x="658" y="174"/>
                    <a:pt x="659" y="174"/>
                  </a:cubicBezTo>
                  <a:cubicBezTo>
                    <a:pt x="659" y="174"/>
                    <a:pt x="661" y="171"/>
                    <a:pt x="662" y="170"/>
                  </a:cubicBezTo>
                  <a:cubicBezTo>
                    <a:pt x="663" y="169"/>
                    <a:pt x="664" y="169"/>
                    <a:pt x="666" y="167"/>
                  </a:cubicBezTo>
                  <a:cubicBezTo>
                    <a:pt x="667" y="166"/>
                    <a:pt x="667" y="166"/>
                    <a:pt x="668" y="164"/>
                  </a:cubicBezTo>
                  <a:cubicBezTo>
                    <a:pt x="669" y="163"/>
                    <a:pt x="670" y="162"/>
                    <a:pt x="671" y="161"/>
                  </a:cubicBezTo>
                  <a:cubicBezTo>
                    <a:pt x="672" y="161"/>
                    <a:pt x="673" y="161"/>
                    <a:pt x="674" y="159"/>
                  </a:cubicBezTo>
                  <a:cubicBezTo>
                    <a:pt x="675" y="158"/>
                    <a:pt x="675" y="157"/>
                    <a:pt x="675" y="155"/>
                  </a:cubicBezTo>
                  <a:cubicBezTo>
                    <a:pt x="674" y="154"/>
                    <a:pt x="674" y="154"/>
                    <a:pt x="675" y="152"/>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0" name="Freeform 94"/>
            <p:cNvSpPr>
              <a:spLocks noEditPoints="1"/>
            </p:cNvSpPr>
            <p:nvPr/>
          </p:nvSpPr>
          <p:spPr bwMode="auto">
            <a:xfrm>
              <a:off x="7866876" y="2559019"/>
              <a:ext cx="54248" cy="30932"/>
            </a:xfrm>
            <a:custGeom>
              <a:avLst/>
              <a:gdLst>
                <a:gd name="T0" fmla="*/ 566 w 591"/>
                <a:gd name="T1" fmla="*/ 116 h 337"/>
                <a:gd name="T2" fmla="*/ 562 w 591"/>
                <a:gd name="T3" fmla="*/ 132 h 337"/>
                <a:gd name="T4" fmla="*/ 557 w 591"/>
                <a:gd name="T5" fmla="*/ 152 h 337"/>
                <a:gd name="T6" fmla="*/ 558 w 591"/>
                <a:gd name="T7" fmla="*/ 178 h 337"/>
                <a:gd name="T8" fmla="*/ 565 w 591"/>
                <a:gd name="T9" fmla="*/ 193 h 337"/>
                <a:gd name="T10" fmla="*/ 574 w 591"/>
                <a:gd name="T11" fmla="*/ 178 h 337"/>
                <a:gd name="T12" fmla="*/ 579 w 591"/>
                <a:gd name="T13" fmla="*/ 158 h 337"/>
                <a:gd name="T14" fmla="*/ 580 w 591"/>
                <a:gd name="T15" fmla="*/ 137 h 337"/>
                <a:gd name="T16" fmla="*/ 589 w 591"/>
                <a:gd name="T17" fmla="*/ 121 h 337"/>
                <a:gd name="T18" fmla="*/ 376 w 591"/>
                <a:gd name="T19" fmla="*/ 26 h 337"/>
                <a:gd name="T20" fmla="*/ 334 w 591"/>
                <a:gd name="T21" fmla="*/ 11 h 337"/>
                <a:gd name="T22" fmla="*/ 328 w 591"/>
                <a:gd name="T23" fmla="*/ 39 h 337"/>
                <a:gd name="T24" fmla="*/ 312 w 591"/>
                <a:gd name="T25" fmla="*/ 63 h 337"/>
                <a:gd name="T26" fmla="*/ 288 w 591"/>
                <a:gd name="T27" fmla="*/ 75 h 337"/>
                <a:gd name="T28" fmla="*/ 283 w 591"/>
                <a:gd name="T29" fmla="*/ 106 h 337"/>
                <a:gd name="T30" fmla="*/ 260 w 591"/>
                <a:gd name="T31" fmla="*/ 108 h 337"/>
                <a:gd name="T32" fmla="*/ 247 w 591"/>
                <a:gd name="T33" fmla="*/ 126 h 337"/>
                <a:gd name="T34" fmla="*/ 238 w 591"/>
                <a:gd name="T35" fmla="*/ 145 h 337"/>
                <a:gd name="T36" fmla="*/ 234 w 591"/>
                <a:gd name="T37" fmla="*/ 165 h 337"/>
                <a:gd name="T38" fmla="*/ 224 w 591"/>
                <a:gd name="T39" fmla="*/ 184 h 337"/>
                <a:gd name="T40" fmla="*/ 219 w 591"/>
                <a:gd name="T41" fmla="*/ 205 h 337"/>
                <a:gd name="T42" fmla="*/ 212 w 591"/>
                <a:gd name="T43" fmla="*/ 224 h 337"/>
                <a:gd name="T44" fmla="*/ 192 w 591"/>
                <a:gd name="T45" fmla="*/ 236 h 337"/>
                <a:gd name="T46" fmla="*/ 174 w 591"/>
                <a:gd name="T47" fmla="*/ 246 h 337"/>
                <a:gd name="T48" fmla="*/ 160 w 591"/>
                <a:gd name="T49" fmla="*/ 254 h 337"/>
                <a:gd name="T50" fmla="*/ 143 w 591"/>
                <a:gd name="T51" fmla="*/ 255 h 337"/>
                <a:gd name="T52" fmla="*/ 129 w 591"/>
                <a:gd name="T53" fmla="*/ 263 h 337"/>
                <a:gd name="T54" fmla="*/ 116 w 591"/>
                <a:gd name="T55" fmla="*/ 269 h 337"/>
                <a:gd name="T56" fmla="*/ 100 w 591"/>
                <a:gd name="T57" fmla="*/ 263 h 337"/>
                <a:gd name="T58" fmla="*/ 91 w 591"/>
                <a:gd name="T59" fmla="*/ 255 h 337"/>
                <a:gd name="T60" fmla="*/ 85 w 591"/>
                <a:gd name="T61" fmla="*/ 242 h 337"/>
                <a:gd name="T62" fmla="*/ 78 w 591"/>
                <a:gd name="T63" fmla="*/ 249 h 337"/>
                <a:gd name="T64" fmla="*/ 69 w 591"/>
                <a:gd name="T65" fmla="*/ 256 h 337"/>
                <a:gd name="T66" fmla="*/ 59 w 591"/>
                <a:gd name="T67" fmla="*/ 264 h 337"/>
                <a:gd name="T68" fmla="*/ 51 w 591"/>
                <a:gd name="T69" fmla="*/ 272 h 337"/>
                <a:gd name="T70" fmla="*/ 42 w 591"/>
                <a:gd name="T71" fmla="*/ 279 h 337"/>
                <a:gd name="T72" fmla="*/ 35 w 591"/>
                <a:gd name="T73" fmla="*/ 289 h 337"/>
                <a:gd name="T74" fmla="*/ 30 w 591"/>
                <a:gd name="T75" fmla="*/ 300 h 337"/>
                <a:gd name="T76" fmla="*/ 26 w 591"/>
                <a:gd name="T77" fmla="*/ 309 h 337"/>
                <a:gd name="T78" fmla="*/ 15 w 591"/>
                <a:gd name="T79" fmla="*/ 316 h 337"/>
                <a:gd name="T80" fmla="*/ 2 w 591"/>
                <a:gd name="T81" fmla="*/ 325 h 337"/>
                <a:gd name="T82" fmla="*/ 1 w 591"/>
                <a:gd name="T83" fmla="*/ 335 h 337"/>
                <a:gd name="T84" fmla="*/ 578 w 591"/>
                <a:gd name="T85" fmla="*/ 237 h 337"/>
                <a:gd name="T86" fmla="*/ 567 w 591"/>
                <a:gd name="T87" fmla="*/ 217 h 337"/>
                <a:gd name="T88" fmla="*/ 552 w 591"/>
                <a:gd name="T89" fmla="*/ 214 h 337"/>
                <a:gd name="T90" fmla="*/ 533 w 591"/>
                <a:gd name="T91" fmla="*/ 196 h 337"/>
                <a:gd name="T92" fmla="*/ 534 w 591"/>
                <a:gd name="T93" fmla="*/ 181 h 337"/>
                <a:gd name="T94" fmla="*/ 526 w 591"/>
                <a:gd name="T95" fmla="*/ 164 h 337"/>
                <a:gd name="T96" fmla="*/ 520 w 591"/>
                <a:gd name="T97" fmla="*/ 135 h 337"/>
                <a:gd name="T98" fmla="*/ 507 w 591"/>
                <a:gd name="T99" fmla="*/ 113 h 337"/>
                <a:gd name="T100" fmla="*/ 465 w 591"/>
                <a:gd name="T101" fmla="*/ 99 h 337"/>
                <a:gd name="T102" fmla="*/ 442 w 591"/>
                <a:gd name="T103" fmla="*/ 88 h 337"/>
                <a:gd name="T104" fmla="*/ 432 w 591"/>
                <a:gd name="T105" fmla="*/ 82 h 337"/>
                <a:gd name="T106" fmla="*/ 436 w 591"/>
                <a:gd name="T107" fmla="*/ 70 h 337"/>
                <a:gd name="T108" fmla="*/ 441 w 591"/>
                <a:gd name="T109" fmla="*/ 58 h 337"/>
                <a:gd name="T110" fmla="*/ 439 w 591"/>
                <a:gd name="T111" fmla="*/ 43 h 337"/>
                <a:gd name="T112" fmla="*/ 431 w 591"/>
                <a:gd name="T113" fmla="*/ 31 h 337"/>
                <a:gd name="T114" fmla="*/ 412 w 591"/>
                <a:gd name="T115" fmla="*/ 26 h 337"/>
                <a:gd name="T116" fmla="*/ 401 w 591"/>
                <a:gd name="T117" fmla="*/ 19 h 337"/>
                <a:gd name="T118" fmla="*/ 394 w 591"/>
                <a:gd name="T119" fmla="*/ 7 h 337"/>
                <a:gd name="T120" fmla="*/ 380 w 591"/>
                <a:gd name="T12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1" h="337">
                  <a:moveTo>
                    <a:pt x="591" y="116"/>
                  </a:moveTo>
                  <a:cubicBezTo>
                    <a:pt x="566" y="115"/>
                    <a:pt x="566" y="115"/>
                    <a:pt x="566" y="115"/>
                  </a:cubicBezTo>
                  <a:cubicBezTo>
                    <a:pt x="567" y="116"/>
                    <a:pt x="566" y="116"/>
                    <a:pt x="566" y="116"/>
                  </a:cubicBezTo>
                  <a:cubicBezTo>
                    <a:pt x="566" y="117"/>
                    <a:pt x="567" y="118"/>
                    <a:pt x="567" y="118"/>
                  </a:cubicBezTo>
                  <a:cubicBezTo>
                    <a:pt x="568" y="121"/>
                    <a:pt x="566" y="123"/>
                    <a:pt x="566" y="125"/>
                  </a:cubicBezTo>
                  <a:cubicBezTo>
                    <a:pt x="565" y="127"/>
                    <a:pt x="563" y="130"/>
                    <a:pt x="562" y="132"/>
                  </a:cubicBezTo>
                  <a:cubicBezTo>
                    <a:pt x="561" y="134"/>
                    <a:pt x="560" y="136"/>
                    <a:pt x="560" y="139"/>
                  </a:cubicBezTo>
                  <a:cubicBezTo>
                    <a:pt x="560" y="142"/>
                    <a:pt x="559" y="144"/>
                    <a:pt x="559" y="147"/>
                  </a:cubicBezTo>
                  <a:cubicBezTo>
                    <a:pt x="559" y="150"/>
                    <a:pt x="559" y="150"/>
                    <a:pt x="557" y="152"/>
                  </a:cubicBezTo>
                  <a:cubicBezTo>
                    <a:pt x="555" y="154"/>
                    <a:pt x="555" y="159"/>
                    <a:pt x="555" y="162"/>
                  </a:cubicBezTo>
                  <a:cubicBezTo>
                    <a:pt x="555" y="164"/>
                    <a:pt x="554" y="167"/>
                    <a:pt x="555" y="170"/>
                  </a:cubicBezTo>
                  <a:cubicBezTo>
                    <a:pt x="555" y="173"/>
                    <a:pt x="556" y="175"/>
                    <a:pt x="558" y="178"/>
                  </a:cubicBezTo>
                  <a:cubicBezTo>
                    <a:pt x="559" y="181"/>
                    <a:pt x="561" y="181"/>
                    <a:pt x="561" y="184"/>
                  </a:cubicBezTo>
                  <a:cubicBezTo>
                    <a:pt x="561" y="187"/>
                    <a:pt x="559" y="188"/>
                    <a:pt x="560" y="191"/>
                  </a:cubicBezTo>
                  <a:cubicBezTo>
                    <a:pt x="561" y="194"/>
                    <a:pt x="563" y="194"/>
                    <a:pt x="565" y="193"/>
                  </a:cubicBezTo>
                  <a:cubicBezTo>
                    <a:pt x="565" y="193"/>
                    <a:pt x="567" y="189"/>
                    <a:pt x="568" y="188"/>
                  </a:cubicBezTo>
                  <a:cubicBezTo>
                    <a:pt x="569" y="186"/>
                    <a:pt x="569" y="185"/>
                    <a:pt x="571" y="184"/>
                  </a:cubicBezTo>
                  <a:cubicBezTo>
                    <a:pt x="572" y="183"/>
                    <a:pt x="574" y="180"/>
                    <a:pt x="574" y="178"/>
                  </a:cubicBezTo>
                  <a:cubicBezTo>
                    <a:pt x="574" y="175"/>
                    <a:pt x="576" y="173"/>
                    <a:pt x="577" y="171"/>
                  </a:cubicBezTo>
                  <a:cubicBezTo>
                    <a:pt x="577" y="169"/>
                    <a:pt x="579" y="168"/>
                    <a:pt x="579" y="165"/>
                  </a:cubicBezTo>
                  <a:cubicBezTo>
                    <a:pt x="580" y="163"/>
                    <a:pt x="579" y="160"/>
                    <a:pt x="579" y="158"/>
                  </a:cubicBezTo>
                  <a:cubicBezTo>
                    <a:pt x="578" y="156"/>
                    <a:pt x="578" y="154"/>
                    <a:pt x="578" y="151"/>
                  </a:cubicBezTo>
                  <a:cubicBezTo>
                    <a:pt x="577" y="149"/>
                    <a:pt x="578" y="147"/>
                    <a:pt x="580" y="145"/>
                  </a:cubicBezTo>
                  <a:cubicBezTo>
                    <a:pt x="581" y="144"/>
                    <a:pt x="580" y="140"/>
                    <a:pt x="580" y="137"/>
                  </a:cubicBezTo>
                  <a:cubicBezTo>
                    <a:pt x="580" y="135"/>
                    <a:pt x="580" y="132"/>
                    <a:pt x="580" y="129"/>
                  </a:cubicBezTo>
                  <a:cubicBezTo>
                    <a:pt x="580" y="127"/>
                    <a:pt x="583" y="126"/>
                    <a:pt x="585" y="125"/>
                  </a:cubicBezTo>
                  <a:cubicBezTo>
                    <a:pt x="586" y="124"/>
                    <a:pt x="587" y="122"/>
                    <a:pt x="589" y="121"/>
                  </a:cubicBezTo>
                  <a:cubicBezTo>
                    <a:pt x="590" y="120"/>
                    <a:pt x="590" y="117"/>
                    <a:pt x="591" y="116"/>
                  </a:cubicBezTo>
                  <a:close/>
                  <a:moveTo>
                    <a:pt x="378" y="2"/>
                  </a:moveTo>
                  <a:cubicBezTo>
                    <a:pt x="376" y="26"/>
                    <a:pt x="376" y="26"/>
                    <a:pt x="376" y="26"/>
                  </a:cubicBezTo>
                  <a:cubicBezTo>
                    <a:pt x="335" y="0"/>
                    <a:pt x="335" y="0"/>
                    <a:pt x="335" y="0"/>
                  </a:cubicBezTo>
                  <a:cubicBezTo>
                    <a:pt x="335" y="1"/>
                    <a:pt x="335" y="1"/>
                    <a:pt x="335" y="1"/>
                  </a:cubicBezTo>
                  <a:cubicBezTo>
                    <a:pt x="335" y="4"/>
                    <a:pt x="335" y="8"/>
                    <a:pt x="334" y="11"/>
                  </a:cubicBezTo>
                  <a:cubicBezTo>
                    <a:pt x="333" y="14"/>
                    <a:pt x="333" y="17"/>
                    <a:pt x="334" y="21"/>
                  </a:cubicBezTo>
                  <a:cubicBezTo>
                    <a:pt x="334" y="23"/>
                    <a:pt x="335" y="29"/>
                    <a:pt x="333" y="31"/>
                  </a:cubicBezTo>
                  <a:cubicBezTo>
                    <a:pt x="332" y="33"/>
                    <a:pt x="329" y="39"/>
                    <a:pt x="328" y="39"/>
                  </a:cubicBezTo>
                  <a:cubicBezTo>
                    <a:pt x="326" y="40"/>
                    <a:pt x="324" y="42"/>
                    <a:pt x="322" y="44"/>
                  </a:cubicBezTo>
                  <a:cubicBezTo>
                    <a:pt x="319" y="47"/>
                    <a:pt x="319" y="48"/>
                    <a:pt x="318" y="52"/>
                  </a:cubicBezTo>
                  <a:cubicBezTo>
                    <a:pt x="316" y="56"/>
                    <a:pt x="314" y="59"/>
                    <a:pt x="312" y="63"/>
                  </a:cubicBezTo>
                  <a:cubicBezTo>
                    <a:pt x="310" y="65"/>
                    <a:pt x="308" y="69"/>
                    <a:pt x="305" y="70"/>
                  </a:cubicBezTo>
                  <a:cubicBezTo>
                    <a:pt x="301" y="71"/>
                    <a:pt x="300" y="72"/>
                    <a:pt x="296" y="71"/>
                  </a:cubicBezTo>
                  <a:cubicBezTo>
                    <a:pt x="294" y="70"/>
                    <a:pt x="288" y="72"/>
                    <a:pt x="288" y="75"/>
                  </a:cubicBezTo>
                  <a:cubicBezTo>
                    <a:pt x="287" y="79"/>
                    <a:pt x="286" y="81"/>
                    <a:pt x="284" y="84"/>
                  </a:cubicBezTo>
                  <a:cubicBezTo>
                    <a:pt x="283" y="87"/>
                    <a:pt x="281" y="90"/>
                    <a:pt x="282" y="94"/>
                  </a:cubicBezTo>
                  <a:cubicBezTo>
                    <a:pt x="283" y="97"/>
                    <a:pt x="284" y="102"/>
                    <a:pt x="283" y="106"/>
                  </a:cubicBezTo>
                  <a:cubicBezTo>
                    <a:pt x="282" y="108"/>
                    <a:pt x="280" y="113"/>
                    <a:pt x="277" y="113"/>
                  </a:cubicBezTo>
                  <a:cubicBezTo>
                    <a:pt x="274" y="113"/>
                    <a:pt x="270" y="112"/>
                    <a:pt x="267" y="112"/>
                  </a:cubicBezTo>
                  <a:cubicBezTo>
                    <a:pt x="263" y="112"/>
                    <a:pt x="260" y="112"/>
                    <a:pt x="260" y="108"/>
                  </a:cubicBezTo>
                  <a:cubicBezTo>
                    <a:pt x="260" y="105"/>
                    <a:pt x="254" y="100"/>
                    <a:pt x="253" y="104"/>
                  </a:cubicBezTo>
                  <a:cubicBezTo>
                    <a:pt x="252" y="107"/>
                    <a:pt x="252" y="109"/>
                    <a:pt x="251" y="113"/>
                  </a:cubicBezTo>
                  <a:cubicBezTo>
                    <a:pt x="250" y="117"/>
                    <a:pt x="247" y="122"/>
                    <a:pt x="247" y="126"/>
                  </a:cubicBezTo>
                  <a:cubicBezTo>
                    <a:pt x="247" y="134"/>
                    <a:pt x="242" y="133"/>
                    <a:pt x="241" y="138"/>
                  </a:cubicBezTo>
                  <a:cubicBezTo>
                    <a:pt x="241" y="139"/>
                    <a:pt x="241" y="139"/>
                    <a:pt x="240" y="140"/>
                  </a:cubicBezTo>
                  <a:cubicBezTo>
                    <a:pt x="240" y="141"/>
                    <a:pt x="239" y="143"/>
                    <a:pt x="238" y="145"/>
                  </a:cubicBezTo>
                  <a:cubicBezTo>
                    <a:pt x="237" y="146"/>
                    <a:pt x="235" y="149"/>
                    <a:pt x="234" y="151"/>
                  </a:cubicBezTo>
                  <a:cubicBezTo>
                    <a:pt x="234" y="154"/>
                    <a:pt x="233" y="156"/>
                    <a:pt x="233" y="159"/>
                  </a:cubicBezTo>
                  <a:cubicBezTo>
                    <a:pt x="234" y="161"/>
                    <a:pt x="234" y="162"/>
                    <a:pt x="234" y="165"/>
                  </a:cubicBezTo>
                  <a:cubicBezTo>
                    <a:pt x="234" y="168"/>
                    <a:pt x="234" y="170"/>
                    <a:pt x="234" y="173"/>
                  </a:cubicBezTo>
                  <a:cubicBezTo>
                    <a:pt x="234" y="175"/>
                    <a:pt x="233" y="178"/>
                    <a:pt x="231" y="179"/>
                  </a:cubicBezTo>
                  <a:cubicBezTo>
                    <a:pt x="229" y="180"/>
                    <a:pt x="225" y="182"/>
                    <a:pt x="224" y="184"/>
                  </a:cubicBezTo>
                  <a:cubicBezTo>
                    <a:pt x="224" y="186"/>
                    <a:pt x="222" y="188"/>
                    <a:pt x="221" y="191"/>
                  </a:cubicBezTo>
                  <a:cubicBezTo>
                    <a:pt x="219" y="194"/>
                    <a:pt x="219" y="195"/>
                    <a:pt x="219" y="199"/>
                  </a:cubicBezTo>
                  <a:cubicBezTo>
                    <a:pt x="219" y="200"/>
                    <a:pt x="220" y="204"/>
                    <a:pt x="219" y="205"/>
                  </a:cubicBezTo>
                  <a:cubicBezTo>
                    <a:pt x="218" y="207"/>
                    <a:pt x="217" y="210"/>
                    <a:pt x="217" y="212"/>
                  </a:cubicBezTo>
                  <a:cubicBezTo>
                    <a:pt x="217" y="215"/>
                    <a:pt x="217" y="218"/>
                    <a:pt x="216" y="220"/>
                  </a:cubicBezTo>
                  <a:cubicBezTo>
                    <a:pt x="215" y="223"/>
                    <a:pt x="214" y="223"/>
                    <a:pt x="212" y="224"/>
                  </a:cubicBezTo>
                  <a:cubicBezTo>
                    <a:pt x="208" y="226"/>
                    <a:pt x="208" y="227"/>
                    <a:pt x="204" y="229"/>
                  </a:cubicBezTo>
                  <a:cubicBezTo>
                    <a:pt x="202" y="230"/>
                    <a:pt x="199" y="231"/>
                    <a:pt x="196" y="232"/>
                  </a:cubicBezTo>
                  <a:cubicBezTo>
                    <a:pt x="195" y="233"/>
                    <a:pt x="192" y="234"/>
                    <a:pt x="192" y="236"/>
                  </a:cubicBezTo>
                  <a:cubicBezTo>
                    <a:pt x="191" y="239"/>
                    <a:pt x="188" y="239"/>
                    <a:pt x="185" y="239"/>
                  </a:cubicBezTo>
                  <a:cubicBezTo>
                    <a:pt x="182" y="239"/>
                    <a:pt x="177" y="239"/>
                    <a:pt x="176" y="241"/>
                  </a:cubicBezTo>
                  <a:cubicBezTo>
                    <a:pt x="175" y="243"/>
                    <a:pt x="174" y="243"/>
                    <a:pt x="174" y="246"/>
                  </a:cubicBezTo>
                  <a:cubicBezTo>
                    <a:pt x="174" y="247"/>
                    <a:pt x="176" y="251"/>
                    <a:pt x="174" y="252"/>
                  </a:cubicBezTo>
                  <a:cubicBezTo>
                    <a:pt x="172" y="253"/>
                    <a:pt x="170" y="254"/>
                    <a:pt x="168" y="254"/>
                  </a:cubicBezTo>
                  <a:cubicBezTo>
                    <a:pt x="165" y="254"/>
                    <a:pt x="162" y="254"/>
                    <a:pt x="160" y="254"/>
                  </a:cubicBezTo>
                  <a:cubicBezTo>
                    <a:pt x="158" y="255"/>
                    <a:pt x="155" y="255"/>
                    <a:pt x="154" y="256"/>
                  </a:cubicBezTo>
                  <a:cubicBezTo>
                    <a:pt x="152" y="257"/>
                    <a:pt x="148" y="259"/>
                    <a:pt x="148" y="258"/>
                  </a:cubicBezTo>
                  <a:cubicBezTo>
                    <a:pt x="146" y="258"/>
                    <a:pt x="144" y="257"/>
                    <a:pt x="143" y="255"/>
                  </a:cubicBezTo>
                  <a:cubicBezTo>
                    <a:pt x="142" y="253"/>
                    <a:pt x="136" y="252"/>
                    <a:pt x="134" y="254"/>
                  </a:cubicBezTo>
                  <a:cubicBezTo>
                    <a:pt x="133" y="255"/>
                    <a:pt x="133" y="257"/>
                    <a:pt x="132" y="259"/>
                  </a:cubicBezTo>
                  <a:cubicBezTo>
                    <a:pt x="131" y="259"/>
                    <a:pt x="130" y="262"/>
                    <a:pt x="129" y="263"/>
                  </a:cubicBezTo>
                  <a:cubicBezTo>
                    <a:pt x="128" y="263"/>
                    <a:pt x="125" y="263"/>
                    <a:pt x="124" y="264"/>
                  </a:cubicBezTo>
                  <a:cubicBezTo>
                    <a:pt x="123" y="266"/>
                    <a:pt x="121" y="267"/>
                    <a:pt x="120" y="268"/>
                  </a:cubicBezTo>
                  <a:cubicBezTo>
                    <a:pt x="118" y="270"/>
                    <a:pt x="118" y="269"/>
                    <a:pt x="116" y="269"/>
                  </a:cubicBezTo>
                  <a:cubicBezTo>
                    <a:pt x="114" y="269"/>
                    <a:pt x="111" y="268"/>
                    <a:pt x="110" y="267"/>
                  </a:cubicBezTo>
                  <a:cubicBezTo>
                    <a:pt x="109" y="266"/>
                    <a:pt x="107" y="263"/>
                    <a:pt x="105" y="263"/>
                  </a:cubicBezTo>
                  <a:cubicBezTo>
                    <a:pt x="104" y="263"/>
                    <a:pt x="102" y="264"/>
                    <a:pt x="100" y="263"/>
                  </a:cubicBezTo>
                  <a:cubicBezTo>
                    <a:pt x="99" y="262"/>
                    <a:pt x="99" y="261"/>
                    <a:pt x="98" y="260"/>
                  </a:cubicBezTo>
                  <a:cubicBezTo>
                    <a:pt x="96" y="260"/>
                    <a:pt x="94" y="259"/>
                    <a:pt x="93" y="258"/>
                  </a:cubicBezTo>
                  <a:cubicBezTo>
                    <a:pt x="93" y="257"/>
                    <a:pt x="91" y="255"/>
                    <a:pt x="91" y="255"/>
                  </a:cubicBezTo>
                  <a:cubicBezTo>
                    <a:pt x="90" y="253"/>
                    <a:pt x="89" y="251"/>
                    <a:pt x="88" y="250"/>
                  </a:cubicBezTo>
                  <a:cubicBezTo>
                    <a:pt x="87" y="249"/>
                    <a:pt x="87" y="248"/>
                    <a:pt x="87" y="248"/>
                  </a:cubicBezTo>
                  <a:cubicBezTo>
                    <a:pt x="86" y="244"/>
                    <a:pt x="86" y="242"/>
                    <a:pt x="85" y="242"/>
                  </a:cubicBezTo>
                  <a:cubicBezTo>
                    <a:pt x="83" y="242"/>
                    <a:pt x="83" y="243"/>
                    <a:pt x="82" y="244"/>
                  </a:cubicBezTo>
                  <a:cubicBezTo>
                    <a:pt x="80" y="245"/>
                    <a:pt x="79" y="244"/>
                    <a:pt x="78" y="245"/>
                  </a:cubicBezTo>
                  <a:cubicBezTo>
                    <a:pt x="78" y="246"/>
                    <a:pt x="78" y="248"/>
                    <a:pt x="78" y="249"/>
                  </a:cubicBezTo>
                  <a:cubicBezTo>
                    <a:pt x="77" y="251"/>
                    <a:pt x="75" y="249"/>
                    <a:pt x="75" y="252"/>
                  </a:cubicBezTo>
                  <a:cubicBezTo>
                    <a:pt x="74" y="253"/>
                    <a:pt x="72" y="253"/>
                    <a:pt x="71" y="254"/>
                  </a:cubicBezTo>
                  <a:cubicBezTo>
                    <a:pt x="70" y="255"/>
                    <a:pt x="70" y="255"/>
                    <a:pt x="69" y="256"/>
                  </a:cubicBezTo>
                  <a:cubicBezTo>
                    <a:pt x="68" y="257"/>
                    <a:pt x="67" y="257"/>
                    <a:pt x="66" y="258"/>
                  </a:cubicBezTo>
                  <a:cubicBezTo>
                    <a:pt x="66" y="260"/>
                    <a:pt x="65" y="261"/>
                    <a:pt x="64" y="262"/>
                  </a:cubicBezTo>
                  <a:cubicBezTo>
                    <a:pt x="64" y="263"/>
                    <a:pt x="60" y="264"/>
                    <a:pt x="59" y="264"/>
                  </a:cubicBezTo>
                  <a:cubicBezTo>
                    <a:pt x="58" y="265"/>
                    <a:pt x="58" y="267"/>
                    <a:pt x="58" y="267"/>
                  </a:cubicBezTo>
                  <a:cubicBezTo>
                    <a:pt x="57" y="268"/>
                    <a:pt x="56" y="269"/>
                    <a:pt x="55" y="269"/>
                  </a:cubicBezTo>
                  <a:cubicBezTo>
                    <a:pt x="53" y="271"/>
                    <a:pt x="53" y="272"/>
                    <a:pt x="51" y="272"/>
                  </a:cubicBezTo>
                  <a:cubicBezTo>
                    <a:pt x="49" y="272"/>
                    <a:pt x="48" y="273"/>
                    <a:pt x="48" y="274"/>
                  </a:cubicBezTo>
                  <a:cubicBezTo>
                    <a:pt x="47" y="275"/>
                    <a:pt x="47" y="276"/>
                    <a:pt x="47" y="277"/>
                  </a:cubicBezTo>
                  <a:cubicBezTo>
                    <a:pt x="47" y="278"/>
                    <a:pt x="42" y="279"/>
                    <a:pt x="42" y="279"/>
                  </a:cubicBezTo>
                  <a:cubicBezTo>
                    <a:pt x="40" y="280"/>
                    <a:pt x="39" y="281"/>
                    <a:pt x="38" y="282"/>
                  </a:cubicBezTo>
                  <a:cubicBezTo>
                    <a:pt x="36" y="283"/>
                    <a:pt x="36" y="283"/>
                    <a:pt x="36" y="285"/>
                  </a:cubicBezTo>
                  <a:cubicBezTo>
                    <a:pt x="35" y="287"/>
                    <a:pt x="36" y="288"/>
                    <a:pt x="35" y="289"/>
                  </a:cubicBezTo>
                  <a:cubicBezTo>
                    <a:pt x="34" y="291"/>
                    <a:pt x="34" y="293"/>
                    <a:pt x="34" y="294"/>
                  </a:cubicBezTo>
                  <a:cubicBezTo>
                    <a:pt x="33" y="296"/>
                    <a:pt x="33" y="297"/>
                    <a:pt x="33" y="298"/>
                  </a:cubicBezTo>
                  <a:cubicBezTo>
                    <a:pt x="33" y="300"/>
                    <a:pt x="32" y="300"/>
                    <a:pt x="30" y="300"/>
                  </a:cubicBezTo>
                  <a:cubicBezTo>
                    <a:pt x="29" y="300"/>
                    <a:pt x="30" y="303"/>
                    <a:pt x="30" y="303"/>
                  </a:cubicBezTo>
                  <a:cubicBezTo>
                    <a:pt x="29" y="305"/>
                    <a:pt x="27" y="305"/>
                    <a:pt x="27" y="306"/>
                  </a:cubicBezTo>
                  <a:cubicBezTo>
                    <a:pt x="26" y="307"/>
                    <a:pt x="27" y="308"/>
                    <a:pt x="26" y="309"/>
                  </a:cubicBezTo>
                  <a:cubicBezTo>
                    <a:pt x="25" y="310"/>
                    <a:pt x="24" y="312"/>
                    <a:pt x="24" y="313"/>
                  </a:cubicBezTo>
                  <a:cubicBezTo>
                    <a:pt x="24" y="316"/>
                    <a:pt x="21" y="316"/>
                    <a:pt x="19" y="315"/>
                  </a:cubicBezTo>
                  <a:cubicBezTo>
                    <a:pt x="16" y="315"/>
                    <a:pt x="16" y="314"/>
                    <a:pt x="15" y="316"/>
                  </a:cubicBezTo>
                  <a:cubicBezTo>
                    <a:pt x="15" y="317"/>
                    <a:pt x="12" y="318"/>
                    <a:pt x="12" y="319"/>
                  </a:cubicBezTo>
                  <a:cubicBezTo>
                    <a:pt x="12" y="319"/>
                    <a:pt x="10" y="320"/>
                    <a:pt x="9" y="320"/>
                  </a:cubicBezTo>
                  <a:cubicBezTo>
                    <a:pt x="8" y="322"/>
                    <a:pt x="3" y="322"/>
                    <a:pt x="2" y="325"/>
                  </a:cubicBezTo>
                  <a:cubicBezTo>
                    <a:pt x="2" y="326"/>
                    <a:pt x="3" y="328"/>
                    <a:pt x="3" y="329"/>
                  </a:cubicBezTo>
                  <a:cubicBezTo>
                    <a:pt x="3" y="330"/>
                    <a:pt x="2" y="331"/>
                    <a:pt x="1" y="331"/>
                  </a:cubicBezTo>
                  <a:cubicBezTo>
                    <a:pt x="0" y="332"/>
                    <a:pt x="1" y="334"/>
                    <a:pt x="1" y="335"/>
                  </a:cubicBezTo>
                  <a:cubicBezTo>
                    <a:pt x="0" y="337"/>
                    <a:pt x="0" y="337"/>
                    <a:pt x="0" y="337"/>
                  </a:cubicBezTo>
                  <a:cubicBezTo>
                    <a:pt x="199" y="309"/>
                    <a:pt x="388" y="276"/>
                    <a:pt x="578" y="241"/>
                  </a:cubicBezTo>
                  <a:cubicBezTo>
                    <a:pt x="578" y="240"/>
                    <a:pt x="578" y="239"/>
                    <a:pt x="578" y="237"/>
                  </a:cubicBezTo>
                  <a:cubicBezTo>
                    <a:pt x="578" y="233"/>
                    <a:pt x="577" y="228"/>
                    <a:pt x="576" y="225"/>
                  </a:cubicBezTo>
                  <a:cubicBezTo>
                    <a:pt x="575" y="222"/>
                    <a:pt x="575" y="221"/>
                    <a:pt x="574" y="219"/>
                  </a:cubicBezTo>
                  <a:cubicBezTo>
                    <a:pt x="573" y="218"/>
                    <a:pt x="570" y="217"/>
                    <a:pt x="567" y="217"/>
                  </a:cubicBezTo>
                  <a:cubicBezTo>
                    <a:pt x="565" y="217"/>
                    <a:pt x="561" y="216"/>
                    <a:pt x="561" y="215"/>
                  </a:cubicBezTo>
                  <a:cubicBezTo>
                    <a:pt x="559" y="215"/>
                    <a:pt x="556" y="215"/>
                    <a:pt x="554" y="214"/>
                  </a:cubicBezTo>
                  <a:cubicBezTo>
                    <a:pt x="553" y="214"/>
                    <a:pt x="552" y="214"/>
                    <a:pt x="552" y="214"/>
                  </a:cubicBezTo>
                  <a:cubicBezTo>
                    <a:pt x="548" y="213"/>
                    <a:pt x="546" y="213"/>
                    <a:pt x="543" y="211"/>
                  </a:cubicBezTo>
                  <a:cubicBezTo>
                    <a:pt x="538" y="209"/>
                    <a:pt x="538" y="206"/>
                    <a:pt x="537" y="202"/>
                  </a:cubicBezTo>
                  <a:cubicBezTo>
                    <a:pt x="536" y="198"/>
                    <a:pt x="536" y="197"/>
                    <a:pt x="533" y="196"/>
                  </a:cubicBezTo>
                  <a:cubicBezTo>
                    <a:pt x="529" y="195"/>
                    <a:pt x="526" y="193"/>
                    <a:pt x="524" y="189"/>
                  </a:cubicBezTo>
                  <a:cubicBezTo>
                    <a:pt x="522" y="186"/>
                    <a:pt x="524" y="186"/>
                    <a:pt x="525" y="184"/>
                  </a:cubicBezTo>
                  <a:cubicBezTo>
                    <a:pt x="527" y="182"/>
                    <a:pt x="531" y="181"/>
                    <a:pt x="534" y="181"/>
                  </a:cubicBezTo>
                  <a:cubicBezTo>
                    <a:pt x="538" y="181"/>
                    <a:pt x="537" y="178"/>
                    <a:pt x="536" y="175"/>
                  </a:cubicBezTo>
                  <a:cubicBezTo>
                    <a:pt x="535" y="172"/>
                    <a:pt x="533" y="172"/>
                    <a:pt x="532" y="169"/>
                  </a:cubicBezTo>
                  <a:cubicBezTo>
                    <a:pt x="531" y="167"/>
                    <a:pt x="528" y="166"/>
                    <a:pt x="526" y="164"/>
                  </a:cubicBezTo>
                  <a:cubicBezTo>
                    <a:pt x="523" y="162"/>
                    <a:pt x="519" y="160"/>
                    <a:pt x="517" y="158"/>
                  </a:cubicBezTo>
                  <a:cubicBezTo>
                    <a:pt x="515" y="156"/>
                    <a:pt x="520" y="148"/>
                    <a:pt x="521" y="146"/>
                  </a:cubicBezTo>
                  <a:cubicBezTo>
                    <a:pt x="521" y="143"/>
                    <a:pt x="520" y="139"/>
                    <a:pt x="520" y="135"/>
                  </a:cubicBezTo>
                  <a:cubicBezTo>
                    <a:pt x="520" y="132"/>
                    <a:pt x="519" y="129"/>
                    <a:pt x="519" y="125"/>
                  </a:cubicBezTo>
                  <a:cubicBezTo>
                    <a:pt x="519" y="123"/>
                    <a:pt x="515" y="119"/>
                    <a:pt x="514" y="117"/>
                  </a:cubicBezTo>
                  <a:cubicBezTo>
                    <a:pt x="512" y="115"/>
                    <a:pt x="511" y="113"/>
                    <a:pt x="507" y="113"/>
                  </a:cubicBezTo>
                  <a:cubicBezTo>
                    <a:pt x="502" y="113"/>
                    <a:pt x="498" y="108"/>
                    <a:pt x="493" y="107"/>
                  </a:cubicBezTo>
                  <a:cubicBezTo>
                    <a:pt x="486" y="106"/>
                    <a:pt x="479" y="105"/>
                    <a:pt x="474" y="102"/>
                  </a:cubicBezTo>
                  <a:cubicBezTo>
                    <a:pt x="471" y="101"/>
                    <a:pt x="468" y="100"/>
                    <a:pt x="465" y="99"/>
                  </a:cubicBezTo>
                  <a:cubicBezTo>
                    <a:pt x="462" y="99"/>
                    <a:pt x="460" y="97"/>
                    <a:pt x="458" y="96"/>
                  </a:cubicBezTo>
                  <a:cubicBezTo>
                    <a:pt x="455" y="95"/>
                    <a:pt x="451" y="92"/>
                    <a:pt x="450" y="91"/>
                  </a:cubicBezTo>
                  <a:cubicBezTo>
                    <a:pt x="448" y="89"/>
                    <a:pt x="445" y="89"/>
                    <a:pt x="442" y="88"/>
                  </a:cubicBezTo>
                  <a:cubicBezTo>
                    <a:pt x="441" y="88"/>
                    <a:pt x="440" y="88"/>
                    <a:pt x="439" y="88"/>
                  </a:cubicBezTo>
                  <a:cubicBezTo>
                    <a:pt x="436" y="87"/>
                    <a:pt x="435" y="87"/>
                    <a:pt x="434" y="85"/>
                  </a:cubicBezTo>
                  <a:cubicBezTo>
                    <a:pt x="433" y="84"/>
                    <a:pt x="432" y="83"/>
                    <a:pt x="432" y="82"/>
                  </a:cubicBezTo>
                  <a:cubicBezTo>
                    <a:pt x="432" y="80"/>
                    <a:pt x="431" y="78"/>
                    <a:pt x="432" y="77"/>
                  </a:cubicBezTo>
                  <a:cubicBezTo>
                    <a:pt x="434" y="76"/>
                    <a:pt x="434" y="76"/>
                    <a:pt x="434" y="73"/>
                  </a:cubicBezTo>
                  <a:cubicBezTo>
                    <a:pt x="434" y="71"/>
                    <a:pt x="434" y="71"/>
                    <a:pt x="436" y="70"/>
                  </a:cubicBezTo>
                  <a:cubicBezTo>
                    <a:pt x="438" y="69"/>
                    <a:pt x="440" y="68"/>
                    <a:pt x="441" y="67"/>
                  </a:cubicBezTo>
                  <a:cubicBezTo>
                    <a:pt x="443" y="66"/>
                    <a:pt x="443" y="64"/>
                    <a:pt x="442" y="63"/>
                  </a:cubicBezTo>
                  <a:cubicBezTo>
                    <a:pt x="442" y="61"/>
                    <a:pt x="441" y="59"/>
                    <a:pt x="441" y="58"/>
                  </a:cubicBezTo>
                  <a:cubicBezTo>
                    <a:pt x="441" y="55"/>
                    <a:pt x="441" y="54"/>
                    <a:pt x="442" y="52"/>
                  </a:cubicBezTo>
                  <a:cubicBezTo>
                    <a:pt x="443" y="50"/>
                    <a:pt x="442" y="49"/>
                    <a:pt x="441" y="47"/>
                  </a:cubicBezTo>
                  <a:cubicBezTo>
                    <a:pt x="441" y="46"/>
                    <a:pt x="440" y="44"/>
                    <a:pt x="439" y="43"/>
                  </a:cubicBezTo>
                  <a:cubicBezTo>
                    <a:pt x="438" y="42"/>
                    <a:pt x="435" y="40"/>
                    <a:pt x="435" y="40"/>
                  </a:cubicBezTo>
                  <a:cubicBezTo>
                    <a:pt x="435" y="38"/>
                    <a:pt x="434" y="35"/>
                    <a:pt x="433" y="34"/>
                  </a:cubicBezTo>
                  <a:cubicBezTo>
                    <a:pt x="433" y="33"/>
                    <a:pt x="432" y="32"/>
                    <a:pt x="431" y="31"/>
                  </a:cubicBezTo>
                  <a:cubicBezTo>
                    <a:pt x="429" y="30"/>
                    <a:pt x="428" y="29"/>
                    <a:pt x="426" y="30"/>
                  </a:cubicBezTo>
                  <a:cubicBezTo>
                    <a:pt x="423" y="30"/>
                    <a:pt x="422" y="29"/>
                    <a:pt x="419" y="28"/>
                  </a:cubicBezTo>
                  <a:cubicBezTo>
                    <a:pt x="416" y="28"/>
                    <a:pt x="414" y="27"/>
                    <a:pt x="412" y="26"/>
                  </a:cubicBezTo>
                  <a:cubicBezTo>
                    <a:pt x="410" y="25"/>
                    <a:pt x="408" y="25"/>
                    <a:pt x="406" y="25"/>
                  </a:cubicBezTo>
                  <a:cubicBezTo>
                    <a:pt x="404" y="25"/>
                    <a:pt x="402" y="26"/>
                    <a:pt x="402" y="24"/>
                  </a:cubicBezTo>
                  <a:cubicBezTo>
                    <a:pt x="402" y="23"/>
                    <a:pt x="401" y="20"/>
                    <a:pt x="401" y="19"/>
                  </a:cubicBezTo>
                  <a:cubicBezTo>
                    <a:pt x="402" y="18"/>
                    <a:pt x="403" y="16"/>
                    <a:pt x="402" y="14"/>
                  </a:cubicBezTo>
                  <a:cubicBezTo>
                    <a:pt x="401" y="14"/>
                    <a:pt x="400" y="10"/>
                    <a:pt x="399" y="9"/>
                  </a:cubicBezTo>
                  <a:cubicBezTo>
                    <a:pt x="397" y="9"/>
                    <a:pt x="395" y="8"/>
                    <a:pt x="394" y="7"/>
                  </a:cubicBezTo>
                  <a:cubicBezTo>
                    <a:pt x="393" y="6"/>
                    <a:pt x="392" y="5"/>
                    <a:pt x="391" y="5"/>
                  </a:cubicBezTo>
                  <a:cubicBezTo>
                    <a:pt x="389" y="4"/>
                    <a:pt x="388" y="3"/>
                    <a:pt x="386" y="3"/>
                  </a:cubicBezTo>
                  <a:cubicBezTo>
                    <a:pt x="384" y="3"/>
                    <a:pt x="382" y="4"/>
                    <a:pt x="380" y="3"/>
                  </a:cubicBezTo>
                  <a:cubicBezTo>
                    <a:pt x="380" y="3"/>
                    <a:pt x="379" y="2"/>
                    <a:pt x="378" y="2"/>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1" name="Freeform 95"/>
            <p:cNvSpPr>
              <a:spLocks/>
            </p:cNvSpPr>
            <p:nvPr/>
          </p:nvSpPr>
          <p:spPr bwMode="auto">
            <a:xfrm>
              <a:off x="7869558" y="2550743"/>
              <a:ext cx="32098" cy="33069"/>
            </a:xfrm>
            <a:custGeom>
              <a:avLst/>
              <a:gdLst>
                <a:gd name="T0" fmla="*/ 222 w 350"/>
                <a:gd name="T1" fmla="*/ 132 h 360"/>
                <a:gd name="T2" fmla="*/ 258 w 350"/>
                <a:gd name="T3" fmla="*/ 99 h 360"/>
                <a:gd name="T4" fmla="*/ 268 w 350"/>
                <a:gd name="T5" fmla="*/ 82 h 360"/>
                <a:gd name="T6" fmla="*/ 289 w 350"/>
                <a:gd name="T7" fmla="*/ 84 h 360"/>
                <a:gd name="T8" fmla="*/ 305 w 350"/>
                <a:gd name="T9" fmla="*/ 70 h 360"/>
                <a:gd name="T10" fmla="*/ 327 w 350"/>
                <a:gd name="T11" fmla="*/ 68 h 360"/>
                <a:gd name="T12" fmla="*/ 344 w 350"/>
                <a:gd name="T13" fmla="*/ 79 h 360"/>
                <a:gd name="T14" fmla="*/ 349 w 350"/>
                <a:gd name="T15" fmla="*/ 92 h 360"/>
                <a:gd name="T16" fmla="*/ 306 w 350"/>
                <a:gd name="T17" fmla="*/ 91 h 360"/>
                <a:gd name="T18" fmla="*/ 304 w 350"/>
                <a:gd name="T19" fmla="*/ 121 h 360"/>
                <a:gd name="T20" fmla="*/ 289 w 350"/>
                <a:gd name="T21" fmla="*/ 142 h 360"/>
                <a:gd name="T22" fmla="*/ 267 w 350"/>
                <a:gd name="T23" fmla="*/ 161 h 360"/>
                <a:gd name="T24" fmla="*/ 253 w 350"/>
                <a:gd name="T25" fmla="*/ 184 h 360"/>
                <a:gd name="T26" fmla="*/ 238 w 350"/>
                <a:gd name="T27" fmla="*/ 202 h 360"/>
                <a:gd name="T28" fmla="*/ 222 w 350"/>
                <a:gd name="T29" fmla="*/ 203 h 360"/>
                <a:gd name="T30" fmla="*/ 211 w 350"/>
                <a:gd name="T31" fmla="*/ 230 h 360"/>
                <a:gd name="T32" fmla="*/ 204 w 350"/>
                <a:gd name="T33" fmla="*/ 249 h 360"/>
                <a:gd name="T34" fmla="*/ 202 w 350"/>
                <a:gd name="T35" fmla="*/ 269 h 360"/>
                <a:gd name="T36" fmla="*/ 190 w 350"/>
                <a:gd name="T37" fmla="*/ 289 h 360"/>
                <a:gd name="T38" fmla="*/ 187 w 350"/>
                <a:gd name="T39" fmla="*/ 310 h 360"/>
                <a:gd name="T40" fmla="*/ 167 w 350"/>
                <a:gd name="T41" fmla="*/ 322 h 360"/>
                <a:gd name="T42" fmla="*/ 147 w 350"/>
                <a:gd name="T43" fmla="*/ 331 h 360"/>
                <a:gd name="T44" fmla="*/ 139 w 350"/>
                <a:gd name="T45" fmla="*/ 344 h 360"/>
                <a:gd name="T46" fmla="*/ 119 w 350"/>
                <a:gd name="T47" fmla="*/ 348 h 360"/>
                <a:gd name="T48" fmla="*/ 103 w 350"/>
                <a:gd name="T49" fmla="*/ 349 h 360"/>
                <a:gd name="T50" fmla="*/ 91 w 350"/>
                <a:gd name="T51" fmla="*/ 358 h 360"/>
                <a:gd name="T52" fmla="*/ 76 w 350"/>
                <a:gd name="T53" fmla="*/ 353 h 360"/>
                <a:gd name="T54" fmla="*/ 64 w 350"/>
                <a:gd name="T55" fmla="*/ 348 h 360"/>
                <a:gd name="T56" fmla="*/ 58 w 350"/>
                <a:gd name="T57" fmla="*/ 338 h 360"/>
                <a:gd name="T58" fmla="*/ 38 w 350"/>
                <a:gd name="T59" fmla="*/ 329 h 360"/>
                <a:gd name="T60" fmla="*/ 19 w 350"/>
                <a:gd name="T61" fmla="*/ 299 h 360"/>
                <a:gd name="T62" fmla="*/ 1 w 350"/>
                <a:gd name="T63" fmla="*/ 270 h 360"/>
                <a:gd name="T64" fmla="*/ 5 w 350"/>
                <a:gd name="T65" fmla="*/ 247 h 360"/>
                <a:gd name="T66" fmla="*/ 18 w 350"/>
                <a:gd name="T67" fmla="*/ 232 h 360"/>
                <a:gd name="T68" fmla="*/ 20 w 350"/>
                <a:gd name="T69" fmla="*/ 211 h 360"/>
                <a:gd name="T70" fmla="*/ 30 w 350"/>
                <a:gd name="T71" fmla="*/ 186 h 360"/>
                <a:gd name="T72" fmla="*/ 47 w 350"/>
                <a:gd name="T73" fmla="*/ 179 h 360"/>
                <a:gd name="T74" fmla="*/ 56 w 350"/>
                <a:gd name="T75" fmla="*/ 157 h 360"/>
                <a:gd name="T76" fmla="*/ 76 w 350"/>
                <a:gd name="T77" fmla="*/ 141 h 360"/>
                <a:gd name="T78" fmla="*/ 98 w 350"/>
                <a:gd name="T79" fmla="*/ 124 h 360"/>
                <a:gd name="T80" fmla="*/ 114 w 350"/>
                <a:gd name="T81" fmla="*/ 101 h 360"/>
                <a:gd name="T82" fmla="*/ 110 w 350"/>
                <a:gd name="T83" fmla="*/ 72 h 360"/>
                <a:gd name="T84" fmla="*/ 115 w 350"/>
                <a:gd name="T85" fmla="*/ 40 h 360"/>
                <a:gd name="T86" fmla="*/ 110 w 350"/>
                <a:gd name="T87" fmla="*/ 15 h 360"/>
                <a:gd name="T88" fmla="*/ 135 w 350"/>
                <a:gd name="T89" fmla="*/ 9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0" h="360">
                  <a:moveTo>
                    <a:pt x="133" y="93"/>
                  </a:moveTo>
                  <a:cubicBezTo>
                    <a:pt x="147" y="90"/>
                    <a:pt x="176" y="85"/>
                    <a:pt x="213" y="79"/>
                  </a:cubicBezTo>
                  <a:cubicBezTo>
                    <a:pt x="222" y="132"/>
                    <a:pt x="222" y="132"/>
                    <a:pt x="222" y="132"/>
                  </a:cubicBezTo>
                  <a:cubicBezTo>
                    <a:pt x="248" y="98"/>
                    <a:pt x="248" y="98"/>
                    <a:pt x="248" y="98"/>
                  </a:cubicBezTo>
                  <a:cubicBezTo>
                    <a:pt x="249" y="98"/>
                    <a:pt x="249" y="98"/>
                    <a:pt x="250" y="98"/>
                  </a:cubicBezTo>
                  <a:cubicBezTo>
                    <a:pt x="254" y="98"/>
                    <a:pt x="254" y="100"/>
                    <a:pt x="258" y="99"/>
                  </a:cubicBezTo>
                  <a:cubicBezTo>
                    <a:pt x="259" y="99"/>
                    <a:pt x="260" y="95"/>
                    <a:pt x="261" y="93"/>
                  </a:cubicBezTo>
                  <a:cubicBezTo>
                    <a:pt x="262" y="90"/>
                    <a:pt x="260" y="89"/>
                    <a:pt x="264" y="87"/>
                  </a:cubicBezTo>
                  <a:cubicBezTo>
                    <a:pt x="266" y="86"/>
                    <a:pt x="265" y="83"/>
                    <a:pt x="268" y="82"/>
                  </a:cubicBezTo>
                  <a:cubicBezTo>
                    <a:pt x="271" y="80"/>
                    <a:pt x="273" y="80"/>
                    <a:pt x="275" y="82"/>
                  </a:cubicBezTo>
                  <a:cubicBezTo>
                    <a:pt x="276" y="84"/>
                    <a:pt x="278" y="84"/>
                    <a:pt x="281" y="84"/>
                  </a:cubicBezTo>
                  <a:cubicBezTo>
                    <a:pt x="284" y="84"/>
                    <a:pt x="286" y="84"/>
                    <a:pt x="289" y="84"/>
                  </a:cubicBezTo>
                  <a:cubicBezTo>
                    <a:pt x="292" y="84"/>
                    <a:pt x="292" y="82"/>
                    <a:pt x="293" y="80"/>
                  </a:cubicBezTo>
                  <a:cubicBezTo>
                    <a:pt x="293" y="78"/>
                    <a:pt x="297" y="77"/>
                    <a:pt x="299" y="75"/>
                  </a:cubicBezTo>
                  <a:cubicBezTo>
                    <a:pt x="301" y="73"/>
                    <a:pt x="303" y="72"/>
                    <a:pt x="305" y="70"/>
                  </a:cubicBezTo>
                  <a:cubicBezTo>
                    <a:pt x="307" y="68"/>
                    <a:pt x="309" y="67"/>
                    <a:pt x="312" y="67"/>
                  </a:cubicBezTo>
                  <a:cubicBezTo>
                    <a:pt x="315" y="67"/>
                    <a:pt x="316" y="69"/>
                    <a:pt x="319" y="67"/>
                  </a:cubicBezTo>
                  <a:cubicBezTo>
                    <a:pt x="320" y="67"/>
                    <a:pt x="325" y="68"/>
                    <a:pt x="327" y="68"/>
                  </a:cubicBezTo>
                  <a:cubicBezTo>
                    <a:pt x="328" y="68"/>
                    <a:pt x="330" y="71"/>
                    <a:pt x="333" y="72"/>
                  </a:cubicBezTo>
                  <a:cubicBezTo>
                    <a:pt x="336" y="73"/>
                    <a:pt x="336" y="73"/>
                    <a:pt x="339" y="74"/>
                  </a:cubicBezTo>
                  <a:cubicBezTo>
                    <a:pt x="340" y="74"/>
                    <a:pt x="343" y="78"/>
                    <a:pt x="344" y="79"/>
                  </a:cubicBezTo>
                  <a:cubicBezTo>
                    <a:pt x="347" y="81"/>
                    <a:pt x="346" y="79"/>
                    <a:pt x="348" y="83"/>
                  </a:cubicBezTo>
                  <a:cubicBezTo>
                    <a:pt x="348" y="86"/>
                    <a:pt x="349" y="88"/>
                    <a:pt x="350" y="90"/>
                  </a:cubicBezTo>
                  <a:cubicBezTo>
                    <a:pt x="350" y="91"/>
                    <a:pt x="349" y="91"/>
                    <a:pt x="349" y="92"/>
                  </a:cubicBezTo>
                  <a:cubicBezTo>
                    <a:pt x="347" y="116"/>
                    <a:pt x="347" y="116"/>
                    <a:pt x="347" y="116"/>
                  </a:cubicBezTo>
                  <a:cubicBezTo>
                    <a:pt x="306" y="90"/>
                    <a:pt x="306" y="90"/>
                    <a:pt x="306" y="90"/>
                  </a:cubicBezTo>
                  <a:cubicBezTo>
                    <a:pt x="306" y="91"/>
                    <a:pt x="306" y="91"/>
                    <a:pt x="306" y="91"/>
                  </a:cubicBezTo>
                  <a:cubicBezTo>
                    <a:pt x="306" y="94"/>
                    <a:pt x="306" y="98"/>
                    <a:pt x="305" y="101"/>
                  </a:cubicBezTo>
                  <a:cubicBezTo>
                    <a:pt x="304" y="104"/>
                    <a:pt x="304" y="107"/>
                    <a:pt x="305" y="111"/>
                  </a:cubicBezTo>
                  <a:cubicBezTo>
                    <a:pt x="305" y="113"/>
                    <a:pt x="306" y="119"/>
                    <a:pt x="304" y="121"/>
                  </a:cubicBezTo>
                  <a:cubicBezTo>
                    <a:pt x="303" y="123"/>
                    <a:pt x="300" y="129"/>
                    <a:pt x="299" y="129"/>
                  </a:cubicBezTo>
                  <a:cubicBezTo>
                    <a:pt x="297" y="130"/>
                    <a:pt x="295" y="132"/>
                    <a:pt x="293" y="134"/>
                  </a:cubicBezTo>
                  <a:cubicBezTo>
                    <a:pt x="290" y="137"/>
                    <a:pt x="290" y="138"/>
                    <a:pt x="289" y="142"/>
                  </a:cubicBezTo>
                  <a:cubicBezTo>
                    <a:pt x="287" y="146"/>
                    <a:pt x="285" y="149"/>
                    <a:pt x="283" y="153"/>
                  </a:cubicBezTo>
                  <a:cubicBezTo>
                    <a:pt x="281" y="155"/>
                    <a:pt x="279" y="159"/>
                    <a:pt x="276" y="160"/>
                  </a:cubicBezTo>
                  <a:cubicBezTo>
                    <a:pt x="272" y="161"/>
                    <a:pt x="271" y="162"/>
                    <a:pt x="267" y="161"/>
                  </a:cubicBezTo>
                  <a:cubicBezTo>
                    <a:pt x="265" y="160"/>
                    <a:pt x="259" y="162"/>
                    <a:pt x="259" y="165"/>
                  </a:cubicBezTo>
                  <a:cubicBezTo>
                    <a:pt x="258" y="169"/>
                    <a:pt x="257" y="171"/>
                    <a:pt x="255" y="174"/>
                  </a:cubicBezTo>
                  <a:cubicBezTo>
                    <a:pt x="254" y="177"/>
                    <a:pt x="252" y="180"/>
                    <a:pt x="253" y="184"/>
                  </a:cubicBezTo>
                  <a:cubicBezTo>
                    <a:pt x="254" y="187"/>
                    <a:pt x="255" y="192"/>
                    <a:pt x="254" y="196"/>
                  </a:cubicBezTo>
                  <a:cubicBezTo>
                    <a:pt x="253" y="198"/>
                    <a:pt x="251" y="203"/>
                    <a:pt x="248" y="203"/>
                  </a:cubicBezTo>
                  <a:cubicBezTo>
                    <a:pt x="245" y="203"/>
                    <a:pt x="241" y="202"/>
                    <a:pt x="238" y="202"/>
                  </a:cubicBezTo>
                  <a:cubicBezTo>
                    <a:pt x="234" y="202"/>
                    <a:pt x="231" y="202"/>
                    <a:pt x="231" y="198"/>
                  </a:cubicBezTo>
                  <a:cubicBezTo>
                    <a:pt x="231" y="195"/>
                    <a:pt x="225" y="190"/>
                    <a:pt x="224" y="194"/>
                  </a:cubicBezTo>
                  <a:cubicBezTo>
                    <a:pt x="223" y="197"/>
                    <a:pt x="223" y="199"/>
                    <a:pt x="222" y="203"/>
                  </a:cubicBezTo>
                  <a:cubicBezTo>
                    <a:pt x="221" y="207"/>
                    <a:pt x="218" y="212"/>
                    <a:pt x="218" y="216"/>
                  </a:cubicBezTo>
                  <a:cubicBezTo>
                    <a:pt x="218" y="224"/>
                    <a:pt x="213" y="223"/>
                    <a:pt x="212" y="228"/>
                  </a:cubicBezTo>
                  <a:cubicBezTo>
                    <a:pt x="212" y="229"/>
                    <a:pt x="212" y="229"/>
                    <a:pt x="211" y="230"/>
                  </a:cubicBezTo>
                  <a:cubicBezTo>
                    <a:pt x="211" y="231"/>
                    <a:pt x="210" y="233"/>
                    <a:pt x="209" y="235"/>
                  </a:cubicBezTo>
                  <a:cubicBezTo>
                    <a:pt x="208" y="236"/>
                    <a:pt x="206" y="239"/>
                    <a:pt x="205" y="241"/>
                  </a:cubicBezTo>
                  <a:cubicBezTo>
                    <a:pt x="205" y="244"/>
                    <a:pt x="204" y="246"/>
                    <a:pt x="204" y="249"/>
                  </a:cubicBezTo>
                  <a:cubicBezTo>
                    <a:pt x="205" y="251"/>
                    <a:pt x="205" y="252"/>
                    <a:pt x="205" y="255"/>
                  </a:cubicBezTo>
                  <a:cubicBezTo>
                    <a:pt x="205" y="258"/>
                    <a:pt x="205" y="260"/>
                    <a:pt x="205" y="263"/>
                  </a:cubicBezTo>
                  <a:cubicBezTo>
                    <a:pt x="205" y="265"/>
                    <a:pt x="204" y="268"/>
                    <a:pt x="202" y="269"/>
                  </a:cubicBezTo>
                  <a:cubicBezTo>
                    <a:pt x="200" y="270"/>
                    <a:pt x="196" y="272"/>
                    <a:pt x="195" y="274"/>
                  </a:cubicBezTo>
                  <a:cubicBezTo>
                    <a:pt x="195" y="276"/>
                    <a:pt x="193" y="278"/>
                    <a:pt x="192" y="281"/>
                  </a:cubicBezTo>
                  <a:cubicBezTo>
                    <a:pt x="190" y="284"/>
                    <a:pt x="190" y="285"/>
                    <a:pt x="190" y="289"/>
                  </a:cubicBezTo>
                  <a:cubicBezTo>
                    <a:pt x="190" y="290"/>
                    <a:pt x="191" y="294"/>
                    <a:pt x="190" y="295"/>
                  </a:cubicBezTo>
                  <a:cubicBezTo>
                    <a:pt x="189" y="297"/>
                    <a:pt x="188" y="300"/>
                    <a:pt x="188" y="302"/>
                  </a:cubicBezTo>
                  <a:cubicBezTo>
                    <a:pt x="188" y="305"/>
                    <a:pt x="188" y="308"/>
                    <a:pt x="187" y="310"/>
                  </a:cubicBezTo>
                  <a:cubicBezTo>
                    <a:pt x="186" y="313"/>
                    <a:pt x="185" y="313"/>
                    <a:pt x="183" y="314"/>
                  </a:cubicBezTo>
                  <a:cubicBezTo>
                    <a:pt x="179" y="316"/>
                    <a:pt x="179" y="317"/>
                    <a:pt x="175" y="319"/>
                  </a:cubicBezTo>
                  <a:cubicBezTo>
                    <a:pt x="173" y="320"/>
                    <a:pt x="170" y="321"/>
                    <a:pt x="167" y="322"/>
                  </a:cubicBezTo>
                  <a:cubicBezTo>
                    <a:pt x="166" y="323"/>
                    <a:pt x="163" y="324"/>
                    <a:pt x="163" y="326"/>
                  </a:cubicBezTo>
                  <a:cubicBezTo>
                    <a:pt x="162" y="329"/>
                    <a:pt x="159" y="329"/>
                    <a:pt x="156" y="329"/>
                  </a:cubicBezTo>
                  <a:cubicBezTo>
                    <a:pt x="153" y="329"/>
                    <a:pt x="148" y="329"/>
                    <a:pt x="147" y="331"/>
                  </a:cubicBezTo>
                  <a:cubicBezTo>
                    <a:pt x="146" y="333"/>
                    <a:pt x="145" y="333"/>
                    <a:pt x="145" y="336"/>
                  </a:cubicBezTo>
                  <a:cubicBezTo>
                    <a:pt x="145" y="337"/>
                    <a:pt x="147" y="341"/>
                    <a:pt x="145" y="342"/>
                  </a:cubicBezTo>
                  <a:cubicBezTo>
                    <a:pt x="143" y="343"/>
                    <a:pt x="141" y="344"/>
                    <a:pt x="139" y="344"/>
                  </a:cubicBezTo>
                  <a:cubicBezTo>
                    <a:pt x="136" y="344"/>
                    <a:pt x="133" y="344"/>
                    <a:pt x="131" y="344"/>
                  </a:cubicBezTo>
                  <a:cubicBezTo>
                    <a:pt x="129" y="345"/>
                    <a:pt x="126" y="345"/>
                    <a:pt x="125" y="346"/>
                  </a:cubicBezTo>
                  <a:cubicBezTo>
                    <a:pt x="123" y="347"/>
                    <a:pt x="119" y="349"/>
                    <a:pt x="119" y="348"/>
                  </a:cubicBezTo>
                  <a:cubicBezTo>
                    <a:pt x="117" y="348"/>
                    <a:pt x="115" y="347"/>
                    <a:pt x="114" y="345"/>
                  </a:cubicBezTo>
                  <a:cubicBezTo>
                    <a:pt x="113" y="343"/>
                    <a:pt x="107" y="342"/>
                    <a:pt x="105" y="344"/>
                  </a:cubicBezTo>
                  <a:cubicBezTo>
                    <a:pt x="104" y="345"/>
                    <a:pt x="104" y="347"/>
                    <a:pt x="103" y="349"/>
                  </a:cubicBezTo>
                  <a:cubicBezTo>
                    <a:pt x="102" y="349"/>
                    <a:pt x="101" y="352"/>
                    <a:pt x="100" y="353"/>
                  </a:cubicBezTo>
                  <a:cubicBezTo>
                    <a:pt x="99" y="353"/>
                    <a:pt x="96" y="353"/>
                    <a:pt x="95" y="354"/>
                  </a:cubicBezTo>
                  <a:cubicBezTo>
                    <a:pt x="94" y="356"/>
                    <a:pt x="92" y="357"/>
                    <a:pt x="91" y="358"/>
                  </a:cubicBezTo>
                  <a:cubicBezTo>
                    <a:pt x="89" y="360"/>
                    <a:pt x="89" y="359"/>
                    <a:pt x="87" y="359"/>
                  </a:cubicBezTo>
                  <a:cubicBezTo>
                    <a:pt x="85" y="359"/>
                    <a:pt x="82" y="358"/>
                    <a:pt x="81" y="357"/>
                  </a:cubicBezTo>
                  <a:cubicBezTo>
                    <a:pt x="80" y="356"/>
                    <a:pt x="78" y="353"/>
                    <a:pt x="76" y="353"/>
                  </a:cubicBezTo>
                  <a:cubicBezTo>
                    <a:pt x="75" y="353"/>
                    <a:pt x="73" y="354"/>
                    <a:pt x="71" y="353"/>
                  </a:cubicBezTo>
                  <a:cubicBezTo>
                    <a:pt x="70" y="352"/>
                    <a:pt x="70" y="351"/>
                    <a:pt x="69" y="350"/>
                  </a:cubicBezTo>
                  <a:cubicBezTo>
                    <a:pt x="67" y="350"/>
                    <a:pt x="65" y="349"/>
                    <a:pt x="64" y="348"/>
                  </a:cubicBezTo>
                  <a:cubicBezTo>
                    <a:pt x="64" y="347"/>
                    <a:pt x="62" y="345"/>
                    <a:pt x="62" y="345"/>
                  </a:cubicBezTo>
                  <a:cubicBezTo>
                    <a:pt x="61" y="343"/>
                    <a:pt x="60" y="341"/>
                    <a:pt x="59" y="340"/>
                  </a:cubicBezTo>
                  <a:cubicBezTo>
                    <a:pt x="58" y="339"/>
                    <a:pt x="58" y="338"/>
                    <a:pt x="58" y="338"/>
                  </a:cubicBezTo>
                  <a:cubicBezTo>
                    <a:pt x="57" y="334"/>
                    <a:pt x="57" y="332"/>
                    <a:pt x="56" y="332"/>
                  </a:cubicBezTo>
                  <a:cubicBezTo>
                    <a:pt x="55" y="331"/>
                    <a:pt x="54" y="331"/>
                    <a:pt x="51" y="332"/>
                  </a:cubicBezTo>
                  <a:cubicBezTo>
                    <a:pt x="44" y="334"/>
                    <a:pt x="43" y="334"/>
                    <a:pt x="38" y="329"/>
                  </a:cubicBezTo>
                  <a:cubicBezTo>
                    <a:pt x="35" y="326"/>
                    <a:pt x="35" y="322"/>
                    <a:pt x="33" y="319"/>
                  </a:cubicBezTo>
                  <a:cubicBezTo>
                    <a:pt x="30" y="316"/>
                    <a:pt x="24" y="315"/>
                    <a:pt x="23" y="311"/>
                  </a:cubicBezTo>
                  <a:cubicBezTo>
                    <a:pt x="22" y="308"/>
                    <a:pt x="19" y="302"/>
                    <a:pt x="19" y="299"/>
                  </a:cubicBezTo>
                  <a:cubicBezTo>
                    <a:pt x="17" y="293"/>
                    <a:pt x="12" y="294"/>
                    <a:pt x="11" y="290"/>
                  </a:cubicBezTo>
                  <a:cubicBezTo>
                    <a:pt x="10" y="289"/>
                    <a:pt x="9" y="278"/>
                    <a:pt x="8" y="278"/>
                  </a:cubicBezTo>
                  <a:cubicBezTo>
                    <a:pt x="0" y="276"/>
                    <a:pt x="1" y="277"/>
                    <a:pt x="1" y="270"/>
                  </a:cubicBezTo>
                  <a:cubicBezTo>
                    <a:pt x="1" y="265"/>
                    <a:pt x="0" y="260"/>
                    <a:pt x="2" y="256"/>
                  </a:cubicBezTo>
                  <a:cubicBezTo>
                    <a:pt x="2" y="253"/>
                    <a:pt x="2" y="250"/>
                    <a:pt x="2" y="248"/>
                  </a:cubicBezTo>
                  <a:cubicBezTo>
                    <a:pt x="3" y="248"/>
                    <a:pt x="4" y="247"/>
                    <a:pt x="5" y="247"/>
                  </a:cubicBezTo>
                  <a:cubicBezTo>
                    <a:pt x="7" y="246"/>
                    <a:pt x="8" y="245"/>
                    <a:pt x="11" y="244"/>
                  </a:cubicBezTo>
                  <a:cubicBezTo>
                    <a:pt x="12" y="244"/>
                    <a:pt x="17" y="244"/>
                    <a:pt x="17" y="242"/>
                  </a:cubicBezTo>
                  <a:cubicBezTo>
                    <a:pt x="17" y="238"/>
                    <a:pt x="18" y="237"/>
                    <a:pt x="18" y="232"/>
                  </a:cubicBezTo>
                  <a:cubicBezTo>
                    <a:pt x="18" y="232"/>
                    <a:pt x="18" y="231"/>
                    <a:pt x="18" y="230"/>
                  </a:cubicBezTo>
                  <a:cubicBezTo>
                    <a:pt x="24" y="230"/>
                    <a:pt x="23" y="226"/>
                    <a:pt x="21" y="221"/>
                  </a:cubicBezTo>
                  <a:cubicBezTo>
                    <a:pt x="20" y="217"/>
                    <a:pt x="20" y="215"/>
                    <a:pt x="20" y="211"/>
                  </a:cubicBezTo>
                  <a:cubicBezTo>
                    <a:pt x="20" y="207"/>
                    <a:pt x="24" y="208"/>
                    <a:pt x="24" y="204"/>
                  </a:cubicBezTo>
                  <a:cubicBezTo>
                    <a:pt x="24" y="200"/>
                    <a:pt x="26" y="197"/>
                    <a:pt x="26" y="194"/>
                  </a:cubicBezTo>
                  <a:cubicBezTo>
                    <a:pt x="26" y="189"/>
                    <a:pt x="26" y="188"/>
                    <a:pt x="30" y="186"/>
                  </a:cubicBezTo>
                  <a:cubicBezTo>
                    <a:pt x="34" y="186"/>
                    <a:pt x="35" y="187"/>
                    <a:pt x="38" y="188"/>
                  </a:cubicBezTo>
                  <a:cubicBezTo>
                    <a:pt x="41" y="188"/>
                    <a:pt x="44" y="189"/>
                    <a:pt x="46" y="186"/>
                  </a:cubicBezTo>
                  <a:cubicBezTo>
                    <a:pt x="50" y="183"/>
                    <a:pt x="46" y="184"/>
                    <a:pt x="47" y="179"/>
                  </a:cubicBezTo>
                  <a:cubicBezTo>
                    <a:pt x="48" y="178"/>
                    <a:pt x="48" y="174"/>
                    <a:pt x="47" y="172"/>
                  </a:cubicBezTo>
                  <a:cubicBezTo>
                    <a:pt x="47" y="168"/>
                    <a:pt x="46" y="165"/>
                    <a:pt x="48" y="162"/>
                  </a:cubicBezTo>
                  <a:cubicBezTo>
                    <a:pt x="51" y="159"/>
                    <a:pt x="52" y="158"/>
                    <a:pt x="56" y="157"/>
                  </a:cubicBezTo>
                  <a:cubicBezTo>
                    <a:pt x="59" y="156"/>
                    <a:pt x="63" y="154"/>
                    <a:pt x="63" y="150"/>
                  </a:cubicBezTo>
                  <a:cubicBezTo>
                    <a:pt x="63" y="146"/>
                    <a:pt x="62" y="142"/>
                    <a:pt x="66" y="141"/>
                  </a:cubicBezTo>
                  <a:cubicBezTo>
                    <a:pt x="68" y="141"/>
                    <a:pt x="72" y="141"/>
                    <a:pt x="76" y="141"/>
                  </a:cubicBezTo>
                  <a:cubicBezTo>
                    <a:pt x="81" y="141"/>
                    <a:pt x="82" y="138"/>
                    <a:pt x="84" y="136"/>
                  </a:cubicBezTo>
                  <a:cubicBezTo>
                    <a:pt x="87" y="135"/>
                    <a:pt x="92" y="133"/>
                    <a:pt x="93" y="130"/>
                  </a:cubicBezTo>
                  <a:cubicBezTo>
                    <a:pt x="94" y="128"/>
                    <a:pt x="97" y="126"/>
                    <a:pt x="98" y="124"/>
                  </a:cubicBezTo>
                  <a:cubicBezTo>
                    <a:pt x="98" y="120"/>
                    <a:pt x="101" y="117"/>
                    <a:pt x="103" y="116"/>
                  </a:cubicBezTo>
                  <a:cubicBezTo>
                    <a:pt x="108" y="113"/>
                    <a:pt x="108" y="111"/>
                    <a:pt x="110" y="109"/>
                  </a:cubicBezTo>
                  <a:cubicBezTo>
                    <a:pt x="113" y="106"/>
                    <a:pt x="116" y="105"/>
                    <a:pt x="114" y="101"/>
                  </a:cubicBezTo>
                  <a:cubicBezTo>
                    <a:pt x="112" y="98"/>
                    <a:pt x="111" y="94"/>
                    <a:pt x="109" y="91"/>
                  </a:cubicBezTo>
                  <a:cubicBezTo>
                    <a:pt x="107" y="87"/>
                    <a:pt x="106" y="85"/>
                    <a:pt x="107" y="81"/>
                  </a:cubicBezTo>
                  <a:cubicBezTo>
                    <a:pt x="108" y="78"/>
                    <a:pt x="109" y="75"/>
                    <a:pt x="110" y="72"/>
                  </a:cubicBezTo>
                  <a:cubicBezTo>
                    <a:pt x="110" y="69"/>
                    <a:pt x="112" y="65"/>
                    <a:pt x="113" y="62"/>
                  </a:cubicBezTo>
                  <a:cubicBezTo>
                    <a:pt x="115" y="59"/>
                    <a:pt x="117" y="54"/>
                    <a:pt x="116" y="51"/>
                  </a:cubicBezTo>
                  <a:cubicBezTo>
                    <a:pt x="115" y="47"/>
                    <a:pt x="115" y="44"/>
                    <a:pt x="115" y="40"/>
                  </a:cubicBezTo>
                  <a:cubicBezTo>
                    <a:pt x="115" y="37"/>
                    <a:pt x="114" y="33"/>
                    <a:pt x="115" y="29"/>
                  </a:cubicBezTo>
                  <a:cubicBezTo>
                    <a:pt x="116" y="26"/>
                    <a:pt x="116" y="24"/>
                    <a:pt x="115" y="20"/>
                  </a:cubicBezTo>
                  <a:cubicBezTo>
                    <a:pt x="115" y="19"/>
                    <a:pt x="110" y="15"/>
                    <a:pt x="110" y="15"/>
                  </a:cubicBezTo>
                  <a:cubicBezTo>
                    <a:pt x="111" y="12"/>
                    <a:pt x="111" y="7"/>
                    <a:pt x="113" y="5"/>
                  </a:cubicBezTo>
                  <a:cubicBezTo>
                    <a:pt x="116" y="3"/>
                    <a:pt x="118" y="2"/>
                    <a:pt x="121" y="0"/>
                  </a:cubicBezTo>
                  <a:cubicBezTo>
                    <a:pt x="126" y="33"/>
                    <a:pt x="131" y="66"/>
                    <a:pt x="135" y="94"/>
                  </a:cubicBezTo>
                </a:path>
              </a:pathLst>
            </a:custGeom>
            <a:grpFill/>
            <a:ln w="3175">
              <a:solidFill>
                <a:schemeClr val="accent1"/>
              </a:solid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2" name="Freeform 96"/>
            <p:cNvSpPr>
              <a:spLocks/>
            </p:cNvSpPr>
            <p:nvPr/>
          </p:nvSpPr>
          <p:spPr bwMode="auto">
            <a:xfrm>
              <a:off x="7869558" y="2550743"/>
              <a:ext cx="32098" cy="33069"/>
            </a:xfrm>
            <a:custGeom>
              <a:avLst/>
              <a:gdLst>
                <a:gd name="T0" fmla="*/ 222 w 350"/>
                <a:gd name="T1" fmla="*/ 132 h 360"/>
                <a:gd name="T2" fmla="*/ 258 w 350"/>
                <a:gd name="T3" fmla="*/ 99 h 360"/>
                <a:gd name="T4" fmla="*/ 268 w 350"/>
                <a:gd name="T5" fmla="*/ 82 h 360"/>
                <a:gd name="T6" fmla="*/ 289 w 350"/>
                <a:gd name="T7" fmla="*/ 84 h 360"/>
                <a:gd name="T8" fmla="*/ 305 w 350"/>
                <a:gd name="T9" fmla="*/ 70 h 360"/>
                <a:gd name="T10" fmla="*/ 327 w 350"/>
                <a:gd name="T11" fmla="*/ 68 h 360"/>
                <a:gd name="T12" fmla="*/ 344 w 350"/>
                <a:gd name="T13" fmla="*/ 79 h 360"/>
                <a:gd name="T14" fmla="*/ 349 w 350"/>
                <a:gd name="T15" fmla="*/ 92 h 360"/>
                <a:gd name="T16" fmla="*/ 306 w 350"/>
                <a:gd name="T17" fmla="*/ 91 h 360"/>
                <a:gd name="T18" fmla="*/ 304 w 350"/>
                <a:gd name="T19" fmla="*/ 121 h 360"/>
                <a:gd name="T20" fmla="*/ 289 w 350"/>
                <a:gd name="T21" fmla="*/ 142 h 360"/>
                <a:gd name="T22" fmla="*/ 267 w 350"/>
                <a:gd name="T23" fmla="*/ 161 h 360"/>
                <a:gd name="T24" fmla="*/ 253 w 350"/>
                <a:gd name="T25" fmla="*/ 184 h 360"/>
                <a:gd name="T26" fmla="*/ 238 w 350"/>
                <a:gd name="T27" fmla="*/ 202 h 360"/>
                <a:gd name="T28" fmla="*/ 222 w 350"/>
                <a:gd name="T29" fmla="*/ 203 h 360"/>
                <a:gd name="T30" fmla="*/ 211 w 350"/>
                <a:gd name="T31" fmla="*/ 230 h 360"/>
                <a:gd name="T32" fmla="*/ 204 w 350"/>
                <a:gd name="T33" fmla="*/ 249 h 360"/>
                <a:gd name="T34" fmla="*/ 202 w 350"/>
                <a:gd name="T35" fmla="*/ 269 h 360"/>
                <a:gd name="T36" fmla="*/ 190 w 350"/>
                <a:gd name="T37" fmla="*/ 289 h 360"/>
                <a:gd name="T38" fmla="*/ 187 w 350"/>
                <a:gd name="T39" fmla="*/ 310 h 360"/>
                <a:gd name="T40" fmla="*/ 167 w 350"/>
                <a:gd name="T41" fmla="*/ 322 h 360"/>
                <a:gd name="T42" fmla="*/ 147 w 350"/>
                <a:gd name="T43" fmla="*/ 331 h 360"/>
                <a:gd name="T44" fmla="*/ 139 w 350"/>
                <a:gd name="T45" fmla="*/ 344 h 360"/>
                <a:gd name="T46" fmla="*/ 119 w 350"/>
                <a:gd name="T47" fmla="*/ 348 h 360"/>
                <a:gd name="T48" fmla="*/ 103 w 350"/>
                <a:gd name="T49" fmla="*/ 349 h 360"/>
                <a:gd name="T50" fmla="*/ 91 w 350"/>
                <a:gd name="T51" fmla="*/ 358 h 360"/>
                <a:gd name="T52" fmla="*/ 76 w 350"/>
                <a:gd name="T53" fmla="*/ 353 h 360"/>
                <a:gd name="T54" fmla="*/ 64 w 350"/>
                <a:gd name="T55" fmla="*/ 348 h 360"/>
                <a:gd name="T56" fmla="*/ 58 w 350"/>
                <a:gd name="T57" fmla="*/ 338 h 360"/>
                <a:gd name="T58" fmla="*/ 38 w 350"/>
                <a:gd name="T59" fmla="*/ 329 h 360"/>
                <a:gd name="T60" fmla="*/ 19 w 350"/>
                <a:gd name="T61" fmla="*/ 299 h 360"/>
                <a:gd name="T62" fmla="*/ 1 w 350"/>
                <a:gd name="T63" fmla="*/ 270 h 360"/>
                <a:gd name="T64" fmla="*/ 5 w 350"/>
                <a:gd name="T65" fmla="*/ 247 h 360"/>
                <a:gd name="T66" fmla="*/ 18 w 350"/>
                <a:gd name="T67" fmla="*/ 232 h 360"/>
                <a:gd name="T68" fmla="*/ 20 w 350"/>
                <a:gd name="T69" fmla="*/ 211 h 360"/>
                <a:gd name="T70" fmla="*/ 30 w 350"/>
                <a:gd name="T71" fmla="*/ 186 h 360"/>
                <a:gd name="T72" fmla="*/ 47 w 350"/>
                <a:gd name="T73" fmla="*/ 179 h 360"/>
                <a:gd name="T74" fmla="*/ 56 w 350"/>
                <a:gd name="T75" fmla="*/ 157 h 360"/>
                <a:gd name="T76" fmla="*/ 76 w 350"/>
                <a:gd name="T77" fmla="*/ 141 h 360"/>
                <a:gd name="T78" fmla="*/ 98 w 350"/>
                <a:gd name="T79" fmla="*/ 124 h 360"/>
                <a:gd name="T80" fmla="*/ 114 w 350"/>
                <a:gd name="T81" fmla="*/ 101 h 360"/>
                <a:gd name="T82" fmla="*/ 110 w 350"/>
                <a:gd name="T83" fmla="*/ 72 h 360"/>
                <a:gd name="T84" fmla="*/ 115 w 350"/>
                <a:gd name="T85" fmla="*/ 40 h 360"/>
                <a:gd name="T86" fmla="*/ 110 w 350"/>
                <a:gd name="T87" fmla="*/ 15 h 360"/>
                <a:gd name="T88" fmla="*/ 135 w 350"/>
                <a:gd name="T89" fmla="*/ 9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0" h="360">
                  <a:moveTo>
                    <a:pt x="133" y="93"/>
                  </a:moveTo>
                  <a:cubicBezTo>
                    <a:pt x="147" y="90"/>
                    <a:pt x="176" y="85"/>
                    <a:pt x="213" y="79"/>
                  </a:cubicBezTo>
                  <a:cubicBezTo>
                    <a:pt x="222" y="132"/>
                    <a:pt x="222" y="132"/>
                    <a:pt x="222" y="132"/>
                  </a:cubicBezTo>
                  <a:cubicBezTo>
                    <a:pt x="248" y="98"/>
                    <a:pt x="248" y="98"/>
                    <a:pt x="248" y="98"/>
                  </a:cubicBezTo>
                  <a:cubicBezTo>
                    <a:pt x="249" y="98"/>
                    <a:pt x="249" y="98"/>
                    <a:pt x="250" y="98"/>
                  </a:cubicBezTo>
                  <a:cubicBezTo>
                    <a:pt x="254" y="98"/>
                    <a:pt x="254" y="100"/>
                    <a:pt x="258" y="99"/>
                  </a:cubicBezTo>
                  <a:cubicBezTo>
                    <a:pt x="259" y="99"/>
                    <a:pt x="260" y="95"/>
                    <a:pt x="261" y="93"/>
                  </a:cubicBezTo>
                  <a:cubicBezTo>
                    <a:pt x="262" y="90"/>
                    <a:pt x="260" y="89"/>
                    <a:pt x="264" y="87"/>
                  </a:cubicBezTo>
                  <a:cubicBezTo>
                    <a:pt x="266" y="86"/>
                    <a:pt x="265" y="83"/>
                    <a:pt x="268" y="82"/>
                  </a:cubicBezTo>
                  <a:cubicBezTo>
                    <a:pt x="271" y="80"/>
                    <a:pt x="273" y="80"/>
                    <a:pt x="275" y="82"/>
                  </a:cubicBezTo>
                  <a:cubicBezTo>
                    <a:pt x="276" y="84"/>
                    <a:pt x="278" y="84"/>
                    <a:pt x="281" y="84"/>
                  </a:cubicBezTo>
                  <a:cubicBezTo>
                    <a:pt x="284" y="84"/>
                    <a:pt x="286" y="84"/>
                    <a:pt x="289" y="84"/>
                  </a:cubicBezTo>
                  <a:cubicBezTo>
                    <a:pt x="292" y="84"/>
                    <a:pt x="292" y="82"/>
                    <a:pt x="293" y="80"/>
                  </a:cubicBezTo>
                  <a:cubicBezTo>
                    <a:pt x="293" y="78"/>
                    <a:pt x="297" y="77"/>
                    <a:pt x="299" y="75"/>
                  </a:cubicBezTo>
                  <a:cubicBezTo>
                    <a:pt x="301" y="73"/>
                    <a:pt x="303" y="72"/>
                    <a:pt x="305" y="70"/>
                  </a:cubicBezTo>
                  <a:cubicBezTo>
                    <a:pt x="307" y="68"/>
                    <a:pt x="309" y="67"/>
                    <a:pt x="312" y="67"/>
                  </a:cubicBezTo>
                  <a:cubicBezTo>
                    <a:pt x="315" y="67"/>
                    <a:pt x="316" y="69"/>
                    <a:pt x="319" y="67"/>
                  </a:cubicBezTo>
                  <a:cubicBezTo>
                    <a:pt x="320" y="67"/>
                    <a:pt x="325" y="68"/>
                    <a:pt x="327" y="68"/>
                  </a:cubicBezTo>
                  <a:cubicBezTo>
                    <a:pt x="328" y="68"/>
                    <a:pt x="330" y="71"/>
                    <a:pt x="333" y="72"/>
                  </a:cubicBezTo>
                  <a:cubicBezTo>
                    <a:pt x="336" y="73"/>
                    <a:pt x="336" y="73"/>
                    <a:pt x="339" y="74"/>
                  </a:cubicBezTo>
                  <a:cubicBezTo>
                    <a:pt x="340" y="74"/>
                    <a:pt x="343" y="78"/>
                    <a:pt x="344" y="79"/>
                  </a:cubicBezTo>
                  <a:cubicBezTo>
                    <a:pt x="347" y="81"/>
                    <a:pt x="346" y="79"/>
                    <a:pt x="348" y="83"/>
                  </a:cubicBezTo>
                  <a:cubicBezTo>
                    <a:pt x="348" y="86"/>
                    <a:pt x="349" y="88"/>
                    <a:pt x="350" y="90"/>
                  </a:cubicBezTo>
                  <a:cubicBezTo>
                    <a:pt x="350" y="91"/>
                    <a:pt x="349" y="91"/>
                    <a:pt x="349" y="92"/>
                  </a:cubicBezTo>
                  <a:cubicBezTo>
                    <a:pt x="347" y="116"/>
                    <a:pt x="347" y="116"/>
                    <a:pt x="347" y="116"/>
                  </a:cubicBezTo>
                  <a:cubicBezTo>
                    <a:pt x="306" y="90"/>
                    <a:pt x="306" y="90"/>
                    <a:pt x="306" y="90"/>
                  </a:cubicBezTo>
                  <a:cubicBezTo>
                    <a:pt x="306" y="91"/>
                    <a:pt x="306" y="91"/>
                    <a:pt x="306" y="91"/>
                  </a:cubicBezTo>
                  <a:cubicBezTo>
                    <a:pt x="306" y="94"/>
                    <a:pt x="306" y="98"/>
                    <a:pt x="305" y="101"/>
                  </a:cubicBezTo>
                  <a:cubicBezTo>
                    <a:pt x="304" y="104"/>
                    <a:pt x="304" y="107"/>
                    <a:pt x="305" y="111"/>
                  </a:cubicBezTo>
                  <a:cubicBezTo>
                    <a:pt x="305" y="113"/>
                    <a:pt x="306" y="119"/>
                    <a:pt x="304" y="121"/>
                  </a:cubicBezTo>
                  <a:cubicBezTo>
                    <a:pt x="303" y="123"/>
                    <a:pt x="300" y="129"/>
                    <a:pt x="299" y="129"/>
                  </a:cubicBezTo>
                  <a:cubicBezTo>
                    <a:pt x="297" y="130"/>
                    <a:pt x="295" y="132"/>
                    <a:pt x="293" y="134"/>
                  </a:cubicBezTo>
                  <a:cubicBezTo>
                    <a:pt x="290" y="137"/>
                    <a:pt x="290" y="138"/>
                    <a:pt x="289" y="142"/>
                  </a:cubicBezTo>
                  <a:cubicBezTo>
                    <a:pt x="287" y="146"/>
                    <a:pt x="285" y="149"/>
                    <a:pt x="283" y="153"/>
                  </a:cubicBezTo>
                  <a:cubicBezTo>
                    <a:pt x="281" y="155"/>
                    <a:pt x="279" y="159"/>
                    <a:pt x="276" y="160"/>
                  </a:cubicBezTo>
                  <a:cubicBezTo>
                    <a:pt x="272" y="161"/>
                    <a:pt x="271" y="162"/>
                    <a:pt x="267" y="161"/>
                  </a:cubicBezTo>
                  <a:cubicBezTo>
                    <a:pt x="265" y="160"/>
                    <a:pt x="259" y="162"/>
                    <a:pt x="259" y="165"/>
                  </a:cubicBezTo>
                  <a:cubicBezTo>
                    <a:pt x="258" y="169"/>
                    <a:pt x="257" y="171"/>
                    <a:pt x="255" y="174"/>
                  </a:cubicBezTo>
                  <a:cubicBezTo>
                    <a:pt x="254" y="177"/>
                    <a:pt x="252" y="180"/>
                    <a:pt x="253" y="184"/>
                  </a:cubicBezTo>
                  <a:cubicBezTo>
                    <a:pt x="254" y="187"/>
                    <a:pt x="255" y="192"/>
                    <a:pt x="254" y="196"/>
                  </a:cubicBezTo>
                  <a:cubicBezTo>
                    <a:pt x="253" y="198"/>
                    <a:pt x="251" y="203"/>
                    <a:pt x="248" y="203"/>
                  </a:cubicBezTo>
                  <a:cubicBezTo>
                    <a:pt x="245" y="203"/>
                    <a:pt x="241" y="202"/>
                    <a:pt x="238" y="202"/>
                  </a:cubicBezTo>
                  <a:cubicBezTo>
                    <a:pt x="234" y="202"/>
                    <a:pt x="231" y="202"/>
                    <a:pt x="231" y="198"/>
                  </a:cubicBezTo>
                  <a:cubicBezTo>
                    <a:pt x="231" y="195"/>
                    <a:pt x="225" y="190"/>
                    <a:pt x="224" y="194"/>
                  </a:cubicBezTo>
                  <a:cubicBezTo>
                    <a:pt x="223" y="197"/>
                    <a:pt x="223" y="199"/>
                    <a:pt x="222" y="203"/>
                  </a:cubicBezTo>
                  <a:cubicBezTo>
                    <a:pt x="221" y="207"/>
                    <a:pt x="218" y="212"/>
                    <a:pt x="218" y="216"/>
                  </a:cubicBezTo>
                  <a:cubicBezTo>
                    <a:pt x="218" y="224"/>
                    <a:pt x="213" y="223"/>
                    <a:pt x="212" y="228"/>
                  </a:cubicBezTo>
                  <a:cubicBezTo>
                    <a:pt x="212" y="229"/>
                    <a:pt x="212" y="229"/>
                    <a:pt x="211" y="230"/>
                  </a:cubicBezTo>
                  <a:cubicBezTo>
                    <a:pt x="211" y="231"/>
                    <a:pt x="210" y="233"/>
                    <a:pt x="209" y="235"/>
                  </a:cubicBezTo>
                  <a:cubicBezTo>
                    <a:pt x="208" y="236"/>
                    <a:pt x="206" y="239"/>
                    <a:pt x="205" y="241"/>
                  </a:cubicBezTo>
                  <a:cubicBezTo>
                    <a:pt x="205" y="244"/>
                    <a:pt x="204" y="246"/>
                    <a:pt x="204" y="249"/>
                  </a:cubicBezTo>
                  <a:cubicBezTo>
                    <a:pt x="205" y="251"/>
                    <a:pt x="205" y="252"/>
                    <a:pt x="205" y="255"/>
                  </a:cubicBezTo>
                  <a:cubicBezTo>
                    <a:pt x="205" y="258"/>
                    <a:pt x="205" y="260"/>
                    <a:pt x="205" y="263"/>
                  </a:cubicBezTo>
                  <a:cubicBezTo>
                    <a:pt x="205" y="265"/>
                    <a:pt x="204" y="268"/>
                    <a:pt x="202" y="269"/>
                  </a:cubicBezTo>
                  <a:cubicBezTo>
                    <a:pt x="200" y="270"/>
                    <a:pt x="196" y="272"/>
                    <a:pt x="195" y="274"/>
                  </a:cubicBezTo>
                  <a:cubicBezTo>
                    <a:pt x="195" y="276"/>
                    <a:pt x="193" y="278"/>
                    <a:pt x="192" y="281"/>
                  </a:cubicBezTo>
                  <a:cubicBezTo>
                    <a:pt x="190" y="284"/>
                    <a:pt x="190" y="285"/>
                    <a:pt x="190" y="289"/>
                  </a:cubicBezTo>
                  <a:cubicBezTo>
                    <a:pt x="190" y="290"/>
                    <a:pt x="191" y="294"/>
                    <a:pt x="190" y="295"/>
                  </a:cubicBezTo>
                  <a:cubicBezTo>
                    <a:pt x="189" y="297"/>
                    <a:pt x="188" y="300"/>
                    <a:pt x="188" y="302"/>
                  </a:cubicBezTo>
                  <a:cubicBezTo>
                    <a:pt x="188" y="305"/>
                    <a:pt x="188" y="308"/>
                    <a:pt x="187" y="310"/>
                  </a:cubicBezTo>
                  <a:cubicBezTo>
                    <a:pt x="186" y="313"/>
                    <a:pt x="185" y="313"/>
                    <a:pt x="183" y="314"/>
                  </a:cubicBezTo>
                  <a:cubicBezTo>
                    <a:pt x="179" y="316"/>
                    <a:pt x="179" y="317"/>
                    <a:pt x="175" y="319"/>
                  </a:cubicBezTo>
                  <a:cubicBezTo>
                    <a:pt x="173" y="320"/>
                    <a:pt x="170" y="321"/>
                    <a:pt x="167" y="322"/>
                  </a:cubicBezTo>
                  <a:cubicBezTo>
                    <a:pt x="166" y="323"/>
                    <a:pt x="163" y="324"/>
                    <a:pt x="163" y="326"/>
                  </a:cubicBezTo>
                  <a:cubicBezTo>
                    <a:pt x="162" y="329"/>
                    <a:pt x="159" y="329"/>
                    <a:pt x="156" y="329"/>
                  </a:cubicBezTo>
                  <a:cubicBezTo>
                    <a:pt x="153" y="329"/>
                    <a:pt x="148" y="329"/>
                    <a:pt x="147" y="331"/>
                  </a:cubicBezTo>
                  <a:cubicBezTo>
                    <a:pt x="146" y="333"/>
                    <a:pt x="145" y="333"/>
                    <a:pt x="145" y="336"/>
                  </a:cubicBezTo>
                  <a:cubicBezTo>
                    <a:pt x="145" y="337"/>
                    <a:pt x="147" y="341"/>
                    <a:pt x="145" y="342"/>
                  </a:cubicBezTo>
                  <a:cubicBezTo>
                    <a:pt x="143" y="343"/>
                    <a:pt x="141" y="344"/>
                    <a:pt x="139" y="344"/>
                  </a:cubicBezTo>
                  <a:cubicBezTo>
                    <a:pt x="136" y="344"/>
                    <a:pt x="133" y="344"/>
                    <a:pt x="131" y="344"/>
                  </a:cubicBezTo>
                  <a:cubicBezTo>
                    <a:pt x="129" y="345"/>
                    <a:pt x="126" y="345"/>
                    <a:pt x="125" y="346"/>
                  </a:cubicBezTo>
                  <a:cubicBezTo>
                    <a:pt x="123" y="347"/>
                    <a:pt x="119" y="349"/>
                    <a:pt x="119" y="348"/>
                  </a:cubicBezTo>
                  <a:cubicBezTo>
                    <a:pt x="117" y="348"/>
                    <a:pt x="115" y="347"/>
                    <a:pt x="114" y="345"/>
                  </a:cubicBezTo>
                  <a:cubicBezTo>
                    <a:pt x="113" y="343"/>
                    <a:pt x="107" y="342"/>
                    <a:pt x="105" y="344"/>
                  </a:cubicBezTo>
                  <a:cubicBezTo>
                    <a:pt x="104" y="345"/>
                    <a:pt x="104" y="347"/>
                    <a:pt x="103" y="349"/>
                  </a:cubicBezTo>
                  <a:cubicBezTo>
                    <a:pt x="102" y="349"/>
                    <a:pt x="101" y="352"/>
                    <a:pt x="100" y="353"/>
                  </a:cubicBezTo>
                  <a:cubicBezTo>
                    <a:pt x="99" y="353"/>
                    <a:pt x="96" y="353"/>
                    <a:pt x="95" y="354"/>
                  </a:cubicBezTo>
                  <a:cubicBezTo>
                    <a:pt x="94" y="356"/>
                    <a:pt x="92" y="357"/>
                    <a:pt x="91" y="358"/>
                  </a:cubicBezTo>
                  <a:cubicBezTo>
                    <a:pt x="89" y="360"/>
                    <a:pt x="89" y="359"/>
                    <a:pt x="87" y="359"/>
                  </a:cubicBezTo>
                  <a:cubicBezTo>
                    <a:pt x="85" y="359"/>
                    <a:pt x="82" y="358"/>
                    <a:pt x="81" y="357"/>
                  </a:cubicBezTo>
                  <a:cubicBezTo>
                    <a:pt x="80" y="356"/>
                    <a:pt x="78" y="353"/>
                    <a:pt x="76" y="353"/>
                  </a:cubicBezTo>
                  <a:cubicBezTo>
                    <a:pt x="75" y="353"/>
                    <a:pt x="73" y="354"/>
                    <a:pt x="71" y="353"/>
                  </a:cubicBezTo>
                  <a:cubicBezTo>
                    <a:pt x="70" y="352"/>
                    <a:pt x="70" y="351"/>
                    <a:pt x="69" y="350"/>
                  </a:cubicBezTo>
                  <a:cubicBezTo>
                    <a:pt x="67" y="350"/>
                    <a:pt x="65" y="349"/>
                    <a:pt x="64" y="348"/>
                  </a:cubicBezTo>
                  <a:cubicBezTo>
                    <a:pt x="64" y="347"/>
                    <a:pt x="62" y="345"/>
                    <a:pt x="62" y="345"/>
                  </a:cubicBezTo>
                  <a:cubicBezTo>
                    <a:pt x="61" y="343"/>
                    <a:pt x="60" y="341"/>
                    <a:pt x="59" y="340"/>
                  </a:cubicBezTo>
                  <a:cubicBezTo>
                    <a:pt x="58" y="339"/>
                    <a:pt x="58" y="338"/>
                    <a:pt x="58" y="338"/>
                  </a:cubicBezTo>
                  <a:cubicBezTo>
                    <a:pt x="57" y="334"/>
                    <a:pt x="57" y="332"/>
                    <a:pt x="56" y="332"/>
                  </a:cubicBezTo>
                  <a:cubicBezTo>
                    <a:pt x="55" y="331"/>
                    <a:pt x="54" y="331"/>
                    <a:pt x="51" y="332"/>
                  </a:cubicBezTo>
                  <a:cubicBezTo>
                    <a:pt x="44" y="334"/>
                    <a:pt x="43" y="334"/>
                    <a:pt x="38" y="329"/>
                  </a:cubicBezTo>
                  <a:cubicBezTo>
                    <a:pt x="35" y="326"/>
                    <a:pt x="35" y="322"/>
                    <a:pt x="33" y="319"/>
                  </a:cubicBezTo>
                  <a:cubicBezTo>
                    <a:pt x="30" y="316"/>
                    <a:pt x="24" y="315"/>
                    <a:pt x="23" y="311"/>
                  </a:cubicBezTo>
                  <a:cubicBezTo>
                    <a:pt x="22" y="308"/>
                    <a:pt x="19" y="302"/>
                    <a:pt x="19" y="299"/>
                  </a:cubicBezTo>
                  <a:cubicBezTo>
                    <a:pt x="17" y="293"/>
                    <a:pt x="12" y="294"/>
                    <a:pt x="11" y="290"/>
                  </a:cubicBezTo>
                  <a:cubicBezTo>
                    <a:pt x="10" y="289"/>
                    <a:pt x="9" y="278"/>
                    <a:pt x="8" y="278"/>
                  </a:cubicBezTo>
                  <a:cubicBezTo>
                    <a:pt x="0" y="276"/>
                    <a:pt x="1" y="277"/>
                    <a:pt x="1" y="270"/>
                  </a:cubicBezTo>
                  <a:cubicBezTo>
                    <a:pt x="1" y="265"/>
                    <a:pt x="0" y="260"/>
                    <a:pt x="2" y="256"/>
                  </a:cubicBezTo>
                  <a:cubicBezTo>
                    <a:pt x="2" y="253"/>
                    <a:pt x="2" y="250"/>
                    <a:pt x="2" y="248"/>
                  </a:cubicBezTo>
                  <a:cubicBezTo>
                    <a:pt x="3" y="248"/>
                    <a:pt x="4" y="247"/>
                    <a:pt x="5" y="247"/>
                  </a:cubicBezTo>
                  <a:cubicBezTo>
                    <a:pt x="7" y="246"/>
                    <a:pt x="8" y="245"/>
                    <a:pt x="11" y="244"/>
                  </a:cubicBezTo>
                  <a:cubicBezTo>
                    <a:pt x="12" y="244"/>
                    <a:pt x="17" y="244"/>
                    <a:pt x="17" y="242"/>
                  </a:cubicBezTo>
                  <a:cubicBezTo>
                    <a:pt x="17" y="238"/>
                    <a:pt x="18" y="237"/>
                    <a:pt x="18" y="232"/>
                  </a:cubicBezTo>
                  <a:cubicBezTo>
                    <a:pt x="18" y="232"/>
                    <a:pt x="18" y="231"/>
                    <a:pt x="18" y="230"/>
                  </a:cubicBezTo>
                  <a:cubicBezTo>
                    <a:pt x="24" y="230"/>
                    <a:pt x="23" y="226"/>
                    <a:pt x="21" y="221"/>
                  </a:cubicBezTo>
                  <a:cubicBezTo>
                    <a:pt x="20" y="217"/>
                    <a:pt x="20" y="215"/>
                    <a:pt x="20" y="211"/>
                  </a:cubicBezTo>
                  <a:cubicBezTo>
                    <a:pt x="20" y="207"/>
                    <a:pt x="24" y="208"/>
                    <a:pt x="24" y="204"/>
                  </a:cubicBezTo>
                  <a:cubicBezTo>
                    <a:pt x="24" y="200"/>
                    <a:pt x="26" y="197"/>
                    <a:pt x="26" y="194"/>
                  </a:cubicBezTo>
                  <a:cubicBezTo>
                    <a:pt x="26" y="189"/>
                    <a:pt x="26" y="188"/>
                    <a:pt x="30" y="186"/>
                  </a:cubicBezTo>
                  <a:cubicBezTo>
                    <a:pt x="34" y="186"/>
                    <a:pt x="35" y="187"/>
                    <a:pt x="38" y="188"/>
                  </a:cubicBezTo>
                  <a:cubicBezTo>
                    <a:pt x="41" y="188"/>
                    <a:pt x="44" y="189"/>
                    <a:pt x="46" y="186"/>
                  </a:cubicBezTo>
                  <a:cubicBezTo>
                    <a:pt x="50" y="183"/>
                    <a:pt x="46" y="184"/>
                    <a:pt x="47" y="179"/>
                  </a:cubicBezTo>
                  <a:cubicBezTo>
                    <a:pt x="48" y="178"/>
                    <a:pt x="48" y="174"/>
                    <a:pt x="47" y="172"/>
                  </a:cubicBezTo>
                  <a:cubicBezTo>
                    <a:pt x="47" y="168"/>
                    <a:pt x="46" y="165"/>
                    <a:pt x="48" y="162"/>
                  </a:cubicBezTo>
                  <a:cubicBezTo>
                    <a:pt x="51" y="159"/>
                    <a:pt x="52" y="158"/>
                    <a:pt x="56" y="157"/>
                  </a:cubicBezTo>
                  <a:cubicBezTo>
                    <a:pt x="59" y="156"/>
                    <a:pt x="63" y="154"/>
                    <a:pt x="63" y="150"/>
                  </a:cubicBezTo>
                  <a:cubicBezTo>
                    <a:pt x="63" y="146"/>
                    <a:pt x="62" y="142"/>
                    <a:pt x="66" y="141"/>
                  </a:cubicBezTo>
                  <a:cubicBezTo>
                    <a:pt x="68" y="141"/>
                    <a:pt x="72" y="141"/>
                    <a:pt x="76" y="141"/>
                  </a:cubicBezTo>
                  <a:cubicBezTo>
                    <a:pt x="81" y="141"/>
                    <a:pt x="82" y="138"/>
                    <a:pt x="84" y="136"/>
                  </a:cubicBezTo>
                  <a:cubicBezTo>
                    <a:pt x="87" y="135"/>
                    <a:pt x="92" y="133"/>
                    <a:pt x="93" y="130"/>
                  </a:cubicBezTo>
                  <a:cubicBezTo>
                    <a:pt x="94" y="128"/>
                    <a:pt x="97" y="126"/>
                    <a:pt x="98" y="124"/>
                  </a:cubicBezTo>
                  <a:cubicBezTo>
                    <a:pt x="98" y="120"/>
                    <a:pt x="101" y="117"/>
                    <a:pt x="103" y="116"/>
                  </a:cubicBezTo>
                  <a:cubicBezTo>
                    <a:pt x="108" y="113"/>
                    <a:pt x="108" y="111"/>
                    <a:pt x="110" y="109"/>
                  </a:cubicBezTo>
                  <a:cubicBezTo>
                    <a:pt x="113" y="106"/>
                    <a:pt x="116" y="105"/>
                    <a:pt x="114" y="101"/>
                  </a:cubicBezTo>
                  <a:cubicBezTo>
                    <a:pt x="112" y="98"/>
                    <a:pt x="111" y="94"/>
                    <a:pt x="109" y="91"/>
                  </a:cubicBezTo>
                  <a:cubicBezTo>
                    <a:pt x="107" y="87"/>
                    <a:pt x="106" y="85"/>
                    <a:pt x="107" y="81"/>
                  </a:cubicBezTo>
                  <a:cubicBezTo>
                    <a:pt x="108" y="78"/>
                    <a:pt x="109" y="75"/>
                    <a:pt x="110" y="72"/>
                  </a:cubicBezTo>
                  <a:cubicBezTo>
                    <a:pt x="110" y="69"/>
                    <a:pt x="112" y="65"/>
                    <a:pt x="113" y="62"/>
                  </a:cubicBezTo>
                  <a:cubicBezTo>
                    <a:pt x="115" y="59"/>
                    <a:pt x="117" y="54"/>
                    <a:pt x="116" y="51"/>
                  </a:cubicBezTo>
                  <a:cubicBezTo>
                    <a:pt x="115" y="47"/>
                    <a:pt x="115" y="44"/>
                    <a:pt x="115" y="40"/>
                  </a:cubicBezTo>
                  <a:cubicBezTo>
                    <a:pt x="115" y="37"/>
                    <a:pt x="114" y="33"/>
                    <a:pt x="115" y="29"/>
                  </a:cubicBezTo>
                  <a:cubicBezTo>
                    <a:pt x="116" y="26"/>
                    <a:pt x="116" y="24"/>
                    <a:pt x="115" y="20"/>
                  </a:cubicBezTo>
                  <a:cubicBezTo>
                    <a:pt x="115" y="19"/>
                    <a:pt x="110" y="15"/>
                    <a:pt x="110" y="15"/>
                  </a:cubicBezTo>
                  <a:cubicBezTo>
                    <a:pt x="111" y="12"/>
                    <a:pt x="111" y="7"/>
                    <a:pt x="113" y="5"/>
                  </a:cubicBezTo>
                  <a:cubicBezTo>
                    <a:pt x="116" y="3"/>
                    <a:pt x="118" y="2"/>
                    <a:pt x="121" y="0"/>
                  </a:cubicBezTo>
                  <a:cubicBezTo>
                    <a:pt x="126" y="33"/>
                    <a:pt x="131" y="66"/>
                    <a:pt x="135" y="94"/>
                  </a:cubicBezTo>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3" name="Freeform 97"/>
            <p:cNvSpPr>
              <a:spLocks/>
            </p:cNvSpPr>
            <p:nvPr/>
          </p:nvSpPr>
          <p:spPr bwMode="auto">
            <a:xfrm>
              <a:off x="7889104" y="2553035"/>
              <a:ext cx="32953" cy="16904"/>
            </a:xfrm>
            <a:custGeom>
              <a:avLst/>
              <a:gdLst>
                <a:gd name="T0" fmla="*/ 349 w 359"/>
                <a:gd name="T1" fmla="*/ 178 h 184"/>
                <a:gd name="T2" fmla="*/ 354 w 359"/>
                <a:gd name="T3" fmla="*/ 158 h 184"/>
                <a:gd name="T4" fmla="*/ 358 w 359"/>
                <a:gd name="T5" fmla="*/ 135 h 184"/>
                <a:gd name="T6" fmla="*/ 359 w 359"/>
                <a:gd name="T7" fmla="*/ 118 h 184"/>
                <a:gd name="T8" fmla="*/ 275 w 359"/>
                <a:gd name="T9" fmla="*/ 0 h 184"/>
                <a:gd name="T10" fmla="*/ 0 w 359"/>
                <a:gd name="T11" fmla="*/ 54 h 184"/>
                <a:gd name="T12" fmla="*/ 35 w 359"/>
                <a:gd name="T13" fmla="*/ 73 h 184"/>
                <a:gd name="T14" fmla="*/ 45 w 359"/>
                <a:gd name="T15" fmla="*/ 74 h 184"/>
                <a:gd name="T16" fmla="*/ 51 w 359"/>
                <a:gd name="T17" fmla="*/ 62 h 184"/>
                <a:gd name="T18" fmla="*/ 62 w 359"/>
                <a:gd name="T19" fmla="*/ 57 h 184"/>
                <a:gd name="T20" fmla="*/ 76 w 359"/>
                <a:gd name="T21" fmla="*/ 59 h 184"/>
                <a:gd name="T22" fmla="*/ 86 w 359"/>
                <a:gd name="T23" fmla="*/ 50 h 184"/>
                <a:gd name="T24" fmla="*/ 99 w 359"/>
                <a:gd name="T25" fmla="*/ 42 h 184"/>
                <a:gd name="T26" fmla="*/ 114 w 359"/>
                <a:gd name="T27" fmla="*/ 43 h 184"/>
                <a:gd name="T28" fmla="*/ 126 w 359"/>
                <a:gd name="T29" fmla="*/ 49 h 184"/>
                <a:gd name="T30" fmla="*/ 135 w 359"/>
                <a:gd name="T31" fmla="*/ 58 h 184"/>
                <a:gd name="T32" fmla="*/ 136 w 359"/>
                <a:gd name="T33" fmla="*/ 67 h 184"/>
                <a:gd name="T34" fmla="*/ 144 w 359"/>
                <a:gd name="T35" fmla="*/ 68 h 184"/>
                <a:gd name="T36" fmla="*/ 152 w 359"/>
                <a:gd name="T37" fmla="*/ 72 h 184"/>
                <a:gd name="T38" fmla="*/ 160 w 359"/>
                <a:gd name="T39" fmla="*/ 79 h 184"/>
                <a:gd name="T40" fmla="*/ 160 w 359"/>
                <a:gd name="T41" fmla="*/ 89 h 184"/>
                <a:gd name="T42" fmla="*/ 170 w 359"/>
                <a:gd name="T43" fmla="*/ 91 h 184"/>
                <a:gd name="T44" fmla="*/ 184 w 359"/>
                <a:gd name="T45" fmla="*/ 95 h 184"/>
                <a:gd name="T46" fmla="*/ 190 w 359"/>
                <a:gd name="T47" fmla="*/ 97 h 184"/>
                <a:gd name="T48" fmla="*/ 205 w 359"/>
                <a:gd name="T49" fmla="*/ 100 h 184"/>
                <a:gd name="T50" fmla="*/ 199 w 359"/>
                <a:gd name="T51" fmla="*/ 112 h 184"/>
                <a:gd name="T52" fmla="*/ 199 w 359"/>
                <a:gd name="T53" fmla="*/ 123 h 184"/>
                <a:gd name="T54" fmla="*/ 199 w 359"/>
                <a:gd name="T55" fmla="*/ 132 h 184"/>
                <a:gd name="T56" fmla="*/ 192 w 359"/>
                <a:gd name="T57" fmla="*/ 138 h 184"/>
                <a:gd name="T58" fmla="*/ 190 w 359"/>
                <a:gd name="T59" fmla="*/ 145 h 184"/>
                <a:gd name="T60" fmla="*/ 197 w 359"/>
                <a:gd name="T61" fmla="*/ 148 h 184"/>
                <a:gd name="T62" fmla="*/ 221 w 359"/>
                <a:gd name="T63" fmla="*/ 153 h 184"/>
                <a:gd name="T64" fmla="*/ 235 w 359"/>
                <a:gd name="T65" fmla="*/ 157 h 184"/>
                <a:gd name="T66" fmla="*/ 251 w 359"/>
                <a:gd name="T67" fmla="*/ 161 h 184"/>
                <a:gd name="T68" fmla="*/ 265 w 359"/>
                <a:gd name="T69" fmla="*/ 167 h 184"/>
                <a:gd name="T70" fmla="*/ 253 w 359"/>
                <a:gd name="T71" fmla="*/ 149 h 184"/>
                <a:gd name="T72" fmla="*/ 247 w 359"/>
                <a:gd name="T73" fmla="*/ 132 h 184"/>
                <a:gd name="T74" fmla="*/ 243 w 359"/>
                <a:gd name="T75" fmla="*/ 107 h 184"/>
                <a:gd name="T76" fmla="*/ 244 w 359"/>
                <a:gd name="T77" fmla="*/ 91 h 184"/>
                <a:gd name="T78" fmla="*/ 240 w 359"/>
                <a:gd name="T79" fmla="*/ 76 h 184"/>
                <a:gd name="T80" fmla="*/ 242 w 359"/>
                <a:gd name="T81" fmla="*/ 59 h 184"/>
                <a:gd name="T82" fmla="*/ 254 w 359"/>
                <a:gd name="T83" fmla="*/ 45 h 184"/>
                <a:gd name="T84" fmla="*/ 266 w 359"/>
                <a:gd name="T85" fmla="*/ 31 h 184"/>
                <a:gd name="T86" fmla="*/ 268 w 359"/>
                <a:gd name="T87" fmla="*/ 32 h 184"/>
                <a:gd name="T88" fmla="*/ 266 w 359"/>
                <a:gd name="T89" fmla="*/ 48 h 184"/>
                <a:gd name="T90" fmla="*/ 266 w 359"/>
                <a:gd name="T91" fmla="*/ 64 h 184"/>
                <a:gd name="T92" fmla="*/ 263 w 359"/>
                <a:gd name="T93" fmla="*/ 78 h 184"/>
                <a:gd name="T94" fmla="*/ 269 w 359"/>
                <a:gd name="T95" fmla="*/ 89 h 184"/>
                <a:gd name="T96" fmla="*/ 273 w 359"/>
                <a:gd name="T97" fmla="*/ 104 h 184"/>
                <a:gd name="T98" fmla="*/ 275 w 359"/>
                <a:gd name="T99" fmla="*/ 123 h 184"/>
                <a:gd name="T100" fmla="*/ 281 w 359"/>
                <a:gd name="T101" fmla="*/ 139 h 184"/>
                <a:gd name="T102" fmla="*/ 291 w 359"/>
                <a:gd name="T103" fmla="*/ 148 h 184"/>
                <a:gd name="T104" fmla="*/ 305 w 359"/>
                <a:gd name="T105" fmla="*/ 156 h 184"/>
                <a:gd name="T106" fmla="*/ 317 w 359"/>
                <a:gd name="T107" fmla="*/ 169 h 184"/>
                <a:gd name="T108" fmla="*/ 325 w 359"/>
                <a:gd name="T109" fmla="*/ 179 h 184"/>
                <a:gd name="T110" fmla="*/ 349 w 359"/>
                <a:gd name="T111" fmla="*/ 18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9" h="184">
                  <a:moveTo>
                    <a:pt x="349" y="181"/>
                  </a:moveTo>
                  <a:cubicBezTo>
                    <a:pt x="350" y="179"/>
                    <a:pt x="350" y="184"/>
                    <a:pt x="349" y="178"/>
                  </a:cubicBezTo>
                  <a:cubicBezTo>
                    <a:pt x="349" y="175"/>
                    <a:pt x="351" y="172"/>
                    <a:pt x="351" y="168"/>
                  </a:cubicBezTo>
                  <a:cubicBezTo>
                    <a:pt x="351" y="165"/>
                    <a:pt x="353" y="162"/>
                    <a:pt x="354" y="158"/>
                  </a:cubicBezTo>
                  <a:cubicBezTo>
                    <a:pt x="354" y="155"/>
                    <a:pt x="355" y="153"/>
                    <a:pt x="356" y="149"/>
                  </a:cubicBezTo>
                  <a:cubicBezTo>
                    <a:pt x="357" y="144"/>
                    <a:pt x="358" y="139"/>
                    <a:pt x="358" y="135"/>
                  </a:cubicBezTo>
                  <a:cubicBezTo>
                    <a:pt x="358" y="132"/>
                    <a:pt x="357" y="128"/>
                    <a:pt x="357" y="125"/>
                  </a:cubicBezTo>
                  <a:cubicBezTo>
                    <a:pt x="357" y="122"/>
                    <a:pt x="358" y="120"/>
                    <a:pt x="359" y="118"/>
                  </a:cubicBezTo>
                  <a:cubicBezTo>
                    <a:pt x="334" y="122"/>
                    <a:pt x="310" y="124"/>
                    <a:pt x="310" y="124"/>
                  </a:cubicBezTo>
                  <a:cubicBezTo>
                    <a:pt x="300" y="79"/>
                    <a:pt x="284" y="30"/>
                    <a:pt x="275" y="0"/>
                  </a:cubicBezTo>
                  <a:cubicBezTo>
                    <a:pt x="218" y="15"/>
                    <a:pt x="88" y="38"/>
                    <a:pt x="0" y="54"/>
                  </a:cubicBezTo>
                  <a:cubicBezTo>
                    <a:pt x="0" y="54"/>
                    <a:pt x="88" y="38"/>
                    <a:pt x="0" y="54"/>
                  </a:cubicBezTo>
                  <a:cubicBezTo>
                    <a:pt x="9" y="107"/>
                    <a:pt x="9" y="107"/>
                    <a:pt x="9" y="107"/>
                  </a:cubicBezTo>
                  <a:cubicBezTo>
                    <a:pt x="35" y="73"/>
                    <a:pt x="35" y="73"/>
                    <a:pt x="35" y="73"/>
                  </a:cubicBezTo>
                  <a:cubicBezTo>
                    <a:pt x="36" y="73"/>
                    <a:pt x="36" y="73"/>
                    <a:pt x="37" y="73"/>
                  </a:cubicBezTo>
                  <a:cubicBezTo>
                    <a:pt x="41" y="73"/>
                    <a:pt x="41" y="75"/>
                    <a:pt x="45" y="74"/>
                  </a:cubicBezTo>
                  <a:cubicBezTo>
                    <a:pt x="46" y="74"/>
                    <a:pt x="47" y="70"/>
                    <a:pt x="48" y="68"/>
                  </a:cubicBezTo>
                  <a:cubicBezTo>
                    <a:pt x="49" y="65"/>
                    <a:pt x="47" y="64"/>
                    <a:pt x="51" y="62"/>
                  </a:cubicBezTo>
                  <a:cubicBezTo>
                    <a:pt x="53" y="61"/>
                    <a:pt x="52" y="58"/>
                    <a:pt x="55" y="57"/>
                  </a:cubicBezTo>
                  <a:cubicBezTo>
                    <a:pt x="58" y="55"/>
                    <a:pt x="60" y="55"/>
                    <a:pt x="62" y="57"/>
                  </a:cubicBezTo>
                  <a:cubicBezTo>
                    <a:pt x="63" y="59"/>
                    <a:pt x="65" y="59"/>
                    <a:pt x="68" y="59"/>
                  </a:cubicBezTo>
                  <a:cubicBezTo>
                    <a:pt x="71" y="59"/>
                    <a:pt x="73" y="59"/>
                    <a:pt x="76" y="59"/>
                  </a:cubicBezTo>
                  <a:cubicBezTo>
                    <a:pt x="79" y="59"/>
                    <a:pt x="79" y="57"/>
                    <a:pt x="80" y="55"/>
                  </a:cubicBezTo>
                  <a:cubicBezTo>
                    <a:pt x="80" y="53"/>
                    <a:pt x="84" y="52"/>
                    <a:pt x="86" y="50"/>
                  </a:cubicBezTo>
                  <a:cubicBezTo>
                    <a:pt x="88" y="48"/>
                    <a:pt x="90" y="47"/>
                    <a:pt x="92" y="45"/>
                  </a:cubicBezTo>
                  <a:cubicBezTo>
                    <a:pt x="94" y="43"/>
                    <a:pt x="96" y="42"/>
                    <a:pt x="99" y="42"/>
                  </a:cubicBezTo>
                  <a:cubicBezTo>
                    <a:pt x="102" y="42"/>
                    <a:pt x="103" y="44"/>
                    <a:pt x="106" y="42"/>
                  </a:cubicBezTo>
                  <a:cubicBezTo>
                    <a:pt x="107" y="42"/>
                    <a:pt x="112" y="43"/>
                    <a:pt x="114" y="43"/>
                  </a:cubicBezTo>
                  <a:cubicBezTo>
                    <a:pt x="115" y="43"/>
                    <a:pt x="117" y="46"/>
                    <a:pt x="120" y="47"/>
                  </a:cubicBezTo>
                  <a:cubicBezTo>
                    <a:pt x="123" y="48"/>
                    <a:pt x="123" y="48"/>
                    <a:pt x="126" y="49"/>
                  </a:cubicBezTo>
                  <a:cubicBezTo>
                    <a:pt x="127" y="49"/>
                    <a:pt x="130" y="53"/>
                    <a:pt x="131" y="54"/>
                  </a:cubicBezTo>
                  <a:cubicBezTo>
                    <a:pt x="134" y="56"/>
                    <a:pt x="134" y="54"/>
                    <a:pt x="135" y="58"/>
                  </a:cubicBezTo>
                  <a:cubicBezTo>
                    <a:pt x="135" y="61"/>
                    <a:pt x="136" y="63"/>
                    <a:pt x="137" y="65"/>
                  </a:cubicBezTo>
                  <a:cubicBezTo>
                    <a:pt x="137" y="66"/>
                    <a:pt x="136" y="66"/>
                    <a:pt x="136" y="67"/>
                  </a:cubicBezTo>
                  <a:cubicBezTo>
                    <a:pt x="137" y="67"/>
                    <a:pt x="138" y="68"/>
                    <a:pt x="138" y="68"/>
                  </a:cubicBezTo>
                  <a:cubicBezTo>
                    <a:pt x="140" y="69"/>
                    <a:pt x="142" y="68"/>
                    <a:pt x="144" y="68"/>
                  </a:cubicBezTo>
                  <a:cubicBezTo>
                    <a:pt x="146" y="68"/>
                    <a:pt x="147" y="69"/>
                    <a:pt x="149" y="70"/>
                  </a:cubicBezTo>
                  <a:cubicBezTo>
                    <a:pt x="150" y="70"/>
                    <a:pt x="151" y="71"/>
                    <a:pt x="152" y="72"/>
                  </a:cubicBezTo>
                  <a:cubicBezTo>
                    <a:pt x="153" y="73"/>
                    <a:pt x="155" y="74"/>
                    <a:pt x="157" y="75"/>
                  </a:cubicBezTo>
                  <a:cubicBezTo>
                    <a:pt x="158" y="75"/>
                    <a:pt x="159" y="79"/>
                    <a:pt x="160" y="79"/>
                  </a:cubicBezTo>
                  <a:cubicBezTo>
                    <a:pt x="161" y="81"/>
                    <a:pt x="160" y="83"/>
                    <a:pt x="159" y="84"/>
                  </a:cubicBezTo>
                  <a:cubicBezTo>
                    <a:pt x="159" y="85"/>
                    <a:pt x="160" y="88"/>
                    <a:pt x="160" y="89"/>
                  </a:cubicBezTo>
                  <a:cubicBezTo>
                    <a:pt x="160" y="91"/>
                    <a:pt x="162" y="90"/>
                    <a:pt x="164" y="90"/>
                  </a:cubicBezTo>
                  <a:cubicBezTo>
                    <a:pt x="166" y="90"/>
                    <a:pt x="168" y="90"/>
                    <a:pt x="170" y="91"/>
                  </a:cubicBezTo>
                  <a:cubicBezTo>
                    <a:pt x="172" y="92"/>
                    <a:pt x="174" y="93"/>
                    <a:pt x="177" y="93"/>
                  </a:cubicBezTo>
                  <a:cubicBezTo>
                    <a:pt x="180" y="94"/>
                    <a:pt x="181" y="95"/>
                    <a:pt x="184" y="95"/>
                  </a:cubicBezTo>
                  <a:cubicBezTo>
                    <a:pt x="186" y="94"/>
                    <a:pt x="187" y="95"/>
                    <a:pt x="189" y="96"/>
                  </a:cubicBezTo>
                  <a:cubicBezTo>
                    <a:pt x="189" y="96"/>
                    <a:pt x="190" y="96"/>
                    <a:pt x="190" y="97"/>
                  </a:cubicBezTo>
                  <a:cubicBezTo>
                    <a:pt x="196" y="92"/>
                    <a:pt x="196" y="92"/>
                    <a:pt x="196" y="92"/>
                  </a:cubicBezTo>
                  <a:cubicBezTo>
                    <a:pt x="205" y="100"/>
                    <a:pt x="205" y="100"/>
                    <a:pt x="205" y="100"/>
                  </a:cubicBezTo>
                  <a:cubicBezTo>
                    <a:pt x="197" y="108"/>
                    <a:pt x="197" y="108"/>
                    <a:pt x="197" y="108"/>
                  </a:cubicBezTo>
                  <a:cubicBezTo>
                    <a:pt x="198" y="109"/>
                    <a:pt x="199" y="111"/>
                    <a:pt x="199" y="112"/>
                  </a:cubicBezTo>
                  <a:cubicBezTo>
                    <a:pt x="200" y="114"/>
                    <a:pt x="201" y="115"/>
                    <a:pt x="200" y="117"/>
                  </a:cubicBezTo>
                  <a:cubicBezTo>
                    <a:pt x="199" y="119"/>
                    <a:pt x="199" y="120"/>
                    <a:pt x="199" y="123"/>
                  </a:cubicBezTo>
                  <a:cubicBezTo>
                    <a:pt x="199" y="124"/>
                    <a:pt x="200" y="126"/>
                    <a:pt x="200" y="128"/>
                  </a:cubicBezTo>
                  <a:cubicBezTo>
                    <a:pt x="201" y="129"/>
                    <a:pt x="201" y="131"/>
                    <a:pt x="199" y="132"/>
                  </a:cubicBezTo>
                  <a:cubicBezTo>
                    <a:pt x="198" y="133"/>
                    <a:pt x="196" y="134"/>
                    <a:pt x="194" y="135"/>
                  </a:cubicBezTo>
                  <a:cubicBezTo>
                    <a:pt x="192" y="136"/>
                    <a:pt x="192" y="136"/>
                    <a:pt x="192" y="138"/>
                  </a:cubicBezTo>
                  <a:cubicBezTo>
                    <a:pt x="192" y="141"/>
                    <a:pt x="192" y="141"/>
                    <a:pt x="190" y="142"/>
                  </a:cubicBezTo>
                  <a:cubicBezTo>
                    <a:pt x="190" y="143"/>
                    <a:pt x="190" y="144"/>
                    <a:pt x="190" y="145"/>
                  </a:cubicBezTo>
                  <a:cubicBezTo>
                    <a:pt x="190" y="146"/>
                    <a:pt x="190" y="148"/>
                    <a:pt x="191" y="150"/>
                  </a:cubicBezTo>
                  <a:cubicBezTo>
                    <a:pt x="187" y="146"/>
                    <a:pt x="194" y="148"/>
                    <a:pt x="197" y="148"/>
                  </a:cubicBezTo>
                  <a:cubicBezTo>
                    <a:pt x="202" y="148"/>
                    <a:pt x="207" y="150"/>
                    <a:pt x="212" y="151"/>
                  </a:cubicBezTo>
                  <a:cubicBezTo>
                    <a:pt x="216" y="152"/>
                    <a:pt x="219" y="152"/>
                    <a:pt x="221" y="153"/>
                  </a:cubicBezTo>
                  <a:cubicBezTo>
                    <a:pt x="224" y="155"/>
                    <a:pt x="228" y="156"/>
                    <a:pt x="232" y="156"/>
                  </a:cubicBezTo>
                  <a:cubicBezTo>
                    <a:pt x="233" y="157"/>
                    <a:pt x="234" y="157"/>
                    <a:pt x="235" y="157"/>
                  </a:cubicBezTo>
                  <a:cubicBezTo>
                    <a:pt x="238" y="157"/>
                    <a:pt x="240" y="157"/>
                    <a:pt x="243" y="158"/>
                  </a:cubicBezTo>
                  <a:cubicBezTo>
                    <a:pt x="245" y="158"/>
                    <a:pt x="249" y="160"/>
                    <a:pt x="251" y="161"/>
                  </a:cubicBezTo>
                  <a:cubicBezTo>
                    <a:pt x="253" y="162"/>
                    <a:pt x="255" y="162"/>
                    <a:pt x="257" y="163"/>
                  </a:cubicBezTo>
                  <a:cubicBezTo>
                    <a:pt x="259" y="166"/>
                    <a:pt x="262" y="166"/>
                    <a:pt x="265" y="167"/>
                  </a:cubicBezTo>
                  <a:cubicBezTo>
                    <a:pt x="270" y="170"/>
                    <a:pt x="264" y="159"/>
                    <a:pt x="263" y="158"/>
                  </a:cubicBezTo>
                  <a:cubicBezTo>
                    <a:pt x="259" y="154"/>
                    <a:pt x="256" y="152"/>
                    <a:pt x="253" y="149"/>
                  </a:cubicBezTo>
                  <a:cubicBezTo>
                    <a:pt x="251" y="146"/>
                    <a:pt x="249" y="145"/>
                    <a:pt x="248" y="142"/>
                  </a:cubicBezTo>
                  <a:cubicBezTo>
                    <a:pt x="247" y="140"/>
                    <a:pt x="247" y="135"/>
                    <a:pt x="247" y="132"/>
                  </a:cubicBezTo>
                  <a:cubicBezTo>
                    <a:pt x="247" y="128"/>
                    <a:pt x="245" y="120"/>
                    <a:pt x="244" y="116"/>
                  </a:cubicBezTo>
                  <a:cubicBezTo>
                    <a:pt x="243" y="114"/>
                    <a:pt x="243" y="109"/>
                    <a:pt x="243" y="107"/>
                  </a:cubicBezTo>
                  <a:cubicBezTo>
                    <a:pt x="243" y="104"/>
                    <a:pt x="244" y="103"/>
                    <a:pt x="244" y="99"/>
                  </a:cubicBezTo>
                  <a:cubicBezTo>
                    <a:pt x="244" y="96"/>
                    <a:pt x="244" y="94"/>
                    <a:pt x="244" y="91"/>
                  </a:cubicBezTo>
                  <a:cubicBezTo>
                    <a:pt x="244" y="88"/>
                    <a:pt x="243" y="85"/>
                    <a:pt x="242" y="83"/>
                  </a:cubicBezTo>
                  <a:cubicBezTo>
                    <a:pt x="241" y="81"/>
                    <a:pt x="241" y="79"/>
                    <a:pt x="240" y="76"/>
                  </a:cubicBezTo>
                  <a:cubicBezTo>
                    <a:pt x="239" y="72"/>
                    <a:pt x="237" y="72"/>
                    <a:pt x="237" y="66"/>
                  </a:cubicBezTo>
                  <a:cubicBezTo>
                    <a:pt x="237" y="65"/>
                    <a:pt x="241" y="62"/>
                    <a:pt x="242" y="59"/>
                  </a:cubicBezTo>
                  <a:cubicBezTo>
                    <a:pt x="242" y="56"/>
                    <a:pt x="243" y="50"/>
                    <a:pt x="246" y="49"/>
                  </a:cubicBezTo>
                  <a:cubicBezTo>
                    <a:pt x="250" y="48"/>
                    <a:pt x="252" y="47"/>
                    <a:pt x="254" y="45"/>
                  </a:cubicBezTo>
                  <a:cubicBezTo>
                    <a:pt x="256" y="41"/>
                    <a:pt x="259" y="40"/>
                    <a:pt x="262" y="36"/>
                  </a:cubicBezTo>
                  <a:cubicBezTo>
                    <a:pt x="263" y="35"/>
                    <a:pt x="264" y="33"/>
                    <a:pt x="266" y="31"/>
                  </a:cubicBezTo>
                  <a:cubicBezTo>
                    <a:pt x="267" y="30"/>
                    <a:pt x="267" y="27"/>
                    <a:pt x="268" y="25"/>
                  </a:cubicBezTo>
                  <a:cubicBezTo>
                    <a:pt x="270" y="21"/>
                    <a:pt x="268" y="28"/>
                    <a:pt x="268" y="32"/>
                  </a:cubicBezTo>
                  <a:cubicBezTo>
                    <a:pt x="268" y="35"/>
                    <a:pt x="267" y="38"/>
                    <a:pt x="267" y="40"/>
                  </a:cubicBezTo>
                  <a:cubicBezTo>
                    <a:pt x="267" y="43"/>
                    <a:pt x="266" y="46"/>
                    <a:pt x="266" y="48"/>
                  </a:cubicBezTo>
                  <a:cubicBezTo>
                    <a:pt x="265" y="50"/>
                    <a:pt x="265" y="52"/>
                    <a:pt x="265" y="55"/>
                  </a:cubicBezTo>
                  <a:cubicBezTo>
                    <a:pt x="265" y="59"/>
                    <a:pt x="266" y="60"/>
                    <a:pt x="266" y="64"/>
                  </a:cubicBezTo>
                  <a:cubicBezTo>
                    <a:pt x="266" y="66"/>
                    <a:pt x="267" y="69"/>
                    <a:pt x="267" y="71"/>
                  </a:cubicBezTo>
                  <a:cubicBezTo>
                    <a:pt x="267" y="73"/>
                    <a:pt x="264" y="76"/>
                    <a:pt x="263" y="78"/>
                  </a:cubicBezTo>
                  <a:cubicBezTo>
                    <a:pt x="262" y="82"/>
                    <a:pt x="261" y="83"/>
                    <a:pt x="261" y="86"/>
                  </a:cubicBezTo>
                  <a:cubicBezTo>
                    <a:pt x="261" y="89"/>
                    <a:pt x="266" y="88"/>
                    <a:pt x="269" y="89"/>
                  </a:cubicBezTo>
                  <a:cubicBezTo>
                    <a:pt x="272" y="91"/>
                    <a:pt x="271" y="92"/>
                    <a:pt x="273" y="95"/>
                  </a:cubicBezTo>
                  <a:cubicBezTo>
                    <a:pt x="274" y="97"/>
                    <a:pt x="273" y="102"/>
                    <a:pt x="273" y="104"/>
                  </a:cubicBezTo>
                  <a:cubicBezTo>
                    <a:pt x="272" y="107"/>
                    <a:pt x="274" y="110"/>
                    <a:pt x="274" y="112"/>
                  </a:cubicBezTo>
                  <a:cubicBezTo>
                    <a:pt x="274" y="116"/>
                    <a:pt x="275" y="119"/>
                    <a:pt x="275" y="123"/>
                  </a:cubicBezTo>
                  <a:cubicBezTo>
                    <a:pt x="275" y="126"/>
                    <a:pt x="275" y="130"/>
                    <a:pt x="276" y="132"/>
                  </a:cubicBezTo>
                  <a:cubicBezTo>
                    <a:pt x="278" y="136"/>
                    <a:pt x="280" y="137"/>
                    <a:pt x="281" y="139"/>
                  </a:cubicBezTo>
                  <a:cubicBezTo>
                    <a:pt x="282" y="142"/>
                    <a:pt x="283" y="144"/>
                    <a:pt x="284" y="145"/>
                  </a:cubicBezTo>
                  <a:cubicBezTo>
                    <a:pt x="284" y="147"/>
                    <a:pt x="290" y="147"/>
                    <a:pt x="291" y="148"/>
                  </a:cubicBezTo>
                  <a:cubicBezTo>
                    <a:pt x="294" y="149"/>
                    <a:pt x="295" y="150"/>
                    <a:pt x="297" y="152"/>
                  </a:cubicBezTo>
                  <a:cubicBezTo>
                    <a:pt x="299" y="154"/>
                    <a:pt x="302" y="155"/>
                    <a:pt x="305" y="156"/>
                  </a:cubicBezTo>
                  <a:cubicBezTo>
                    <a:pt x="308" y="157"/>
                    <a:pt x="311" y="160"/>
                    <a:pt x="312" y="163"/>
                  </a:cubicBezTo>
                  <a:cubicBezTo>
                    <a:pt x="312" y="164"/>
                    <a:pt x="316" y="167"/>
                    <a:pt x="317" y="169"/>
                  </a:cubicBezTo>
                  <a:cubicBezTo>
                    <a:pt x="319" y="172"/>
                    <a:pt x="318" y="173"/>
                    <a:pt x="321" y="174"/>
                  </a:cubicBezTo>
                  <a:cubicBezTo>
                    <a:pt x="322" y="175"/>
                    <a:pt x="324" y="177"/>
                    <a:pt x="325" y="179"/>
                  </a:cubicBezTo>
                  <a:cubicBezTo>
                    <a:pt x="325" y="180"/>
                    <a:pt x="325" y="180"/>
                    <a:pt x="325" y="180"/>
                  </a:cubicBezTo>
                  <a:cubicBezTo>
                    <a:pt x="349" y="181"/>
                    <a:pt x="349" y="181"/>
                    <a:pt x="349" y="181"/>
                  </a:cubicBezTo>
                </a:path>
              </a:pathLst>
            </a:custGeom>
            <a:grpFill/>
            <a:ln w="3175">
              <a:solidFill>
                <a:schemeClr val="accent1"/>
              </a:solid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4" name="Freeform 98"/>
            <p:cNvSpPr>
              <a:spLocks/>
            </p:cNvSpPr>
            <p:nvPr/>
          </p:nvSpPr>
          <p:spPr bwMode="auto">
            <a:xfrm>
              <a:off x="7889104" y="2553035"/>
              <a:ext cx="32953" cy="16904"/>
            </a:xfrm>
            <a:custGeom>
              <a:avLst/>
              <a:gdLst>
                <a:gd name="T0" fmla="*/ 349 w 359"/>
                <a:gd name="T1" fmla="*/ 178 h 184"/>
                <a:gd name="T2" fmla="*/ 354 w 359"/>
                <a:gd name="T3" fmla="*/ 158 h 184"/>
                <a:gd name="T4" fmla="*/ 358 w 359"/>
                <a:gd name="T5" fmla="*/ 135 h 184"/>
                <a:gd name="T6" fmla="*/ 359 w 359"/>
                <a:gd name="T7" fmla="*/ 118 h 184"/>
                <a:gd name="T8" fmla="*/ 275 w 359"/>
                <a:gd name="T9" fmla="*/ 0 h 184"/>
                <a:gd name="T10" fmla="*/ 0 w 359"/>
                <a:gd name="T11" fmla="*/ 54 h 184"/>
                <a:gd name="T12" fmla="*/ 35 w 359"/>
                <a:gd name="T13" fmla="*/ 73 h 184"/>
                <a:gd name="T14" fmla="*/ 45 w 359"/>
                <a:gd name="T15" fmla="*/ 74 h 184"/>
                <a:gd name="T16" fmla="*/ 51 w 359"/>
                <a:gd name="T17" fmla="*/ 62 h 184"/>
                <a:gd name="T18" fmla="*/ 62 w 359"/>
                <a:gd name="T19" fmla="*/ 57 h 184"/>
                <a:gd name="T20" fmla="*/ 76 w 359"/>
                <a:gd name="T21" fmla="*/ 59 h 184"/>
                <a:gd name="T22" fmla="*/ 86 w 359"/>
                <a:gd name="T23" fmla="*/ 50 h 184"/>
                <a:gd name="T24" fmla="*/ 99 w 359"/>
                <a:gd name="T25" fmla="*/ 42 h 184"/>
                <a:gd name="T26" fmla="*/ 114 w 359"/>
                <a:gd name="T27" fmla="*/ 43 h 184"/>
                <a:gd name="T28" fmla="*/ 126 w 359"/>
                <a:gd name="T29" fmla="*/ 49 h 184"/>
                <a:gd name="T30" fmla="*/ 135 w 359"/>
                <a:gd name="T31" fmla="*/ 58 h 184"/>
                <a:gd name="T32" fmla="*/ 136 w 359"/>
                <a:gd name="T33" fmla="*/ 67 h 184"/>
                <a:gd name="T34" fmla="*/ 144 w 359"/>
                <a:gd name="T35" fmla="*/ 68 h 184"/>
                <a:gd name="T36" fmla="*/ 152 w 359"/>
                <a:gd name="T37" fmla="*/ 72 h 184"/>
                <a:gd name="T38" fmla="*/ 160 w 359"/>
                <a:gd name="T39" fmla="*/ 79 h 184"/>
                <a:gd name="T40" fmla="*/ 160 w 359"/>
                <a:gd name="T41" fmla="*/ 89 h 184"/>
                <a:gd name="T42" fmla="*/ 170 w 359"/>
                <a:gd name="T43" fmla="*/ 91 h 184"/>
                <a:gd name="T44" fmla="*/ 184 w 359"/>
                <a:gd name="T45" fmla="*/ 95 h 184"/>
                <a:gd name="T46" fmla="*/ 190 w 359"/>
                <a:gd name="T47" fmla="*/ 97 h 184"/>
                <a:gd name="T48" fmla="*/ 205 w 359"/>
                <a:gd name="T49" fmla="*/ 100 h 184"/>
                <a:gd name="T50" fmla="*/ 199 w 359"/>
                <a:gd name="T51" fmla="*/ 112 h 184"/>
                <a:gd name="T52" fmla="*/ 199 w 359"/>
                <a:gd name="T53" fmla="*/ 123 h 184"/>
                <a:gd name="T54" fmla="*/ 199 w 359"/>
                <a:gd name="T55" fmla="*/ 132 h 184"/>
                <a:gd name="T56" fmla="*/ 192 w 359"/>
                <a:gd name="T57" fmla="*/ 138 h 184"/>
                <a:gd name="T58" fmla="*/ 190 w 359"/>
                <a:gd name="T59" fmla="*/ 145 h 184"/>
                <a:gd name="T60" fmla="*/ 197 w 359"/>
                <a:gd name="T61" fmla="*/ 148 h 184"/>
                <a:gd name="T62" fmla="*/ 221 w 359"/>
                <a:gd name="T63" fmla="*/ 153 h 184"/>
                <a:gd name="T64" fmla="*/ 235 w 359"/>
                <a:gd name="T65" fmla="*/ 157 h 184"/>
                <a:gd name="T66" fmla="*/ 251 w 359"/>
                <a:gd name="T67" fmla="*/ 161 h 184"/>
                <a:gd name="T68" fmla="*/ 265 w 359"/>
                <a:gd name="T69" fmla="*/ 167 h 184"/>
                <a:gd name="T70" fmla="*/ 253 w 359"/>
                <a:gd name="T71" fmla="*/ 149 h 184"/>
                <a:gd name="T72" fmla="*/ 247 w 359"/>
                <a:gd name="T73" fmla="*/ 132 h 184"/>
                <a:gd name="T74" fmla="*/ 243 w 359"/>
                <a:gd name="T75" fmla="*/ 107 h 184"/>
                <a:gd name="T76" fmla="*/ 244 w 359"/>
                <a:gd name="T77" fmla="*/ 91 h 184"/>
                <a:gd name="T78" fmla="*/ 240 w 359"/>
                <a:gd name="T79" fmla="*/ 76 h 184"/>
                <a:gd name="T80" fmla="*/ 242 w 359"/>
                <a:gd name="T81" fmla="*/ 59 h 184"/>
                <a:gd name="T82" fmla="*/ 254 w 359"/>
                <a:gd name="T83" fmla="*/ 45 h 184"/>
                <a:gd name="T84" fmla="*/ 266 w 359"/>
                <a:gd name="T85" fmla="*/ 31 h 184"/>
                <a:gd name="T86" fmla="*/ 268 w 359"/>
                <a:gd name="T87" fmla="*/ 32 h 184"/>
                <a:gd name="T88" fmla="*/ 266 w 359"/>
                <a:gd name="T89" fmla="*/ 48 h 184"/>
                <a:gd name="T90" fmla="*/ 266 w 359"/>
                <a:gd name="T91" fmla="*/ 64 h 184"/>
                <a:gd name="T92" fmla="*/ 263 w 359"/>
                <a:gd name="T93" fmla="*/ 78 h 184"/>
                <a:gd name="T94" fmla="*/ 269 w 359"/>
                <a:gd name="T95" fmla="*/ 89 h 184"/>
                <a:gd name="T96" fmla="*/ 273 w 359"/>
                <a:gd name="T97" fmla="*/ 104 h 184"/>
                <a:gd name="T98" fmla="*/ 275 w 359"/>
                <a:gd name="T99" fmla="*/ 123 h 184"/>
                <a:gd name="T100" fmla="*/ 281 w 359"/>
                <a:gd name="T101" fmla="*/ 139 h 184"/>
                <a:gd name="T102" fmla="*/ 291 w 359"/>
                <a:gd name="T103" fmla="*/ 148 h 184"/>
                <a:gd name="T104" fmla="*/ 305 w 359"/>
                <a:gd name="T105" fmla="*/ 156 h 184"/>
                <a:gd name="T106" fmla="*/ 317 w 359"/>
                <a:gd name="T107" fmla="*/ 169 h 184"/>
                <a:gd name="T108" fmla="*/ 325 w 359"/>
                <a:gd name="T109" fmla="*/ 179 h 184"/>
                <a:gd name="T110" fmla="*/ 349 w 359"/>
                <a:gd name="T111" fmla="*/ 18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9" h="184">
                  <a:moveTo>
                    <a:pt x="349" y="181"/>
                  </a:moveTo>
                  <a:cubicBezTo>
                    <a:pt x="350" y="179"/>
                    <a:pt x="350" y="184"/>
                    <a:pt x="349" y="178"/>
                  </a:cubicBezTo>
                  <a:cubicBezTo>
                    <a:pt x="349" y="175"/>
                    <a:pt x="351" y="172"/>
                    <a:pt x="351" y="168"/>
                  </a:cubicBezTo>
                  <a:cubicBezTo>
                    <a:pt x="351" y="165"/>
                    <a:pt x="353" y="162"/>
                    <a:pt x="354" y="158"/>
                  </a:cubicBezTo>
                  <a:cubicBezTo>
                    <a:pt x="354" y="155"/>
                    <a:pt x="355" y="153"/>
                    <a:pt x="356" y="149"/>
                  </a:cubicBezTo>
                  <a:cubicBezTo>
                    <a:pt x="357" y="144"/>
                    <a:pt x="358" y="139"/>
                    <a:pt x="358" y="135"/>
                  </a:cubicBezTo>
                  <a:cubicBezTo>
                    <a:pt x="358" y="132"/>
                    <a:pt x="357" y="128"/>
                    <a:pt x="357" y="125"/>
                  </a:cubicBezTo>
                  <a:cubicBezTo>
                    <a:pt x="357" y="122"/>
                    <a:pt x="358" y="120"/>
                    <a:pt x="359" y="118"/>
                  </a:cubicBezTo>
                  <a:cubicBezTo>
                    <a:pt x="334" y="122"/>
                    <a:pt x="310" y="124"/>
                    <a:pt x="310" y="124"/>
                  </a:cubicBezTo>
                  <a:cubicBezTo>
                    <a:pt x="300" y="79"/>
                    <a:pt x="284" y="30"/>
                    <a:pt x="275" y="0"/>
                  </a:cubicBezTo>
                  <a:cubicBezTo>
                    <a:pt x="218" y="15"/>
                    <a:pt x="88" y="38"/>
                    <a:pt x="0" y="54"/>
                  </a:cubicBezTo>
                  <a:cubicBezTo>
                    <a:pt x="0" y="54"/>
                    <a:pt x="88" y="38"/>
                    <a:pt x="0" y="54"/>
                  </a:cubicBezTo>
                  <a:cubicBezTo>
                    <a:pt x="9" y="107"/>
                    <a:pt x="9" y="107"/>
                    <a:pt x="9" y="107"/>
                  </a:cubicBezTo>
                  <a:cubicBezTo>
                    <a:pt x="35" y="73"/>
                    <a:pt x="35" y="73"/>
                    <a:pt x="35" y="73"/>
                  </a:cubicBezTo>
                  <a:cubicBezTo>
                    <a:pt x="36" y="73"/>
                    <a:pt x="36" y="73"/>
                    <a:pt x="37" y="73"/>
                  </a:cubicBezTo>
                  <a:cubicBezTo>
                    <a:pt x="41" y="73"/>
                    <a:pt x="41" y="75"/>
                    <a:pt x="45" y="74"/>
                  </a:cubicBezTo>
                  <a:cubicBezTo>
                    <a:pt x="46" y="74"/>
                    <a:pt x="47" y="70"/>
                    <a:pt x="48" y="68"/>
                  </a:cubicBezTo>
                  <a:cubicBezTo>
                    <a:pt x="49" y="65"/>
                    <a:pt x="47" y="64"/>
                    <a:pt x="51" y="62"/>
                  </a:cubicBezTo>
                  <a:cubicBezTo>
                    <a:pt x="53" y="61"/>
                    <a:pt x="52" y="58"/>
                    <a:pt x="55" y="57"/>
                  </a:cubicBezTo>
                  <a:cubicBezTo>
                    <a:pt x="58" y="55"/>
                    <a:pt x="60" y="55"/>
                    <a:pt x="62" y="57"/>
                  </a:cubicBezTo>
                  <a:cubicBezTo>
                    <a:pt x="63" y="59"/>
                    <a:pt x="65" y="59"/>
                    <a:pt x="68" y="59"/>
                  </a:cubicBezTo>
                  <a:cubicBezTo>
                    <a:pt x="71" y="59"/>
                    <a:pt x="73" y="59"/>
                    <a:pt x="76" y="59"/>
                  </a:cubicBezTo>
                  <a:cubicBezTo>
                    <a:pt x="79" y="59"/>
                    <a:pt x="79" y="57"/>
                    <a:pt x="80" y="55"/>
                  </a:cubicBezTo>
                  <a:cubicBezTo>
                    <a:pt x="80" y="53"/>
                    <a:pt x="84" y="52"/>
                    <a:pt x="86" y="50"/>
                  </a:cubicBezTo>
                  <a:cubicBezTo>
                    <a:pt x="88" y="48"/>
                    <a:pt x="90" y="47"/>
                    <a:pt x="92" y="45"/>
                  </a:cubicBezTo>
                  <a:cubicBezTo>
                    <a:pt x="94" y="43"/>
                    <a:pt x="96" y="42"/>
                    <a:pt x="99" y="42"/>
                  </a:cubicBezTo>
                  <a:cubicBezTo>
                    <a:pt x="102" y="42"/>
                    <a:pt x="103" y="44"/>
                    <a:pt x="106" y="42"/>
                  </a:cubicBezTo>
                  <a:cubicBezTo>
                    <a:pt x="107" y="42"/>
                    <a:pt x="112" y="43"/>
                    <a:pt x="114" y="43"/>
                  </a:cubicBezTo>
                  <a:cubicBezTo>
                    <a:pt x="115" y="43"/>
                    <a:pt x="117" y="46"/>
                    <a:pt x="120" y="47"/>
                  </a:cubicBezTo>
                  <a:cubicBezTo>
                    <a:pt x="123" y="48"/>
                    <a:pt x="123" y="48"/>
                    <a:pt x="126" y="49"/>
                  </a:cubicBezTo>
                  <a:cubicBezTo>
                    <a:pt x="127" y="49"/>
                    <a:pt x="130" y="53"/>
                    <a:pt x="131" y="54"/>
                  </a:cubicBezTo>
                  <a:cubicBezTo>
                    <a:pt x="134" y="56"/>
                    <a:pt x="134" y="54"/>
                    <a:pt x="135" y="58"/>
                  </a:cubicBezTo>
                  <a:cubicBezTo>
                    <a:pt x="135" y="61"/>
                    <a:pt x="136" y="63"/>
                    <a:pt x="137" y="65"/>
                  </a:cubicBezTo>
                  <a:cubicBezTo>
                    <a:pt x="137" y="66"/>
                    <a:pt x="136" y="66"/>
                    <a:pt x="136" y="67"/>
                  </a:cubicBezTo>
                  <a:cubicBezTo>
                    <a:pt x="137" y="67"/>
                    <a:pt x="138" y="68"/>
                    <a:pt x="138" y="68"/>
                  </a:cubicBezTo>
                  <a:cubicBezTo>
                    <a:pt x="140" y="69"/>
                    <a:pt x="142" y="68"/>
                    <a:pt x="144" y="68"/>
                  </a:cubicBezTo>
                  <a:cubicBezTo>
                    <a:pt x="146" y="68"/>
                    <a:pt x="147" y="69"/>
                    <a:pt x="149" y="70"/>
                  </a:cubicBezTo>
                  <a:cubicBezTo>
                    <a:pt x="150" y="70"/>
                    <a:pt x="151" y="71"/>
                    <a:pt x="152" y="72"/>
                  </a:cubicBezTo>
                  <a:cubicBezTo>
                    <a:pt x="153" y="73"/>
                    <a:pt x="155" y="74"/>
                    <a:pt x="157" y="75"/>
                  </a:cubicBezTo>
                  <a:cubicBezTo>
                    <a:pt x="158" y="75"/>
                    <a:pt x="159" y="79"/>
                    <a:pt x="160" y="79"/>
                  </a:cubicBezTo>
                  <a:cubicBezTo>
                    <a:pt x="161" y="81"/>
                    <a:pt x="160" y="83"/>
                    <a:pt x="159" y="84"/>
                  </a:cubicBezTo>
                  <a:cubicBezTo>
                    <a:pt x="159" y="85"/>
                    <a:pt x="160" y="88"/>
                    <a:pt x="160" y="89"/>
                  </a:cubicBezTo>
                  <a:cubicBezTo>
                    <a:pt x="160" y="91"/>
                    <a:pt x="162" y="90"/>
                    <a:pt x="164" y="90"/>
                  </a:cubicBezTo>
                  <a:cubicBezTo>
                    <a:pt x="166" y="90"/>
                    <a:pt x="168" y="90"/>
                    <a:pt x="170" y="91"/>
                  </a:cubicBezTo>
                  <a:cubicBezTo>
                    <a:pt x="172" y="92"/>
                    <a:pt x="174" y="93"/>
                    <a:pt x="177" y="93"/>
                  </a:cubicBezTo>
                  <a:cubicBezTo>
                    <a:pt x="180" y="94"/>
                    <a:pt x="181" y="95"/>
                    <a:pt x="184" y="95"/>
                  </a:cubicBezTo>
                  <a:cubicBezTo>
                    <a:pt x="186" y="94"/>
                    <a:pt x="187" y="95"/>
                    <a:pt x="189" y="96"/>
                  </a:cubicBezTo>
                  <a:cubicBezTo>
                    <a:pt x="189" y="96"/>
                    <a:pt x="190" y="96"/>
                    <a:pt x="190" y="97"/>
                  </a:cubicBezTo>
                  <a:cubicBezTo>
                    <a:pt x="196" y="92"/>
                    <a:pt x="196" y="92"/>
                    <a:pt x="196" y="92"/>
                  </a:cubicBezTo>
                  <a:cubicBezTo>
                    <a:pt x="205" y="100"/>
                    <a:pt x="205" y="100"/>
                    <a:pt x="205" y="100"/>
                  </a:cubicBezTo>
                  <a:cubicBezTo>
                    <a:pt x="197" y="108"/>
                    <a:pt x="197" y="108"/>
                    <a:pt x="197" y="108"/>
                  </a:cubicBezTo>
                  <a:cubicBezTo>
                    <a:pt x="198" y="109"/>
                    <a:pt x="199" y="111"/>
                    <a:pt x="199" y="112"/>
                  </a:cubicBezTo>
                  <a:cubicBezTo>
                    <a:pt x="200" y="114"/>
                    <a:pt x="201" y="115"/>
                    <a:pt x="200" y="117"/>
                  </a:cubicBezTo>
                  <a:cubicBezTo>
                    <a:pt x="199" y="119"/>
                    <a:pt x="199" y="120"/>
                    <a:pt x="199" y="123"/>
                  </a:cubicBezTo>
                  <a:cubicBezTo>
                    <a:pt x="199" y="124"/>
                    <a:pt x="200" y="126"/>
                    <a:pt x="200" y="128"/>
                  </a:cubicBezTo>
                  <a:cubicBezTo>
                    <a:pt x="201" y="129"/>
                    <a:pt x="201" y="131"/>
                    <a:pt x="199" y="132"/>
                  </a:cubicBezTo>
                  <a:cubicBezTo>
                    <a:pt x="198" y="133"/>
                    <a:pt x="196" y="134"/>
                    <a:pt x="194" y="135"/>
                  </a:cubicBezTo>
                  <a:cubicBezTo>
                    <a:pt x="192" y="136"/>
                    <a:pt x="192" y="136"/>
                    <a:pt x="192" y="138"/>
                  </a:cubicBezTo>
                  <a:cubicBezTo>
                    <a:pt x="192" y="141"/>
                    <a:pt x="192" y="141"/>
                    <a:pt x="190" y="142"/>
                  </a:cubicBezTo>
                  <a:cubicBezTo>
                    <a:pt x="190" y="143"/>
                    <a:pt x="190" y="144"/>
                    <a:pt x="190" y="145"/>
                  </a:cubicBezTo>
                  <a:cubicBezTo>
                    <a:pt x="190" y="146"/>
                    <a:pt x="190" y="148"/>
                    <a:pt x="191" y="150"/>
                  </a:cubicBezTo>
                  <a:cubicBezTo>
                    <a:pt x="187" y="146"/>
                    <a:pt x="194" y="148"/>
                    <a:pt x="197" y="148"/>
                  </a:cubicBezTo>
                  <a:cubicBezTo>
                    <a:pt x="202" y="148"/>
                    <a:pt x="207" y="150"/>
                    <a:pt x="212" y="151"/>
                  </a:cubicBezTo>
                  <a:cubicBezTo>
                    <a:pt x="216" y="152"/>
                    <a:pt x="219" y="152"/>
                    <a:pt x="221" y="153"/>
                  </a:cubicBezTo>
                  <a:cubicBezTo>
                    <a:pt x="224" y="155"/>
                    <a:pt x="228" y="156"/>
                    <a:pt x="232" y="156"/>
                  </a:cubicBezTo>
                  <a:cubicBezTo>
                    <a:pt x="233" y="157"/>
                    <a:pt x="234" y="157"/>
                    <a:pt x="235" y="157"/>
                  </a:cubicBezTo>
                  <a:cubicBezTo>
                    <a:pt x="238" y="157"/>
                    <a:pt x="240" y="157"/>
                    <a:pt x="243" y="158"/>
                  </a:cubicBezTo>
                  <a:cubicBezTo>
                    <a:pt x="245" y="158"/>
                    <a:pt x="249" y="160"/>
                    <a:pt x="251" y="161"/>
                  </a:cubicBezTo>
                  <a:cubicBezTo>
                    <a:pt x="253" y="162"/>
                    <a:pt x="255" y="162"/>
                    <a:pt x="257" y="163"/>
                  </a:cubicBezTo>
                  <a:cubicBezTo>
                    <a:pt x="259" y="166"/>
                    <a:pt x="262" y="166"/>
                    <a:pt x="265" y="167"/>
                  </a:cubicBezTo>
                  <a:cubicBezTo>
                    <a:pt x="270" y="170"/>
                    <a:pt x="264" y="159"/>
                    <a:pt x="263" y="158"/>
                  </a:cubicBezTo>
                  <a:cubicBezTo>
                    <a:pt x="259" y="154"/>
                    <a:pt x="256" y="152"/>
                    <a:pt x="253" y="149"/>
                  </a:cubicBezTo>
                  <a:cubicBezTo>
                    <a:pt x="251" y="146"/>
                    <a:pt x="249" y="145"/>
                    <a:pt x="248" y="142"/>
                  </a:cubicBezTo>
                  <a:cubicBezTo>
                    <a:pt x="247" y="140"/>
                    <a:pt x="247" y="135"/>
                    <a:pt x="247" y="132"/>
                  </a:cubicBezTo>
                  <a:cubicBezTo>
                    <a:pt x="247" y="128"/>
                    <a:pt x="245" y="120"/>
                    <a:pt x="244" y="116"/>
                  </a:cubicBezTo>
                  <a:cubicBezTo>
                    <a:pt x="243" y="114"/>
                    <a:pt x="243" y="109"/>
                    <a:pt x="243" y="107"/>
                  </a:cubicBezTo>
                  <a:cubicBezTo>
                    <a:pt x="243" y="104"/>
                    <a:pt x="244" y="103"/>
                    <a:pt x="244" y="99"/>
                  </a:cubicBezTo>
                  <a:cubicBezTo>
                    <a:pt x="244" y="96"/>
                    <a:pt x="244" y="94"/>
                    <a:pt x="244" y="91"/>
                  </a:cubicBezTo>
                  <a:cubicBezTo>
                    <a:pt x="244" y="88"/>
                    <a:pt x="243" y="85"/>
                    <a:pt x="242" y="83"/>
                  </a:cubicBezTo>
                  <a:cubicBezTo>
                    <a:pt x="241" y="81"/>
                    <a:pt x="241" y="79"/>
                    <a:pt x="240" y="76"/>
                  </a:cubicBezTo>
                  <a:cubicBezTo>
                    <a:pt x="239" y="72"/>
                    <a:pt x="237" y="72"/>
                    <a:pt x="237" y="66"/>
                  </a:cubicBezTo>
                  <a:cubicBezTo>
                    <a:pt x="237" y="65"/>
                    <a:pt x="241" y="62"/>
                    <a:pt x="242" y="59"/>
                  </a:cubicBezTo>
                  <a:cubicBezTo>
                    <a:pt x="242" y="56"/>
                    <a:pt x="243" y="50"/>
                    <a:pt x="246" y="49"/>
                  </a:cubicBezTo>
                  <a:cubicBezTo>
                    <a:pt x="250" y="48"/>
                    <a:pt x="252" y="47"/>
                    <a:pt x="254" y="45"/>
                  </a:cubicBezTo>
                  <a:cubicBezTo>
                    <a:pt x="256" y="41"/>
                    <a:pt x="259" y="40"/>
                    <a:pt x="262" y="36"/>
                  </a:cubicBezTo>
                  <a:cubicBezTo>
                    <a:pt x="263" y="35"/>
                    <a:pt x="264" y="33"/>
                    <a:pt x="266" y="31"/>
                  </a:cubicBezTo>
                  <a:cubicBezTo>
                    <a:pt x="267" y="30"/>
                    <a:pt x="267" y="27"/>
                    <a:pt x="268" y="25"/>
                  </a:cubicBezTo>
                  <a:cubicBezTo>
                    <a:pt x="270" y="21"/>
                    <a:pt x="268" y="28"/>
                    <a:pt x="268" y="32"/>
                  </a:cubicBezTo>
                  <a:cubicBezTo>
                    <a:pt x="268" y="35"/>
                    <a:pt x="267" y="38"/>
                    <a:pt x="267" y="40"/>
                  </a:cubicBezTo>
                  <a:cubicBezTo>
                    <a:pt x="267" y="43"/>
                    <a:pt x="266" y="46"/>
                    <a:pt x="266" y="48"/>
                  </a:cubicBezTo>
                  <a:cubicBezTo>
                    <a:pt x="265" y="50"/>
                    <a:pt x="265" y="52"/>
                    <a:pt x="265" y="55"/>
                  </a:cubicBezTo>
                  <a:cubicBezTo>
                    <a:pt x="265" y="59"/>
                    <a:pt x="266" y="60"/>
                    <a:pt x="266" y="64"/>
                  </a:cubicBezTo>
                  <a:cubicBezTo>
                    <a:pt x="266" y="66"/>
                    <a:pt x="267" y="69"/>
                    <a:pt x="267" y="71"/>
                  </a:cubicBezTo>
                  <a:cubicBezTo>
                    <a:pt x="267" y="73"/>
                    <a:pt x="264" y="76"/>
                    <a:pt x="263" y="78"/>
                  </a:cubicBezTo>
                  <a:cubicBezTo>
                    <a:pt x="262" y="82"/>
                    <a:pt x="261" y="83"/>
                    <a:pt x="261" y="86"/>
                  </a:cubicBezTo>
                  <a:cubicBezTo>
                    <a:pt x="261" y="89"/>
                    <a:pt x="266" y="88"/>
                    <a:pt x="269" y="89"/>
                  </a:cubicBezTo>
                  <a:cubicBezTo>
                    <a:pt x="272" y="91"/>
                    <a:pt x="271" y="92"/>
                    <a:pt x="273" y="95"/>
                  </a:cubicBezTo>
                  <a:cubicBezTo>
                    <a:pt x="274" y="97"/>
                    <a:pt x="273" y="102"/>
                    <a:pt x="273" y="104"/>
                  </a:cubicBezTo>
                  <a:cubicBezTo>
                    <a:pt x="272" y="107"/>
                    <a:pt x="274" y="110"/>
                    <a:pt x="274" y="112"/>
                  </a:cubicBezTo>
                  <a:cubicBezTo>
                    <a:pt x="274" y="116"/>
                    <a:pt x="275" y="119"/>
                    <a:pt x="275" y="123"/>
                  </a:cubicBezTo>
                  <a:cubicBezTo>
                    <a:pt x="275" y="126"/>
                    <a:pt x="275" y="130"/>
                    <a:pt x="276" y="132"/>
                  </a:cubicBezTo>
                  <a:cubicBezTo>
                    <a:pt x="278" y="136"/>
                    <a:pt x="280" y="137"/>
                    <a:pt x="281" y="139"/>
                  </a:cubicBezTo>
                  <a:cubicBezTo>
                    <a:pt x="282" y="142"/>
                    <a:pt x="283" y="144"/>
                    <a:pt x="284" y="145"/>
                  </a:cubicBezTo>
                  <a:cubicBezTo>
                    <a:pt x="284" y="147"/>
                    <a:pt x="290" y="147"/>
                    <a:pt x="291" y="148"/>
                  </a:cubicBezTo>
                  <a:cubicBezTo>
                    <a:pt x="294" y="149"/>
                    <a:pt x="295" y="150"/>
                    <a:pt x="297" y="152"/>
                  </a:cubicBezTo>
                  <a:cubicBezTo>
                    <a:pt x="299" y="154"/>
                    <a:pt x="302" y="155"/>
                    <a:pt x="305" y="156"/>
                  </a:cubicBezTo>
                  <a:cubicBezTo>
                    <a:pt x="308" y="157"/>
                    <a:pt x="311" y="160"/>
                    <a:pt x="312" y="163"/>
                  </a:cubicBezTo>
                  <a:cubicBezTo>
                    <a:pt x="312" y="164"/>
                    <a:pt x="316" y="167"/>
                    <a:pt x="317" y="169"/>
                  </a:cubicBezTo>
                  <a:cubicBezTo>
                    <a:pt x="319" y="172"/>
                    <a:pt x="318" y="173"/>
                    <a:pt x="321" y="174"/>
                  </a:cubicBezTo>
                  <a:cubicBezTo>
                    <a:pt x="322" y="175"/>
                    <a:pt x="324" y="177"/>
                    <a:pt x="325" y="179"/>
                  </a:cubicBezTo>
                  <a:cubicBezTo>
                    <a:pt x="325" y="180"/>
                    <a:pt x="325" y="180"/>
                    <a:pt x="325" y="180"/>
                  </a:cubicBezTo>
                  <a:cubicBezTo>
                    <a:pt x="349" y="181"/>
                    <a:pt x="349" y="181"/>
                    <a:pt x="349" y="181"/>
                  </a:cubicBezTo>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5" name="Freeform 99"/>
            <p:cNvSpPr>
              <a:spLocks/>
            </p:cNvSpPr>
            <p:nvPr/>
          </p:nvSpPr>
          <p:spPr bwMode="auto">
            <a:xfrm>
              <a:off x="7906552" y="2561468"/>
              <a:ext cx="1360" cy="1476"/>
            </a:xfrm>
            <a:custGeom>
              <a:avLst/>
              <a:gdLst>
                <a:gd name="T0" fmla="*/ 7 w 15"/>
                <a:gd name="T1" fmla="*/ 16 h 16"/>
                <a:gd name="T2" fmla="*/ 15 w 15"/>
                <a:gd name="T3" fmla="*/ 8 h 16"/>
                <a:gd name="T4" fmla="*/ 6 w 15"/>
                <a:gd name="T5" fmla="*/ 0 h 16"/>
                <a:gd name="T6" fmla="*/ 0 w 15"/>
                <a:gd name="T7" fmla="*/ 5 h 16"/>
                <a:gd name="T8" fmla="*/ 1 w 15"/>
                <a:gd name="T9" fmla="*/ 7 h 16"/>
                <a:gd name="T10" fmla="*/ 3 w 15"/>
                <a:gd name="T11" fmla="*/ 13 h 16"/>
                <a:gd name="T12" fmla="*/ 7 w 1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7" y="16"/>
                  </a:moveTo>
                  <a:cubicBezTo>
                    <a:pt x="15" y="8"/>
                    <a:pt x="15" y="8"/>
                    <a:pt x="15" y="8"/>
                  </a:cubicBezTo>
                  <a:cubicBezTo>
                    <a:pt x="6" y="0"/>
                    <a:pt x="6" y="0"/>
                    <a:pt x="6" y="0"/>
                  </a:cubicBezTo>
                  <a:cubicBezTo>
                    <a:pt x="0" y="5"/>
                    <a:pt x="0" y="5"/>
                    <a:pt x="0" y="5"/>
                  </a:cubicBezTo>
                  <a:cubicBezTo>
                    <a:pt x="0" y="6"/>
                    <a:pt x="1" y="7"/>
                    <a:pt x="1" y="7"/>
                  </a:cubicBezTo>
                  <a:cubicBezTo>
                    <a:pt x="2" y="8"/>
                    <a:pt x="3" y="11"/>
                    <a:pt x="3" y="13"/>
                  </a:cubicBezTo>
                  <a:cubicBezTo>
                    <a:pt x="3" y="13"/>
                    <a:pt x="6" y="15"/>
                    <a:pt x="7" y="16"/>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6" name="Freeform 100"/>
            <p:cNvSpPr>
              <a:spLocks/>
            </p:cNvSpPr>
            <p:nvPr/>
          </p:nvSpPr>
          <p:spPr bwMode="auto">
            <a:xfrm>
              <a:off x="7914246" y="2551209"/>
              <a:ext cx="7888" cy="13212"/>
            </a:xfrm>
            <a:custGeom>
              <a:avLst/>
              <a:gdLst>
                <a:gd name="T0" fmla="*/ 25 w 86"/>
                <a:gd name="T1" fmla="*/ 10 h 144"/>
                <a:gd name="T2" fmla="*/ 12 w 86"/>
                <a:gd name="T3" fmla="*/ 3 h 144"/>
                <a:gd name="T4" fmla="*/ 1 w 86"/>
                <a:gd name="T5" fmla="*/ 20 h 144"/>
                <a:gd name="T6" fmla="*/ 36 w 86"/>
                <a:gd name="T7" fmla="*/ 144 h 144"/>
                <a:gd name="T8" fmla="*/ 85 w 86"/>
                <a:gd name="T9" fmla="*/ 138 h 144"/>
                <a:gd name="T10" fmla="*/ 86 w 86"/>
                <a:gd name="T11" fmla="*/ 134 h 144"/>
                <a:gd name="T12" fmla="*/ 86 w 86"/>
                <a:gd name="T13" fmla="*/ 125 h 144"/>
                <a:gd name="T14" fmla="*/ 85 w 86"/>
                <a:gd name="T15" fmla="*/ 118 h 144"/>
                <a:gd name="T16" fmla="*/ 81 w 86"/>
                <a:gd name="T17" fmla="*/ 110 h 144"/>
                <a:gd name="T18" fmla="*/ 76 w 86"/>
                <a:gd name="T19" fmla="*/ 104 h 144"/>
                <a:gd name="T20" fmla="*/ 71 w 86"/>
                <a:gd name="T21" fmla="*/ 98 h 144"/>
                <a:gd name="T22" fmla="*/ 66 w 86"/>
                <a:gd name="T23" fmla="*/ 94 h 144"/>
                <a:gd name="T24" fmla="*/ 61 w 86"/>
                <a:gd name="T25" fmla="*/ 88 h 144"/>
                <a:gd name="T26" fmla="*/ 57 w 86"/>
                <a:gd name="T27" fmla="*/ 79 h 144"/>
                <a:gd name="T28" fmla="*/ 48 w 86"/>
                <a:gd name="T29" fmla="*/ 69 h 144"/>
                <a:gd name="T30" fmla="*/ 47 w 86"/>
                <a:gd name="T31" fmla="*/ 68 h 144"/>
                <a:gd name="T32" fmla="*/ 43 w 86"/>
                <a:gd name="T33" fmla="*/ 60 h 144"/>
                <a:gd name="T34" fmla="*/ 37 w 86"/>
                <a:gd name="T35" fmla="*/ 54 h 144"/>
                <a:gd name="T36" fmla="*/ 30 w 86"/>
                <a:gd name="T37" fmla="*/ 47 h 144"/>
                <a:gd name="T38" fmla="*/ 26 w 86"/>
                <a:gd name="T39" fmla="*/ 42 h 144"/>
                <a:gd name="T40" fmla="*/ 24 w 86"/>
                <a:gd name="T41" fmla="*/ 37 h 144"/>
                <a:gd name="T42" fmla="*/ 24 w 86"/>
                <a:gd name="T43" fmla="*/ 30 h 144"/>
                <a:gd name="T44" fmla="*/ 22 w 86"/>
                <a:gd name="T45" fmla="*/ 23 h 144"/>
                <a:gd name="T46" fmla="*/ 22 w 86"/>
                <a:gd name="T47" fmla="*/ 14 h 144"/>
                <a:gd name="T48" fmla="*/ 25 w 86"/>
                <a:gd name="T49"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44">
                  <a:moveTo>
                    <a:pt x="25" y="10"/>
                  </a:moveTo>
                  <a:cubicBezTo>
                    <a:pt x="25" y="10"/>
                    <a:pt x="23" y="0"/>
                    <a:pt x="12" y="3"/>
                  </a:cubicBezTo>
                  <a:cubicBezTo>
                    <a:pt x="1" y="6"/>
                    <a:pt x="0" y="20"/>
                    <a:pt x="1" y="20"/>
                  </a:cubicBezTo>
                  <a:cubicBezTo>
                    <a:pt x="11" y="50"/>
                    <a:pt x="26" y="99"/>
                    <a:pt x="36" y="144"/>
                  </a:cubicBezTo>
                  <a:cubicBezTo>
                    <a:pt x="36" y="144"/>
                    <a:pt x="60" y="142"/>
                    <a:pt x="85" y="138"/>
                  </a:cubicBezTo>
                  <a:cubicBezTo>
                    <a:pt x="85" y="137"/>
                    <a:pt x="85" y="136"/>
                    <a:pt x="86" y="134"/>
                  </a:cubicBezTo>
                  <a:cubicBezTo>
                    <a:pt x="86" y="131"/>
                    <a:pt x="86" y="128"/>
                    <a:pt x="86" y="125"/>
                  </a:cubicBezTo>
                  <a:cubicBezTo>
                    <a:pt x="85" y="123"/>
                    <a:pt x="85" y="121"/>
                    <a:pt x="85" y="118"/>
                  </a:cubicBezTo>
                  <a:cubicBezTo>
                    <a:pt x="85" y="116"/>
                    <a:pt x="82" y="112"/>
                    <a:pt x="81" y="110"/>
                  </a:cubicBezTo>
                  <a:cubicBezTo>
                    <a:pt x="79" y="109"/>
                    <a:pt x="78" y="106"/>
                    <a:pt x="76" y="104"/>
                  </a:cubicBezTo>
                  <a:cubicBezTo>
                    <a:pt x="74" y="101"/>
                    <a:pt x="73" y="100"/>
                    <a:pt x="71" y="98"/>
                  </a:cubicBezTo>
                  <a:cubicBezTo>
                    <a:pt x="69" y="97"/>
                    <a:pt x="68" y="96"/>
                    <a:pt x="66" y="94"/>
                  </a:cubicBezTo>
                  <a:cubicBezTo>
                    <a:pt x="64" y="92"/>
                    <a:pt x="63" y="91"/>
                    <a:pt x="61" y="88"/>
                  </a:cubicBezTo>
                  <a:cubicBezTo>
                    <a:pt x="58" y="85"/>
                    <a:pt x="58" y="82"/>
                    <a:pt x="57" y="79"/>
                  </a:cubicBezTo>
                  <a:cubicBezTo>
                    <a:pt x="54" y="76"/>
                    <a:pt x="51" y="72"/>
                    <a:pt x="48" y="69"/>
                  </a:cubicBezTo>
                  <a:cubicBezTo>
                    <a:pt x="47" y="68"/>
                    <a:pt x="47" y="68"/>
                    <a:pt x="47" y="68"/>
                  </a:cubicBezTo>
                  <a:cubicBezTo>
                    <a:pt x="45" y="66"/>
                    <a:pt x="44" y="63"/>
                    <a:pt x="43" y="60"/>
                  </a:cubicBezTo>
                  <a:cubicBezTo>
                    <a:pt x="41" y="58"/>
                    <a:pt x="39" y="57"/>
                    <a:pt x="37" y="54"/>
                  </a:cubicBezTo>
                  <a:cubicBezTo>
                    <a:pt x="35" y="52"/>
                    <a:pt x="31" y="49"/>
                    <a:pt x="30" y="47"/>
                  </a:cubicBezTo>
                  <a:cubicBezTo>
                    <a:pt x="28" y="46"/>
                    <a:pt x="27" y="44"/>
                    <a:pt x="26" y="42"/>
                  </a:cubicBezTo>
                  <a:cubicBezTo>
                    <a:pt x="25" y="41"/>
                    <a:pt x="24" y="39"/>
                    <a:pt x="24" y="37"/>
                  </a:cubicBezTo>
                  <a:cubicBezTo>
                    <a:pt x="23" y="35"/>
                    <a:pt x="24" y="32"/>
                    <a:pt x="24" y="30"/>
                  </a:cubicBezTo>
                  <a:cubicBezTo>
                    <a:pt x="23" y="27"/>
                    <a:pt x="22" y="26"/>
                    <a:pt x="22" y="23"/>
                  </a:cubicBezTo>
                  <a:cubicBezTo>
                    <a:pt x="21" y="21"/>
                    <a:pt x="22" y="17"/>
                    <a:pt x="22" y="14"/>
                  </a:cubicBezTo>
                  <a:cubicBezTo>
                    <a:pt x="22" y="13"/>
                    <a:pt x="24" y="11"/>
                    <a:pt x="25" y="1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7" name="Freeform 101"/>
            <p:cNvSpPr>
              <a:spLocks/>
            </p:cNvSpPr>
            <p:nvPr/>
          </p:nvSpPr>
          <p:spPr bwMode="auto">
            <a:xfrm>
              <a:off x="7878651" y="2531546"/>
              <a:ext cx="41929" cy="27823"/>
            </a:xfrm>
            <a:custGeom>
              <a:avLst/>
              <a:gdLst>
                <a:gd name="T0" fmla="*/ 0 w 457"/>
                <a:gd name="T1" fmla="*/ 79 h 303"/>
                <a:gd name="T2" fmla="*/ 35 w 457"/>
                <a:gd name="T3" fmla="*/ 303 h 303"/>
                <a:gd name="T4" fmla="*/ 388 w 457"/>
                <a:gd name="T5" fmla="*/ 234 h 303"/>
                <a:gd name="T6" fmla="*/ 400 w 457"/>
                <a:gd name="T7" fmla="*/ 217 h 303"/>
                <a:gd name="T8" fmla="*/ 413 w 457"/>
                <a:gd name="T9" fmla="*/ 224 h 303"/>
                <a:gd name="T10" fmla="*/ 418 w 457"/>
                <a:gd name="T11" fmla="*/ 220 h 303"/>
                <a:gd name="T12" fmla="*/ 424 w 457"/>
                <a:gd name="T13" fmla="*/ 217 h 303"/>
                <a:gd name="T14" fmla="*/ 424 w 457"/>
                <a:gd name="T15" fmla="*/ 212 h 303"/>
                <a:gd name="T16" fmla="*/ 428 w 457"/>
                <a:gd name="T17" fmla="*/ 208 h 303"/>
                <a:gd name="T18" fmla="*/ 430 w 457"/>
                <a:gd name="T19" fmla="*/ 204 h 303"/>
                <a:gd name="T20" fmla="*/ 435 w 457"/>
                <a:gd name="T21" fmla="*/ 201 h 303"/>
                <a:gd name="T22" fmla="*/ 437 w 457"/>
                <a:gd name="T23" fmla="*/ 196 h 303"/>
                <a:gd name="T24" fmla="*/ 438 w 457"/>
                <a:gd name="T25" fmla="*/ 191 h 303"/>
                <a:gd name="T26" fmla="*/ 444 w 457"/>
                <a:gd name="T27" fmla="*/ 187 h 303"/>
                <a:gd name="T28" fmla="*/ 449 w 457"/>
                <a:gd name="T29" fmla="*/ 183 h 303"/>
                <a:gd name="T30" fmla="*/ 453 w 457"/>
                <a:gd name="T31" fmla="*/ 177 h 303"/>
                <a:gd name="T32" fmla="*/ 456 w 457"/>
                <a:gd name="T33" fmla="*/ 174 h 303"/>
                <a:gd name="T34" fmla="*/ 456 w 457"/>
                <a:gd name="T35" fmla="*/ 169 h 303"/>
                <a:gd name="T36" fmla="*/ 453 w 457"/>
                <a:gd name="T37" fmla="*/ 165 h 303"/>
                <a:gd name="T38" fmla="*/ 446 w 457"/>
                <a:gd name="T39" fmla="*/ 162 h 303"/>
                <a:gd name="T40" fmla="*/ 441 w 457"/>
                <a:gd name="T41" fmla="*/ 158 h 303"/>
                <a:gd name="T42" fmla="*/ 436 w 457"/>
                <a:gd name="T43" fmla="*/ 155 h 303"/>
                <a:gd name="T44" fmla="*/ 431 w 457"/>
                <a:gd name="T45" fmla="*/ 151 h 303"/>
                <a:gd name="T46" fmla="*/ 427 w 457"/>
                <a:gd name="T47" fmla="*/ 148 h 303"/>
                <a:gd name="T48" fmla="*/ 424 w 457"/>
                <a:gd name="T49" fmla="*/ 143 h 303"/>
                <a:gd name="T50" fmla="*/ 420 w 457"/>
                <a:gd name="T51" fmla="*/ 139 h 303"/>
                <a:gd name="T52" fmla="*/ 413 w 457"/>
                <a:gd name="T53" fmla="*/ 136 h 303"/>
                <a:gd name="T54" fmla="*/ 407 w 457"/>
                <a:gd name="T55" fmla="*/ 131 h 303"/>
                <a:gd name="T56" fmla="*/ 406 w 457"/>
                <a:gd name="T57" fmla="*/ 124 h 303"/>
                <a:gd name="T58" fmla="*/ 408 w 457"/>
                <a:gd name="T59" fmla="*/ 119 h 303"/>
                <a:gd name="T60" fmla="*/ 411 w 457"/>
                <a:gd name="T61" fmla="*/ 116 h 303"/>
                <a:gd name="T62" fmla="*/ 414 w 457"/>
                <a:gd name="T63" fmla="*/ 111 h 303"/>
                <a:gd name="T64" fmla="*/ 413 w 457"/>
                <a:gd name="T65" fmla="*/ 106 h 303"/>
                <a:gd name="T66" fmla="*/ 414 w 457"/>
                <a:gd name="T67" fmla="*/ 95 h 303"/>
                <a:gd name="T68" fmla="*/ 417 w 457"/>
                <a:gd name="T69" fmla="*/ 84 h 303"/>
                <a:gd name="T70" fmla="*/ 419 w 457"/>
                <a:gd name="T71" fmla="*/ 74 h 303"/>
                <a:gd name="T72" fmla="*/ 424 w 457"/>
                <a:gd name="T73" fmla="*/ 67 h 303"/>
                <a:gd name="T74" fmla="*/ 428 w 457"/>
                <a:gd name="T75" fmla="*/ 61 h 303"/>
                <a:gd name="T76" fmla="*/ 430 w 457"/>
                <a:gd name="T77" fmla="*/ 50 h 303"/>
                <a:gd name="T78" fmla="*/ 423 w 457"/>
                <a:gd name="T79" fmla="*/ 44 h 303"/>
                <a:gd name="T80" fmla="*/ 414 w 457"/>
                <a:gd name="T81" fmla="*/ 45 h 303"/>
                <a:gd name="T82" fmla="*/ 405 w 457"/>
                <a:gd name="T83" fmla="*/ 41 h 303"/>
                <a:gd name="T84" fmla="*/ 400 w 457"/>
                <a:gd name="T85" fmla="*/ 34 h 303"/>
                <a:gd name="T86" fmla="*/ 398 w 457"/>
                <a:gd name="T87" fmla="*/ 26 h 303"/>
                <a:gd name="T88" fmla="*/ 395 w 457"/>
                <a:gd name="T89" fmla="*/ 17 h 303"/>
                <a:gd name="T90" fmla="*/ 386 w 457"/>
                <a:gd name="T91" fmla="*/ 13 h 303"/>
                <a:gd name="T92" fmla="*/ 378 w 457"/>
                <a:gd name="T93" fmla="*/ 7 h 303"/>
                <a:gd name="T94" fmla="*/ 375 w 457"/>
                <a:gd name="T95" fmla="*/ 2 h 303"/>
                <a:gd name="T96" fmla="*/ 370 w 457"/>
                <a:gd name="T97" fmla="*/ 0 h 303"/>
                <a:gd name="T98" fmla="*/ 54 w 457"/>
                <a:gd name="T99" fmla="*/ 66 h 303"/>
                <a:gd name="T100" fmla="*/ 49 w 457"/>
                <a:gd name="T101" fmla="*/ 39 h 303"/>
                <a:gd name="T102" fmla="*/ 48 w 457"/>
                <a:gd name="T103" fmla="*/ 41 h 303"/>
                <a:gd name="T104" fmla="*/ 45 w 457"/>
                <a:gd name="T105" fmla="*/ 49 h 303"/>
                <a:gd name="T106" fmla="*/ 38 w 457"/>
                <a:gd name="T107" fmla="*/ 53 h 303"/>
                <a:gd name="T108" fmla="*/ 30 w 457"/>
                <a:gd name="T109" fmla="*/ 54 h 303"/>
                <a:gd name="T110" fmla="*/ 22 w 457"/>
                <a:gd name="T111" fmla="*/ 57 h 303"/>
                <a:gd name="T112" fmla="*/ 16 w 457"/>
                <a:gd name="T113" fmla="*/ 61 h 303"/>
                <a:gd name="T114" fmla="*/ 10 w 457"/>
                <a:gd name="T115" fmla="*/ 67 h 303"/>
                <a:gd name="T116" fmla="*/ 3 w 457"/>
                <a:gd name="T117" fmla="*/ 74 h 303"/>
                <a:gd name="T118" fmla="*/ 0 w 457"/>
                <a:gd name="T119" fmla="*/ 7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7" h="303">
                  <a:moveTo>
                    <a:pt x="0" y="79"/>
                  </a:moveTo>
                  <a:cubicBezTo>
                    <a:pt x="8" y="126"/>
                    <a:pt x="27" y="231"/>
                    <a:pt x="35" y="303"/>
                  </a:cubicBezTo>
                  <a:cubicBezTo>
                    <a:pt x="89" y="293"/>
                    <a:pt x="308" y="255"/>
                    <a:pt x="388" y="234"/>
                  </a:cubicBezTo>
                  <a:cubicBezTo>
                    <a:pt x="389" y="231"/>
                    <a:pt x="389" y="220"/>
                    <a:pt x="400" y="217"/>
                  </a:cubicBezTo>
                  <a:cubicBezTo>
                    <a:pt x="411" y="214"/>
                    <a:pt x="413" y="225"/>
                    <a:pt x="413" y="224"/>
                  </a:cubicBezTo>
                  <a:cubicBezTo>
                    <a:pt x="414" y="223"/>
                    <a:pt x="417" y="221"/>
                    <a:pt x="418" y="220"/>
                  </a:cubicBezTo>
                  <a:cubicBezTo>
                    <a:pt x="421" y="219"/>
                    <a:pt x="423" y="219"/>
                    <a:pt x="424" y="217"/>
                  </a:cubicBezTo>
                  <a:cubicBezTo>
                    <a:pt x="425" y="216"/>
                    <a:pt x="424" y="213"/>
                    <a:pt x="424" y="212"/>
                  </a:cubicBezTo>
                  <a:cubicBezTo>
                    <a:pt x="424" y="211"/>
                    <a:pt x="427" y="209"/>
                    <a:pt x="428" y="208"/>
                  </a:cubicBezTo>
                  <a:cubicBezTo>
                    <a:pt x="428" y="207"/>
                    <a:pt x="429" y="205"/>
                    <a:pt x="430" y="204"/>
                  </a:cubicBezTo>
                  <a:cubicBezTo>
                    <a:pt x="431" y="203"/>
                    <a:pt x="433" y="202"/>
                    <a:pt x="435" y="201"/>
                  </a:cubicBezTo>
                  <a:cubicBezTo>
                    <a:pt x="436" y="200"/>
                    <a:pt x="437" y="199"/>
                    <a:pt x="437" y="196"/>
                  </a:cubicBezTo>
                  <a:cubicBezTo>
                    <a:pt x="437" y="195"/>
                    <a:pt x="438" y="192"/>
                    <a:pt x="438" y="191"/>
                  </a:cubicBezTo>
                  <a:cubicBezTo>
                    <a:pt x="439" y="189"/>
                    <a:pt x="443" y="187"/>
                    <a:pt x="444" y="187"/>
                  </a:cubicBezTo>
                  <a:cubicBezTo>
                    <a:pt x="446" y="186"/>
                    <a:pt x="448" y="184"/>
                    <a:pt x="449" y="183"/>
                  </a:cubicBezTo>
                  <a:cubicBezTo>
                    <a:pt x="451" y="181"/>
                    <a:pt x="452" y="179"/>
                    <a:pt x="453" y="177"/>
                  </a:cubicBezTo>
                  <a:cubicBezTo>
                    <a:pt x="454" y="176"/>
                    <a:pt x="455" y="175"/>
                    <a:pt x="456" y="174"/>
                  </a:cubicBezTo>
                  <a:cubicBezTo>
                    <a:pt x="457" y="172"/>
                    <a:pt x="456" y="171"/>
                    <a:pt x="456" y="169"/>
                  </a:cubicBezTo>
                  <a:cubicBezTo>
                    <a:pt x="456" y="166"/>
                    <a:pt x="455" y="165"/>
                    <a:pt x="453" y="165"/>
                  </a:cubicBezTo>
                  <a:cubicBezTo>
                    <a:pt x="451" y="163"/>
                    <a:pt x="448" y="163"/>
                    <a:pt x="446" y="162"/>
                  </a:cubicBezTo>
                  <a:cubicBezTo>
                    <a:pt x="445" y="161"/>
                    <a:pt x="443" y="160"/>
                    <a:pt x="441" y="158"/>
                  </a:cubicBezTo>
                  <a:cubicBezTo>
                    <a:pt x="439" y="157"/>
                    <a:pt x="437" y="156"/>
                    <a:pt x="436" y="155"/>
                  </a:cubicBezTo>
                  <a:cubicBezTo>
                    <a:pt x="434" y="154"/>
                    <a:pt x="433" y="153"/>
                    <a:pt x="431" y="151"/>
                  </a:cubicBezTo>
                  <a:cubicBezTo>
                    <a:pt x="430" y="150"/>
                    <a:pt x="428" y="149"/>
                    <a:pt x="427" y="148"/>
                  </a:cubicBezTo>
                  <a:cubicBezTo>
                    <a:pt x="425" y="147"/>
                    <a:pt x="424" y="146"/>
                    <a:pt x="424" y="143"/>
                  </a:cubicBezTo>
                  <a:cubicBezTo>
                    <a:pt x="423" y="142"/>
                    <a:pt x="421" y="140"/>
                    <a:pt x="420" y="139"/>
                  </a:cubicBezTo>
                  <a:cubicBezTo>
                    <a:pt x="419" y="138"/>
                    <a:pt x="415" y="137"/>
                    <a:pt x="413" y="136"/>
                  </a:cubicBezTo>
                  <a:cubicBezTo>
                    <a:pt x="410" y="134"/>
                    <a:pt x="407" y="134"/>
                    <a:pt x="407" y="131"/>
                  </a:cubicBezTo>
                  <a:cubicBezTo>
                    <a:pt x="406" y="129"/>
                    <a:pt x="406" y="127"/>
                    <a:pt x="406" y="124"/>
                  </a:cubicBezTo>
                  <a:cubicBezTo>
                    <a:pt x="407" y="122"/>
                    <a:pt x="407" y="121"/>
                    <a:pt x="408" y="119"/>
                  </a:cubicBezTo>
                  <a:cubicBezTo>
                    <a:pt x="409" y="117"/>
                    <a:pt x="410" y="117"/>
                    <a:pt x="411" y="116"/>
                  </a:cubicBezTo>
                  <a:cubicBezTo>
                    <a:pt x="413" y="115"/>
                    <a:pt x="413" y="113"/>
                    <a:pt x="414" y="111"/>
                  </a:cubicBezTo>
                  <a:cubicBezTo>
                    <a:pt x="414" y="109"/>
                    <a:pt x="413" y="107"/>
                    <a:pt x="413" y="106"/>
                  </a:cubicBezTo>
                  <a:cubicBezTo>
                    <a:pt x="414" y="103"/>
                    <a:pt x="413" y="98"/>
                    <a:pt x="414" y="95"/>
                  </a:cubicBezTo>
                  <a:cubicBezTo>
                    <a:pt x="415" y="91"/>
                    <a:pt x="416" y="88"/>
                    <a:pt x="417" y="84"/>
                  </a:cubicBezTo>
                  <a:cubicBezTo>
                    <a:pt x="417" y="81"/>
                    <a:pt x="418" y="78"/>
                    <a:pt x="419" y="74"/>
                  </a:cubicBezTo>
                  <a:cubicBezTo>
                    <a:pt x="419" y="72"/>
                    <a:pt x="422" y="69"/>
                    <a:pt x="424" y="67"/>
                  </a:cubicBezTo>
                  <a:cubicBezTo>
                    <a:pt x="425" y="65"/>
                    <a:pt x="427" y="63"/>
                    <a:pt x="428" y="61"/>
                  </a:cubicBezTo>
                  <a:cubicBezTo>
                    <a:pt x="429" y="58"/>
                    <a:pt x="429" y="53"/>
                    <a:pt x="430" y="50"/>
                  </a:cubicBezTo>
                  <a:cubicBezTo>
                    <a:pt x="431" y="46"/>
                    <a:pt x="425" y="45"/>
                    <a:pt x="423" y="44"/>
                  </a:cubicBezTo>
                  <a:cubicBezTo>
                    <a:pt x="419" y="43"/>
                    <a:pt x="417" y="44"/>
                    <a:pt x="414" y="45"/>
                  </a:cubicBezTo>
                  <a:cubicBezTo>
                    <a:pt x="410" y="46"/>
                    <a:pt x="407" y="43"/>
                    <a:pt x="405" y="41"/>
                  </a:cubicBezTo>
                  <a:cubicBezTo>
                    <a:pt x="403" y="39"/>
                    <a:pt x="402" y="36"/>
                    <a:pt x="400" y="34"/>
                  </a:cubicBezTo>
                  <a:cubicBezTo>
                    <a:pt x="399" y="32"/>
                    <a:pt x="398" y="29"/>
                    <a:pt x="398" y="26"/>
                  </a:cubicBezTo>
                  <a:cubicBezTo>
                    <a:pt x="398" y="22"/>
                    <a:pt x="396" y="19"/>
                    <a:pt x="395" y="17"/>
                  </a:cubicBezTo>
                  <a:cubicBezTo>
                    <a:pt x="392" y="14"/>
                    <a:pt x="393" y="13"/>
                    <a:pt x="386" y="13"/>
                  </a:cubicBezTo>
                  <a:cubicBezTo>
                    <a:pt x="382" y="13"/>
                    <a:pt x="380" y="9"/>
                    <a:pt x="378" y="7"/>
                  </a:cubicBezTo>
                  <a:cubicBezTo>
                    <a:pt x="377" y="6"/>
                    <a:pt x="377" y="3"/>
                    <a:pt x="375" y="2"/>
                  </a:cubicBezTo>
                  <a:cubicBezTo>
                    <a:pt x="373" y="1"/>
                    <a:pt x="372" y="0"/>
                    <a:pt x="370" y="0"/>
                  </a:cubicBezTo>
                  <a:cubicBezTo>
                    <a:pt x="255" y="28"/>
                    <a:pt x="54" y="66"/>
                    <a:pt x="54" y="66"/>
                  </a:cubicBezTo>
                  <a:cubicBezTo>
                    <a:pt x="52" y="55"/>
                    <a:pt x="51" y="46"/>
                    <a:pt x="49" y="39"/>
                  </a:cubicBezTo>
                  <a:cubicBezTo>
                    <a:pt x="48" y="39"/>
                    <a:pt x="48" y="40"/>
                    <a:pt x="48" y="41"/>
                  </a:cubicBezTo>
                  <a:cubicBezTo>
                    <a:pt x="46" y="44"/>
                    <a:pt x="46" y="47"/>
                    <a:pt x="45" y="49"/>
                  </a:cubicBezTo>
                  <a:cubicBezTo>
                    <a:pt x="44" y="52"/>
                    <a:pt x="41" y="53"/>
                    <a:pt x="38" y="53"/>
                  </a:cubicBezTo>
                  <a:cubicBezTo>
                    <a:pt x="35" y="54"/>
                    <a:pt x="32" y="54"/>
                    <a:pt x="30" y="54"/>
                  </a:cubicBezTo>
                  <a:cubicBezTo>
                    <a:pt x="26" y="55"/>
                    <a:pt x="24" y="56"/>
                    <a:pt x="22" y="57"/>
                  </a:cubicBezTo>
                  <a:cubicBezTo>
                    <a:pt x="19" y="58"/>
                    <a:pt x="18" y="60"/>
                    <a:pt x="16" y="61"/>
                  </a:cubicBezTo>
                  <a:cubicBezTo>
                    <a:pt x="13" y="64"/>
                    <a:pt x="12" y="65"/>
                    <a:pt x="10" y="67"/>
                  </a:cubicBezTo>
                  <a:cubicBezTo>
                    <a:pt x="7" y="69"/>
                    <a:pt x="5" y="72"/>
                    <a:pt x="3" y="74"/>
                  </a:cubicBezTo>
                  <a:cubicBezTo>
                    <a:pt x="2" y="75"/>
                    <a:pt x="1" y="78"/>
                    <a:pt x="0" y="79"/>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8" name="Freeform 102"/>
            <p:cNvSpPr>
              <a:spLocks noEditPoints="1"/>
            </p:cNvSpPr>
            <p:nvPr/>
          </p:nvSpPr>
          <p:spPr bwMode="auto">
            <a:xfrm>
              <a:off x="7838781" y="2642373"/>
              <a:ext cx="64895" cy="57706"/>
            </a:xfrm>
            <a:custGeom>
              <a:avLst/>
              <a:gdLst>
                <a:gd name="T0" fmla="*/ 21 w 707"/>
                <a:gd name="T1" fmla="*/ 81 h 629"/>
                <a:gd name="T2" fmla="*/ 13 w 707"/>
                <a:gd name="T3" fmla="*/ 61 h 629"/>
                <a:gd name="T4" fmla="*/ 2 w 707"/>
                <a:gd name="T5" fmla="*/ 45 h 629"/>
                <a:gd name="T6" fmla="*/ 231 w 707"/>
                <a:gd name="T7" fmla="*/ 32 h 629"/>
                <a:gd name="T8" fmla="*/ 462 w 707"/>
                <a:gd name="T9" fmla="*/ 38 h 629"/>
                <a:gd name="T10" fmla="*/ 476 w 707"/>
                <a:gd name="T11" fmla="*/ 44 h 629"/>
                <a:gd name="T12" fmla="*/ 474 w 707"/>
                <a:gd name="T13" fmla="*/ 14 h 629"/>
                <a:gd name="T14" fmla="*/ 496 w 707"/>
                <a:gd name="T15" fmla="*/ 1 h 629"/>
                <a:gd name="T16" fmla="*/ 521 w 707"/>
                <a:gd name="T17" fmla="*/ 20 h 629"/>
                <a:gd name="T18" fmla="*/ 563 w 707"/>
                <a:gd name="T19" fmla="*/ 96 h 629"/>
                <a:gd name="T20" fmla="*/ 606 w 707"/>
                <a:gd name="T21" fmla="*/ 173 h 629"/>
                <a:gd name="T22" fmla="*/ 637 w 707"/>
                <a:gd name="T23" fmla="*/ 263 h 629"/>
                <a:gd name="T24" fmla="*/ 684 w 707"/>
                <a:gd name="T25" fmla="*/ 346 h 629"/>
                <a:gd name="T26" fmla="*/ 701 w 707"/>
                <a:gd name="T27" fmla="*/ 402 h 629"/>
                <a:gd name="T28" fmla="*/ 701 w 707"/>
                <a:gd name="T29" fmla="*/ 460 h 629"/>
                <a:gd name="T30" fmla="*/ 693 w 707"/>
                <a:gd name="T31" fmla="*/ 515 h 629"/>
                <a:gd name="T32" fmla="*/ 686 w 707"/>
                <a:gd name="T33" fmla="*/ 562 h 629"/>
                <a:gd name="T34" fmla="*/ 659 w 707"/>
                <a:gd name="T35" fmla="*/ 597 h 629"/>
                <a:gd name="T36" fmla="*/ 671 w 707"/>
                <a:gd name="T37" fmla="*/ 570 h 629"/>
                <a:gd name="T38" fmla="*/ 673 w 707"/>
                <a:gd name="T39" fmla="*/ 547 h 629"/>
                <a:gd name="T40" fmla="*/ 614 w 707"/>
                <a:gd name="T41" fmla="*/ 559 h 629"/>
                <a:gd name="T42" fmla="*/ 598 w 707"/>
                <a:gd name="T43" fmla="*/ 504 h 629"/>
                <a:gd name="T44" fmla="*/ 556 w 707"/>
                <a:gd name="T45" fmla="*/ 478 h 629"/>
                <a:gd name="T46" fmla="*/ 533 w 707"/>
                <a:gd name="T47" fmla="*/ 439 h 629"/>
                <a:gd name="T48" fmla="*/ 504 w 707"/>
                <a:gd name="T49" fmla="*/ 401 h 629"/>
                <a:gd name="T50" fmla="*/ 463 w 707"/>
                <a:gd name="T51" fmla="*/ 358 h 629"/>
                <a:gd name="T52" fmla="*/ 465 w 707"/>
                <a:gd name="T53" fmla="*/ 300 h 629"/>
                <a:gd name="T54" fmla="*/ 444 w 707"/>
                <a:gd name="T55" fmla="*/ 292 h 629"/>
                <a:gd name="T56" fmla="*/ 435 w 707"/>
                <a:gd name="T57" fmla="*/ 231 h 629"/>
                <a:gd name="T58" fmla="*/ 431 w 707"/>
                <a:gd name="T59" fmla="*/ 186 h 629"/>
                <a:gd name="T60" fmla="*/ 404 w 707"/>
                <a:gd name="T61" fmla="*/ 170 h 629"/>
                <a:gd name="T62" fmla="*/ 370 w 707"/>
                <a:gd name="T63" fmla="*/ 140 h 629"/>
                <a:gd name="T64" fmla="*/ 345 w 707"/>
                <a:gd name="T65" fmla="*/ 117 h 629"/>
                <a:gd name="T66" fmla="*/ 305 w 707"/>
                <a:gd name="T67" fmla="*/ 100 h 629"/>
                <a:gd name="T68" fmla="*/ 282 w 707"/>
                <a:gd name="T69" fmla="*/ 118 h 629"/>
                <a:gd name="T70" fmla="*/ 250 w 707"/>
                <a:gd name="T71" fmla="*/ 136 h 629"/>
                <a:gd name="T72" fmla="*/ 209 w 707"/>
                <a:gd name="T73" fmla="*/ 147 h 629"/>
                <a:gd name="T74" fmla="*/ 189 w 707"/>
                <a:gd name="T75" fmla="*/ 124 h 629"/>
                <a:gd name="T76" fmla="*/ 162 w 707"/>
                <a:gd name="T77" fmla="*/ 108 h 629"/>
                <a:gd name="T78" fmla="*/ 116 w 707"/>
                <a:gd name="T79" fmla="*/ 80 h 629"/>
                <a:gd name="T80" fmla="*/ 56 w 707"/>
                <a:gd name="T81" fmla="*/ 93 h 629"/>
                <a:gd name="T82" fmla="*/ 20 w 707"/>
                <a:gd name="T83" fmla="*/ 99 h 629"/>
                <a:gd name="T84" fmla="*/ 616 w 707"/>
                <a:gd name="T85" fmla="*/ 362 h 629"/>
                <a:gd name="T86" fmla="*/ 608 w 707"/>
                <a:gd name="T87" fmla="*/ 378 h 629"/>
                <a:gd name="T88" fmla="*/ 620 w 707"/>
                <a:gd name="T89" fmla="*/ 391 h 629"/>
                <a:gd name="T90" fmla="*/ 634 w 707"/>
                <a:gd name="T91" fmla="*/ 401 h 629"/>
                <a:gd name="T92" fmla="*/ 641 w 707"/>
                <a:gd name="T93" fmla="*/ 390 h 629"/>
                <a:gd name="T94" fmla="*/ 647 w 707"/>
                <a:gd name="T95" fmla="*/ 373 h 629"/>
                <a:gd name="T96" fmla="*/ 638 w 707"/>
                <a:gd name="T97" fmla="*/ 355 h 629"/>
                <a:gd name="T98" fmla="*/ 608 w 707"/>
                <a:gd name="T99" fmla="*/ 602 h 629"/>
                <a:gd name="T100" fmla="*/ 587 w 707"/>
                <a:gd name="T101" fmla="*/ 612 h 629"/>
                <a:gd name="T102" fmla="*/ 573 w 707"/>
                <a:gd name="T103" fmla="*/ 627 h 629"/>
                <a:gd name="T104" fmla="*/ 599 w 707"/>
                <a:gd name="T105" fmla="*/ 618 h 629"/>
                <a:gd name="T106" fmla="*/ 609 w 707"/>
                <a:gd name="T107" fmla="*/ 60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7" h="629">
                  <a:moveTo>
                    <a:pt x="20" y="99"/>
                  </a:moveTo>
                  <a:cubicBezTo>
                    <a:pt x="20" y="98"/>
                    <a:pt x="19" y="96"/>
                    <a:pt x="19" y="94"/>
                  </a:cubicBezTo>
                  <a:cubicBezTo>
                    <a:pt x="19" y="93"/>
                    <a:pt x="19" y="92"/>
                    <a:pt x="19" y="90"/>
                  </a:cubicBezTo>
                  <a:cubicBezTo>
                    <a:pt x="19" y="89"/>
                    <a:pt x="20" y="88"/>
                    <a:pt x="20" y="86"/>
                  </a:cubicBezTo>
                  <a:cubicBezTo>
                    <a:pt x="20" y="84"/>
                    <a:pt x="21" y="83"/>
                    <a:pt x="21" y="81"/>
                  </a:cubicBezTo>
                  <a:cubicBezTo>
                    <a:pt x="21" y="80"/>
                    <a:pt x="22" y="78"/>
                    <a:pt x="22" y="76"/>
                  </a:cubicBezTo>
                  <a:cubicBezTo>
                    <a:pt x="22" y="75"/>
                    <a:pt x="21" y="73"/>
                    <a:pt x="21" y="72"/>
                  </a:cubicBezTo>
                  <a:cubicBezTo>
                    <a:pt x="20" y="70"/>
                    <a:pt x="19" y="69"/>
                    <a:pt x="19" y="68"/>
                  </a:cubicBezTo>
                  <a:cubicBezTo>
                    <a:pt x="18" y="67"/>
                    <a:pt x="17" y="65"/>
                    <a:pt x="16" y="64"/>
                  </a:cubicBezTo>
                  <a:cubicBezTo>
                    <a:pt x="16" y="63"/>
                    <a:pt x="14" y="62"/>
                    <a:pt x="13" y="61"/>
                  </a:cubicBezTo>
                  <a:cubicBezTo>
                    <a:pt x="12" y="59"/>
                    <a:pt x="11" y="59"/>
                    <a:pt x="9" y="58"/>
                  </a:cubicBezTo>
                  <a:cubicBezTo>
                    <a:pt x="8" y="57"/>
                    <a:pt x="7" y="56"/>
                    <a:pt x="6" y="55"/>
                  </a:cubicBezTo>
                  <a:cubicBezTo>
                    <a:pt x="5" y="54"/>
                    <a:pt x="5" y="54"/>
                    <a:pt x="4" y="52"/>
                  </a:cubicBezTo>
                  <a:cubicBezTo>
                    <a:pt x="3" y="51"/>
                    <a:pt x="3" y="50"/>
                    <a:pt x="3" y="49"/>
                  </a:cubicBezTo>
                  <a:cubicBezTo>
                    <a:pt x="3" y="48"/>
                    <a:pt x="2" y="46"/>
                    <a:pt x="2" y="45"/>
                  </a:cubicBezTo>
                  <a:cubicBezTo>
                    <a:pt x="2" y="44"/>
                    <a:pt x="2" y="43"/>
                    <a:pt x="1" y="42"/>
                  </a:cubicBezTo>
                  <a:cubicBezTo>
                    <a:pt x="1" y="41"/>
                    <a:pt x="1" y="37"/>
                    <a:pt x="0" y="36"/>
                  </a:cubicBezTo>
                  <a:cubicBezTo>
                    <a:pt x="77" y="32"/>
                    <a:pt x="155" y="26"/>
                    <a:pt x="223" y="20"/>
                  </a:cubicBezTo>
                  <a:cubicBezTo>
                    <a:pt x="224" y="22"/>
                    <a:pt x="224" y="23"/>
                    <a:pt x="226" y="25"/>
                  </a:cubicBezTo>
                  <a:cubicBezTo>
                    <a:pt x="227" y="27"/>
                    <a:pt x="230" y="30"/>
                    <a:pt x="231" y="32"/>
                  </a:cubicBezTo>
                  <a:cubicBezTo>
                    <a:pt x="232" y="35"/>
                    <a:pt x="232" y="37"/>
                    <a:pt x="232" y="40"/>
                  </a:cubicBezTo>
                  <a:cubicBezTo>
                    <a:pt x="232" y="41"/>
                    <a:pt x="232" y="41"/>
                    <a:pt x="232" y="41"/>
                  </a:cubicBezTo>
                  <a:cubicBezTo>
                    <a:pt x="263" y="41"/>
                    <a:pt x="344" y="40"/>
                    <a:pt x="462" y="31"/>
                  </a:cubicBezTo>
                  <a:cubicBezTo>
                    <a:pt x="462" y="32"/>
                    <a:pt x="462" y="33"/>
                    <a:pt x="462" y="33"/>
                  </a:cubicBezTo>
                  <a:cubicBezTo>
                    <a:pt x="463" y="35"/>
                    <a:pt x="463" y="37"/>
                    <a:pt x="462" y="38"/>
                  </a:cubicBezTo>
                  <a:cubicBezTo>
                    <a:pt x="462" y="40"/>
                    <a:pt x="463" y="42"/>
                    <a:pt x="464" y="43"/>
                  </a:cubicBezTo>
                  <a:cubicBezTo>
                    <a:pt x="467" y="45"/>
                    <a:pt x="466" y="43"/>
                    <a:pt x="466" y="47"/>
                  </a:cubicBezTo>
                  <a:cubicBezTo>
                    <a:pt x="465" y="48"/>
                    <a:pt x="468" y="49"/>
                    <a:pt x="469" y="49"/>
                  </a:cubicBezTo>
                  <a:cubicBezTo>
                    <a:pt x="471" y="50"/>
                    <a:pt x="473" y="49"/>
                    <a:pt x="475" y="49"/>
                  </a:cubicBezTo>
                  <a:cubicBezTo>
                    <a:pt x="476" y="49"/>
                    <a:pt x="476" y="45"/>
                    <a:pt x="476" y="44"/>
                  </a:cubicBezTo>
                  <a:cubicBezTo>
                    <a:pt x="477" y="43"/>
                    <a:pt x="478" y="41"/>
                    <a:pt x="479" y="39"/>
                  </a:cubicBezTo>
                  <a:cubicBezTo>
                    <a:pt x="480" y="37"/>
                    <a:pt x="479" y="34"/>
                    <a:pt x="479" y="32"/>
                  </a:cubicBezTo>
                  <a:cubicBezTo>
                    <a:pt x="478" y="30"/>
                    <a:pt x="478" y="28"/>
                    <a:pt x="477" y="27"/>
                  </a:cubicBezTo>
                  <a:cubicBezTo>
                    <a:pt x="476" y="24"/>
                    <a:pt x="475" y="22"/>
                    <a:pt x="475" y="19"/>
                  </a:cubicBezTo>
                  <a:cubicBezTo>
                    <a:pt x="474" y="18"/>
                    <a:pt x="474" y="16"/>
                    <a:pt x="474" y="14"/>
                  </a:cubicBezTo>
                  <a:cubicBezTo>
                    <a:pt x="474" y="12"/>
                    <a:pt x="476" y="11"/>
                    <a:pt x="475" y="8"/>
                  </a:cubicBezTo>
                  <a:cubicBezTo>
                    <a:pt x="475" y="7"/>
                    <a:pt x="476" y="5"/>
                    <a:pt x="477" y="4"/>
                  </a:cubicBezTo>
                  <a:cubicBezTo>
                    <a:pt x="478" y="2"/>
                    <a:pt x="481" y="2"/>
                    <a:pt x="483" y="2"/>
                  </a:cubicBezTo>
                  <a:cubicBezTo>
                    <a:pt x="485" y="1"/>
                    <a:pt x="487" y="2"/>
                    <a:pt x="489" y="2"/>
                  </a:cubicBezTo>
                  <a:cubicBezTo>
                    <a:pt x="492" y="1"/>
                    <a:pt x="493" y="0"/>
                    <a:pt x="496" y="1"/>
                  </a:cubicBezTo>
                  <a:cubicBezTo>
                    <a:pt x="499" y="2"/>
                    <a:pt x="501" y="2"/>
                    <a:pt x="503" y="3"/>
                  </a:cubicBezTo>
                  <a:cubicBezTo>
                    <a:pt x="504" y="4"/>
                    <a:pt x="506" y="4"/>
                    <a:pt x="508" y="4"/>
                  </a:cubicBezTo>
                  <a:cubicBezTo>
                    <a:pt x="510" y="4"/>
                    <a:pt x="512" y="4"/>
                    <a:pt x="513" y="3"/>
                  </a:cubicBezTo>
                  <a:cubicBezTo>
                    <a:pt x="515" y="3"/>
                    <a:pt x="515" y="3"/>
                    <a:pt x="515" y="3"/>
                  </a:cubicBezTo>
                  <a:cubicBezTo>
                    <a:pt x="515" y="10"/>
                    <a:pt x="518" y="15"/>
                    <a:pt x="521" y="20"/>
                  </a:cubicBezTo>
                  <a:cubicBezTo>
                    <a:pt x="523" y="24"/>
                    <a:pt x="528" y="28"/>
                    <a:pt x="530" y="33"/>
                  </a:cubicBezTo>
                  <a:cubicBezTo>
                    <a:pt x="531" y="40"/>
                    <a:pt x="533" y="40"/>
                    <a:pt x="537" y="47"/>
                  </a:cubicBezTo>
                  <a:cubicBezTo>
                    <a:pt x="539" y="52"/>
                    <a:pt x="544" y="59"/>
                    <a:pt x="545" y="64"/>
                  </a:cubicBezTo>
                  <a:cubicBezTo>
                    <a:pt x="547" y="70"/>
                    <a:pt x="550" y="76"/>
                    <a:pt x="554" y="81"/>
                  </a:cubicBezTo>
                  <a:cubicBezTo>
                    <a:pt x="557" y="85"/>
                    <a:pt x="560" y="90"/>
                    <a:pt x="563" y="96"/>
                  </a:cubicBezTo>
                  <a:cubicBezTo>
                    <a:pt x="566" y="101"/>
                    <a:pt x="570" y="107"/>
                    <a:pt x="572" y="113"/>
                  </a:cubicBezTo>
                  <a:cubicBezTo>
                    <a:pt x="573" y="118"/>
                    <a:pt x="575" y="125"/>
                    <a:pt x="579" y="129"/>
                  </a:cubicBezTo>
                  <a:cubicBezTo>
                    <a:pt x="583" y="133"/>
                    <a:pt x="584" y="137"/>
                    <a:pt x="589" y="142"/>
                  </a:cubicBezTo>
                  <a:cubicBezTo>
                    <a:pt x="591" y="144"/>
                    <a:pt x="598" y="152"/>
                    <a:pt x="599" y="156"/>
                  </a:cubicBezTo>
                  <a:cubicBezTo>
                    <a:pt x="601" y="163"/>
                    <a:pt x="603" y="166"/>
                    <a:pt x="606" y="173"/>
                  </a:cubicBezTo>
                  <a:cubicBezTo>
                    <a:pt x="607" y="176"/>
                    <a:pt x="615" y="183"/>
                    <a:pt x="616" y="187"/>
                  </a:cubicBezTo>
                  <a:cubicBezTo>
                    <a:pt x="617" y="193"/>
                    <a:pt x="620" y="199"/>
                    <a:pt x="621" y="205"/>
                  </a:cubicBezTo>
                  <a:cubicBezTo>
                    <a:pt x="623" y="211"/>
                    <a:pt x="622" y="221"/>
                    <a:pt x="624" y="227"/>
                  </a:cubicBezTo>
                  <a:cubicBezTo>
                    <a:pt x="627" y="232"/>
                    <a:pt x="631" y="240"/>
                    <a:pt x="633" y="246"/>
                  </a:cubicBezTo>
                  <a:cubicBezTo>
                    <a:pt x="634" y="253"/>
                    <a:pt x="636" y="257"/>
                    <a:pt x="637" y="263"/>
                  </a:cubicBezTo>
                  <a:cubicBezTo>
                    <a:pt x="638" y="269"/>
                    <a:pt x="646" y="279"/>
                    <a:pt x="649" y="285"/>
                  </a:cubicBezTo>
                  <a:cubicBezTo>
                    <a:pt x="652" y="291"/>
                    <a:pt x="652" y="297"/>
                    <a:pt x="656" y="302"/>
                  </a:cubicBezTo>
                  <a:cubicBezTo>
                    <a:pt x="660" y="307"/>
                    <a:pt x="662" y="314"/>
                    <a:pt x="666" y="322"/>
                  </a:cubicBezTo>
                  <a:cubicBezTo>
                    <a:pt x="671" y="332"/>
                    <a:pt x="671" y="333"/>
                    <a:pt x="681" y="343"/>
                  </a:cubicBezTo>
                  <a:cubicBezTo>
                    <a:pt x="682" y="344"/>
                    <a:pt x="683" y="344"/>
                    <a:pt x="684" y="346"/>
                  </a:cubicBezTo>
                  <a:cubicBezTo>
                    <a:pt x="688" y="349"/>
                    <a:pt x="686" y="352"/>
                    <a:pt x="689" y="357"/>
                  </a:cubicBezTo>
                  <a:cubicBezTo>
                    <a:pt x="691" y="359"/>
                    <a:pt x="696" y="364"/>
                    <a:pt x="696" y="367"/>
                  </a:cubicBezTo>
                  <a:cubicBezTo>
                    <a:pt x="696" y="370"/>
                    <a:pt x="704" y="377"/>
                    <a:pt x="705" y="381"/>
                  </a:cubicBezTo>
                  <a:cubicBezTo>
                    <a:pt x="706" y="384"/>
                    <a:pt x="706" y="389"/>
                    <a:pt x="707" y="392"/>
                  </a:cubicBezTo>
                  <a:cubicBezTo>
                    <a:pt x="707" y="394"/>
                    <a:pt x="701" y="399"/>
                    <a:pt x="701" y="402"/>
                  </a:cubicBezTo>
                  <a:cubicBezTo>
                    <a:pt x="701" y="407"/>
                    <a:pt x="704" y="412"/>
                    <a:pt x="705" y="417"/>
                  </a:cubicBezTo>
                  <a:cubicBezTo>
                    <a:pt x="706" y="420"/>
                    <a:pt x="707" y="424"/>
                    <a:pt x="706" y="427"/>
                  </a:cubicBezTo>
                  <a:cubicBezTo>
                    <a:pt x="706" y="430"/>
                    <a:pt x="705" y="438"/>
                    <a:pt x="703" y="440"/>
                  </a:cubicBezTo>
                  <a:cubicBezTo>
                    <a:pt x="702" y="442"/>
                    <a:pt x="701" y="445"/>
                    <a:pt x="701" y="449"/>
                  </a:cubicBezTo>
                  <a:cubicBezTo>
                    <a:pt x="701" y="452"/>
                    <a:pt x="700" y="457"/>
                    <a:pt x="701" y="460"/>
                  </a:cubicBezTo>
                  <a:cubicBezTo>
                    <a:pt x="702" y="464"/>
                    <a:pt x="701" y="466"/>
                    <a:pt x="700" y="469"/>
                  </a:cubicBezTo>
                  <a:cubicBezTo>
                    <a:pt x="699" y="471"/>
                    <a:pt x="700" y="477"/>
                    <a:pt x="699" y="480"/>
                  </a:cubicBezTo>
                  <a:cubicBezTo>
                    <a:pt x="697" y="482"/>
                    <a:pt x="694" y="488"/>
                    <a:pt x="693" y="491"/>
                  </a:cubicBezTo>
                  <a:cubicBezTo>
                    <a:pt x="692" y="494"/>
                    <a:pt x="691" y="498"/>
                    <a:pt x="691" y="502"/>
                  </a:cubicBezTo>
                  <a:cubicBezTo>
                    <a:pt x="692" y="506"/>
                    <a:pt x="693" y="511"/>
                    <a:pt x="693" y="515"/>
                  </a:cubicBezTo>
                  <a:cubicBezTo>
                    <a:pt x="693" y="519"/>
                    <a:pt x="695" y="523"/>
                    <a:pt x="696" y="526"/>
                  </a:cubicBezTo>
                  <a:cubicBezTo>
                    <a:pt x="697" y="528"/>
                    <a:pt x="701" y="532"/>
                    <a:pt x="699" y="535"/>
                  </a:cubicBezTo>
                  <a:cubicBezTo>
                    <a:pt x="698" y="536"/>
                    <a:pt x="695" y="540"/>
                    <a:pt x="694" y="542"/>
                  </a:cubicBezTo>
                  <a:cubicBezTo>
                    <a:pt x="693" y="546"/>
                    <a:pt x="690" y="548"/>
                    <a:pt x="690" y="552"/>
                  </a:cubicBezTo>
                  <a:cubicBezTo>
                    <a:pt x="690" y="556"/>
                    <a:pt x="688" y="560"/>
                    <a:pt x="686" y="562"/>
                  </a:cubicBezTo>
                  <a:cubicBezTo>
                    <a:pt x="684" y="564"/>
                    <a:pt x="680" y="567"/>
                    <a:pt x="678" y="569"/>
                  </a:cubicBezTo>
                  <a:cubicBezTo>
                    <a:pt x="676" y="571"/>
                    <a:pt x="673" y="571"/>
                    <a:pt x="671" y="574"/>
                  </a:cubicBezTo>
                  <a:cubicBezTo>
                    <a:pt x="669" y="576"/>
                    <a:pt x="668" y="578"/>
                    <a:pt x="670" y="583"/>
                  </a:cubicBezTo>
                  <a:cubicBezTo>
                    <a:pt x="671" y="588"/>
                    <a:pt x="668" y="587"/>
                    <a:pt x="666" y="590"/>
                  </a:cubicBezTo>
                  <a:cubicBezTo>
                    <a:pt x="666" y="591"/>
                    <a:pt x="661" y="597"/>
                    <a:pt x="659" y="597"/>
                  </a:cubicBezTo>
                  <a:cubicBezTo>
                    <a:pt x="656" y="596"/>
                    <a:pt x="654" y="595"/>
                    <a:pt x="651" y="592"/>
                  </a:cubicBezTo>
                  <a:cubicBezTo>
                    <a:pt x="648" y="589"/>
                    <a:pt x="651" y="589"/>
                    <a:pt x="654" y="586"/>
                  </a:cubicBezTo>
                  <a:cubicBezTo>
                    <a:pt x="656" y="585"/>
                    <a:pt x="658" y="582"/>
                    <a:pt x="661" y="581"/>
                  </a:cubicBezTo>
                  <a:cubicBezTo>
                    <a:pt x="664" y="581"/>
                    <a:pt x="667" y="581"/>
                    <a:pt x="669" y="579"/>
                  </a:cubicBezTo>
                  <a:cubicBezTo>
                    <a:pt x="671" y="576"/>
                    <a:pt x="669" y="574"/>
                    <a:pt x="671" y="570"/>
                  </a:cubicBezTo>
                  <a:cubicBezTo>
                    <a:pt x="672" y="568"/>
                    <a:pt x="673" y="566"/>
                    <a:pt x="675" y="564"/>
                  </a:cubicBezTo>
                  <a:cubicBezTo>
                    <a:pt x="677" y="562"/>
                    <a:pt x="680" y="558"/>
                    <a:pt x="681" y="555"/>
                  </a:cubicBezTo>
                  <a:cubicBezTo>
                    <a:pt x="682" y="552"/>
                    <a:pt x="684" y="551"/>
                    <a:pt x="684" y="548"/>
                  </a:cubicBezTo>
                  <a:cubicBezTo>
                    <a:pt x="685" y="545"/>
                    <a:pt x="686" y="543"/>
                    <a:pt x="682" y="544"/>
                  </a:cubicBezTo>
                  <a:cubicBezTo>
                    <a:pt x="679" y="545"/>
                    <a:pt x="675" y="544"/>
                    <a:pt x="673" y="547"/>
                  </a:cubicBezTo>
                  <a:cubicBezTo>
                    <a:pt x="671" y="549"/>
                    <a:pt x="668" y="552"/>
                    <a:pt x="663" y="551"/>
                  </a:cubicBezTo>
                  <a:cubicBezTo>
                    <a:pt x="658" y="550"/>
                    <a:pt x="654" y="550"/>
                    <a:pt x="650" y="554"/>
                  </a:cubicBezTo>
                  <a:cubicBezTo>
                    <a:pt x="648" y="557"/>
                    <a:pt x="642" y="556"/>
                    <a:pt x="638" y="560"/>
                  </a:cubicBezTo>
                  <a:cubicBezTo>
                    <a:pt x="636" y="562"/>
                    <a:pt x="630" y="563"/>
                    <a:pt x="625" y="562"/>
                  </a:cubicBezTo>
                  <a:cubicBezTo>
                    <a:pt x="622" y="562"/>
                    <a:pt x="616" y="562"/>
                    <a:pt x="614" y="559"/>
                  </a:cubicBezTo>
                  <a:cubicBezTo>
                    <a:pt x="613" y="554"/>
                    <a:pt x="612" y="548"/>
                    <a:pt x="612" y="543"/>
                  </a:cubicBezTo>
                  <a:cubicBezTo>
                    <a:pt x="612" y="539"/>
                    <a:pt x="614" y="534"/>
                    <a:pt x="612" y="531"/>
                  </a:cubicBezTo>
                  <a:cubicBezTo>
                    <a:pt x="611" y="529"/>
                    <a:pt x="609" y="525"/>
                    <a:pt x="608" y="523"/>
                  </a:cubicBezTo>
                  <a:cubicBezTo>
                    <a:pt x="608" y="521"/>
                    <a:pt x="604" y="516"/>
                    <a:pt x="604" y="514"/>
                  </a:cubicBezTo>
                  <a:cubicBezTo>
                    <a:pt x="604" y="508"/>
                    <a:pt x="599" y="509"/>
                    <a:pt x="598" y="504"/>
                  </a:cubicBezTo>
                  <a:cubicBezTo>
                    <a:pt x="597" y="501"/>
                    <a:pt x="596" y="498"/>
                    <a:pt x="592" y="497"/>
                  </a:cubicBezTo>
                  <a:cubicBezTo>
                    <a:pt x="588" y="496"/>
                    <a:pt x="586" y="495"/>
                    <a:pt x="582" y="495"/>
                  </a:cubicBezTo>
                  <a:cubicBezTo>
                    <a:pt x="581" y="494"/>
                    <a:pt x="580" y="494"/>
                    <a:pt x="579" y="494"/>
                  </a:cubicBezTo>
                  <a:cubicBezTo>
                    <a:pt x="573" y="493"/>
                    <a:pt x="566" y="492"/>
                    <a:pt x="563" y="489"/>
                  </a:cubicBezTo>
                  <a:cubicBezTo>
                    <a:pt x="560" y="486"/>
                    <a:pt x="557" y="482"/>
                    <a:pt x="556" y="478"/>
                  </a:cubicBezTo>
                  <a:cubicBezTo>
                    <a:pt x="556" y="475"/>
                    <a:pt x="554" y="470"/>
                    <a:pt x="554" y="468"/>
                  </a:cubicBezTo>
                  <a:cubicBezTo>
                    <a:pt x="552" y="463"/>
                    <a:pt x="552" y="460"/>
                    <a:pt x="549" y="458"/>
                  </a:cubicBezTo>
                  <a:cubicBezTo>
                    <a:pt x="547" y="456"/>
                    <a:pt x="539" y="452"/>
                    <a:pt x="539" y="450"/>
                  </a:cubicBezTo>
                  <a:cubicBezTo>
                    <a:pt x="538" y="447"/>
                    <a:pt x="536" y="442"/>
                    <a:pt x="534" y="439"/>
                  </a:cubicBezTo>
                  <a:cubicBezTo>
                    <a:pt x="533" y="439"/>
                    <a:pt x="533" y="439"/>
                    <a:pt x="533" y="439"/>
                  </a:cubicBezTo>
                  <a:cubicBezTo>
                    <a:pt x="530" y="436"/>
                    <a:pt x="527" y="434"/>
                    <a:pt x="525" y="432"/>
                  </a:cubicBezTo>
                  <a:cubicBezTo>
                    <a:pt x="522" y="429"/>
                    <a:pt x="521" y="427"/>
                    <a:pt x="521" y="422"/>
                  </a:cubicBezTo>
                  <a:cubicBezTo>
                    <a:pt x="521" y="417"/>
                    <a:pt x="518" y="415"/>
                    <a:pt x="518" y="411"/>
                  </a:cubicBezTo>
                  <a:cubicBezTo>
                    <a:pt x="518" y="410"/>
                    <a:pt x="518" y="400"/>
                    <a:pt x="517" y="400"/>
                  </a:cubicBezTo>
                  <a:cubicBezTo>
                    <a:pt x="514" y="400"/>
                    <a:pt x="509" y="401"/>
                    <a:pt x="504" y="401"/>
                  </a:cubicBezTo>
                  <a:cubicBezTo>
                    <a:pt x="500" y="401"/>
                    <a:pt x="497" y="401"/>
                    <a:pt x="496" y="398"/>
                  </a:cubicBezTo>
                  <a:cubicBezTo>
                    <a:pt x="493" y="393"/>
                    <a:pt x="491" y="391"/>
                    <a:pt x="489" y="388"/>
                  </a:cubicBezTo>
                  <a:cubicBezTo>
                    <a:pt x="486" y="385"/>
                    <a:pt x="484" y="379"/>
                    <a:pt x="481" y="376"/>
                  </a:cubicBezTo>
                  <a:cubicBezTo>
                    <a:pt x="478" y="373"/>
                    <a:pt x="473" y="370"/>
                    <a:pt x="471" y="366"/>
                  </a:cubicBezTo>
                  <a:cubicBezTo>
                    <a:pt x="469" y="363"/>
                    <a:pt x="465" y="362"/>
                    <a:pt x="463" y="358"/>
                  </a:cubicBezTo>
                  <a:cubicBezTo>
                    <a:pt x="461" y="355"/>
                    <a:pt x="461" y="352"/>
                    <a:pt x="460" y="348"/>
                  </a:cubicBezTo>
                  <a:cubicBezTo>
                    <a:pt x="457" y="344"/>
                    <a:pt x="457" y="340"/>
                    <a:pt x="457" y="335"/>
                  </a:cubicBezTo>
                  <a:cubicBezTo>
                    <a:pt x="457" y="330"/>
                    <a:pt x="459" y="327"/>
                    <a:pt x="460" y="323"/>
                  </a:cubicBezTo>
                  <a:cubicBezTo>
                    <a:pt x="462" y="320"/>
                    <a:pt x="464" y="315"/>
                    <a:pt x="464" y="310"/>
                  </a:cubicBezTo>
                  <a:cubicBezTo>
                    <a:pt x="464" y="306"/>
                    <a:pt x="465" y="304"/>
                    <a:pt x="465" y="300"/>
                  </a:cubicBezTo>
                  <a:cubicBezTo>
                    <a:pt x="465" y="298"/>
                    <a:pt x="464" y="288"/>
                    <a:pt x="460" y="292"/>
                  </a:cubicBezTo>
                  <a:cubicBezTo>
                    <a:pt x="457" y="295"/>
                    <a:pt x="458" y="300"/>
                    <a:pt x="456" y="304"/>
                  </a:cubicBezTo>
                  <a:cubicBezTo>
                    <a:pt x="455" y="305"/>
                    <a:pt x="447" y="313"/>
                    <a:pt x="447" y="311"/>
                  </a:cubicBezTo>
                  <a:cubicBezTo>
                    <a:pt x="446" y="308"/>
                    <a:pt x="447" y="303"/>
                    <a:pt x="446" y="301"/>
                  </a:cubicBezTo>
                  <a:cubicBezTo>
                    <a:pt x="445" y="298"/>
                    <a:pt x="445" y="295"/>
                    <a:pt x="444" y="292"/>
                  </a:cubicBezTo>
                  <a:cubicBezTo>
                    <a:pt x="443" y="288"/>
                    <a:pt x="440" y="284"/>
                    <a:pt x="440" y="279"/>
                  </a:cubicBezTo>
                  <a:cubicBezTo>
                    <a:pt x="440" y="276"/>
                    <a:pt x="439" y="271"/>
                    <a:pt x="440" y="268"/>
                  </a:cubicBezTo>
                  <a:cubicBezTo>
                    <a:pt x="441" y="264"/>
                    <a:pt x="440" y="260"/>
                    <a:pt x="440" y="256"/>
                  </a:cubicBezTo>
                  <a:cubicBezTo>
                    <a:pt x="440" y="251"/>
                    <a:pt x="439" y="246"/>
                    <a:pt x="438" y="242"/>
                  </a:cubicBezTo>
                  <a:cubicBezTo>
                    <a:pt x="438" y="239"/>
                    <a:pt x="435" y="234"/>
                    <a:pt x="435" y="231"/>
                  </a:cubicBezTo>
                  <a:cubicBezTo>
                    <a:pt x="435" y="226"/>
                    <a:pt x="435" y="221"/>
                    <a:pt x="434" y="216"/>
                  </a:cubicBezTo>
                  <a:cubicBezTo>
                    <a:pt x="433" y="210"/>
                    <a:pt x="435" y="205"/>
                    <a:pt x="435" y="199"/>
                  </a:cubicBezTo>
                  <a:cubicBezTo>
                    <a:pt x="434" y="198"/>
                    <a:pt x="434" y="197"/>
                    <a:pt x="434" y="195"/>
                  </a:cubicBezTo>
                  <a:cubicBezTo>
                    <a:pt x="434" y="193"/>
                    <a:pt x="433" y="192"/>
                    <a:pt x="433" y="190"/>
                  </a:cubicBezTo>
                  <a:cubicBezTo>
                    <a:pt x="433" y="188"/>
                    <a:pt x="432" y="187"/>
                    <a:pt x="431" y="186"/>
                  </a:cubicBezTo>
                  <a:cubicBezTo>
                    <a:pt x="430" y="185"/>
                    <a:pt x="428" y="184"/>
                    <a:pt x="427" y="183"/>
                  </a:cubicBezTo>
                  <a:cubicBezTo>
                    <a:pt x="425" y="182"/>
                    <a:pt x="424" y="181"/>
                    <a:pt x="422" y="181"/>
                  </a:cubicBezTo>
                  <a:cubicBezTo>
                    <a:pt x="421" y="180"/>
                    <a:pt x="418" y="180"/>
                    <a:pt x="416" y="179"/>
                  </a:cubicBezTo>
                  <a:cubicBezTo>
                    <a:pt x="415" y="178"/>
                    <a:pt x="413" y="177"/>
                    <a:pt x="411" y="176"/>
                  </a:cubicBezTo>
                  <a:cubicBezTo>
                    <a:pt x="410" y="174"/>
                    <a:pt x="407" y="172"/>
                    <a:pt x="404" y="170"/>
                  </a:cubicBezTo>
                  <a:cubicBezTo>
                    <a:pt x="401" y="167"/>
                    <a:pt x="397" y="166"/>
                    <a:pt x="394" y="164"/>
                  </a:cubicBezTo>
                  <a:cubicBezTo>
                    <a:pt x="391" y="162"/>
                    <a:pt x="389" y="161"/>
                    <a:pt x="386" y="159"/>
                  </a:cubicBezTo>
                  <a:cubicBezTo>
                    <a:pt x="384" y="158"/>
                    <a:pt x="378" y="156"/>
                    <a:pt x="376" y="153"/>
                  </a:cubicBezTo>
                  <a:cubicBezTo>
                    <a:pt x="374" y="151"/>
                    <a:pt x="372" y="150"/>
                    <a:pt x="371" y="147"/>
                  </a:cubicBezTo>
                  <a:cubicBezTo>
                    <a:pt x="371" y="145"/>
                    <a:pt x="370" y="142"/>
                    <a:pt x="370" y="140"/>
                  </a:cubicBezTo>
                  <a:cubicBezTo>
                    <a:pt x="370" y="137"/>
                    <a:pt x="369" y="137"/>
                    <a:pt x="368" y="135"/>
                  </a:cubicBezTo>
                  <a:cubicBezTo>
                    <a:pt x="368" y="133"/>
                    <a:pt x="367" y="131"/>
                    <a:pt x="365" y="130"/>
                  </a:cubicBezTo>
                  <a:cubicBezTo>
                    <a:pt x="364" y="129"/>
                    <a:pt x="363" y="129"/>
                    <a:pt x="361" y="128"/>
                  </a:cubicBezTo>
                  <a:cubicBezTo>
                    <a:pt x="359" y="127"/>
                    <a:pt x="355" y="124"/>
                    <a:pt x="353" y="124"/>
                  </a:cubicBezTo>
                  <a:cubicBezTo>
                    <a:pt x="350" y="123"/>
                    <a:pt x="346" y="120"/>
                    <a:pt x="345" y="117"/>
                  </a:cubicBezTo>
                  <a:cubicBezTo>
                    <a:pt x="343" y="115"/>
                    <a:pt x="342" y="112"/>
                    <a:pt x="340" y="110"/>
                  </a:cubicBezTo>
                  <a:cubicBezTo>
                    <a:pt x="338" y="109"/>
                    <a:pt x="335" y="106"/>
                    <a:pt x="334" y="105"/>
                  </a:cubicBezTo>
                  <a:cubicBezTo>
                    <a:pt x="333" y="104"/>
                    <a:pt x="331" y="101"/>
                    <a:pt x="329" y="100"/>
                  </a:cubicBezTo>
                  <a:cubicBezTo>
                    <a:pt x="326" y="100"/>
                    <a:pt x="323" y="99"/>
                    <a:pt x="319" y="99"/>
                  </a:cubicBezTo>
                  <a:cubicBezTo>
                    <a:pt x="315" y="99"/>
                    <a:pt x="310" y="100"/>
                    <a:pt x="305" y="100"/>
                  </a:cubicBezTo>
                  <a:cubicBezTo>
                    <a:pt x="303" y="100"/>
                    <a:pt x="301" y="101"/>
                    <a:pt x="298" y="101"/>
                  </a:cubicBezTo>
                  <a:cubicBezTo>
                    <a:pt x="296" y="102"/>
                    <a:pt x="294" y="102"/>
                    <a:pt x="292" y="103"/>
                  </a:cubicBezTo>
                  <a:cubicBezTo>
                    <a:pt x="291" y="104"/>
                    <a:pt x="286" y="106"/>
                    <a:pt x="286" y="107"/>
                  </a:cubicBezTo>
                  <a:cubicBezTo>
                    <a:pt x="285" y="109"/>
                    <a:pt x="285" y="111"/>
                    <a:pt x="284" y="113"/>
                  </a:cubicBezTo>
                  <a:cubicBezTo>
                    <a:pt x="284" y="115"/>
                    <a:pt x="283" y="116"/>
                    <a:pt x="282" y="118"/>
                  </a:cubicBezTo>
                  <a:cubicBezTo>
                    <a:pt x="280" y="119"/>
                    <a:pt x="278" y="119"/>
                    <a:pt x="277" y="120"/>
                  </a:cubicBezTo>
                  <a:cubicBezTo>
                    <a:pt x="275" y="122"/>
                    <a:pt x="272" y="122"/>
                    <a:pt x="270" y="124"/>
                  </a:cubicBezTo>
                  <a:cubicBezTo>
                    <a:pt x="269" y="125"/>
                    <a:pt x="265" y="127"/>
                    <a:pt x="264" y="129"/>
                  </a:cubicBezTo>
                  <a:cubicBezTo>
                    <a:pt x="263" y="131"/>
                    <a:pt x="262" y="133"/>
                    <a:pt x="260" y="134"/>
                  </a:cubicBezTo>
                  <a:cubicBezTo>
                    <a:pt x="257" y="135"/>
                    <a:pt x="254" y="135"/>
                    <a:pt x="250" y="136"/>
                  </a:cubicBezTo>
                  <a:cubicBezTo>
                    <a:pt x="246" y="137"/>
                    <a:pt x="242" y="137"/>
                    <a:pt x="238" y="138"/>
                  </a:cubicBezTo>
                  <a:cubicBezTo>
                    <a:pt x="235" y="138"/>
                    <a:pt x="234" y="142"/>
                    <a:pt x="232" y="142"/>
                  </a:cubicBezTo>
                  <a:cubicBezTo>
                    <a:pt x="230" y="143"/>
                    <a:pt x="227" y="143"/>
                    <a:pt x="224" y="144"/>
                  </a:cubicBezTo>
                  <a:cubicBezTo>
                    <a:pt x="222" y="145"/>
                    <a:pt x="219" y="144"/>
                    <a:pt x="217" y="145"/>
                  </a:cubicBezTo>
                  <a:cubicBezTo>
                    <a:pt x="214" y="146"/>
                    <a:pt x="212" y="147"/>
                    <a:pt x="209" y="147"/>
                  </a:cubicBezTo>
                  <a:cubicBezTo>
                    <a:pt x="207" y="147"/>
                    <a:pt x="204" y="146"/>
                    <a:pt x="203" y="144"/>
                  </a:cubicBezTo>
                  <a:cubicBezTo>
                    <a:pt x="202" y="143"/>
                    <a:pt x="201" y="140"/>
                    <a:pt x="200" y="139"/>
                  </a:cubicBezTo>
                  <a:cubicBezTo>
                    <a:pt x="198" y="138"/>
                    <a:pt x="196" y="136"/>
                    <a:pt x="194" y="135"/>
                  </a:cubicBezTo>
                  <a:cubicBezTo>
                    <a:pt x="193" y="133"/>
                    <a:pt x="191" y="131"/>
                    <a:pt x="191" y="129"/>
                  </a:cubicBezTo>
                  <a:cubicBezTo>
                    <a:pt x="191" y="126"/>
                    <a:pt x="190" y="125"/>
                    <a:pt x="189" y="124"/>
                  </a:cubicBezTo>
                  <a:cubicBezTo>
                    <a:pt x="188" y="123"/>
                    <a:pt x="187" y="122"/>
                    <a:pt x="185" y="121"/>
                  </a:cubicBezTo>
                  <a:cubicBezTo>
                    <a:pt x="185" y="120"/>
                    <a:pt x="184" y="120"/>
                    <a:pt x="184" y="120"/>
                  </a:cubicBezTo>
                  <a:cubicBezTo>
                    <a:pt x="183" y="120"/>
                    <a:pt x="183" y="120"/>
                    <a:pt x="182" y="120"/>
                  </a:cubicBezTo>
                  <a:cubicBezTo>
                    <a:pt x="181" y="118"/>
                    <a:pt x="179" y="115"/>
                    <a:pt x="177" y="114"/>
                  </a:cubicBezTo>
                  <a:cubicBezTo>
                    <a:pt x="172" y="112"/>
                    <a:pt x="166" y="108"/>
                    <a:pt x="162" y="108"/>
                  </a:cubicBezTo>
                  <a:cubicBezTo>
                    <a:pt x="157" y="108"/>
                    <a:pt x="152" y="108"/>
                    <a:pt x="147" y="106"/>
                  </a:cubicBezTo>
                  <a:cubicBezTo>
                    <a:pt x="144" y="104"/>
                    <a:pt x="140" y="101"/>
                    <a:pt x="136" y="99"/>
                  </a:cubicBezTo>
                  <a:cubicBezTo>
                    <a:pt x="133" y="97"/>
                    <a:pt x="130" y="93"/>
                    <a:pt x="126" y="92"/>
                  </a:cubicBezTo>
                  <a:cubicBezTo>
                    <a:pt x="125" y="92"/>
                    <a:pt x="119" y="92"/>
                    <a:pt x="119" y="89"/>
                  </a:cubicBezTo>
                  <a:cubicBezTo>
                    <a:pt x="118" y="88"/>
                    <a:pt x="118" y="79"/>
                    <a:pt x="116" y="80"/>
                  </a:cubicBezTo>
                  <a:cubicBezTo>
                    <a:pt x="113" y="82"/>
                    <a:pt x="109" y="81"/>
                    <a:pt x="105" y="82"/>
                  </a:cubicBezTo>
                  <a:cubicBezTo>
                    <a:pt x="101" y="82"/>
                    <a:pt x="97" y="83"/>
                    <a:pt x="94" y="84"/>
                  </a:cubicBezTo>
                  <a:cubicBezTo>
                    <a:pt x="91" y="84"/>
                    <a:pt x="85" y="86"/>
                    <a:pt x="82" y="87"/>
                  </a:cubicBezTo>
                  <a:cubicBezTo>
                    <a:pt x="79" y="87"/>
                    <a:pt x="75" y="90"/>
                    <a:pt x="71" y="91"/>
                  </a:cubicBezTo>
                  <a:cubicBezTo>
                    <a:pt x="68" y="92"/>
                    <a:pt x="61" y="94"/>
                    <a:pt x="56" y="93"/>
                  </a:cubicBezTo>
                  <a:cubicBezTo>
                    <a:pt x="50" y="91"/>
                    <a:pt x="48" y="93"/>
                    <a:pt x="50" y="86"/>
                  </a:cubicBezTo>
                  <a:cubicBezTo>
                    <a:pt x="51" y="81"/>
                    <a:pt x="53" y="81"/>
                    <a:pt x="49" y="83"/>
                  </a:cubicBezTo>
                  <a:cubicBezTo>
                    <a:pt x="45" y="85"/>
                    <a:pt x="43" y="87"/>
                    <a:pt x="39" y="89"/>
                  </a:cubicBezTo>
                  <a:cubicBezTo>
                    <a:pt x="36" y="91"/>
                    <a:pt x="33" y="93"/>
                    <a:pt x="30" y="95"/>
                  </a:cubicBezTo>
                  <a:cubicBezTo>
                    <a:pt x="26" y="97"/>
                    <a:pt x="24" y="98"/>
                    <a:pt x="20" y="99"/>
                  </a:cubicBezTo>
                  <a:close/>
                  <a:moveTo>
                    <a:pt x="624" y="350"/>
                  </a:moveTo>
                  <a:cubicBezTo>
                    <a:pt x="624" y="351"/>
                    <a:pt x="623" y="353"/>
                    <a:pt x="623" y="354"/>
                  </a:cubicBezTo>
                  <a:cubicBezTo>
                    <a:pt x="622" y="355"/>
                    <a:pt x="621" y="356"/>
                    <a:pt x="620" y="356"/>
                  </a:cubicBezTo>
                  <a:cubicBezTo>
                    <a:pt x="619" y="357"/>
                    <a:pt x="620" y="359"/>
                    <a:pt x="619" y="359"/>
                  </a:cubicBezTo>
                  <a:cubicBezTo>
                    <a:pt x="618" y="360"/>
                    <a:pt x="617" y="361"/>
                    <a:pt x="616" y="362"/>
                  </a:cubicBezTo>
                  <a:cubicBezTo>
                    <a:pt x="615" y="363"/>
                    <a:pt x="615" y="364"/>
                    <a:pt x="615" y="365"/>
                  </a:cubicBezTo>
                  <a:cubicBezTo>
                    <a:pt x="614" y="366"/>
                    <a:pt x="613" y="366"/>
                    <a:pt x="612" y="367"/>
                  </a:cubicBezTo>
                  <a:cubicBezTo>
                    <a:pt x="611" y="369"/>
                    <a:pt x="611" y="369"/>
                    <a:pt x="610" y="371"/>
                  </a:cubicBezTo>
                  <a:cubicBezTo>
                    <a:pt x="609" y="372"/>
                    <a:pt x="608" y="372"/>
                    <a:pt x="608" y="374"/>
                  </a:cubicBezTo>
                  <a:cubicBezTo>
                    <a:pt x="608" y="375"/>
                    <a:pt x="608" y="377"/>
                    <a:pt x="608" y="378"/>
                  </a:cubicBezTo>
                  <a:cubicBezTo>
                    <a:pt x="608" y="380"/>
                    <a:pt x="609" y="381"/>
                    <a:pt x="609" y="382"/>
                  </a:cubicBezTo>
                  <a:cubicBezTo>
                    <a:pt x="610" y="383"/>
                    <a:pt x="611" y="384"/>
                    <a:pt x="612" y="385"/>
                  </a:cubicBezTo>
                  <a:cubicBezTo>
                    <a:pt x="612" y="386"/>
                    <a:pt x="614" y="386"/>
                    <a:pt x="615" y="387"/>
                  </a:cubicBezTo>
                  <a:cubicBezTo>
                    <a:pt x="616" y="387"/>
                    <a:pt x="618" y="388"/>
                    <a:pt x="619" y="388"/>
                  </a:cubicBezTo>
                  <a:cubicBezTo>
                    <a:pt x="620" y="389"/>
                    <a:pt x="620" y="390"/>
                    <a:pt x="620" y="391"/>
                  </a:cubicBezTo>
                  <a:cubicBezTo>
                    <a:pt x="620" y="392"/>
                    <a:pt x="621" y="393"/>
                    <a:pt x="622" y="394"/>
                  </a:cubicBezTo>
                  <a:cubicBezTo>
                    <a:pt x="623" y="395"/>
                    <a:pt x="622" y="396"/>
                    <a:pt x="624" y="396"/>
                  </a:cubicBezTo>
                  <a:cubicBezTo>
                    <a:pt x="625" y="397"/>
                    <a:pt x="626" y="398"/>
                    <a:pt x="628" y="398"/>
                  </a:cubicBezTo>
                  <a:cubicBezTo>
                    <a:pt x="629" y="398"/>
                    <a:pt x="630" y="399"/>
                    <a:pt x="631" y="399"/>
                  </a:cubicBezTo>
                  <a:cubicBezTo>
                    <a:pt x="631" y="399"/>
                    <a:pt x="633" y="401"/>
                    <a:pt x="634" y="401"/>
                  </a:cubicBezTo>
                  <a:cubicBezTo>
                    <a:pt x="635" y="402"/>
                    <a:pt x="637" y="403"/>
                    <a:pt x="637" y="403"/>
                  </a:cubicBezTo>
                  <a:cubicBezTo>
                    <a:pt x="639" y="404"/>
                    <a:pt x="639" y="402"/>
                    <a:pt x="639" y="401"/>
                  </a:cubicBezTo>
                  <a:cubicBezTo>
                    <a:pt x="638" y="400"/>
                    <a:pt x="638" y="398"/>
                    <a:pt x="638" y="397"/>
                  </a:cubicBezTo>
                  <a:cubicBezTo>
                    <a:pt x="638" y="396"/>
                    <a:pt x="638" y="394"/>
                    <a:pt x="638" y="393"/>
                  </a:cubicBezTo>
                  <a:cubicBezTo>
                    <a:pt x="639" y="392"/>
                    <a:pt x="640" y="391"/>
                    <a:pt x="641" y="390"/>
                  </a:cubicBezTo>
                  <a:cubicBezTo>
                    <a:pt x="642" y="389"/>
                    <a:pt x="642" y="387"/>
                    <a:pt x="643" y="386"/>
                  </a:cubicBezTo>
                  <a:cubicBezTo>
                    <a:pt x="644" y="385"/>
                    <a:pt x="644" y="385"/>
                    <a:pt x="645" y="383"/>
                  </a:cubicBezTo>
                  <a:cubicBezTo>
                    <a:pt x="646" y="382"/>
                    <a:pt x="646" y="382"/>
                    <a:pt x="647" y="381"/>
                  </a:cubicBezTo>
                  <a:cubicBezTo>
                    <a:pt x="647" y="379"/>
                    <a:pt x="647" y="377"/>
                    <a:pt x="647" y="376"/>
                  </a:cubicBezTo>
                  <a:cubicBezTo>
                    <a:pt x="647" y="375"/>
                    <a:pt x="647" y="374"/>
                    <a:pt x="647" y="373"/>
                  </a:cubicBezTo>
                  <a:cubicBezTo>
                    <a:pt x="647" y="371"/>
                    <a:pt x="647" y="369"/>
                    <a:pt x="647" y="367"/>
                  </a:cubicBezTo>
                  <a:cubicBezTo>
                    <a:pt x="646" y="365"/>
                    <a:pt x="646" y="365"/>
                    <a:pt x="645" y="364"/>
                  </a:cubicBezTo>
                  <a:cubicBezTo>
                    <a:pt x="644" y="363"/>
                    <a:pt x="643" y="362"/>
                    <a:pt x="642" y="361"/>
                  </a:cubicBezTo>
                  <a:cubicBezTo>
                    <a:pt x="641" y="361"/>
                    <a:pt x="640" y="360"/>
                    <a:pt x="640" y="358"/>
                  </a:cubicBezTo>
                  <a:cubicBezTo>
                    <a:pt x="639" y="357"/>
                    <a:pt x="638" y="356"/>
                    <a:pt x="638" y="355"/>
                  </a:cubicBezTo>
                  <a:cubicBezTo>
                    <a:pt x="637" y="353"/>
                    <a:pt x="636" y="353"/>
                    <a:pt x="635" y="352"/>
                  </a:cubicBezTo>
                  <a:cubicBezTo>
                    <a:pt x="634" y="351"/>
                    <a:pt x="633" y="351"/>
                    <a:pt x="632" y="351"/>
                  </a:cubicBezTo>
                  <a:cubicBezTo>
                    <a:pt x="630" y="350"/>
                    <a:pt x="629" y="350"/>
                    <a:pt x="628" y="349"/>
                  </a:cubicBezTo>
                  <a:cubicBezTo>
                    <a:pt x="626" y="349"/>
                    <a:pt x="625" y="349"/>
                    <a:pt x="624" y="350"/>
                  </a:cubicBezTo>
                  <a:close/>
                  <a:moveTo>
                    <a:pt x="608" y="602"/>
                  </a:moveTo>
                  <a:cubicBezTo>
                    <a:pt x="606" y="602"/>
                    <a:pt x="603" y="602"/>
                    <a:pt x="602" y="602"/>
                  </a:cubicBezTo>
                  <a:cubicBezTo>
                    <a:pt x="601" y="602"/>
                    <a:pt x="599" y="603"/>
                    <a:pt x="598" y="603"/>
                  </a:cubicBezTo>
                  <a:cubicBezTo>
                    <a:pt x="596" y="604"/>
                    <a:pt x="596" y="605"/>
                    <a:pt x="595" y="606"/>
                  </a:cubicBezTo>
                  <a:cubicBezTo>
                    <a:pt x="593" y="608"/>
                    <a:pt x="595" y="609"/>
                    <a:pt x="593" y="611"/>
                  </a:cubicBezTo>
                  <a:cubicBezTo>
                    <a:pt x="591" y="612"/>
                    <a:pt x="588" y="612"/>
                    <a:pt x="587" y="612"/>
                  </a:cubicBezTo>
                  <a:cubicBezTo>
                    <a:pt x="585" y="613"/>
                    <a:pt x="583" y="615"/>
                    <a:pt x="581" y="616"/>
                  </a:cubicBezTo>
                  <a:cubicBezTo>
                    <a:pt x="580" y="616"/>
                    <a:pt x="580" y="617"/>
                    <a:pt x="580" y="617"/>
                  </a:cubicBezTo>
                  <a:cubicBezTo>
                    <a:pt x="578" y="618"/>
                    <a:pt x="576" y="618"/>
                    <a:pt x="574" y="619"/>
                  </a:cubicBezTo>
                  <a:cubicBezTo>
                    <a:pt x="572" y="620"/>
                    <a:pt x="571" y="620"/>
                    <a:pt x="571" y="622"/>
                  </a:cubicBezTo>
                  <a:cubicBezTo>
                    <a:pt x="570" y="625"/>
                    <a:pt x="571" y="626"/>
                    <a:pt x="573" y="627"/>
                  </a:cubicBezTo>
                  <a:cubicBezTo>
                    <a:pt x="576" y="627"/>
                    <a:pt x="578" y="629"/>
                    <a:pt x="581" y="628"/>
                  </a:cubicBezTo>
                  <a:cubicBezTo>
                    <a:pt x="582" y="627"/>
                    <a:pt x="584" y="625"/>
                    <a:pt x="585" y="625"/>
                  </a:cubicBezTo>
                  <a:cubicBezTo>
                    <a:pt x="587" y="624"/>
                    <a:pt x="590" y="623"/>
                    <a:pt x="591" y="623"/>
                  </a:cubicBezTo>
                  <a:cubicBezTo>
                    <a:pt x="593" y="623"/>
                    <a:pt x="593" y="620"/>
                    <a:pt x="595" y="619"/>
                  </a:cubicBezTo>
                  <a:cubicBezTo>
                    <a:pt x="596" y="619"/>
                    <a:pt x="597" y="618"/>
                    <a:pt x="599" y="618"/>
                  </a:cubicBezTo>
                  <a:cubicBezTo>
                    <a:pt x="600" y="618"/>
                    <a:pt x="602" y="617"/>
                    <a:pt x="604" y="617"/>
                  </a:cubicBezTo>
                  <a:cubicBezTo>
                    <a:pt x="605" y="616"/>
                    <a:pt x="606" y="615"/>
                    <a:pt x="608" y="615"/>
                  </a:cubicBezTo>
                  <a:cubicBezTo>
                    <a:pt x="609" y="614"/>
                    <a:pt x="610" y="612"/>
                    <a:pt x="610" y="611"/>
                  </a:cubicBezTo>
                  <a:cubicBezTo>
                    <a:pt x="611" y="611"/>
                    <a:pt x="611" y="608"/>
                    <a:pt x="611" y="607"/>
                  </a:cubicBezTo>
                  <a:cubicBezTo>
                    <a:pt x="611" y="606"/>
                    <a:pt x="609" y="605"/>
                    <a:pt x="609" y="605"/>
                  </a:cubicBezTo>
                  <a:cubicBezTo>
                    <a:pt x="609" y="604"/>
                    <a:pt x="608" y="603"/>
                    <a:pt x="608" y="602"/>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9" name="Freeform 103"/>
            <p:cNvSpPr>
              <a:spLocks/>
            </p:cNvSpPr>
            <p:nvPr/>
          </p:nvSpPr>
          <p:spPr bwMode="auto">
            <a:xfrm>
              <a:off x="7915916" y="2536248"/>
              <a:ext cx="10258" cy="21489"/>
            </a:xfrm>
            <a:custGeom>
              <a:avLst/>
              <a:gdLst>
                <a:gd name="T0" fmla="*/ 6 w 112"/>
                <a:gd name="T1" fmla="*/ 181 h 234"/>
                <a:gd name="T2" fmla="*/ 11 w 112"/>
                <a:gd name="T3" fmla="*/ 195 h 234"/>
                <a:gd name="T4" fmla="*/ 22 w 112"/>
                <a:gd name="T5" fmla="*/ 205 h 234"/>
                <a:gd name="T6" fmla="*/ 35 w 112"/>
                <a:gd name="T7" fmla="*/ 213 h 234"/>
                <a:gd name="T8" fmla="*/ 56 w 112"/>
                <a:gd name="T9" fmla="*/ 217 h 234"/>
                <a:gd name="T10" fmla="*/ 67 w 112"/>
                <a:gd name="T11" fmla="*/ 222 h 234"/>
                <a:gd name="T12" fmla="*/ 71 w 112"/>
                <a:gd name="T13" fmla="*/ 233 h 234"/>
                <a:gd name="T14" fmla="*/ 80 w 112"/>
                <a:gd name="T15" fmla="*/ 220 h 234"/>
                <a:gd name="T16" fmla="*/ 86 w 112"/>
                <a:gd name="T17" fmla="*/ 205 h 234"/>
                <a:gd name="T18" fmla="*/ 93 w 112"/>
                <a:gd name="T19" fmla="*/ 192 h 234"/>
                <a:gd name="T20" fmla="*/ 95 w 112"/>
                <a:gd name="T21" fmla="*/ 182 h 234"/>
                <a:gd name="T22" fmla="*/ 101 w 112"/>
                <a:gd name="T23" fmla="*/ 169 h 234"/>
                <a:gd name="T24" fmla="*/ 105 w 112"/>
                <a:gd name="T25" fmla="*/ 157 h 234"/>
                <a:gd name="T26" fmla="*/ 106 w 112"/>
                <a:gd name="T27" fmla="*/ 144 h 234"/>
                <a:gd name="T28" fmla="*/ 105 w 112"/>
                <a:gd name="T29" fmla="*/ 130 h 234"/>
                <a:gd name="T30" fmla="*/ 112 w 112"/>
                <a:gd name="T31" fmla="*/ 117 h 234"/>
                <a:gd name="T32" fmla="*/ 110 w 112"/>
                <a:gd name="T33" fmla="*/ 96 h 234"/>
                <a:gd name="T34" fmla="*/ 98 w 112"/>
                <a:gd name="T35" fmla="*/ 83 h 234"/>
                <a:gd name="T36" fmla="*/ 85 w 112"/>
                <a:gd name="T37" fmla="*/ 74 h 234"/>
                <a:gd name="T38" fmla="*/ 89 w 112"/>
                <a:gd name="T39" fmla="*/ 61 h 234"/>
                <a:gd name="T40" fmla="*/ 93 w 112"/>
                <a:gd name="T41" fmla="*/ 49 h 234"/>
                <a:gd name="T42" fmla="*/ 95 w 112"/>
                <a:gd name="T43" fmla="*/ 39 h 234"/>
                <a:gd name="T44" fmla="*/ 24 w 112"/>
                <a:gd name="T45" fmla="*/ 0 h 234"/>
                <a:gd name="T46" fmla="*/ 18 w 112"/>
                <a:gd name="T47" fmla="*/ 16 h 234"/>
                <a:gd name="T48" fmla="*/ 11 w 112"/>
                <a:gd name="T49" fmla="*/ 33 h 234"/>
                <a:gd name="T50" fmla="*/ 7 w 112"/>
                <a:gd name="T51" fmla="*/ 55 h 234"/>
                <a:gd name="T52" fmla="*/ 5 w 112"/>
                <a:gd name="T53" fmla="*/ 65 h 234"/>
                <a:gd name="T54" fmla="*/ 0 w 112"/>
                <a:gd name="T55" fmla="*/ 73 h 234"/>
                <a:gd name="T56" fmla="*/ 7 w 112"/>
                <a:gd name="T57" fmla="*/ 85 h 234"/>
                <a:gd name="T58" fmla="*/ 18 w 112"/>
                <a:gd name="T59" fmla="*/ 92 h 234"/>
                <a:gd name="T60" fmla="*/ 25 w 112"/>
                <a:gd name="T61" fmla="*/ 100 h 234"/>
                <a:gd name="T62" fmla="*/ 35 w 112"/>
                <a:gd name="T63" fmla="*/ 107 h 234"/>
                <a:gd name="T64" fmla="*/ 47 w 112"/>
                <a:gd name="T65" fmla="*/ 114 h 234"/>
                <a:gd name="T66" fmla="*/ 50 w 112"/>
                <a:gd name="T67" fmla="*/ 123 h 234"/>
                <a:gd name="T68" fmla="*/ 43 w 112"/>
                <a:gd name="T69" fmla="*/ 132 h 234"/>
                <a:gd name="T70" fmla="*/ 32 w 112"/>
                <a:gd name="T71" fmla="*/ 140 h 234"/>
                <a:gd name="T72" fmla="*/ 29 w 112"/>
                <a:gd name="T73" fmla="*/ 150 h 234"/>
                <a:gd name="T74" fmla="*/ 22 w 112"/>
                <a:gd name="T75" fmla="*/ 157 h 234"/>
                <a:gd name="T76" fmla="*/ 18 w 112"/>
                <a:gd name="T77" fmla="*/ 166 h 234"/>
                <a:gd name="T78" fmla="*/ 7 w 112"/>
                <a:gd name="T79"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234">
                  <a:moveTo>
                    <a:pt x="7" y="173"/>
                  </a:moveTo>
                  <a:cubicBezTo>
                    <a:pt x="8" y="172"/>
                    <a:pt x="7" y="179"/>
                    <a:pt x="6" y="181"/>
                  </a:cubicBezTo>
                  <a:cubicBezTo>
                    <a:pt x="5" y="184"/>
                    <a:pt x="6" y="186"/>
                    <a:pt x="7" y="188"/>
                  </a:cubicBezTo>
                  <a:cubicBezTo>
                    <a:pt x="8" y="191"/>
                    <a:pt x="10" y="193"/>
                    <a:pt x="11" y="195"/>
                  </a:cubicBezTo>
                  <a:cubicBezTo>
                    <a:pt x="12" y="198"/>
                    <a:pt x="13" y="199"/>
                    <a:pt x="14" y="200"/>
                  </a:cubicBezTo>
                  <a:cubicBezTo>
                    <a:pt x="16" y="203"/>
                    <a:pt x="19" y="205"/>
                    <a:pt x="22" y="205"/>
                  </a:cubicBezTo>
                  <a:cubicBezTo>
                    <a:pt x="25" y="206"/>
                    <a:pt x="28" y="207"/>
                    <a:pt x="30" y="208"/>
                  </a:cubicBezTo>
                  <a:cubicBezTo>
                    <a:pt x="31" y="209"/>
                    <a:pt x="34" y="212"/>
                    <a:pt x="35" y="213"/>
                  </a:cubicBezTo>
                  <a:cubicBezTo>
                    <a:pt x="37" y="215"/>
                    <a:pt x="45" y="215"/>
                    <a:pt x="48" y="216"/>
                  </a:cubicBezTo>
                  <a:cubicBezTo>
                    <a:pt x="51" y="217"/>
                    <a:pt x="54" y="216"/>
                    <a:pt x="56" y="217"/>
                  </a:cubicBezTo>
                  <a:cubicBezTo>
                    <a:pt x="58" y="218"/>
                    <a:pt x="59" y="218"/>
                    <a:pt x="62" y="219"/>
                  </a:cubicBezTo>
                  <a:cubicBezTo>
                    <a:pt x="63" y="220"/>
                    <a:pt x="66" y="221"/>
                    <a:pt x="67" y="222"/>
                  </a:cubicBezTo>
                  <a:cubicBezTo>
                    <a:pt x="68" y="223"/>
                    <a:pt x="68" y="227"/>
                    <a:pt x="68" y="228"/>
                  </a:cubicBezTo>
                  <a:cubicBezTo>
                    <a:pt x="68" y="232"/>
                    <a:pt x="68" y="233"/>
                    <a:pt x="71" y="233"/>
                  </a:cubicBezTo>
                  <a:cubicBezTo>
                    <a:pt x="74" y="234"/>
                    <a:pt x="76" y="232"/>
                    <a:pt x="76" y="229"/>
                  </a:cubicBezTo>
                  <a:cubicBezTo>
                    <a:pt x="76" y="227"/>
                    <a:pt x="79" y="223"/>
                    <a:pt x="80" y="220"/>
                  </a:cubicBezTo>
                  <a:cubicBezTo>
                    <a:pt x="81" y="218"/>
                    <a:pt x="83" y="216"/>
                    <a:pt x="84" y="212"/>
                  </a:cubicBezTo>
                  <a:cubicBezTo>
                    <a:pt x="84" y="210"/>
                    <a:pt x="85" y="208"/>
                    <a:pt x="86" y="205"/>
                  </a:cubicBezTo>
                  <a:cubicBezTo>
                    <a:pt x="86" y="203"/>
                    <a:pt x="89" y="201"/>
                    <a:pt x="90" y="199"/>
                  </a:cubicBezTo>
                  <a:cubicBezTo>
                    <a:pt x="91" y="197"/>
                    <a:pt x="92" y="195"/>
                    <a:pt x="93" y="192"/>
                  </a:cubicBezTo>
                  <a:cubicBezTo>
                    <a:pt x="94" y="190"/>
                    <a:pt x="96" y="186"/>
                    <a:pt x="96" y="184"/>
                  </a:cubicBezTo>
                  <a:cubicBezTo>
                    <a:pt x="96" y="184"/>
                    <a:pt x="95" y="183"/>
                    <a:pt x="95" y="182"/>
                  </a:cubicBezTo>
                  <a:cubicBezTo>
                    <a:pt x="94" y="180"/>
                    <a:pt x="95" y="176"/>
                    <a:pt x="96" y="174"/>
                  </a:cubicBezTo>
                  <a:cubicBezTo>
                    <a:pt x="96" y="174"/>
                    <a:pt x="100" y="170"/>
                    <a:pt x="101" y="169"/>
                  </a:cubicBezTo>
                  <a:cubicBezTo>
                    <a:pt x="102" y="168"/>
                    <a:pt x="102" y="164"/>
                    <a:pt x="102" y="163"/>
                  </a:cubicBezTo>
                  <a:cubicBezTo>
                    <a:pt x="103" y="160"/>
                    <a:pt x="103" y="159"/>
                    <a:pt x="105" y="157"/>
                  </a:cubicBezTo>
                  <a:cubicBezTo>
                    <a:pt x="107" y="155"/>
                    <a:pt x="107" y="154"/>
                    <a:pt x="106" y="152"/>
                  </a:cubicBezTo>
                  <a:cubicBezTo>
                    <a:pt x="105" y="150"/>
                    <a:pt x="106" y="146"/>
                    <a:pt x="106" y="144"/>
                  </a:cubicBezTo>
                  <a:cubicBezTo>
                    <a:pt x="106" y="142"/>
                    <a:pt x="104" y="137"/>
                    <a:pt x="103" y="136"/>
                  </a:cubicBezTo>
                  <a:cubicBezTo>
                    <a:pt x="102" y="133"/>
                    <a:pt x="103" y="132"/>
                    <a:pt x="105" y="130"/>
                  </a:cubicBezTo>
                  <a:cubicBezTo>
                    <a:pt x="107" y="128"/>
                    <a:pt x="107" y="126"/>
                    <a:pt x="109" y="124"/>
                  </a:cubicBezTo>
                  <a:cubicBezTo>
                    <a:pt x="111" y="122"/>
                    <a:pt x="111" y="119"/>
                    <a:pt x="112" y="117"/>
                  </a:cubicBezTo>
                  <a:cubicBezTo>
                    <a:pt x="112" y="114"/>
                    <a:pt x="111" y="111"/>
                    <a:pt x="111" y="107"/>
                  </a:cubicBezTo>
                  <a:cubicBezTo>
                    <a:pt x="111" y="103"/>
                    <a:pt x="110" y="100"/>
                    <a:pt x="110" y="96"/>
                  </a:cubicBezTo>
                  <a:cubicBezTo>
                    <a:pt x="110" y="93"/>
                    <a:pt x="109" y="91"/>
                    <a:pt x="109" y="88"/>
                  </a:cubicBezTo>
                  <a:cubicBezTo>
                    <a:pt x="108" y="86"/>
                    <a:pt x="100" y="84"/>
                    <a:pt x="98" y="83"/>
                  </a:cubicBezTo>
                  <a:cubicBezTo>
                    <a:pt x="95" y="82"/>
                    <a:pt x="91" y="80"/>
                    <a:pt x="90" y="79"/>
                  </a:cubicBezTo>
                  <a:cubicBezTo>
                    <a:pt x="88" y="77"/>
                    <a:pt x="86" y="75"/>
                    <a:pt x="85" y="74"/>
                  </a:cubicBezTo>
                  <a:cubicBezTo>
                    <a:pt x="83" y="73"/>
                    <a:pt x="85" y="68"/>
                    <a:pt x="86" y="66"/>
                  </a:cubicBezTo>
                  <a:cubicBezTo>
                    <a:pt x="86" y="64"/>
                    <a:pt x="87" y="63"/>
                    <a:pt x="89" y="61"/>
                  </a:cubicBezTo>
                  <a:cubicBezTo>
                    <a:pt x="89" y="59"/>
                    <a:pt x="91" y="58"/>
                    <a:pt x="92" y="56"/>
                  </a:cubicBezTo>
                  <a:cubicBezTo>
                    <a:pt x="92" y="53"/>
                    <a:pt x="92" y="52"/>
                    <a:pt x="93" y="49"/>
                  </a:cubicBezTo>
                  <a:cubicBezTo>
                    <a:pt x="94" y="47"/>
                    <a:pt x="95" y="46"/>
                    <a:pt x="95" y="43"/>
                  </a:cubicBezTo>
                  <a:cubicBezTo>
                    <a:pt x="95" y="41"/>
                    <a:pt x="94" y="40"/>
                    <a:pt x="95" y="39"/>
                  </a:cubicBezTo>
                  <a:cubicBezTo>
                    <a:pt x="94" y="24"/>
                    <a:pt x="94" y="24"/>
                    <a:pt x="94" y="24"/>
                  </a:cubicBezTo>
                  <a:cubicBezTo>
                    <a:pt x="24" y="0"/>
                    <a:pt x="24" y="0"/>
                    <a:pt x="24" y="0"/>
                  </a:cubicBezTo>
                  <a:cubicBezTo>
                    <a:pt x="23" y="3"/>
                    <a:pt x="23" y="7"/>
                    <a:pt x="22" y="10"/>
                  </a:cubicBezTo>
                  <a:cubicBezTo>
                    <a:pt x="21" y="12"/>
                    <a:pt x="19" y="14"/>
                    <a:pt x="18" y="16"/>
                  </a:cubicBezTo>
                  <a:cubicBezTo>
                    <a:pt x="16" y="18"/>
                    <a:pt x="13" y="21"/>
                    <a:pt x="13" y="23"/>
                  </a:cubicBezTo>
                  <a:cubicBezTo>
                    <a:pt x="12" y="27"/>
                    <a:pt x="11" y="30"/>
                    <a:pt x="11" y="33"/>
                  </a:cubicBezTo>
                  <a:cubicBezTo>
                    <a:pt x="10" y="37"/>
                    <a:pt x="9" y="40"/>
                    <a:pt x="8" y="44"/>
                  </a:cubicBezTo>
                  <a:cubicBezTo>
                    <a:pt x="7" y="47"/>
                    <a:pt x="8" y="52"/>
                    <a:pt x="7" y="55"/>
                  </a:cubicBezTo>
                  <a:cubicBezTo>
                    <a:pt x="7" y="56"/>
                    <a:pt x="8" y="58"/>
                    <a:pt x="8" y="60"/>
                  </a:cubicBezTo>
                  <a:cubicBezTo>
                    <a:pt x="7" y="62"/>
                    <a:pt x="7" y="64"/>
                    <a:pt x="5" y="65"/>
                  </a:cubicBezTo>
                  <a:cubicBezTo>
                    <a:pt x="4" y="66"/>
                    <a:pt x="3" y="66"/>
                    <a:pt x="2" y="68"/>
                  </a:cubicBezTo>
                  <a:cubicBezTo>
                    <a:pt x="1" y="70"/>
                    <a:pt x="1" y="71"/>
                    <a:pt x="0" y="73"/>
                  </a:cubicBezTo>
                  <a:cubicBezTo>
                    <a:pt x="0" y="76"/>
                    <a:pt x="0" y="78"/>
                    <a:pt x="1" y="80"/>
                  </a:cubicBezTo>
                  <a:cubicBezTo>
                    <a:pt x="1" y="83"/>
                    <a:pt x="4" y="83"/>
                    <a:pt x="7" y="85"/>
                  </a:cubicBezTo>
                  <a:cubicBezTo>
                    <a:pt x="9" y="86"/>
                    <a:pt x="13" y="87"/>
                    <a:pt x="14" y="88"/>
                  </a:cubicBezTo>
                  <a:cubicBezTo>
                    <a:pt x="15" y="89"/>
                    <a:pt x="17" y="91"/>
                    <a:pt x="18" y="92"/>
                  </a:cubicBezTo>
                  <a:cubicBezTo>
                    <a:pt x="18" y="95"/>
                    <a:pt x="19" y="96"/>
                    <a:pt x="21" y="97"/>
                  </a:cubicBezTo>
                  <a:cubicBezTo>
                    <a:pt x="22" y="98"/>
                    <a:pt x="24" y="99"/>
                    <a:pt x="25" y="100"/>
                  </a:cubicBezTo>
                  <a:cubicBezTo>
                    <a:pt x="27" y="102"/>
                    <a:pt x="28" y="103"/>
                    <a:pt x="30" y="104"/>
                  </a:cubicBezTo>
                  <a:cubicBezTo>
                    <a:pt x="31" y="105"/>
                    <a:pt x="33" y="106"/>
                    <a:pt x="35" y="107"/>
                  </a:cubicBezTo>
                  <a:cubicBezTo>
                    <a:pt x="37" y="109"/>
                    <a:pt x="39" y="110"/>
                    <a:pt x="40" y="111"/>
                  </a:cubicBezTo>
                  <a:cubicBezTo>
                    <a:pt x="42" y="112"/>
                    <a:pt x="45" y="112"/>
                    <a:pt x="47" y="114"/>
                  </a:cubicBezTo>
                  <a:cubicBezTo>
                    <a:pt x="49" y="114"/>
                    <a:pt x="50" y="115"/>
                    <a:pt x="50" y="118"/>
                  </a:cubicBezTo>
                  <a:cubicBezTo>
                    <a:pt x="50" y="120"/>
                    <a:pt x="51" y="121"/>
                    <a:pt x="50" y="123"/>
                  </a:cubicBezTo>
                  <a:cubicBezTo>
                    <a:pt x="49" y="124"/>
                    <a:pt x="48" y="125"/>
                    <a:pt x="47" y="126"/>
                  </a:cubicBezTo>
                  <a:cubicBezTo>
                    <a:pt x="46" y="128"/>
                    <a:pt x="45" y="130"/>
                    <a:pt x="43" y="132"/>
                  </a:cubicBezTo>
                  <a:cubicBezTo>
                    <a:pt x="42" y="133"/>
                    <a:pt x="40" y="135"/>
                    <a:pt x="38" y="136"/>
                  </a:cubicBezTo>
                  <a:cubicBezTo>
                    <a:pt x="37" y="136"/>
                    <a:pt x="33" y="138"/>
                    <a:pt x="32" y="140"/>
                  </a:cubicBezTo>
                  <a:cubicBezTo>
                    <a:pt x="32" y="141"/>
                    <a:pt x="31" y="144"/>
                    <a:pt x="31" y="145"/>
                  </a:cubicBezTo>
                  <a:cubicBezTo>
                    <a:pt x="31" y="148"/>
                    <a:pt x="30" y="149"/>
                    <a:pt x="29" y="150"/>
                  </a:cubicBezTo>
                  <a:cubicBezTo>
                    <a:pt x="27" y="151"/>
                    <a:pt x="25" y="152"/>
                    <a:pt x="24" y="153"/>
                  </a:cubicBezTo>
                  <a:cubicBezTo>
                    <a:pt x="23" y="154"/>
                    <a:pt x="22" y="156"/>
                    <a:pt x="22" y="157"/>
                  </a:cubicBezTo>
                  <a:cubicBezTo>
                    <a:pt x="21" y="158"/>
                    <a:pt x="18" y="160"/>
                    <a:pt x="18" y="161"/>
                  </a:cubicBezTo>
                  <a:cubicBezTo>
                    <a:pt x="18" y="162"/>
                    <a:pt x="19" y="165"/>
                    <a:pt x="18" y="166"/>
                  </a:cubicBezTo>
                  <a:cubicBezTo>
                    <a:pt x="17" y="168"/>
                    <a:pt x="15" y="168"/>
                    <a:pt x="12" y="169"/>
                  </a:cubicBezTo>
                  <a:cubicBezTo>
                    <a:pt x="11" y="170"/>
                    <a:pt x="8" y="172"/>
                    <a:pt x="7" y="173"/>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20" name="Freeform 104"/>
            <p:cNvSpPr>
              <a:spLocks noEditPoints="1"/>
            </p:cNvSpPr>
            <p:nvPr/>
          </p:nvSpPr>
          <p:spPr bwMode="auto">
            <a:xfrm>
              <a:off x="7883119" y="2501275"/>
              <a:ext cx="53976" cy="40491"/>
            </a:xfrm>
            <a:custGeom>
              <a:avLst/>
              <a:gdLst>
                <a:gd name="T0" fmla="*/ 553 w 588"/>
                <a:gd name="T1" fmla="*/ 371 h 441"/>
                <a:gd name="T2" fmla="*/ 526 w 588"/>
                <a:gd name="T3" fmla="*/ 384 h 441"/>
                <a:gd name="T4" fmla="*/ 499 w 588"/>
                <a:gd name="T5" fmla="*/ 392 h 441"/>
                <a:gd name="T6" fmla="*/ 475 w 588"/>
                <a:gd name="T7" fmla="*/ 405 h 441"/>
                <a:gd name="T8" fmla="*/ 459 w 588"/>
                <a:gd name="T9" fmla="*/ 424 h 441"/>
                <a:gd name="T10" fmla="*/ 471 w 588"/>
                <a:gd name="T11" fmla="*/ 436 h 441"/>
                <a:gd name="T12" fmla="*/ 498 w 588"/>
                <a:gd name="T13" fmla="*/ 420 h 441"/>
                <a:gd name="T14" fmla="*/ 525 w 588"/>
                <a:gd name="T15" fmla="*/ 400 h 441"/>
                <a:gd name="T16" fmla="*/ 550 w 588"/>
                <a:gd name="T17" fmla="*/ 389 h 441"/>
                <a:gd name="T18" fmla="*/ 576 w 588"/>
                <a:gd name="T19" fmla="*/ 373 h 441"/>
                <a:gd name="T20" fmla="*/ 573 w 588"/>
                <a:gd name="T21" fmla="*/ 364 h 441"/>
                <a:gd name="T22" fmla="*/ 556 w 588"/>
                <a:gd name="T23" fmla="*/ 373 h 441"/>
                <a:gd name="T24" fmla="*/ 564 w 588"/>
                <a:gd name="T25" fmla="*/ 351 h 441"/>
                <a:gd name="T26" fmla="*/ 295 w 588"/>
                <a:gd name="T27" fmla="*/ 25 h 441"/>
                <a:gd name="T28" fmla="*/ 276 w 588"/>
                <a:gd name="T29" fmla="*/ 31 h 441"/>
                <a:gd name="T30" fmla="*/ 258 w 588"/>
                <a:gd name="T31" fmla="*/ 50 h 441"/>
                <a:gd name="T32" fmla="*/ 248 w 588"/>
                <a:gd name="T33" fmla="*/ 70 h 441"/>
                <a:gd name="T34" fmla="*/ 240 w 588"/>
                <a:gd name="T35" fmla="*/ 82 h 441"/>
                <a:gd name="T36" fmla="*/ 227 w 588"/>
                <a:gd name="T37" fmla="*/ 117 h 441"/>
                <a:gd name="T38" fmla="*/ 222 w 588"/>
                <a:gd name="T39" fmla="*/ 143 h 441"/>
                <a:gd name="T40" fmla="*/ 231 w 588"/>
                <a:gd name="T41" fmla="*/ 174 h 441"/>
                <a:gd name="T42" fmla="*/ 212 w 588"/>
                <a:gd name="T43" fmla="*/ 200 h 441"/>
                <a:gd name="T44" fmla="*/ 184 w 588"/>
                <a:gd name="T45" fmla="*/ 228 h 441"/>
                <a:gd name="T46" fmla="*/ 138 w 588"/>
                <a:gd name="T47" fmla="*/ 236 h 441"/>
                <a:gd name="T48" fmla="*/ 99 w 588"/>
                <a:gd name="T49" fmla="*/ 236 h 441"/>
                <a:gd name="T50" fmla="*/ 58 w 588"/>
                <a:gd name="T51" fmla="*/ 257 h 441"/>
                <a:gd name="T52" fmla="*/ 43 w 588"/>
                <a:gd name="T53" fmla="*/ 270 h 441"/>
                <a:gd name="T54" fmla="*/ 49 w 588"/>
                <a:gd name="T55" fmla="*/ 284 h 441"/>
                <a:gd name="T56" fmla="*/ 45 w 588"/>
                <a:gd name="T57" fmla="*/ 298 h 441"/>
                <a:gd name="T58" fmla="*/ 51 w 588"/>
                <a:gd name="T59" fmla="*/ 308 h 441"/>
                <a:gd name="T60" fmla="*/ 30 w 588"/>
                <a:gd name="T61" fmla="*/ 331 h 441"/>
                <a:gd name="T62" fmla="*/ 18 w 588"/>
                <a:gd name="T63" fmla="*/ 349 h 441"/>
                <a:gd name="T64" fmla="*/ 4 w 588"/>
                <a:gd name="T65" fmla="*/ 363 h 441"/>
                <a:gd name="T66" fmla="*/ 321 w 588"/>
                <a:gd name="T67" fmla="*/ 330 h 441"/>
                <a:gd name="T68" fmla="*/ 337 w 588"/>
                <a:gd name="T69" fmla="*/ 343 h 441"/>
                <a:gd name="T70" fmla="*/ 351 w 588"/>
                <a:gd name="T71" fmla="*/ 364 h 441"/>
                <a:gd name="T72" fmla="*/ 374 w 588"/>
                <a:gd name="T73" fmla="*/ 374 h 441"/>
                <a:gd name="T74" fmla="*/ 451 w 588"/>
                <a:gd name="T75" fmla="*/ 405 h 441"/>
                <a:gd name="T76" fmla="*/ 460 w 588"/>
                <a:gd name="T77" fmla="*/ 414 h 441"/>
                <a:gd name="T78" fmla="*/ 469 w 588"/>
                <a:gd name="T79" fmla="*/ 400 h 441"/>
                <a:gd name="T80" fmla="*/ 471 w 588"/>
                <a:gd name="T81" fmla="*/ 377 h 441"/>
                <a:gd name="T82" fmla="*/ 433 w 588"/>
                <a:gd name="T83" fmla="*/ 143 h 441"/>
                <a:gd name="T84" fmla="*/ 411 w 588"/>
                <a:gd name="T85" fmla="*/ 135 h 441"/>
                <a:gd name="T86" fmla="*/ 405 w 588"/>
                <a:gd name="T87" fmla="*/ 94 h 441"/>
                <a:gd name="T88" fmla="*/ 407 w 588"/>
                <a:gd name="T89" fmla="*/ 52 h 441"/>
                <a:gd name="T90" fmla="*/ 393 w 588"/>
                <a:gd name="T91" fmla="*/ 1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441">
                  <a:moveTo>
                    <a:pt x="564" y="351"/>
                  </a:moveTo>
                  <a:cubicBezTo>
                    <a:pt x="564" y="353"/>
                    <a:pt x="559" y="362"/>
                    <a:pt x="558" y="364"/>
                  </a:cubicBezTo>
                  <a:cubicBezTo>
                    <a:pt x="557" y="367"/>
                    <a:pt x="554" y="368"/>
                    <a:pt x="553" y="371"/>
                  </a:cubicBezTo>
                  <a:cubicBezTo>
                    <a:pt x="551" y="374"/>
                    <a:pt x="547" y="375"/>
                    <a:pt x="544" y="376"/>
                  </a:cubicBezTo>
                  <a:cubicBezTo>
                    <a:pt x="541" y="378"/>
                    <a:pt x="536" y="377"/>
                    <a:pt x="533" y="379"/>
                  </a:cubicBezTo>
                  <a:cubicBezTo>
                    <a:pt x="530" y="380"/>
                    <a:pt x="528" y="382"/>
                    <a:pt x="526" y="384"/>
                  </a:cubicBezTo>
                  <a:cubicBezTo>
                    <a:pt x="525" y="385"/>
                    <a:pt x="518" y="385"/>
                    <a:pt x="517" y="386"/>
                  </a:cubicBezTo>
                  <a:cubicBezTo>
                    <a:pt x="514" y="387"/>
                    <a:pt x="510" y="388"/>
                    <a:pt x="508" y="388"/>
                  </a:cubicBezTo>
                  <a:cubicBezTo>
                    <a:pt x="504" y="389"/>
                    <a:pt x="501" y="391"/>
                    <a:pt x="499" y="392"/>
                  </a:cubicBezTo>
                  <a:cubicBezTo>
                    <a:pt x="495" y="394"/>
                    <a:pt x="492" y="395"/>
                    <a:pt x="490" y="397"/>
                  </a:cubicBezTo>
                  <a:cubicBezTo>
                    <a:pt x="488" y="399"/>
                    <a:pt x="484" y="400"/>
                    <a:pt x="482" y="401"/>
                  </a:cubicBezTo>
                  <a:cubicBezTo>
                    <a:pt x="480" y="401"/>
                    <a:pt x="477" y="404"/>
                    <a:pt x="475" y="405"/>
                  </a:cubicBezTo>
                  <a:cubicBezTo>
                    <a:pt x="472" y="407"/>
                    <a:pt x="470" y="409"/>
                    <a:pt x="467" y="409"/>
                  </a:cubicBezTo>
                  <a:cubicBezTo>
                    <a:pt x="466" y="410"/>
                    <a:pt x="464" y="415"/>
                    <a:pt x="463" y="416"/>
                  </a:cubicBezTo>
                  <a:cubicBezTo>
                    <a:pt x="461" y="420"/>
                    <a:pt x="459" y="418"/>
                    <a:pt x="459" y="424"/>
                  </a:cubicBezTo>
                  <a:cubicBezTo>
                    <a:pt x="459" y="428"/>
                    <a:pt x="459" y="430"/>
                    <a:pt x="459" y="434"/>
                  </a:cubicBezTo>
                  <a:cubicBezTo>
                    <a:pt x="459" y="439"/>
                    <a:pt x="458" y="439"/>
                    <a:pt x="462" y="440"/>
                  </a:cubicBezTo>
                  <a:cubicBezTo>
                    <a:pt x="467" y="441"/>
                    <a:pt x="469" y="437"/>
                    <a:pt x="471" y="436"/>
                  </a:cubicBezTo>
                  <a:cubicBezTo>
                    <a:pt x="473" y="433"/>
                    <a:pt x="476" y="432"/>
                    <a:pt x="478" y="430"/>
                  </a:cubicBezTo>
                  <a:cubicBezTo>
                    <a:pt x="480" y="427"/>
                    <a:pt x="486" y="426"/>
                    <a:pt x="489" y="425"/>
                  </a:cubicBezTo>
                  <a:cubicBezTo>
                    <a:pt x="492" y="424"/>
                    <a:pt x="495" y="421"/>
                    <a:pt x="498" y="420"/>
                  </a:cubicBezTo>
                  <a:cubicBezTo>
                    <a:pt x="502" y="418"/>
                    <a:pt x="502" y="415"/>
                    <a:pt x="506" y="414"/>
                  </a:cubicBezTo>
                  <a:cubicBezTo>
                    <a:pt x="510" y="412"/>
                    <a:pt x="514" y="408"/>
                    <a:pt x="517" y="407"/>
                  </a:cubicBezTo>
                  <a:cubicBezTo>
                    <a:pt x="520" y="404"/>
                    <a:pt x="522" y="402"/>
                    <a:pt x="525" y="400"/>
                  </a:cubicBezTo>
                  <a:cubicBezTo>
                    <a:pt x="526" y="399"/>
                    <a:pt x="531" y="398"/>
                    <a:pt x="533" y="397"/>
                  </a:cubicBezTo>
                  <a:cubicBezTo>
                    <a:pt x="536" y="396"/>
                    <a:pt x="539" y="395"/>
                    <a:pt x="541" y="394"/>
                  </a:cubicBezTo>
                  <a:cubicBezTo>
                    <a:pt x="544" y="392"/>
                    <a:pt x="546" y="390"/>
                    <a:pt x="550" y="389"/>
                  </a:cubicBezTo>
                  <a:cubicBezTo>
                    <a:pt x="554" y="388"/>
                    <a:pt x="556" y="386"/>
                    <a:pt x="558" y="384"/>
                  </a:cubicBezTo>
                  <a:cubicBezTo>
                    <a:pt x="560" y="381"/>
                    <a:pt x="563" y="381"/>
                    <a:pt x="566" y="378"/>
                  </a:cubicBezTo>
                  <a:cubicBezTo>
                    <a:pt x="568" y="376"/>
                    <a:pt x="573" y="375"/>
                    <a:pt x="576" y="373"/>
                  </a:cubicBezTo>
                  <a:cubicBezTo>
                    <a:pt x="578" y="371"/>
                    <a:pt x="580" y="369"/>
                    <a:pt x="583" y="367"/>
                  </a:cubicBezTo>
                  <a:cubicBezTo>
                    <a:pt x="585" y="365"/>
                    <a:pt x="588" y="361"/>
                    <a:pt x="583" y="361"/>
                  </a:cubicBezTo>
                  <a:cubicBezTo>
                    <a:pt x="579" y="361"/>
                    <a:pt x="576" y="363"/>
                    <a:pt x="573" y="364"/>
                  </a:cubicBezTo>
                  <a:cubicBezTo>
                    <a:pt x="571" y="365"/>
                    <a:pt x="568" y="367"/>
                    <a:pt x="567" y="368"/>
                  </a:cubicBezTo>
                  <a:cubicBezTo>
                    <a:pt x="564" y="371"/>
                    <a:pt x="563" y="372"/>
                    <a:pt x="561" y="374"/>
                  </a:cubicBezTo>
                  <a:cubicBezTo>
                    <a:pt x="557" y="377"/>
                    <a:pt x="556" y="377"/>
                    <a:pt x="556" y="373"/>
                  </a:cubicBezTo>
                  <a:cubicBezTo>
                    <a:pt x="556" y="370"/>
                    <a:pt x="561" y="367"/>
                    <a:pt x="561" y="366"/>
                  </a:cubicBezTo>
                  <a:cubicBezTo>
                    <a:pt x="562" y="363"/>
                    <a:pt x="565" y="361"/>
                    <a:pt x="566" y="360"/>
                  </a:cubicBezTo>
                  <a:cubicBezTo>
                    <a:pt x="569" y="357"/>
                    <a:pt x="566" y="353"/>
                    <a:pt x="564" y="351"/>
                  </a:cubicBezTo>
                  <a:close/>
                  <a:moveTo>
                    <a:pt x="394" y="0"/>
                  </a:moveTo>
                  <a:cubicBezTo>
                    <a:pt x="354" y="10"/>
                    <a:pt x="316" y="20"/>
                    <a:pt x="294" y="25"/>
                  </a:cubicBezTo>
                  <a:cubicBezTo>
                    <a:pt x="294" y="25"/>
                    <a:pt x="316" y="20"/>
                    <a:pt x="295" y="25"/>
                  </a:cubicBezTo>
                  <a:cubicBezTo>
                    <a:pt x="296" y="26"/>
                    <a:pt x="293" y="27"/>
                    <a:pt x="292" y="28"/>
                  </a:cubicBezTo>
                  <a:cubicBezTo>
                    <a:pt x="289" y="29"/>
                    <a:pt x="285" y="29"/>
                    <a:pt x="283" y="29"/>
                  </a:cubicBezTo>
                  <a:cubicBezTo>
                    <a:pt x="281" y="29"/>
                    <a:pt x="277" y="30"/>
                    <a:pt x="276" y="31"/>
                  </a:cubicBezTo>
                  <a:cubicBezTo>
                    <a:pt x="273" y="32"/>
                    <a:pt x="272" y="34"/>
                    <a:pt x="270" y="36"/>
                  </a:cubicBezTo>
                  <a:cubicBezTo>
                    <a:pt x="267" y="38"/>
                    <a:pt x="266" y="42"/>
                    <a:pt x="264" y="44"/>
                  </a:cubicBezTo>
                  <a:cubicBezTo>
                    <a:pt x="262" y="47"/>
                    <a:pt x="259" y="48"/>
                    <a:pt x="258" y="50"/>
                  </a:cubicBezTo>
                  <a:cubicBezTo>
                    <a:pt x="256" y="53"/>
                    <a:pt x="254" y="56"/>
                    <a:pt x="254" y="59"/>
                  </a:cubicBezTo>
                  <a:cubicBezTo>
                    <a:pt x="253" y="62"/>
                    <a:pt x="252" y="63"/>
                    <a:pt x="252" y="65"/>
                  </a:cubicBezTo>
                  <a:cubicBezTo>
                    <a:pt x="250" y="67"/>
                    <a:pt x="249" y="69"/>
                    <a:pt x="248" y="70"/>
                  </a:cubicBezTo>
                  <a:cubicBezTo>
                    <a:pt x="247" y="72"/>
                    <a:pt x="245" y="73"/>
                    <a:pt x="243" y="73"/>
                  </a:cubicBezTo>
                  <a:cubicBezTo>
                    <a:pt x="241" y="74"/>
                    <a:pt x="240" y="76"/>
                    <a:pt x="239" y="78"/>
                  </a:cubicBezTo>
                  <a:cubicBezTo>
                    <a:pt x="239" y="80"/>
                    <a:pt x="240" y="80"/>
                    <a:pt x="240" y="82"/>
                  </a:cubicBezTo>
                  <a:cubicBezTo>
                    <a:pt x="240" y="87"/>
                    <a:pt x="239" y="92"/>
                    <a:pt x="238" y="96"/>
                  </a:cubicBezTo>
                  <a:cubicBezTo>
                    <a:pt x="237" y="100"/>
                    <a:pt x="234" y="103"/>
                    <a:pt x="233" y="106"/>
                  </a:cubicBezTo>
                  <a:cubicBezTo>
                    <a:pt x="231" y="109"/>
                    <a:pt x="229" y="116"/>
                    <a:pt x="227" y="117"/>
                  </a:cubicBezTo>
                  <a:cubicBezTo>
                    <a:pt x="223" y="119"/>
                    <a:pt x="219" y="120"/>
                    <a:pt x="218" y="124"/>
                  </a:cubicBezTo>
                  <a:cubicBezTo>
                    <a:pt x="216" y="128"/>
                    <a:pt x="213" y="129"/>
                    <a:pt x="215" y="135"/>
                  </a:cubicBezTo>
                  <a:cubicBezTo>
                    <a:pt x="216" y="140"/>
                    <a:pt x="218" y="139"/>
                    <a:pt x="222" y="143"/>
                  </a:cubicBezTo>
                  <a:cubicBezTo>
                    <a:pt x="224" y="145"/>
                    <a:pt x="227" y="148"/>
                    <a:pt x="225" y="153"/>
                  </a:cubicBezTo>
                  <a:cubicBezTo>
                    <a:pt x="223" y="157"/>
                    <a:pt x="222" y="160"/>
                    <a:pt x="224" y="165"/>
                  </a:cubicBezTo>
                  <a:cubicBezTo>
                    <a:pt x="225" y="170"/>
                    <a:pt x="228" y="169"/>
                    <a:pt x="231" y="174"/>
                  </a:cubicBezTo>
                  <a:cubicBezTo>
                    <a:pt x="232" y="176"/>
                    <a:pt x="234" y="182"/>
                    <a:pt x="233" y="187"/>
                  </a:cubicBezTo>
                  <a:cubicBezTo>
                    <a:pt x="231" y="192"/>
                    <a:pt x="230" y="192"/>
                    <a:pt x="224" y="194"/>
                  </a:cubicBezTo>
                  <a:cubicBezTo>
                    <a:pt x="219" y="195"/>
                    <a:pt x="215" y="197"/>
                    <a:pt x="212" y="200"/>
                  </a:cubicBezTo>
                  <a:cubicBezTo>
                    <a:pt x="208" y="203"/>
                    <a:pt x="203" y="205"/>
                    <a:pt x="201" y="210"/>
                  </a:cubicBezTo>
                  <a:cubicBezTo>
                    <a:pt x="199" y="212"/>
                    <a:pt x="198" y="218"/>
                    <a:pt x="196" y="220"/>
                  </a:cubicBezTo>
                  <a:cubicBezTo>
                    <a:pt x="192" y="223"/>
                    <a:pt x="188" y="227"/>
                    <a:pt x="184" y="228"/>
                  </a:cubicBezTo>
                  <a:cubicBezTo>
                    <a:pt x="180" y="229"/>
                    <a:pt x="172" y="227"/>
                    <a:pt x="169" y="229"/>
                  </a:cubicBezTo>
                  <a:cubicBezTo>
                    <a:pt x="165" y="231"/>
                    <a:pt x="158" y="233"/>
                    <a:pt x="155" y="234"/>
                  </a:cubicBezTo>
                  <a:cubicBezTo>
                    <a:pt x="149" y="235"/>
                    <a:pt x="144" y="234"/>
                    <a:pt x="138" y="236"/>
                  </a:cubicBezTo>
                  <a:cubicBezTo>
                    <a:pt x="132" y="237"/>
                    <a:pt x="129" y="237"/>
                    <a:pt x="125" y="237"/>
                  </a:cubicBezTo>
                  <a:cubicBezTo>
                    <a:pt x="118" y="237"/>
                    <a:pt x="118" y="233"/>
                    <a:pt x="112" y="233"/>
                  </a:cubicBezTo>
                  <a:cubicBezTo>
                    <a:pt x="105" y="233"/>
                    <a:pt x="103" y="234"/>
                    <a:pt x="99" y="236"/>
                  </a:cubicBezTo>
                  <a:cubicBezTo>
                    <a:pt x="93" y="239"/>
                    <a:pt x="89" y="241"/>
                    <a:pt x="83" y="243"/>
                  </a:cubicBezTo>
                  <a:cubicBezTo>
                    <a:pt x="79" y="244"/>
                    <a:pt x="74" y="246"/>
                    <a:pt x="72" y="248"/>
                  </a:cubicBezTo>
                  <a:cubicBezTo>
                    <a:pt x="67" y="251"/>
                    <a:pt x="63" y="256"/>
                    <a:pt x="58" y="257"/>
                  </a:cubicBezTo>
                  <a:cubicBezTo>
                    <a:pt x="53" y="258"/>
                    <a:pt x="47" y="261"/>
                    <a:pt x="44" y="264"/>
                  </a:cubicBezTo>
                  <a:cubicBezTo>
                    <a:pt x="42" y="265"/>
                    <a:pt x="40" y="266"/>
                    <a:pt x="39" y="267"/>
                  </a:cubicBezTo>
                  <a:cubicBezTo>
                    <a:pt x="40" y="268"/>
                    <a:pt x="42" y="269"/>
                    <a:pt x="43" y="270"/>
                  </a:cubicBezTo>
                  <a:cubicBezTo>
                    <a:pt x="43" y="271"/>
                    <a:pt x="43" y="274"/>
                    <a:pt x="43" y="275"/>
                  </a:cubicBezTo>
                  <a:cubicBezTo>
                    <a:pt x="44" y="277"/>
                    <a:pt x="46" y="278"/>
                    <a:pt x="47" y="279"/>
                  </a:cubicBezTo>
                  <a:cubicBezTo>
                    <a:pt x="48" y="281"/>
                    <a:pt x="48" y="283"/>
                    <a:pt x="49" y="284"/>
                  </a:cubicBezTo>
                  <a:cubicBezTo>
                    <a:pt x="50" y="286"/>
                    <a:pt x="49" y="288"/>
                    <a:pt x="49" y="290"/>
                  </a:cubicBezTo>
                  <a:cubicBezTo>
                    <a:pt x="49" y="292"/>
                    <a:pt x="49" y="293"/>
                    <a:pt x="47" y="294"/>
                  </a:cubicBezTo>
                  <a:cubicBezTo>
                    <a:pt x="46" y="295"/>
                    <a:pt x="46" y="296"/>
                    <a:pt x="45" y="298"/>
                  </a:cubicBezTo>
                  <a:cubicBezTo>
                    <a:pt x="45" y="299"/>
                    <a:pt x="45" y="301"/>
                    <a:pt x="45" y="303"/>
                  </a:cubicBezTo>
                  <a:cubicBezTo>
                    <a:pt x="46" y="303"/>
                    <a:pt x="47" y="303"/>
                    <a:pt x="48" y="303"/>
                  </a:cubicBezTo>
                  <a:cubicBezTo>
                    <a:pt x="50" y="303"/>
                    <a:pt x="51" y="306"/>
                    <a:pt x="51" y="308"/>
                  </a:cubicBezTo>
                  <a:cubicBezTo>
                    <a:pt x="51" y="311"/>
                    <a:pt x="48" y="313"/>
                    <a:pt x="46" y="314"/>
                  </a:cubicBezTo>
                  <a:cubicBezTo>
                    <a:pt x="42" y="318"/>
                    <a:pt x="41" y="317"/>
                    <a:pt x="39" y="322"/>
                  </a:cubicBezTo>
                  <a:cubicBezTo>
                    <a:pt x="37" y="326"/>
                    <a:pt x="32" y="329"/>
                    <a:pt x="30" y="331"/>
                  </a:cubicBezTo>
                  <a:cubicBezTo>
                    <a:pt x="27" y="333"/>
                    <a:pt x="26" y="336"/>
                    <a:pt x="24" y="339"/>
                  </a:cubicBezTo>
                  <a:cubicBezTo>
                    <a:pt x="24" y="340"/>
                    <a:pt x="23" y="340"/>
                    <a:pt x="23" y="340"/>
                  </a:cubicBezTo>
                  <a:cubicBezTo>
                    <a:pt x="20" y="343"/>
                    <a:pt x="20" y="347"/>
                    <a:pt x="18" y="349"/>
                  </a:cubicBezTo>
                  <a:cubicBezTo>
                    <a:pt x="17" y="349"/>
                    <a:pt x="17" y="350"/>
                    <a:pt x="16" y="350"/>
                  </a:cubicBezTo>
                  <a:cubicBezTo>
                    <a:pt x="14" y="352"/>
                    <a:pt x="13" y="355"/>
                    <a:pt x="11" y="357"/>
                  </a:cubicBezTo>
                  <a:cubicBezTo>
                    <a:pt x="9" y="359"/>
                    <a:pt x="5" y="361"/>
                    <a:pt x="4" y="363"/>
                  </a:cubicBezTo>
                  <a:cubicBezTo>
                    <a:pt x="2" y="365"/>
                    <a:pt x="1" y="367"/>
                    <a:pt x="0" y="369"/>
                  </a:cubicBezTo>
                  <a:cubicBezTo>
                    <a:pt x="2" y="376"/>
                    <a:pt x="3" y="385"/>
                    <a:pt x="5" y="396"/>
                  </a:cubicBezTo>
                  <a:cubicBezTo>
                    <a:pt x="5" y="396"/>
                    <a:pt x="206" y="358"/>
                    <a:pt x="321" y="330"/>
                  </a:cubicBezTo>
                  <a:cubicBezTo>
                    <a:pt x="323" y="330"/>
                    <a:pt x="324" y="331"/>
                    <a:pt x="326" y="332"/>
                  </a:cubicBezTo>
                  <a:cubicBezTo>
                    <a:pt x="328" y="333"/>
                    <a:pt x="328" y="336"/>
                    <a:pt x="329" y="337"/>
                  </a:cubicBezTo>
                  <a:cubicBezTo>
                    <a:pt x="331" y="339"/>
                    <a:pt x="333" y="343"/>
                    <a:pt x="337" y="343"/>
                  </a:cubicBezTo>
                  <a:cubicBezTo>
                    <a:pt x="344" y="343"/>
                    <a:pt x="343" y="344"/>
                    <a:pt x="346" y="347"/>
                  </a:cubicBezTo>
                  <a:cubicBezTo>
                    <a:pt x="347" y="349"/>
                    <a:pt x="349" y="352"/>
                    <a:pt x="349" y="356"/>
                  </a:cubicBezTo>
                  <a:cubicBezTo>
                    <a:pt x="349" y="359"/>
                    <a:pt x="350" y="362"/>
                    <a:pt x="351" y="364"/>
                  </a:cubicBezTo>
                  <a:cubicBezTo>
                    <a:pt x="353" y="366"/>
                    <a:pt x="354" y="369"/>
                    <a:pt x="356" y="371"/>
                  </a:cubicBezTo>
                  <a:cubicBezTo>
                    <a:pt x="358" y="373"/>
                    <a:pt x="361" y="376"/>
                    <a:pt x="365" y="375"/>
                  </a:cubicBezTo>
                  <a:cubicBezTo>
                    <a:pt x="368" y="374"/>
                    <a:pt x="370" y="373"/>
                    <a:pt x="374" y="374"/>
                  </a:cubicBezTo>
                  <a:cubicBezTo>
                    <a:pt x="376" y="375"/>
                    <a:pt x="382" y="376"/>
                    <a:pt x="381" y="380"/>
                  </a:cubicBezTo>
                  <a:cubicBezTo>
                    <a:pt x="381" y="380"/>
                    <a:pt x="381" y="381"/>
                    <a:pt x="380" y="381"/>
                  </a:cubicBezTo>
                  <a:cubicBezTo>
                    <a:pt x="451" y="405"/>
                    <a:pt x="451" y="405"/>
                    <a:pt x="451" y="405"/>
                  </a:cubicBezTo>
                  <a:cubicBezTo>
                    <a:pt x="452" y="420"/>
                    <a:pt x="452" y="420"/>
                    <a:pt x="452" y="420"/>
                  </a:cubicBezTo>
                  <a:cubicBezTo>
                    <a:pt x="452" y="419"/>
                    <a:pt x="453" y="419"/>
                    <a:pt x="454" y="418"/>
                  </a:cubicBezTo>
                  <a:cubicBezTo>
                    <a:pt x="457" y="415"/>
                    <a:pt x="457" y="415"/>
                    <a:pt x="460" y="414"/>
                  </a:cubicBezTo>
                  <a:cubicBezTo>
                    <a:pt x="461" y="414"/>
                    <a:pt x="463" y="412"/>
                    <a:pt x="464" y="410"/>
                  </a:cubicBezTo>
                  <a:cubicBezTo>
                    <a:pt x="466" y="409"/>
                    <a:pt x="466" y="408"/>
                    <a:pt x="467" y="406"/>
                  </a:cubicBezTo>
                  <a:cubicBezTo>
                    <a:pt x="467" y="404"/>
                    <a:pt x="469" y="403"/>
                    <a:pt x="469" y="400"/>
                  </a:cubicBezTo>
                  <a:cubicBezTo>
                    <a:pt x="469" y="399"/>
                    <a:pt x="469" y="399"/>
                    <a:pt x="469" y="398"/>
                  </a:cubicBezTo>
                  <a:cubicBezTo>
                    <a:pt x="457" y="393"/>
                    <a:pt x="457" y="393"/>
                    <a:pt x="457" y="393"/>
                  </a:cubicBezTo>
                  <a:cubicBezTo>
                    <a:pt x="471" y="377"/>
                    <a:pt x="471" y="377"/>
                    <a:pt x="471" y="377"/>
                  </a:cubicBezTo>
                  <a:cubicBezTo>
                    <a:pt x="448" y="300"/>
                    <a:pt x="448" y="300"/>
                    <a:pt x="448" y="300"/>
                  </a:cubicBezTo>
                  <a:cubicBezTo>
                    <a:pt x="456" y="219"/>
                    <a:pt x="456" y="219"/>
                    <a:pt x="456" y="219"/>
                  </a:cubicBezTo>
                  <a:cubicBezTo>
                    <a:pt x="433" y="143"/>
                    <a:pt x="433" y="143"/>
                    <a:pt x="433" y="143"/>
                  </a:cubicBezTo>
                  <a:cubicBezTo>
                    <a:pt x="431" y="142"/>
                    <a:pt x="430" y="141"/>
                    <a:pt x="429" y="140"/>
                  </a:cubicBezTo>
                  <a:cubicBezTo>
                    <a:pt x="425" y="137"/>
                    <a:pt x="420" y="145"/>
                    <a:pt x="419" y="146"/>
                  </a:cubicBezTo>
                  <a:cubicBezTo>
                    <a:pt x="418" y="147"/>
                    <a:pt x="412" y="137"/>
                    <a:pt x="411" y="135"/>
                  </a:cubicBezTo>
                  <a:cubicBezTo>
                    <a:pt x="408" y="131"/>
                    <a:pt x="410" y="125"/>
                    <a:pt x="410" y="121"/>
                  </a:cubicBezTo>
                  <a:cubicBezTo>
                    <a:pt x="408" y="116"/>
                    <a:pt x="409" y="111"/>
                    <a:pt x="408" y="106"/>
                  </a:cubicBezTo>
                  <a:cubicBezTo>
                    <a:pt x="406" y="102"/>
                    <a:pt x="405" y="99"/>
                    <a:pt x="405" y="94"/>
                  </a:cubicBezTo>
                  <a:cubicBezTo>
                    <a:pt x="405" y="90"/>
                    <a:pt x="407" y="84"/>
                    <a:pt x="408" y="81"/>
                  </a:cubicBezTo>
                  <a:cubicBezTo>
                    <a:pt x="409" y="76"/>
                    <a:pt x="410" y="70"/>
                    <a:pt x="410" y="65"/>
                  </a:cubicBezTo>
                  <a:cubicBezTo>
                    <a:pt x="410" y="61"/>
                    <a:pt x="407" y="55"/>
                    <a:pt x="407" y="52"/>
                  </a:cubicBezTo>
                  <a:cubicBezTo>
                    <a:pt x="406" y="48"/>
                    <a:pt x="402" y="43"/>
                    <a:pt x="400" y="41"/>
                  </a:cubicBezTo>
                  <a:cubicBezTo>
                    <a:pt x="396" y="38"/>
                    <a:pt x="394" y="37"/>
                    <a:pt x="393" y="32"/>
                  </a:cubicBezTo>
                  <a:cubicBezTo>
                    <a:pt x="391" y="27"/>
                    <a:pt x="393" y="24"/>
                    <a:pt x="393" y="19"/>
                  </a:cubicBezTo>
                  <a:cubicBezTo>
                    <a:pt x="393" y="14"/>
                    <a:pt x="396" y="9"/>
                    <a:pt x="396" y="4"/>
                  </a:cubicBezTo>
                  <a:cubicBezTo>
                    <a:pt x="396" y="3"/>
                    <a:pt x="395" y="1"/>
                    <a:pt x="394" y="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21" name="Freeform 105"/>
            <p:cNvSpPr>
              <a:spLocks/>
            </p:cNvSpPr>
            <p:nvPr/>
          </p:nvSpPr>
          <p:spPr bwMode="auto">
            <a:xfrm>
              <a:off x="7919026" y="2498244"/>
              <a:ext cx="12202" cy="23121"/>
            </a:xfrm>
            <a:custGeom>
              <a:avLst/>
              <a:gdLst>
                <a:gd name="T0" fmla="*/ 122 w 133"/>
                <a:gd name="T1" fmla="*/ 0 h 252"/>
                <a:gd name="T2" fmla="*/ 3 w 133"/>
                <a:gd name="T3" fmla="*/ 33 h 252"/>
                <a:gd name="T4" fmla="*/ 5 w 133"/>
                <a:gd name="T5" fmla="*/ 37 h 252"/>
                <a:gd name="T6" fmla="*/ 2 w 133"/>
                <a:gd name="T7" fmla="*/ 52 h 252"/>
                <a:gd name="T8" fmla="*/ 2 w 133"/>
                <a:gd name="T9" fmla="*/ 65 h 252"/>
                <a:gd name="T10" fmla="*/ 9 w 133"/>
                <a:gd name="T11" fmla="*/ 74 h 252"/>
                <a:gd name="T12" fmla="*/ 16 w 133"/>
                <a:gd name="T13" fmla="*/ 85 h 252"/>
                <a:gd name="T14" fmla="*/ 19 w 133"/>
                <a:gd name="T15" fmla="*/ 98 h 252"/>
                <a:gd name="T16" fmla="*/ 17 w 133"/>
                <a:gd name="T17" fmla="*/ 114 h 252"/>
                <a:gd name="T18" fmla="*/ 14 w 133"/>
                <a:gd name="T19" fmla="*/ 127 h 252"/>
                <a:gd name="T20" fmla="*/ 17 w 133"/>
                <a:gd name="T21" fmla="*/ 139 h 252"/>
                <a:gd name="T22" fmla="*/ 19 w 133"/>
                <a:gd name="T23" fmla="*/ 154 h 252"/>
                <a:gd name="T24" fmla="*/ 20 w 133"/>
                <a:gd name="T25" fmla="*/ 168 h 252"/>
                <a:gd name="T26" fmla="*/ 28 w 133"/>
                <a:gd name="T27" fmla="*/ 179 h 252"/>
                <a:gd name="T28" fmla="*/ 38 w 133"/>
                <a:gd name="T29" fmla="*/ 173 h 252"/>
                <a:gd name="T30" fmla="*/ 42 w 133"/>
                <a:gd name="T31" fmla="*/ 176 h 252"/>
                <a:gd name="T32" fmla="*/ 64 w 133"/>
                <a:gd name="T33" fmla="*/ 252 h 252"/>
                <a:gd name="T34" fmla="*/ 113 w 133"/>
                <a:gd name="T35" fmla="*/ 241 h 252"/>
                <a:gd name="T36" fmla="*/ 111 w 133"/>
                <a:gd name="T37" fmla="*/ 238 h 252"/>
                <a:gd name="T38" fmla="*/ 107 w 133"/>
                <a:gd name="T39" fmla="*/ 231 h 252"/>
                <a:gd name="T40" fmla="*/ 108 w 133"/>
                <a:gd name="T41" fmla="*/ 219 h 252"/>
                <a:gd name="T42" fmla="*/ 109 w 133"/>
                <a:gd name="T43" fmla="*/ 208 h 252"/>
                <a:gd name="T44" fmla="*/ 109 w 133"/>
                <a:gd name="T45" fmla="*/ 197 h 252"/>
                <a:gd name="T46" fmla="*/ 105 w 133"/>
                <a:gd name="T47" fmla="*/ 189 h 252"/>
                <a:gd name="T48" fmla="*/ 105 w 133"/>
                <a:gd name="T49" fmla="*/ 172 h 252"/>
                <a:gd name="T50" fmla="*/ 103 w 133"/>
                <a:gd name="T51" fmla="*/ 162 h 252"/>
                <a:gd name="T52" fmla="*/ 105 w 133"/>
                <a:gd name="T53" fmla="*/ 153 h 252"/>
                <a:gd name="T54" fmla="*/ 106 w 133"/>
                <a:gd name="T55" fmla="*/ 143 h 252"/>
                <a:gd name="T56" fmla="*/ 106 w 133"/>
                <a:gd name="T57" fmla="*/ 131 h 252"/>
                <a:gd name="T58" fmla="*/ 108 w 133"/>
                <a:gd name="T59" fmla="*/ 121 h 252"/>
                <a:gd name="T60" fmla="*/ 111 w 133"/>
                <a:gd name="T61" fmla="*/ 111 h 252"/>
                <a:gd name="T62" fmla="*/ 113 w 133"/>
                <a:gd name="T63" fmla="*/ 102 h 252"/>
                <a:gd name="T64" fmla="*/ 110 w 133"/>
                <a:gd name="T65" fmla="*/ 91 h 252"/>
                <a:gd name="T66" fmla="*/ 107 w 133"/>
                <a:gd name="T67" fmla="*/ 80 h 252"/>
                <a:gd name="T68" fmla="*/ 111 w 133"/>
                <a:gd name="T69" fmla="*/ 71 h 252"/>
                <a:gd name="T70" fmla="*/ 116 w 133"/>
                <a:gd name="T71" fmla="*/ 64 h 252"/>
                <a:gd name="T72" fmla="*/ 120 w 133"/>
                <a:gd name="T73" fmla="*/ 56 h 252"/>
                <a:gd name="T74" fmla="*/ 129 w 133"/>
                <a:gd name="T75" fmla="*/ 51 h 252"/>
                <a:gd name="T76" fmla="*/ 133 w 133"/>
                <a:gd name="T77" fmla="*/ 41 h 252"/>
                <a:gd name="T78" fmla="*/ 129 w 133"/>
                <a:gd name="T79" fmla="*/ 34 h 252"/>
                <a:gd name="T80" fmla="*/ 124 w 133"/>
                <a:gd name="T81" fmla="*/ 27 h 252"/>
                <a:gd name="T82" fmla="*/ 124 w 133"/>
                <a:gd name="T83" fmla="*/ 18 h 252"/>
                <a:gd name="T84" fmla="*/ 126 w 133"/>
                <a:gd name="T85" fmla="*/ 8 h 252"/>
                <a:gd name="T86" fmla="*/ 122 w 133"/>
                <a:gd name="T87" fmla="*/ 2 h 252"/>
                <a:gd name="T88" fmla="*/ 122 w 133"/>
                <a:gd name="T8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252">
                  <a:moveTo>
                    <a:pt x="122" y="0"/>
                  </a:moveTo>
                  <a:cubicBezTo>
                    <a:pt x="91" y="9"/>
                    <a:pt x="45" y="22"/>
                    <a:pt x="3" y="33"/>
                  </a:cubicBezTo>
                  <a:cubicBezTo>
                    <a:pt x="4" y="34"/>
                    <a:pt x="5" y="36"/>
                    <a:pt x="5" y="37"/>
                  </a:cubicBezTo>
                  <a:cubicBezTo>
                    <a:pt x="5" y="42"/>
                    <a:pt x="2" y="47"/>
                    <a:pt x="2" y="52"/>
                  </a:cubicBezTo>
                  <a:cubicBezTo>
                    <a:pt x="2" y="57"/>
                    <a:pt x="0" y="60"/>
                    <a:pt x="2" y="65"/>
                  </a:cubicBezTo>
                  <a:cubicBezTo>
                    <a:pt x="3" y="70"/>
                    <a:pt x="5" y="71"/>
                    <a:pt x="9" y="74"/>
                  </a:cubicBezTo>
                  <a:cubicBezTo>
                    <a:pt x="11" y="76"/>
                    <a:pt x="15" y="81"/>
                    <a:pt x="16" y="85"/>
                  </a:cubicBezTo>
                  <a:cubicBezTo>
                    <a:pt x="16" y="88"/>
                    <a:pt x="19" y="94"/>
                    <a:pt x="19" y="98"/>
                  </a:cubicBezTo>
                  <a:cubicBezTo>
                    <a:pt x="19" y="103"/>
                    <a:pt x="18" y="109"/>
                    <a:pt x="17" y="114"/>
                  </a:cubicBezTo>
                  <a:cubicBezTo>
                    <a:pt x="16" y="117"/>
                    <a:pt x="14" y="123"/>
                    <a:pt x="14" y="127"/>
                  </a:cubicBezTo>
                  <a:cubicBezTo>
                    <a:pt x="14" y="132"/>
                    <a:pt x="15" y="135"/>
                    <a:pt x="17" y="139"/>
                  </a:cubicBezTo>
                  <a:cubicBezTo>
                    <a:pt x="18" y="144"/>
                    <a:pt x="17" y="149"/>
                    <a:pt x="19" y="154"/>
                  </a:cubicBezTo>
                  <a:cubicBezTo>
                    <a:pt x="19" y="158"/>
                    <a:pt x="17" y="164"/>
                    <a:pt x="20" y="168"/>
                  </a:cubicBezTo>
                  <a:cubicBezTo>
                    <a:pt x="21" y="170"/>
                    <a:pt x="27" y="180"/>
                    <a:pt x="28" y="179"/>
                  </a:cubicBezTo>
                  <a:cubicBezTo>
                    <a:pt x="29" y="178"/>
                    <a:pt x="34" y="170"/>
                    <a:pt x="38" y="173"/>
                  </a:cubicBezTo>
                  <a:cubicBezTo>
                    <a:pt x="39" y="174"/>
                    <a:pt x="40" y="175"/>
                    <a:pt x="42" y="176"/>
                  </a:cubicBezTo>
                  <a:cubicBezTo>
                    <a:pt x="64" y="252"/>
                    <a:pt x="64" y="252"/>
                    <a:pt x="64" y="252"/>
                  </a:cubicBezTo>
                  <a:cubicBezTo>
                    <a:pt x="73" y="250"/>
                    <a:pt x="89" y="247"/>
                    <a:pt x="113" y="241"/>
                  </a:cubicBezTo>
                  <a:cubicBezTo>
                    <a:pt x="112" y="240"/>
                    <a:pt x="112" y="239"/>
                    <a:pt x="111" y="238"/>
                  </a:cubicBezTo>
                  <a:cubicBezTo>
                    <a:pt x="109" y="236"/>
                    <a:pt x="107" y="235"/>
                    <a:pt x="107" y="231"/>
                  </a:cubicBezTo>
                  <a:cubicBezTo>
                    <a:pt x="107" y="227"/>
                    <a:pt x="108" y="223"/>
                    <a:pt x="108" y="219"/>
                  </a:cubicBezTo>
                  <a:cubicBezTo>
                    <a:pt x="108" y="214"/>
                    <a:pt x="109" y="213"/>
                    <a:pt x="109" y="208"/>
                  </a:cubicBezTo>
                  <a:cubicBezTo>
                    <a:pt x="109" y="206"/>
                    <a:pt x="110" y="198"/>
                    <a:pt x="109" y="197"/>
                  </a:cubicBezTo>
                  <a:cubicBezTo>
                    <a:pt x="107" y="196"/>
                    <a:pt x="105" y="192"/>
                    <a:pt x="105" y="189"/>
                  </a:cubicBezTo>
                  <a:cubicBezTo>
                    <a:pt x="105" y="183"/>
                    <a:pt x="106" y="178"/>
                    <a:pt x="105" y="172"/>
                  </a:cubicBezTo>
                  <a:cubicBezTo>
                    <a:pt x="104" y="169"/>
                    <a:pt x="103" y="166"/>
                    <a:pt x="103" y="162"/>
                  </a:cubicBezTo>
                  <a:cubicBezTo>
                    <a:pt x="103" y="158"/>
                    <a:pt x="105" y="156"/>
                    <a:pt x="105" y="153"/>
                  </a:cubicBezTo>
                  <a:cubicBezTo>
                    <a:pt x="105" y="149"/>
                    <a:pt x="106" y="147"/>
                    <a:pt x="106" y="143"/>
                  </a:cubicBezTo>
                  <a:cubicBezTo>
                    <a:pt x="106" y="140"/>
                    <a:pt x="105" y="135"/>
                    <a:pt x="106" y="131"/>
                  </a:cubicBezTo>
                  <a:cubicBezTo>
                    <a:pt x="107" y="129"/>
                    <a:pt x="107" y="124"/>
                    <a:pt x="108" y="121"/>
                  </a:cubicBezTo>
                  <a:cubicBezTo>
                    <a:pt x="109" y="118"/>
                    <a:pt x="110" y="114"/>
                    <a:pt x="111" y="111"/>
                  </a:cubicBezTo>
                  <a:cubicBezTo>
                    <a:pt x="112" y="108"/>
                    <a:pt x="113" y="105"/>
                    <a:pt x="113" y="102"/>
                  </a:cubicBezTo>
                  <a:cubicBezTo>
                    <a:pt x="113" y="97"/>
                    <a:pt x="112" y="95"/>
                    <a:pt x="110" y="91"/>
                  </a:cubicBezTo>
                  <a:cubicBezTo>
                    <a:pt x="109" y="88"/>
                    <a:pt x="107" y="85"/>
                    <a:pt x="107" y="80"/>
                  </a:cubicBezTo>
                  <a:cubicBezTo>
                    <a:pt x="107" y="77"/>
                    <a:pt x="108" y="73"/>
                    <a:pt x="111" y="71"/>
                  </a:cubicBezTo>
                  <a:cubicBezTo>
                    <a:pt x="114" y="69"/>
                    <a:pt x="115" y="68"/>
                    <a:pt x="116" y="64"/>
                  </a:cubicBezTo>
                  <a:cubicBezTo>
                    <a:pt x="117" y="60"/>
                    <a:pt x="117" y="59"/>
                    <a:pt x="120" y="56"/>
                  </a:cubicBezTo>
                  <a:cubicBezTo>
                    <a:pt x="122" y="54"/>
                    <a:pt x="126" y="54"/>
                    <a:pt x="129" y="51"/>
                  </a:cubicBezTo>
                  <a:cubicBezTo>
                    <a:pt x="130" y="50"/>
                    <a:pt x="133" y="44"/>
                    <a:pt x="133" y="41"/>
                  </a:cubicBezTo>
                  <a:cubicBezTo>
                    <a:pt x="132" y="38"/>
                    <a:pt x="131" y="37"/>
                    <a:pt x="129" y="34"/>
                  </a:cubicBezTo>
                  <a:cubicBezTo>
                    <a:pt x="127" y="32"/>
                    <a:pt x="125" y="31"/>
                    <a:pt x="124" y="27"/>
                  </a:cubicBezTo>
                  <a:cubicBezTo>
                    <a:pt x="123" y="26"/>
                    <a:pt x="122" y="20"/>
                    <a:pt x="124" y="18"/>
                  </a:cubicBezTo>
                  <a:cubicBezTo>
                    <a:pt x="125" y="16"/>
                    <a:pt x="130" y="12"/>
                    <a:pt x="126" y="8"/>
                  </a:cubicBezTo>
                  <a:cubicBezTo>
                    <a:pt x="124" y="6"/>
                    <a:pt x="122" y="6"/>
                    <a:pt x="122" y="2"/>
                  </a:cubicBezTo>
                  <a:cubicBezTo>
                    <a:pt x="122" y="1"/>
                    <a:pt x="122" y="1"/>
                    <a:pt x="122" y="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22" name="Freeform 106"/>
            <p:cNvSpPr>
              <a:spLocks/>
            </p:cNvSpPr>
            <p:nvPr/>
          </p:nvSpPr>
          <p:spPr bwMode="auto">
            <a:xfrm>
              <a:off x="7924155" y="2525212"/>
              <a:ext cx="13135" cy="12590"/>
            </a:xfrm>
            <a:custGeom>
              <a:avLst/>
              <a:gdLst>
                <a:gd name="T0" fmla="*/ 127 w 143"/>
                <a:gd name="T1" fmla="*/ 0 h 137"/>
                <a:gd name="T2" fmla="*/ 0 w 143"/>
                <a:gd name="T3" fmla="*/ 38 h 137"/>
                <a:gd name="T4" fmla="*/ 0 w 143"/>
                <a:gd name="T5" fmla="*/ 38 h 137"/>
                <a:gd name="T6" fmla="*/ 24 w 143"/>
                <a:gd name="T7" fmla="*/ 116 h 137"/>
                <a:gd name="T8" fmla="*/ 10 w 143"/>
                <a:gd name="T9" fmla="*/ 132 h 137"/>
                <a:gd name="T10" fmla="*/ 22 w 143"/>
                <a:gd name="T11" fmla="*/ 137 h 137"/>
                <a:gd name="T12" fmla="*/ 26 w 143"/>
                <a:gd name="T13" fmla="*/ 134 h 137"/>
                <a:gd name="T14" fmla="*/ 33 w 143"/>
                <a:gd name="T15" fmla="*/ 131 h 137"/>
                <a:gd name="T16" fmla="*/ 42 w 143"/>
                <a:gd name="T17" fmla="*/ 127 h 137"/>
                <a:gd name="T18" fmla="*/ 48 w 143"/>
                <a:gd name="T19" fmla="*/ 124 h 137"/>
                <a:gd name="T20" fmla="*/ 53 w 143"/>
                <a:gd name="T21" fmla="*/ 119 h 137"/>
                <a:gd name="T22" fmla="*/ 61 w 143"/>
                <a:gd name="T23" fmla="*/ 113 h 137"/>
                <a:gd name="T24" fmla="*/ 66 w 143"/>
                <a:gd name="T25" fmla="*/ 109 h 137"/>
                <a:gd name="T26" fmla="*/ 70 w 143"/>
                <a:gd name="T27" fmla="*/ 103 h 137"/>
                <a:gd name="T28" fmla="*/ 70 w 143"/>
                <a:gd name="T29" fmla="*/ 96 h 137"/>
                <a:gd name="T30" fmla="*/ 79 w 143"/>
                <a:gd name="T31" fmla="*/ 94 h 137"/>
                <a:gd name="T32" fmla="*/ 90 w 143"/>
                <a:gd name="T33" fmla="*/ 94 h 137"/>
                <a:gd name="T34" fmla="*/ 98 w 143"/>
                <a:gd name="T35" fmla="*/ 93 h 137"/>
                <a:gd name="T36" fmla="*/ 107 w 143"/>
                <a:gd name="T37" fmla="*/ 91 h 137"/>
                <a:gd name="T38" fmla="*/ 113 w 143"/>
                <a:gd name="T39" fmla="*/ 89 h 137"/>
                <a:gd name="T40" fmla="*/ 120 w 143"/>
                <a:gd name="T41" fmla="*/ 86 h 137"/>
                <a:gd name="T42" fmla="*/ 126 w 143"/>
                <a:gd name="T43" fmla="*/ 84 h 137"/>
                <a:gd name="T44" fmla="*/ 131 w 143"/>
                <a:gd name="T45" fmla="*/ 80 h 137"/>
                <a:gd name="T46" fmla="*/ 135 w 143"/>
                <a:gd name="T47" fmla="*/ 76 h 137"/>
                <a:gd name="T48" fmla="*/ 141 w 143"/>
                <a:gd name="T49" fmla="*/ 73 h 137"/>
                <a:gd name="T50" fmla="*/ 143 w 143"/>
                <a:gd name="T51" fmla="*/ 73 h 137"/>
                <a:gd name="T52" fmla="*/ 142 w 143"/>
                <a:gd name="T53" fmla="*/ 70 h 137"/>
                <a:gd name="T54" fmla="*/ 142 w 143"/>
                <a:gd name="T55" fmla="*/ 68 h 137"/>
                <a:gd name="T56" fmla="*/ 143 w 143"/>
                <a:gd name="T57" fmla="*/ 65 h 137"/>
                <a:gd name="T58" fmla="*/ 142 w 143"/>
                <a:gd name="T59" fmla="*/ 62 h 137"/>
                <a:gd name="T60" fmla="*/ 143 w 143"/>
                <a:gd name="T61" fmla="*/ 60 h 137"/>
                <a:gd name="T62" fmla="*/ 142 w 143"/>
                <a:gd name="T63" fmla="*/ 56 h 137"/>
                <a:gd name="T64" fmla="*/ 140 w 143"/>
                <a:gd name="T65" fmla="*/ 54 h 137"/>
                <a:gd name="T66" fmla="*/ 141 w 143"/>
                <a:gd name="T67" fmla="*/ 51 h 137"/>
                <a:gd name="T68" fmla="*/ 142 w 143"/>
                <a:gd name="T69" fmla="*/ 49 h 137"/>
                <a:gd name="T70" fmla="*/ 142 w 143"/>
                <a:gd name="T71" fmla="*/ 48 h 137"/>
                <a:gd name="T72" fmla="*/ 127 w 143"/>
                <a:gd name="T7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37">
                  <a:moveTo>
                    <a:pt x="127" y="0"/>
                  </a:moveTo>
                  <a:cubicBezTo>
                    <a:pt x="72" y="18"/>
                    <a:pt x="21" y="32"/>
                    <a:pt x="0" y="38"/>
                  </a:cubicBezTo>
                  <a:cubicBezTo>
                    <a:pt x="0" y="38"/>
                    <a:pt x="21" y="32"/>
                    <a:pt x="0" y="38"/>
                  </a:cubicBezTo>
                  <a:cubicBezTo>
                    <a:pt x="24" y="116"/>
                    <a:pt x="24" y="116"/>
                    <a:pt x="24" y="116"/>
                  </a:cubicBezTo>
                  <a:cubicBezTo>
                    <a:pt x="10" y="132"/>
                    <a:pt x="10" y="132"/>
                    <a:pt x="10" y="132"/>
                  </a:cubicBezTo>
                  <a:cubicBezTo>
                    <a:pt x="22" y="137"/>
                    <a:pt x="22" y="137"/>
                    <a:pt x="22" y="137"/>
                  </a:cubicBezTo>
                  <a:cubicBezTo>
                    <a:pt x="23" y="136"/>
                    <a:pt x="24" y="135"/>
                    <a:pt x="26" y="134"/>
                  </a:cubicBezTo>
                  <a:cubicBezTo>
                    <a:pt x="28" y="133"/>
                    <a:pt x="30" y="133"/>
                    <a:pt x="33" y="131"/>
                  </a:cubicBezTo>
                  <a:cubicBezTo>
                    <a:pt x="35" y="130"/>
                    <a:pt x="39" y="130"/>
                    <a:pt x="42" y="127"/>
                  </a:cubicBezTo>
                  <a:cubicBezTo>
                    <a:pt x="43" y="126"/>
                    <a:pt x="46" y="125"/>
                    <a:pt x="48" y="124"/>
                  </a:cubicBezTo>
                  <a:cubicBezTo>
                    <a:pt x="50" y="123"/>
                    <a:pt x="52" y="121"/>
                    <a:pt x="53" y="119"/>
                  </a:cubicBezTo>
                  <a:cubicBezTo>
                    <a:pt x="55" y="117"/>
                    <a:pt x="59" y="116"/>
                    <a:pt x="61" y="113"/>
                  </a:cubicBezTo>
                  <a:cubicBezTo>
                    <a:pt x="62" y="112"/>
                    <a:pt x="65" y="111"/>
                    <a:pt x="66" y="109"/>
                  </a:cubicBezTo>
                  <a:cubicBezTo>
                    <a:pt x="68" y="108"/>
                    <a:pt x="69" y="106"/>
                    <a:pt x="70" y="103"/>
                  </a:cubicBezTo>
                  <a:cubicBezTo>
                    <a:pt x="70" y="101"/>
                    <a:pt x="70" y="99"/>
                    <a:pt x="70" y="96"/>
                  </a:cubicBezTo>
                  <a:cubicBezTo>
                    <a:pt x="70" y="95"/>
                    <a:pt x="77" y="94"/>
                    <a:pt x="79" y="94"/>
                  </a:cubicBezTo>
                  <a:cubicBezTo>
                    <a:pt x="83" y="94"/>
                    <a:pt x="86" y="93"/>
                    <a:pt x="90" y="94"/>
                  </a:cubicBezTo>
                  <a:cubicBezTo>
                    <a:pt x="91" y="94"/>
                    <a:pt x="95" y="93"/>
                    <a:pt x="98" y="93"/>
                  </a:cubicBezTo>
                  <a:cubicBezTo>
                    <a:pt x="101" y="93"/>
                    <a:pt x="105" y="92"/>
                    <a:pt x="107" y="91"/>
                  </a:cubicBezTo>
                  <a:cubicBezTo>
                    <a:pt x="108" y="91"/>
                    <a:pt x="111" y="90"/>
                    <a:pt x="113" y="89"/>
                  </a:cubicBezTo>
                  <a:cubicBezTo>
                    <a:pt x="115" y="88"/>
                    <a:pt x="118" y="87"/>
                    <a:pt x="120" y="86"/>
                  </a:cubicBezTo>
                  <a:cubicBezTo>
                    <a:pt x="122" y="85"/>
                    <a:pt x="124" y="85"/>
                    <a:pt x="126" y="84"/>
                  </a:cubicBezTo>
                  <a:cubicBezTo>
                    <a:pt x="128" y="83"/>
                    <a:pt x="130" y="81"/>
                    <a:pt x="131" y="80"/>
                  </a:cubicBezTo>
                  <a:cubicBezTo>
                    <a:pt x="132" y="80"/>
                    <a:pt x="134" y="77"/>
                    <a:pt x="135" y="76"/>
                  </a:cubicBezTo>
                  <a:cubicBezTo>
                    <a:pt x="136" y="74"/>
                    <a:pt x="138" y="74"/>
                    <a:pt x="141" y="73"/>
                  </a:cubicBezTo>
                  <a:cubicBezTo>
                    <a:pt x="141" y="73"/>
                    <a:pt x="142" y="73"/>
                    <a:pt x="143" y="73"/>
                  </a:cubicBezTo>
                  <a:cubicBezTo>
                    <a:pt x="143" y="73"/>
                    <a:pt x="142" y="71"/>
                    <a:pt x="142" y="70"/>
                  </a:cubicBezTo>
                  <a:cubicBezTo>
                    <a:pt x="141" y="69"/>
                    <a:pt x="142" y="69"/>
                    <a:pt x="142" y="68"/>
                  </a:cubicBezTo>
                  <a:cubicBezTo>
                    <a:pt x="143" y="67"/>
                    <a:pt x="143" y="66"/>
                    <a:pt x="143" y="65"/>
                  </a:cubicBezTo>
                  <a:cubicBezTo>
                    <a:pt x="143" y="64"/>
                    <a:pt x="142" y="63"/>
                    <a:pt x="142" y="62"/>
                  </a:cubicBezTo>
                  <a:cubicBezTo>
                    <a:pt x="143" y="60"/>
                    <a:pt x="143" y="60"/>
                    <a:pt x="143" y="60"/>
                  </a:cubicBezTo>
                  <a:cubicBezTo>
                    <a:pt x="143" y="58"/>
                    <a:pt x="143" y="58"/>
                    <a:pt x="142" y="56"/>
                  </a:cubicBezTo>
                  <a:cubicBezTo>
                    <a:pt x="141" y="56"/>
                    <a:pt x="140" y="55"/>
                    <a:pt x="140" y="54"/>
                  </a:cubicBezTo>
                  <a:cubicBezTo>
                    <a:pt x="139" y="53"/>
                    <a:pt x="140" y="52"/>
                    <a:pt x="141" y="51"/>
                  </a:cubicBezTo>
                  <a:cubicBezTo>
                    <a:pt x="142" y="51"/>
                    <a:pt x="142" y="50"/>
                    <a:pt x="142" y="49"/>
                  </a:cubicBezTo>
                  <a:cubicBezTo>
                    <a:pt x="142" y="48"/>
                    <a:pt x="142" y="48"/>
                    <a:pt x="142" y="48"/>
                  </a:cubicBezTo>
                  <a:cubicBezTo>
                    <a:pt x="137" y="28"/>
                    <a:pt x="130" y="10"/>
                    <a:pt x="127" y="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23" name="Freeform 107"/>
            <p:cNvSpPr>
              <a:spLocks/>
            </p:cNvSpPr>
            <p:nvPr/>
          </p:nvSpPr>
          <p:spPr bwMode="auto">
            <a:xfrm>
              <a:off x="7935812" y="2524318"/>
              <a:ext cx="4857" cy="7616"/>
            </a:xfrm>
            <a:custGeom>
              <a:avLst/>
              <a:gdLst>
                <a:gd name="T0" fmla="*/ 16 w 53"/>
                <a:gd name="T1" fmla="*/ 83 h 83"/>
                <a:gd name="T2" fmla="*/ 15 w 53"/>
                <a:gd name="T3" fmla="*/ 80 h 83"/>
                <a:gd name="T4" fmla="*/ 15 w 53"/>
                <a:gd name="T5" fmla="*/ 78 h 83"/>
                <a:gd name="T6" fmla="*/ 16 w 53"/>
                <a:gd name="T7" fmla="*/ 75 h 83"/>
                <a:gd name="T8" fmla="*/ 15 w 53"/>
                <a:gd name="T9" fmla="*/ 72 h 83"/>
                <a:gd name="T10" fmla="*/ 16 w 53"/>
                <a:gd name="T11" fmla="*/ 70 h 83"/>
                <a:gd name="T12" fmla="*/ 15 w 53"/>
                <a:gd name="T13" fmla="*/ 66 h 83"/>
                <a:gd name="T14" fmla="*/ 13 w 53"/>
                <a:gd name="T15" fmla="*/ 64 h 83"/>
                <a:gd name="T16" fmla="*/ 14 w 53"/>
                <a:gd name="T17" fmla="*/ 61 h 83"/>
                <a:gd name="T18" fmla="*/ 15 w 53"/>
                <a:gd name="T19" fmla="*/ 59 h 83"/>
                <a:gd name="T20" fmla="*/ 15 w 53"/>
                <a:gd name="T21" fmla="*/ 58 h 83"/>
                <a:gd name="T22" fmla="*/ 0 w 53"/>
                <a:gd name="T23" fmla="*/ 10 h 83"/>
                <a:gd name="T24" fmla="*/ 30 w 53"/>
                <a:gd name="T25" fmla="*/ 0 h 83"/>
                <a:gd name="T26" fmla="*/ 30 w 53"/>
                <a:gd name="T27" fmla="*/ 13 h 83"/>
                <a:gd name="T28" fmla="*/ 40 w 53"/>
                <a:gd name="T29" fmla="*/ 15 h 83"/>
                <a:gd name="T30" fmla="*/ 42 w 53"/>
                <a:gd name="T31" fmla="*/ 23 h 83"/>
                <a:gd name="T32" fmla="*/ 48 w 53"/>
                <a:gd name="T33" fmla="*/ 27 h 83"/>
                <a:gd name="T34" fmla="*/ 53 w 53"/>
                <a:gd name="T35" fmla="*/ 31 h 83"/>
                <a:gd name="T36" fmla="*/ 51 w 53"/>
                <a:gd name="T37" fmla="*/ 31 h 83"/>
                <a:gd name="T38" fmla="*/ 50 w 53"/>
                <a:gd name="T39" fmla="*/ 37 h 83"/>
                <a:gd name="T40" fmla="*/ 49 w 53"/>
                <a:gd name="T41" fmla="*/ 45 h 83"/>
                <a:gd name="T42" fmla="*/ 52 w 53"/>
                <a:gd name="T43" fmla="*/ 54 h 83"/>
                <a:gd name="T44" fmla="*/ 45 w 53"/>
                <a:gd name="T45" fmla="*/ 59 h 83"/>
                <a:gd name="T46" fmla="*/ 43 w 53"/>
                <a:gd name="T47" fmla="*/ 63 h 83"/>
                <a:gd name="T48" fmla="*/ 38 w 53"/>
                <a:gd name="T49" fmla="*/ 69 h 83"/>
                <a:gd name="T50" fmla="*/ 32 w 53"/>
                <a:gd name="T51" fmla="*/ 73 h 83"/>
                <a:gd name="T52" fmla="*/ 26 w 53"/>
                <a:gd name="T53" fmla="*/ 76 h 83"/>
                <a:gd name="T54" fmla="*/ 22 w 53"/>
                <a:gd name="T55" fmla="*/ 81 h 83"/>
                <a:gd name="T56" fmla="*/ 16 w 53"/>
                <a:gd name="T5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83">
                  <a:moveTo>
                    <a:pt x="16" y="83"/>
                  </a:moveTo>
                  <a:cubicBezTo>
                    <a:pt x="16" y="83"/>
                    <a:pt x="15" y="81"/>
                    <a:pt x="15" y="80"/>
                  </a:cubicBezTo>
                  <a:cubicBezTo>
                    <a:pt x="14" y="79"/>
                    <a:pt x="15" y="79"/>
                    <a:pt x="15" y="78"/>
                  </a:cubicBezTo>
                  <a:cubicBezTo>
                    <a:pt x="15" y="77"/>
                    <a:pt x="16" y="76"/>
                    <a:pt x="16" y="75"/>
                  </a:cubicBezTo>
                  <a:cubicBezTo>
                    <a:pt x="16" y="74"/>
                    <a:pt x="15" y="73"/>
                    <a:pt x="15" y="72"/>
                  </a:cubicBezTo>
                  <a:cubicBezTo>
                    <a:pt x="16" y="70"/>
                    <a:pt x="16" y="70"/>
                    <a:pt x="16" y="70"/>
                  </a:cubicBezTo>
                  <a:cubicBezTo>
                    <a:pt x="16" y="68"/>
                    <a:pt x="16" y="68"/>
                    <a:pt x="15" y="66"/>
                  </a:cubicBezTo>
                  <a:cubicBezTo>
                    <a:pt x="14" y="66"/>
                    <a:pt x="13" y="65"/>
                    <a:pt x="13" y="64"/>
                  </a:cubicBezTo>
                  <a:cubicBezTo>
                    <a:pt x="12" y="63"/>
                    <a:pt x="13" y="62"/>
                    <a:pt x="14" y="61"/>
                  </a:cubicBezTo>
                  <a:cubicBezTo>
                    <a:pt x="14" y="61"/>
                    <a:pt x="15" y="60"/>
                    <a:pt x="15" y="59"/>
                  </a:cubicBezTo>
                  <a:cubicBezTo>
                    <a:pt x="15" y="58"/>
                    <a:pt x="15" y="58"/>
                    <a:pt x="15" y="58"/>
                  </a:cubicBezTo>
                  <a:cubicBezTo>
                    <a:pt x="10" y="38"/>
                    <a:pt x="4" y="20"/>
                    <a:pt x="0" y="10"/>
                  </a:cubicBezTo>
                  <a:cubicBezTo>
                    <a:pt x="10" y="7"/>
                    <a:pt x="20" y="4"/>
                    <a:pt x="30" y="0"/>
                  </a:cubicBezTo>
                  <a:cubicBezTo>
                    <a:pt x="30" y="13"/>
                    <a:pt x="30" y="13"/>
                    <a:pt x="30" y="13"/>
                  </a:cubicBezTo>
                  <a:cubicBezTo>
                    <a:pt x="40" y="15"/>
                    <a:pt x="40" y="15"/>
                    <a:pt x="40" y="15"/>
                  </a:cubicBezTo>
                  <a:cubicBezTo>
                    <a:pt x="42" y="23"/>
                    <a:pt x="42" y="23"/>
                    <a:pt x="42" y="23"/>
                  </a:cubicBezTo>
                  <a:cubicBezTo>
                    <a:pt x="48" y="27"/>
                    <a:pt x="48" y="27"/>
                    <a:pt x="48" y="27"/>
                  </a:cubicBezTo>
                  <a:cubicBezTo>
                    <a:pt x="53" y="31"/>
                    <a:pt x="53" y="31"/>
                    <a:pt x="53" y="31"/>
                  </a:cubicBezTo>
                  <a:cubicBezTo>
                    <a:pt x="53" y="31"/>
                    <a:pt x="51" y="30"/>
                    <a:pt x="51" y="31"/>
                  </a:cubicBezTo>
                  <a:cubicBezTo>
                    <a:pt x="51" y="33"/>
                    <a:pt x="50" y="35"/>
                    <a:pt x="50" y="37"/>
                  </a:cubicBezTo>
                  <a:cubicBezTo>
                    <a:pt x="50" y="40"/>
                    <a:pt x="49" y="42"/>
                    <a:pt x="49" y="45"/>
                  </a:cubicBezTo>
                  <a:cubicBezTo>
                    <a:pt x="49" y="48"/>
                    <a:pt x="51" y="51"/>
                    <a:pt x="52" y="54"/>
                  </a:cubicBezTo>
                  <a:cubicBezTo>
                    <a:pt x="52" y="56"/>
                    <a:pt x="47" y="56"/>
                    <a:pt x="45" y="59"/>
                  </a:cubicBezTo>
                  <a:cubicBezTo>
                    <a:pt x="45" y="60"/>
                    <a:pt x="44" y="61"/>
                    <a:pt x="43" y="63"/>
                  </a:cubicBezTo>
                  <a:cubicBezTo>
                    <a:pt x="42" y="65"/>
                    <a:pt x="40" y="67"/>
                    <a:pt x="38" y="69"/>
                  </a:cubicBezTo>
                  <a:cubicBezTo>
                    <a:pt x="36" y="71"/>
                    <a:pt x="34" y="71"/>
                    <a:pt x="32" y="73"/>
                  </a:cubicBezTo>
                  <a:cubicBezTo>
                    <a:pt x="31" y="75"/>
                    <a:pt x="29" y="75"/>
                    <a:pt x="26" y="76"/>
                  </a:cubicBezTo>
                  <a:cubicBezTo>
                    <a:pt x="23" y="76"/>
                    <a:pt x="24" y="80"/>
                    <a:pt x="22" y="81"/>
                  </a:cubicBezTo>
                  <a:cubicBezTo>
                    <a:pt x="19" y="81"/>
                    <a:pt x="18" y="82"/>
                    <a:pt x="16" y="83"/>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24" name="Freeform 108"/>
            <p:cNvSpPr>
              <a:spLocks/>
            </p:cNvSpPr>
            <p:nvPr/>
          </p:nvSpPr>
          <p:spPr bwMode="auto">
            <a:xfrm>
              <a:off x="7928469" y="2494747"/>
              <a:ext cx="11774" cy="25608"/>
            </a:xfrm>
            <a:custGeom>
              <a:avLst/>
              <a:gdLst>
                <a:gd name="T0" fmla="*/ 40 w 128"/>
                <a:gd name="T1" fmla="*/ 1 h 279"/>
                <a:gd name="T2" fmla="*/ 35 w 128"/>
                <a:gd name="T3" fmla="*/ 5 h 279"/>
                <a:gd name="T4" fmla="*/ 28 w 128"/>
                <a:gd name="T5" fmla="*/ 8 h 279"/>
                <a:gd name="T6" fmla="*/ 22 w 128"/>
                <a:gd name="T7" fmla="*/ 13 h 279"/>
                <a:gd name="T8" fmla="*/ 20 w 128"/>
                <a:gd name="T9" fmla="*/ 19 h 279"/>
                <a:gd name="T10" fmla="*/ 20 w 128"/>
                <a:gd name="T11" fmla="*/ 26 h 279"/>
                <a:gd name="T12" fmla="*/ 20 w 128"/>
                <a:gd name="T13" fmla="*/ 34 h 279"/>
                <a:gd name="T14" fmla="*/ 23 w 128"/>
                <a:gd name="T15" fmla="*/ 46 h 279"/>
                <a:gd name="T16" fmla="*/ 21 w 128"/>
                <a:gd name="T17" fmla="*/ 65 h 279"/>
                <a:gd name="T18" fmla="*/ 30 w 128"/>
                <a:gd name="T19" fmla="*/ 79 h 279"/>
                <a:gd name="T20" fmla="*/ 17 w 128"/>
                <a:gd name="T21" fmla="*/ 94 h 279"/>
                <a:gd name="T22" fmla="*/ 8 w 128"/>
                <a:gd name="T23" fmla="*/ 109 h 279"/>
                <a:gd name="T24" fmla="*/ 7 w 128"/>
                <a:gd name="T25" fmla="*/ 129 h 279"/>
                <a:gd name="T26" fmla="*/ 8 w 128"/>
                <a:gd name="T27" fmla="*/ 149 h 279"/>
                <a:gd name="T28" fmla="*/ 3 w 128"/>
                <a:gd name="T29" fmla="*/ 169 h 279"/>
                <a:gd name="T30" fmla="*/ 2 w 128"/>
                <a:gd name="T31" fmla="*/ 191 h 279"/>
                <a:gd name="T32" fmla="*/ 2 w 128"/>
                <a:gd name="T33" fmla="*/ 210 h 279"/>
                <a:gd name="T34" fmla="*/ 6 w 128"/>
                <a:gd name="T35" fmla="*/ 235 h 279"/>
                <a:gd name="T36" fmla="*/ 5 w 128"/>
                <a:gd name="T37" fmla="*/ 257 h 279"/>
                <a:gd name="T38" fmla="*/ 8 w 128"/>
                <a:gd name="T39" fmla="*/ 276 h 279"/>
                <a:gd name="T40" fmla="*/ 97 w 128"/>
                <a:gd name="T41" fmla="*/ 255 h 279"/>
                <a:gd name="T42" fmla="*/ 100 w 128"/>
                <a:gd name="T43" fmla="*/ 249 h 279"/>
                <a:gd name="T44" fmla="*/ 104 w 128"/>
                <a:gd name="T45" fmla="*/ 243 h 279"/>
                <a:gd name="T46" fmla="*/ 108 w 128"/>
                <a:gd name="T47" fmla="*/ 234 h 279"/>
                <a:gd name="T48" fmla="*/ 115 w 128"/>
                <a:gd name="T49" fmla="*/ 229 h 279"/>
                <a:gd name="T50" fmla="*/ 125 w 128"/>
                <a:gd name="T51" fmla="*/ 228 h 279"/>
                <a:gd name="T52" fmla="*/ 127 w 128"/>
                <a:gd name="T53" fmla="*/ 224 h 279"/>
                <a:gd name="T54" fmla="*/ 124 w 128"/>
                <a:gd name="T55" fmla="*/ 207 h 279"/>
                <a:gd name="T56" fmla="*/ 120 w 128"/>
                <a:gd name="T57" fmla="*/ 205 h 279"/>
                <a:gd name="T58" fmla="*/ 118 w 128"/>
                <a:gd name="T59" fmla="*/ 199 h 279"/>
                <a:gd name="T60" fmla="*/ 115 w 128"/>
                <a:gd name="T61" fmla="*/ 192 h 279"/>
                <a:gd name="T62" fmla="*/ 110 w 128"/>
                <a:gd name="T63" fmla="*/ 187 h 279"/>
                <a:gd name="T64" fmla="*/ 105 w 128"/>
                <a:gd name="T65" fmla="*/ 184 h 279"/>
                <a:gd name="T66" fmla="*/ 42 w 128"/>
                <a:gd name="T6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279">
                  <a:moveTo>
                    <a:pt x="42" y="0"/>
                  </a:moveTo>
                  <a:cubicBezTo>
                    <a:pt x="42" y="0"/>
                    <a:pt x="41" y="1"/>
                    <a:pt x="40" y="1"/>
                  </a:cubicBezTo>
                  <a:cubicBezTo>
                    <a:pt x="39" y="1"/>
                    <a:pt x="38" y="2"/>
                    <a:pt x="37" y="2"/>
                  </a:cubicBezTo>
                  <a:cubicBezTo>
                    <a:pt x="36" y="3"/>
                    <a:pt x="36" y="4"/>
                    <a:pt x="35" y="5"/>
                  </a:cubicBezTo>
                  <a:cubicBezTo>
                    <a:pt x="34" y="6"/>
                    <a:pt x="34" y="7"/>
                    <a:pt x="32" y="7"/>
                  </a:cubicBezTo>
                  <a:cubicBezTo>
                    <a:pt x="31" y="7"/>
                    <a:pt x="28" y="7"/>
                    <a:pt x="28" y="8"/>
                  </a:cubicBezTo>
                  <a:cubicBezTo>
                    <a:pt x="27" y="10"/>
                    <a:pt x="27" y="11"/>
                    <a:pt x="25" y="12"/>
                  </a:cubicBezTo>
                  <a:cubicBezTo>
                    <a:pt x="24" y="13"/>
                    <a:pt x="23" y="13"/>
                    <a:pt x="22" y="13"/>
                  </a:cubicBezTo>
                  <a:cubicBezTo>
                    <a:pt x="21" y="14"/>
                    <a:pt x="20" y="14"/>
                    <a:pt x="20" y="16"/>
                  </a:cubicBezTo>
                  <a:cubicBezTo>
                    <a:pt x="19" y="17"/>
                    <a:pt x="20" y="18"/>
                    <a:pt x="20" y="19"/>
                  </a:cubicBezTo>
                  <a:cubicBezTo>
                    <a:pt x="20" y="21"/>
                    <a:pt x="20" y="22"/>
                    <a:pt x="20" y="23"/>
                  </a:cubicBezTo>
                  <a:cubicBezTo>
                    <a:pt x="20" y="24"/>
                    <a:pt x="21" y="25"/>
                    <a:pt x="20" y="26"/>
                  </a:cubicBezTo>
                  <a:cubicBezTo>
                    <a:pt x="20" y="28"/>
                    <a:pt x="19" y="29"/>
                    <a:pt x="19" y="30"/>
                  </a:cubicBezTo>
                  <a:cubicBezTo>
                    <a:pt x="19" y="32"/>
                    <a:pt x="20" y="32"/>
                    <a:pt x="20" y="34"/>
                  </a:cubicBezTo>
                  <a:cubicBezTo>
                    <a:pt x="20" y="36"/>
                    <a:pt x="18" y="36"/>
                    <a:pt x="18" y="38"/>
                  </a:cubicBezTo>
                  <a:cubicBezTo>
                    <a:pt x="18" y="43"/>
                    <a:pt x="21" y="44"/>
                    <a:pt x="23" y="46"/>
                  </a:cubicBezTo>
                  <a:cubicBezTo>
                    <a:pt x="27" y="50"/>
                    <a:pt x="22" y="54"/>
                    <a:pt x="21" y="56"/>
                  </a:cubicBezTo>
                  <a:cubicBezTo>
                    <a:pt x="19" y="58"/>
                    <a:pt x="20" y="64"/>
                    <a:pt x="21" y="65"/>
                  </a:cubicBezTo>
                  <a:cubicBezTo>
                    <a:pt x="22" y="69"/>
                    <a:pt x="24" y="70"/>
                    <a:pt x="26" y="72"/>
                  </a:cubicBezTo>
                  <a:cubicBezTo>
                    <a:pt x="28" y="75"/>
                    <a:pt x="29" y="76"/>
                    <a:pt x="30" y="79"/>
                  </a:cubicBezTo>
                  <a:cubicBezTo>
                    <a:pt x="30" y="82"/>
                    <a:pt x="27" y="88"/>
                    <a:pt x="26" y="89"/>
                  </a:cubicBezTo>
                  <a:cubicBezTo>
                    <a:pt x="23" y="92"/>
                    <a:pt x="19" y="92"/>
                    <a:pt x="17" y="94"/>
                  </a:cubicBezTo>
                  <a:cubicBezTo>
                    <a:pt x="14" y="97"/>
                    <a:pt x="14" y="98"/>
                    <a:pt x="13" y="102"/>
                  </a:cubicBezTo>
                  <a:cubicBezTo>
                    <a:pt x="12" y="106"/>
                    <a:pt x="11" y="107"/>
                    <a:pt x="8" y="109"/>
                  </a:cubicBezTo>
                  <a:cubicBezTo>
                    <a:pt x="5" y="111"/>
                    <a:pt x="4" y="115"/>
                    <a:pt x="4" y="118"/>
                  </a:cubicBezTo>
                  <a:cubicBezTo>
                    <a:pt x="4" y="123"/>
                    <a:pt x="6" y="126"/>
                    <a:pt x="7" y="129"/>
                  </a:cubicBezTo>
                  <a:cubicBezTo>
                    <a:pt x="9" y="133"/>
                    <a:pt x="10" y="135"/>
                    <a:pt x="10" y="140"/>
                  </a:cubicBezTo>
                  <a:cubicBezTo>
                    <a:pt x="10" y="143"/>
                    <a:pt x="9" y="146"/>
                    <a:pt x="8" y="149"/>
                  </a:cubicBezTo>
                  <a:cubicBezTo>
                    <a:pt x="7" y="152"/>
                    <a:pt x="6" y="156"/>
                    <a:pt x="5" y="159"/>
                  </a:cubicBezTo>
                  <a:cubicBezTo>
                    <a:pt x="4" y="162"/>
                    <a:pt x="4" y="167"/>
                    <a:pt x="3" y="169"/>
                  </a:cubicBezTo>
                  <a:cubicBezTo>
                    <a:pt x="2" y="173"/>
                    <a:pt x="3" y="178"/>
                    <a:pt x="3" y="181"/>
                  </a:cubicBezTo>
                  <a:cubicBezTo>
                    <a:pt x="3" y="185"/>
                    <a:pt x="2" y="187"/>
                    <a:pt x="2" y="191"/>
                  </a:cubicBezTo>
                  <a:cubicBezTo>
                    <a:pt x="2" y="194"/>
                    <a:pt x="0" y="196"/>
                    <a:pt x="0" y="200"/>
                  </a:cubicBezTo>
                  <a:cubicBezTo>
                    <a:pt x="0" y="204"/>
                    <a:pt x="1" y="207"/>
                    <a:pt x="2" y="210"/>
                  </a:cubicBezTo>
                  <a:cubicBezTo>
                    <a:pt x="3" y="216"/>
                    <a:pt x="2" y="221"/>
                    <a:pt x="2" y="227"/>
                  </a:cubicBezTo>
                  <a:cubicBezTo>
                    <a:pt x="2" y="230"/>
                    <a:pt x="4" y="234"/>
                    <a:pt x="6" y="235"/>
                  </a:cubicBezTo>
                  <a:cubicBezTo>
                    <a:pt x="7" y="236"/>
                    <a:pt x="6" y="244"/>
                    <a:pt x="6" y="246"/>
                  </a:cubicBezTo>
                  <a:cubicBezTo>
                    <a:pt x="6" y="251"/>
                    <a:pt x="5" y="252"/>
                    <a:pt x="5" y="257"/>
                  </a:cubicBezTo>
                  <a:cubicBezTo>
                    <a:pt x="5" y="261"/>
                    <a:pt x="4" y="265"/>
                    <a:pt x="4" y="269"/>
                  </a:cubicBezTo>
                  <a:cubicBezTo>
                    <a:pt x="4" y="273"/>
                    <a:pt x="6" y="274"/>
                    <a:pt x="8" y="276"/>
                  </a:cubicBezTo>
                  <a:cubicBezTo>
                    <a:pt x="9" y="277"/>
                    <a:pt x="9" y="278"/>
                    <a:pt x="10" y="279"/>
                  </a:cubicBezTo>
                  <a:cubicBezTo>
                    <a:pt x="32" y="273"/>
                    <a:pt x="62" y="266"/>
                    <a:pt x="97" y="255"/>
                  </a:cubicBezTo>
                  <a:cubicBezTo>
                    <a:pt x="98" y="254"/>
                    <a:pt x="98" y="254"/>
                    <a:pt x="98" y="253"/>
                  </a:cubicBezTo>
                  <a:cubicBezTo>
                    <a:pt x="98" y="251"/>
                    <a:pt x="98" y="250"/>
                    <a:pt x="100" y="249"/>
                  </a:cubicBezTo>
                  <a:cubicBezTo>
                    <a:pt x="102" y="248"/>
                    <a:pt x="101" y="247"/>
                    <a:pt x="101" y="245"/>
                  </a:cubicBezTo>
                  <a:cubicBezTo>
                    <a:pt x="100" y="244"/>
                    <a:pt x="103" y="243"/>
                    <a:pt x="104" y="243"/>
                  </a:cubicBezTo>
                  <a:cubicBezTo>
                    <a:pt x="106" y="242"/>
                    <a:pt x="107" y="242"/>
                    <a:pt x="108" y="239"/>
                  </a:cubicBezTo>
                  <a:cubicBezTo>
                    <a:pt x="109" y="238"/>
                    <a:pt x="108" y="236"/>
                    <a:pt x="108" y="234"/>
                  </a:cubicBezTo>
                  <a:cubicBezTo>
                    <a:pt x="108" y="233"/>
                    <a:pt x="110" y="232"/>
                    <a:pt x="111" y="232"/>
                  </a:cubicBezTo>
                  <a:cubicBezTo>
                    <a:pt x="113" y="231"/>
                    <a:pt x="114" y="230"/>
                    <a:pt x="115" y="229"/>
                  </a:cubicBezTo>
                  <a:cubicBezTo>
                    <a:pt x="115" y="228"/>
                    <a:pt x="118" y="228"/>
                    <a:pt x="119" y="228"/>
                  </a:cubicBezTo>
                  <a:cubicBezTo>
                    <a:pt x="121" y="228"/>
                    <a:pt x="124" y="228"/>
                    <a:pt x="125" y="228"/>
                  </a:cubicBezTo>
                  <a:cubicBezTo>
                    <a:pt x="126" y="229"/>
                    <a:pt x="127" y="230"/>
                    <a:pt x="128" y="230"/>
                  </a:cubicBezTo>
                  <a:cubicBezTo>
                    <a:pt x="128" y="228"/>
                    <a:pt x="128" y="226"/>
                    <a:pt x="127" y="224"/>
                  </a:cubicBezTo>
                  <a:cubicBezTo>
                    <a:pt x="127" y="221"/>
                    <a:pt x="126" y="219"/>
                    <a:pt x="125" y="215"/>
                  </a:cubicBezTo>
                  <a:cubicBezTo>
                    <a:pt x="125" y="213"/>
                    <a:pt x="124" y="210"/>
                    <a:pt x="124" y="207"/>
                  </a:cubicBezTo>
                  <a:cubicBezTo>
                    <a:pt x="123" y="207"/>
                    <a:pt x="122" y="207"/>
                    <a:pt x="122" y="206"/>
                  </a:cubicBezTo>
                  <a:cubicBezTo>
                    <a:pt x="121" y="206"/>
                    <a:pt x="120" y="206"/>
                    <a:pt x="120" y="205"/>
                  </a:cubicBezTo>
                  <a:cubicBezTo>
                    <a:pt x="119" y="204"/>
                    <a:pt x="117" y="203"/>
                    <a:pt x="117" y="202"/>
                  </a:cubicBezTo>
                  <a:cubicBezTo>
                    <a:pt x="117" y="201"/>
                    <a:pt x="118" y="200"/>
                    <a:pt x="118" y="199"/>
                  </a:cubicBezTo>
                  <a:cubicBezTo>
                    <a:pt x="118" y="197"/>
                    <a:pt x="117" y="196"/>
                    <a:pt x="117" y="195"/>
                  </a:cubicBezTo>
                  <a:cubicBezTo>
                    <a:pt x="117" y="194"/>
                    <a:pt x="116" y="192"/>
                    <a:pt x="115" y="192"/>
                  </a:cubicBezTo>
                  <a:cubicBezTo>
                    <a:pt x="114" y="192"/>
                    <a:pt x="113" y="191"/>
                    <a:pt x="112" y="190"/>
                  </a:cubicBezTo>
                  <a:cubicBezTo>
                    <a:pt x="112" y="189"/>
                    <a:pt x="111" y="188"/>
                    <a:pt x="110" y="187"/>
                  </a:cubicBezTo>
                  <a:cubicBezTo>
                    <a:pt x="110" y="186"/>
                    <a:pt x="110" y="184"/>
                    <a:pt x="109" y="184"/>
                  </a:cubicBezTo>
                  <a:cubicBezTo>
                    <a:pt x="108" y="184"/>
                    <a:pt x="106" y="184"/>
                    <a:pt x="105" y="184"/>
                  </a:cubicBezTo>
                  <a:cubicBezTo>
                    <a:pt x="104" y="184"/>
                    <a:pt x="101" y="184"/>
                    <a:pt x="101" y="182"/>
                  </a:cubicBezTo>
                  <a:cubicBezTo>
                    <a:pt x="92" y="145"/>
                    <a:pt x="54" y="33"/>
                    <a:pt x="42" y="0"/>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25" name="Freeform 109"/>
            <p:cNvSpPr>
              <a:spLocks noEditPoints="1"/>
            </p:cNvSpPr>
            <p:nvPr/>
          </p:nvSpPr>
          <p:spPr bwMode="auto">
            <a:xfrm>
              <a:off x="7924155" y="2515692"/>
              <a:ext cx="25608" cy="14495"/>
            </a:xfrm>
            <a:custGeom>
              <a:avLst/>
              <a:gdLst>
                <a:gd name="T0" fmla="*/ 265 w 279"/>
                <a:gd name="T1" fmla="*/ 136 h 158"/>
                <a:gd name="T2" fmla="*/ 262 w 279"/>
                <a:gd name="T3" fmla="*/ 144 h 158"/>
                <a:gd name="T4" fmla="*/ 261 w 279"/>
                <a:gd name="T5" fmla="*/ 151 h 158"/>
                <a:gd name="T6" fmla="*/ 273 w 279"/>
                <a:gd name="T7" fmla="*/ 151 h 158"/>
                <a:gd name="T8" fmla="*/ 277 w 279"/>
                <a:gd name="T9" fmla="*/ 144 h 158"/>
                <a:gd name="T10" fmla="*/ 278 w 279"/>
                <a:gd name="T11" fmla="*/ 136 h 158"/>
                <a:gd name="T12" fmla="*/ 271 w 279"/>
                <a:gd name="T13" fmla="*/ 133 h 158"/>
                <a:gd name="T14" fmla="*/ 240 w 279"/>
                <a:gd name="T15" fmla="*/ 137 h 158"/>
                <a:gd name="T16" fmla="*/ 227 w 279"/>
                <a:gd name="T17" fmla="*/ 136 h 158"/>
                <a:gd name="T18" fmla="*/ 221 w 279"/>
                <a:gd name="T19" fmla="*/ 141 h 158"/>
                <a:gd name="T20" fmla="*/ 219 w 279"/>
                <a:gd name="T21" fmla="*/ 149 h 158"/>
                <a:gd name="T22" fmla="*/ 221 w 279"/>
                <a:gd name="T23" fmla="*/ 158 h 158"/>
                <a:gd name="T24" fmla="*/ 230 w 279"/>
                <a:gd name="T25" fmla="*/ 151 h 158"/>
                <a:gd name="T26" fmla="*/ 239 w 279"/>
                <a:gd name="T27" fmla="*/ 146 h 158"/>
                <a:gd name="T28" fmla="*/ 244 w 279"/>
                <a:gd name="T29" fmla="*/ 140 h 158"/>
                <a:gd name="T30" fmla="*/ 240 w 279"/>
                <a:gd name="T31" fmla="*/ 137 h 158"/>
                <a:gd name="T32" fmla="*/ 177 w 279"/>
                <a:gd name="T33" fmla="*/ 7 h 158"/>
                <a:gd name="T34" fmla="*/ 191 w 279"/>
                <a:gd name="T35" fmla="*/ 18 h 158"/>
                <a:gd name="T36" fmla="*/ 191 w 279"/>
                <a:gd name="T37" fmla="*/ 34 h 158"/>
                <a:gd name="T38" fmla="*/ 183 w 279"/>
                <a:gd name="T39" fmla="*/ 50 h 158"/>
                <a:gd name="T40" fmla="*/ 191 w 279"/>
                <a:gd name="T41" fmla="*/ 64 h 158"/>
                <a:gd name="T42" fmla="*/ 209 w 279"/>
                <a:gd name="T43" fmla="*/ 70 h 158"/>
                <a:gd name="T44" fmla="*/ 220 w 279"/>
                <a:gd name="T45" fmla="*/ 85 h 158"/>
                <a:gd name="T46" fmla="*/ 230 w 279"/>
                <a:gd name="T47" fmla="*/ 97 h 158"/>
                <a:gd name="T48" fmla="*/ 258 w 279"/>
                <a:gd name="T49" fmla="*/ 96 h 158"/>
                <a:gd name="T50" fmla="*/ 266 w 279"/>
                <a:gd name="T51" fmla="*/ 81 h 158"/>
                <a:gd name="T52" fmla="*/ 271 w 279"/>
                <a:gd name="T53" fmla="*/ 82 h 158"/>
                <a:gd name="T54" fmla="*/ 271 w 279"/>
                <a:gd name="T55" fmla="*/ 101 h 158"/>
                <a:gd name="T56" fmla="*/ 258 w 279"/>
                <a:gd name="T57" fmla="*/ 113 h 158"/>
                <a:gd name="T58" fmla="*/ 238 w 279"/>
                <a:gd name="T59" fmla="*/ 119 h 158"/>
                <a:gd name="T60" fmla="*/ 218 w 279"/>
                <a:gd name="T61" fmla="*/ 119 h 158"/>
                <a:gd name="T62" fmla="*/ 208 w 279"/>
                <a:gd name="T63" fmla="*/ 134 h 158"/>
                <a:gd name="T64" fmla="*/ 205 w 279"/>
                <a:gd name="T65" fmla="*/ 137 h 158"/>
                <a:gd name="T66" fmla="*/ 192 w 279"/>
                <a:gd name="T67" fmla="*/ 135 h 158"/>
                <a:gd name="T68" fmla="*/ 182 w 279"/>
                <a:gd name="T69" fmla="*/ 128 h 158"/>
                <a:gd name="T70" fmla="*/ 175 w 279"/>
                <a:gd name="T71" fmla="*/ 121 h 158"/>
                <a:gd name="T72" fmla="*/ 167 w 279"/>
                <a:gd name="T73" fmla="*/ 109 h 158"/>
                <a:gd name="T74" fmla="*/ 157 w 279"/>
                <a:gd name="T75" fmla="*/ 94 h 158"/>
                <a:gd name="T76" fmla="*/ 8 w 279"/>
                <a:gd name="T77" fmla="*/ 62 h 158"/>
                <a:gd name="T78" fmla="*/ 145 w 279"/>
                <a:gd name="T79" fmla="*/ 25 h 158"/>
                <a:gd name="T80" fmla="*/ 148 w 279"/>
                <a:gd name="T81" fmla="*/ 17 h 158"/>
                <a:gd name="T82" fmla="*/ 155 w 279"/>
                <a:gd name="T83" fmla="*/ 11 h 158"/>
                <a:gd name="T84" fmla="*/ 158 w 279"/>
                <a:gd name="T85" fmla="*/ 4 h 158"/>
                <a:gd name="T86" fmla="*/ 166 w 279"/>
                <a:gd name="T87" fmla="*/ 0 h 158"/>
                <a:gd name="T88" fmla="*/ 175 w 279"/>
                <a:gd name="T8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158">
                  <a:moveTo>
                    <a:pt x="270" y="131"/>
                  </a:moveTo>
                  <a:cubicBezTo>
                    <a:pt x="269" y="130"/>
                    <a:pt x="266" y="135"/>
                    <a:pt x="265" y="136"/>
                  </a:cubicBezTo>
                  <a:cubicBezTo>
                    <a:pt x="264" y="138"/>
                    <a:pt x="266" y="141"/>
                    <a:pt x="266" y="142"/>
                  </a:cubicBezTo>
                  <a:cubicBezTo>
                    <a:pt x="267" y="144"/>
                    <a:pt x="263" y="144"/>
                    <a:pt x="262" y="144"/>
                  </a:cubicBezTo>
                  <a:cubicBezTo>
                    <a:pt x="260" y="145"/>
                    <a:pt x="259" y="146"/>
                    <a:pt x="258" y="147"/>
                  </a:cubicBezTo>
                  <a:cubicBezTo>
                    <a:pt x="257" y="149"/>
                    <a:pt x="259" y="150"/>
                    <a:pt x="261" y="151"/>
                  </a:cubicBezTo>
                  <a:cubicBezTo>
                    <a:pt x="262" y="152"/>
                    <a:pt x="264" y="152"/>
                    <a:pt x="266" y="152"/>
                  </a:cubicBezTo>
                  <a:cubicBezTo>
                    <a:pt x="268" y="152"/>
                    <a:pt x="271" y="151"/>
                    <a:pt x="273" y="151"/>
                  </a:cubicBezTo>
                  <a:cubicBezTo>
                    <a:pt x="275" y="150"/>
                    <a:pt x="275" y="150"/>
                    <a:pt x="276" y="149"/>
                  </a:cubicBezTo>
                  <a:cubicBezTo>
                    <a:pt x="277" y="148"/>
                    <a:pt x="276" y="145"/>
                    <a:pt x="277" y="144"/>
                  </a:cubicBezTo>
                  <a:cubicBezTo>
                    <a:pt x="277" y="143"/>
                    <a:pt x="278" y="142"/>
                    <a:pt x="278" y="140"/>
                  </a:cubicBezTo>
                  <a:cubicBezTo>
                    <a:pt x="279" y="139"/>
                    <a:pt x="279" y="138"/>
                    <a:pt x="278" y="136"/>
                  </a:cubicBezTo>
                  <a:cubicBezTo>
                    <a:pt x="277" y="134"/>
                    <a:pt x="277" y="134"/>
                    <a:pt x="274" y="134"/>
                  </a:cubicBezTo>
                  <a:cubicBezTo>
                    <a:pt x="273" y="134"/>
                    <a:pt x="272" y="133"/>
                    <a:pt x="271" y="133"/>
                  </a:cubicBezTo>
                  <a:cubicBezTo>
                    <a:pt x="271" y="132"/>
                    <a:pt x="271" y="132"/>
                    <a:pt x="270" y="131"/>
                  </a:cubicBezTo>
                  <a:close/>
                  <a:moveTo>
                    <a:pt x="240" y="137"/>
                  </a:moveTo>
                  <a:cubicBezTo>
                    <a:pt x="238" y="136"/>
                    <a:pt x="235" y="135"/>
                    <a:pt x="232" y="134"/>
                  </a:cubicBezTo>
                  <a:cubicBezTo>
                    <a:pt x="230" y="134"/>
                    <a:pt x="228" y="136"/>
                    <a:pt x="227" y="136"/>
                  </a:cubicBezTo>
                  <a:cubicBezTo>
                    <a:pt x="226" y="137"/>
                    <a:pt x="224" y="137"/>
                    <a:pt x="223" y="138"/>
                  </a:cubicBezTo>
                  <a:cubicBezTo>
                    <a:pt x="222" y="139"/>
                    <a:pt x="221" y="140"/>
                    <a:pt x="221" y="141"/>
                  </a:cubicBezTo>
                  <a:cubicBezTo>
                    <a:pt x="220" y="142"/>
                    <a:pt x="221" y="145"/>
                    <a:pt x="221" y="146"/>
                  </a:cubicBezTo>
                  <a:cubicBezTo>
                    <a:pt x="221" y="147"/>
                    <a:pt x="219" y="148"/>
                    <a:pt x="219" y="149"/>
                  </a:cubicBezTo>
                  <a:cubicBezTo>
                    <a:pt x="218" y="149"/>
                    <a:pt x="217" y="152"/>
                    <a:pt x="217" y="153"/>
                  </a:cubicBezTo>
                  <a:cubicBezTo>
                    <a:pt x="216" y="155"/>
                    <a:pt x="218" y="158"/>
                    <a:pt x="221" y="158"/>
                  </a:cubicBezTo>
                  <a:cubicBezTo>
                    <a:pt x="225" y="158"/>
                    <a:pt x="227" y="158"/>
                    <a:pt x="228" y="155"/>
                  </a:cubicBezTo>
                  <a:cubicBezTo>
                    <a:pt x="228" y="153"/>
                    <a:pt x="228" y="152"/>
                    <a:pt x="230" y="151"/>
                  </a:cubicBezTo>
                  <a:cubicBezTo>
                    <a:pt x="231" y="149"/>
                    <a:pt x="233" y="148"/>
                    <a:pt x="235" y="148"/>
                  </a:cubicBezTo>
                  <a:cubicBezTo>
                    <a:pt x="236" y="148"/>
                    <a:pt x="239" y="147"/>
                    <a:pt x="239" y="146"/>
                  </a:cubicBezTo>
                  <a:cubicBezTo>
                    <a:pt x="241" y="145"/>
                    <a:pt x="242" y="145"/>
                    <a:pt x="243" y="144"/>
                  </a:cubicBezTo>
                  <a:cubicBezTo>
                    <a:pt x="244" y="143"/>
                    <a:pt x="244" y="141"/>
                    <a:pt x="244" y="140"/>
                  </a:cubicBezTo>
                  <a:cubicBezTo>
                    <a:pt x="244" y="139"/>
                    <a:pt x="243" y="138"/>
                    <a:pt x="242" y="137"/>
                  </a:cubicBezTo>
                  <a:cubicBezTo>
                    <a:pt x="242" y="137"/>
                    <a:pt x="241" y="137"/>
                    <a:pt x="240" y="137"/>
                  </a:cubicBezTo>
                  <a:close/>
                  <a:moveTo>
                    <a:pt x="175" y="2"/>
                  </a:moveTo>
                  <a:cubicBezTo>
                    <a:pt x="176" y="4"/>
                    <a:pt x="177" y="6"/>
                    <a:pt x="177" y="7"/>
                  </a:cubicBezTo>
                  <a:cubicBezTo>
                    <a:pt x="178" y="10"/>
                    <a:pt x="181" y="13"/>
                    <a:pt x="184" y="13"/>
                  </a:cubicBezTo>
                  <a:cubicBezTo>
                    <a:pt x="187" y="14"/>
                    <a:pt x="189" y="16"/>
                    <a:pt x="191" y="18"/>
                  </a:cubicBezTo>
                  <a:cubicBezTo>
                    <a:pt x="194" y="21"/>
                    <a:pt x="193" y="21"/>
                    <a:pt x="193" y="26"/>
                  </a:cubicBezTo>
                  <a:cubicBezTo>
                    <a:pt x="193" y="30"/>
                    <a:pt x="192" y="31"/>
                    <a:pt x="191" y="34"/>
                  </a:cubicBezTo>
                  <a:cubicBezTo>
                    <a:pt x="190" y="36"/>
                    <a:pt x="186" y="39"/>
                    <a:pt x="186" y="42"/>
                  </a:cubicBezTo>
                  <a:cubicBezTo>
                    <a:pt x="185" y="45"/>
                    <a:pt x="184" y="46"/>
                    <a:pt x="183" y="50"/>
                  </a:cubicBezTo>
                  <a:cubicBezTo>
                    <a:pt x="183" y="51"/>
                    <a:pt x="180" y="58"/>
                    <a:pt x="182" y="59"/>
                  </a:cubicBezTo>
                  <a:cubicBezTo>
                    <a:pt x="185" y="59"/>
                    <a:pt x="188" y="62"/>
                    <a:pt x="191" y="64"/>
                  </a:cubicBezTo>
                  <a:cubicBezTo>
                    <a:pt x="193" y="65"/>
                    <a:pt x="198" y="65"/>
                    <a:pt x="202" y="66"/>
                  </a:cubicBezTo>
                  <a:cubicBezTo>
                    <a:pt x="204" y="67"/>
                    <a:pt x="208" y="69"/>
                    <a:pt x="209" y="70"/>
                  </a:cubicBezTo>
                  <a:cubicBezTo>
                    <a:pt x="210" y="72"/>
                    <a:pt x="212" y="73"/>
                    <a:pt x="214" y="76"/>
                  </a:cubicBezTo>
                  <a:cubicBezTo>
                    <a:pt x="217" y="78"/>
                    <a:pt x="218" y="81"/>
                    <a:pt x="220" y="85"/>
                  </a:cubicBezTo>
                  <a:cubicBezTo>
                    <a:pt x="221" y="87"/>
                    <a:pt x="222" y="90"/>
                    <a:pt x="224" y="92"/>
                  </a:cubicBezTo>
                  <a:cubicBezTo>
                    <a:pt x="226" y="94"/>
                    <a:pt x="227" y="96"/>
                    <a:pt x="230" y="97"/>
                  </a:cubicBezTo>
                  <a:cubicBezTo>
                    <a:pt x="236" y="98"/>
                    <a:pt x="239" y="99"/>
                    <a:pt x="245" y="98"/>
                  </a:cubicBezTo>
                  <a:cubicBezTo>
                    <a:pt x="249" y="97"/>
                    <a:pt x="254" y="97"/>
                    <a:pt x="258" y="96"/>
                  </a:cubicBezTo>
                  <a:cubicBezTo>
                    <a:pt x="261" y="95"/>
                    <a:pt x="262" y="94"/>
                    <a:pt x="263" y="91"/>
                  </a:cubicBezTo>
                  <a:cubicBezTo>
                    <a:pt x="265" y="88"/>
                    <a:pt x="268" y="85"/>
                    <a:pt x="266" y="81"/>
                  </a:cubicBezTo>
                  <a:cubicBezTo>
                    <a:pt x="265" y="80"/>
                    <a:pt x="262" y="71"/>
                    <a:pt x="266" y="75"/>
                  </a:cubicBezTo>
                  <a:cubicBezTo>
                    <a:pt x="268" y="77"/>
                    <a:pt x="269" y="79"/>
                    <a:pt x="271" y="82"/>
                  </a:cubicBezTo>
                  <a:cubicBezTo>
                    <a:pt x="272" y="85"/>
                    <a:pt x="274" y="88"/>
                    <a:pt x="274" y="93"/>
                  </a:cubicBezTo>
                  <a:cubicBezTo>
                    <a:pt x="274" y="97"/>
                    <a:pt x="273" y="97"/>
                    <a:pt x="271" y="101"/>
                  </a:cubicBezTo>
                  <a:cubicBezTo>
                    <a:pt x="270" y="103"/>
                    <a:pt x="269" y="105"/>
                    <a:pt x="266" y="107"/>
                  </a:cubicBezTo>
                  <a:cubicBezTo>
                    <a:pt x="265" y="108"/>
                    <a:pt x="260" y="113"/>
                    <a:pt x="258" y="113"/>
                  </a:cubicBezTo>
                  <a:cubicBezTo>
                    <a:pt x="254" y="113"/>
                    <a:pt x="251" y="114"/>
                    <a:pt x="248" y="116"/>
                  </a:cubicBezTo>
                  <a:cubicBezTo>
                    <a:pt x="246" y="117"/>
                    <a:pt x="241" y="119"/>
                    <a:pt x="238" y="119"/>
                  </a:cubicBezTo>
                  <a:cubicBezTo>
                    <a:pt x="234" y="119"/>
                    <a:pt x="230" y="120"/>
                    <a:pt x="227" y="119"/>
                  </a:cubicBezTo>
                  <a:cubicBezTo>
                    <a:pt x="225" y="118"/>
                    <a:pt x="219" y="118"/>
                    <a:pt x="218" y="119"/>
                  </a:cubicBezTo>
                  <a:cubicBezTo>
                    <a:pt x="218" y="122"/>
                    <a:pt x="215" y="125"/>
                    <a:pt x="213" y="127"/>
                  </a:cubicBezTo>
                  <a:cubicBezTo>
                    <a:pt x="211" y="129"/>
                    <a:pt x="211" y="131"/>
                    <a:pt x="208" y="134"/>
                  </a:cubicBezTo>
                  <a:cubicBezTo>
                    <a:pt x="207" y="135"/>
                    <a:pt x="206" y="136"/>
                    <a:pt x="206" y="137"/>
                  </a:cubicBezTo>
                  <a:cubicBezTo>
                    <a:pt x="205" y="137"/>
                    <a:pt x="205" y="137"/>
                    <a:pt x="205" y="137"/>
                  </a:cubicBezTo>
                  <a:cubicBezTo>
                    <a:pt x="202" y="138"/>
                    <a:pt x="202" y="139"/>
                    <a:pt x="198" y="139"/>
                  </a:cubicBezTo>
                  <a:cubicBezTo>
                    <a:pt x="193" y="139"/>
                    <a:pt x="194" y="138"/>
                    <a:pt x="192" y="135"/>
                  </a:cubicBezTo>
                  <a:cubicBezTo>
                    <a:pt x="190" y="134"/>
                    <a:pt x="189" y="134"/>
                    <a:pt x="187" y="132"/>
                  </a:cubicBezTo>
                  <a:cubicBezTo>
                    <a:pt x="185" y="131"/>
                    <a:pt x="182" y="130"/>
                    <a:pt x="182" y="128"/>
                  </a:cubicBezTo>
                  <a:cubicBezTo>
                    <a:pt x="181" y="128"/>
                    <a:pt x="180" y="126"/>
                    <a:pt x="179" y="125"/>
                  </a:cubicBezTo>
                  <a:cubicBezTo>
                    <a:pt x="175" y="121"/>
                    <a:pt x="175" y="121"/>
                    <a:pt x="175" y="121"/>
                  </a:cubicBezTo>
                  <a:cubicBezTo>
                    <a:pt x="169" y="117"/>
                    <a:pt x="169" y="117"/>
                    <a:pt x="169" y="117"/>
                  </a:cubicBezTo>
                  <a:cubicBezTo>
                    <a:pt x="167" y="109"/>
                    <a:pt x="167" y="109"/>
                    <a:pt x="167" y="109"/>
                  </a:cubicBezTo>
                  <a:cubicBezTo>
                    <a:pt x="157" y="107"/>
                    <a:pt x="157" y="107"/>
                    <a:pt x="157" y="107"/>
                  </a:cubicBezTo>
                  <a:cubicBezTo>
                    <a:pt x="157" y="94"/>
                    <a:pt x="157" y="94"/>
                    <a:pt x="157" y="94"/>
                  </a:cubicBezTo>
                  <a:cubicBezTo>
                    <a:pt x="91" y="116"/>
                    <a:pt x="25" y="135"/>
                    <a:pt x="0" y="142"/>
                  </a:cubicBezTo>
                  <a:cubicBezTo>
                    <a:pt x="8" y="62"/>
                    <a:pt x="8" y="62"/>
                    <a:pt x="8" y="62"/>
                  </a:cubicBezTo>
                  <a:cubicBezTo>
                    <a:pt x="25" y="58"/>
                    <a:pt x="71" y="48"/>
                    <a:pt x="144" y="27"/>
                  </a:cubicBezTo>
                  <a:cubicBezTo>
                    <a:pt x="144" y="26"/>
                    <a:pt x="145" y="26"/>
                    <a:pt x="145" y="25"/>
                  </a:cubicBezTo>
                  <a:cubicBezTo>
                    <a:pt x="145" y="23"/>
                    <a:pt x="145" y="22"/>
                    <a:pt x="147" y="21"/>
                  </a:cubicBezTo>
                  <a:cubicBezTo>
                    <a:pt x="149" y="20"/>
                    <a:pt x="148" y="19"/>
                    <a:pt x="148" y="17"/>
                  </a:cubicBezTo>
                  <a:cubicBezTo>
                    <a:pt x="147" y="16"/>
                    <a:pt x="150" y="15"/>
                    <a:pt x="151" y="15"/>
                  </a:cubicBezTo>
                  <a:cubicBezTo>
                    <a:pt x="153" y="14"/>
                    <a:pt x="154" y="14"/>
                    <a:pt x="155" y="11"/>
                  </a:cubicBezTo>
                  <a:cubicBezTo>
                    <a:pt x="156" y="10"/>
                    <a:pt x="155" y="8"/>
                    <a:pt x="155" y="6"/>
                  </a:cubicBezTo>
                  <a:cubicBezTo>
                    <a:pt x="155" y="5"/>
                    <a:pt x="157" y="4"/>
                    <a:pt x="158" y="4"/>
                  </a:cubicBezTo>
                  <a:cubicBezTo>
                    <a:pt x="160" y="3"/>
                    <a:pt x="161" y="2"/>
                    <a:pt x="162" y="1"/>
                  </a:cubicBezTo>
                  <a:cubicBezTo>
                    <a:pt x="162" y="0"/>
                    <a:pt x="165" y="0"/>
                    <a:pt x="166" y="0"/>
                  </a:cubicBezTo>
                  <a:cubicBezTo>
                    <a:pt x="168" y="0"/>
                    <a:pt x="171" y="0"/>
                    <a:pt x="172" y="0"/>
                  </a:cubicBezTo>
                  <a:cubicBezTo>
                    <a:pt x="173" y="1"/>
                    <a:pt x="175" y="2"/>
                    <a:pt x="175" y="2"/>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26" name="Freeform 110"/>
            <p:cNvSpPr>
              <a:spLocks noEditPoints="1"/>
            </p:cNvSpPr>
            <p:nvPr/>
          </p:nvSpPr>
          <p:spPr bwMode="auto">
            <a:xfrm>
              <a:off x="7932315" y="2471159"/>
              <a:ext cx="27202" cy="42589"/>
            </a:xfrm>
            <a:custGeom>
              <a:avLst/>
              <a:gdLst>
                <a:gd name="T0" fmla="*/ 179 w 296"/>
                <a:gd name="T1" fmla="*/ 324 h 464"/>
                <a:gd name="T2" fmla="*/ 188 w 296"/>
                <a:gd name="T3" fmla="*/ 329 h 464"/>
                <a:gd name="T4" fmla="*/ 193 w 296"/>
                <a:gd name="T5" fmla="*/ 301 h 464"/>
                <a:gd name="T6" fmla="*/ 184 w 296"/>
                <a:gd name="T7" fmla="*/ 313 h 464"/>
                <a:gd name="T8" fmla="*/ 194 w 296"/>
                <a:gd name="T9" fmla="*/ 319 h 464"/>
                <a:gd name="T10" fmla="*/ 203 w 296"/>
                <a:gd name="T11" fmla="*/ 332 h 464"/>
                <a:gd name="T12" fmla="*/ 202 w 296"/>
                <a:gd name="T13" fmla="*/ 319 h 464"/>
                <a:gd name="T14" fmla="*/ 195 w 296"/>
                <a:gd name="T15" fmla="*/ 307 h 464"/>
                <a:gd name="T16" fmla="*/ 80 w 296"/>
                <a:gd name="T17" fmla="*/ 463 h 464"/>
                <a:gd name="T18" fmla="*/ 76 w 296"/>
                <a:gd name="T19" fmla="*/ 456 h 464"/>
                <a:gd name="T20" fmla="*/ 70 w 296"/>
                <a:gd name="T21" fmla="*/ 447 h 464"/>
                <a:gd name="T22" fmla="*/ 63 w 296"/>
                <a:gd name="T23" fmla="*/ 441 h 464"/>
                <a:gd name="T24" fmla="*/ 2 w 296"/>
                <a:gd name="T25" fmla="*/ 257 h 464"/>
                <a:gd name="T26" fmla="*/ 13 w 296"/>
                <a:gd name="T27" fmla="*/ 250 h 464"/>
                <a:gd name="T28" fmla="*/ 23 w 296"/>
                <a:gd name="T29" fmla="*/ 243 h 464"/>
                <a:gd name="T30" fmla="*/ 29 w 296"/>
                <a:gd name="T31" fmla="*/ 234 h 464"/>
                <a:gd name="T32" fmla="*/ 36 w 296"/>
                <a:gd name="T33" fmla="*/ 215 h 464"/>
                <a:gd name="T34" fmla="*/ 38 w 296"/>
                <a:gd name="T35" fmla="*/ 191 h 464"/>
                <a:gd name="T36" fmla="*/ 35 w 296"/>
                <a:gd name="T37" fmla="*/ 170 h 464"/>
                <a:gd name="T38" fmla="*/ 29 w 296"/>
                <a:gd name="T39" fmla="*/ 136 h 464"/>
                <a:gd name="T40" fmla="*/ 32 w 296"/>
                <a:gd name="T41" fmla="*/ 118 h 464"/>
                <a:gd name="T42" fmla="*/ 23 w 296"/>
                <a:gd name="T43" fmla="*/ 94 h 464"/>
                <a:gd name="T44" fmla="*/ 45 w 296"/>
                <a:gd name="T45" fmla="*/ 10 h 464"/>
                <a:gd name="T46" fmla="*/ 62 w 296"/>
                <a:gd name="T47" fmla="*/ 14 h 464"/>
                <a:gd name="T48" fmla="*/ 76 w 296"/>
                <a:gd name="T49" fmla="*/ 27 h 464"/>
                <a:gd name="T50" fmla="*/ 100 w 296"/>
                <a:gd name="T51" fmla="*/ 25 h 464"/>
                <a:gd name="T52" fmla="*/ 112 w 296"/>
                <a:gd name="T53" fmla="*/ 13 h 464"/>
                <a:gd name="T54" fmla="*/ 127 w 296"/>
                <a:gd name="T55" fmla="*/ 0 h 464"/>
                <a:gd name="T56" fmla="*/ 150 w 296"/>
                <a:gd name="T57" fmla="*/ 11 h 464"/>
                <a:gd name="T58" fmla="*/ 165 w 296"/>
                <a:gd name="T59" fmla="*/ 21 h 464"/>
                <a:gd name="T60" fmla="*/ 218 w 296"/>
                <a:gd name="T61" fmla="*/ 148 h 464"/>
                <a:gd name="T62" fmla="*/ 235 w 296"/>
                <a:gd name="T63" fmla="*/ 159 h 464"/>
                <a:gd name="T64" fmla="*/ 242 w 296"/>
                <a:gd name="T65" fmla="*/ 180 h 464"/>
                <a:gd name="T66" fmla="*/ 266 w 296"/>
                <a:gd name="T67" fmla="*/ 182 h 464"/>
                <a:gd name="T68" fmla="*/ 280 w 296"/>
                <a:gd name="T69" fmla="*/ 191 h 464"/>
                <a:gd name="T70" fmla="*/ 291 w 296"/>
                <a:gd name="T71" fmla="*/ 208 h 464"/>
                <a:gd name="T72" fmla="*/ 292 w 296"/>
                <a:gd name="T73" fmla="*/ 223 h 464"/>
                <a:gd name="T74" fmla="*/ 279 w 296"/>
                <a:gd name="T75" fmla="*/ 237 h 464"/>
                <a:gd name="T76" fmla="*/ 265 w 296"/>
                <a:gd name="T77" fmla="*/ 250 h 464"/>
                <a:gd name="T78" fmla="*/ 243 w 296"/>
                <a:gd name="T79" fmla="*/ 266 h 464"/>
                <a:gd name="T80" fmla="*/ 229 w 296"/>
                <a:gd name="T81" fmla="*/ 288 h 464"/>
                <a:gd name="T82" fmla="*/ 205 w 296"/>
                <a:gd name="T83" fmla="*/ 294 h 464"/>
                <a:gd name="T84" fmla="*/ 180 w 296"/>
                <a:gd name="T85" fmla="*/ 285 h 464"/>
                <a:gd name="T86" fmla="*/ 174 w 296"/>
                <a:gd name="T87" fmla="*/ 317 h 464"/>
                <a:gd name="T88" fmla="*/ 165 w 296"/>
                <a:gd name="T89" fmla="*/ 346 h 464"/>
                <a:gd name="T90" fmla="*/ 149 w 296"/>
                <a:gd name="T91" fmla="*/ 368 h 464"/>
                <a:gd name="T92" fmla="*/ 126 w 296"/>
                <a:gd name="T93" fmla="*/ 371 h 464"/>
                <a:gd name="T94" fmla="*/ 108 w 296"/>
                <a:gd name="T95" fmla="*/ 387 h 464"/>
                <a:gd name="T96" fmla="*/ 107 w 296"/>
                <a:gd name="T97" fmla="*/ 419 h 464"/>
                <a:gd name="T98" fmla="*/ 100 w 296"/>
                <a:gd name="T99" fmla="*/ 440 h 464"/>
                <a:gd name="T100" fmla="*/ 82 w 296"/>
                <a:gd name="T101"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 h="464">
                  <a:moveTo>
                    <a:pt x="185" y="321"/>
                  </a:moveTo>
                  <a:cubicBezTo>
                    <a:pt x="184" y="319"/>
                    <a:pt x="183" y="318"/>
                    <a:pt x="180" y="320"/>
                  </a:cubicBezTo>
                  <a:cubicBezTo>
                    <a:pt x="180" y="320"/>
                    <a:pt x="180" y="324"/>
                    <a:pt x="179" y="324"/>
                  </a:cubicBezTo>
                  <a:cubicBezTo>
                    <a:pt x="179" y="327"/>
                    <a:pt x="179" y="328"/>
                    <a:pt x="180" y="330"/>
                  </a:cubicBezTo>
                  <a:cubicBezTo>
                    <a:pt x="181" y="331"/>
                    <a:pt x="185" y="330"/>
                    <a:pt x="186" y="332"/>
                  </a:cubicBezTo>
                  <a:cubicBezTo>
                    <a:pt x="188" y="334"/>
                    <a:pt x="188" y="330"/>
                    <a:pt x="188" y="329"/>
                  </a:cubicBezTo>
                  <a:cubicBezTo>
                    <a:pt x="188" y="328"/>
                    <a:pt x="186" y="326"/>
                    <a:pt x="185" y="326"/>
                  </a:cubicBezTo>
                  <a:cubicBezTo>
                    <a:pt x="184" y="325"/>
                    <a:pt x="185" y="322"/>
                    <a:pt x="185" y="321"/>
                  </a:cubicBezTo>
                  <a:close/>
                  <a:moveTo>
                    <a:pt x="193" y="301"/>
                  </a:moveTo>
                  <a:cubicBezTo>
                    <a:pt x="191" y="302"/>
                    <a:pt x="190" y="305"/>
                    <a:pt x="189" y="306"/>
                  </a:cubicBezTo>
                  <a:cubicBezTo>
                    <a:pt x="188" y="307"/>
                    <a:pt x="187" y="310"/>
                    <a:pt x="187" y="311"/>
                  </a:cubicBezTo>
                  <a:cubicBezTo>
                    <a:pt x="186" y="312"/>
                    <a:pt x="184" y="312"/>
                    <a:pt x="184" y="313"/>
                  </a:cubicBezTo>
                  <a:cubicBezTo>
                    <a:pt x="182" y="314"/>
                    <a:pt x="182" y="315"/>
                    <a:pt x="183" y="316"/>
                  </a:cubicBezTo>
                  <a:cubicBezTo>
                    <a:pt x="183" y="317"/>
                    <a:pt x="187" y="318"/>
                    <a:pt x="188" y="318"/>
                  </a:cubicBezTo>
                  <a:cubicBezTo>
                    <a:pt x="190" y="318"/>
                    <a:pt x="193" y="319"/>
                    <a:pt x="194" y="319"/>
                  </a:cubicBezTo>
                  <a:cubicBezTo>
                    <a:pt x="195" y="320"/>
                    <a:pt x="196" y="324"/>
                    <a:pt x="196" y="325"/>
                  </a:cubicBezTo>
                  <a:cubicBezTo>
                    <a:pt x="196" y="326"/>
                    <a:pt x="197" y="329"/>
                    <a:pt x="197" y="330"/>
                  </a:cubicBezTo>
                  <a:cubicBezTo>
                    <a:pt x="197" y="331"/>
                    <a:pt x="202" y="331"/>
                    <a:pt x="203" y="332"/>
                  </a:cubicBezTo>
                  <a:cubicBezTo>
                    <a:pt x="206" y="332"/>
                    <a:pt x="207" y="330"/>
                    <a:pt x="208" y="329"/>
                  </a:cubicBezTo>
                  <a:cubicBezTo>
                    <a:pt x="208" y="328"/>
                    <a:pt x="206" y="325"/>
                    <a:pt x="206" y="324"/>
                  </a:cubicBezTo>
                  <a:cubicBezTo>
                    <a:pt x="205" y="322"/>
                    <a:pt x="204" y="320"/>
                    <a:pt x="202" y="319"/>
                  </a:cubicBezTo>
                  <a:cubicBezTo>
                    <a:pt x="201" y="318"/>
                    <a:pt x="200" y="317"/>
                    <a:pt x="199" y="316"/>
                  </a:cubicBezTo>
                  <a:cubicBezTo>
                    <a:pt x="198" y="314"/>
                    <a:pt x="197" y="314"/>
                    <a:pt x="196" y="312"/>
                  </a:cubicBezTo>
                  <a:cubicBezTo>
                    <a:pt x="196" y="311"/>
                    <a:pt x="195" y="309"/>
                    <a:pt x="195" y="307"/>
                  </a:cubicBezTo>
                  <a:cubicBezTo>
                    <a:pt x="194" y="305"/>
                    <a:pt x="195" y="304"/>
                    <a:pt x="193" y="301"/>
                  </a:cubicBezTo>
                  <a:close/>
                  <a:moveTo>
                    <a:pt x="82" y="464"/>
                  </a:moveTo>
                  <a:cubicBezTo>
                    <a:pt x="81" y="464"/>
                    <a:pt x="80" y="464"/>
                    <a:pt x="80" y="463"/>
                  </a:cubicBezTo>
                  <a:cubicBezTo>
                    <a:pt x="79" y="463"/>
                    <a:pt x="78" y="463"/>
                    <a:pt x="78" y="462"/>
                  </a:cubicBezTo>
                  <a:cubicBezTo>
                    <a:pt x="77" y="461"/>
                    <a:pt x="75" y="460"/>
                    <a:pt x="75" y="459"/>
                  </a:cubicBezTo>
                  <a:cubicBezTo>
                    <a:pt x="75" y="458"/>
                    <a:pt x="76" y="457"/>
                    <a:pt x="76" y="456"/>
                  </a:cubicBezTo>
                  <a:cubicBezTo>
                    <a:pt x="76" y="454"/>
                    <a:pt x="75" y="453"/>
                    <a:pt x="75" y="452"/>
                  </a:cubicBezTo>
                  <a:cubicBezTo>
                    <a:pt x="75" y="451"/>
                    <a:pt x="74" y="449"/>
                    <a:pt x="73" y="449"/>
                  </a:cubicBezTo>
                  <a:cubicBezTo>
                    <a:pt x="72" y="449"/>
                    <a:pt x="71" y="448"/>
                    <a:pt x="70" y="447"/>
                  </a:cubicBezTo>
                  <a:cubicBezTo>
                    <a:pt x="70" y="446"/>
                    <a:pt x="69" y="445"/>
                    <a:pt x="68" y="444"/>
                  </a:cubicBezTo>
                  <a:cubicBezTo>
                    <a:pt x="68" y="443"/>
                    <a:pt x="68" y="441"/>
                    <a:pt x="67" y="441"/>
                  </a:cubicBezTo>
                  <a:cubicBezTo>
                    <a:pt x="66" y="441"/>
                    <a:pt x="64" y="441"/>
                    <a:pt x="63" y="441"/>
                  </a:cubicBezTo>
                  <a:cubicBezTo>
                    <a:pt x="62" y="441"/>
                    <a:pt x="59" y="441"/>
                    <a:pt x="59" y="439"/>
                  </a:cubicBezTo>
                  <a:cubicBezTo>
                    <a:pt x="50" y="402"/>
                    <a:pt x="12" y="290"/>
                    <a:pt x="0" y="257"/>
                  </a:cubicBezTo>
                  <a:cubicBezTo>
                    <a:pt x="0" y="257"/>
                    <a:pt x="1" y="257"/>
                    <a:pt x="2" y="257"/>
                  </a:cubicBezTo>
                  <a:cubicBezTo>
                    <a:pt x="3" y="257"/>
                    <a:pt x="4" y="256"/>
                    <a:pt x="5" y="255"/>
                  </a:cubicBezTo>
                  <a:cubicBezTo>
                    <a:pt x="6" y="254"/>
                    <a:pt x="6" y="252"/>
                    <a:pt x="8" y="251"/>
                  </a:cubicBezTo>
                  <a:cubicBezTo>
                    <a:pt x="9" y="251"/>
                    <a:pt x="12" y="251"/>
                    <a:pt x="13" y="250"/>
                  </a:cubicBezTo>
                  <a:cubicBezTo>
                    <a:pt x="15" y="249"/>
                    <a:pt x="15" y="247"/>
                    <a:pt x="15" y="245"/>
                  </a:cubicBezTo>
                  <a:cubicBezTo>
                    <a:pt x="14" y="244"/>
                    <a:pt x="19" y="246"/>
                    <a:pt x="20" y="245"/>
                  </a:cubicBezTo>
                  <a:cubicBezTo>
                    <a:pt x="21" y="244"/>
                    <a:pt x="22" y="244"/>
                    <a:pt x="23" y="243"/>
                  </a:cubicBezTo>
                  <a:cubicBezTo>
                    <a:pt x="24" y="243"/>
                    <a:pt x="25" y="242"/>
                    <a:pt x="26" y="242"/>
                  </a:cubicBezTo>
                  <a:cubicBezTo>
                    <a:pt x="28" y="242"/>
                    <a:pt x="29" y="243"/>
                    <a:pt x="29" y="241"/>
                  </a:cubicBezTo>
                  <a:cubicBezTo>
                    <a:pt x="30" y="239"/>
                    <a:pt x="28" y="235"/>
                    <a:pt x="29" y="234"/>
                  </a:cubicBezTo>
                  <a:cubicBezTo>
                    <a:pt x="29" y="233"/>
                    <a:pt x="31" y="232"/>
                    <a:pt x="32" y="232"/>
                  </a:cubicBezTo>
                  <a:cubicBezTo>
                    <a:pt x="33" y="230"/>
                    <a:pt x="33" y="224"/>
                    <a:pt x="33" y="221"/>
                  </a:cubicBezTo>
                  <a:cubicBezTo>
                    <a:pt x="33" y="219"/>
                    <a:pt x="35" y="217"/>
                    <a:pt x="36" y="215"/>
                  </a:cubicBezTo>
                  <a:cubicBezTo>
                    <a:pt x="36" y="213"/>
                    <a:pt x="37" y="212"/>
                    <a:pt x="37" y="210"/>
                  </a:cubicBezTo>
                  <a:cubicBezTo>
                    <a:pt x="38" y="208"/>
                    <a:pt x="39" y="207"/>
                    <a:pt x="39" y="204"/>
                  </a:cubicBezTo>
                  <a:cubicBezTo>
                    <a:pt x="39" y="200"/>
                    <a:pt x="38" y="195"/>
                    <a:pt x="38" y="191"/>
                  </a:cubicBezTo>
                  <a:cubicBezTo>
                    <a:pt x="37" y="190"/>
                    <a:pt x="37" y="189"/>
                    <a:pt x="37" y="188"/>
                  </a:cubicBezTo>
                  <a:cubicBezTo>
                    <a:pt x="37" y="186"/>
                    <a:pt x="36" y="183"/>
                    <a:pt x="35" y="180"/>
                  </a:cubicBezTo>
                  <a:cubicBezTo>
                    <a:pt x="33" y="178"/>
                    <a:pt x="35" y="173"/>
                    <a:pt x="35" y="170"/>
                  </a:cubicBezTo>
                  <a:cubicBezTo>
                    <a:pt x="35" y="167"/>
                    <a:pt x="31" y="159"/>
                    <a:pt x="29" y="156"/>
                  </a:cubicBezTo>
                  <a:cubicBezTo>
                    <a:pt x="28" y="154"/>
                    <a:pt x="29" y="150"/>
                    <a:pt x="30" y="148"/>
                  </a:cubicBezTo>
                  <a:cubicBezTo>
                    <a:pt x="31" y="144"/>
                    <a:pt x="30" y="140"/>
                    <a:pt x="29" y="136"/>
                  </a:cubicBezTo>
                  <a:cubicBezTo>
                    <a:pt x="29" y="135"/>
                    <a:pt x="29" y="135"/>
                    <a:pt x="29" y="135"/>
                  </a:cubicBezTo>
                  <a:cubicBezTo>
                    <a:pt x="29" y="132"/>
                    <a:pt x="27" y="130"/>
                    <a:pt x="29" y="126"/>
                  </a:cubicBezTo>
                  <a:cubicBezTo>
                    <a:pt x="30" y="124"/>
                    <a:pt x="31" y="121"/>
                    <a:pt x="32" y="118"/>
                  </a:cubicBezTo>
                  <a:cubicBezTo>
                    <a:pt x="32" y="115"/>
                    <a:pt x="31" y="112"/>
                    <a:pt x="30" y="109"/>
                  </a:cubicBezTo>
                  <a:cubicBezTo>
                    <a:pt x="28" y="107"/>
                    <a:pt x="28" y="106"/>
                    <a:pt x="27" y="103"/>
                  </a:cubicBezTo>
                  <a:cubicBezTo>
                    <a:pt x="25" y="101"/>
                    <a:pt x="24" y="97"/>
                    <a:pt x="23" y="94"/>
                  </a:cubicBezTo>
                  <a:cubicBezTo>
                    <a:pt x="22" y="91"/>
                    <a:pt x="24" y="89"/>
                    <a:pt x="26" y="87"/>
                  </a:cubicBezTo>
                  <a:cubicBezTo>
                    <a:pt x="26" y="87"/>
                    <a:pt x="26" y="84"/>
                    <a:pt x="26" y="83"/>
                  </a:cubicBezTo>
                  <a:cubicBezTo>
                    <a:pt x="45" y="10"/>
                    <a:pt x="45" y="10"/>
                    <a:pt x="45" y="10"/>
                  </a:cubicBezTo>
                  <a:cubicBezTo>
                    <a:pt x="46" y="10"/>
                    <a:pt x="47" y="10"/>
                    <a:pt x="48" y="9"/>
                  </a:cubicBezTo>
                  <a:cubicBezTo>
                    <a:pt x="51" y="9"/>
                    <a:pt x="55" y="9"/>
                    <a:pt x="58" y="9"/>
                  </a:cubicBezTo>
                  <a:cubicBezTo>
                    <a:pt x="60" y="9"/>
                    <a:pt x="61" y="13"/>
                    <a:pt x="62" y="14"/>
                  </a:cubicBezTo>
                  <a:cubicBezTo>
                    <a:pt x="63" y="17"/>
                    <a:pt x="64" y="18"/>
                    <a:pt x="67" y="18"/>
                  </a:cubicBezTo>
                  <a:cubicBezTo>
                    <a:pt x="69" y="18"/>
                    <a:pt x="71" y="21"/>
                    <a:pt x="72" y="22"/>
                  </a:cubicBezTo>
                  <a:cubicBezTo>
                    <a:pt x="74" y="24"/>
                    <a:pt x="75" y="25"/>
                    <a:pt x="76" y="27"/>
                  </a:cubicBezTo>
                  <a:cubicBezTo>
                    <a:pt x="77" y="28"/>
                    <a:pt x="84" y="27"/>
                    <a:pt x="86" y="27"/>
                  </a:cubicBezTo>
                  <a:cubicBezTo>
                    <a:pt x="89" y="27"/>
                    <a:pt x="90" y="27"/>
                    <a:pt x="92" y="27"/>
                  </a:cubicBezTo>
                  <a:cubicBezTo>
                    <a:pt x="95" y="26"/>
                    <a:pt x="96" y="25"/>
                    <a:pt x="100" y="25"/>
                  </a:cubicBezTo>
                  <a:cubicBezTo>
                    <a:pt x="103" y="25"/>
                    <a:pt x="104" y="25"/>
                    <a:pt x="106" y="23"/>
                  </a:cubicBezTo>
                  <a:cubicBezTo>
                    <a:pt x="108" y="23"/>
                    <a:pt x="108" y="20"/>
                    <a:pt x="109" y="19"/>
                  </a:cubicBezTo>
                  <a:cubicBezTo>
                    <a:pt x="110" y="18"/>
                    <a:pt x="112" y="16"/>
                    <a:pt x="112" y="13"/>
                  </a:cubicBezTo>
                  <a:cubicBezTo>
                    <a:pt x="112" y="10"/>
                    <a:pt x="112" y="6"/>
                    <a:pt x="113" y="3"/>
                  </a:cubicBezTo>
                  <a:cubicBezTo>
                    <a:pt x="113" y="0"/>
                    <a:pt x="114" y="0"/>
                    <a:pt x="117" y="0"/>
                  </a:cubicBezTo>
                  <a:cubicBezTo>
                    <a:pt x="120" y="0"/>
                    <a:pt x="123" y="0"/>
                    <a:pt x="127" y="0"/>
                  </a:cubicBezTo>
                  <a:cubicBezTo>
                    <a:pt x="132" y="0"/>
                    <a:pt x="132" y="1"/>
                    <a:pt x="135" y="3"/>
                  </a:cubicBezTo>
                  <a:cubicBezTo>
                    <a:pt x="136" y="5"/>
                    <a:pt x="139" y="6"/>
                    <a:pt x="141" y="6"/>
                  </a:cubicBezTo>
                  <a:cubicBezTo>
                    <a:pt x="144" y="7"/>
                    <a:pt x="148" y="10"/>
                    <a:pt x="150" y="11"/>
                  </a:cubicBezTo>
                  <a:cubicBezTo>
                    <a:pt x="152" y="13"/>
                    <a:pt x="153" y="11"/>
                    <a:pt x="155" y="14"/>
                  </a:cubicBezTo>
                  <a:cubicBezTo>
                    <a:pt x="156" y="16"/>
                    <a:pt x="158" y="18"/>
                    <a:pt x="160" y="19"/>
                  </a:cubicBezTo>
                  <a:cubicBezTo>
                    <a:pt x="161" y="21"/>
                    <a:pt x="163" y="20"/>
                    <a:pt x="165" y="21"/>
                  </a:cubicBezTo>
                  <a:cubicBezTo>
                    <a:pt x="165" y="21"/>
                    <a:pt x="191" y="93"/>
                    <a:pt x="208" y="149"/>
                  </a:cubicBezTo>
                  <a:cubicBezTo>
                    <a:pt x="209" y="149"/>
                    <a:pt x="210" y="149"/>
                    <a:pt x="211" y="149"/>
                  </a:cubicBezTo>
                  <a:cubicBezTo>
                    <a:pt x="213" y="149"/>
                    <a:pt x="216" y="149"/>
                    <a:pt x="218" y="148"/>
                  </a:cubicBezTo>
                  <a:cubicBezTo>
                    <a:pt x="222" y="147"/>
                    <a:pt x="222" y="148"/>
                    <a:pt x="224" y="150"/>
                  </a:cubicBezTo>
                  <a:cubicBezTo>
                    <a:pt x="226" y="152"/>
                    <a:pt x="232" y="151"/>
                    <a:pt x="234" y="152"/>
                  </a:cubicBezTo>
                  <a:cubicBezTo>
                    <a:pt x="235" y="152"/>
                    <a:pt x="235" y="158"/>
                    <a:pt x="235" y="159"/>
                  </a:cubicBezTo>
                  <a:cubicBezTo>
                    <a:pt x="235" y="161"/>
                    <a:pt x="236" y="164"/>
                    <a:pt x="236" y="166"/>
                  </a:cubicBezTo>
                  <a:cubicBezTo>
                    <a:pt x="237" y="169"/>
                    <a:pt x="237" y="171"/>
                    <a:pt x="238" y="173"/>
                  </a:cubicBezTo>
                  <a:cubicBezTo>
                    <a:pt x="239" y="176"/>
                    <a:pt x="241" y="178"/>
                    <a:pt x="242" y="180"/>
                  </a:cubicBezTo>
                  <a:cubicBezTo>
                    <a:pt x="243" y="183"/>
                    <a:pt x="248" y="184"/>
                    <a:pt x="250" y="184"/>
                  </a:cubicBezTo>
                  <a:cubicBezTo>
                    <a:pt x="253" y="185"/>
                    <a:pt x="255" y="184"/>
                    <a:pt x="258" y="183"/>
                  </a:cubicBezTo>
                  <a:cubicBezTo>
                    <a:pt x="260" y="182"/>
                    <a:pt x="263" y="182"/>
                    <a:pt x="266" y="182"/>
                  </a:cubicBezTo>
                  <a:cubicBezTo>
                    <a:pt x="270" y="182"/>
                    <a:pt x="269" y="182"/>
                    <a:pt x="273" y="182"/>
                  </a:cubicBezTo>
                  <a:cubicBezTo>
                    <a:pt x="274" y="183"/>
                    <a:pt x="276" y="184"/>
                    <a:pt x="277" y="185"/>
                  </a:cubicBezTo>
                  <a:cubicBezTo>
                    <a:pt x="279" y="188"/>
                    <a:pt x="280" y="188"/>
                    <a:pt x="280" y="191"/>
                  </a:cubicBezTo>
                  <a:cubicBezTo>
                    <a:pt x="280" y="194"/>
                    <a:pt x="279" y="196"/>
                    <a:pt x="280" y="198"/>
                  </a:cubicBezTo>
                  <a:cubicBezTo>
                    <a:pt x="280" y="200"/>
                    <a:pt x="282" y="204"/>
                    <a:pt x="284" y="204"/>
                  </a:cubicBezTo>
                  <a:cubicBezTo>
                    <a:pt x="286" y="206"/>
                    <a:pt x="289" y="207"/>
                    <a:pt x="291" y="208"/>
                  </a:cubicBezTo>
                  <a:cubicBezTo>
                    <a:pt x="292" y="210"/>
                    <a:pt x="294" y="210"/>
                    <a:pt x="295" y="212"/>
                  </a:cubicBezTo>
                  <a:cubicBezTo>
                    <a:pt x="296" y="215"/>
                    <a:pt x="296" y="216"/>
                    <a:pt x="295" y="218"/>
                  </a:cubicBezTo>
                  <a:cubicBezTo>
                    <a:pt x="294" y="220"/>
                    <a:pt x="293" y="222"/>
                    <a:pt x="292" y="223"/>
                  </a:cubicBezTo>
                  <a:cubicBezTo>
                    <a:pt x="289" y="224"/>
                    <a:pt x="289" y="225"/>
                    <a:pt x="287" y="227"/>
                  </a:cubicBezTo>
                  <a:cubicBezTo>
                    <a:pt x="286" y="228"/>
                    <a:pt x="285" y="230"/>
                    <a:pt x="284" y="232"/>
                  </a:cubicBezTo>
                  <a:cubicBezTo>
                    <a:pt x="283" y="233"/>
                    <a:pt x="280" y="237"/>
                    <a:pt x="279" y="237"/>
                  </a:cubicBezTo>
                  <a:cubicBezTo>
                    <a:pt x="278" y="238"/>
                    <a:pt x="275" y="239"/>
                    <a:pt x="274" y="240"/>
                  </a:cubicBezTo>
                  <a:cubicBezTo>
                    <a:pt x="272" y="242"/>
                    <a:pt x="270" y="243"/>
                    <a:pt x="269" y="244"/>
                  </a:cubicBezTo>
                  <a:cubicBezTo>
                    <a:pt x="266" y="246"/>
                    <a:pt x="267" y="247"/>
                    <a:pt x="265" y="250"/>
                  </a:cubicBezTo>
                  <a:cubicBezTo>
                    <a:pt x="263" y="251"/>
                    <a:pt x="262" y="254"/>
                    <a:pt x="260" y="254"/>
                  </a:cubicBezTo>
                  <a:cubicBezTo>
                    <a:pt x="256" y="255"/>
                    <a:pt x="252" y="257"/>
                    <a:pt x="247" y="257"/>
                  </a:cubicBezTo>
                  <a:cubicBezTo>
                    <a:pt x="246" y="259"/>
                    <a:pt x="244" y="263"/>
                    <a:pt x="243" y="266"/>
                  </a:cubicBezTo>
                  <a:cubicBezTo>
                    <a:pt x="242" y="269"/>
                    <a:pt x="241" y="273"/>
                    <a:pt x="239" y="275"/>
                  </a:cubicBezTo>
                  <a:cubicBezTo>
                    <a:pt x="237" y="277"/>
                    <a:pt x="236" y="278"/>
                    <a:pt x="233" y="281"/>
                  </a:cubicBezTo>
                  <a:cubicBezTo>
                    <a:pt x="231" y="283"/>
                    <a:pt x="230" y="285"/>
                    <a:pt x="229" y="288"/>
                  </a:cubicBezTo>
                  <a:cubicBezTo>
                    <a:pt x="228" y="293"/>
                    <a:pt x="227" y="294"/>
                    <a:pt x="223" y="296"/>
                  </a:cubicBezTo>
                  <a:cubicBezTo>
                    <a:pt x="221" y="297"/>
                    <a:pt x="218" y="299"/>
                    <a:pt x="214" y="297"/>
                  </a:cubicBezTo>
                  <a:cubicBezTo>
                    <a:pt x="211" y="296"/>
                    <a:pt x="209" y="293"/>
                    <a:pt x="205" y="294"/>
                  </a:cubicBezTo>
                  <a:cubicBezTo>
                    <a:pt x="201" y="295"/>
                    <a:pt x="199" y="295"/>
                    <a:pt x="195" y="295"/>
                  </a:cubicBezTo>
                  <a:cubicBezTo>
                    <a:pt x="189" y="295"/>
                    <a:pt x="190" y="294"/>
                    <a:pt x="188" y="290"/>
                  </a:cubicBezTo>
                  <a:cubicBezTo>
                    <a:pt x="186" y="286"/>
                    <a:pt x="185" y="282"/>
                    <a:pt x="180" y="285"/>
                  </a:cubicBezTo>
                  <a:cubicBezTo>
                    <a:pt x="177" y="287"/>
                    <a:pt x="176" y="290"/>
                    <a:pt x="175" y="294"/>
                  </a:cubicBezTo>
                  <a:cubicBezTo>
                    <a:pt x="175" y="297"/>
                    <a:pt x="174" y="300"/>
                    <a:pt x="174" y="304"/>
                  </a:cubicBezTo>
                  <a:cubicBezTo>
                    <a:pt x="174" y="308"/>
                    <a:pt x="174" y="314"/>
                    <a:pt x="174" y="317"/>
                  </a:cubicBezTo>
                  <a:cubicBezTo>
                    <a:pt x="175" y="321"/>
                    <a:pt x="176" y="326"/>
                    <a:pt x="175" y="329"/>
                  </a:cubicBezTo>
                  <a:cubicBezTo>
                    <a:pt x="174" y="333"/>
                    <a:pt x="174" y="337"/>
                    <a:pt x="172" y="339"/>
                  </a:cubicBezTo>
                  <a:cubicBezTo>
                    <a:pt x="169" y="342"/>
                    <a:pt x="167" y="343"/>
                    <a:pt x="165" y="346"/>
                  </a:cubicBezTo>
                  <a:cubicBezTo>
                    <a:pt x="163" y="347"/>
                    <a:pt x="159" y="349"/>
                    <a:pt x="158" y="353"/>
                  </a:cubicBezTo>
                  <a:cubicBezTo>
                    <a:pt x="157" y="357"/>
                    <a:pt x="157" y="358"/>
                    <a:pt x="154" y="361"/>
                  </a:cubicBezTo>
                  <a:cubicBezTo>
                    <a:pt x="151" y="364"/>
                    <a:pt x="151" y="364"/>
                    <a:pt x="149" y="368"/>
                  </a:cubicBezTo>
                  <a:cubicBezTo>
                    <a:pt x="148" y="369"/>
                    <a:pt x="147" y="374"/>
                    <a:pt x="145" y="375"/>
                  </a:cubicBezTo>
                  <a:cubicBezTo>
                    <a:pt x="141" y="377"/>
                    <a:pt x="138" y="377"/>
                    <a:pt x="133" y="375"/>
                  </a:cubicBezTo>
                  <a:cubicBezTo>
                    <a:pt x="132" y="374"/>
                    <a:pt x="127" y="370"/>
                    <a:pt x="126" y="371"/>
                  </a:cubicBezTo>
                  <a:cubicBezTo>
                    <a:pt x="124" y="373"/>
                    <a:pt x="122" y="374"/>
                    <a:pt x="120" y="376"/>
                  </a:cubicBezTo>
                  <a:cubicBezTo>
                    <a:pt x="119" y="377"/>
                    <a:pt x="116" y="381"/>
                    <a:pt x="114" y="381"/>
                  </a:cubicBezTo>
                  <a:cubicBezTo>
                    <a:pt x="111" y="382"/>
                    <a:pt x="109" y="384"/>
                    <a:pt x="108" y="387"/>
                  </a:cubicBezTo>
                  <a:cubicBezTo>
                    <a:pt x="107" y="389"/>
                    <a:pt x="107" y="394"/>
                    <a:pt x="107" y="397"/>
                  </a:cubicBezTo>
                  <a:cubicBezTo>
                    <a:pt x="107" y="401"/>
                    <a:pt x="107" y="404"/>
                    <a:pt x="107" y="407"/>
                  </a:cubicBezTo>
                  <a:cubicBezTo>
                    <a:pt x="107" y="409"/>
                    <a:pt x="108" y="417"/>
                    <a:pt x="107" y="419"/>
                  </a:cubicBezTo>
                  <a:cubicBezTo>
                    <a:pt x="106" y="420"/>
                    <a:pt x="107" y="422"/>
                    <a:pt x="106" y="423"/>
                  </a:cubicBezTo>
                  <a:cubicBezTo>
                    <a:pt x="105" y="426"/>
                    <a:pt x="103" y="427"/>
                    <a:pt x="102" y="431"/>
                  </a:cubicBezTo>
                  <a:cubicBezTo>
                    <a:pt x="102" y="433"/>
                    <a:pt x="102" y="438"/>
                    <a:pt x="100" y="440"/>
                  </a:cubicBezTo>
                  <a:cubicBezTo>
                    <a:pt x="98" y="442"/>
                    <a:pt x="95" y="447"/>
                    <a:pt x="92" y="450"/>
                  </a:cubicBezTo>
                  <a:cubicBezTo>
                    <a:pt x="90" y="454"/>
                    <a:pt x="87" y="455"/>
                    <a:pt x="84" y="458"/>
                  </a:cubicBezTo>
                  <a:cubicBezTo>
                    <a:pt x="82" y="460"/>
                    <a:pt x="81" y="462"/>
                    <a:pt x="82" y="464"/>
                  </a:cubicBezTo>
                  <a:close/>
                </a:path>
              </a:pathLst>
            </a:custGeom>
            <a:grp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latin typeface="+mn-lt"/>
              </a:endParaRPr>
            </a:p>
          </p:txBody>
        </p:sp>
      </p:grpSp>
      <p:sp>
        <p:nvSpPr>
          <p:cNvPr id="127" name="TextBox 126"/>
          <p:cNvSpPr txBox="1"/>
          <p:nvPr/>
        </p:nvSpPr>
        <p:spPr>
          <a:xfrm>
            <a:off x="6832668" y="4653589"/>
            <a:ext cx="256481" cy="146194"/>
          </a:xfrm>
          <a:prstGeom prst="rect">
            <a:avLst/>
          </a:prstGeom>
          <a:noFill/>
        </p:spPr>
        <p:txBody>
          <a:bodyPr wrap="none" lIns="0" tIns="0" rIns="0" bIns="0" rtlCol="0">
            <a:spAutoFit/>
          </a:bodyPr>
          <a:lstStyle/>
          <a:p>
            <a:r>
              <a:rPr lang="zh-TW" altLang="en-US" sz="1000" b="1" dirty="0">
                <a:solidFill>
                  <a:schemeClr val="accent1"/>
                </a:solidFill>
                <a:latin typeface="+mn-lt"/>
              </a:rPr>
              <a:t>北美</a:t>
            </a:r>
          </a:p>
        </p:txBody>
      </p:sp>
      <p:grpSp>
        <p:nvGrpSpPr>
          <p:cNvPr id="128" name="Group 127"/>
          <p:cNvGrpSpPr>
            <a:grpSpLocks noChangeAspect="1"/>
          </p:cNvGrpSpPr>
          <p:nvPr/>
        </p:nvGrpSpPr>
        <p:grpSpPr>
          <a:xfrm>
            <a:off x="5026238" y="3652818"/>
            <a:ext cx="485598" cy="479580"/>
            <a:chOff x="3933999" y="1781175"/>
            <a:chExt cx="4806257" cy="4746706"/>
          </a:xfrm>
          <a:solidFill>
            <a:schemeClr val="accent3"/>
          </a:solidFill>
        </p:grpSpPr>
        <p:sp>
          <p:nvSpPr>
            <p:cNvPr id="129" name="4903173.625685.6252.87555"/>
            <p:cNvSpPr>
              <a:spLocks noChangeAspect="1"/>
            </p:cNvSpPr>
            <p:nvPr>
              <p:custDataLst>
                <p:tags r:id="rId35"/>
              </p:custDataLst>
            </p:nvPr>
          </p:nvSpPr>
          <p:spPr bwMode="auto">
            <a:xfrm>
              <a:off x="8111760" y="1781175"/>
              <a:ext cx="65965" cy="37347"/>
            </a:xfrm>
            <a:custGeom>
              <a:avLst/>
              <a:gdLst/>
              <a:ahLst/>
              <a:cxnLst>
                <a:cxn ang="0">
                  <a:pos x="98" y="0"/>
                </a:cxn>
                <a:cxn ang="0">
                  <a:pos x="94" y="7"/>
                </a:cxn>
                <a:cxn ang="0">
                  <a:pos x="83" y="13"/>
                </a:cxn>
                <a:cxn ang="0">
                  <a:pos x="81" y="31"/>
                </a:cxn>
                <a:cxn ang="0">
                  <a:pos x="69" y="39"/>
                </a:cxn>
                <a:cxn ang="0">
                  <a:pos x="59" y="34"/>
                </a:cxn>
                <a:cxn ang="0">
                  <a:pos x="60" y="47"/>
                </a:cxn>
                <a:cxn ang="0">
                  <a:pos x="47" y="41"/>
                </a:cxn>
                <a:cxn ang="0">
                  <a:pos x="29" y="31"/>
                </a:cxn>
                <a:cxn ang="0">
                  <a:pos x="21" y="34"/>
                </a:cxn>
                <a:cxn ang="0">
                  <a:pos x="28" y="49"/>
                </a:cxn>
                <a:cxn ang="0">
                  <a:pos x="38" y="56"/>
                </a:cxn>
                <a:cxn ang="0">
                  <a:pos x="23" y="48"/>
                </a:cxn>
                <a:cxn ang="0">
                  <a:pos x="14" y="37"/>
                </a:cxn>
                <a:cxn ang="0">
                  <a:pos x="9" y="21"/>
                </a:cxn>
                <a:cxn ang="0">
                  <a:pos x="0" y="0"/>
                </a:cxn>
                <a:cxn ang="0">
                  <a:pos x="98" y="0"/>
                </a:cxn>
              </a:cxnLst>
              <a:rect l="0" t="0" r="r" b="b"/>
              <a:pathLst>
                <a:path w="98" h="56">
                  <a:moveTo>
                    <a:pt x="98" y="0"/>
                  </a:moveTo>
                  <a:lnTo>
                    <a:pt x="94" y="7"/>
                  </a:lnTo>
                  <a:lnTo>
                    <a:pt x="83" y="13"/>
                  </a:lnTo>
                  <a:lnTo>
                    <a:pt x="81" y="31"/>
                  </a:lnTo>
                  <a:lnTo>
                    <a:pt x="69" y="39"/>
                  </a:lnTo>
                  <a:lnTo>
                    <a:pt x="59" y="34"/>
                  </a:lnTo>
                  <a:lnTo>
                    <a:pt x="60" y="47"/>
                  </a:lnTo>
                  <a:lnTo>
                    <a:pt x="47" y="41"/>
                  </a:lnTo>
                  <a:lnTo>
                    <a:pt x="29" y="31"/>
                  </a:lnTo>
                  <a:lnTo>
                    <a:pt x="21" y="34"/>
                  </a:lnTo>
                  <a:lnTo>
                    <a:pt x="28" y="49"/>
                  </a:lnTo>
                  <a:lnTo>
                    <a:pt x="38" y="56"/>
                  </a:lnTo>
                  <a:lnTo>
                    <a:pt x="23" y="48"/>
                  </a:lnTo>
                  <a:lnTo>
                    <a:pt x="14" y="37"/>
                  </a:lnTo>
                  <a:lnTo>
                    <a:pt x="9" y="21"/>
                  </a:lnTo>
                  <a:lnTo>
                    <a:pt x="0" y="0"/>
                  </a:lnTo>
                  <a:lnTo>
                    <a:pt x="98"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30" name="4914297.75513.8751.8750.755"/>
            <p:cNvSpPr>
              <a:spLocks noChangeAspect="1"/>
            </p:cNvSpPr>
            <p:nvPr>
              <p:custDataLst>
                <p:tags r:id="rId36"/>
              </p:custDataLst>
            </p:nvPr>
          </p:nvSpPr>
          <p:spPr bwMode="auto">
            <a:xfrm>
              <a:off x="5848806" y="3369338"/>
              <a:ext cx="9162" cy="24898"/>
            </a:xfrm>
            <a:custGeom>
              <a:avLst/>
              <a:gdLst/>
              <a:ahLst/>
              <a:cxnLst>
                <a:cxn ang="0">
                  <a:pos x="8" y="38"/>
                </a:cxn>
                <a:cxn ang="0">
                  <a:pos x="13" y="14"/>
                </a:cxn>
                <a:cxn ang="0">
                  <a:pos x="13" y="4"/>
                </a:cxn>
                <a:cxn ang="0">
                  <a:pos x="9" y="0"/>
                </a:cxn>
                <a:cxn ang="0">
                  <a:pos x="4" y="3"/>
                </a:cxn>
                <a:cxn ang="0">
                  <a:pos x="3" y="15"/>
                </a:cxn>
                <a:cxn ang="0">
                  <a:pos x="0" y="37"/>
                </a:cxn>
                <a:cxn ang="0">
                  <a:pos x="0" y="38"/>
                </a:cxn>
                <a:cxn ang="0">
                  <a:pos x="8" y="38"/>
                </a:cxn>
              </a:cxnLst>
              <a:rect l="0" t="0" r="r" b="b"/>
              <a:pathLst>
                <a:path w="13" h="38">
                  <a:moveTo>
                    <a:pt x="8" y="38"/>
                  </a:moveTo>
                  <a:lnTo>
                    <a:pt x="13" y="14"/>
                  </a:lnTo>
                  <a:lnTo>
                    <a:pt x="13" y="4"/>
                  </a:lnTo>
                  <a:lnTo>
                    <a:pt x="9" y="0"/>
                  </a:lnTo>
                  <a:lnTo>
                    <a:pt x="4" y="3"/>
                  </a:lnTo>
                  <a:lnTo>
                    <a:pt x="3" y="15"/>
                  </a:lnTo>
                  <a:lnTo>
                    <a:pt x="0" y="37"/>
                  </a:lnTo>
                  <a:lnTo>
                    <a:pt x="0" y="38"/>
                  </a:lnTo>
                  <a:lnTo>
                    <a:pt x="8" y="38"/>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131" name="10416289.375601.752.62525"/>
            <p:cNvSpPr>
              <a:spLocks noChangeAspect="1"/>
            </p:cNvSpPr>
            <p:nvPr>
              <p:custDataLst>
                <p:tags r:id="rId37"/>
              </p:custDataLst>
            </p:nvPr>
          </p:nvSpPr>
          <p:spPr bwMode="auto">
            <a:xfrm>
              <a:off x="7006851" y="3262631"/>
              <a:ext cx="25654" cy="33790"/>
            </a:xfrm>
            <a:custGeom>
              <a:avLst/>
              <a:gdLst/>
              <a:ahLst/>
              <a:cxnLst>
                <a:cxn ang="0">
                  <a:pos x="29" y="52"/>
                </a:cxn>
                <a:cxn ang="0">
                  <a:pos x="35" y="45"/>
                </a:cxn>
                <a:cxn ang="0">
                  <a:pos x="38" y="27"/>
                </a:cxn>
                <a:cxn ang="0">
                  <a:pos x="38" y="0"/>
                </a:cxn>
                <a:cxn ang="0">
                  <a:pos x="34" y="7"/>
                </a:cxn>
                <a:cxn ang="0">
                  <a:pos x="24" y="11"/>
                </a:cxn>
                <a:cxn ang="0">
                  <a:pos x="10" y="21"/>
                </a:cxn>
                <a:cxn ang="0">
                  <a:pos x="10" y="35"/>
                </a:cxn>
                <a:cxn ang="0">
                  <a:pos x="4" y="42"/>
                </a:cxn>
                <a:cxn ang="0">
                  <a:pos x="0" y="52"/>
                </a:cxn>
                <a:cxn ang="0">
                  <a:pos x="16" y="47"/>
                </a:cxn>
                <a:cxn ang="0">
                  <a:pos x="22" y="49"/>
                </a:cxn>
                <a:cxn ang="0">
                  <a:pos x="29" y="52"/>
                </a:cxn>
              </a:cxnLst>
              <a:rect l="0" t="0" r="r" b="b"/>
              <a:pathLst>
                <a:path w="38" h="52">
                  <a:moveTo>
                    <a:pt x="29" y="52"/>
                  </a:moveTo>
                  <a:lnTo>
                    <a:pt x="35" y="45"/>
                  </a:lnTo>
                  <a:lnTo>
                    <a:pt x="38" y="27"/>
                  </a:lnTo>
                  <a:lnTo>
                    <a:pt x="38" y="0"/>
                  </a:lnTo>
                  <a:lnTo>
                    <a:pt x="34" y="7"/>
                  </a:lnTo>
                  <a:lnTo>
                    <a:pt x="24" y="11"/>
                  </a:lnTo>
                  <a:lnTo>
                    <a:pt x="10" y="21"/>
                  </a:lnTo>
                  <a:lnTo>
                    <a:pt x="10" y="35"/>
                  </a:lnTo>
                  <a:lnTo>
                    <a:pt x="4" y="42"/>
                  </a:lnTo>
                  <a:lnTo>
                    <a:pt x="0" y="52"/>
                  </a:lnTo>
                  <a:lnTo>
                    <a:pt x="16" y="47"/>
                  </a:lnTo>
                  <a:lnTo>
                    <a:pt x="22" y="49"/>
                  </a:lnTo>
                  <a:lnTo>
                    <a:pt x="29" y="52"/>
                  </a:lnTo>
                  <a:close/>
                </a:path>
              </a:pathLst>
            </a:custGeom>
            <a:grpFill/>
            <a:ln w="3175" cap="flat" cmpd="sng">
              <a:solidFill>
                <a:schemeClr val="accent3"/>
              </a:solidFill>
              <a:prstDash val="solid"/>
              <a:round/>
              <a:headEnd/>
              <a:tailEnd/>
            </a:ln>
            <a:effectLst/>
          </p:spPr>
          <p:txBody>
            <a:bodyPr lIns="82058" tIns="41029" rIns="82058" bIns="41029"/>
            <a:lstStyle/>
            <a:p>
              <a:endParaRPr lang="en-US" sz="1000" dirty="0">
                <a:latin typeface="+mn-lt"/>
              </a:endParaRPr>
            </a:p>
          </p:txBody>
        </p:sp>
        <p:sp>
          <p:nvSpPr>
            <p:cNvPr id="132" name="10417289.37558842.6255"/>
            <p:cNvSpPr>
              <a:spLocks noChangeAspect="1"/>
            </p:cNvSpPr>
            <p:nvPr>
              <p:custDataLst>
                <p:tags r:id="rId38"/>
              </p:custDataLst>
            </p:nvPr>
          </p:nvSpPr>
          <p:spPr bwMode="auto">
            <a:xfrm>
              <a:off x="6825449" y="3262630"/>
              <a:ext cx="34814" cy="51576"/>
            </a:xfrm>
            <a:custGeom>
              <a:avLst/>
              <a:gdLst/>
              <a:ahLst/>
              <a:cxnLst>
                <a:cxn ang="0">
                  <a:pos x="37" y="7"/>
                </a:cxn>
                <a:cxn ang="0">
                  <a:pos x="23" y="6"/>
                </a:cxn>
                <a:cxn ang="0">
                  <a:pos x="18" y="0"/>
                </a:cxn>
                <a:cxn ang="0">
                  <a:pos x="8" y="10"/>
                </a:cxn>
                <a:cxn ang="0">
                  <a:pos x="13" y="18"/>
                </a:cxn>
                <a:cxn ang="0">
                  <a:pos x="13" y="30"/>
                </a:cxn>
                <a:cxn ang="0">
                  <a:pos x="2" y="27"/>
                </a:cxn>
                <a:cxn ang="0">
                  <a:pos x="0" y="43"/>
                </a:cxn>
                <a:cxn ang="0">
                  <a:pos x="5" y="60"/>
                </a:cxn>
                <a:cxn ang="0">
                  <a:pos x="17" y="61"/>
                </a:cxn>
                <a:cxn ang="0">
                  <a:pos x="29" y="65"/>
                </a:cxn>
                <a:cxn ang="0">
                  <a:pos x="43" y="80"/>
                </a:cxn>
                <a:cxn ang="0">
                  <a:pos x="50" y="65"/>
                </a:cxn>
                <a:cxn ang="0">
                  <a:pos x="37" y="61"/>
                </a:cxn>
                <a:cxn ang="0">
                  <a:pos x="31" y="46"/>
                </a:cxn>
                <a:cxn ang="0">
                  <a:pos x="41" y="41"/>
                </a:cxn>
                <a:cxn ang="0">
                  <a:pos x="46" y="28"/>
                </a:cxn>
                <a:cxn ang="0">
                  <a:pos x="46" y="19"/>
                </a:cxn>
                <a:cxn ang="0">
                  <a:pos x="38" y="11"/>
                </a:cxn>
                <a:cxn ang="0">
                  <a:pos x="37" y="7"/>
                </a:cxn>
              </a:cxnLst>
              <a:rect l="0" t="0" r="r" b="b"/>
              <a:pathLst>
                <a:path w="50" h="80">
                  <a:moveTo>
                    <a:pt x="37" y="7"/>
                  </a:moveTo>
                  <a:lnTo>
                    <a:pt x="23" y="6"/>
                  </a:lnTo>
                  <a:lnTo>
                    <a:pt x="18" y="0"/>
                  </a:lnTo>
                  <a:lnTo>
                    <a:pt x="8" y="10"/>
                  </a:lnTo>
                  <a:lnTo>
                    <a:pt x="13" y="18"/>
                  </a:lnTo>
                  <a:lnTo>
                    <a:pt x="13" y="30"/>
                  </a:lnTo>
                  <a:lnTo>
                    <a:pt x="2" y="27"/>
                  </a:lnTo>
                  <a:lnTo>
                    <a:pt x="0" y="43"/>
                  </a:lnTo>
                  <a:lnTo>
                    <a:pt x="5" y="60"/>
                  </a:lnTo>
                  <a:lnTo>
                    <a:pt x="17" y="61"/>
                  </a:lnTo>
                  <a:lnTo>
                    <a:pt x="29" y="65"/>
                  </a:lnTo>
                  <a:lnTo>
                    <a:pt x="43" y="80"/>
                  </a:lnTo>
                  <a:lnTo>
                    <a:pt x="50" y="65"/>
                  </a:lnTo>
                  <a:lnTo>
                    <a:pt x="37" y="61"/>
                  </a:lnTo>
                  <a:lnTo>
                    <a:pt x="31" y="46"/>
                  </a:lnTo>
                  <a:lnTo>
                    <a:pt x="41" y="41"/>
                  </a:lnTo>
                  <a:lnTo>
                    <a:pt x="46" y="28"/>
                  </a:lnTo>
                  <a:lnTo>
                    <a:pt x="46" y="19"/>
                  </a:lnTo>
                  <a:lnTo>
                    <a:pt x="38" y="11"/>
                  </a:lnTo>
                  <a:lnTo>
                    <a:pt x="37" y="7"/>
                  </a:lnTo>
                  <a:close/>
                </a:path>
              </a:pathLst>
            </a:custGeom>
            <a:grpFill/>
            <a:ln w="3175" cap="flat" cmpd="sng">
              <a:solidFill>
                <a:schemeClr val="accent3"/>
              </a:solidFill>
              <a:prstDash val="solid"/>
              <a:round/>
              <a:headEnd/>
              <a:tailEnd/>
            </a:ln>
            <a:effectLst/>
          </p:spPr>
          <p:txBody>
            <a:bodyPr lIns="82058" tIns="41029" rIns="82058" bIns="41029"/>
            <a:lstStyle/>
            <a:p>
              <a:endParaRPr lang="en-US" sz="1000" dirty="0">
                <a:latin typeface="+mn-lt"/>
              </a:endParaRPr>
            </a:p>
          </p:txBody>
        </p:sp>
        <p:sp>
          <p:nvSpPr>
            <p:cNvPr id="133" name="10418290.375598.251.1250.8755"/>
            <p:cNvSpPr>
              <a:spLocks noChangeAspect="1"/>
            </p:cNvSpPr>
            <p:nvPr>
              <p:custDataLst>
                <p:tags r:id="rId39"/>
              </p:custDataLst>
            </p:nvPr>
          </p:nvSpPr>
          <p:spPr bwMode="auto">
            <a:xfrm>
              <a:off x="6961043" y="3275080"/>
              <a:ext cx="10994" cy="14228"/>
            </a:xfrm>
            <a:custGeom>
              <a:avLst/>
              <a:gdLst/>
              <a:ahLst/>
              <a:cxnLst>
                <a:cxn ang="0">
                  <a:pos x="15" y="9"/>
                </a:cxn>
                <a:cxn ang="0">
                  <a:pos x="13" y="0"/>
                </a:cxn>
                <a:cxn ang="0">
                  <a:pos x="1" y="5"/>
                </a:cxn>
                <a:cxn ang="0">
                  <a:pos x="0" y="17"/>
                </a:cxn>
                <a:cxn ang="0">
                  <a:pos x="7" y="24"/>
                </a:cxn>
                <a:cxn ang="0">
                  <a:pos x="15" y="23"/>
                </a:cxn>
                <a:cxn ang="0">
                  <a:pos x="15" y="9"/>
                </a:cxn>
              </a:cxnLst>
              <a:rect l="0" t="0" r="r" b="b"/>
              <a:pathLst>
                <a:path w="15" h="24">
                  <a:moveTo>
                    <a:pt x="15" y="9"/>
                  </a:moveTo>
                  <a:lnTo>
                    <a:pt x="13" y="0"/>
                  </a:lnTo>
                  <a:lnTo>
                    <a:pt x="1" y="5"/>
                  </a:lnTo>
                  <a:lnTo>
                    <a:pt x="0" y="17"/>
                  </a:lnTo>
                  <a:lnTo>
                    <a:pt x="7" y="24"/>
                  </a:lnTo>
                  <a:lnTo>
                    <a:pt x="15" y="23"/>
                  </a:lnTo>
                  <a:lnTo>
                    <a:pt x="15" y="9"/>
                  </a:lnTo>
                  <a:close/>
                </a:path>
              </a:pathLst>
            </a:custGeom>
            <a:grpFill/>
            <a:ln w="3175" cap="flat" cmpd="sng">
              <a:solidFill>
                <a:schemeClr val="accent3"/>
              </a:solidFill>
              <a:prstDash val="solid"/>
              <a:round/>
              <a:headEnd/>
              <a:tailEnd/>
            </a:ln>
            <a:effectLst/>
          </p:spPr>
          <p:txBody>
            <a:bodyPr lIns="82058" tIns="41029" rIns="82058" bIns="41029"/>
            <a:lstStyle/>
            <a:p>
              <a:endParaRPr lang="en-US" sz="1000" dirty="0">
                <a:latin typeface="+mn-lt"/>
              </a:endParaRPr>
            </a:p>
          </p:txBody>
        </p:sp>
        <p:sp>
          <p:nvSpPr>
            <p:cNvPr id="134" name="4913267.375521.3751.62515"/>
            <p:cNvSpPr>
              <a:spLocks noChangeAspect="1"/>
            </p:cNvSpPr>
            <p:nvPr>
              <p:custDataLst>
                <p:tags r:id="rId40"/>
              </p:custDataLst>
            </p:nvPr>
          </p:nvSpPr>
          <p:spPr bwMode="auto">
            <a:xfrm>
              <a:off x="5947752" y="2981635"/>
              <a:ext cx="12827" cy="19564"/>
            </a:xfrm>
            <a:custGeom>
              <a:avLst/>
              <a:gdLst/>
              <a:ahLst/>
              <a:cxnLst>
                <a:cxn ang="0">
                  <a:pos x="5" y="34"/>
                </a:cxn>
                <a:cxn ang="0">
                  <a:pos x="7" y="29"/>
                </a:cxn>
                <a:cxn ang="0">
                  <a:pos x="17" y="19"/>
                </a:cxn>
                <a:cxn ang="0">
                  <a:pos x="21" y="13"/>
                </a:cxn>
                <a:cxn ang="0">
                  <a:pos x="17" y="5"/>
                </a:cxn>
                <a:cxn ang="0">
                  <a:pos x="6" y="0"/>
                </a:cxn>
                <a:cxn ang="0">
                  <a:pos x="1" y="6"/>
                </a:cxn>
                <a:cxn ang="0">
                  <a:pos x="0" y="25"/>
                </a:cxn>
                <a:cxn ang="0">
                  <a:pos x="0" y="31"/>
                </a:cxn>
                <a:cxn ang="0">
                  <a:pos x="1" y="34"/>
                </a:cxn>
                <a:cxn ang="0">
                  <a:pos x="5" y="34"/>
                </a:cxn>
              </a:cxnLst>
              <a:rect l="0" t="0" r="r" b="b"/>
              <a:pathLst>
                <a:path w="21" h="34">
                  <a:moveTo>
                    <a:pt x="5" y="34"/>
                  </a:moveTo>
                  <a:lnTo>
                    <a:pt x="7" y="29"/>
                  </a:lnTo>
                  <a:lnTo>
                    <a:pt x="17" y="19"/>
                  </a:lnTo>
                  <a:lnTo>
                    <a:pt x="21" y="13"/>
                  </a:lnTo>
                  <a:lnTo>
                    <a:pt x="17" y="5"/>
                  </a:lnTo>
                  <a:lnTo>
                    <a:pt x="6" y="0"/>
                  </a:lnTo>
                  <a:lnTo>
                    <a:pt x="1" y="6"/>
                  </a:lnTo>
                  <a:lnTo>
                    <a:pt x="0" y="25"/>
                  </a:lnTo>
                  <a:lnTo>
                    <a:pt x="0" y="31"/>
                  </a:lnTo>
                  <a:lnTo>
                    <a:pt x="1" y="34"/>
                  </a:lnTo>
                  <a:lnTo>
                    <a:pt x="5" y="34"/>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35" name="4915279.25514.51.6251.1255"/>
            <p:cNvSpPr>
              <a:spLocks noChangeAspect="1"/>
            </p:cNvSpPr>
            <p:nvPr>
              <p:custDataLst>
                <p:tags r:id="rId41"/>
              </p:custDataLst>
            </p:nvPr>
          </p:nvSpPr>
          <p:spPr bwMode="auto">
            <a:xfrm>
              <a:off x="5856135" y="3132803"/>
              <a:ext cx="16492" cy="21342"/>
            </a:xfrm>
            <a:custGeom>
              <a:avLst/>
              <a:gdLst/>
              <a:ahLst/>
              <a:cxnLst>
                <a:cxn ang="0">
                  <a:pos x="21" y="5"/>
                </a:cxn>
                <a:cxn ang="0">
                  <a:pos x="23" y="0"/>
                </a:cxn>
                <a:cxn ang="0">
                  <a:pos x="18" y="6"/>
                </a:cxn>
                <a:cxn ang="0">
                  <a:pos x="12" y="9"/>
                </a:cxn>
                <a:cxn ang="0">
                  <a:pos x="4" y="17"/>
                </a:cxn>
                <a:cxn ang="0">
                  <a:pos x="4" y="20"/>
                </a:cxn>
                <a:cxn ang="0">
                  <a:pos x="3" y="21"/>
                </a:cxn>
                <a:cxn ang="0">
                  <a:pos x="0" y="26"/>
                </a:cxn>
                <a:cxn ang="0">
                  <a:pos x="3" y="31"/>
                </a:cxn>
                <a:cxn ang="0">
                  <a:pos x="9" y="31"/>
                </a:cxn>
                <a:cxn ang="0">
                  <a:pos x="14" y="27"/>
                </a:cxn>
                <a:cxn ang="0">
                  <a:pos x="21" y="11"/>
                </a:cxn>
                <a:cxn ang="0">
                  <a:pos x="21" y="5"/>
                </a:cxn>
              </a:cxnLst>
              <a:rect l="0" t="0" r="r" b="b"/>
              <a:pathLst>
                <a:path w="23" h="31">
                  <a:moveTo>
                    <a:pt x="21" y="5"/>
                  </a:moveTo>
                  <a:lnTo>
                    <a:pt x="23" y="0"/>
                  </a:lnTo>
                  <a:lnTo>
                    <a:pt x="18" y="6"/>
                  </a:lnTo>
                  <a:lnTo>
                    <a:pt x="12" y="9"/>
                  </a:lnTo>
                  <a:lnTo>
                    <a:pt x="4" y="17"/>
                  </a:lnTo>
                  <a:lnTo>
                    <a:pt x="4" y="20"/>
                  </a:lnTo>
                  <a:lnTo>
                    <a:pt x="3" y="21"/>
                  </a:lnTo>
                  <a:lnTo>
                    <a:pt x="0" y="26"/>
                  </a:lnTo>
                  <a:lnTo>
                    <a:pt x="3" y="31"/>
                  </a:lnTo>
                  <a:lnTo>
                    <a:pt x="9" y="31"/>
                  </a:lnTo>
                  <a:lnTo>
                    <a:pt x="14" y="27"/>
                  </a:lnTo>
                  <a:lnTo>
                    <a:pt x="21" y="11"/>
                  </a:lnTo>
                  <a:lnTo>
                    <a:pt x="21" y="5"/>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136" name="4916255.6255352.1253.55"/>
            <p:cNvSpPr>
              <a:spLocks noChangeAspect="1"/>
            </p:cNvSpPr>
            <p:nvPr>
              <p:custDataLst>
                <p:tags r:id="rId42"/>
              </p:custDataLst>
            </p:nvPr>
          </p:nvSpPr>
          <p:spPr bwMode="auto">
            <a:xfrm>
              <a:off x="6127322" y="2830465"/>
              <a:ext cx="45810" cy="26676"/>
            </a:xfrm>
            <a:custGeom>
              <a:avLst/>
              <a:gdLst/>
              <a:ahLst/>
              <a:cxnLst>
                <a:cxn ang="0">
                  <a:pos x="0" y="24"/>
                </a:cxn>
                <a:cxn ang="0">
                  <a:pos x="9" y="22"/>
                </a:cxn>
                <a:cxn ang="0">
                  <a:pos x="10" y="18"/>
                </a:cxn>
                <a:cxn ang="0">
                  <a:pos x="19" y="19"/>
                </a:cxn>
                <a:cxn ang="0">
                  <a:pos x="24" y="14"/>
                </a:cxn>
                <a:cxn ang="0">
                  <a:pos x="28" y="8"/>
                </a:cxn>
                <a:cxn ang="0">
                  <a:pos x="48" y="0"/>
                </a:cxn>
                <a:cxn ang="0">
                  <a:pos x="62" y="2"/>
                </a:cxn>
                <a:cxn ang="0">
                  <a:pos x="60" y="8"/>
                </a:cxn>
                <a:cxn ang="0">
                  <a:pos x="66" y="14"/>
                </a:cxn>
                <a:cxn ang="0">
                  <a:pos x="68" y="25"/>
                </a:cxn>
                <a:cxn ang="0">
                  <a:pos x="33" y="32"/>
                </a:cxn>
                <a:cxn ang="0">
                  <a:pos x="11" y="42"/>
                </a:cxn>
                <a:cxn ang="0">
                  <a:pos x="4" y="32"/>
                </a:cxn>
                <a:cxn ang="0">
                  <a:pos x="0" y="24"/>
                </a:cxn>
              </a:cxnLst>
              <a:rect l="0" t="0" r="r" b="b"/>
              <a:pathLst>
                <a:path w="68" h="42">
                  <a:moveTo>
                    <a:pt x="0" y="24"/>
                  </a:moveTo>
                  <a:lnTo>
                    <a:pt x="9" y="22"/>
                  </a:lnTo>
                  <a:lnTo>
                    <a:pt x="10" y="18"/>
                  </a:lnTo>
                  <a:lnTo>
                    <a:pt x="19" y="19"/>
                  </a:lnTo>
                  <a:lnTo>
                    <a:pt x="24" y="14"/>
                  </a:lnTo>
                  <a:lnTo>
                    <a:pt x="28" y="8"/>
                  </a:lnTo>
                  <a:lnTo>
                    <a:pt x="48" y="0"/>
                  </a:lnTo>
                  <a:lnTo>
                    <a:pt x="62" y="2"/>
                  </a:lnTo>
                  <a:lnTo>
                    <a:pt x="60" y="8"/>
                  </a:lnTo>
                  <a:lnTo>
                    <a:pt x="66" y="14"/>
                  </a:lnTo>
                  <a:lnTo>
                    <a:pt x="68" y="25"/>
                  </a:lnTo>
                  <a:lnTo>
                    <a:pt x="33" y="32"/>
                  </a:lnTo>
                  <a:lnTo>
                    <a:pt x="11" y="42"/>
                  </a:lnTo>
                  <a:lnTo>
                    <a:pt x="4" y="32"/>
                  </a:lnTo>
                  <a:lnTo>
                    <a:pt x="0" y="24"/>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37" name="4882201.375544.125140.12559.1255"/>
            <p:cNvSpPr>
              <a:spLocks noChangeAspect="1"/>
            </p:cNvSpPr>
            <p:nvPr>
              <p:custDataLst>
                <p:tags r:id="rId43"/>
              </p:custDataLst>
            </p:nvPr>
          </p:nvSpPr>
          <p:spPr bwMode="auto">
            <a:xfrm>
              <a:off x="6248257" y="2136867"/>
              <a:ext cx="778751" cy="1792687"/>
            </a:xfrm>
            <a:custGeom>
              <a:avLst/>
              <a:gdLst/>
              <a:ahLst/>
              <a:cxnLst>
                <a:cxn ang="0">
                  <a:pos x="696" y="116"/>
                </a:cxn>
                <a:cxn ang="0">
                  <a:pos x="529" y="275"/>
                </a:cxn>
                <a:cxn ang="0">
                  <a:pos x="380" y="603"/>
                </a:cxn>
                <a:cxn ang="0">
                  <a:pos x="260" y="1007"/>
                </a:cxn>
                <a:cxn ang="0">
                  <a:pos x="130" y="1316"/>
                </a:cxn>
                <a:cxn ang="0">
                  <a:pos x="142" y="1752"/>
                </a:cxn>
                <a:cxn ang="0">
                  <a:pos x="16" y="1987"/>
                </a:cxn>
                <a:cxn ang="0">
                  <a:pos x="8" y="2105"/>
                </a:cxn>
                <a:cxn ang="0">
                  <a:pos x="37" y="2123"/>
                </a:cxn>
                <a:cxn ang="0">
                  <a:pos x="54" y="2193"/>
                </a:cxn>
                <a:cxn ang="0">
                  <a:pos x="67" y="2307"/>
                </a:cxn>
                <a:cxn ang="0">
                  <a:pos x="123" y="2440"/>
                </a:cxn>
                <a:cxn ang="0">
                  <a:pos x="137" y="2525"/>
                </a:cxn>
                <a:cxn ang="0">
                  <a:pos x="150" y="2636"/>
                </a:cxn>
                <a:cxn ang="0">
                  <a:pos x="154" y="2724"/>
                </a:cxn>
                <a:cxn ang="0">
                  <a:pos x="315" y="2693"/>
                </a:cxn>
                <a:cxn ang="0">
                  <a:pos x="409" y="2572"/>
                </a:cxn>
                <a:cxn ang="0">
                  <a:pos x="541" y="2459"/>
                </a:cxn>
                <a:cxn ang="0">
                  <a:pos x="555" y="2287"/>
                </a:cxn>
                <a:cxn ang="0">
                  <a:pos x="573" y="2222"/>
                </a:cxn>
                <a:cxn ang="0">
                  <a:pos x="575" y="2139"/>
                </a:cxn>
                <a:cxn ang="0">
                  <a:pos x="567" y="2093"/>
                </a:cxn>
                <a:cxn ang="0">
                  <a:pos x="600" y="2057"/>
                </a:cxn>
                <a:cxn ang="0">
                  <a:pos x="669" y="2003"/>
                </a:cxn>
                <a:cxn ang="0">
                  <a:pos x="733" y="1958"/>
                </a:cxn>
                <a:cxn ang="0">
                  <a:pos x="656" y="1954"/>
                </a:cxn>
                <a:cxn ang="0">
                  <a:pos x="540" y="1922"/>
                </a:cxn>
                <a:cxn ang="0">
                  <a:pos x="597" y="1897"/>
                </a:cxn>
                <a:cxn ang="0">
                  <a:pos x="668" y="1909"/>
                </a:cxn>
                <a:cxn ang="0">
                  <a:pos x="774" y="1855"/>
                </a:cxn>
                <a:cxn ang="0">
                  <a:pos x="724" y="1757"/>
                </a:cxn>
                <a:cxn ang="0">
                  <a:pos x="671" y="1699"/>
                </a:cxn>
                <a:cxn ang="0">
                  <a:pos x="627" y="1726"/>
                </a:cxn>
                <a:cxn ang="0">
                  <a:pos x="519" y="1785"/>
                </a:cxn>
                <a:cxn ang="0">
                  <a:pos x="625" y="1698"/>
                </a:cxn>
                <a:cxn ang="0">
                  <a:pos x="600" y="1576"/>
                </a:cxn>
                <a:cxn ang="0">
                  <a:pos x="599" y="1468"/>
                </a:cxn>
                <a:cxn ang="0">
                  <a:pos x="631" y="1364"/>
                </a:cxn>
                <a:cxn ang="0">
                  <a:pos x="649" y="1315"/>
                </a:cxn>
                <a:cxn ang="0">
                  <a:pos x="653" y="1232"/>
                </a:cxn>
                <a:cxn ang="0">
                  <a:pos x="698" y="1245"/>
                </a:cxn>
                <a:cxn ang="0">
                  <a:pos x="706" y="1210"/>
                </a:cxn>
                <a:cxn ang="0">
                  <a:pos x="745" y="1146"/>
                </a:cxn>
                <a:cxn ang="0">
                  <a:pos x="827" y="1101"/>
                </a:cxn>
                <a:cxn ang="0">
                  <a:pos x="887" y="1048"/>
                </a:cxn>
                <a:cxn ang="0">
                  <a:pos x="934" y="963"/>
                </a:cxn>
                <a:cxn ang="0">
                  <a:pos x="966" y="928"/>
                </a:cxn>
                <a:cxn ang="0">
                  <a:pos x="939" y="869"/>
                </a:cxn>
                <a:cxn ang="0">
                  <a:pos x="934" y="817"/>
                </a:cxn>
                <a:cxn ang="0">
                  <a:pos x="949" y="743"/>
                </a:cxn>
                <a:cxn ang="0">
                  <a:pos x="971" y="708"/>
                </a:cxn>
                <a:cxn ang="0">
                  <a:pos x="995" y="678"/>
                </a:cxn>
                <a:cxn ang="0">
                  <a:pos x="1007" y="664"/>
                </a:cxn>
                <a:cxn ang="0">
                  <a:pos x="1018" y="614"/>
                </a:cxn>
                <a:cxn ang="0">
                  <a:pos x="1049" y="617"/>
                </a:cxn>
                <a:cxn ang="0">
                  <a:pos x="1118" y="607"/>
                </a:cxn>
                <a:cxn ang="0">
                  <a:pos x="1119" y="543"/>
                </a:cxn>
                <a:cxn ang="0">
                  <a:pos x="1095" y="399"/>
                </a:cxn>
                <a:cxn ang="0">
                  <a:pos x="1061" y="275"/>
                </a:cxn>
                <a:cxn ang="0">
                  <a:pos x="1006" y="125"/>
                </a:cxn>
                <a:cxn ang="0">
                  <a:pos x="822" y="6"/>
                </a:cxn>
              </a:cxnLst>
              <a:rect l="0" t="0" r="r" b="b"/>
              <a:pathLst>
                <a:path w="1154" h="2734">
                  <a:moveTo>
                    <a:pt x="816" y="0"/>
                  </a:moveTo>
                  <a:lnTo>
                    <a:pt x="795" y="1"/>
                  </a:lnTo>
                  <a:lnTo>
                    <a:pt x="783" y="58"/>
                  </a:lnTo>
                  <a:lnTo>
                    <a:pt x="789" y="117"/>
                  </a:lnTo>
                  <a:lnTo>
                    <a:pt x="762" y="129"/>
                  </a:lnTo>
                  <a:lnTo>
                    <a:pt x="723" y="119"/>
                  </a:lnTo>
                  <a:lnTo>
                    <a:pt x="696" y="116"/>
                  </a:lnTo>
                  <a:lnTo>
                    <a:pt x="667" y="114"/>
                  </a:lnTo>
                  <a:lnTo>
                    <a:pt x="641" y="136"/>
                  </a:lnTo>
                  <a:lnTo>
                    <a:pt x="637" y="208"/>
                  </a:lnTo>
                  <a:lnTo>
                    <a:pt x="604" y="213"/>
                  </a:lnTo>
                  <a:lnTo>
                    <a:pt x="570" y="208"/>
                  </a:lnTo>
                  <a:lnTo>
                    <a:pt x="545" y="236"/>
                  </a:lnTo>
                  <a:lnTo>
                    <a:pt x="529" y="275"/>
                  </a:lnTo>
                  <a:lnTo>
                    <a:pt x="499" y="332"/>
                  </a:lnTo>
                  <a:lnTo>
                    <a:pt x="514" y="382"/>
                  </a:lnTo>
                  <a:lnTo>
                    <a:pt x="486" y="449"/>
                  </a:lnTo>
                  <a:lnTo>
                    <a:pt x="458" y="493"/>
                  </a:lnTo>
                  <a:lnTo>
                    <a:pt x="433" y="537"/>
                  </a:lnTo>
                  <a:lnTo>
                    <a:pt x="416" y="590"/>
                  </a:lnTo>
                  <a:lnTo>
                    <a:pt x="380" y="603"/>
                  </a:lnTo>
                  <a:lnTo>
                    <a:pt x="355" y="784"/>
                  </a:lnTo>
                  <a:lnTo>
                    <a:pt x="328" y="839"/>
                  </a:lnTo>
                  <a:lnTo>
                    <a:pt x="297" y="889"/>
                  </a:lnTo>
                  <a:lnTo>
                    <a:pt x="321" y="928"/>
                  </a:lnTo>
                  <a:lnTo>
                    <a:pt x="326" y="996"/>
                  </a:lnTo>
                  <a:lnTo>
                    <a:pt x="288" y="1014"/>
                  </a:lnTo>
                  <a:lnTo>
                    <a:pt x="260" y="1007"/>
                  </a:lnTo>
                  <a:lnTo>
                    <a:pt x="226" y="1016"/>
                  </a:lnTo>
                  <a:lnTo>
                    <a:pt x="197" y="1032"/>
                  </a:lnTo>
                  <a:lnTo>
                    <a:pt x="156" y="1080"/>
                  </a:lnTo>
                  <a:lnTo>
                    <a:pt x="136" y="1136"/>
                  </a:lnTo>
                  <a:lnTo>
                    <a:pt x="150" y="1189"/>
                  </a:lnTo>
                  <a:lnTo>
                    <a:pt x="137" y="1249"/>
                  </a:lnTo>
                  <a:lnTo>
                    <a:pt x="130" y="1316"/>
                  </a:lnTo>
                  <a:lnTo>
                    <a:pt x="138" y="1382"/>
                  </a:lnTo>
                  <a:lnTo>
                    <a:pt x="136" y="1455"/>
                  </a:lnTo>
                  <a:lnTo>
                    <a:pt x="185" y="1508"/>
                  </a:lnTo>
                  <a:lnTo>
                    <a:pt x="178" y="1576"/>
                  </a:lnTo>
                  <a:lnTo>
                    <a:pt x="133" y="1605"/>
                  </a:lnTo>
                  <a:lnTo>
                    <a:pt x="155" y="1685"/>
                  </a:lnTo>
                  <a:lnTo>
                    <a:pt x="142" y="1752"/>
                  </a:lnTo>
                  <a:lnTo>
                    <a:pt x="133" y="1814"/>
                  </a:lnTo>
                  <a:lnTo>
                    <a:pt x="105" y="1824"/>
                  </a:lnTo>
                  <a:lnTo>
                    <a:pt x="67" y="1880"/>
                  </a:lnTo>
                  <a:lnTo>
                    <a:pt x="65" y="1947"/>
                  </a:lnTo>
                  <a:lnTo>
                    <a:pt x="47" y="2017"/>
                  </a:lnTo>
                  <a:lnTo>
                    <a:pt x="18" y="2035"/>
                  </a:lnTo>
                  <a:lnTo>
                    <a:pt x="16" y="1987"/>
                  </a:lnTo>
                  <a:lnTo>
                    <a:pt x="12" y="1992"/>
                  </a:lnTo>
                  <a:lnTo>
                    <a:pt x="1" y="2010"/>
                  </a:lnTo>
                  <a:lnTo>
                    <a:pt x="0" y="2029"/>
                  </a:lnTo>
                  <a:lnTo>
                    <a:pt x="4" y="2046"/>
                  </a:lnTo>
                  <a:lnTo>
                    <a:pt x="4" y="2060"/>
                  </a:lnTo>
                  <a:lnTo>
                    <a:pt x="8" y="2089"/>
                  </a:lnTo>
                  <a:lnTo>
                    <a:pt x="8" y="2105"/>
                  </a:lnTo>
                  <a:lnTo>
                    <a:pt x="10" y="2117"/>
                  </a:lnTo>
                  <a:lnTo>
                    <a:pt x="19" y="2118"/>
                  </a:lnTo>
                  <a:lnTo>
                    <a:pt x="23" y="2128"/>
                  </a:lnTo>
                  <a:lnTo>
                    <a:pt x="23" y="2144"/>
                  </a:lnTo>
                  <a:lnTo>
                    <a:pt x="20" y="2148"/>
                  </a:lnTo>
                  <a:lnTo>
                    <a:pt x="31" y="2136"/>
                  </a:lnTo>
                  <a:lnTo>
                    <a:pt x="37" y="2123"/>
                  </a:lnTo>
                  <a:lnTo>
                    <a:pt x="43" y="2130"/>
                  </a:lnTo>
                  <a:lnTo>
                    <a:pt x="37" y="2148"/>
                  </a:lnTo>
                  <a:lnTo>
                    <a:pt x="44" y="2147"/>
                  </a:lnTo>
                  <a:lnTo>
                    <a:pt x="49" y="2153"/>
                  </a:lnTo>
                  <a:lnTo>
                    <a:pt x="40" y="2158"/>
                  </a:lnTo>
                  <a:lnTo>
                    <a:pt x="24" y="2178"/>
                  </a:lnTo>
                  <a:lnTo>
                    <a:pt x="54" y="2193"/>
                  </a:lnTo>
                  <a:lnTo>
                    <a:pt x="59" y="2211"/>
                  </a:lnTo>
                  <a:lnTo>
                    <a:pt x="52" y="2241"/>
                  </a:lnTo>
                  <a:lnTo>
                    <a:pt x="73" y="2237"/>
                  </a:lnTo>
                  <a:lnTo>
                    <a:pt x="77" y="2260"/>
                  </a:lnTo>
                  <a:lnTo>
                    <a:pt x="62" y="2278"/>
                  </a:lnTo>
                  <a:lnTo>
                    <a:pt x="64" y="2295"/>
                  </a:lnTo>
                  <a:lnTo>
                    <a:pt x="67" y="2307"/>
                  </a:lnTo>
                  <a:lnTo>
                    <a:pt x="64" y="2329"/>
                  </a:lnTo>
                  <a:lnTo>
                    <a:pt x="73" y="2329"/>
                  </a:lnTo>
                  <a:lnTo>
                    <a:pt x="81" y="2330"/>
                  </a:lnTo>
                  <a:lnTo>
                    <a:pt x="89" y="2358"/>
                  </a:lnTo>
                  <a:lnTo>
                    <a:pt x="93" y="2382"/>
                  </a:lnTo>
                  <a:lnTo>
                    <a:pt x="102" y="2418"/>
                  </a:lnTo>
                  <a:lnTo>
                    <a:pt x="123" y="2440"/>
                  </a:lnTo>
                  <a:lnTo>
                    <a:pt x="133" y="2461"/>
                  </a:lnTo>
                  <a:lnTo>
                    <a:pt x="156" y="2478"/>
                  </a:lnTo>
                  <a:lnTo>
                    <a:pt x="170" y="2500"/>
                  </a:lnTo>
                  <a:lnTo>
                    <a:pt x="168" y="2514"/>
                  </a:lnTo>
                  <a:lnTo>
                    <a:pt x="156" y="2522"/>
                  </a:lnTo>
                  <a:lnTo>
                    <a:pt x="142" y="2520"/>
                  </a:lnTo>
                  <a:lnTo>
                    <a:pt x="137" y="2525"/>
                  </a:lnTo>
                  <a:lnTo>
                    <a:pt x="150" y="2559"/>
                  </a:lnTo>
                  <a:lnTo>
                    <a:pt x="136" y="2558"/>
                  </a:lnTo>
                  <a:lnTo>
                    <a:pt x="123" y="2549"/>
                  </a:lnTo>
                  <a:lnTo>
                    <a:pt x="121" y="2563"/>
                  </a:lnTo>
                  <a:lnTo>
                    <a:pt x="131" y="2584"/>
                  </a:lnTo>
                  <a:lnTo>
                    <a:pt x="137" y="2605"/>
                  </a:lnTo>
                  <a:lnTo>
                    <a:pt x="150" y="2636"/>
                  </a:lnTo>
                  <a:lnTo>
                    <a:pt x="165" y="2660"/>
                  </a:lnTo>
                  <a:lnTo>
                    <a:pt x="172" y="2678"/>
                  </a:lnTo>
                  <a:lnTo>
                    <a:pt x="166" y="2689"/>
                  </a:lnTo>
                  <a:lnTo>
                    <a:pt x="165" y="2701"/>
                  </a:lnTo>
                  <a:lnTo>
                    <a:pt x="162" y="2712"/>
                  </a:lnTo>
                  <a:lnTo>
                    <a:pt x="156" y="2716"/>
                  </a:lnTo>
                  <a:lnTo>
                    <a:pt x="154" y="2724"/>
                  </a:lnTo>
                  <a:lnTo>
                    <a:pt x="180" y="2724"/>
                  </a:lnTo>
                  <a:lnTo>
                    <a:pt x="202" y="2734"/>
                  </a:lnTo>
                  <a:lnTo>
                    <a:pt x="239" y="2719"/>
                  </a:lnTo>
                  <a:lnTo>
                    <a:pt x="274" y="2719"/>
                  </a:lnTo>
                  <a:lnTo>
                    <a:pt x="296" y="2729"/>
                  </a:lnTo>
                  <a:lnTo>
                    <a:pt x="306" y="2720"/>
                  </a:lnTo>
                  <a:lnTo>
                    <a:pt x="315" y="2693"/>
                  </a:lnTo>
                  <a:lnTo>
                    <a:pt x="310" y="2648"/>
                  </a:lnTo>
                  <a:lnTo>
                    <a:pt x="319" y="2622"/>
                  </a:lnTo>
                  <a:lnTo>
                    <a:pt x="331" y="2598"/>
                  </a:lnTo>
                  <a:lnTo>
                    <a:pt x="351" y="2605"/>
                  </a:lnTo>
                  <a:lnTo>
                    <a:pt x="361" y="2583"/>
                  </a:lnTo>
                  <a:lnTo>
                    <a:pt x="380" y="2571"/>
                  </a:lnTo>
                  <a:lnTo>
                    <a:pt x="409" y="2572"/>
                  </a:lnTo>
                  <a:lnTo>
                    <a:pt x="427" y="2578"/>
                  </a:lnTo>
                  <a:lnTo>
                    <a:pt x="450" y="2572"/>
                  </a:lnTo>
                  <a:lnTo>
                    <a:pt x="474" y="2579"/>
                  </a:lnTo>
                  <a:lnTo>
                    <a:pt x="497" y="2579"/>
                  </a:lnTo>
                  <a:lnTo>
                    <a:pt x="507" y="2540"/>
                  </a:lnTo>
                  <a:lnTo>
                    <a:pt x="523" y="2494"/>
                  </a:lnTo>
                  <a:lnTo>
                    <a:pt x="541" y="2459"/>
                  </a:lnTo>
                  <a:lnTo>
                    <a:pt x="543" y="2419"/>
                  </a:lnTo>
                  <a:lnTo>
                    <a:pt x="551" y="2393"/>
                  </a:lnTo>
                  <a:lnTo>
                    <a:pt x="547" y="2366"/>
                  </a:lnTo>
                  <a:lnTo>
                    <a:pt x="555" y="2342"/>
                  </a:lnTo>
                  <a:lnTo>
                    <a:pt x="567" y="2319"/>
                  </a:lnTo>
                  <a:lnTo>
                    <a:pt x="566" y="2300"/>
                  </a:lnTo>
                  <a:lnTo>
                    <a:pt x="555" y="2287"/>
                  </a:lnTo>
                  <a:lnTo>
                    <a:pt x="567" y="2269"/>
                  </a:lnTo>
                  <a:lnTo>
                    <a:pt x="563" y="2250"/>
                  </a:lnTo>
                  <a:lnTo>
                    <a:pt x="554" y="2237"/>
                  </a:lnTo>
                  <a:lnTo>
                    <a:pt x="551" y="2227"/>
                  </a:lnTo>
                  <a:lnTo>
                    <a:pt x="554" y="2219"/>
                  </a:lnTo>
                  <a:lnTo>
                    <a:pt x="566" y="2225"/>
                  </a:lnTo>
                  <a:lnTo>
                    <a:pt x="573" y="2222"/>
                  </a:lnTo>
                  <a:lnTo>
                    <a:pt x="568" y="2210"/>
                  </a:lnTo>
                  <a:lnTo>
                    <a:pt x="568" y="2203"/>
                  </a:lnTo>
                  <a:lnTo>
                    <a:pt x="575" y="2192"/>
                  </a:lnTo>
                  <a:lnTo>
                    <a:pt x="573" y="2181"/>
                  </a:lnTo>
                  <a:lnTo>
                    <a:pt x="575" y="2169"/>
                  </a:lnTo>
                  <a:lnTo>
                    <a:pt x="578" y="2148"/>
                  </a:lnTo>
                  <a:lnTo>
                    <a:pt x="575" y="2139"/>
                  </a:lnTo>
                  <a:lnTo>
                    <a:pt x="558" y="2128"/>
                  </a:lnTo>
                  <a:lnTo>
                    <a:pt x="541" y="2118"/>
                  </a:lnTo>
                  <a:lnTo>
                    <a:pt x="545" y="2117"/>
                  </a:lnTo>
                  <a:lnTo>
                    <a:pt x="562" y="2122"/>
                  </a:lnTo>
                  <a:lnTo>
                    <a:pt x="580" y="2118"/>
                  </a:lnTo>
                  <a:lnTo>
                    <a:pt x="584" y="2109"/>
                  </a:lnTo>
                  <a:lnTo>
                    <a:pt x="567" y="2093"/>
                  </a:lnTo>
                  <a:lnTo>
                    <a:pt x="541" y="2089"/>
                  </a:lnTo>
                  <a:lnTo>
                    <a:pt x="515" y="2087"/>
                  </a:lnTo>
                  <a:lnTo>
                    <a:pt x="515" y="2080"/>
                  </a:lnTo>
                  <a:lnTo>
                    <a:pt x="558" y="2076"/>
                  </a:lnTo>
                  <a:lnTo>
                    <a:pt x="582" y="2083"/>
                  </a:lnTo>
                  <a:lnTo>
                    <a:pt x="597" y="2076"/>
                  </a:lnTo>
                  <a:lnTo>
                    <a:pt x="600" y="2057"/>
                  </a:lnTo>
                  <a:lnTo>
                    <a:pt x="611" y="2056"/>
                  </a:lnTo>
                  <a:lnTo>
                    <a:pt x="626" y="2056"/>
                  </a:lnTo>
                  <a:lnTo>
                    <a:pt x="635" y="2046"/>
                  </a:lnTo>
                  <a:lnTo>
                    <a:pt x="645" y="2034"/>
                  </a:lnTo>
                  <a:lnTo>
                    <a:pt x="655" y="2021"/>
                  </a:lnTo>
                  <a:lnTo>
                    <a:pt x="655" y="1998"/>
                  </a:lnTo>
                  <a:lnTo>
                    <a:pt x="669" y="2003"/>
                  </a:lnTo>
                  <a:lnTo>
                    <a:pt x="669" y="2024"/>
                  </a:lnTo>
                  <a:lnTo>
                    <a:pt x="675" y="2026"/>
                  </a:lnTo>
                  <a:lnTo>
                    <a:pt x="693" y="2021"/>
                  </a:lnTo>
                  <a:lnTo>
                    <a:pt x="705" y="1998"/>
                  </a:lnTo>
                  <a:lnTo>
                    <a:pt x="729" y="1974"/>
                  </a:lnTo>
                  <a:lnTo>
                    <a:pt x="723" y="1951"/>
                  </a:lnTo>
                  <a:lnTo>
                    <a:pt x="733" y="1958"/>
                  </a:lnTo>
                  <a:lnTo>
                    <a:pt x="745" y="1958"/>
                  </a:lnTo>
                  <a:lnTo>
                    <a:pt x="745" y="1947"/>
                  </a:lnTo>
                  <a:lnTo>
                    <a:pt x="756" y="1938"/>
                  </a:lnTo>
                  <a:lnTo>
                    <a:pt x="752" y="1929"/>
                  </a:lnTo>
                  <a:lnTo>
                    <a:pt x="742" y="1932"/>
                  </a:lnTo>
                  <a:lnTo>
                    <a:pt x="724" y="1939"/>
                  </a:lnTo>
                  <a:lnTo>
                    <a:pt x="656" y="1954"/>
                  </a:lnTo>
                  <a:lnTo>
                    <a:pt x="635" y="1952"/>
                  </a:lnTo>
                  <a:lnTo>
                    <a:pt x="626" y="1957"/>
                  </a:lnTo>
                  <a:lnTo>
                    <a:pt x="621" y="1944"/>
                  </a:lnTo>
                  <a:lnTo>
                    <a:pt x="610" y="1936"/>
                  </a:lnTo>
                  <a:lnTo>
                    <a:pt x="588" y="1928"/>
                  </a:lnTo>
                  <a:lnTo>
                    <a:pt x="566" y="1917"/>
                  </a:lnTo>
                  <a:lnTo>
                    <a:pt x="540" y="1922"/>
                  </a:lnTo>
                  <a:lnTo>
                    <a:pt x="528" y="1917"/>
                  </a:lnTo>
                  <a:lnTo>
                    <a:pt x="540" y="1911"/>
                  </a:lnTo>
                  <a:lnTo>
                    <a:pt x="546" y="1898"/>
                  </a:lnTo>
                  <a:lnTo>
                    <a:pt x="557" y="1903"/>
                  </a:lnTo>
                  <a:lnTo>
                    <a:pt x="573" y="1897"/>
                  </a:lnTo>
                  <a:lnTo>
                    <a:pt x="594" y="1899"/>
                  </a:lnTo>
                  <a:lnTo>
                    <a:pt x="597" y="1897"/>
                  </a:lnTo>
                  <a:lnTo>
                    <a:pt x="616" y="1916"/>
                  </a:lnTo>
                  <a:lnTo>
                    <a:pt x="627" y="1908"/>
                  </a:lnTo>
                  <a:lnTo>
                    <a:pt x="629" y="1900"/>
                  </a:lnTo>
                  <a:lnTo>
                    <a:pt x="643" y="1911"/>
                  </a:lnTo>
                  <a:lnTo>
                    <a:pt x="655" y="1917"/>
                  </a:lnTo>
                  <a:lnTo>
                    <a:pt x="659" y="1904"/>
                  </a:lnTo>
                  <a:lnTo>
                    <a:pt x="668" y="1909"/>
                  </a:lnTo>
                  <a:lnTo>
                    <a:pt x="675" y="1929"/>
                  </a:lnTo>
                  <a:lnTo>
                    <a:pt x="690" y="1933"/>
                  </a:lnTo>
                  <a:lnTo>
                    <a:pt x="732" y="1908"/>
                  </a:lnTo>
                  <a:lnTo>
                    <a:pt x="747" y="1899"/>
                  </a:lnTo>
                  <a:lnTo>
                    <a:pt x="756" y="1883"/>
                  </a:lnTo>
                  <a:lnTo>
                    <a:pt x="765" y="1865"/>
                  </a:lnTo>
                  <a:lnTo>
                    <a:pt x="774" y="1855"/>
                  </a:lnTo>
                  <a:lnTo>
                    <a:pt x="775" y="1840"/>
                  </a:lnTo>
                  <a:lnTo>
                    <a:pt x="779" y="1826"/>
                  </a:lnTo>
                  <a:lnTo>
                    <a:pt x="775" y="1815"/>
                  </a:lnTo>
                  <a:lnTo>
                    <a:pt x="767" y="1797"/>
                  </a:lnTo>
                  <a:lnTo>
                    <a:pt x="742" y="1781"/>
                  </a:lnTo>
                  <a:lnTo>
                    <a:pt x="732" y="1765"/>
                  </a:lnTo>
                  <a:lnTo>
                    <a:pt x="724" y="1757"/>
                  </a:lnTo>
                  <a:lnTo>
                    <a:pt x="739" y="1756"/>
                  </a:lnTo>
                  <a:lnTo>
                    <a:pt x="738" y="1750"/>
                  </a:lnTo>
                  <a:lnTo>
                    <a:pt x="715" y="1741"/>
                  </a:lnTo>
                  <a:lnTo>
                    <a:pt x="698" y="1733"/>
                  </a:lnTo>
                  <a:lnTo>
                    <a:pt x="694" y="1714"/>
                  </a:lnTo>
                  <a:lnTo>
                    <a:pt x="686" y="1698"/>
                  </a:lnTo>
                  <a:lnTo>
                    <a:pt x="671" y="1699"/>
                  </a:lnTo>
                  <a:lnTo>
                    <a:pt x="656" y="1703"/>
                  </a:lnTo>
                  <a:lnTo>
                    <a:pt x="647" y="1693"/>
                  </a:lnTo>
                  <a:lnTo>
                    <a:pt x="644" y="1686"/>
                  </a:lnTo>
                  <a:lnTo>
                    <a:pt x="638" y="1684"/>
                  </a:lnTo>
                  <a:lnTo>
                    <a:pt x="638" y="1691"/>
                  </a:lnTo>
                  <a:lnTo>
                    <a:pt x="632" y="1709"/>
                  </a:lnTo>
                  <a:lnTo>
                    <a:pt x="627" y="1726"/>
                  </a:lnTo>
                  <a:lnTo>
                    <a:pt x="614" y="1746"/>
                  </a:lnTo>
                  <a:lnTo>
                    <a:pt x="597" y="1758"/>
                  </a:lnTo>
                  <a:lnTo>
                    <a:pt x="581" y="1771"/>
                  </a:lnTo>
                  <a:lnTo>
                    <a:pt x="570" y="1781"/>
                  </a:lnTo>
                  <a:lnTo>
                    <a:pt x="554" y="1781"/>
                  </a:lnTo>
                  <a:lnTo>
                    <a:pt x="533" y="1790"/>
                  </a:lnTo>
                  <a:lnTo>
                    <a:pt x="519" y="1785"/>
                  </a:lnTo>
                  <a:lnTo>
                    <a:pt x="534" y="1773"/>
                  </a:lnTo>
                  <a:lnTo>
                    <a:pt x="555" y="1768"/>
                  </a:lnTo>
                  <a:lnTo>
                    <a:pt x="572" y="1752"/>
                  </a:lnTo>
                  <a:lnTo>
                    <a:pt x="588" y="1743"/>
                  </a:lnTo>
                  <a:lnTo>
                    <a:pt x="603" y="1728"/>
                  </a:lnTo>
                  <a:lnTo>
                    <a:pt x="617" y="1714"/>
                  </a:lnTo>
                  <a:lnTo>
                    <a:pt x="625" y="1698"/>
                  </a:lnTo>
                  <a:lnTo>
                    <a:pt x="622" y="1675"/>
                  </a:lnTo>
                  <a:lnTo>
                    <a:pt x="606" y="1673"/>
                  </a:lnTo>
                  <a:lnTo>
                    <a:pt x="614" y="1657"/>
                  </a:lnTo>
                  <a:lnTo>
                    <a:pt x="614" y="1639"/>
                  </a:lnTo>
                  <a:lnTo>
                    <a:pt x="606" y="1625"/>
                  </a:lnTo>
                  <a:lnTo>
                    <a:pt x="604" y="1600"/>
                  </a:lnTo>
                  <a:lnTo>
                    <a:pt x="600" y="1576"/>
                  </a:lnTo>
                  <a:lnTo>
                    <a:pt x="602" y="1543"/>
                  </a:lnTo>
                  <a:lnTo>
                    <a:pt x="597" y="1531"/>
                  </a:lnTo>
                  <a:lnTo>
                    <a:pt x="597" y="1520"/>
                  </a:lnTo>
                  <a:lnTo>
                    <a:pt x="592" y="1504"/>
                  </a:lnTo>
                  <a:lnTo>
                    <a:pt x="596" y="1492"/>
                  </a:lnTo>
                  <a:lnTo>
                    <a:pt x="602" y="1479"/>
                  </a:lnTo>
                  <a:lnTo>
                    <a:pt x="599" y="1468"/>
                  </a:lnTo>
                  <a:lnTo>
                    <a:pt x="626" y="1482"/>
                  </a:lnTo>
                  <a:lnTo>
                    <a:pt x="626" y="1468"/>
                  </a:lnTo>
                  <a:lnTo>
                    <a:pt x="621" y="1451"/>
                  </a:lnTo>
                  <a:lnTo>
                    <a:pt x="616" y="1429"/>
                  </a:lnTo>
                  <a:lnTo>
                    <a:pt x="622" y="1395"/>
                  </a:lnTo>
                  <a:lnTo>
                    <a:pt x="629" y="1374"/>
                  </a:lnTo>
                  <a:lnTo>
                    <a:pt x="631" y="1364"/>
                  </a:lnTo>
                  <a:lnTo>
                    <a:pt x="617" y="1349"/>
                  </a:lnTo>
                  <a:lnTo>
                    <a:pt x="614" y="1336"/>
                  </a:lnTo>
                  <a:lnTo>
                    <a:pt x="614" y="1311"/>
                  </a:lnTo>
                  <a:lnTo>
                    <a:pt x="625" y="1315"/>
                  </a:lnTo>
                  <a:lnTo>
                    <a:pt x="643" y="1325"/>
                  </a:lnTo>
                  <a:lnTo>
                    <a:pt x="643" y="1320"/>
                  </a:lnTo>
                  <a:lnTo>
                    <a:pt x="649" y="1315"/>
                  </a:lnTo>
                  <a:lnTo>
                    <a:pt x="657" y="1301"/>
                  </a:lnTo>
                  <a:lnTo>
                    <a:pt x="659" y="1295"/>
                  </a:lnTo>
                  <a:lnTo>
                    <a:pt x="656" y="1291"/>
                  </a:lnTo>
                  <a:lnTo>
                    <a:pt x="659" y="1277"/>
                  </a:lnTo>
                  <a:lnTo>
                    <a:pt x="659" y="1262"/>
                  </a:lnTo>
                  <a:lnTo>
                    <a:pt x="653" y="1245"/>
                  </a:lnTo>
                  <a:lnTo>
                    <a:pt x="653" y="1232"/>
                  </a:lnTo>
                  <a:lnTo>
                    <a:pt x="655" y="1238"/>
                  </a:lnTo>
                  <a:lnTo>
                    <a:pt x="656" y="1246"/>
                  </a:lnTo>
                  <a:lnTo>
                    <a:pt x="668" y="1252"/>
                  </a:lnTo>
                  <a:lnTo>
                    <a:pt x="673" y="1257"/>
                  </a:lnTo>
                  <a:lnTo>
                    <a:pt x="680" y="1256"/>
                  </a:lnTo>
                  <a:lnTo>
                    <a:pt x="686" y="1239"/>
                  </a:lnTo>
                  <a:lnTo>
                    <a:pt x="698" y="1245"/>
                  </a:lnTo>
                  <a:lnTo>
                    <a:pt x="699" y="1233"/>
                  </a:lnTo>
                  <a:lnTo>
                    <a:pt x="705" y="1222"/>
                  </a:lnTo>
                  <a:lnTo>
                    <a:pt x="700" y="1219"/>
                  </a:lnTo>
                  <a:lnTo>
                    <a:pt x="690" y="1214"/>
                  </a:lnTo>
                  <a:lnTo>
                    <a:pt x="686" y="1214"/>
                  </a:lnTo>
                  <a:lnTo>
                    <a:pt x="700" y="1215"/>
                  </a:lnTo>
                  <a:lnTo>
                    <a:pt x="706" y="1210"/>
                  </a:lnTo>
                  <a:lnTo>
                    <a:pt x="714" y="1204"/>
                  </a:lnTo>
                  <a:lnTo>
                    <a:pt x="712" y="1198"/>
                  </a:lnTo>
                  <a:lnTo>
                    <a:pt x="724" y="1190"/>
                  </a:lnTo>
                  <a:lnTo>
                    <a:pt x="727" y="1174"/>
                  </a:lnTo>
                  <a:lnTo>
                    <a:pt x="734" y="1171"/>
                  </a:lnTo>
                  <a:lnTo>
                    <a:pt x="734" y="1150"/>
                  </a:lnTo>
                  <a:lnTo>
                    <a:pt x="745" y="1146"/>
                  </a:lnTo>
                  <a:lnTo>
                    <a:pt x="763" y="1150"/>
                  </a:lnTo>
                  <a:lnTo>
                    <a:pt x="781" y="1134"/>
                  </a:lnTo>
                  <a:lnTo>
                    <a:pt x="785" y="1116"/>
                  </a:lnTo>
                  <a:lnTo>
                    <a:pt x="799" y="1106"/>
                  </a:lnTo>
                  <a:lnTo>
                    <a:pt x="806" y="1097"/>
                  </a:lnTo>
                  <a:lnTo>
                    <a:pt x="818" y="1107"/>
                  </a:lnTo>
                  <a:lnTo>
                    <a:pt x="827" y="1101"/>
                  </a:lnTo>
                  <a:lnTo>
                    <a:pt x="835" y="1095"/>
                  </a:lnTo>
                  <a:lnTo>
                    <a:pt x="840" y="1077"/>
                  </a:lnTo>
                  <a:lnTo>
                    <a:pt x="851" y="1066"/>
                  </a:lnTo>
                  <a:lnTo>
                    <a:pt x="864" y="1071"/>
                  </a:lnTo>
                  <a:lnTo>
                    <a:pt x="869" y="1062"/>
                  </a:lnTo>
                  <a:lnTo>
                    <a:pt x="880" y="1056"/>
                  </a:lnTo>
                  <a:lnTo>
                    <a:pt x="887" y="1048"/>
                  </a:lnTo>
                  <a:lnTo>
                    <a:pt x="890" y="1042"/>
                  </a:lnTo>
                  <a:lnTo>
                    <a:pt x="895" y="1033"/>
                  </a:lnTo>
                  <a:lnTo>
                    <a:pt x="907" y="1028"/>
                  </a:lnTo>
                  <a:lnTo>
                    <a:pt x="916" y="1002"/>
                  </a:lnTo>
                  <a:lnTo>
                    <a:pt x="919" y="985"/>
                  </a:lnTo>
                  <a:lnTo>
                    <a:pt x="924" y="974"/>
                  </a:lnTo>
                  <a:lnTo>
                    <a:pt x="934" y="963"/>
                  </a:lnTo>
                  <a:lnTo>
                    <a:pt x="939" y="954"/>
                  </a:lnTo>
                  <a:lnTo>
                    <a:pt x="943" y="942"/>
                  </a:lnTo>
                  <a:lnTo>
                    <a:pt x="952" y="921"/>
                  </a:lnTo>
                  <a:lnTo>
                    <a:pt x="957" y="913"/>
                  </a:lnTo>
                  <a:lnTo>
                    <a:pt x="959" y="921"/>
                  </a:lnTo>
                  <a:lnTo>
                    <a:pt x="959" y="937"/>
                  </a:lnTo>
                  <a:lnTo>
                    <a:pt x="966" y="928"/>
                  </a:lnTo>
                  <a:lnTo>
                    <a:pt x="971" y="915"/>
                  </a:lnTo>
                  <a:lnTo>
                    <a:pt x="974" y="908"/>
                  </a:lnTo>
                  <a:lnTo>
                    <a:pt x="966" y="901"/>
                  </a:lnTo>
                  <a:lnTo>
                    <a:pt x="963" y="891"/>
                  </a:lnTo>
                  <a:lnTo>
                    <a:pt x="957" y="885"/>
                  </a:lnTo>
                  <a:lnTo>
                    <a:pt x="945" y="877"/>
                  </a:lnTo>
                  <a:lnTo>
                    <a:pt x="939" y="869"/>
                  </a:lnTo>
                  <a:lnTo>
                    <a:pt x="934" y="860"/>
                  </a:lnTo>
                  <a:lnTo>
                    <a:pt x="939" y="857"/>
                  </a:lnTo>
                  <a:lnTo>
                    <a:pt x="934" y="845"/>
                  </a:lnTo>
                  <a:lnTo>
                    <a:pt x="928" y="839"/>
                  </a:lnTo>
                  <a:lnTo>
                    <a:pt x="928" y="833"/>
                  </a:lnTo>
                  <a:lnTo>
                    <a:pt x="934" y="826"/>
                  </a:lnTo>
                  <a:lnTo>
                    <a:pt x="934" y="817"/>
                  </a:lnTo>
                  <a:lnTo>
                    <a:pt x="947" y="808"/>
                  </a:lnTo>
                  <a:lnTo>
                    <a:pt x="953" y="791"/>
                  </a:lnTo>
                  <a:lnTo>
                    <a:pt x="957" y="780"/>
                  </a:lnTo>
                  <a:lnTo>
                    <a:pt x="958" y="770"/>
                  </a:lnTo>
                  <a:lnTo>
                    <a:pt x="959" y="759"/>
                  </a:lnTo>
                  <a:lnTo>
                    <a:pt x="957" y="754"/>
                  </a:lnTo>
                  <a:lnTo>
                    <a:pt x="949" y="743"/>
                  </a:lnTo>
                  <a:lnTo>
                    <a:pt x="943" y="733"/>
                  </a:lnTo>
                  <a:lnTo>
                    <a:pt x="945" y="731"/>
                  </a:lnTo>
                  <a:lnTo>
                    <a:pt x="954" y="721"/>
                  </a:lnTo>
                  <a:lnTo>
                    <a:pt x="958" y="719"/>
                  </a:lnTo>
                  <a:lnTo>
                    <a:pt x="958" y="706"/>
                  </a:lnTo>
                  <a:lnTo>
                    <a:pt x="966" y="705"/>
                  </a:lnTo>
                  <a:lnTo>
                    <a:pt x="971" y="708"/>
                  </a:lnTo>
                  <a:lnTo>
                    <a:pt x="980" y="709"/>
                  </a:lnTo>
                  <a:lnTo>
                    <a:pt x="982" y="706"/>
                  </a:lnTo>
                  <a:lnTo>
                    <a:pt x="983" y="696"/>
                  </a:lnTo>
                  <a:lnTo>
                    <a:pt x="980" y="689"/>
                  </a:lnTo>
                  <a:lnTo>
                    <a:pt x="981" y="686"/>
                  </a:lnTo>
                  <a:lnTo>
                    <a:pt x="993" y="686"/>
                  </a:lnTo>
                  <a:lnTo>
                    <a:pt x="995" y="678"/>
                  </a:lnTo>
                  <a:lnTo>
                    <a:pt x="984" y="667"/>
                  </a:lnTo>
                  <a:lnTo>
                    <a:pt x="975" y="655"/>
                  </a:lnTo>
                  <a:lnTo>
                    <a:pt x="975" y="652"/>
                  </a:lnTo>
                  <a:lnTo>
                    <a:pt x="993" y="661"/>
                  </a:lnTo>
                  <a:lnTo>
                    <a:pt x="1002" y="672"/>
                  </a:lnTo>
                  <a:lnTo>
                    <a:pt x="1007" y="672"/>
                  </a:lnTo>
                  <a:lnTo>
                    <a:pt x="1007" y="664"/>
                  </a:lnTo>
                  <a:lnTo>
                    <a:pt x="1005" y="648"/>
                  </a:lnTo>
                  <a:lnTo>
                    <a:pt x="1006" y="652"/>
                  </a:lnTo>
                  <a:lnTo>
                    <a:pt x="1011" y="647"/>
                  </a:lnTo>
                  <a:lnTo>
                    <a:pt x="1011" y="630"/>
                  </a:lnTo>
                  <a:lnTo>
                    <a:pt x="1008" y="617"/>
                  </a:lnTo>
                  <a:lnTo>
                    <a:pt x="1016" y="613"/>
                  </a:lnTo>
                  <a:lnTo>
                    <a:pt x="1018" y="614"/>
                  </a:lnTo>
                  <a:lnTo>
                    <a:pt x="1022" y="613"/>
                  </a:lnTo>
                  <a:lnTo>
                    <a:pt x="1022" y="620"/>
                  </a:lnTo>
                  <a:lnTo>
                    <a:pt x="1029" y="629"/>
                  </a:lnTo>
                  <a:lnTo>
                    <a:pt x="1035" y="630"/>
                  </a:lnTo>
                  <a:lnTo>
                    <a:pt x="1036" y="618"/>
                  </a:lnTo>
                  <a:lnTo>
                    <a:pt x="1041" y="609"/>
                  </a:lnTo>
                  <a:lnTo>
                    <a:pt x="1049" y="617"/>
                  </a:lnTo>
                  <a:lnTo>
                    <a:pt x="1052" y="621"/>
                  </a:lnTo>
                  <a:lnTo>
                    <a:pt x="1059" y="630"/>
                  </a:lnTo>
                  <a:lnTo>
                    <a:pt x="1065" y="629"/>
                  </a:lnTo>
                  <a:lnTo>
                    <a:pt x="1075" y="635"/>
                  </a:lnTo>
                  <a:lnTo>
                    <a:pt x="1081" y="617"/>
                  </a:lnTo>
                  <a:lnTo>
                    <a:pt x="1108" y="612"/>
                  </a:lnTo>
                  <a:lnTo>
                    <a:pt x="1118" y="607"/>
                  </a:lnTo>
                  <a:lnTo>
                    <a:pt x="1134" y="617"/>
                  </a:lnTo>
                  <a:lnTo>
                    <a:pt x="1143" y="626"/>
                  </a:lnTo>
                  <a:lnTo>
                    <a:pt x="1148" y="613"/>
                  </a:lnTo>
                  <a:lnTo>
                    <a:pt x="1154" y="607"/>
                  </a:lnTo>
                  <a:lnTo>
                    <a:pt x="1148" y="591"/>
                  </a:lnTo>
                  <a:lnTo>
                    <a:pt x="1137" y="573"/>
                  </a:lnTo>
                  <a:lnTo>
                    <a:pt x="1119" y="543"/>
                  </a:lnTo>
                  <a:lnTo>
                    <a:pt x="1110" y="514"/>
                  </a:lnTo>
                  <a:lnTo>
                    <a:pt x="1113" y="490"/>
                  </a:lnTo>
                  <a:lnTo>
                    <a:pt x="1123" y="467"/>
                  </a:lnTo>
                  <a:lnTo>
                    <a:pt x="1123" y="453"/>
                  </a:lnTo>
                  <a:lnTo>
                    <a:pt x="1120" y="435"/>
                  </a:lnTo>
                  <a:lnTo>
                    <a:pt x="1110" y="418"/>
                  </a:lnTo>
                  <a:lnTo>
                    <a:pt x="1095" y="399"/>
                  </a:lnTo>
                  <a:lnTo>
                    <a:pt x="1083" y="377"/>
                  </a:lnTo>
                  <a:lnTo>
                    <a:pt x="1076" y="353"/>
                  </a:lnTo>
                  <a:lnTo>
                    <a:pt x="1079" y="335"/>
                  </a:lnTo>
                  <a:lnTo>
                    <a:pt x="1082" y="323"/>
                  </a:lnTo>
                  <a:lnTo>
                    <a:pt x="1076" y="302"/>
                  </a:lnTo>
                  <a:lnTo>
                    <a:pt x="1069" y="294"/>
                  </a:lnTo>
                  <a:lnTo>
                    <a:pt x="1061" y="275"/>
                  </a:lnTo>
                  <a:lnTo>
                    <a:pt x="1058" y="245"/>
                  </a:lnTo>
                  <a:lnTo>
                    <a:pt x="1058" y="223"/>
                  </a:lnTo>
                  <a:lnTo>
                    <a:pt x="1064" y="206"/>
                  </a:lnTo>
                  <a:lnTo>
                    <a:pt x="1058" y="196"/>
                  </a:lnTo>
                  <a:lnTo>
                    <a:pt x="1043" y="175"/>
                  </a:lnTo>
                  <a:lnTo>
                    <a:pt x="1025" y="151"/>
                  </a:lnTo>
                  <a:lnTo>
                    <a:pt x="1006" y="125"/>
                  </a:lnTo>
                  <a:lnTo>
                    <a:pt x="978" y="105"/>
                  </a:lnTo>
                  <a:lnTo>
                    <a:pt x="929" y="98"/>
                  </a:lnTo>
                  <a:lnTo>
                    <a:pt x="905" y="77"/>
                  </a:lnTo>
                  <a:lnTo>
                    <a:pt x="883" y="60"/>
                  </a:lnTo>
                  <a:lnTo>
                    <a:pt x="846" y="25"/>
                  </a:lnTo>
                  <a:lnTo>
                    <a:pt x="832" y="16"/>
                  </a:lnTo>
                  <a:lnTo>
                    <a:pt x="822" y="6"/>
                  </a:lnTo>
                  <a:lnTo>
                    <a:pt x="816" y="0"/>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138" name="4909173.875616.25251.8751175"/>
            <p:cNvSpPr>
              <a:spLocks noChangeAspect="1"/>
            </p:cNvSpPr>
            <p:nvPr>
              <p:custDataLst>
                <p:tags r:id="rId44"/>
              </p:custDataLst>
            </p:nvPr>
          </p:nvSpPr>
          <p:spPr bwMode="auto">
            <a:xfrm>
              <a:off x="7197416" y="1784732"/>
              <a:ext cx="1542840" cy="3222567"/>
            </a:xfrm>
            <a:custGeom>
              <a:avLst/>
              <a:gdLst/>
              <a:ahLst/>
              <a:cxnLst>
                <a:cxn ang="0">
                  <a:pos x="1243" y="3599"/>
                </a:cxn>
                <a:cxn ang="0">
                  <a:pos x="1353" y="3699"/>
                </a:cxn>
                <a:cxn ang="0">
                  <a:pos x="1477" y="3758"/>
                </a:cxn>
                <a:cxn ang="0">
                  <a:pos x="1599" y="3895"/>
                </a:cxn>
                <a:cxn ang="0">
                  <a:pos x="1734" y="3869"/>
                </a:cxn>
                <a:cxn ang="0">
                  <a:pos x="1936" y="3855"/>
                </a:cxn>
                <a:cxn ang="0">
                  <a:pos x="2078" y="3870"/>
                </a:cxn>
                <a:cxn ang="0">
                  <a:pos x="2211" y="3930"/>
                </a:cxn>
                <a:cxn ang="0">
                  <a:pos x="2210" y="4020"/>
                </a:cxn>
                <a:cxn ang="0">
                  <a:pos x="2257" y="4215"/>
                </a:cxn>
                <a:cxn ang="0">
                  <a:pos x="2129" y="4295"/>
                </a:cxn>
                <a:cxn ang="0">
                  <a:pos x="2175" y="4389"/>
                </a:cxn>
                <a:cxn ang="0">
                  <a:pos x="2035" y="4769"/>
                </a:cxn>
                <a:cxn ang="0">
                  <a:pos x="2121" y="4880"/>
                </a:cxn>
                <a:cxn ang="0">
                  <a:pos x="1504" y="186"/>
                </a:cxn>
                <a:cxn ang="0">
                  <a:pos x="1353" y="426"/>
                </a:cxn>
                <a:cxn ang="0">
                  <a:pos x="1226" y="171"/>
                </a:cxn>
                <a:cxn ang="0">
                  <a:pos x="1191" y="423"/>
                </a:cxn>
                <a:cxn ang="0">
                  <a:pos x="1294" y="649"/>
                </a:cxn>
                <a:cxn ang="0">
                  <a:pos x="1067" y="791"/>
                </a:cxn>
                <a:cxn ang="0">
                  <a:pos x="1083" y="1081"/>
                </a:cxn>
                <a:cxn ang="0">
                  <a:pos x="821" y="1099"/>
                </a:cxn>
                <a:cxn ang="0">
                  <a:pos x="840" y="1276"/>
                </a:cxn>
                <a:cxn ang="0">
                  <a:pos x="611" y="1060"/>
                </a:cxn>
                <a:cxn ang="0">
                  <a:pos x="461" y="879"/>
                </a:cxn>
                <a:cxn ang="0">
                  <a:pos x="697" y="836"/>
                </a:cxn>
                <a:cxn ang="0">
                  <a:pos x="958" y="464"/>
                </a:cxn>
                <a:cxn ang="0">
                  <a:pos x="455" y="313"/>
                </a:cxn>
                <a:cxn ang="0">
                  <a:pos x="394" y="325"/>
                </a:cxn>
                <a:cxn ang="0">
                  <a:pos x="324" y="346"/>
                </a:cxn>
                <a:cxn ang="0">
                  <a:pos x="288" y="345"/>
                </a:cxn>
                <a:cxn ang="0">
                  <a:pos x="253" y="324"/>
                </a:cxn>
                <a:cxn ang="0">
                  <a:pos x="213" y="298"/>
                </a:cxn>
                <a:cxn ang="0">
                  <a:pos x="273" y="295"/>
                </a:cxn>
                <a:cxn ang="0">
                  <a:pos x="244" y="261"/>
                </a:cxn>
                <a:cxn ang="0">
                  <a:pos x="200" y="269"/>
                </a:cxn>
                <a:cxn ang="0">
                  <a:pos x="164" y="298"/>
                </a:cxn>
                <a:cxn ang="0">
                  <a:pos x="102" y="334"/>
                </a:cxn>
                <a:cxn ang="0">
                  <a:pos x="23" y="614"/>
                </a:cxn>
                <a:cxn ang="0">
                  <a:pos x="174" y="965"/>
                </a:cxn>
                <a:cxn ang="0">
                  <a:pos x="298" y="1316"/>
                </a:cxn>
                <a:cxn ang="0">
                  <a:pos x="469" y="1578"/>
                </a:cxn>
                <a:cxn ang="0">
                  <a:pos x="345" y="1967"/>
                </a:cxn>
                <a:cxn ang="0">
                  <a:pos x="312" y="2080"/>
                </a:cxn>
                <a:cxn ang="0">
                  <a:pos x="327" y="2158"/>
                </a:cxn>
                <a:cxn ang="0">
                  <a:pos x="497" y="2202"/>
                </a:cxn>
                <a:cxn ang="0">
                  <a:pos x="356" y="2263"/>
                </a:cxn>
                <a:cxn ang="0">
                  <a:pos x="288" y="2296"/>
                </a:cxn>
                <a:cxn ang="0">
                  <a:pos x="313" y="2447"/>
                </a:cxn>
                <a:cxn ang="0">
                  <a:pos x="294" y="2590"/>
                </a:cxn>
                <a:cxn ang="0">
                  <a:pos x="320" y="2731"/>
                </a:cxn>
                <a:cxn ang="0">
                  <a:pos x="379" y="2833"/>
                </a:cxn>
                <a:cxn ang="0">
                  <a:pos x="459" y="2955"/>
                </a:cxn>
                <a:cxn ang="0">
                  <a:pos x="598" y="3019"/>
                </a:cxn>
                <a:cxn ang="0">
                  <a:pos x="678" y="3017"/>
                </a:cxn>
                <a:cxn ang="0">
                  <a:pos x="786" y="3086"/>
                </a:cxn>
                <a:cxn ang="0">
                  <a:pos x="810" y="3205"/>
                </a:cxn>
                <a:cxn ang="0">
                  <a:pos x="948" y="3324"/>
                </a:cxn>
                <a:cxn ang="0">
                  <a:pos x="1047" y="3361"/>
                </a:cxn>
                <a:cxn ang="0">
                  <a:pos x="1072" y="3445"/>
                </a:cxn>
                <a:cxn ang="0">
                  <a:pos x="930" y="3515"/>
                </a:cxn>
                <a:cxn ang="0">
                  <a:pos x="988" y="3610"/>
                </a:cxn>
                <a:cxn ang="0">
                  <a:pos x="1087" y="3689"/>
                </a:cxn>
              </a:cxnLst>
              <a:rect l="0" t="0" r="r" b="b"/>
              <a:pathLst>
                <a:path w="2276" h="4909">
                  <a:moveTo>
                    <a:pt x="1145" y="3639"/>
                  </a:moveTo>
                  <a:lnTo>
                    <a:pt x="1163" y="3633"/>
                  </a:lnTo>
                  <a:lnTo>
                    <a:pt x="1177" y="3622"/>
                  </a:lnTo>
                  <a:lnTo>
                    <a:pt x="1193" y="3612"/>
                  </a:lnTo>
                  <a:lnTo>
                    <a:pt x="1212" y="3612"/>
                  </a:lnTo>
                  <a:lnTo>
                    <a:pt x="1230" y="3610"/>
                  </a:lnTo>
                  <a:lnTo>
                    <a:pt x="1243" y="3599"/>
                  </a:lnTo>
                  <a:lnTo>
                    <a:pt x="1261" y="3592"/>
                  </a:lnTo>
                  <a:lnTo>
                    <a:pt x="1295" y="3606"/>
                  </a:lnTo>
                  <a:lnTo>
                    <a:pt x="1307" y="3621"/>
                  </a:lnTo>
                  <a:lnTo>
                    <a:pt x="1312" y="3636"/>
                  </a:lnTo>
                  <a:lnTo>
                    <a:pt x="1360" y="3665"/>
                  </a:lnTo>
                  <a:lnTo>
                    <a:pt x="1366" y="3684"/>
                  </a:lnTo>
                  <a:lnTo>
                    <a:pt x="1353" y="3699"/>
                  </a:lnTo>
                  <a:lnTo>
                    <a:pt x="1335" y="3705"/>
                  </a:lnTo>
                  <a:lnTo>
                    <a:pt x="1345" y="3719"/>
                  </a:lnTo>
                  <a:lnTo>
                    <a:pt x="1370" y="3768"/>
                  </a:lnTo>
                  <a:lnTo>
                    <a:pt x="1388" y="3775"/>
                  </a:lnTo>
                  <a:lnTo>
                    <a:pt x="1444" y="3775"/>
                  </a:lnTo>
                  <a:lnTo>
                    <a:pt x="1457" y="3763"/>
                  </a:lnTo>
                  <a:lnTo>
                    <a:pt x="1477" y="3758"/>
                  </a:lnTo>
                  <a:lnTo>
                    <a:pt x="1488" y="3772"/>
                  </a:lnTo>
                  <a:lnTo>
                    <a:pt x="1504" y="3781"/>
                  </a:lnTo>
                  <a:lnTo>
                    <a:pt x="1519" y="3793"/>
                  </a:lnTo>
                  <a:lnTo>
                    <a:pt x="1554" y="3847"/>
                  </a:lnTo>
                  <a:lnTo>
                    <a:pt x="1552" y="3866"/>
                  </a:lnTo>
                  <a:lnTo>
                    <a:pt x="1563" y="3882"/>
                  </a:lnTo>
                  <a:lnTo>
                    <a:pt x="1599" y="3895"/>
                  </a:lnTo>
                  <a:lnTo>
                    <a:pt x="1614" y="3881"/>
                  </a:lnTo>
                  <a:lnTo>
                    <a:pt x="1630" y="3872"/>
                  </a:lnTo>
                  <a:lnTo>
                    <a:pt x="1649" y="3871"/>
                  </a:lnTo>
                  <a:lnTo>
                    <a:pt x="1682" y="3886"/>
                  </a:lnTo>
                  <a:lnTo>
                    <a:pt x="1697" y="3875"/>
                  </a:lnTo>
                  <a:lnTo>
                    <a:pt x="1716" y="3877"/>
                  </a:lnTo>
                  <a:lnTo>
                    <a:pt x="1734" y="3869"/>
                  </a:lnTo>
                  <a:lnTo>
                    <a:pt x="1792" y="3817"/>
                  </a:lnTo>
                  <a:lnTo>
                    <a:pt x="1811" y="3816"/>
                  </a:lnTo>
                  <a:lnTo>
                    <a:pt x="1867" y="3870"/>
                  </a:lnTo>
                  <a:lnTo>
                    <a:pt x="1899" y="3888"/>
                  </a:lnTo>
                  <a:lnTo>
                    <a:pt x="1917" y="3881"/>
                  </a:lnTo>
                  <a:lnTo>
                    <a:pt x="1920" y="3861"/>
                  </a:lnTo>
                  <a:lnTo>
                    <a:pt x="1936" y="3855"/>
                  </a:lnTo>
                  <a:lnTo>
                    <a:pt x="1954" y="3866"/>
                  </a:lnTo>
                  <a:lnTo>
                    <a:pt x="1971" y="3861"/>
                  </a:lnTo>
                  <a:lnTo>
                    <a:pt x="1992" y="3865"/>
                  </a:lnTo>
                  <a:lnTo>
                    <a:pt x="2009" y="3874"/>
                  </a:lnTo>
                  <a:lnTo>
                    <a:pt x="2027" y="3866"/>
                  </a:lnTo>
                  <a:lnTo>
                    <a:pt x="2041" y="3859"/>
                  </a:lnTo>
                  <a:lnTo>
                    <a:pt x="2078" y="3870"/>
                  </a:lnTo>
                  <a:lnTo>
                    <a:pt x="2095" y="3861"/>
                  </a:lnTo>
                  <a:lnTo>
                    <a:pt x="2131" y="3875"/>
                  </a:lnTo>
                  <a:lnTo>
                    <a:pt x="2152" y="3872"/>
                  </a:lnTo>
                  <a:lnTo>
                    <a:pt x="2169" y="3864"/>
                  </a:lnTo>
                  <a:lnTo>
                    <a:pt x="2187" y="3869"/>
                  </a:lnTo>
                  <a:lnTo>
                    <a:pt x="2175" y="3884"/>
                  </a:lnTo>
                  <a:lnTo>
                    <a:pt x="2211" y="3930"/>
                  </a:lnTo>
                  <a:lnTo>
                    <a:pt x="2205" y="3969"/>
                  </a:lnTo>
                  <a:lnTo>
                    <a:pt x="2188" y="3978"/>
                  </a:lnTo>
                  <a:lnTo>
                    <a:pt x="2173" y="3989"/>
                  </a:lnTo>
                  <a:lnTo>
                    <a:pt x="2189" y="4001"/>
                  </a:lnTo>
                  <a:lnTo>
                    <a:pt x="2210" y="3998"/>
                  </a:lnTo>
                  <a:lnTo>
                    <a:pt x="2225" y="4008"/>
                  </a:lnTo>
                  <a:lnTo>
                    <a:pt x="2210" y="4020"/>
                  </a:lnTo>
                  <a:lnTo>
                    <a:pt x="2193" y="4031"/>
                  </a:lnTo>
                  <a:lnTo>
                    <a:pt x="2196" y="4069"/>
                  </a:lnTo>
                  <a:lnTo>
                    <a:pt x="2212" y="4078"/>
                  </a:lnTo>
                  <a:lnTo>
                    <a:pt x="2225" y="4094"/>
                  </a:lnTo>
                  <a:lnTo>
                    <a:pt x="2228" y="4113"/>
                  </a:lnTo>
                  <a:lnTo>
                    <a:pt x="2246" y="4117"/>
                  </a:lnTo>
                  <a:lnTo>
                    <a:pt x="2257" y="4215"/>
                  </a:lnTo>
                  <a:lnTo>
                    <a:pt x="2242" y="4229"/>
                  </a:lnTo>
                  <a:lnTo>
                    <a:pt x="2222" y="4229"/>
                  </a:lnTo>
                  <a:lnTo>
                    <a:pt x="2204" y="4234"/>
                  </a:lnTo>
                  <a:lnTo>
                    <a:pt x="2187" y="4244"/>
                  </a:lnTo>
                  <a:lnTo>
                    <a:pt x="2166" y="4240"/>
                  </a:lnTo>
                  <a:lnTo>
                    <a:pt x="2147" y="4238"/>
                  </a:lnTo>
                  <a:lnTo>
                    <a:pt x="2129" y="4295"/>
                  </a:lnTo>
                  <a:lnTo>
                    <a:pt x="2111" y="4306"/>
                  </a:lnTo>
                  <a:lnTo>
                    <a:pt x="2096" y="4320"/>
                  </a:lnTo>
                  <a:lnTo>
                    <a:pt x="2093" y="4360"/>
                  </a:lnTo>
                  <a:lnTo>
                    <a:pt x="2101" y="4378"/>
                  </a:lnTo>
                  <a:lnTo>
                    <a:pt x="2189" y="4331"/>
                  </a:lnTo>
                  <a:lnTo>
                    <a:pt x="2244" y="4347"/>
                  </a:lnTo>
                  <a:lnTo>
                    <a:pt x="2175" y="4389"/>
                  </a:lnTo>
                  <a:lnTo>
                    <a:pt x="2121" y="4478"/>
                  </a:lnTo>
                  <a:lnTo>
                    <a:pt x="2056" y="4501"/>
                  </a:lnTo>
                  <a:lnTo>
                    <a:pt x="2105" y="4536"/>
                  </a:lnTo>
                  <a:lnTo>
                    <a:pt x="2159" y="4553"/>
                  </a:lnTo>
                  <a:lnTo>
                    <a:pt x="2119" y="4654"/>
                  </a:lnTo>
                  <a:lnTo>
                    <a:pt x="2095" y="4766"/>
                  </a:lnTo>
                  <a:lnTo>
                    <a:pt x="2035" y="4769"/>
                  </a:lnTo>
                  <a:lnTo>
                    <a:pt x="2029" y="4772"/>
                  </a:lnTo>
                  <a:lnTo>
                    <a:pt x="2024" y="4785"/>
                  </a:lnTo>
                  <a:lnTo>
                    <a:pt x="2029" y="4801"/>
                  </a:lnTo>
                  <a:lnTo>
                    <a:pt x="2009" y="4819"/>
                  </a:lnTo>
                  <a:lnTo>
                    <a:pt x="2022" y="4843"/>
                  </a:lnTo>
                  <a:lnTo>
                    <a:pt x="2066" y="4828"/>
                  </a:lnTo>
                  <a:lnTo>
                    <a:pt x="2121" y="4880"/>
                  </a:lnTo>
                  <a:lnTo>
                    <a:pt x="2188" y="4892"/>
                  </a:lnTo>
                  <a:lnTo>
                    <a:pt x="2244" y="4909"/>
                  </a:lnTo>
                  <a:lnTo>
                    <a:pt x="2276" y="4906"/>
                  </a:lnTo>
                  <a:lnTo>
                    <a:pt x="2276" y="0"/>
                  </a:lnTo>
                  <a:lnTo>
                    <a:pt x="1596" y="0"/>
                  </a:lnTo>
                  <a:lnTo>
                    <a:pt x="1567" y="90"/>
                  </a:lnTo>
                  <a:lnTo>
                    <a:pt x="1504" y="186"/>
                  </a:lnTo>
                  <a:lnTo>
                    <a:pt x="1520" y="210"/>
                  </a:lnTo>
                  <a:lnTo>
                    <a:pt x="1469" y="260"/>
                  </a:lnTo>
                  <a:lnTo>
                    <a:pt x="1502" y="368"/>
                  </a:lnTo>
                  <a:lnTo>
                    <a:pt x="1466" y="425"/>
                  </a:lnTo>
                  <a:lnTo>
                    <a:pt x="1415" y="448"/>
                  </a:lnTo>
                  <a:lnTo>
                    <a:pt x="1376" y="448"/>
                  </a:lnTo>
                  <a:lnTo>
                    <a:pt x="1353" y="426"/>
                  </a:lnTo>
                  <a:lnTo>
                    <a:pt x="1312" y="411"/>
                  </a:lnTo>
                  <a:lnTo>
                    <a:pt x="1264" y="375"/>
                  </a:lnTo>
                  <a:lnTo>
                    <a:pt x="1278" y="324"/>
                  </a:lnTo>
                  <a:lnTo>
                    <a:pt x="1353" y="257"/>
                  </a:lnTo>
                  <a:lnTo>
                    <a:pt x="1339" y="238"/>
                  </a:lnTo>
                  <a:lnTo>
                    <a:pt x="1264" y="187"/>
                  </a:lnTo>
                  <a:lnTo>
                    <a:pt x="1226" y="171"/>
                  </a:lnTo>
                  <a:lnTo>
                    <a:pt x="1147" y="207"/>
                  </a:lnTo>
                  <a:lnTo>
                    <a:pt x="1118" y="219"/>
                  </a:lnTo>
                  <a:lnTo>
                    <a:pt x="1048" y="214"/>
                  </a:lnTo>
                  <a:lnTo>
                    <a:pt x="1063" y="230"/>
                  </a:lnTo>
                  <a:lnTo>
                    <a:pt x="1145" y="262"/>
                  </a:lnTo>
                  <a:lnTo>
                    <a:pt x="1191" y="369"/>
                  </a:lnTo>
                  <a:lnTo>
                    <a:pt x="1191" y="423"/>
                  </a:lnTo>
                  <a:lnTo>
                    <a:pt x="1207" y="470"/>
                  </a:lnTo>
                  <a:lnTo>
                    <a:pt x="1254" y="468"/>
                  </a:lnTo>
                  <a:lnTo>
                    <a:pt x="1309" y="569"/>
                  </a:lnTo>
                  <a:lnTo>
                    <a:pt x="1301" y="623"/>
                  </a:lnTo>
                  <a:lnTo>
                    <a:pt x="1331" y="673"/>
                  </a:lnTo>
                  <a:lnTo>
                    <a:pt x="1329" y="690"/>
                  </a:lnTo>
                  <a:lnTo>
                    <a:pt x="1294" y="649"/>
                  </a:lnTo>
                  <a:lnTo>
                    <a:pt x="1268" y="679"/>
                  </a:lnTo>
                  <a:lnTo>
                    <a:pt x="1261" y="643"/>
                  </a:lnTo>
                  <a:lnTo>
                    <a:pt x="1222" y="634"/>
                  </a:lnTo>
                  <a:lnTo>
                    <a:pt x="1154" y="639"/>
                  </a:lnTo>
                  <a:lnTo>
                    <a:pt x="1143" y="659"/>
                  </a:lnTo>
                  <a:lnTo>
                    <a:pt x="1117" y="741"/>
                  </a:lnTo>
                  <a:lnTo>
                    <a:pt x="1067" y="791"/>
                  </a:lnTo>
                  <a:lnTo>
                    <a:pt x="1061" y="827"/>
                  </a:lnTo>
                  <a:lnTo>
                    <a:pt x="1023" y="882"/>
                  </a:lnTo>
                  <a:lnTo>
                    <a:pt x="1049" y="932"/>
                  </a:lnTo>
                  <a:lnTo>
                    <a:pt x="1086" y="965"/>
                  </a:lnTo>
                  <a:lnTo>
                    <a:pt x="1167" y="1035"/>
                  </a:lnTo>
                  <a:lnTo>
                    <a:pt x="1153" y="1057"/>
                  </a:lnTo>
                  <a:lnTo>
                    <a:pt x="1083" y="1081"/>
                  </a:lnTo>
                  <a:lnTo>
                    <a:pt x="965" y="1069"/>
                  </a:lnTo>
                  <a:lnTo>
                    <a:pt x="911" y="1071"/>
                  </a:lnTo>
                  <a:lnTo>
                    <a:pt x="907" y="1054"/>
                  </a:lnTo>
                  <a:lnTo>
                    <a:pt x="874" y="1046"/>
                  </a:lnTo>
                  <a:lnTo>
                    <a:pt x="820" y="1042"/>
                  </a:lnTo>
                  <a:lnTo>
                    <a:pt x="828" y="1065"/>
                  </a:lnTo>
                  <a:lnTo>
                    <a:pt x="821" y="1099"/>
                  </a:lnTo>
                  <a:lnTo>
                    <a:pt x="806" y="1116"/>
                  </a:lnTo>
                  <a:lnTo>
                    <a:pt x="907" y="1187"/>
                  </a:lnTo>
                  <a:lnTo>
                    <a:pt x="954" y="1154"/>
                  </a:lnTo>
                  <a:lnTo>
                    <a:pt x="1010" y="1247"/>
                  </a:lnTo>
                  <a:lnTo>
                    <a:pt x="980" y="1247"/>
                  </a:lnTo>
                  <a:lnTo>
                    <a:pt x="962" y="1284"/>
                  </a:lnTo>
                  <a:lnTo>
                    <a:pt x="840" y="1276"/>
                  </a:lnTo>
                  <a:lnTo>
                    <a:pt x="775" y="1229"/>
                  </a:lnTo>
                  <a:lnTo>
                    <a:pt x="756" y="1245"/>
                  </a:lnTo>
                  <a:lnTo>
                    <a:pt x="721" y="1240"/>
                  </a:lnTo>
                  <a:lnTo>
                    <a:pt x="699" y="1222"/>
                  </a:lnTo>
                  <a:lnTo>
                    <a:pt x="673" y="1151"/>
                  </a:lnTo>
                  <a:lnTo>
                    <a:pt x="610" y="1076"/>
                  </a:lnTo>
                  <a:lnTo>
                    <a:pt x="611" y="1060"/>
                  </a:lnTo>
                  <a:lnTo>
                    <a:pt x="632" y="1048"/>
                  </a:lnTo>
                  <a:lnTo>
                    <a:pt x="611" y="967"/>
                  </a:lnTo>
                  <a:lnTo>
                    <a:pt x="592" y="939"/>
                  </a:lnTo>
                  <a:lnTo>
                    <a:pt x="533" y="909"/>
                  </a:lnTo>
                  <a:lnTo>
                    <a:pt x="493" y="905"/>
                  </a:lnTo>
                  <a:lnTo>
                    <a:pt x="481" y="880"/>
                  </a:lnTo>
                  <a:lnTo>
                    <a:pt x="461" y="879"/>
                  </a:lnTo>
                  <a:lnTo>
                    <a:pt x="414" y="849"/>
                  </a:lnTo>
                  <a:lnTo>
                    <a:pt x="331" y="791"/>
                  </a:lnTo>
                  <a:lnTo>
                    <a:pt x="344" y="765"/>
                  </a:lnTo>
                  <a:lnTo>
                    <a:pt x="431" y="811"/>
                  </a:lnTo>
                  <a:lnTo>
                    <a:pt x="531" y="818"/>
                  </a:lnTo>
                  <a:lnTo>
                    <a:pt x="622" y="844"/>
                  </a:lnTo>
                  <a:lnTo>
                    <a:pt x="697" y="836"/>
                  </a:lnTo>
                  <a:lnTo>
                    <a:pt x="780" y="828"/>
                  </a:lnTo>
                  <a:lnTo>
                    <a:pt x="874" y="830"/>
                  </a:lnTo>
                  <a:lnTo>
                    <a:pt x="958" y="784"/>
                  </a:lnTo>
                  <a:lnTo>
                    <a:pt x="1023" y="706"/>
                  </a:lnTo>
                  <a:lnTo>
                    <a:pt x="1049" y="625"/>
                  </a:lnTo>
                  <a:lnTo>
                    <a:pt x="1012" y="532"/>
                  </a:lnTo>
                  <a:lnTo>
                    <a:pt x="958" y="464"/>
                  </a:lnTo>
                  <a:lnTo>
                    <a:pt x="869" y="428"/>
                  </a:lnTo>
                  <a:lnTo>
                    <a:pt x="781" y="408"/>
                  </a:lnTo>
                  <a:lnTo>
                    <a:pt x="743" y="415"/>
                  </a:lnTo>
                  <a:lnTo>
                    <a:pt x="688" y="369"/>
                  </a:lnTo>
                  <a:lnTo>
                    <a:pt x="597" y="331"/>
                  </a:lnTo>
                  <a:lnTo>
                    <a:pt x="499" y="309"/>
                  </a:lnTo>
                  <a:lnTo>
                    <a:pt x="455" y="313"/>
                  </a:lnTo>
                  <a:lnTo>
                    <a:pt x="461" y="319"/>
                  </a:lnTo>
                  <a:lnTo>
                    <a:pt x="459" y="325"/>
                  </a:lnTo>
                  <a:lnTo>
                    <a:pt x="451" y="328"/>
                  </a:lnTo>
                  <a:lnTo>
                    <a:pt x="439" y="325"/>
                  </a:lnTo>
                  <a:lnTo>
                    <a:pt x="426" y="324"/>
                  </a:lnTo>
                  <a:lnTo>
                    <a:pt x="410" y="325"/>
                  </a:lnTo>
                  <a:lnTo>
                    <a:pt x="394" y="325"/>
                  </a:lnTo>
                  <a:lnTo>
                    <a:pt x="380" y="327"/>
                  </a:lnTo>
                  <a:lnTo>
                    <a:pt x="357" y="324"/>
                  </a:lnTo>
                  <a:lnTo>
                    <a:pt x="354" y="334"/>
                  </a:lnTo>
                  <a:lnTo>
                    <a:pt x="345" y="338"/>
                  </a:lnTo>
                  <a:lnTo>
                    <a:pt x="333" y="340"/>
                  </a:lnTo>
                  <a:lnTo>
                    <a:pt x="326" y="350"/>
                  </a:lnTo>
                  <a:lnTo>
                    <a:pt x="324" y="346"/>
                  </a:lnTo>
                  <a:lnTo>
                    <a:pt x="319" y="342"/>
                  </a:lnTo>
                  <a:lnTo>
                    <a:pt x="318" y="340"/>
                  </a:lnTo>
                  <a:lnTo>
                    <a:pt x="312" y="336"/>
                  </a:lnTo>
                  <a:lnTo>
                    <a:pt x="312" y="321"/>
                  </a:lnTo>
                  <a:lnTo>
                    <a:pt x="306" y="319"/>
                  </a:lnTo>
                  <a:lnTo>
                    <a:pt x="297" y="333"/>
                  </a:lnTo>
                  <a:lnTo>
                    <a:pt x="288" y="345"/>
                  </a:lnTo>
                  <a:lnTo>
                    <a:pt x="286" y="319"/>
                  </a:lnTo>
                  <a:lnTo>
                    <a:pt x="279" y="324"/>
                  </a:lnTo>
                  <a:lnTo>
                    <a:pt x="274" y="331"/>
                  </a:lnTo>
                  <a:lnTo>
                    <a:pt x="273" y="316"/>
                  </a:lnTo>
                  <a:lnTo>
                    <a:pt x="268" y="315"/>
                  </a:lnTo>
                  <a:lnTo>
                    <a:pt x="259" y="319"/>
                  </a:lnTo>
                  <a:lnTo>
                    <a:pt x="253" y="324"/>
                  </a:lnTo>
                  <a:lnTo>
                    <a:pt x="246" y="330"/>
                  </a:lnTo>
                  <a:lnTo>
                    <a:pt x="243" y="331"/>
                  </a:lnTo>
                  <a:lnTo>
                    <a:pt x="244" y="321"/>
                  </a:lnTo>
                  <a:lnTo>
                    <a:pt x="241" y="313"/>
                  </a:lnTo>
                  <a:lnTo>
                    <a:pt x="233" y="307"/>
                  </a:lnTo>
                  <a:lnTo>
                    <a:pt x="214" y="313"/>
                  </a:lnTo>
                  <a:lnTo>
                    <a:pt x="213" y="298"/>
                  </a:lnTo>
                  <a:lnTo>
                    <a:pt x="214" y="275"/>
                  </a:lnTo>
                  <a:lnTo>
                    <a:pt x="221" y="289"/>
                  </a:lnTo>
                  <a:lnTo>
                    <a:pt x="231" y="293"/>
                  </a:lnTo>
                  <a:lnTo>
                    <a:pt x="238" y="290"/>
                  </a:lnTo>
                  <a:lnTo>
                    <a:pt x="248" y="298"/>
                  </a:lnTo>
                  <a:lnTo>
                    <a:pt x="264" y="293"/>
                  </a:lnTo>
                  <a:lnTo>
                    <a:pt x="273" y="295"/>
                  </a:lnTo>
                  <a:lnTo>
                    <a:pt x="280" y="272"/>
                  </a:lnTo>
                  <a:lnTo>
                    <a:pt x="279" y="260"/>
                  </a:lnTo>
                  <a:lnTo>
                    <a:pt x="273" y="256"/>
                  </a:lnTo>
                  <a:lnTo>
                    <a:pt x="266" y="260"/>
                  </a:lnTo>
                  <a:lnTo>
                    <a:pt x="262" y="257"/>
                  </a:lnTo>
                  <a:lnTo>
                    <a:pt x="254" y="256"/>
                  </a:lnTo>
                  <a:lnTo>
                    <a:pt x="244" y="261"/>
                  </a:lnTo>
                  <a:lnTo>
                    <a:pt x="233" y="255"/>
                  </a:lnTo>
                  <a:lnTo>
                    <a:pt x="230" y="250"/>
                  </a:lnTo>
                  <a:lnTo>
                    <a:pt x="209" y="244"/>
                  </a:lnTo>
                  <a:lnTo>
                    <a:pt x="193" y="244"/>
                  </a:lnTo>
                  <a:lnTo>
                    <a:pt x="185" y="242"/>
                  </a:lnTo>
                  <a:lnTo>
                    <a:pt x="195" y="250"/>
                  </a:lnTo>
                  <a:lnTo>
                    <a:pt x="200" y="269"/>
                  </a:lnTo>
                  <a:lnTo>
                    <a:pt x="189" y="273"/>
                  </a:lnTo>
                  <a:lnTo>
                    <a:pt x="181" y="268"/>
                  </a:lnTo>
                  <a:lnTo>
                    <a:pt x="181" y="278"/>
                  </a:lnTo>
                  <a:lnTo>
                    <a:pt x="188" y="290"/>
                  </a:lnTo>
                  <a:lnTo>
                    <a:pt x="184" y="301"/>
                  </a:lnTo>
                  <a:lnTo>
                    <a:pt x="171" y="304"/>
                  </a:lnTo>
                  <a:lnTo>
                    <a:pt x="164" y="298"/>
                  </a:lnTo>
                  <a:lnTo>
                    <a:pt x="154" y="293"/>
                  </a:lnTo>
                  <a:lnTo>
                    <a:pt x="142" y="291"/>
                  </a:lnTo>
                  <a:lnTo>
                    <a:pt x="128" y="287"/>
                  </a:lnTo>
                  <a:lnTo>
                    <a:pt x="124" y="289"/>
                  </a:lnTo>
                  <a:lnTo>
                    <a:pt x="131" y="291"/>
                  </a:lnTo>
                  <a:lnTo>
                    <a:pt x="124" y="334"/>
                  </a:lnTo>
                  <a:lnTo>
                    <a:pt x="102" y="334"/>
                  </a:lnTo>
                  <a:lnTo>
                    <a:pt x="82" y="337"/>
                  </a:lnTo>
                  <a:lnTo>
                    <a:pt x="73" y="379"/>
                  </a:lnTo>
                  <a:lnTo>
                    <a:pt x="40" y="410"/>
                  </a:lnTo>
                  <a:lnTo>
                    <a:pt x="26" y="452"/>
                  </a:lnTo>
                  <a:lnTo>
                    <a:pt x="1" y="484"/>
                  </a:lnTo>
                  <a:lnTo>
                    <a:pt x="0" y="544"/>
                  </a:lnTo>
                  <a:lnTo>
                    <a:pt x="23" y="614"/>
                  </a:lnTo>
                  <a:lnTo>
                    <a:pt x="66" y="627"/>
                  </a:lnTo>
                  <a:lnTo>
                    <a:pt x="106" y="656"/>
                  </a:lnTo>
                  <a:lnTo>
                    <a:pt x="143" y="696"/>
                  </a:lnTo>
                  <a:lnTo>
                    <a:pt x="140" y="779"/>
                  </a:lnTo>
                  <a:lnTo>
                    <a:pt x="128" y="845"/>
                  </a:lnTo>
                  <a:lnTo>
                    <a:pt x="149" y="918"/>
                  </a:lnTo>
                  <a:lnTo>
                    <a:pt x="174" y="965"/>
                  </a:lnTo>
                  <a:lnTo>
                    <a:pt x="202" y="998"/>
                  </a:lnTo>
                  <a:lnTo>
                    <a:pt x="231" y="1046"/>
                  </a:lnTo>
                  <a:lnTo>
                    <a:pt x="230" y="1112"/>
                  </a:lnTo>
                  <a:lnTo>
                    <a:pt x="232" y="1171"/>
                  </a:lnTo>
                  <a:lnTo>
                    <a:pt x="243" y="1230"/>
                  </a:lnTo>
                  <a:lnTo>
                    <a:pt x="277" y="1262"/>
                  </a:lnTo>
                  <a:lnTo>
                    <a:pt x="298" y="1316"/>
                  </a:lnTo>
                  <a:lnTo>
                    <a:pt x="345" y="1358"/>
                  </a:lnTo>
                  <a:lnTo>
                    <a:pt x="350" y="1417"/>
                  </a:lnTo>
                  <a:lnTo>
                    <a:pt x="337" y="1470"/>
                  </a:lnTo>
                  <a:lnTo>
                    <a:pt x="372" y="1513"/>
                  </a:lnTo>
                  <a:lnTo>
                    <a:pt x="412" y="1530"/>
                  </a:lnTo>
                  <a:lnTo>
                    <a:pt x="440" y="1564"/>
                  </a:lnTo>
                  <a:lnTo>
                    <a:pt x="469" y="1578"/>
                  </a:lnTo>
                  <a:lnTo>
                    <a:pt x="484" y="1641"/>
                  </a:lnTo>
                  <a:lnTo>
                    <a:pt x="471" y="1710"/>
                  </a:lnTo>
                  <a:lnTo>
                    <a:pt x="438" y="1790"/>
                  </a:lnTo>
                  <a:lnTo>
                    <a:pt x="418" y="1834"/>
                  </a:lnTo>
                  <a:lnTo>
                    <a:pt x="394" y="1876"/>
                  </a:lnTo>
                  <a:lnTo>
                    <a:pt x="371" y="1926"/>
                  </a:lnTo>
                  <a:lnTo>
                    <a:pt x="345" y="1967"/>
                  </a:lnTo>
                  <a:lnTo>
                    <a:pt x="277" y="2070"/>
                  </a:lnTo>
                  <a:lnTo>
                    <a:pt x="250" y="2108"/>
                  </a:lnTo>
                  <a:lnTo>
                    <a:pt x="223" y="2129"/>
                  </a:lnTo>
                  <a:lnTo>
                    <a:pt x="233" y="2130"/>
                  </a:lnTo>
                  <a:lnTo>
                    <a:pt x="268" y="2127"/>
                  </a:lnTo>
                  <a:lnTo>
                    <a:pt x="282" y="2103"/>
                  </a:lnTo>
                  <a:lnTo>
                    <a:pt x="312" y="2080"/>
                  </a:lnTo>
                  <a:lnTo>
                    <a:pt x="315" y="2090"/>
                  </a:lnTo>
                  <a:lnTo>
                    <a:pt x="318" y="2132"/>
                  </a:lnTo>
                  <a:lnTo>
                    <a:pt x="308" y="2120"/>
                  </a:lnTo>
                  <a:lnTo>
                    <a:pt x="302" y="2118"/>
                  </a:lnTo>
                  <a:lnTo>
                    <a:pt x="306" y="2144"/>
                  </a:lnTo>
                  <a:lnTo>
                    <a:pt x="318" y="2159"/>
                  </a:lnTo>
                  <a:lnTo>
                    <a:pt x="327" y="2158"/>
                  </a:lnTo>
                  <a:lnTo>
                    <a:pt x="375" y="2180"/>
                  </a:lnTo>
                  <a:lnTo>
                    <a:pt x="426" y="2162"/>
                  </a:lnTo>
                  <a:lnTo>
                    <a:pt x="444" y="2166"/>
                  </a:lnTo>
                  <a:lnTo>
                    <a:pt x="465" y="2173"/>
                  </a:lnTo>
                  <a:lnTo>
                    <a:pt x="468" y="2191"/>
                  </a:lnTo>
                  <a:lnTo>
                    <a:pt x="493" y="2194"/>
                  </a:lnTo>
                  <a:lnTo>
                    <a:pt x="497" y="2202"/>
                  </a:lnTo>
                  <a:lnTo>
                    <a:pt x="487" y="2212"/>
                  </a:lnTo>
                  <a:lnTo>
                    <a:pt x="473" y="2214"/>
                  </a:lnTo>
                  <a:lnTo>
                    <a:pt x="439" y="2214"/>
                  </a:lnTo>
                  <a:lnTo>
                    <a:pt x="421" y="2212"/>
                  </a:lnTo>
                  <a:lnTo>
                    <a:pt x="388" y="2217"/>
                  </a:lnTo>
                  <a:lnTo>
                    <a:pt x="379" y="2242"/>
                  </a:lnTo>
                  <a:lnTo>
                    <a:pt x="356" y="2263"/>
                  </a:lnTo>
                  <a:lnTo>
                    <a:pt x="341" y="2256"/>
                  </a:lnTo>
                  <a:lnTo>
                    <a:pt x="331" y="2265"/>
                  </a:lnTo>
                  <a:lnTo>
                    <a:pt x="326" y="2283"/>
                  </a:lnTo>
                  <a:lnTo>
                    <a:pt x="318" y="2291"/>
                  </a:lnTo>
                  <a:lnTo>
                    <a:pt x="303" y="2282"/>
                  </a:lnTo>
                  <a:lnTo>
                    <a:pt x="290" y="2279"/>
                  </a:lnTo>
                  <a:lnTo>
                    <a:pt x="288" y="2296"/>
                  </a:lnTo>
                  <a:lnTo>
                    <a:pt x="297" y="2324"/>
                  </a:lnTo>
                  <a:lnTo>
                    <a:pt x="295" y="2335"/>
                  </a:lnTo>
                  <a:lnTo>
                    <a:pt x="302" y="2336"/>
                  </a:lnTo>
                  <a:lnTo>
                    <a:pt x="323" y="2350"/>
                  </a:lnTo>
                  <a:lnTo>
                    <a:pt x="336" y="2365"/>
                  </a:lnTo>
                  <a:lnTo>
                    <a:pt x="338" y="2391"/>
                  </a:lnTo>
                  <a:lnTo>
                    <a:pt x="313" y="2447"/>
                  </a:lnTo>
                  <a:lnTo>
                    <a:pt x="300" y="2456"/>
                  </a:lnTo>
                  <a:lnTo>
                    <a:pt x="246" y="2480"/>
                  </a:lnTo>
                  <a:lnTo>
                    <a:pt x="233" y="2492"/>
                  </a:lnTo>
                  <a:lnTo>
                    <a:pt x="235" y="2507"/>
                  </a:lnTo>
                  <a:lnTo>
                    <a:pt x="264" y="2545"/>
                  </a:lnTo>
                  <a:lnTo>
                    <a:pt x="278" y="2589"/>
                  </a:lnTo>
                  <a:lnTo>
                    <a:pt x="294" y="2590"/>
                  </a:lnTo>
                  <a:lnTo>
                    <a:pt x="303" y="2619"/>
                  </a:lnTo>
                  <a:lnTo>
                    <a:pt x="338" y="2651"/>
                  </a:lnTo>
                  <a:lnTo>
                    <a:pt x="342" y="2663"/>
                  </a:lnTo>
                  <a:lnTo>
                    <a:pt x="349" y="2678"/>
                  </a:lnTo>
                  <a:lnTo>
                    <a:pt x="336" y="2686"/>
                  </a:lnTo>
                  <a:lnTo>
                    <a:pt x="325" y="2716"/>
                  </a:lnTo>
                  <a:lnTo>
                    <a:pt x="320" y="2731"/>
                  </a:lnTo>
                  <a:lnTo>
                    <a:pt x="325" y="2744"/>
                  </a:lnTo>
                  <a:lnTo>
                    <a:pt x="338" y="2755"/>
                  </a:lnTo>
                  <a:lnTo>
                    <a:pt x="349" y="2768"/>
                  </a:lnTo>
                  <a:lnTo>
                    <a:pt x="365" y="2774"/>
                  </a:lnTo>
                  <a:lnTo>
                    <a:pt x="374" y="2786"/>
                  </a:lnTo>
                  <a:lnTo>
                    <a:pt x="380" y="2799"/>
                  </a:lnTo>
                  <a:lnTo>
                    <a:pt x="379" y="2833"/>
                  </a:lnTo>
                  <a:lnTo>
                    <a:pt x="374" y="2864"/>
                  </a:lnTo>
                  <a:lnTo>
                    <a:pt x="391" y="2867"/>
                  </a:lnTo>
                  <a:lnTo>
                    <a:pt x="406" y="2873"/>
                  </a:lnTo>
                  <a:lnTo>
                    <a:pt x="408" y="2888"/>
                  </a:lnTo>
                  <a:lnTo>
                    <a:pt x="440" y="2926"/>
                  </a:lnTo>
                  <a:lnTo>
                    <a:pt x="449" y="2941"/>
                  </a:lnTo>
                  <a:lnTo>
                    <a:pt x="459" y="2955"/>
                  </a:lnTo>
                  <a:lnTo>
                    <a:pt x="468" y="3000"/>
                  </a:lnTo>
                  <a:lnTo>
                    <a:pt x="474" y="3017"/>
                  </a:lnTo>
                  <a:lnTo>
                    <a:pt x="504" y="3005"/>
                  </a:lnTo>
                  <a:lnTo>
                    <a:pt x="520" y="3009"/>
                  </a:lnTo>
                  <a:lnTo>
                    <a:pt x="532" y="3020"/>
                  </a:lnTo>
                  <a:lnTo>
                    <a:pt x="579" y="3009"/>
                  </a:lnTo>
                  <a:lnTo>
                    <a:pt x="598" y="3019"/>
                  </a:lnTo>
                  <a:lnTo>
                    <a:pt x="607" y="3021"/>
                  </a:lnTo>
                  <a:lnTo>
                    <a:pt x="611" y="3062"/>
                  </a:lnTo>
                  <a:lnTo>
                    <a:pt x="625" y="3053"/>
                  </a:lnTo>
                  <a:lnTo>
                    <a:pt x="635" y="3041"/>
                  </a:lnTo>
                  <a:lnTo>
                    <a:pt x="651" y="3035"/>
                  </a:lnTo>
                  <a:lnTo>
                    <a:pt x="661" y="3023"/>
                  </a:lnTo>
                  <a:lnTo>
                    <a:pt x="678" y="3017"/>
                  </a:lnTo>
                  <a:lnTo>
                    <a:pt x="692" y="3014"/>
                  </a:lnTo>
                  <a:lnTo>
                    <a:pt x="709" y="3012"/>
                  </a:lnTo>
                  <a:lnTo>
                    <a:pt x="724" y="3017"/>
                  </a:lnTo>
                  <a:lnTo>
                    <a:pt x="763" y="3049"/>
                  </a:lnTo>
                  <a:lnTo>
                    <a:pt x="780" y="3047"/>
                  </a:lnTo>
                  <a:lnTo>
                    <a:pt x="787" y="3069"/>
                  </a:lnTo>
                  <a:lnTo>
                    <a:pt x="786" y="3086"/>
                  </a:lnTo>
                  <a:lnTo>
                    <a:pt x="791" y="3103"/>
                  </a:lnTo>
                  <a:lnTo>
                    <a:pt x="803" y="3112"/>
                  </a:lnTo>
                  <a:lnTo>
                    <a:pt x="811" y="3127"/>
                  </a:lnTo>
                  <a:lnTo>
                    <a:pt x="812" y="3161"/>
                  </a:lnTo>
                  <a:lnTo>
                    <a:pt x="802" y="3175"/>
                  </a:lnTo>
                  <a:lnTo>
                    <a:pt x="802" y="3191"/>
                  </a:lnTo>
                  <a:lnTo>
                    <a:pt x="810" y="3205"/>
                  </a:lnTo>
                  <a:lnTo>
                    <a:pt x="839" y="3223"/>
                  </a:lnTo>
                  <a:lnTo>
                    <a:pt x="846" y="3239"/>
                  </a:lnTo>
                  <a:lnTo>
                    <a:pt x="888" y="3292"/>
                  </a:lnTo>
                  <a:lnTo>
                    <a:pt x="900" y="3303"/>
                  </a:lnTo>
                  <a:lnTo>
                    <a:pt x="918" y="3311"/>
                  </a:lnTo>
                  <a:lnTo>
                    <a:pt x="934" y="3315"/>
                  </a:lnTo>
                  <a:lnTo>
                    <a:pt x="948" y="3324"/>
                  </a:lnTo>
                  <a:lnTo>
                    <a:pt x="953" y="3340"/>
                  </a:lnTo>
                  <a:lnTo>
                    <a:pt x="957" y="3358"/>
                  </a:lnTo>
                  <a:lnTo>
                    <a:pt x="966" y="3370"/>
                  </a:lnTo>
                  <a:lnTo>
                    <a:pt x="999" y="3358"/>
                  </a:lnTo>
                  <a:lnTo>
                    <a:pt x="1016" y="3352"/>
                  </a:lnTo>
                  <a:lnTo>
                    <a:pt x="1031" y="3359"/>
                  </a:lnTo>
                  <a:lnTo>
                    <a:pt x="1047" y="3361"/>
                  </a:lnTo>
                  <a:lnTo>
                    <a:pt x="1046" y="3377"/>
                  </a:lnTo>
                  <a:lnTo>
                    <a:pt x="1060" y="3388"/>
                  </a:lnTo>
                  <a:lnTo>
                    <a:pt x="1077" y="3386"/>
                  </a:lnTo>
                  <a:lnTo>
                    <a:pt x="1080" y="3386"/>
                  </a:lnTo>
                  <a:lnTo>
                    <a:pt x="1090" y="3415"/>
                  </a:lnTo>
                  <a:lnTo>
                    <a:pt x="1080" y="3428"/>
                  </a:lnTo>
                  <a:lnTo>
                    <a:pt x="1072" y="3445"/>
                  </a:lnTo>
                  <a:lnTo>
                    <a:pt x="1039" y="3485"/>
                  </a:lnTo>
                  <a:lnTo>
                    <a:pt x="1005" y="3489"/>
                  </a:lnTo>
                  <a:lnTo>
                    <a:pt x="974" y="3474"/>
                  </a:lnTo>
                  <a:lnTo>
                    <a:pt x="957" y="3477"/>
                  </a:lnTo>
                  <a:lnTo>
                    <a:pt x="942" y="3487"/>
                  </a:lnTo>
                  <a:lnTo>
                    <a:pt x="944" y="3505"/>
                  </a:lnTo>
                  <a:lnTo>
                    <a:pt x="930" y="3515"/>
                  </a:lnTo>
                  <a:lnTo>
                    <a:pt x="936" y="3532"/>
                  </a:lnTo>
                  <a:lnTo>
                    <a:pt x="950" y="3541"/>
                  </a:lnTo>
                  <a:lnTo>
                    <a:pt x="966" y="3548"/>
                  </a:lnTo>
                  <a:lnTo>
                    <a:pt x="975" y="3564"/>
                  </a:lnTo>
                  <a:lnTo>
                    <a:pt x="974" y="3582"/>
                  </a:lnTo>
                  <a:lnTo>
                    <a:pt x="988" y="3592"/>
                  </a:lnTo>
                  <a:lnTo>
                    <a:pt x="988" y="3610"/>
                  </a:lnTo>
                  <a:lnTo>
                    <a:pt x="1005" y="3615"/>
                  </a:lnTo>
                  <a:lnTo>
                    <a:pt x="1016" y="3630"/>
                  </a:lnTo>
                  <a:lnTo>
                    <a:pt x="1018" y="3646"/>
                  </a:lnTo>
                  <a:lnTo>
                    <a:pt x="1041" y="3690"/>
                  </a:lnTo>
                  <a:lnTo>
                    <a:pt x="1055" y="3700"/>
                  </a:lnTo>
                  <a:lnTo>
                    <a:pt x="1072" y="3701"/>
                  </a:lnTo>
                  <a:lnTo>
                    <a:pt x="1087" y="3689"/>
                  </a:lnTo>
                  <a:lnTo>
                    <a:pt x="1094" y="3674"/>
                  </a:lnTo>
                  <a:lnTo>
                    <a:pt x="1094" y="3654"/>
                  </a:lnTo>
                  <a:lnTo>
                    <a:pt x="1106" y="3640"/>
                  </a:lnTo>
                  <a:lnTo>
                    <a:pt x="1145" y="3639"/>
                  </a:lnTo>
                  <a:close/>
                </a:path>
              </a:pathLst>
            </a:custGeom>
            <a:grpFill/>
            <a:ln w="3175" cap="flat" cmpd="sng">
              <a:solidFill>
                <a:schemeClr val="accent3"/>
              </a:solidFill>
              <a:prstDash val="solid"/>
              <a:round/>
              <a:headEnd/>
              <a:tailEnd/>
            </a:ln>
            <a:effectLst/>
          </p:spPr>
          <p:txBody>
            <a:bodyPr wrap="none" lIns="41029" tIns="41029" rIns="41029" bIns="41029"/>
            <a:lstStyle/>
            <a:p>
              <a:endParaRPr lang="en-US" sz="1000" dirty="0">
                <a:latin typeface="+mn-lt"/>
              </a:endParaRPr>
            </a:p>
          </p:txBody>
        </p:sp>
        <p:sp>
          <p:nvSpPr>
            <p:cNvPr id="139" name="4911187.75586106.12555.1255"/>
            <p:cNvSpPr>
              <a:spLocks noChangeAspect="1"/>
            </p:cNvSpPr>
            <p:nvPr>
              <p:custDataLst>
                <p:tags r:id="rId45"/>
              </p:custDataLst>
            </p:nvPr>
          </p:nvSpPr>
          <p:spPr bwMode="auto">
            <a:xfrm>
              <a:off x="6799796" y="1962577"/>
              <a:ext cx="725611" cy="1356965"/>
            </a:xfrm>
            <a:custGeom>
              <a:avLst/>
              <a:gdLst/>
              <a:ahLst/>
              <a:cxnLst>
                <a:cxn ang="0">
                  <a:pos x="615" y="339"/>
                </a:cxn>
                <a:cxn ang="0">
                  <a:pos x="732" y="504"/>
                </a:cxn>
                <a:cxn ang="0">
                  <a:pos x="794" y="723"/>
                </a:cxn>
                <a:cxn ang="0">
                  <a:pos x="835" y="955"/>
                </a:cxn>
                <a:cxn ang="0">
                  <a:pos x="942" y="1142"/>
                </a:cxn>
                <a:cxn ang="0">
                  <a:pos x="1032" y="1289"/>
                </a:cxn>
                <a:cxn ang="0">
                  <a:pos x="1030" y="1515"/>
                </a:cxn>
                <a:cxn ang="0">
                  <a:pos x="937" y="1692"/>
                </a:cxn>
                <a:cxn ang="0">
                  <a:pos x="810" y="1863"/>
                </a:cxn>
                <a:cxn ang="0">
                  <a:pos x="753" y="1864"/>
                </a:cxn>
                <a:cxn ang="0">
                  <a:pos x="676" y="1909"/>
                </a:cxn>
                <a:cxn ang="0">
                  <a:pos x="655" y="1920"/>
                </a:cxn>
                <a:cxn ang="0">
                  <a:pos x="608" y="1938"/>
                </a:cxn>
                <a:cxn ang="0">
                  <a:pos x="559" y="1975"/>
                </a:cxn>
                <a:cxn ang="0">
                  <a:pos x="517" y="1999"/>
                </a:cxn>
                <a:cxn ang="0">
                  <a:pos x="482" y="2010"/>
                </a:cxn>
                <a:cxn ang="0">
                  <a:pos x="419" y="2037"/>
                </a:cxn>
                <a:cxn ang="0">
                  <a:pos x="396" y="2055"/>
                </a:cxn>
                <a:cxn ang="0">
                  <a:pos x="391" y="2039"/>
                </a:cxn>
                <a:cxn ang="0">
                  <a:pos x="355" y="1997"/>
                </a:cxn>
                <a:cxn ang="0">
                  <a:pos x="319" y="1980"/>
                </a:cxn>
                <a:cxn ang="0">
                  <a:pos x="278" y="1951"/>
                </a:cxn>
                <a:cxn ang="0">
                  <a:pos x="226" y="1921"/>
                </a:cxn>
                <a:cxn ang="0">
                  <a:pos x="209" y="1898"/>
                </a:cxn>
                <a:cxn ang="0">
                  <a:pos x="195" y="1878"/>
                </a:cxn>
                <a:cxn ang="0">
                  <a:pos x="192" y="1839"/>
                </a:cxn>
                <a:cxn ang="0">
                  <a:pos x="195" y="1774"/>
                </a:cxn>
                <a:cxn ang="0">
                  <a:pos x="207" y="1742"/>
                </a:cxn>
                <a:cxn ang="0">
                  <a:pos x="196" y="1724"/>
                </a:cxn>
                <a:cxn ang="0">
                  <a:pos x="171" y="1665"/>
                </a:cxn>
                <a:cxn ang="0">
                  <a:pos x="155" y="1585"/>
                </a:cxn>
                <a:cxn ang="0">
                  <a:pos x="141" y="1497"/>
                </a:cxn>
                <a:cxn ang="0">
                  <a:pos x="166" y="1463"/>
                </a:cxn>
                <a:cxn ang="0">
                  <a:pos x="200" y="1444"/>
                </a:cxn>
                <a:cxn ang="0">
                  <a:pos x="224" y="1406"/>
                </a:cxn>
                <a:cxn ang="0">
                  <a:pos x="265" y="1361"/>
                </a:cxn>
                <a:cxn ang="0">
                  <a:pos x="330" y="1242"/>
                </a:cxn>
                <a:cxn ang="0">
                  <a:pos x="405" y="1124"/>
                </a:cxn>
                <a:cxn ang="0">
                  <a:pos x="438" y="1053"/>
                </a:cxn>
                <a:cxn ang="0">
                  <a:pos x="469" y="1029"/>
                </a:cxn>
                <a:cxn ang="0">
                  <a:pos x="460" y="995"/>
                </a:cxn>
                <a:cxn ang="0">
                  <a:pos x="455" y="949"/>
                </a:cxn>
                <a:cxn ang="0">
                  <a:pos x="415" y="906"/>
                </a:cxn>
                <a:cxn ang="0">
                  <a:pos x="368" y="881"/>
                </a:cxn>
                <a:cxn ang="0">
                  <a:pos x="338" y="859"/>
                </a:cxn>
                <a:cxn ang="0">
                  <a:pos x="294" y="778"/>
                </a:cxn>
                <a:cxn ang="0">
                  <a:pos x="304" y="699"/>
                </a:cxn>
                <a:cxn ang="0">
                  <a:pos x="260" y="617"/>
                </a:cxn>
                <a:cxn ang="0">
                  <a:pos x="253" y="558"/>
                </a:cxn>
                <a:cxn ang="0">
                  <a:pos x="248" y="470"/>
                </a:cxn>
                <a:cxn ang="0">
                  <a:pos x="190" y="389"/>
                </a:cxn>
                <a:cxn ang="0">
                  <a:pos x="67" y="324"/>
                </a:cxn>
                <a:cxn ang="0">
                  <a:pos x="0" y="264"/>
                </a:cxn>
                <a:cxn ang="0">
                  <a:pos x="113" y="262"/>
                </a:cxn>
                <a:cxn ang="0">
                  <a:pos x="225" y="311"/>
                </a:cxn>
                <a:cxn ang="0">
                  <a:pos x="346" y="264"/>
                </a:cxn>
                <a:cxn ang="0">
                  <a:pos x="387" y="58"/>
                </a:cxn>
                <a:cxn ang="0">
                  <a:pos x="490" y="0"/>
                </a:cxn>
                <a:cxn ang="0">
                  <a:pos x="598" y="52"/>
                </a:cxn>
              </a:cxnLst>
              <a:rect l="0" t="0" r="r" b="b"/>
              <a:pathLst>
                <a:path w="1076" h="2067">
                  <a:moveTo>
                    <a:pt x="618" y="177"/>
                  </a:moveTo>
                  <a:lnTo>
                    <a:pt x="593" y="209"/>
                  </a:lnTo>
                  <a:lnTo>
                    <a:pt x="592" y="269"/>
                  </a:lnTo>
                  <a:lnTo>
                    <a:pt x="615" y="339"/>
                  </a:lnTo>
                  <a:lnTo>
                    <a:pt x="658" y="352"/>
                  </a:lnTo>
                  <a:lnTo>
                    <a:pt x="698" y="381"/>
                  </a:lnTo>
                  <a:lnTo>
                    <a:pt x="735" y="421"/>
                  </a:lnTo>
                  <a:lnTo>
                    <a:pt x="732" y="504"/>
                  </a:lnTo>
                  <a:lnTo>
                    <a:pt x="720" y="570"/>
                  </a:lnTo>
                  <a:lnTo>
                    <a:pt x="741" y="643"/>
                  </a:lnTo>
                  <a:lnTo>
                    <a:pt x="766" y="690"/>
                  </a:lnTo>
                  <a:lnTo>
                    <a:pt x="794" y="723"/>
                  </a:lnTo>
                  <a:lnTo>
                    <a:pt x="823" y="771"/>
                  </a:lnTo>
                  <a:lnTo>
                    <a:pt x="822" y="837"/>
                  </a:lnTo>
                  <a:lnTo>
                    <a:pt x="824" y="896"/>
                  </a:lnTo>
                  <a:lnTo>
                    <a:pt x="835" y="955"/>
                  </a:lnTo>
                  <a:lnTo>
                    <a:pt x="869" y="987"/>
                  </a:lnTo>
                  <a:lnTo>
                    <a:pt x="890" y="1041"/>
                  </a:lnTo>
                  <a:lnTo>
                    <a:pt x="937" y="1083"/>
                  </a:lnTo>
                  <a:lnTo>
                    <a:pt x="942" y="1142"/>
                  </a:lnTo>
                  <a:lnTo>
                    <a:pt x="929" y="1195"/>
                  </a:lnTo>
                  <a:lnTo>
                    <a:pt x="964" y="1238"/>
                  </a:lnTo>
                  <a:lnTo>
                    <a:pt x="1004" y="1255"/>
                  </a:lnTo>
                  <a:lnTo>
                    <a:pt x="1032" y="1289"/>
                  </a:lnTo>
                  <a:lnTo>
                    <a:pt x="1061" y="1303"/>
                  </a:lnTo>
                  <a:lnTo>
                    <a:pt x="1076" y="1366"/>
                  </a:lnTo>
                  <a:lnTo>
                    <a:pt x="1063" y="1435"/>
                  </a:lnTo>
                  <a:lnTo>
                    <a:pt x="1030" y="1515"/>
                  </a:lnTo>
                  <a:lnTo>
                    <a:pt x="1010" y="1559"/>
                  </a:lnTo>
                  <a:lnTo>
                    <a:pt x="986" y="1601"/>
                  </a:lnTo>
                  <a:lnTo>
                    <a:pt x="963" y="1651"/>
                  </a:lnTo>
                  <a:lnTo>
                    <a:pt x="937" y="1692"/>
                  </a:lnTo>
                  <a:lnTo>
                    <a:pt x="869" y="1795"/>
                  </a:lnTo>
                  <a:lnTo>
                    <a:pt x="842" y="1833"/>
                  </a:lnTo>
                  <a:lnTo>
                    <a:pt x="815" y="1854"/>
                  </a:lnTo>
                  <a:lnTo>
                    <a:pt x="810" y="1863"/>
                  </a:lnTo>
                  <a:lnTo>
                    <a:pt x="803" y="1870"/>
                  </a:lnTo>
                  <a:lnTo>
                    <a:pt x="789" y="1869"/>
                  </a:lnTo>
                  <a:lnTo>
                    <a:pt x="770" y="1873"/>
                  </a:lnTo>
                  <a:lnTo>
                    <a:pt x="753" y="1864"/>
                  </a:lnTo>
                  <a:lnTo>
                    <a:pt x="734" y="1880"/>
                  </a:lnTo>
                  <a:lnTo>
                    <a:pt x="718" y="1891"/>
                  </a:lnTo>
                  <a:lnTo>
                    <a:pt x="686" y="1897"/>
                  </a:lnTo>
                  <a:lnTo>
                    <a:pt x="676" y="1909"/>
                  </a:lnTo>
                  <a:lnTo>
                    <a:pt x="665" y="1911"/>
                  </a:lnTo>
                  <a:lnTo>
                    <a:pt x="651" y="1909"/>
                  </a:lnTo>
                  <a:lnTo>
                    <a:pt x="645" y="1903"/>
                  </a:lnTo>
                  <a:lnTo>
                    <a:pt x="655" y="1920"/>
                  </a:lnTo>
                  <a:lnTo>
                    <a:pt x="645" y="1927"/>
                  </a:lnTo>
                  <a:lnTo>
                    <a:pt x="621" y="1938"/>
                  </a:lnTo>
                  <a:lnTo>
                    <a:pt x="611" y="1921"/>
                  </a:lnTo>
                  <a:lnTo>
                    <a:pt x="608" y="1938"/>
                  </a:lnTo>
                  <a:lnTo>
                    <a:pt x="602" y="1950"/>
                  </a:lnTo>
                  <a:lnTo>
                    <a:pt x="586" y="1954"/>
                  </a:lnTo>
                  <a:lnTo>
                    <a:pt x="574" y="1962"/>
                  </a:lnTo>
                  <a:lnTo>
                    <a:pt x="559" y="1975"/>
                  </a:lnTo>
                  <a:lnTo>
                    <a:pt x="547" y="1970"/>
                  </a:lnTo>
                  <a:lnTo>
                    <a:pt x="534" y="1976"/>
                  </a:lnTo>
                  <a:lnTo>
                    <a:pt x="522" y="1987"/>
                  </a:lnTo>
                  <a:lnTo>
                    <a:pt x="517" y="1999"/>
                  </a:lnTo>
                  <a:lnTo>
                    <a:pt x="507" y="2010"/>
                  </a:lnTo>
                  <a:lnTo>
                    <a:pt x="503" y="2008"/>
                  </a:lnTo>
                  <a:lnTo>
                    <a:pt x="495" y="2002"/>
                  </a:lnTo>
                  <a:lnTo>
                    <a:pt x="482" y="2010"/>
                  </a:lnTo>
                  <a:lnTo>
                    <a:pt x="468" y="2011"/>
                  </a:lnTo>
                  <a:lnTo>
                    <a:pt x="439" y="2029"/>
                  </a:lnTo>
                  <a:lnTo>
                    <a:pt x="427" y="2039"/>
                  </a:lnTo>
                  <a:lnTo>
                    <a:pt x="419" y="2037"/>
                  </a:lnTo>
                  <a:lnTo>
                    <a:pt x="416" y="2020"/>
                  </a:lnTo>
                  <a:lnTo>
                    <a:pt x="411" y="2016"/>
                  </a:lnTo>
                  <a:lnTo>
                    <a:pt x="405" y="2034"/>
                  </a:lnTo>
                  <a:lnTo>
                    <a:pt x="396" y="2055"/>
                  </a:lnTo>
                  <a:lnTo>
                    <a:pt x="380" y="2067"/>
                  </a:lnTo>
                  <a:lnTo>
                    <a:pt x="369" y="2066"/>
                  </a:lnTo>
                  <a:lnTo>
                    <a:pt x="386" y="2050"/>
                  </a:lnTo>
                  <a:lnTo>
                    <a:pt x="391" y="2039"/>
                  </a:lnTo>
                  <a:lnTo>
                    <a:pt x="377" y="2034"/>
                  </a:lnTo>
                  <a:lnTo>
                    <a:pt x="377" y="2021"/>
                  </a:lnTo>
                  <a:lnTo>
                    <a:pt x="367" y="2008"/>
                  </a:lnTo>
                  <a:lnTo>
                    <a:pt x="355" y="1997"/>
                  </a:lnTo>
                  <a:lnTo>
                    <a:pt x="355" y="1976"/>
                  </a:lnTo>
                  <a:lnTo>
                    <a:pt x="352" y="1966"/>
                  </a:lnTo>
                  <a:lnTo>
                    <a:pt x="327" y="1985"/>
                  </a:lnTo>
                  <a:lnTo>
                    <a:pt x="319" y="1980"/>
                  </a:lnTo>
                  <a:lnTo>
                    <a:pt x="312" y="1978"/>
                  </a:lnTo>
                  <a:lnTo>
                    <a:pt x="314" y="1963"/>
                  </a:lnTo>
                  <a:lnTo>
                    <a:pt x="309" y="1955"/>
                  </a:lnTo>
                  <a:lnTo>
                    <a:pt x="278" y="1951"/>
                  </a:lnTo>
                  <a:lnTo>
                    <a:pt x="256" y="1943"/>
                  </a:lnTo>
                  <a:lnTo>
                    <a:pt x="245" y="1932"/>
                  </a:lnTo>
                  <a:lnTo>
                    <a:pt x="236" y="1926"/>
                  </a:lnTo>
                  <a:lnTo>
                    <a:pt x="226" y="1921"/>
                  </a:lnTo>
                  <a:lnTo>
                    <a:pt x="202" y="1922"/>
                  </a:lnTo>
                  <a:lnTo>
                    <a:pt x="197" y="1909"/>
                  </a:lnTo>
                  <a:lnTo>
                    <a:pt x="207" y="1908"/>
                  </a:lnTo>
                  <a:lnTo>
                    <a:pt x="209" y="1898"/>
                  </a:lnTo>
                  <a:lnTo>
                    <a:pt x="204" y="1898"/>
                  </a:lnTo>
                  <a:lnTo>
                    <a:pt x="196" y="1895"/>
                  </a:lnTo>
                  <a:lnTo>
                    <a:pt x="191" y="1886"/>
                  </a:lnTo>
                  <a:lnTo>
                    <a:pt x="195" y="1878"/>
                  </a:lnTo>
                  <a:lnTo>
                    <a:pt x="191" y="1864"/>
                  </a:lnTo>
                  <a:lnTo>
                    <a:pt x="185" y="1857"/>
                  </a:lnTo>
                  <a:lnTo>
                    <a:pt x="189" y="1840"/>
                  </a:lnTo>
                  <a:lnTo>
                    <a:pt x="192" y="1839"/>
                  </a:lnTo>
                  <a:lnTo>
                    <a:pt x="200" y="1814"/>
                  </a:lnTo>
                  <a:lnTo>
                    <a:pt x="200" y="1797"/>
                  </a:lnTo>
                  <a:lnTo>
                    <a:pt x="200" y="1789"/>
                  </a:lnTo>
                  <a:lnTo>
                    <a:pt x="195" y="1774"/>
                  </a:lnTo>
                  <a:lnTo>
                    <a:pt x="196" y="1763"/>
                  </a:lnTo>
                  <a:lnTo>
                    <a:pt x="192" y="1751"/>
                  </a:lnTo>
                  <a:lnTo>
                    <a:pt x="197" y="1743"/>
                  </a:lnTo>
                  <a:lnTo>
                    <a:pt x="207" y="1742"/>
                  </a:lnTo>
                  <a:lnTo>
                    <a:pt x="217" y="1751"/>
                  </a:lnTo>
                  <a:lnTo>
                    <a:pt x="215" y="1746"/>
                  </a:lnTo>
                  <a:lnTo>
                    <a:pt x="204" y="1737"/>
                  </a:lnTo>
                  <a:lnTo>
                    <a:pt x="196" y="1724"/>
                  </a:lnTo>
                  <a:lnTo>
                    <a:pt x="191" y="1707"/>
                  </a:lnTo>
                  <a:lnTo>
                    <a:pt x="186" y="1698"/>
                  </a:lnTo>
                  <a:lnTo>
                    <a:pt x="185" y="1679"/>
                  </a:lnTo>
                  <a:lnTo>
                    <a:pt x="171" y="1665"/>
                  </a:lnTo>
                  <a:lnTo>
                    <a:pt x="162" y="1649"/>
                  </a:lnTo>
                  <a:lnTo>
                    <a:pt x="162" y="1624"/>
                  </a:lnTo>
                  <a:lnTo>
                    <a:pt x="164" y="1604"/>
                  </a:lnTo>
                  <a:lnTo>
                    <a:pt x="155" y="1585"/>
                  </a:lnTo>
                  <a:lnTo>
                    <a:pt x="148" y="1575"/>
                  </a:lnTo>
                  <a:lnTo>
                    <a:pt x="142" y="1563"/>
                  </a:lnTo>
                  <a:lnTo>
                    <a:pt x="136" y="1530"/>
                  </a:lnTo>
                  <a:lnTo>
                    <a:pt x="141" y="1497"/>
                  </a:lnTo>
                  <a:lnTo>
                    <a:pt x="147" y="1486"/>
                  </a:lnTo>
                  <a:lnTo>
                    <a:pt x="152" y="1482"/>
                  </a:lnTo>
                  <a:lnTo>
                    <a:pt x="164" y="1478"/>
                  </a:lnTo>
                  <a:lnTo>
                    <a:pt x="166" y="1463"/>
                  </a:lnTo>
                  <a:lnTo>
                    <a:pt x="166" y="1456"/>
                  </a:lnTo>
                  <a:lnTo>
                    <a:pt x="165" y="1456"/>
                  </a:lnTo>
                  <a:lnTo>
                    <a:pt x="191" y="1449"/>
                  </a:lnTo>
                  <a:lnTo>
                    <a:pt x="200" y="1444"/>
                  </a:lnTo>
                  <a:lnTo>
                    <a:pt x="184" y="1432"/>
                  </a:lnTo>
                  <a:lnTo>
                    <a:pt x="191" y="1407"/>
                  </a:lnTo>
                  <a:lnTo>
                    <a:pt x="207" y="1410"/>
                  </a:lnTo>
                  <a:lnTo>
                    <a:pt x="224" y="1406"/>
                  </a:lnTo>
                  <a:lnTo>
                    <a:pt x="239" y="1404"/>
                  </a:lnTo>
                  <a:lnTo>
                    <a:pt x="248" y="1388"/>
                  </a:lnTo>
                  <a:lnTo>
                    <a:pt x="255" y="1380"/>
                  </a:lnTo>
                  <a:lnTo>
                    <a:pt x="265" y="1361"/>
                  </a:lnTo>
                  <a:lnTo>
                    <a:pt x="279" y="1348"/>
                  </a:lnTo>
                  <a:lnTo>
                    <a:pt x="298" y="1306"/>
                  </a:lnTo>
                  <a:lnTo>
                    <a:pt x="308" y="1282"/>
                  </a:lnTo>
                  <a:lnTo>
                    <a:pt x="330" y="1242"/>
                  </a:lnTo>
                  <a:lnTo>
                    <a:pt x="343" y="1223"/>
                  </a:lnTo>
                  <a:lnTo>
                    <a:pt x="362" y="1195"/>
                  </a:lnTo>
                  <a:lnTo>
                    <a:pt x="387" y="1147"/>
                  </a:lnTo>
                  <a:lnTo>
                    <a:pt x="405" y="1124"/>
                  </a:lnTo>
                  <a:lnTo>
                    <a:pt x="409" y="1091"/>
                  </a:lnTo>
                  <a:lnTo>
                    <a:pt x="414" y="1070"/>
                  </a:lnTo>
                  <a:lnTo>
                    <a:pt x="425" y="1062"/>
                  </a:lnTo>
                  <a:lnTo>
                    <a:pt x="438" y="1053"/>
                  </a:lnTo>
                  <a:lnTo>
                    <a:pt x="455" y="1048"/>
                  </a:lnTo>
                  <a:lnTo>
                    <a:pt x="470" y="1056"/>
                  </a:lnTo>
                  <a:lnTo>
                    <a:pt x="464" y="1042"/>
                  </a:lnTo>
                  <a:lnTo>
                    <a:pt x="469" y="1029"/>
                  </a:lnTo>
                  <a:lnTo>
                    <a:pt x="482" y="1029"/>
                  </a:lnTo>
                  <a:lnTo>
                    <a:pt x="468" y="1014"/>
                  </a:lnTo>
                  <a:lnTo>
                    <a:pt x="461" y="1002"/>
                  </a:lnTo>
                  <a:lnTo>
                    <a:pt x="460" y="995"/>
                  </a:lnTo>
                  <a:lnTo>
                    <a:pt x="457" y="983"/>
                  </a:lnTo>
                  <a:lnTo>
                    <a:pt x="456" y="970"/>
                  </a:lnTo>
                  <a:lnTo>
                    <a:pt x="456" y="958"/>
                  </a:lnTo>
                  <a:lnTo>
                    <a:pt x="455" y="949"/>
                  </a:lnTo>
                  <a:lnTo>
                    <a:pt x="446" y="938"/>
                  </a:lnTo>
                  <a:lnTo>
                    <a:pt x="436" y="925"/>
                  </a:lnTo>
                  <a:lnTo>
                    <a:pt x="430" y="919"/>
                  </a:lnTo>
                  <a:lnTo>
                    <a:pt x="415" y="906"/>
                  </a:lnTo>
                  <a:lnTo>
                    <a:pt x="404" y="902"/>
                  </a:lnTo>
                  <a:lnTo>
                    <a:pt x="389" y="894"/>
                  </a:lnTo>
                  <a:lnTo>
                    <a:pt x="377" y="870"/>
                  </a:lnTo>
                  <a:lnTo>
                    <a:pt x="368" y="881"/>
                  </a:lnTo>
                  <a:lnTo>
                    <a:pt x="357" y="876"/>
                  </a:lnTo>
                  <a:lnTo>
                    <a:pt x="352" y="866"/>
                  </a:lnTo>
                  <a:lnTo>
                    <a:pt x="344" y="865"/>
                  </a:lnTo>
                  <a:lnTo>
                    <a:pt x="338" y="859"/>
                  </a:lnTo>
                  <a:lnTo>
                    <a:pt x="332" y="855"/>
                  </a:lnTo>
                  <a:lnTo>
                    <a:pt x="321" y="837"/>
                  </a:lnTo>
                  <a:lnTo>
                    <a:pt x="303" y="807"/>
                  </a:lnTo>
                  <a:lnTo>
                    <a:pt x="294" y="778"/>
                  </a:lnTo>
                  <a:lnTo>
                    <a:pt x="297" y="754"/>
                  </a:lnTo>
                  <a:lnTo>
                    <a:pt x="307" y="731"/>
                  </a:lnTo>
                  <a:lnTo>
                    <a:pt x="307" y="717"/>
                  </a:lnTo>
                  <a:lnTo>
                    <a:pt x="304" y="699"/>
                  </a:lnTo>
                  <a:lnTo>
                    <a:pt x="294" y="682"/>
                  </a:lnTo>
                  <a:lnTo>
                    <a:pt x="279" y="663"/>
                  </a:lnTo>
                  <a:lnTo>
                    <a:pt x="267" y="641"/>
                  </a:lnTo>
                  <a:lnTo>
                    <a:pt x="260" y="617"/>
                  </a:lnTo>
                  <a:lnTo>
                    <a:pt x="263" y="599"/>
                  </a:lnTo>
                  <a:lnTo>
                    <a:pt x="266" y="587"/>
                  </a:lnTo>
                  <a:lnTo>
                    <a:pt x="260" y="566"/>
                  </a:lnTo>
                  <a:lnTo>
                    <a:pt x="253" y="558"/>
                  </a:lnTo>
                  <a:lnTo>
                    <a:pt x="245" y="539"/>
                  </a:lnTo>
                  <a:lnTo>
                    <a:pt x="242" y="509"/>
                  </a:lnTo>
                  <a:lnTo>
                    <a:pt x="242" y="487"/>
                  </a:lnTo>
                  <a:lnTo>
                    <a:pt x="248" y="470"/>
                  </a:lnTo>
                  <a:lnTo>
                    <a:pt x="242" y="460"/>
                  </a:lnTo>
                  <a:lnTo>
                    <a:pt x="227" y="439"/>
                  </a:lnTo>
                  <a:lnTo>
                    <a:pt x="209" y="415"/>
                  </a:lnTo>
                  <a:lnTo>
                    <a:pt x="190" y="389"/>
                  </a:lnTo>
                  <a:lnTo>
                    <a:pt x="162" y="369"/>
                  </a:lnTo>
                  <a:lnTo>
                    <a:pt x="113" y="362"/>
                  </a:lnTo>
                  <a:lnTo>
                    <a:pt x="89" y="341"/>
                  </a:lnTo>
                  <a:lnTo>
                    <a:pt x="67" y="324"/>
                  </a:lnTo>
                  <a:lnTo>
                    <a:pt x="30" y="289"/>
                  </a:lnTo>
                  <a:lnTo>
                    <a:pt x="16" y="280"/>
                  </a:lnTo>
                  <a:lnTo>
                    <a:pt x="6" y="270"/>
                  </a:lnTo>
                  <a:lnTo>
                    <a:pt x="0" y="264"/>
                  </a:lnTo>
                  <a:lnTo>
                    <a:pt x="25" y="253"/>
                  </a:lnTo>
                  <a:lnTo>
                    <a:pt x="46" y="207"/>
                  </a:lnTo>
                  <a:lnTo>
                    <a:pt x="82" y="226"/>
                  </a:lnTo>
                  <a:lnTo>
                    <a:pt x="113" y="262"/>
                  </a:lnTo>
                  <a:lnTo>
                    <a:pt x="136" y="301"/>
                  </a:lnTo>
                  <a:lnTo>
                    <a:pt x="159" y="311"/>
                  </a:lnTo>
                  <a:lnTo>
                    <a:pt x="200" y="322"/>
                  </a:lnTo>
                  <a:lnTo>
                    <a:pt x="225" y="311"/>
                  </a:lnTo>
                  <a:lnTo>
                    <a:pt x="255" y="276"/>
                  </a:lnTo>
                  <a:lnTo>
                    <a:pt x="284" y="298"/>
                  </a:lnTo>
                  <a:lnTo>
                    <a:pt x="324" y="299"/>
                  </a:lnTo>
                  <a:lnTo>
                    <a:pt x="346" y="264"/>
                  </a:lnTo>
                  <a:lnTo>
                    <a:pt x="378" y="234"/>
                  </a:lnTo>
                  <a:lnTo>
                    <a:pt x="368" y="171"/>
                  </a:lnTo>
                  <a:lnTo>
                    <a:pt x="369" y="97"/>
                  </a:lnTo>
                  <a:lnTo>
                    <a:pt x="387" y="58"/>
                  </a:lnTo>
                  <a:lnTo>
                    <a:pt x="416" y="41"/>
                  </a:lnTo>
                  <a:lnTo>
                    <a:pt x="438" y="36"/>
                  </a:lnTo>
                  <a:lnTo>
                    <a:pt x="461" y="18"/>
                  </a:lnTo>
                  <a:lnTo>
                    <a:pt x="490" y="0"/>
                  </a:lnTo>
                  <a:lnTo>
                    <a:pt x="514" y="0"/>
                  </a:lnTo>
                  <a:lnTo>
                    <a:pt x="547" y="32"/>
                  </a:lnTo>
                  <a:lnTo>
                    <a:pt x="572" y="35"/>
                  </a:lnTo>
                  <a:lnTo>
                    <a:pt x="598" y="52"/>
                  </a:lnTo>
                  <a:lnTo>
                    <a:pt x="621" y="104"/>
                  </a:lnTo>
                  <a:lnTo>
                    <a:pt x="600" y="140"/>
                  </a:lnTo>
                  <a:lnTo>
                    <a:pt x="618" y="177"/>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140" name="4912177.5514.75135.375108.3755"/>
            <p:cNvSpPr>
              <a:spLocks noChangeAspect="1"/>
            </p:cNvSpPr>
            <p:nvPr>
              <p:custDataLst>
                <p:tags r:id="rId46"/>
              </p:custDataLst>
            </p:nvPr>
          </p:nvSpPr>
          <p:spPr bwMode="auto">
            <a:xfrm>
              <a:off x="5859799" y="1830972"/>
              <a:ext cx="1429235" cy="1732219"/>
            </a:xfrm>
            <a:custGeom>
              <a:avLst/>
              <a:gdLst/>
              <a:ahLst/>
              <a:cxnLst>
                <a:cxn ang="0">
                  <a:pos x="47" y="2551"/>
                </a:cxn>
                <a:cxn ang="0">
                  <a:pos x="0" y="2313"/>
                </a:cxn>
                <a:cxn ang="0">
                  <a:pos x="159" y="2165"/>
                </a:cxn>
                <a:cxn ang="0">
                  <a:pos x="93" y="2174"/>
                </a:cxn>
                <a:cxn ang="0">
                  <a:pos x="51" y="2178"/>
                </a:cxn>
                <a:cxn ang="0">
                  <a:pos x="78" y="2085"/>
                </a:cxn>
                <a:cxn ang="0">
                  <a:pos x="182" y="2014"/>
                </a:cxn>
                <a:cxn ang="0">
                  <a:pos x="270" y="1989"/>
                </a:cxn>
                <a:cxn ang="0">
                  <a:pos x="207" y="1997"/>
                </a:cxn>
                <a:cxn ang="0">
                  <a:pos x="35" y="1989"/>
                </a:cxn>
                <a:cxn ang="0">
                  <a:pos x="171" y="1851"/>
                </a:cxn>
                <a:cxn ang="0">
                  <a:pos x="147" y="1799"/>
                </a:cxn>
                <a:cxn ang="0">
                  <a:pos x="510" y="1536"/>
                </a:cxn>
                <a:cxn ang="0">
                  <a:pos x="591" y="1546"/>
                </a:cxn>
                <a:cxn ang="0">
                  <a:pos x="538" y="1510"/>
                </a:cxn>
                <a:cxn ang="0">
                  <a:pos x="727" y="1245"/>
                </a:cxn>
                <a:cxn ang="0">
                  <a:pos x="796" y="1100"/>
                </a:cxn>
                <a:cxn ang="0">
                  <a:pos x="853" y="1018"/>
                </a:cxn>
                <a:cxn ang="0">
                  <a:pos x="978" y="776"/>
                </a:cxn>
                <a:cxn ang="0">
                  <a:pos x="1016" y="751"/>
                </a:cxn>
                <a:cxn ang="0">
                  <a:pos x="1076" y="703"/>
                </a:cxn>
                <a:cxn ang="0">
                  <a:pos x="1096" y="604"/>
                </a:cxn>
                <a:cxn ang="0">
                  <a:pos x="1128" y="582"/>
                </a:cxn>
                <a:cxn ang="0">
                  <a:pos x="1175" y="516"/>
                </a:cxn>
                <a:cxn ang="0">
                  <a:pos x="1219" y="399"/>
                </a:cxn>
                <a:cxn ang="0">
                  <a:pos x="1271" y="410"/>
                </a:cxn>
                <a:cxn ang="0">
                  <a:pos x="1267" y="357"/>
                </a:cxn>
                <a:cxn ang="0">
                  <a:pos x="1360" y="321"/>
                </a:cxn>
                <a:cxn ang="0">
                  <a:pos x="1384" y="326"/>
                </a:cxn>
                <a:cxn ang="0">
                  <a:pos x="1423" y="271"/>
                </a:cxn>
                <a:cxn ang="0">
                  <a:pos x="1438" y="214"/>
                </a:cxn>
                <a:cxn ang="0">
                  <a:pos x="1488" y="242"/>
                </a:cxn>
                <a:cxn ang="0">
                  <a:pos x="1553" y="269"/>
                </a:cxn>
                <a:cxn ang="0">
                  <a:pos x="1625" y="106"/>
                </a:cxn>
                <a:cxn ang="0">
                  <a:pos x="1673" y="72"/>
                </a:cxn>
                <a:cxn ang="0">
                  <a:pos x="1677" y="208"/>
                </a:cxn>
                <a:cxn ang="0">
                  <a:pos x="1778" y="85"/>
                </a:cxn>
                <a:cxn ang="0">
                  <a:pos x="1820" y="97"/>
                </a:cxn>
                <a:cxn ang="0">
                  <a:pos x="1888" y="13"/>
                </a:cxn>
                <a:cxn ang="0">
                  <a:pos x="1884" y="73"/>
                </a:cxn>
                <a:cxn ang="0">
                  <a:pos x="1914" y="33"/>
                </a:cxn>
                <a:cxn ang="0">
                  <a:pos x="2033" y="60"/>
                </a:cxn>
                <a:cxn ang="0">
                  <a:pos x="2044" y="150"/>
                </a:cxn>
                <a:cxn ang="0">
                  <a:pos x="2026" y="202"/>
                </a:cxn>
                <a:cxn ang="0">
                  <a:pos x="2058" y="236"/>
                </a:cxn>
                <a:cxn ang="0">
                  <a:pos x="2054" y="302"/>
                </a:cxn>
                <a:cxn ang="0">
                  <a:pos x="1903" y="198"/>
                </a:cxn>
                <a:cxn ang="0">
                  <a:pos x="1767" y="432"/>
                </a:cxn>
                <a:cxn ang="0">
                  <a:pos x="1525" y="499"/>
                </a:cxn>
                <a:cxn ang="0">
                  <a:pos x="1362" y="579"/>
                </a:cxn>
                <a:cxn ang="0">
                  <a:pos x="1143" y="670"/>
                </a:cxn>
                <a:cxn ang="0">
                  <a:pos x="989" y="1052"/>
                </a:cxn>
                <a:cxn ang="0">
                  <a:pos x="833" y="1469"/>
                </a:cxn>
                <a:cxn ang="0">
                  <a:pos x="711" y="1844"/>
                </a:cxn>
                <a:cxn ang="0">
                  <a:pos x="678" y="2286"/>
                </a:cxn>
                <a:cxn ang="0">
                  <a:pos x="534" y="2345"/>
                </a:cxn>
                <a:cxn ang="0">
                  <a:pos x="524" y="2354"/>
                </a:cxn>
                <a:cxn ang="0">
                  <a:pos x="497" y="2416"/>
                </a:cxn>
              </a:cxnLst>
              <a:rect l="0" t="0" r="r" b="b"/>
              <a:pathLst>
                <a:path w="2112" h="2637">
                  <a:moveTo>
                    <a:pt x="497" y="2416"/>
                  </a:moveTo>
                  <a:lnTo>
                    <a:pt x="485" y="2453"/>
                  </a:lnTo>
                  <a:lnTo>
                    <a:pt x="445" y="2455"/>
                  </a:lnTo>
                  <a:lnTo>
                    <a:pt x="362" y="2534"/>
                  </a:lnTo>
                  <a:lnTo>
                    <a:pt x="305" y="2597"/>
                  </a:lnTo>
                  <a:lnTo>
                    <a:pt x="213" y="2637"/>
                  </a:lnTo>
                  <a:lnTo>
                    <a:pt x="128" y="2610"/>
                  </a:lnTo>
                  <a:lnTo>
                    <a:pt x="47" y="2551"/>
                  </a:lnTo>
                  <a:lnTo>
                    <a:pt x="2" y="2472"/>
                  </a:lnTo>
                  <a:lnTo>
                    <a:pt x="31" y="2415"/>
                  </a:lnTo>
                  <a:lnTo>
                    <a:pt x="57" y="2419"/>
                  </a:lnTo>
                  <a:lnTo>
                    <a:pt x="90" y="2356"/>
                  </a:lnTo>
                  <a:lnTo>
                    <a:pt x="79" y="2335"/>
                  </a:lnTo>
                  <a:lnTo>
                    <a:pt x="48" y="2348"/>
                  </a:lnTo>
                  <a:lnTo>
                    <a:pt x="5" y="2349"/>
                  </a:lnTo>
                  <a:lnTo>
                    <a:pt x="0" y="2313"/>
                  </a:lnTo>
                  <a:lnTo>
                    <a:pt x="51" y="2284"/>
                  </a:lnTo>
                  <a:lnTo>
                    <a:pt x="58" y="2248"/>
                  </a:lnTo>
                  <a:lnTo>
                    <a:pt x="100" y="2208"/>
                  </a:lnTo>
                  <a:lnTo>
                    <a:pt x="122" y="2199"/>
                  </a:lnTo>
                  <a:lnTo>
                    <a:pt x="111" y="2184"/>
                  </a:lnTo>
                  <a:lnTo>
                    <a:pt x="148" y="2141"/>
                  </a:lnTo>
                  <a:lnTo>
                    <a:pt x="158" y="2146"/>
                  </a:lnTo>
                  <a:lnTo>
                    <a:pt x="159" y="2165"/>
                  </a:lnTo>
                  <a:lnTo>
                    <a:pt x="165" y="2154"/>
                  </a:lnTo>
                  <a:lnTo>
                    <a:pt x="170" y="2137"/>
                  </a:lnTo>
                  <a:lnTo>
                    <a:pt x="200" y="2126"/>
                  </a:lnTo>
                  <a:lnTo>
                    <a:pt x="182" y="2121"/>
                  </a:lnTo>
                  <a:lnTo>
                    <a:pt x="161" y="2126"/>
                  </a:lnTo>
                  <a:lnTo>
                    <a:pt x="155" y="2107"/>
                  </a:lnTo>
                  <a:lnTo>
                    <a:pt x="136" y="2120"/>
                  </a:lnTo>
                  <a:lnTo>
                    <a:pt x="93" y="2174"/>
                  </a:lnTo>
                  <a:lnTo>
                    <a:pt x="76" y="2183"/>
                  </a:lnTo>
                  <a:lnTo>
                    <a:pt x="72" y="2203"/>
                  </a:lnTo>
                  <a:lnTo>
                    <a:pt x="58" y="2223"/>
                  </a:lnTo>
                  <a:lnTo>
                    <a:pt x="39" y="2232"/>
                  </a:lnTo>
                  <a:lnTo>
                    <a:pt x="31" y="2214"/>
                  </a:lnTo>
                  <a:lnTo>
                    <a:pt x="48" y="2205"/>
                  </a:lnTo>
                  <a:lnTo>
                    <a:pt x="64" y="2205"/>
                  </a:lnTo>
                  <a:lnTo>
                    <a:pt x="51" y="2178"/>
                  </a:lnTo>
                  <a:lnTo>
                    <a:pt x="54" y="2162"/>
                  </a:lnTo>
                  <a:lnTo>
                    <a:pt x="41" y="2176"/>
                  </a:lnTo>
                  <a:lnTo>
                    <a:pt x="29" y="2180"/>
                  </a:lnTo>
                  <a:lnTo>
                    <a:pt x="17" y="2159"/>
                  </a:lnTo>
                  <a:lnTo>
                    <a:pt x="17" y="2143"/>
                  </a:lnTo>
                  <a:lnTo>
                    <a:pt x="46" y="2126"/>
                  </a:lnTo>
                  <a:lnTo>
                    <a:pt x="42" y="2118"/>
                  </a:lnTo>
                  <a:lnTo>
                    <a:pt x="78" y="2085"/>
                  </a:lnTo>
                  <a:lnTo>
                    <a:pt x="63" y="2087"/>
                  </a:lnTo>
                  <a:lnTo>
                    <a:pt x="37" y="2100"/>
                  </a:lnTo>
                  <a:lnTo>
                    <a:pt x="25" y="2095"/>
                  </a:lnTo>
                  <a:lnTo>
                    <a:pt x="12" y="2060"/>
                  </a:lnTo>
                  <a:lnTo>
                    <a:pt x="40" y="2005"/>
                  </a:lnTo>
                  <a:lnTo>
                    <a:pt x="71" y="2017"/>
                  </a:lnTo>
                  <a:lnTo>
                    <a:pt x="88" y="2005"/>
                  </a:lnTo>
                  <a:lnTo>
                    <a:pt x="182" y="2014"/>
                  </a:lnTo>
                  <a:lnTo>
                    <a:pt x="201" y="2042"/>
                  </a:lnTo>
                  <a:lnTo>
                    <a:pt x="199" y="2061"/>
                  </a:lnTo>
                  <a:lnTo>
                    <a:pt x="219" y="2052"/>
                  </a:lnTo>
                  <a:lnTo>
                    <a:pt x="225" y="2050"/>
                  </a:lnTo>
                  <a:lnTo>
                    <a:pt x="215" y="2037"/>
                  </a:lnTo>
                  <a:lnTo>
                    <a:pt x="219" y="2019"/>
                  </a:lnTo>
                  <a:lnTo>
                    <a:pt x="278" y="1995"/>
                  </a:lnTo>
                  <a:lnTo>
                    <a:pt x="270" y="1989"/>
                  </a:lnTo>
                  <a:lnTo>
                    <a:pt x="246" y="1997"/>
                  </a:lnTo>
                  <a:lnTo>
                    <a:pt x="255" y="1970"/>
                  </a:lnTo>
                  <a:lnTo>
                    <a:pt x="272" y="1944"/>
                  </a:lnTo>
                  <a:lnTo>
                    <a:pt x="271" y="1936"/>
                  </a:lnTo>
                  <a:lnTo>
                    <a:pt x="249" y="1947"/>
                  </a:lnTo>
                  <a:lnTo>
                    <a:pt x="237" y="1987"/>
                  </a:lnTo>
                  <a:lnTo>
                    <a:pt x="217" y="2003"/>
                  </a:lnTo>
                  <a:lnTo>
                    <a:pt x="207" y="1997"/>
                  </a:lnTo>
                  <a:lnTo>
                    <a:pt x="176" y="1999"/>
                  </a:lnTo>
                  <a:lnTo>
                    <a:pt x="167" y="1993"/>
                  </a:lnTo>
                  <a:lnTo>
                    <a:pt x="176" y="1970"/>
                  </a:lnTo>
                  <a:lnTo>
                    <a:pt x="173" y="1953"/>
                  </a:lnTo>
                  <a:lnTo>
                    <a:pt x="148" y="1997"/>
                  </a:lnTo>
                  <a:lnTo>
                    <a:pt x="117" y="1984"/>
                  </a:lnTo>
                  <a:lnTo>
                    <a:pt x="63" y="1999"/>
                  </a:lnTo>
                  <a:lnTo>
                    <a:pt x="35" y="1989"/>
                  </a:lnTo>
                  <a:lnTo>
                    <a:pt x="30" y="1958"/>
                  </a:lnTo>
                  <a:lnTo>
                    <a:pt x="57" y="1917"/>
                  </a:lnTo>
                  <a:lnTo>
                    <a:pt x="36" y="1877"/>
                  </a:lnTo>
                  <a:lnTo>
                    <a:pt x="84" y="1851"/>
                  </a:lnTo>
                  <a:lnTo>
                    <a:pt x="104" y="1861"/>
                  </a:lnTo>
                  <a:lnTo>
                    <a:pt x="156" y="1864"/>
                  </a:lnTo>
                  <a:lnTo>
                    <a:pt x="173" y="1855"/>
                  </a:lnTo>
                  <a:lnTo>
                    <a:pt x="171" y="1851"/>
                  </a:lnTo>
                  <a:lnTo>
                    <a:pt x="136" y="1853"/>
                  </a:lnTo>
                  <a:lnTo>
                    <a:pt x="131" y="1847"/>
                  </a:lnTo>
                  <a:lnTo>
                    <a:pt x="148" y="1836"/>
                  </a:lnTo>
                  <a:lnTo>
                    <a:pt x="114" y="1842"/>
                  </a:lnTo>
                  <a:lnTo>
                    <a:pt x="67" y="1836"/>
                  </a:lnTo>
                  <a:lnTo>
                    <a:pt x="65" y="1830"/>
                  </a:lnTo>
                  <a:lnTo>
                    <a:pt x="73" y="1791"/>
                  </a:lnTo>
                  <a:lnTo>
                    <a:pt x="147" y="1799"/>
                  </a:lnTo>
                  <a:lnTo>
                    <a:pt x="209" y="1707"/>
                  </a:lnTo>
                  <a:lnTo>
                    <a:pt x="278" y="1729"/>
                  </a:lnTo>
                  <a:lnTo>
                    <a:pt x="292" y="1713"/>
                  </a:lnTo>
                  <a:lnTo>
                    <a:pt x="249" y="1671"/>
                  </a:lnTo>
                  <a:lnTo>
                    <a:pt x="270" y="1649"/>
                  </a:lnTo>
                  <a:lnTo>
                    <a:pt x="318" y="1625"/>
                  </a:lnTo>
                  <a:lnTo>
                    <a:pt x="455" y="1559"/>
                  </a:lnTo>
                  <a:lnTo>
                    <a:pt x="510" y="1536"/>
                  </a:lnTo>
                  <a:lnTo>
                    <a:pt x="528" y="1571"/>
                  </a:lnTo>
                  <a:lnTo>
                    <a:pt x="527" y="1586"/>
                  </a:lnTo>
                  <a:lnTo>
                    <a:pt x="549" y="1587"/>
                  </a:lnTo>
                  <a:lnTo>
                    <a:pt x="551" y="1571"/>
                  </a:lnTo>
                  <a:lnTo>
                    <a:pt x="568" y="1571"/>
                  </a:lnTo>
                  <a:lnTo>
                    <a:pt x="597" y="1563"/>
                  </a:lnTo>
                  <a:lnTo>
                    <a:pt x="598" y="1558"/>
                  </a:lnTo>
                  <a:lnTo>
                    <a:pt x="591" y="1546"/>
                  </a:lnTo>
                  <a:lnTo>
                    <a:pt x="622" y="1521"/>
                  </a:lnTo>
                  <a:lnTo>
                    <a:pt x="635" y="1521"/>
                  </a:lnTo>
                  <a:lnTo>
                    <a:pt x="662" y="1501"/>
                  </a:lnTo>
                  <a:lnTo>
                    <a:pt x="658" y="1495"/>
                  </a:lnTo>
                  <a:lnTo>
                    <a:pt x="611" y="1521"/>
                  </a:lnTo>
                  <a:lnTo>
                    <a:pt x="549" y="1559"/>
                  </a:lnTo>
                  <a:lnTo>
                    <a:pt x="530" y="1534"/>
                  </a:lnTo>
                  <a:lnTo>
                    <a:pt x="538" y="1510"/>
                  </a:lnTo>
                  <a:lnTo>
                    <a:pt x="520" y="1516"/>
                  </a:lnTo>
                  <a:lnTo>
                    <a:pt x="518" y="1493"/>
                  </a:lnTo>
                  <a:lnTo>
                    <a:pt x="628" y="1356"/>
                  </a:lnTo>
                  <a:lnTo>
                    <a:pt x="655" y="1375"/>
                  </a:lnTo>
                  <a:lnTo>
                    <a:pt x="678" y="1359"/>
                  </a:lnTo>
                  <a:lnTo>
                    <a:pt x="667" y="1321"/>
                  </a:lnTo>
                  <a:lnTo>
                    <a:pt x="674" y="1292"/>
                  </a:lnTo>
                  <a:lnTo>
                    <a:pt x="727" y="1245"/>
                  </a:lnTo>
                  <a:lnTo>
                    <a:pt x="749" y="1254"/>
                  </a:lnTo>
                  <a:lnTo>
                    <a:pt x="759" y="1241"/>
                  </a:lnTo>
                  <a:lnTo>
                    <a:pt x="735" y="1222"/>
                  </a:lnTo>
                  <a:lnTo>
                    <a:pt x="759" y="1175"/>
                  </a:lnTo>
                  <a:lnTo>
                    <a:pt x="781" y="1204"/>
                  </a:lnTo>
                  <a:lnTo>
                    <a:pt x="786" y="1194"/>
                  </a:lnTo>
                  <a:lnTo>
                    <a:pt x="769" y="1154"/>
                  </a:lnTo>
                  <a:lnTo>
                    <a:pt x="796" y="1100"/>
                  </a:lnTo>
                  <a:lnTo>
                    <a:pt x="822" y="1108"/>
                  </a:lnTo>
                  <a:lnTo>
                    <a:pt x="820" y="1075"/>
                  </a:lnTo>
                  <a:lnTo>
                    <a:pt x="779" y="1094"/>
                  </a:lnTo>
                  <a:lnTo>
                    <a:pt x="778" y="1086"/>
                  </a:lnTo>
                  <a:lnTo>
                    <a:pt x="817" y="1051"/>
                  </a:lnTo>
                  <a:lnTo>
                    <a:pt x="823" y="1033"/>
                  </a:lnTo>
                  <a:lnTo>
                    <a:pt x="849" y="1032"/>
                  </a:lnTo>
                  <a:lnTo>
                    <a:pt x="853" y="1018"/>
                  </a:lnTo>
                  <a:lnTo>
                    <a:pt x="833" y="1006"/>
                  </a:lnTo>
                  <a:lnTo>
                    <a:pt x="845" y="949"/>
                  </a:lnTo>
                  <a:lnTo>
                    <a:pt x="888" y="887"/>
                  </a:lnTo>
                  <a:lnTo>
                    <a:pt x="911" y="888"/>
                  </a:lnTo>
                  <a:lnTo>
                    <a:pt x="936" y="852"/>
                  </a:lnTo>
                  <a:lnTo>
                    <a:pt x="927" y="831"/>
                  </a:lnTo>
                  <a:lnTo>
                    <a:pt x="968" y="776"/>
                  </a:lnTo>
                  <a:lnTo>
                    <a:pt x="978" y="776"/>
                  </a:lnTo>
                  <a:lnTo>
                    <a:pt x="987" y="792"/>
                  </a:lnTo>
                  <a:lnTo>
                    <a:pt x="1013" y="797"/>
                  </a:lnTo>
                  <a:lnTo>
                    <a:pt x="1040" y="772"/>
                  </a:lnTo>
                  <a:lnTo>
                    <a:pt x="1013" y="780"/>
                  </a:lnTo>
                  <a:lnTo>
                    <a:pt x="999" y="775"/>
                  </a:lnTo>
                  <a:lnTo>
                    <a:pt x="998" y="770"/>
                  </a:lnTo>
                  <a:lnTo>
                    <a:pt x="1011" y="767"/>
                  </a:lnTo>
                  <a:lnTo>
                    <a:pt x="1016" y="751"/>
                  </a:lnTo>
                  <a:lnTo>
                    <a:pt x="1013" y="713"/>
                  </a:lnTo>
                  <a:lnTo>
                    <a:pt x="1027" y="691"/>
                  </a:lnTo>
                  <a:lnTo>
                    <a:pt x="1027" y="679"/>
                  </a:lnTo>
                  <a:lnTo>
                    <a:pt x="1042" y="676"/>
                  </a:lnTo>
                  <a:lnTo>
                    <a:pt x="1048" y="657"/>
                  </a:lnTo>
                  <a:lnTo>
                    <a:pt x="1057" y="655"/>
                  </a:lnTo>
                  <a:lnTo>
                    <a:pt x="1066" y="707"/>
                  </a:lnTo>
                  <a:lnTo>
                    <a:pt x="1076" y="703"/>
                  </a:lnTo>
                  <a:lnTo>
                    <a:pt x="1076" y="688"/>
                  </a:lnTo>
                  <a:lnTo>
                    <a:pt x="1088" y="692"/>
                  </a:lnTo>
                  <a:lnTo>
                    <a:pt x="1077" y="658"/>
                  </a:lnTo>
                  <a:lnTo>
                    <a:pt x="1088" y="660"/>
                  </a:lnTo>
                  <a:lnTo>
                    <a:pt x="1088" y="649"/>
                  </a:lnTo>
                  <a:lnTo>
                    <a:pt x="1072" y="626"/>
                  </a:lnTo>
                  <a:lnTo>
                    <a:pt x="1077" y="617"/>
                  </a:lnTo>
                  <a:lnTo>
                    <a:pt x="1096" y="604"/>
                  </a:lnTo>
                  <a:lnTo>
                    <a:pt x="1114" y="609"/>
                  </a:lnTo>
                  <a:lnTo>
                    <a:pt x="1117" y="615"/>
                  </a:lnTo>
                  <a:lnTo>
                    <a:pt x="1153" y="626"/>
                  </a:lnTo>
                  <a:lnTo>
                    <a:pt x="1161" y="599"/>
                  </a:lnTo>
                  <a:lnTo>
                    <a:pt x="1176" y="599"/>
                  </a:lnTo>
                  <a:lnTo>
                    <a:pt x="1164" y="584"/>
                  </a:lnTo>
                  <a:lnTo>
                    <a:pt x="1151" y="595"/>
                  </a:lnTo>
                  <a:lnTo>
                    <a:pt x="1128" y="582"/>
                  </a:lnTo>
                  <a:lnTo>
                    <a:pt x="1108" y="596"/>
                  </a:lnTo>
                  <a:lnTo>
                    <a:pt x="1093" y="586"/>
                  </a:lnTo>
                  <a:lnTo>
                    <a:pt x="1110" y="562"/>
                  </a:lnTo>
                  <a:lnTo>
                    <a:pt x="1165" y="546"/>
                  </a:lnTo>
                  <a:lnTo>
                    <a:pt x="1155" y="536"/>
                  </a:lnTo>
                  <a:lnTo>
                    <a:pt x="1164" y="532"/>
                  </a:lnTo>
                  <a:lnTo>
                    <a:pt x="1179" y="537"/>
                  </a:lnTo>
                  <a:lnTo>
                    <a:pt x="1175" y="516"/>
                  </a:lnTo>
                  <a:lnTo>
                    <a:pt x="1170" y="510"/>
                  </a:lnTo>
                  <a:lnTo>
                    <a:pt x="1164" y="501"/>
                  </a:lnTo>
                  <a:lnTo>
                    <a:pt x="1170" y="475"/>
                  </a:lnTo>
                  <a:lnTo>
                    <a:pt x="1189" y="462"/>
                  </a:lnTo>
                  <a:lnTo>
                    <a:pt x="1210" y="451"/>
                  </a:lnTo>
                  <a:lnTo>
                    <a:pt x="1202" y="422"/>
                  </a:lnTo>
                  <a:lnTo>
                    <a:pt x="1212" y="393"/>
                  </a:lnTo>
                  <a:lnTo>
                    <a:pt x="1219" y="399"/>
                  </a:lnTo>
                  <a:lnTo>
                    <a:pt x="1217" y="424"/>
                  </a:lnTo>
                  <a:lnTo>
                    <a:pt x="1228" y="417"/>
                  </a:lnTo>
                  <a:lnTo>
                    <a:pt x="1247" y="433"/>
                  </a:lnTo>
                  <a:lnTo>
                    <a:pt x="1259" y="421"/>
                  </a:lnTo>
                  <a:lnTo>
                    <a:pt x="1241" y="404"/>
                  </a:lnTo>
                  <a:lnTo>
                    <a:pt x="1230" y="384"/>
                  </a:lnTo>
                  <a:lnTo>
                    <a:pt x="1247" y="380"/>
                  </a:lnTo>
                  <a:lnTo>
                    <a:pt x="1271" y="410"/>
                  </a:lnTo>
                  <a:lnTo>
                    <a:pt x="1287" y="417"/>
                  </a:lnTo>
                  <a:lnTo>
                    <a:pt x="1296" y="439"/>
                  </a:lnTo>
                  <a:lnTo>
                    <a:pt x="1306" y="439"/>
                  </a:lnTo>
                  <a:lnTo>
                    <a:pt x="1307" y="426"/>
                  </a:lnTo>
                  <a:lnTo>
                    <a:pt x="1296" y="410"/>
                  </a:lnTo>
                  <a:lnTo>
                    <a:pt x="1285" y="407"/>
                  </a:lnTo>
                  <a:lnTo>
                    <a:pt x="1271" y="389"/>
                  </a:lnTo>
                  <a:lnTo>
                    <a:pt x="1267" y="357"/>
                  </a:lnTo>
                  <a:lnTo>
                    <a:pt x="1278" y="334"/>
                  </a:lnTo>
                  <a:lnTo>
                    <a:pt x="1312" y="326"/>
                  </a:lnTo>
                  <a:lnTo>
                    <a:pt x="1312" y="389"/>
                  </a:lnTo>
                  <a:lnTo>
                    <a:pt x="1315" y="395"/>
                  </a:lnTo>
                  <a:lnTo>
                    <a:pt x="1324" y="337"/>
                  </a:lnTo>
                  <a:lnTo>
                    <a:pt x="1341" y="302"/>
                  </a:lnTo>
                  <a:lnTo>
                    <a:pt x="1355" y="296"/>
                  </a:lnTo>
                  <a:lnTo>
                    <a:pt x="1360" y="321"/>
                  </a:lnTo>
                  <a:lnTo>
                    <a:pt x="1361" y="373"/>
                  </a:lnTo>
                  <a:lnTo>
                    <a:pt x="1354" y="403"/>
                  </a:lnTo>
                  <a:lnTo>
                    <a:pt x="1349" y="415"/>
                  </a:lnTo>
                  <a:lnTo>
                    <a:pt x="1358" y="403"/>
                  </a:lnTo>
                  <a:lnTo>
                    <a:pt x="1366" y="375"/>
                  </a:lnTo>
                  <a:lnTo>
                    <a:pt x="1384" y="356"/>
                  </a:lnTo>
                  <a:lnTo>
                    <a:pt x="1378" y="330"/>
                  </a:lnTo>
                  <a:lnTo>
                    <a:pt x="1384" y="326"/>
                  </a:lnTo>
                  <a:lnTo>
                    <a:pt x="1395" y="297"/>
                  </a:lnTo>
                  <a:lnTo>
                    <a:pt x="1405" y="292"/>
                  </a:lnTo>
                  <a:lnTo>
                    <a:pt x="1408" y="316"/>
                  </a:lnTo>
                  <a:lnTo>
                    <a:pt x="1413" y="309"/>
                  </a:lnTo>
                  <a:lnTo>
                    <a:pt x="1418" y="309"/>
                  </a:lnTo>
                  <a:lnTo>
                    <a:pt x="1423" y="293"/>
                  </a:lnTo>
                  <a:lnTo>
                    <a:pt x="1429" y="293"/>
                  </a:lnTo>
                  <a:lnTo>
                    <a:pt x="1423" y="271"/>
                  </a:lnTo>
                  <a:lnTo>
                    <a:pt x="1432" y="278"/>
                  </a:lnTo>
                  <a:lnTo>
                    <a:pt x="1472" y="321"/>
                  </a:lnTo>
                  <a:lnTo>
                    <a:pt x="1482" y="326"/>
                  </a:lnTo>
                  <a:lnTo>
                    <a:pt x="1473" y="297"/>
                  </a:lnTo>
                  <a:lnTo>
                    <a:pt x="1472" y="256"/>
                  </a:lnTo>
                  <a:lnTo>
                    <a:pt x="1462" y="257"/>
                  </a:lnTo>
                  <a:lnTo>
                    <a:pt x="1441" y="247"/>
                  </a:lnTo>
                  <a:lnTo>
                    <a:pt x="1438" y="214"/>
                  </a:lnTo>
                  <a:lnTo>
                    <a:pt x="1457" y="243"/>
                  </a:lnTo>
                  <a:lnTo>
                    <a:pt x="1456" y="222"/>
                  </a:lnTo>
                  <a:lnTo>
                    <a:pt x="1461" y="214"/>
                  </a:lnTo>
                  <a:lnTo>
                    <a:pt x="1466" y="221"/>
                  </a:lnTo>
                  <a:lnTo>
                    <a:pt x="1473" y="213"/>
                  </a:lnTo>
                  <a:lnTo>
                    <a:pt x="1477" y="225"/>
                  </a:lnTo>
                  <a:lnTo>
                    <a:pt x="1482" y="222"/>
                  </a:lnTo>
                  <a:lnTo>
                    <a:pt x="1488" y="242"/>
                  </a:lnTo>
                  <a:lnTo>
                    <a:pt x="1503" y="242"/>
                  </a:lnTo>
                  <a:lnTo>
                    <a:pt x="1497" y="225"/>
                  </a:lnTo>
                  <a:lnTo>
                    <a:pt x="1526" y="225"/>
                  </a:lnTo>
                  <a:lnTo>
                    <a:pt x="1541" y="228"/>
                  </a:lnTo>
                  <a:lnTo>
                    <a:pt x="1531" y="243"/>
                  </a:lnTo>
                  <a:lnTo>
                    <a:pt x="1550" y="247"/>
                  </a:lnTo>
                  <a:lnTo>
                    <a:pt x="1543" y="251"/>
                  </a:lnTo>
                  <a:lnTo>
                    <a:pt x="1553" y="269"/>
                  </a:lnTo>
                  <a:lnTo>
                    <a:pt x="1562" y="267"/>
                  </a:lnTo>
                  <a:lnTo>
                    <a:pt x="1563" y="234"/>
                  </a:lnTo>
                  <a:lnTo>
                    <a:pt x="1557" y="225"/>
                  </a:lnTo>
                  <a:lnTo>
                    <a:pt x="1591" y="165"/>
                  </a:lnTo>
                  <a:lnTo>
                    <a:pt x="1622" y="160"/>
                  </a:lnTo>
                  <a:lnTo>
                    <a:pt x="1616" y="145"/>
                  </a:lnTo>
                  <a:lnTo>
                    <a:pt x="1639" y="120"/>
                  </a:lnTo>
                  <a:lnTo>
                    <a:pt x="1625" y="106"/>
                  </a:lnTo>
                  <a:lnTo>
                    <a:pt x="1616" y="90"/>
                  </a:lnTo>
                  <a:lnTo>
                    <a:pt x="1633" y="94"/>
                  </a:lnTo>
                  <a:lnTo>
                    <a:pt x="1631" y="63"/>
                  </a:lnTo>
                  <a:lnTo>
                    <a:pt x="1643" y="63"/>
                  </a:lnTo>
                  <a:lnTo>
                    <a:pt x="1645" y="71"/>
                  </a:lnTo>
                  <a:lnTo>
                    <a:pt x="1656" y="53"/>
                  </a:lnTo>
                  <a:lnTo>
                    <a:pt x="1657" y="62"/>
                  </a:lnTo>
                  <a:lnTo>
                    <a:pt x="1673" y="72"/>
                  </a:lnTo>
                  <a:lnTo>
                    <a:pt x="1678" y="86"/>
                  </a:lnTo>
                  <a:lnTo>
                    <a:pt x="1687" y="83"/>
                  </a:lnTo>
                  <a:lnTo>
                    <a:pt x="1703" y="67"/>
                  </a:lnTo>
                  <a:lnTo>
                    <a:pt x="1716" y="72"/>
                  </a:lnTo>
                  <a:lnTo>
                    <a:pt x="1689" y="131"/>
                  </a:lnTo>
                  <a:lnTo>
                    <a:pt x="1687" y="191"/>
                  </a:lnTo>
                  <a:lnTo>
                    <a:pt x="1681" y="196"/>
                  </a:lnTo>
                  <a:lnTo>
                    <a:pt x="1677" y="208"/>
                  </a:lnTo>
                  <a:lnTo>
                    <a:pt x="1679" y="236"/>
                  </a:lnTo>
                  <a:lnTo>
                    <a:pt x="1690" y="230"/>
                  </a:lnTo>
                  <a:lnTo>
                    <a:pt x="1702" y="195"/>
                  </a:lnTo>
                  <a:lnTo>
                    <a:pt x="1719" y="136"/>
                  </a:lnTo>
                  <a:lnTo>
                    <a:pt x="1752" y="67"/>
                  </a:lnTo>
                  <a:lnTo>
                    <a:pt x="1757" y="51"/>
                  </a:lnTo>
                  <a:lnTo>
                    <a:pt x="1769" y="47"/>
                  </a:lnTo>
                  <a:lnTo>
                    <a:pt x="1778" y="85"/>
                  </a:lnTo>
                  <a:lnTo>
                    <a:pt x="1769" y="97"/>
                  </a:lnTo>
                  <a:lnTo>
                    <a:pt x="1781" y="112"/>
                  </a:lnTo>
                  <a:lnTo>
                    <a:pt x="1781" y="155"/>
                  </a:lnTo>
                  <a:lnTo>
                    <a:pt x="1798" y="133"/>
                  </a:lnTo>
                  <a:lnTo>
                    <a:pt x="1811" y="132"/>
                  </a:lnTo>
                  <a:lnTo>
                    <a:pt x="1808" y="112"/>
                  </a:lnTo>
                  <a:lnTo>
                    <a:pt x="1810" y="101"/>
                  </a:lnTo>
                  <a:lnTo>
                    <a:pt x="1820" y="97"/>
                  </a:lnTo>
                  <a:lnTo>
                    <a:pt x="1815" y="85"/>
                  </a:lnTo>
                  <a:lnTo>
                    <a:pt x="1827" y="45"/>
                  </a:lnTo>
                  <a:lnTo>
                    <a:pt x="1828" y="3"/>
                  </a:lnTo>
                  <a:lnTo>
                    <a:pt x="1844" y="14"/>
                  </a:lnTo>
                  <a:lnTo>
                    <a:pt x="1858" y="0"/>
                  </a:lnTo>
                  <a:lnTo>
                    <a:pt x="1874" y="4"/>
                  </a:lnTo>
                  <a:lnTo>
                    <a:pt x="1874" y="16"/>
                  </a:lnTo>
                  <a:lnTo>
                    <a:pt x="1888" y="13"/>
                  </a:lnTo>
                  <a:lnTo>
                    <a:pt x="1892" y="32"/>
                  </a:lnTo>
                  <a:lnTo>
                    <a:pt x="1886" y="51"/>
                  </a:lnTo>
                  <a:lnTo>
                    <a:pt x="1863" y="53"/>
                  </a:lnTo>
                  <a:lnTo>
                    <a:pt x="1858" y="63"/>
                  </a:lnTo>
                  <a:lnTo>
                    <a:pt x="1871" y="73"/>
                  </a:lnTo>
                  <a:lnTo>
                    <a:pt x="1857" y="91"/>
                  </a:lnTo>
                  <a:lnTo>
                    <a:pt x="1868" y="89"/>
                  </a:lnTo>
                  <a:lnTo>
                    <a:pt x="1884" y="73"/>
                  </a:lnTo>
                  <a:lnTo>
                    <a:pt x="1892" y="83"/>
                  </a:lnTo>
                  <a:lnTo>
                    <a:pt x="1873" y="116"/>
                  </a:lnTo>
                  <a:lnTo>
                    <a:pt x="1875" y="121"/>
                  </a:lnTo>
                  <a:lnTo>
                    <a:pt x="1890" y="115"/>
                  </a:lnTo>
                  <a:lnTo>
                    <a:pt x="1898" y="121"/>
                  </a:lnTo>
                  <a:lnTo>
                    <a:pt x="1917" y="110"/>
                  </a:lnTo>
                  <a:lnTo>
                    <a:pt x="1906" y="56"/>
                  </a:lnTo>
                  <a:lnTo>
                    <a:pt x="1914" y="33"/>
                  </a:lnTo>
                  <a:lnTo>
                    <a:pt x="1941" y="27"/>
                  </a:lnTo>
                  <a:lnTo>
                    <a:pt x="1952" y="37"/>
                  </a:lnTo>
                  <a:lnTo>
                    <a:pt x="1959" y="61"/>
                  </a:lnTo>
                  <a:lnTo>
                    <a:pt x="1982" y="47"/>
                  </a:lnTo>
                  <a:lnTo>
                    <a:pt x="1987" y="61"/>
                  </a:lnTo>
                  <a:lnTo>
                    <a:pt x="1995" y="56"/>
                  </a:lnTo>
                  <a:lnTo>
                    <a:pt x="2000" y="43"/>
                  </a:lnTo>
                  <a:lnTo>
                    <a:pt x="2033" y="60"/>
                  </a:lnTo>
                  <a:lnTo>
                    <a:pt x="2021" y="68"/>
                  </a:lnTo>
                  <a:lnTo>
                    <a:pt x="2033" y="72"/>
                  </a:lnTo>
                  <a:lnTo>
                    <a:pt x="2053" y="68"/>
                  </a:lnTo>
                  <a:lnTo>
                    <a:pt x="2066" y="83"/>
                  </a:lnTo>
                  <a:lnTo>
                    <a:pt x="2083" y="86"/>
                  </a:lnTo>
                  <a:lnTo>
                    <a:pt x="2089" y="101"/>
                  </a:lnTo>
                  <a:lnTo>
                    <a:pt x="2068" y="121"/>
                  </a:lnTo>
                  <a:lnTo>
                    <a:pt x="2044" y="150"/>
                  </a:lnTo>
                  <a:lnTo>
                    <a:pt x="2033" y="166"/>
                  </a:lnTo>
                  <a:lnTo>
                    <a:pt x="1935" y="165"/>
                  </a:lnTo>
                  <a:lnTo>
                    <a:pt x="1935" y="174"/>
                  </a:lnTo>
                  <a:lnTo>
                    <a:pt x="1941" y="179"/>
                  </a:lnTo>
                  <a:lnTo>
                    <a:pt x="1967" y="184"/>
                  </a:lnTo>
                  <a:lnTo>
                    <a:pt x="2004" y="202"/>
                  </a:lnTo>
                  <a:lnTo>
                    <a:pt x="1999" y="209"/>
                  </a:lnTo>
                  <a:lnTo>
                    <a:pt x="2026" y="202"/>
                  </a:lnTo>
                  <a:lnTo>
                    <a:pt x="2034" y="209"/>
                  </a:lnTo>
                  <a:lnTo>
                    <a:pt x="2034" y="224"/>
                  </a:lnTo>
                  <a:lnTo>
                    <a:pt x="2020" y="237"/>
                  </a:lnTo>
                  <a:lnTo>
                    <a:pt x="2017" y="254"/>
                  </a:lnTo>
                  <a:lnTo>
                    <a:pt x="2029" y="243"/>
                  </a:lnTo>
                  <a:lnTo>
                    <a:pt x="2046" y="239"/>
                  </a:lnTo>
                  <a:lnTo>
                    <a:pt x="2051" y="228"/>
                  </a:lnTo>
                  <a:lnTo>
                    <a:pt x="2058" y="236"/>
                  </a:lnTo>
                  <a:lnTo>
                    <a:pt x="2071" y="237"/>
                  </a:lnTo>
                  <a:lnTo>
                    <a:pt x="2075" y="213"/>
                  </a:lnTo>
                  <a:lnTo>
                    <a:pt x="2105" y="212"/>
                  </a:lnTo>
                  <a:lnTo>
                    <a:pt x="2112" y="214"/>
                  </a:lnTo>
                  <a:lnTo>
                    <a:pt x="2105" y="257"/>
                  </a:lnTo>
                  <a:lnTo>
                    <a:pt x="2083" y="257"/>
                  </a:lnTo>
                  <a:lnTo>
                    <a:pt x="2063" y="260"/>
                  </a:lnTo>
                  <a:lnTo>
                    <a:pt x="2054" y="302"/>
                  </a:lnTo>
                  <a:lnTo>
                    <a:pt x="2021" y="333"/>
                  </a:lnTo>
                  <a:lnTo>
                    <a:pt x="2007" y="375"/>
                  </a:lnTo>
                  <a:lnTo>
                    <a:pt x="1989" y="338"/>
                  </a:lnTo>
                  <a:lnTo>
                    <a:pt x="2010" y="302"/>
                  </a:lnTo>
                  <a:lnTo>
                    <a:pt x="1987" y="250"/>
                  </a:lnTo>
                  <a:lnTo>
                    <a:pt x="1961" y="233"/>
                  </a:lnTo>
                  <a:lnTo>
                    <a:pt x="1936" y="230"/>
                  </a:lnTo>
                  <a:lnTo>
                    <a:pt x="1903" y="198"/>
                  </a:lnTo>
                  <a:lnTo>
                    <a:pt x="1879" y="198"/>
                  </a:lnTo>
                  <a:lnTo>
                    <a:pt x="1850" y="216"/>
                  </a:lnTo>
                  <a:lnTo>
                    <a:pt x="1827" y="234"/>
                  </a:lnTo>
                  <a:lnTo>
                    <a:pt x="1805" y="239"/>
                  </a:lnTo>
                  <a:lnTo>
                    <a:pt x="1776" y="256"/>
                  </a:lnTo>
                  <a:lnTo>
                    <a:pt x="1758" y="295"/>
                  </a:lnTo>
                  <a:lnTo>
                    <a:pt x="1757" y="369"/>
                  </a:lnTo>
                  <a:lnTo>
                    <a:pt x="1767" y="432"/>
                  </a:lnTo>
                  <a:lnTo>
                    <a:pt x="1735" y="462"/>
                  </a:lnTo>
                  <a:lnTo>
                    <a:pt x="1713" y="497"/>
                  </a:lnTo>
                  <a:lnTo>
                    <a:pt x="1673" y="496"/>
                  </a:lnTo>
                  <a:lnTo>
                    <a:pt x="1644" y="474"/>
                  </a:lnTo>
                  <a:lnTo>
                    <a:pt x="1614" y="509"/>
                  </a:lnTo>
                  <a:lnTo>
                    <a:pt x="1589" y="520"/>
                  </a:lnTo>
                  <a:lnTo>
                    <a:pt x="1548" y="509"/>
                  </a:lnTo>
                  <a:lnTo>
                    <a:pt x="1525" y="499"/>
                  </a:lnTo>
                  <a:lnTo>
                    <a:pt x="1502" y="460"/>
                  </a:lnTo>
                  <a:lnTo>
                    <a:pt x="1471" y="424"/>
                  </a:lnTo>
                  <a:lnTo>
                    <a:pt x="1435" y="405"/>
                  </a:lnTo>
                  <a:lnTo>
                    <a:pt x="1414" y="451"/>
                  </a:lnTo>
                  <a:lnTo>
                    <a:pt x="1389" y="462"/>
                  </a:lnTo>
                  <a:lnTo>
                    <a:pt x="1368" y="463"/>
                  </a:lnTo>
                  <a:lnTo>
                    <a:pt x="1356" y="520"/>
                  </a:lnTo>
                  <a:lnTo>
                    <a:pt x="1362" y="579"/>
                  </a:lnTo>
                  <a:lnTo>
                    <a:pt x="1335" y="591"/>
                  </a:lnTo>
                  <a:lnTo>
                    <a:pt x="1296" y="581"/>
                  </a:lnTo>
                  <a:lnTo>
                    <a:pt x="1269" y="578"/>
                  </a:lnTo>
                  <a:lnTo>
                    <a:pt x="1240" y="576"/>
                  </a:lnTo>
                  <a:lnTo>
                    <a:pt x="1214" y="598"/>
                  </a:lnTo>
                  <a:lnTo>
                    <a:pt x="1210" y="670"/>
                  </a:lnTo>
                  <a:lnTo>
                    <a:pt x="1177" y="675"/>
                  </a:lnTo>
                  <a:lnTo>
                    <a:pt x="1143" y="670"/>
                  </a:lnTo>
                  <a:lnTo>
                    <a:pt x="1118" y="698"/>
                  </a:lnTo>
                  <a:lnTo>
                    <a:pt x="1102" y="737"/>
                  </a:lnTo>
                  <a:lnTo>
                    <a:pt x="1072" y="794"/>
                  </a:lnTo>
                  <a:lnTo>
                    <a:pt x="1087" y="844"/>
                  </a:lnTo>
                  <a:lnTo>
                    <a:pt x="1059" y="911"/>
                  </a:lnTo>
                  <a:lnTo>
                    <a:pt x="1031" y="955"/>
                  </a:lnTo>
                  <a:lnTo>
                    <a:pt x="1006" y="999"/>
                  </a:lnTo>
                  <a:lnTo>
                    <a:pt x="989" y="1052"/>
                  </a:lnTo>
                  <a:lnTo>
                    <a:pt x="953" y="1065"/>
                  </a:lnTo>
                  <a:lnTo>
                    <a:pt x="928" y="1246"/>
                  </a:lnTo>
                  <a:lnTo>
                    <a:pt x="901" y="1301"/>
                  </a:lnTo>
                  <a:lnTo>
                    <a:pt x="870" y="1351"/>
                  </a:lnTo>
                  <a:lnTo>
                    <a:pt x="894" y="1390"/>
                  </a:lnTo>
                  <a:lnTo>
                    <a:pt x="899" y="1458"/>
                  </a:lnTo>
                  <a:lnTo>
                    <a:pt x="861" y="1476"/>
                  </a:lnTo>
                  <a:lnTo>
                    <a:pt x="833" y="1469"/>
                  </a:lnTo>
                  <a:lnTo>
                    <a:pt x="799" y="1478"/>
                  </a:lnTo>
                  <a:lnTo>
                    <a:pt x="770" y="1494"/>
                  </a:lnTo>
                  <a:lnTo>
                    <a:pt x="729" y="1542"/>
                  </a:lnTo>
                  <a:lnTo>
                    <a:pt x="709" y="1598"/>
                  </a:lnTo>
                  <a:lnTo>
                    <a:pt x="723" y="1651"/>
                  </a:lnTo>
                  <a:lnTo>
                    <a:pt x="710" y="1711"/>
                  </a:lnTo>
                  <a:lnTo>
                    <a:pt x="703" y="1778"/>
                  </a:lnTo>
                  <a:lnTo>
                    <a:pt x="711" y="1844"/>
                  </a:lnTo>
                  <a:lnTo>
                    <a:pt x="709" y="1917"/>
                  </a:lnTo>
                  <a:lnTo>
                    <a:pt x="758" y="1970"/>
                  </a:lnTo>
                  <a:lnTo>
                    <a:pt x="751" y="2038"/>
                  </a:lnTo>
                  <a:lnTo>
                    <a:pt x="706" y="2067"/>
                  </a:lnTo>
                  <a:lnTo>
                    <a:pt x="728" y="2147"/>
                  </a:lnTo>
                  <a:lnTo>
                    <a:pt x="715" y="2214"/>
                  </a:lnTo>
                  <a:lnTo>
                    <a:pt x="706" y="2276"/>
                  </a:lnTo>
                  <a:lnTo>
                    <a:pt x="678" y="2286"/>
                  </a:lnTo>
                  <a:lnTo>
                    <a:pt x="640" y="2342"/>
                  </a:lnTo>
                  <a:lnTo>
                    <a:pt x="638" y="2409"/>
                  </a:lnTo>
                  <a:lnTo>
                    <a:pt x="620" y="2479"/>
                  </a:lnTo>
                  <a:lnTo>
                    <a:pt x="591" y="2497"/>
                  </a:lnTo>
                  <a:lnTo>
                    <a:pt x="589" y="2449"/>
                  </a:lnTo>
                  <a:lnTo>
                    <a:pt x="581" y="2436"/>
                  </a:lnTo>
                  <a:lnTo>
                    <a:pt x="539" y="2420"/>
                  </a:lnTo>
                  <a:lnTo>
                    <a:pt x="534" y="2345"/>
                  </a:lnTo>
                  <a:lnTo>
                    <a:pt x="534" y="2314"/>
                  </a:lnTo>
                  <a:lnTo>
                    <a:pt x="548" y="2307"/>
                  </a:lnTo>
                  <a:lnTo>
                    <a:pt x="548" y="2294"/>
                  </a:lnTo>
                  <a:lnTo>
                    <a:pt x="538" y="2289"/>
                  </a:lnTo>
                  <a:lnTo>
                    <a:pt x="522" y="2291"/>
                  </a:lnTo>
                  <a:lnTo>
                    <a:pt x="520" y="2326"/>
                  </a:lnTo>
                  <a:lnTo>
                    <a:pt x="527" y="2342"/>
                  </a:lnTo>
                  <a:lnTo>
                    <a:pt x="524" y="2354"/>
                  </a:lnTo>
                  <a:lnTo>
                    <a:pt x="513" y="2357"/>
                  </a:lnTo>
                  <a:lnTo>
                    <a:pt x="513" y="2342"/>
                  </a:lnTo>
                  <a:lnTo>
                    <a:pt x="506" y="2327"/>
                  </a:lnTo>
                  <a:lnTo>
                    <a:pt x="498" y="2321"/>
                  </a:lnTo>
                  <a:lnTo>
                    <a:pt x="502" y="2344"/>
                  </a:lnTo>
                  <a:lnTo>
                    <a:pt x="493" y="2355"/>
                  </a:lnTo>
                  <a:lnTo>
                    <a:pt x="510" y="2385"/>
                  </a:lnTo>
                  <a:lnTo>
                    <a:pt x="497" y="241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41" name="4917213.875563.8752.3752.255"/>
            <p:cNvSpPr>
              <a:spLocks noChangeAspect="1"/>
            </p:cNvSpPr>
            <p:nvPr>
              <p:custDataLst>
                <p:tags r:id="rId47"/>
              </p:custDataLst>
            </p:nvPr>
          </p:nvSpPr>
          <p:spPr bwMode="auto">
            <a:xfrm>
              <a:off x="6508452" y="2296928"/>
              <a:ext cx="29318" cy="30233"/>
            </a:xfrm>
            <a:custGeom>
              <a:avLst/>
              <a:gdLst/>
              <a:ahLst/>
              <a:cxnLst>
                <a:cxn ang="0">
                  <a:pos x="17" y="23"/>
                </a:cxn>
                <a:cxn ang="0">
                  <a:pos x="14" y="23"/>
                </a:cxn>
                <a:cxn ang="0">
                  <a:pos x="12" y="17"/>
                </a:cxn>
                <a:cxn ang="0">
                  <a:pos x="10" y="8"/>
                </a:cxn>
                <a:cxn ang="0">
                  <a:pos x="20" y="14"/>
                </a:cxn>
                <a:cxn ang="0">
                  <a:pos x="30" y="13"/>
                </a:cxn>
                <a:cxn ang="0">
                  <a:pos x="36" y="6"/>
                </a:cxn>
                <a:cxn ang="0">
                  <a:pos x="42" y="0"/>
                </a:cxn>
                <a:cxn ang="0">
                  <a:pos x="46" y="9"/>
                </a:cxn>
                <a:cxn ang="0">
                  <a:pos x="45" y="19"/>
                </a:cxn>
                <a:cxn ang="0">
                  <a:pos x="35" y="25"/>
                </a:cxn>
                <a:cxn ang="0">
                  <a:pos x="28" y="37"/>
                </a:cxn>
                <a:cxn ang="0">
                  <a:pos x="14" y="44"/>
                </a:cxn>
                <a:cxn ang="0">
                  <a:pos x="6" y="45"/>
                </a:cxn>
                <a:cxn ang="0">
                  <a:pos x="0" y="42"/>
                </a:cxn>
                <a:cxn ang="0">
                  <a:pos x="10" y="29"/>
                </a:cxn>
                <a:cxn ang="0">
                  <a:pos x="17" y="29"/>
                </a:cxn>
                <a:cxn ang="0">
                  <a:pos x="17" y="23"/>
                </a:cxn>
              </a:cxnLst>
              <a:rect l="0" t="0" r="r" b="b"/>
              <a:pathLst>
                <a:path w="46" h="45">
                  <a:moveTo>
                    <a:pt x="17" y="23"/>
                  </a:moveTo>
                  <a:lnTo>
                    <a:pt x="14" y="23"/>
                  </a:lnTo>
                  <a:lnTo>
                    <a:pt x="12" y="17"/>
                  </a:lnTo>
                  <a:lnTo>
                    <a:pt x="10" y="8"/>
                  </a:lnTo>
                  <a:lnTo>
                    <a:pt x="20" y="14"/>
                  </a:lnTo>
                  <a:lnTo>
                    <a:pt x="30" y="13"/>
                  </a:lnTo>
                  <a:lnTo>
                    <a:pt x="36" y="6"/>
                  </a:lnTo>
                  <a:lnTo>
                    <a:pt x="42" y="0"/>
                  </a:lnTo>
                  <a:lnTo>
                    <a:pt x="46" y="9"/>
                  </a:lnTo>
                  <a:lnTo>
                    <a:pt x="45" y="19"/>
                  </a:lnTo>
                  <a:lnTo>
                    <a:pt x="35" y="25"/>
                  </a:lnTo>
                  <a:lnTo>
                    <a:pt x="28" y="37"/>
                  </a:lnTo>
                  <a:lnTo>
                    <a:pt x="14" y="44"/>
                  </a:lnTo>
                  <a:lnTo>
                    <a:pt x="6" y="45"/>
                  </a:lnTo>
                  <a:lnTo>
                    <a:pt x="0" y="42"/>
                  </a:lnTo>
                  <a:lnTo>
                    <a:pt x="10" y="29"/>
                  </a:lnTo>
                  <a:lnTo>
                    <a:pt x="17" y="29"/>
                  </a:lnTo>
                  <a:lnTo>
                    <a:pt x="17" y="23"/>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142" name="4918178.5600.7522.55"/>
            <p:cNvSpPr>
              <a:spLocks noChangeAspect="1"/>
            </p:cNvSpPr>
            <p:nvPr>
              <p:custDataLst>
                <p:tags r:id="rId48"/>
              </p:custDataLst>
            </p:nvPr>
          </p:nvSpPr>
          <p:spPr bwMode="auto">
            <a:xfrm>
              <a:off x="6994027" y="1843421"/>
              <a:ext cx="32982" cy="26676"/>
            </a:xfrm>
            <a:custGeom>
              <a:avLst/>
              <a:gdLst/>
              <a:ahLst/>
              <a:cxnLst>
                <a:cxn ang="0">
                  <a:pos x="34" y="6"/>
                </a:cxn>
                <a:cxn ang="0">
                  <a:pos x="40" y="14"/>
                </a:cxn>
                <a:cxn ang="0">
                  <a:pos x="42" y="15"/>
                </a:cxn>
                <a:cxn ang="0">
                  <a:pos x="45" y="19"/>
                </a:cxn>
                <a:cxn ang="0">
                  <a:pos x="48" y="24"/>
                </a:cxn>
                <a:cxn ang="0">
                  <a:pos x="49" y="29"/>
                </a:cxn>
                <a:cxn ang="0">
                  <a:pos x="37" y="33"/>
                </a:cxn>
                <a:cxn ang="0">
                  <a:pos x="31" y="37"/>
                </a:cxn>
                <a:cxn ang="0">
                  <a:pos x="25" y="35"/>
                </a:cxn>
                <a:cxn ang="0">
                  <a:pos x="20" y="37"/>
                </a:cxn>
                <a:cxn ang="0">
                  <a:pos x="14" y="35"/>
                </a:cxn>
                <a:cxn ang="0">
                  <a:pos x="10" y="38"/>
                </a:cxn>
                <a:cxn ang="0">
                  <a:pos x="7" y="32"/>
                </a:cxn>
                <a:cxn ang="0">
                  <a:pos x="15" y="25"/>
                </a:cxn>
                <a:cxn ang="0">
                  <a:pos x="16" y="17"/>
                </a:cxn>
                <a:cxn ang="0">
                  <a:pos x="6" y="19"/>
                </a:cxn>
                <a:cxn ang="0">
                  <a:pos x="0" y="23"/>
                </a:cxn>
                <a:cxn ang="0">
                  <a:pos x="0" y="15"/>
                </a:cxn>
                <a:cxn ang="0">
                  <a:pos x="9" y="13"/>
                </a:cxn>
                <a:cxn ang="0">
                  <a:pos x="20" y="14"/>
                </a:cxn>
                <a:cxn ang="0">
                  <a:pos x="21" y="5"/>
                </a:cxn>
                <a:cxn ang="0">
                  <a:pos x="19" y="0"/>
                </a:cxn>
                <a:cxn ang="0">
                  <a:pos x="28" y="6"/>
                </a:cxn>
                <a:cxn ang="0">
                  <a:pos x="34" y="6"/>
                </a:cxn>
              </a:cxnLst>
              <a:rect l="0" t="0" r="r" b="b"/>
              <a:pathLst>
                <a:path w="49" h="38">
                  <a:moveTo>
                    <a:pt x="34" y="6"/>
                  </a:moveTo>
                  <a:lnTo>
                    <a:pt x="40" y="14"/>
                  </a:lnTo>
                  <a:lnTo>
                    <a:pt x="42" y="15"/>
                  </a:lnTo>
                  <a:lnTo>
                    <a:pt x="45" y="19"/>
                  </a:lnTo>
                  <a:lnTo>
                    <a:pt x="48" y="24"/>
                  </a:lnTo>
                  <a:lnTo>
                    <a:pt x="49" y="29"/>
                  </a:lnTo>
                  <a:lnTo>
                    <a:pt x="37" y="33"/>
                  </a:lnTo>
                  <a:lnTo>
                    <a:pt x="31" y="37"/>
                  </a:lnTo>
                  <a:lnTo>
                    <a:pt x="25" y="35"/>
                  </a:lnTo>
                  <a:lnTo>
                    <a:pt x="20" y="37"/>
                  </a:lnTo>
                  <a:lnTo>
                    <a:pt x="14" y="35"/>
                  </a:lnTo>
                  <a:lnTo>
                    <a:pt x="10" y="38"/>
                  </a:lnTo>
                  <a:lnTo>
                    <a:pt x="7" y="32"/>
                  </a:lnTo>
                  <a:lnTo>
                    <a:pt x="15" y="25"/>
                  </a:lnTo>
                  <a:lnTo>
                    <a:pt x="16" y="17"/>
                  </a:lnTo>
                  <a:lnTo>
                    <a:pt x="6" y="19"/>
                  </a:lnTo>
                  <a:lnTo>
                    <a:pt x="0" y="23"/>
                  </a:lnTo>
                  <a:lnTo>
                    <a:pt x="0" y="15"/>
                  </a:lnTo>
                  <a:lnTo>
                    <a:pt x="9" y="13"/>
                  </a:lnTo>
                  <a:lnTo>
                    <a:pt x="20" y="14"/>
                  </a:lnTo>
                  <a:lnTo>
                    <a:pt x="21" y="5"/>
                  </a:lnTo>
                  <a:lnTo>
                    <a:pt x="19" y="0"/>
                  </a:lnTo>
                  <a:lnTo>
                    <a:pt x="28" y="6"/>
                  </a:lnTo>
                  <a:lnTo>
                    <a:pt x="34" y="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43" name="4919183.125595.52.3751.55"/>
            <p:cNvSpPr>
              <a:spLocks noChangeAspect="1"/>
            </p:cNvSpPr>
            <p:nvPr>
              <p:custDataLst>
                <p:tags r:id="rId49"/>
              </p:custDataLst>
            </p:nvPr>
          </p:nvSpPr>
          <p:spPr bwMode="auto">
            <a:xfrm>
              <a:off x="6924396" y="1903887"/>
              <a:ext cx="20156" cy="30235"/>
            </a:xfrm>
            <a:custGeom>
              <a:avLst/>
              <a:gdLst/>
              <a:ahLst/>
              <a:cxnLst>
                <a:cxn ang="0">
                  <a:pos x="23" y="41"/>
                </a:cxn>
                <a:cxn ang="0">
                  <a:pos x="18" y="46"/>
                </a:cxn>
                <a:cxn ang="0">
                  <a:pos x="6" y="33"/>
                </a:cxn>
                <a:cxn ang="0">
                  <a:pos x="0" y="7"/>
                </a:cxn>
                <a:cxn ang="0">
                  <a:pos x="4" y="0"/>
                </a:cxn>
                <a:cxn ang="0">
                  <a:pos x="9" y="11"/>
                </a:cxn>
                <a:cxn ang="0">
                  <a:pos x="15" y="7"/>
                </a:cxn>
                <a:cxn ang="0">
                  <a:pos x="23" y="13"/>
                </a:cxn>
                <a:cxn ang="0">
                  <a:pos x="28" y="26"/>
                </a:cxn>
                <a:cxn ang="0">
                  <a:pos x="31" y="28"/>
                </a:cxn>
                <a:cxn ang="0">
                  <a:pos x="29" y="35"/>
                </a:cxn>
                <a:cxn ang="0">
                  <a:pos x="31" y="39"/>
                </a:cxn>
                <a:cxn ang="0">
                  <a:pos x="23" y="41"/>
                </a:cxn>
              </a:cxnLst>
              <a:rect l="0" t="0" r="r" b="b"/>
              <a:pathLst>
                <a:path w="31" h="46">
                  <a:moveTo>
                    <a:pt x="23" y="41"/>
                  </a:moveTo>
                  <a:lnTo>
                    <a:pt x="18" y="46"/>
                  </a:lnTo>
                  <a:lnTo>
                    <a:pt x="6" y="33"/>
                  </a:lnTo>
                  <a:lnTo>
                    <a:pt x="0" y="7"/>
                  </a:lnTo>
                  <a:lnTo>
                    <a:pt x="4" y="0"/>
                  </a:lnTo>
                  <a:lnTo>
                    <a:pt x="9" y="11"/>
                  </a:lnTo>
                  <a:lnTo>
                    <a:pt x="15" y="7"/>
                  </a:lnTo>
                  <a:lnTo>
                    <a:pt x="23" y="13"/>
                  </a:lnTo>
                  <a:lnTo>
                    <a:pt x="28" y="26"/>
                  </a:lnTo>
                  <a:lnTo>
                    <a:pt x="31" y="28"/>
                  </a:lnTo>
                  <a:lnTo>
                    <a:pt x="29" y="35"/>
                  </a:lnTo>
                  <a:lnTo>
                    <a:pt x="31" y="39"/>
                  </a:lnTo>
                  <a:lnTo>
                    <a:pt x="23" y="41"/>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44" name="4920185593.12532.3755"/>
            <p:cNvSpPr>
              <a:spLocks noChangeAspect="1"/>
            </p:cNvSpPr>
            <p:nvPr>
              <p:custDataLst>
                <p:tags r:id="rId50"/>
              </p:custDataLst>
            </p:nvPr>
          </p:nvSpPr>
          <p:spPr bwMode="auto">
            <a:xfrm>
              <a:off x="6893245" y="1927008"/>
              <a:ext cx="31151" cy="39126"/>
            </a:xfrm>
            <a:custGeom>
              <a:avLst/>
              <a:gdLst/>
              <a:ahLst/>
              <a:cxnLst>
                <a:cxn ang="0">
                  <a:pos x="35" y="47"/>
                </a:cxn>
                <a:cxn ang="0">
                  <a:pos x="30" y="46"/>
                </a:cxn>
                <a:cxn ang="0">
                  <a:pos x="31" y="58"/>
                </a:cxn>
                <a:cxn ang="0">
                  <a:pos x="25" y="57"/>
                </a:cxn>
                <a:cxn ang="0">
                  <a:pos x="13" y="57"/>
                </a:cxn>
                <a:cxn ang="0">
                  <a:pos x="7" y="50"/>
                </a:cxn>
                <a:cxn ang="0">
                  <a:pos x="4" y="44"/>
                </a:cxn>
                <a:cxn ang="0">
                  <a:pos x="4" y="35"/>
                </a:cxn>
                <a:cxn ang="0">
                  <a:pos x="2" y="29"/>
                </a:cxn>
                <a:cxn ang="0">
                  <a:pos x="0" y="26"/>
                </a:cxn>
                <a:cxn ang="0">
                  <a:pos x="4" y="18"/>
                </a:cxn>
                <a:cxn ang="0">
                  <a:pos x="13" y="22"/>
                </a:cxn>
                <a:cxn ang="0">
                  <a:pos x="14" y="10"/>
                </a:cxn>
                <a:cxn ang="0">
                  <a:pos x="20" y="12"/>
                </a:cxn>
                <a:cxn ang="0">
                  <a:pos x="25" y="12"/>
                </a:cxn>
                <a:cxn ang="0">
                  <a:pos x="31" y="0"/>
                </a:cxn>
                <a:cxn ang="0">
                  <a:pos x="38" y="5"/>
                </a:cxn>
                <a:cxn ang="0">
                  <a:pos x="43" y="14"/>
                </a:cxn>
                <a:cxn ang="0">
                  <a:pos x="45" y="22"/>
                </a:cxn>
                <a:cxn ang="0">
                  <a:pos x="41" y="34"/>
                </a:cxn>
                <a:cxn ang="0">
                  <a:pos x="35" y="47"/>
                </a:cxn>
              </a:cxnLst>
              <a:rect l="0" t="0" r="r" b="b"/>
              <a:pathLst>
                <a:path w="45" h="58">
                  <a:moveTo>
                    <a:pt x="35" y="47"/>
                  </a:moveTo>
                  <a:lnTo>
                    <a:pt x="30" y="46"/>
                  </a:lnTo>
                  <a:lnTo>
                    <a:pt x="31" y="58"/>
                  </a:lnTo>
                  <a:lnTo>
                    <a:pt x="25" y="57"/>
                  </a:lnTo>
                  <a:lnTo>
                    <a:pt x="13" y="57"/>
                  </a:lnTo>
                  <a:lnTo>
                    <a:pt x="7" y="50"/>
                  </a:lnTo>
                  <a:lnTo>
                    <a:pt x="4" y="44"/>
                  </a:lnTo>
                  <a:lnTo>
                    <a:pt x="4" y="35"/>
                  </a:lnTo>
                  <a:lnTo>
                    <a:pt x="2" y="29"/>
                  </a:lnTo>
                  <a:lnTo>
                    <a:pt x="0" y="26"/>
                  </a:lnTo>
                  <a:lnTo>
                    <a:pt x="4" y="18"/>
                  </a:lnTo>
                  <a:lnTo>
                    <a:pt x="13" y="22"/>
                  </a:lnTo>
                  <a:lnTo>
                    <a:pt x="14" y="10"/>
                  </a:lnTo>
                  <a:lnTo>
                    <a:pt x="20" y="12"/>
                  </a:lnTo>
                  <a:lnTo>
                    <a:pt x="25" y="12"/>
                  </a:lnTo>
                  <a:lnTo>
                    <a:pt x="31" y="0"/>
                  </a:lnTo>
                  <a:lnTo>
                    <a:pt x="38" y="5"/>
                  </a:lnTo>
                  <a:lnTo>
                    <a:pt x="43" y="14"/>
                  </a:lnTo>
                  <a:lnTo>
                    <a:pt x="45" y="22"/>
                  </a:lnTo>
                  <a:lnTo>
                    <a:pt x="41" y="34"/>
                  </a:lnTo>
                  <a:lnTo>
                    <a:pt x="35" y="47"/>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45" name="4921183.755902.8753.6255"/>
            <p:cNvSpPr>
              <a:spLocks noChangeAspect="1"/>
            </p:cNvSpPr>
            <p:nvPr>
              <p:custDataLst>
                <p:tags r:id="rId51"/>
              </p:custDataLst>
            </p:nvPr>
          </p:nvSpPr>
          <p:spPr bwMode="auto">
            <a:xfrm>
              <a:off x="6852934" y="1911001"/>
              <a:ext cx="47642" cy="37348"/>
            </a:xfrm>
            <a:custGeom>
              <a:avLst/>
              <a:gdLst/>
              <a:ahLst/>
              <a:cxnLst>
                <a:cxn ang="0">
                  <a:pos x="19" y="16"/>
                </a:cxn>
                <a:cxn ang="0">
                  <a:pos x="24" y="14"/>
                </a:cxn>
                <a:cxn ang="0">
                  <a:pos x="22" y="10"/>
                </a:cxn>
                <a:cxn ang="0">
                  <a:pos x="25" y="11"/>
                </a:cxn>
                <a:cxn ang="0">
                  <a:pos x="28" y="10"/>
                </a:cxn>
                <a:cxn ang="0">
                  <a:pos x="29" y="4"/>
                </a:cxn>
                <a:cxn ang="0">
                  <a:pos x="33" y="6"/>
                </a:cxn>
                <a:cxn ang="0">
                  <a:pos x="33" y="11"/>
                </a:cxn>
                <a:cxn ang="0">
                  <a:pos x="35" y="20"/>
                </a:cxn>
                <a:cxn ang="0">
                  <a:pos x="40" y="15"/>
                </a:cxn>
                <a:cxn ang="0">
                  <a:pos x="47" y="12"/>
                </a:cxn>
                <a:cxn ang="0">
                  <a:pos x="47" y="6"/>
                </a:cxn>
                <a:cxn ang="0">
                  <a:pos x="47" y="0"/>
                </a:cxn>
                <a:cxn ang="0">
                  <a:pos x="53" y="0"/>
                </a:cxn>
                <a:cxn ang="0">
                  <a:pos x="58" y="6"/>
                </a:cxn>
                <a:cxn ang="0">
                  <a:pos x="65" y="10"/>
                </a:cxn>
                <a:cxn ang="0">
                  <a:pos x="70" y="15"/>
                </a:cxn>
                <a:cxn ang="0">
                  <a:pos x="72" y="23"/>
                </a:cxn>
                <a:cxn ang="0">
                  <a:pos x="63" y="24"/>
                </a:cxn>
                <a:cxn ang="0">
                  <a:pos x="63" y="34"/>
                </a:cxn>
                <a:cxn ang="0">
                  <a:pos x="59" y="39"/>
                </a:cxn>
                <a:cxn ang="0">
                  <a:pos x="49" y="36"/>
                </a:cxn>
                <a:cxn ang="0">
                  <a:pos x="43" y="45"/>
                </a:cxn>
                <a:cxn ang="0">
                  <a:pos x="39" y="47"/>
                </a:cxn>
                <a:cxn ang="0">
                  <a:pos x="33" y="40"/>
                </a:cxn>
                <a:cxn ang="0">
                  <a:pos x="24" y="50"/>
                </a:cxn>
                <a:cxn ang="0">
                  <a:pos x="18" y="40"/>
                </a:cxn>
                <a:cxn ang="0">
                  <a:pos x="16" y="57"/>
                </a:cxn>
                <a:cxn ang="0">
                  <a:pos x="9" y="33"/>
                </a:cxn>
                <a:cxn ang="0">
                  <a:pos x="0" y="32"/>
                </a:cxn>
                <a:cxn ang="0">
                  <a:pos x="0" y="27"/>
                </a:cxn>
                <a:cxn ang="0">
                  <a:pos x="6" y="21"/>
                </a:cxn>
                <a:cxn ang="0">
                  <a:pos x="16" y="23"/>
                </a:cxn>
                <a:cxn ang="0">
                  <a:pos x="19" y="16"/>
                </a:cxn>
              </a:cxnLst>
              <a:rect l="0" t="0" r="r" b="b"/>
              <a:pathLst>
                <a:path w="72" h="57">
                  <a:moveTo>
                    <a:pt x="19" y="16"/>
                  </a:moveTo>
                  <a:lnTo>
                    <a:pt x="24" y="14"/>
                  </a:lnTo>
                  <a:lnTo>
                    <a:pt x="22" y="10"/>
                  </a:lnTo>
                  <a:lnTo>
                    <a:pt x="25" y="11"/>
                  </a:lnTo>
                  <a:lnTo>
                    <a:pt x="28" y="10"/>
                  </a:lnTo>
                  <a:lnTo>
                    <a:pt x="29" y="4"/>
                  </a:lnTo>
                  <a:lnTo>
                    <a:pt x="33" y="6"/>
                  </a:lnTo>
                  <a:lnTo>
                    <a:pt x="33" y="11"/>
                  </a:lnTo>
                  <a:lnTo>
                    <a:pt x="35" y="20"/>
                  </a:lnTo>
                  <a:lnTo>
                    <a:pt x="40" y="15"/>
                  </a:lnTo>
                  <a:lnTo>
                    <a:pt x="47" y="12"/>
                  </a:lnTo>
                  <a:lnTo>
                    <a:pt x="47" y="6"/>
                  </a:lnTo>
                  <a:lnTo>
                    <a:pt x="47" y="0"/>
                  </a:lnTo>
                  <a:lnTo>
                    <a:pt x="53" y="0"/>
                  </a:lnTo>
                  <a:lnTo>
                    <a:pt x="58" y="6"/>
                  </a:lnTo>
                  <a:lnTo>
                    <a:pt x="65" y="10"/>
                  </a:lnTo>
                  <a:lnTo>
                    <a:pt x="70" y="15"/>
                  </a:lnTo>
                  <a:lnTo>
                    <a:pt x="72" y="23"/>
                  </a:lnTo>
                  <a:lnTo>
                    <a:pt x="63" y="24"/>
                  </a:lnTo>
                  <a:lnTo>
                    <a:pt x="63" y="34"/>
                  </a:lnTo>
                  <a:lnTo>
                    <a:pt x="59" y="39"/>
                  </a:lnTo>
                  <a:lnTo>
                    <a:pt x="49" y="36"/>
                  </a:lnTo>
                  <a:lnTo>
                    <a:pt x="43" y="45"/>
                  </a:lnTo>
                  <a:lnTo>
                    <a:pt x="39" y="47"/>
                  </a:lnTo>
                  <a:lnTo>
                    <a:pt x="33" y="40"/>
                  </a:lnTo>
                  <a:lnTo>
                    <a:pt x="24" y="50"/>
                  </a:lnTo>
                  <a:lnTo>
                    <a:pt x="18" y="40"/>
                  </a:lnTo>
                  <a:lnTo>
                    <a:pt x="16" y="57"/>
                  </a:lnTo>
                  <a:lnTo>
                    <a:pt x="9" y="33"/>
                  </a:lnTo>
                  <a:lnTo>
                    <a:pt x="0" y="32"/>
                  </a:lnTo>
                  <a:lnTo>
                    <a:pt x="0" y="27"/>
                  </a:lnTo>
                  <a:lnTo>
                    <a:pt x="6" y="21"/>
                  </a:lnTo>
                  <a:lnTo>
                    <a:pt x="16" y="23"/>
                  </a:lnTo>
                  <a:lnTo>
                    <a:pt x="19" y="1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46" name="4922187.5591.6251.251.8755"/>
            <p:cNvSpPr>
              <a:spLocks noChangeAspect="1"/>
            </p:cNvSpPr>
            <p:nvPr>
              <p:custDataLst>
                <p:tags r:id="rId52"/>
              </p:custDataLst>
            </p:nvPr>
          </p:nvSpPr>
          <p:spPr bwMode="auto">
            <a:xfrm>
              <a:off x="6873090" y="1959022"/>
              <a:ext cx="25654" cy="16005"/>
            </a:xfrm>
            <a:custGeom>
              <a:avLst/>
              <a:gdLst/>
              <a:ahLst/>
              <a:cxnLst>
                <a:cxn ang="0">
                  <a:pos x="18" y="24"/>
                </a:cxn>
                <a:cxn ang="0">
                  <a:pos x="12" y="18"/>
                </a:cxn>
                <a:cxn ang="0">
                  <a:pos x="2" y="15"/>
                </a:cxn>
                <a:cxn ang="0">
                  <a:pos x="0" y="7"/>
                </a:cxn>
                <a:cxn ang="0">
                  <a:pos x="3" y="0"/>
                </a:cxn>
                <a:cxn ang="0">
                  <a:pos x="9" y="0"/>
                </a:cxn>
                <a:cxn ang="0">
                  <a:pos x="20" y="2"/>
                </a:cxn>
                <a:cxn ang="0">
                  <a:pos x="26" y="2"/>
                </a:cxn>
                <a:cxn ang="0">
                  <a:pos x="32" y="9"/>
                </a:cxn>
                <a:cxn ang="0">
                  <a:pos x="34" y="19"/>
                </a:cxn>
                <a:cxn ang="0">
                  <a:pos x="31" y="22"/>
                </a:cxn>
                <a:cxn ang="0">
                  <a:pos x="21" y="24"/>
                </a:cxn>
                <a:cxn ang="0">
                  <a:pos x="18" y="24"/>
                </a:cxn>
              </a:cxnLst>
              <a:rect l="0" t="0" r="r" b="b"/>
              <a:pathLst>
                <a:path w="34" h="24">
                  <a:moveTo>
                    <a:pt x="18" y="24"/>
                  </a:moveTo>
                  <a:lnTo>
                    <a:pt x="12" y="18"/>
                  </a:lnTo>
                  <a:lnTo>
                    <a:pt x="2" y="15"/>
                  </a:lnTo>
                  <a:lnTo>
                    <a:pt x="0" y="7"/>
                  </a:lnTo>
                  <a:lnTo>
                    <a:pt x="3" y="0"/>
                  </a:lnTo>
                  <a:lnTo>
                    <a:pt x="9" y="0"/>
                  </a:lnTo>
                  <a:lnTo>
                    <a:pt x="20" y="2"/>
                  </a:lnTo>
                  <a:lnTo>
                    <a:pt x="26" y="2"/>
                  </a:lnTo>
                  <a:lnTo>
                    <a:pt x="32" y="9"/>
                  </a:lnTo>
                  <a:lnTo>
                    <a:pt x="34" y="19"/>
                  </a:lnTo>
                  <a:lnTo>
                    <a:pt x="31" y="22"/>
                  </a:lnTo>
                  <a:lnTo>
                    <a:pt x="21" y="24"/>
                  </a:lnTo>
                  <a:lnTo>
                    <a:pt x="18" y="24"/>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147" name="4923189.5584.7521.1255"/>
            <p:cNvSpPr>
              <a:spLocks noChangeAspect="1"/>
            </p:cNvSpPr>
            <p:nvPr>
              <p:custDataLst>
                <p:tags r:id="rId53"/>
              </p:custDataLst>
            </p:nvPr>
          </p:nvSpPr>
          <p:spPr bwMode="auto">
            <a:xfrm>
              <a:off x="6783304" y="1983919"/>
              <a:ext cx="14658" cy="26676"/>
            </a:xfrm>
            <a:custGeom>
              <a:avLst/>
              <a:gdLst/>
              <a:ahLst/>
              <a:cxnLst>
                <a:cxn ang="0">
                  <a:pos x="14" y="1"/>
                </a:cxn>
                <a:cxn ang="0">
                  <a:pos x="17" y="0"/>
                </a:cxn>
                <a:cxn ang="0">
                  <a:pos x="18" y="4"/>
                </a:cxn>
                <a:cxn ang="0">
                  <a:pos x="21" y="9"/>
                </a:cxn>
                <a:cxn ang="0">
                  <a:pos x="19" y="23"/>
                </a:cxn>
                <a:cxn ang="0">
                  <a:pos x="20" y="35"/>
                </a:cxn>
                <a:cxn ang="0">
                  <a:pos x="18" y="38"/>
                </a:cxn>
                <a:cxn ang="0">
                  <a:pos x="13" y="36"/>
                </a:cxn>
                <a:cxn ang="0">
                  <a:pos x="13" y="24"/>
                </a:cxn>
                <a:cxn ang="0">
                  <a:pos x="7" y="32"/>
                </a:cxn>
                <a:cxn ang="0">
                  <a:pos x="1" y="26"/>
                </a:cxn>
                <a:cxn ang="0">
                  <a:pos x="0" y="14"/>
                </a:cxn>
                <a:cxn ang="0">
                  <a:pos x="3" y="5"/>
                </a:cxn>
                <a:cxn ang="0">
                  <a:pos x="14" y="1"/>
                </a:cxn>
              </a:cxnLst>
              <a:rect l="0" t="0" r="r" b="b"/>
              <a:pathLst>
                <a:path w="21" h="38">
                  <a:moveTo>
                    <a:pt x="14" y="1"/>
                  </a:moveTo>
                  <a:lnTo>
                    <a:pt x="17" y="0"/>
                  </a:lnTo>
                  <a:lnTo>
                    <a:pt x="18" y="4"/>
                  </a:lnTo>
                  <a:lnTo>
                    <a:pt x="21" y="9"/>
                  </a:lnTo>
                  <a:lnTo>
                    <a:pt x="19" y="23"/>
                  </a:lnTo>
                  <a:lnTo>
                    <a:pt x="20" y="35"/>
                  </a:lnTo>
                  <a:lnTo>
                    <a:pt x="18" y="38"/>
                  </a:lnTo>
                  <a:lnTo>
                    <a:pt x="13" y="36"/>
                  </a:lnTo>
                  <a:lnTo>
                    <a:pt x="13" y="24"/>
                  </a:lnTo>
                  <a:lnTo>
                    <a:pt x="7" y="32"/>
                  </a:lnTo>
                  <a:lnTo>
                    <a:pt x="1" y="26"/>
                  </a:lnTo>
                  <a:lnTo>
                    <a:pt x="0" y="14"/>
                  </a:lnTo>
                  <a:lnTo>
                    <a:pt x="3" y="5"/>
                  </a:lnTo>
                  <a:lnTo>
                    <a:pt x="14" y="1"/>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48" name="4924189.625581.3752.1251.8755"/>
            <p:cNvSpPr>
              <a:spLocks noChangeAspect="1"/>
            </p:cNvSpPr>
            <p:nvPr>
              <p:custDataLst>
                <p:tags r:id="rId54"/>
              </p:custDataLst>
            </p:nvPr>
          </p:nvSpPr>
          <p:spPr bwMode="auto">
            <a:xfrm>
              <a:off x="6739327" y="1985695"/>
              <a:ext cx="23822" cy="28455"/>
            </a:xfrm>
            <a:custGeom>
              <a:avLst/>
              <a:gdLst/>
              <a:ahLst/>
              <a:cxnLst>
                <a:cxn ang="0">
                  <a:pos x="18" y="14"/>
                </a:cxn>
                <a:cxn ang="0">
                  <a:pos x="21" y="13"/>
                </a:cxn>
                <a:cxn ang="0">
                  <a:pos x="23" y="19"/>
                </a:cxn>
                <a:cxn ang="0">
                  <a:pos x="29" y="19"/>
                </a:cxn>
                <a:cxn ang="0">
                  <a:pos x="32" y="27"/>
                </a:cxn>
                <a:cxn ang="0">
                  <a:pos x="36" y="31"/>
                </a:cxn>
                <a:cxn ang="0">
                  <a:pos x="32" y="41"/>
                </a:cxn>
                <a:cxn ang="0">
                  <a:pos x="21" y="38"/>
                </a:cxn>
                <a:cxn ang="0">
                  <a:pos x="14" y="35"/>
                </a:cxn>
                <a:cxn ang="0">
                  <a:pos x="12" y="28"/>
                </a:cxn>
                <a:cxn ang="0">
                  <a:pos x="5" y="13"/>
                </a:cxn>
                <a:cxn ang="0">
                  <a:pos x="0" y="2"/>
                </a:cxn>
                <a:cxn ang="0">
                  <a:pos x="2" y="0"/>
                </a:cxn>
                <a:cxn ang="0">
                  <a:pos x="9" y="3"/>
                </a:cxn>
                <a:cxn ang="0">
                  <a:pos x="12" y="9"/>
                </a:cxn>
                <a:cxn ang="0">
                  <a:pos x="14" y="20"/>
                </a:cxn>
                <a:cxn ang="0">
                  <a:pos x="18" y="14"/>
                </a:cxn>
              </a:cxnLst>
              <a:rect l="0" t="0" r="r" b="b"/>
              <a:pathLst>
                <a:path w="36" h="41">
                  <a:moveTo>
                    <a:pt x="18" y="14"/>
                  </a:moveTo>
                  <a:lnTo>
                    <a:pt x="21" y="13"/>
                  </a:lnTo>
                  <a:lnTo>
                    <a:pt x="23" y="19"/>
                  </a:lnTo>
                  <a:lnTo>
                    <a:pt x="29" y="19"/>
                  </a:lnTo>
                  <a:lnTo>
                    <a:pt x="32" y="27"/>
                  </a:lnTo>
                  <a:lnTo>
                    <a:pt x="36" y="31"/>
                  </a:lnTo>
                  <a:lnTo>
                    <a:pt x="32" y="41"/>
                  </a:lnTo>
                  <a:lnTo>
                    <a:pt x="21" y="38"/>
                  </a:lnTo>
                  <a:lnTo>
                    <a:pt x="14" y="35"/>
                  </a:lnTo>
                  <a:lnTo>
                    <a:pt x="12" y="28"/>
                  </a:lnTo>
                  <a:lnTo>
                    <a:pt x="5" y="13"/>
                  </a:lnTo>
                  <a:lnTo>
                    <a:pt x="0" y="2"/>
                  </a:lnTo>
                  <a:lnTo>
                    <a:pt x="2" y="0"/>
                  </a:lnTo>
                  <a:lnTo>
                    <a:pt x="9" y="3"/>
                  </a:lnTo>
                  <a:lnTo>
                    <a:pt x="12" y="9"/>
                  </a:lnTo>
                  <a:lnTo>
                    <a:pt x="14" y="20"/>
                  </a:lnTo>
                  <a:lnTo>
                    <a:pt x="18" y="14"/>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49" name="4925191.375578.3752.753.1255"/>
            <p:cNvSpPr>
              <a:spLocks noChangeAspect="1"/>
            </p:cNvSpPr>
            <p:nvPr>
              <p:custDataLst>
                <p:tags r:id="rId55"/>
              </p:custDataLst>
            </p:nvPr>
          </p:nvSpPr>
          <p:spPr bwMode="auto">
            <a:xfrm>
              <a:off x="6699017" y="2008816"/>
              <a:ext cx="40312" cy="35569"/>
            </a:xfrm>
            <a:custGeom>
              <a:avLst/>
              <a:gdLst/>
              <a:ahLst/>
              <a:cxnLst>
                <a:cxn ang="0">
                  <a:pos x="12" y="11"/>
                </a:cxn>
                <a:cxn ang="0">
                  <a:pos x="7" y="18"/>
                </a:cxn>
                <a:cxn ang="0">
                  <a:pos x="3" y="16"/>
                </a:cxn>
                <a:cxn ang="0">
                  <a:pos x="0" y="6"/>
                </a:cxn>
                <a:cxn ang="0">
                  <a:pos x="2" y="0"/>
                </a:cxn>
                <a:cxn ang="0">
                  <a:pos x="12" y="3"/>
                </a:cxn>
                <a:cxn ang="0">
                  <a:pos x="25" y="3"/>
                </a:cxn>
                <a:cxn ang="0">
                  <a:pos x="30" y="3"/>
                </a:cxn>
                <a:cxn ang="0">
                  <a:pos x="32" y="9"/>
                </a:cxn>
                <a:cxn ang="0">
                  <a:pos x="32" y="16"/>
                </a:cxn>
                <a:cxn ang="0">
                  <a:pos x="31" y="23"/>
                </a:cxn>
                <a:cxn ang="0">
                  <a:pos x="37" y="29"/>
                </a:cxn>
                <a:cxn ang="0">
                  <a:pos x="37" y="17"/>
                </a:cxn>
                <a:cxn ang="0">
                  <a:pos x="47" y="12"/>
                </a:cxn>
                <a:cxn ang="0">
                  <a:pos x="52" y="16"/>
                </a:cxn>
                <a:cxn ang="0">
                  <a:pos x="61" y="17"/>
                </a:cxn>
                <a:cxn ang="0">
                  <a:pos x="60" y="24"/>
                </a:cxn>
                <a:cxn ang="0">
                  <a:pos x="54" y="38"/>
                </a:cxn>
                <a:cxn ang="0">
                  <a:pos x="49" y="47"/>
                </a:cxn>
                <a:cxn ang="0">
                  <a:pos x="40" y="55"/>
                </a:cxn>
                <a:cxn ang="0">
                  <a:pos x="32" y="51"/>
                </a:cxn>
                <a:cxn ang="0">
                  <a:pos x="25" y="41"/>
                </a:cxn>
                <a:cxn ang="0">
                  <a:pos x="12" y="37"/>
                </a:cxn>
                <a:cxn ang="0">
                  <a:pos x="9" y="24"/>
                </a:cxn>
                <a:cxn ang="0">
                  <a:pos x="13" y="29"/>
                </a:cxn>
                <a:cxn ang="0">
                  <a:pos x="13" y="21"/>
                </a:cxn>
                <a:cxn ang="0">
                  <a:pos x="15" y="12"/>
                </a:cxn>
                <a:cxn ang="0">
                  <a:pos x="12" y="11"/>
                </a:cxn>
              </a:cxnLst>
              <a:rect l="0" t="0" r="r" b="b"/>
              <a:pathLst>
                <a:path w="61" h="55">
                  <a:moveTo>
                    <a:pt x="12" y="11"/>
                  </a:moveTo>
                  <a:lnTo>
                    <a:pt x="7" y="18"/>
                  </a:lnTo>
                  <a:lnTo>
                    <a:pt x="3" y="16"/>
                  </a:lnTo>
                  <a:lnTo>
                    <a:pt x="0" y="6"/>
                  </a:lnTo>
                  <a:lnTo>
                    <a:pt x="2" y="0"/>
                  </a:lnTo>
                  <a:lnTo>
                    <a:pt x="12" y="3"/>
                  </a:lnTo>
                  <a:lnTo>
                    <a:pt x="25" y="3"/>
                  </a:lnTo>
                  <a:lnTo>
                    <a:pt x="30" y="3"/>
                  </a:lnTo>
                  <a:lnTo>
                    <a:pt x="32" y="9"/>
                  </a:lnTo>
                  <a:lnTo>
                    <a:pt x="32" y="16"/>
                  </a:lnTo>
                  <a:lnTo>
                    <a:pt x="31" y="23"/>
                  </a:lnTo>
                  <a:lnTo>
                    <a:pt x="37" y="29"/>
                  </a:lnTo>
                  <a:lnTo>
                    <a:pt x="37" y="17"/>
                  </a:lnTo>
                  <a:lnTo>
                    <a:pt x="47" y="12"/>
                  </a:lnTo>
                  <a:lnTo>
                    <a:pt x="52" y="16"/>
                  </a:lnTo>
                  <a:lnTo>
                    <a:pt x="61" y="17"/>
                  </a:lnTo>
                  <a:lnTo>
                    <a:pt x="60" y="24"/>
                  </a:lnTo>
                  <a:lnTo>
                    <a:pt x="54" y="38"/>
                  </a:lnTo>
                  <a:lnTo>
                    <a:pt x="49" y="47"/>
                  </a:lnTo>
                  <a:lnTo>
                    <a:pt x="40" y="55"/>
                  </a:lnTo>
                  <a:lnTo>
                    <a:pt x="32" y="51"/>
                  </a:lnTo>
                  <a:lnTo>
                    <a:pt x="25" y="41"/>
                  </a:lnTo>
                  <a:lnTo>
                    <a:pt x="12" y="37"/>
                  </a:lnTo>
                  <a:lnTo>
                    <a:pt x="9" y="24"/>
                  </a:lnTo>
                  <a:lnTo>
                    <a:pt x="13" y="29"/>
                  </a:lnTo>
                  <a:lnTo>
                    <a:pt x="13" y="21"/>
                  </a:lnTo>
                  <a:lnTo>
                    <a:pt x="15" y="12"/>
                  </a:lnTo>
                  <a:lnTo>
                    <a:pt x="12" y="11"/>
                  </a:lnTo>
                  <a:close/>
                </a:path>
              </a:pathLst>
            </a:custGeom>
            <a:grpFill/>
            <a:ln w="3175" cap="flat" cmpd="sng">
              <a:solidFill>
                <a:schemeClr val="accent3"/>
              </a:solidFill>
              <a:prstDash val="solid"/>
              <a:round/>
              <a:headEnd/>
              <a:tailEnd/>
            </a:ln>
            <a:effectLst/>
          </p:spPr>
          <p:txBody>
            <a:bodyPr wrap="none" lIns="41029" tIns="41029" rIns="41029" bIns="41029"/>
            <a:lstStyle/>
            <a:p>
              <a:endParaRPr lang="en-US" sz="1000" dirty="0">
                <a:latin typeface="+mn-lt"/>
              </a:endParaRPr>
            </a:p>
          </p:txBody>
        </p:sp>
        <p:sp>
          <p:nvSpPr>
            <p:cNvPr id="150" name="4926193.75576.3753.1253.3755"/>
            <p:cNvSpPr>
              <a:spLocks noChangeAspect="1"/>
            </p:cNvSpPr>
            <p:nvPr>
              <p:custDataLst>
                <p:tags r:id="rId56"/>
              </p:custDataLst>
            </p:nvPr>
          </p:nvSpPr>
          <p:spPr bwMode="auto">
            <a:xfrm>
              <a:off x="6673363" y="2039051"/>
              <a:ext cx="43976" cy="39126"/>
            </a:xfrm>
            <a:custGeom>
              <a:avLst/>
              <a:gdLst/>
              <a:ahLst/>
              <a:cxnLst>
                <a:cxn ang="0">
                  <a:pos x="11" y="34"/>
                </a:cxn>
                <a:cxn ang="0">
                  <a:pos x="17" y="34"/>
                </a:cxn>
                <a:cxn ang="0">
                  <a:pos x="26" y="34"/>
                </a:cxn>
                <a:cxn ang="0">
                  <a:pos x="28" y="29"/>
                </a:cxn>
                <a:cxn ang="0">
                  <a:pos x="30" y="15"/>
                </a:cxn>
                <a:cxn ang="0">
                  <a:pos x="39" y="24"/>
                </a:cxn>
                <a:cxn ang="0">
                  <a:pos x="41" y="24"/>
                </a:cxn>
                <a:cxn ang="0">
                  <a:pos x="45" y="17"/>
                </a:cxn>
                <a:cxn ang="0">
                  <a:pos x="44" y="0"/>
                </a:cxn>
                <a:cxn ang="0">
                  <a:pos x="57" y="6"/>
                </a:cxn>
                <a:cxn ang="0">
                  <a:pos x="64" y="16"/>
                </a:cxn>
                <a:cxn ang="0">
                  <a:pos x="52" y="39"/>
                </a:cxn>
                <a:cxn ang="0">
                  <a:pos x="52" y="48"/>
                </a:cxn>
                <a:cxn ang="0">
                  <a:pos x="44" y="56"/>
                </a:cxn>
                <a:cxn ang="0">
                  <a:pos x="21" y="63"/>
                </a:cxn>
                <a:cxn ang="0">
                  <a:pos x="14" y="60"/>
                </a:cxn>
                <a:cxn ang="0">
                  <a:pos x="0" y="58"/>
                </a:cxn>
                <a:cxn ang="0">
                  <a:pos x="0" y="52"/>
                </a:cxn>
                <a:cxn ang="0">
                  <a:pos x="10" y="52"/>
                </a:cxn>
                <a:cxn ang="0">
                  <a:pos x="14" y="46"/>
                </a:cxn>
                <a:cxn ang="0">
                  <a:pos x="11" y="34"/>
                </a:cxn>
              </a:cxnLst>
              <a:rect l="0" t="0" r="r" b="b"/>
              <a:pathLst>
                <a:path w="64" h="63">
                  <a:moveTo>
                    <a:pt x="11" y="34"/>
                  </a:moveTo>
                  <a:lnTo>
                    <a:pt x="17" y="34"/>
                  </a:lnTo>
                  <a:lnTo>
                    <a:pt x="26" y="34"/>
                  </a:lnTo>
                  <a:lnTo>
                    <a:pt x="28" y="29"/>
                  </a:lnTo>
                  <a:lnTo>
                    <a:pt x="30" y="15"/>
                  </a:lnTo>
                  <a:lnTo>
                    <a:pt x="39" y="24"/>
                  </a:lnTo>
                  <a:lnTo>
                    <a:pt x="41" y="24"/>
                  </a:lnTo>
                  <a:lnTo>
                    <a:pt x="45" y="17"/>
                  </a:lnTo>
                  <a:lnTo>
                    <a:pt x="44" y="0"/>
                  </a:lnTo>
                  <a:lnTo>
                    <a:pt x="57" y="6"/>
                  </a:lnTo>
                  <a:lnTo>
                    <a:pt x="64" y="16"/>
                  </a:lnTo>
                  <a:lnTo>
                    <a:pt x="52" y="39"/>
                  </a:lnTo>
                  <a:lnTo>
                    <a:pt x="52" y="48"/>
                  </a:lnTo>
                  <a:lnTo>
                    <a:pt x="44" y="56"/>
                  </a:lnTo>
                  <a:lnTo>
                    <a:pt x="21" y="63"/>
                  </a:lnTo>
                  <a:lnTo>
                    <a:pt x="14" y="60"/>
                  </a:lnTo>
                  <a:lnTo>
                    <a:pt x="0" y="58"/>
                  </a:lnTo>
                  <a:lnTo>
                    <a:pt x="0" y="52"/>
                  </a:lnTo>
                  <a:lnTo>
                    <a:pt x="10" y="52"/>
                  </a:lnTo>
                  <a:lnTo>
                    <a:pt x="14" y="46"/>
                  </a:lnTo>
                  <a:lnTo>
                    <a:pt x="11" y="34"/>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51" name="4927199.6255673.3752.3755"/>
            <p:cNvSpPr>
              <a:spLocks noChangeAspect="1"/>
            </p:cNvSpPr>
            <p:nvPr>
              <p:custDataLst>
                <p:tags r:id="rId57"/>
              </p:custDataLst>
            </p:nvPr>
          </p:nvSpPr>
          <p:spPr bwMode="auto">
            <a:xfrm>
              <a:off x="6548763" y="2113745"/>
              <a:ext cx="31151" cy="44462"/>
            </a:xfrm>
            <a:custGeom>
              <a:avLst/>
              <a:gdLst/>
              <a:ahLst/>
              <a:cxnLst>
                <a:cxn ang="0">
                  <a:pos x="19" y="22"/>
                </a:cxn>
                <a:cxn ang="0">
                  <a:pos x="24" y="21"/>
                </a:cxn>
                <a:cxn ang="0">
                  <a:pos x="24" y="19"/>
                </a:cxn>
                <a:cxn ang="0">
                  <a:pos x="29" y="0"/>
                </a:cxn>
                <a:cxn ang="0">
                  <a:pos x="36" y="0"/>
                </a:cxn>
                <a:cxn ang="0">
                  <a:pos x="47" y="7"/>
                </a:cxn>
                <a:cxn ang="0">
                  <a:pos x="44" y="18"/>
                </a:cxn>
                <a:cxn ang="0">
                  <a:pos x="44" y="32"/>
                </a:cxn>
                <a:cxn ang="0">
                  <a:pos x="39" y="45"/>
                </a:cxn>
                <a:cxn ang="0">
                  <a:pos x="34" y="51"/>
                </a:cxn>
                <a:cxn ang="0">
                  <a:pos x="29" y="56"/>
                </a:cxn>
                <a:cxn ang="0">
                  <a:pos x="21" y="61"/>
                </a:cxn>
                <a:cxn ang="0">
                  <a:pos x="11" y="65"/>
                </a:cxn>
                <a:cxn ang="0">
                  <a:pos x="4" y="65"/>
                </a:cxn>
                <a:cxn ang="0">
                  <a:pos x="0" y="56"/>
                </a:cxn>
                <a:cxn ang="0">
                  <a:pos x="3" y="39"/>
                </a:cxn>
                <a:cxn ang="0">
                  <a:pos x="10" y="36"/>
                </a:cxn>
                <a:cxn ang="0">
                  <a:pos x="19" y="32"/>
                </a:cxn>
                <a:cxn ang="0">
                  <a:pos x="19" y="22"/>
                </a:cxn>
              </a:cxnLst>
              <a:rect l="0" t="0" r="r" b="b"/>
              <a:pathLst>
                <a:path w="47" h="65">
                  <a:moveTo>
                    <a:pt x="19" y="22"/>
                  </a:moveTo>
                  <a:lnTo>
                    <a:pt x="24" y="21"/>
                  </a:lnTo>
                  <a:lnTo>
                    <a:pt x="24" y="19"/>
                  </a:lnTo>
                  <a:lnTo>
                    <a:pt x="29" y="0"/>
                  </a:lnTo>
                  <a:lnTo>
                    <a:pt x="36" y="0"/>
                  </a:lnTo>
                  <a:lnTo>
                    <a:pt x="47" y="7"/>
                  </a:lnTo>
                  <a:lnTo>
                    <a:pt x="44" y="18"/>
                  </a:lnTo>
                  <a:lnTo>
                    <a:pt x="44" y="32"/>
                  </a:lnTo>
                  <a:lnTo>
                    <a:pt x="39" y="45"/>
                  </a:lnTo>
                  <a:lnTo>
                    <a:pt x="34" y="51"/>
                  </a:lnTo>
                  <a:lnTo>
                    <a:pt x="29" y="56"/>
                  </a:lnTo>
                  <a:lnTo>
                    <a:pt x="21" y="61"/>
                  </a:lnTo>
                  <a:lnTo>
                    <a:pt x="11" y="65"/>
                  </a:lnTo>
                  <a:lnTo>
                    <a:pt x="4" y="65"/>
                  </a:lnTo>
                  <a:lnTo>
                    <a:pt x="0" y="56"/>
                  </a:lnTo>
                  <a:lnTo>
                    <a:pt x="3" y="39"/>
                  </a:lnTo>
                  <a:lnTo>
                    <a:pt x="10" y="36"/>
                  </a:lnTo>
                  <a:lnTo>
                    <a:pt x="19" y="32"/>
                  </a:lnTo>
                  <a:lnTo>
                    <a:pt x="19" y="22"/>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52" name="4928203.125562.7543.3755"/>
            <p:cNvSpPr>
              <a:spLocks noChangeAspect="1"/>
            </p:cNvSpPr>
            <p:nvPr>
              <p:custDataLst>
                <p:tags r:id="rId58"/>
              </p:custDataLst>
            </p:nvPr>
          </p:nvSpPr>
          <p:spPr bwMode="auto">
            <a:xfrm>
              <a:off x="6493793" y="2158208"/>
              <a:ext cx="43976" cy="51575"/>
            </a:xfrm>
            <a:custGeom>
              <a:avLst/>
              <a:gdLst/>
              <a:ahLst/>
              <a:cxnLst>
                <a:cxn ang="0">
                  <a:pos x="1" y="57"/>
                </a:cxn>
                <a:cxn ang="0">
                  <a:pos x="6" y="53"/>
                </a:cxn>
                <a:cxn ang="0">
                  <a:pos x="4" y="47"/>
                </a:cxn>
                <a:cxn ang="0">
                  <a:pos x="6" y="41"/>
                </a:cxn>
                <a:cxn ang="0">
                  <a:pos x="10" y="46"/>
                </a:cxn>
                <a:cxn ang="0">
                  <a:pos x="14" y="38"/>
                </a:cxn>
                <a:cxn ang="0">
                  <a:pos x="21" y="41"/>
                </a:cxn>
                <a:cxn ang="0">
                  <a:pos x="25" y="34"/>
                </a:cxn>
                <a:cxn ang="0">
                  <a:pos x="30" y="17"/>
                </a:cxn>
                <a:cxn ang="0">
                  <a:pos x="36" y="29"/>
                </a:cxn>
                <a:cxn ang="0">
                  <a:pos x="48" y="28"/>
                </a:cxn>
                <a:cxn ang="0">
                  <a:pos x="48" y="17"/>
                </a:cxn>
                <a:cxn ang="0">
                  <a:pos x="48" y="0"/>
                </a:cxn>
                <a:cxn ang="0">
                  <a:pos x="49" y="3"/>
                </a:cxn>
                <a:cxn ang="0">
                  <a:pos x="62" y="29"/>
                </a:cxn>
                <a:cxn ang="0">
                  <a:pos x="62" y="42"/>
                </a:cxn>
                <a:cxn ang="0">
                  <a:pos x="65" y="52"/>
                </a:cxn>
                <a:cxn ang="0">
                  <a:pos x="66" y="64"/>
                </a:cxn>
                <a:cxn ang="0">
                  <a:pos x="55" y="66"/>
                </a:cxn>
                <a:cxn ang="0">
                  <a:pos x="48" y="76"/>
                </a:cxn>
                <a:cxn ang="0">
                  <a:pos x="36" y="77"/>
                </a:cxn>
                <a:cxn ang="0">
                  <a:pos x="32" y="66"/>
                </a:cxn>
                <a:cxn ang="0">
                  <a:pos x="40" y="57"/>
                </a:cxn>
                <a:cxn ang="0">
                  <a:pos x="45" y="47"/>
                </a:cxn>
                <a:cxn ang="0">
                  <a:pos x="37" y="58"/>
                </a:cxn>
                <a:cxn ang="0">
                  <a:pos x="30" y="57"/>
                </a:cxn>
                <a:cxn ang="0">
                  <a:pos x="20" y="63"/>
                </a:cxn>
                <a:cxn ang="0">
                  <a:pos x="4" y="76"/>
                </a:cxn>
                <a:cxn ang="0">
                  <a:pos x="0" y="68"/>
                </a:cxn>
                <a:cxn ang="0">
                  <a:pos x="0" y="59"/>
                </a:cxn>
                <a:cxn ang="0">
                  <a:pos x="1" y="57"/>
                </a:cxn>
              </a:cxnLst>
              <a:rect l="0" t="0" r="r" b="b"/>
              <a:pathLst>
                <a:path w="66" h="77">
                  <a:moveTo>
                    <a:pt x="1" y="57"/>
                  </a:moveTo>
                  <a:lnTo>
                    <a:pt x="6" y="53"/>
                  </a:lnTo>
                  <a:lnTo>
                    <a:pt x="4" y="47"/>
                  </a:lnTo>
                  <a:lnTo>
                    <a:pt x="6" y="41"/>
                  </a:lnTo>
                  <a:lnTo>
                    <a:pt x="10" y="46"/>
                  </a:lnTo>
                  <a:lnTo>
                    <a:pt x="14" y="38"/>
                  </a:lnTo>
                  <a:lnTo>
                    <a:pt x="21" y="41"/>
                  </a:lnTo>
                  <a:lnTo>
                    <a:pt x="25" y="34"/>
                  </a:lnTo>
                  <a:lnTo>
                    <a:pt x="30" y="17"/>
                  </a:lnTo>
                  <a:lnTo>
                    <a:pt x="36" y="29"/>
                  </a:lnTo>
                  <a:lnTo>
                    <a:pt x="48" y="28"/>
                  </a:lnTo>
                  <a:lnTo>
                    <a:pt x="48" y="17"/>
                  </a:lnTo>
                  <a:lnTo>
                    <a:pt x="48" y="0"/>
                  </a:lnTo>
                  <a:lnTo>
                    <a:pt x="49" y="3"/>
                  </a:lnTo>
                  <a:lnTo>
                    <a:pt x="62" y="29"/>
                  </a:lnTo>
                  <a:lnTo>
                    <a:pt x="62" y="42"/>
                  </a:lnTo>
                  <a:lnTo>
                    <a:pt x="65" y="52"/>
                  </a:lnTo>
                  <a:lnTo>
                    <a:pt x="66" y="64"/>
                  </a:lnTo>
                  <a:lnTo>
                    <a:pt x="55" y="66"/>
                  </a:lnTo>
                  <a:lnTo>
                    <a:pt x="48" y="76"/>
                  </a:lnTo>
                  <a:lnTo>
                    <a:pt x="36" y="77"/>
                  </a:lnTo>
                  <a:lnTo>
                    <a:pt x="32" y="66"/>
                  </a:lnTo>
                  <a:lnTo>
                    <a:pt x="40" y="57"/>
                  </a:lnTo>
                  <a:lnTo>
                    <a:pt x="45" y="47"/>
                  </a:lnTo>
                  <a:lnTo>
                    <a:pt x="37" y="58"/>
                  </a:lnTo>
                  <a:lnTo>
                    <a:pt x="30" y="57"/>
                  </a:lnTo>
                  <a:lnTo>
                    <a:pt x="20" y="63"/>
                  </a:lnTo>
                  <a:lnTo>
                    <a:pt x="4" y="76"/>
                  </a:lnTo>
                  <a:lnTo>
                    <a:pt x="0" y="68"/>
                  </a:lnTo>
                  <a:lnTo>
                    <a:pt x="0" y="59"/>
                  </a:lnTo>
                  <a:lnTo>
                    <a:pt x="1" y="57"/>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53" name="4929203.25562.12588.755"/>
            <p:cNvSpPr>
              <a:spLocks noChangeAspect="1"/>
            </p:cNvSpPr>
            <p:nvPr>
              <p:custDataLst>
                <p:tags r:id="rId59"/>
              </p:custDataLst>
            </p:nvPr>
          </p:nvSpPr>
          <p:spPr bwMode="auto">
            <a:xfrm>
              <a:off x="6484631" y="2159986"/>
              <a:ext cx="115437" cy="103151"/>
            </a:xfrm>
            <a:custGeom>
              <a:avLst/>
              <a:gdLst/>
              <a:ahLst/>
              <a:cxnLst>
                <a:cxn ang="0">
                  <a:pos x="105" y="1"/>
                </a:cxn>
                <a:cxn ang="0">
                  <a:pos x="115" y="0"/>
                </a:cxn>
                <a:cxn ang="0">
                  <a:pos x="118" y="20"/>
                </a:cxn>
                <a:cxn ang="0">
                  <a:pos x="118" y="30"/>
                </a:cxn>
                <a:cxn ang="0">
                  <a:pos x="119" y="58"/>
                </a:cxn>
                <a:cxn ang="0">
                  <a:pos x="115" y="65"/>
                </a:cxn>
                <a:cxn ang="0">
                  <a:pos x="132" y="42"/>
                </a:cxn>
                <a:cxn ang="0">
                  <a:pos x="139" y="29"/>
                </a:cxn>
                <a:cxn ang="0">
                  <a:pos x="158" y="20"/>
                </a:cxn>
                <a:cxn ang="0">
                  <a:pos x="171" y="50"/>
                </a:cxn>
                <a:cxn ang="0">
                  <a:pos x="160" y="73"/>
                </a:cxn>
                <a:cxn ang="0">
                  <a:pos x="138" y="88"/>
                </a:cxn>
                <a:cxn ang="0">
                  <a:pos x="124" y="89"/>
                </a:cxn>
                <a:cxn ang="0">
                  <a:pos x="115" y="99"/>
                </a:cxn>
                <a:cxn ang="0">
                  <a:pos x="107" y="119"/>
                </a:cxn>
                <a:cxn ang="0">
                  <a:pos x="94" y="117"/>
                </a:cxn>
                <a:cxn ang="0">
                  <a:pos x="94" y="95"/>
                </a:cxn>
                <a:cxn ang="0">
                  <a:pos x="69" y="127"/>
                </a:cxn>
                <a:cxn ang="0">
                  <a:pos x="44" y="147"/>
                </a:cxn>
                <a:cxn ang="0">
                  <a:pos x="45" y="135"/>
                </a:cxn>
                <a:cxn ang="0">
                  <a:pos x="26" y="144"/>
                </a:cxn>
                <a:cxn ang="0">
                  <a:pos x="2" y="153"/>
                </a:cxn>
                <a:cxn ang="0">
                  <a:pos x="0" y="137"/>
                </a:cxn>
                <a:cxn ang="0">
                  <a:pos x="10" y="124"/>
                </a:cxn>
                <a:cxn ang="0">
                  <a:pos x="23" y="117"/>
                </a:cxn>
                <a:cxn ang="0">
                  <a:pos x="40" y="111"/>
                </a:cxn>
                <a:cxn ang="0">
                  <a:pos x="64" y="99"/>
                </a:cxn>
                <a:cxn ang="0">
                  <a:pos x="73" y="83"/>
                </a:cxn>
                <a:cxn ang="0">
                  <a:pos x="89" y="49"/>
                </a:cxn>
                <a:cxn ang="0">
                  <a:pos x="94" y="35"/>
                </a:cxn>
                <a:cxn ang="0">
                  <a:pos x="98" y="18"/>
                </a:cxn>
                <a:cxn ang="0">
                  <a:pos x="103" y="5"/>
                </a:cxn>
              </a:cxnLst>
              <a:rect l="0" t="0" r="r" b="b"/>
              <a:pathLst>
                <a:path w="171" h="153">
                  <a:moveTo>
                    <a:pt x="103" y="5"/>
                  </a:moveTo>
                  <a:lnTo>
                    <a:pt x="105" y="1"/>
                  </a:lnTo>
                  <a:lnTo>
                    <a:pt x="105" y="0"/>
                  </a:lnTo>
                  <a:lnTo>
                    <a:pt x="115" y="0"/>
                  </a:lnTo>
                  <a:lnTo>
                    <a:pt x="117" y="9"/>
                  </a:lnTo>
                  <a:lnTo>
                    <a:pt x="118" y="20"/>
                  </a:lnTo>
                  <a:lnTo>
                    <a:pt x="116" y="34"/>
                  </a:lnTo>
                  <a:lnTo>
                    <a:pt x="118" y="30"/>
                  </a:lnTo>
                  <a:lnTo>
                    <a:pt x="124" y="42"/>
                  </a:lnTo>
                  <a:lnTo>
                    <a:pt x="119" y="58"/>
                  </a:lnTo>
                  <a:lnTo>
                    <a:pt x="113" y="73"/>
                  </a:lnTo>
                  <a:lnTo>
                    <a:pt x="115" y="65"/>
                  </a:lnTo>
                  <a:lnTo>
                    <a:pt x="125" y="60"/>
                  </a:lnTo>
                  <a:lnTo>
                    <a:pt x="132" y="42"/>
                  </a:lnTo>
                  <a:lnTo>
                    <a:pt x="142" y="38"/>
                  </a:lnTo>
                  <a:lnTo>
                    <a:pt x="139" y="29"/>
                  </a:lnTo>
                  <a:lnTo>
                    <a:pt x="146" y="15"/>
                  </a:lnTo>
                  <a:lnTo>
                    <a:pt x="158" y="20"/>
                  </a:lnTo>
                  <a:lnTo>
                    <a:pt x="169" y="34"/>
                  </a:lnTo>
                  <a:lnTo>
                    <a:pt x="171" y="50"/>
                  </a:lnTo>
                  <a:lnTo>
                    <a:pt x="168" y="64"/>
                  </a:lnTo>
                  <a:lnTo>
                    <a:pt x="160" y="73"/>
                  </a:lnTo>
                  <a:lnTo>
                    <a:pt x="147" y="77"/>
                  </a:lnTo>
                  <a:lnTo>
                    <a:pt x="138" y="88"/>
                  </a:lnTo>
                  <a:lnTo>
                    <a:pt x="132" y="102"/>
                  </a:lnTo>
                  <a:lnTo>
                    <a:pt x="124" y="89"/>
                  </a:lnTo>
                  <a:lnTo>
                    <a:pt x="122" y="94"/>
                  </a:lnTo>
                  <a:lnTo>
                    <a:pt x="115" y="99"/>
                  </a:lnTo>
                  <a:lnTo>
                    <a:pt x="107" y="111"/>
                  </a:lnTo>
                  <a:lnTo>
                    <a:pt x="107" y="119"/>
                  </a:lnTo>
                  <a:lnTo>
                    <a:pt x="103" y="126"/>
                  </a:lnTo>
                  <a:lnTo>
                    <a:pt x="94" y="117"/>
                  </a:lnTo>
                  <a:lnTo>
                    <a:pt x="92" y="102"/>
                  </a:lnTo>
                  <a:lnTo>
                    <a:pt x="94" y="95"/>
                  </a:lnTo>
                  <a:lnTo>
                    <a:pt x="82" y="113"/>
                  </a:lnTo>
                  <a:lnTo>
                    <a:pt x="69" y="127"/>
                  </a:lnTo>
                  <a:lnTo>
                    <a:pt x="54" y="141"/>
                  </a:lnTo>
                  <a:lnTo>
                    <a:pt x="44" y="147"/>
                  </a:lnTo>
                  <a:lnTo>
                    <a:pt x="44" y="137"/>
                  </a:lnTo>
                  <a:lnTo>
                    <a:pt x="45" y="135"/>
                  </a:lnTo>
                  <a:lnTo>
                    <a:pt x="34" y="132"/>
                  </a:lnTo>
                  <a:lnTo>
                    <a:pt x="26" y="144"/>
                  </a:lnTo>
                  <a:lnTo>
                    <a:pt x="14" y="149"/>
                  </a:lnTo>
                  <a:lnTo>
                    <a:pt x="2" y="153"/>
                  </a:lnTo>
                  <a:lnTo>
                    <a:pt x="0" y="147"/>
                  </a:lnTo>
                  <a:lnTo>
                    <a:pt x="0" y="137"/>
                  </a:lnTo>
                  <a:lnTo>
                    <a:pt x="0" y="127"/>
                  </a:lnTo>
                  <a:lnTo>
                    <a:pt x="10" y="124"/>
                  </a:lnTo>
                  <a:lnTo>
                    <a:pt x="14" y="115"/>
                  </a:lnTo>
                  <a:lnTo>
                    <a:pt x="23" y="117"/>
                  </a:lnTo>
                  <a:lnTo>
                    <a:pt x="34" y="109"/>
                  </a:lnTo>
                  <a:lnTo>
                    <a:pt x="40" y="111"/>
                  </a:lnTo>
                  <a:lnTo>
                    <a:pt x="48" y="101"/>
                  </a:lnTo>
                  <a:lnTo>
                    <a:pt x="64" y="99"/>
                  </a:lnTo>
                  <a:lnTo>
                    <a:pt x="75" y="91"/>
                  </a:lnTo>
                  <a:lnTo>
                    <a:pt x="73" y="83"/>
                  </a:lnTo>
                  <a:lnTo>
                    <a:pt x="89" y="64"/>
                  </a:lnTo>
                  <a:lnTo>
                    <a:pt x="89" y="49"/>
                  </a:lnTo>
                  <a:lnTo>
                    <a:pt x="94" y="47"/>
                  </a:lnTo>
                  <a:lnTo>
                    <a:pt x="94" y="35"/>
                  </a:lnTo>
                  <a:lnTo>
                    <a:pt x="97" y="25"/>
                  </a:lnTo>
                  <a:lnTo>
                    <a:pt x="98" y="18"/>
                  </a:lnTo>
                  <a:lnTo>
                    <a:pt x="100" y="7"/>
                  </a:lnTo>
                  <a:lnTo>
                    <a:pt x="103" y="5"/>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54" name="4930291.625515.52.250.8755"/>
            <p:cNvSpPr>
              <a:spLocks noChangeAspect="1"/>
            </p:cNvSpPr>
            <p:nvPr>
              <p:custDataLst>
                <p:tags r:id="rId60"/>
              </p:custDataLst>
            </p:nvPr>
          </p:nvSpPr>
          <p:spPr bwMode="auto">
            <a:xfrm>
              <a:off x="5870795" y="3291085"/>
              <a:ext cx="10994" cy="28455"/>
            </a:xfrm>
            <a:custGeom>
              <a:avLst/>
              <a:gdLst/>
              <a:ahLst/>
              <a:cxnLst>
                <a:cxn ang="0">
                  <a:pos x="15" y="42"/>
                </a:cxn>
                <a:cxn ang="0">
                  <a:pos x="16" y="35"/>
                </a:cxn>
                <a:cxn ang="0">
                  <a:pos x="20" y="14"/>
                </a:cxn>
                <a:cxn ang="0">
                  <a:pos x="16" y="8"/>
                </a:cxn>
                <a:cxn ang="0">
                  <a:pos x="11" y="0"/>
                </a:cxn>
                <a:cxn ang="0">
                  <a:pos x="5" y="0"/>
                </a:cxn>
                <a:cxn ang="0">
                  <a:pos x="0" y="21"/>
                </a:cxn>
                <a:cxn ang="0">
                  <a:pos x="0" y="29"/>
                </a:cxn>
                <a:cxn ang="0">
                  <a:pos x="7" y="37"/>
                </a:cxn>
                <a:cxn ang="0">
                  <a:pos x="15" y="42"/>
                </a:cxn>
              </a:cxnLst>
              <a:rect l="0" t="0" r="r" b="b"/>
              <a:pathLst>
                <a:path w="20" h="42">
                  <a:moveTo>
                    <a:pt x="15" y="42"/>
                  </a:moveTo>
                  <a:lnTo>
                    <a:pt x="16" y="35"/>
                  </a:lnTo>
                  <a:lnTo>
                    <a:pt x="20" y="14"/>
                  </a:lnTo>
                  <a:lnTo>
                    <a:pt x="16" y="8"/>
                  </a:lnTo>
                  <a:lnTo>
                    <a:pt x="11" y="0"/>
                  </a:lnTo>
                  <a:lnTo>
                    <a:pt x="5" y="0"/>
                  </a:lnTo>
                  <a:lnTo>
                    <a:pt x="0" y="21"/>
                  </a:lnTo>
                  <a:lnTo>
                    <a:pt x="0" y="29"/>
                  </a:lnTo>
                  <a:lnTo>
                    <a:pt x="7" y="37"/>
                  </a:lnTo>
                  <a:lnTo>
                    <a:pt x="15" y="42"/>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55" name="4883315581.510.254.55"/>
            <p:cNvSpPr>
              <a:spLocks noChangeAspect="1"/>
            </p:cNvSpPr>
            <p:nvPr>
              <p:custDataLst>
                <p:tags r:id="rId61"/>
              </p:custDataLst>
            </p:nvPr>
          </p:nvSpPr>
          <p:spPr bwMode="auto">
            <a:xfrm>
              <a:off x="6739327" y="3589867"/>
              <a:ext cx="60468" cy="129827"/>
            </a:xfrm>
            <a:custGeom>
              <a:avLst/>
              <a:gdLst/>
              <a:ahLst/>
              <a:cxnLst>
                <a:cxn ang="0">
                  <a:pos x="4" y="198"/>
                </a:cxn>
                <a:cxn ang="0">
                  <a:pos x="17" y="190"/>
                </a:cxn>
                <a:cxn ang="0">
                  <a:pos x="25" y="173"/>
                </a:cxn>
                <a:cxn ang="0">
                  <a:pos x="34" y="158"/>
                </a:cxn>
                <a:cxn ang="0">
                  <a:pos x="49" y="142"/>
                </a:cxn>
                <a:cxn ang="0">
                  <a:pos x="60" y="127"/>
                </a:cxn>
                <a:cxn ang="0">
                  <a:pos x="60" y="119"/>
                </a:cxn>
                <a:cxn ang="0">
                  <a:pos x="79" y="102"/>
                </a:cxn>
                <a:cxn ang="0">
                  <a:pos x="75" y="84"/>
                </a:cxn>
                <a:cxn ang="0">
                  <a:pos x="71" y="44"/>
                </a:cxn>
                <a:cxn ang="0">
                  <a:pos x="77" y="35"/>
                </a:cxn>
                <a:cxn ang="0">
                  <a:pos x="78" y="35"/>
                </a:cxn>
                <a:cxn ang="0">
                  <a:pos x="88" y="29"/>
                </a:cxn>
                <a:cxn ang="0">
                  <a:pos x="85" y="17"/>
                </a:cxn>
                <a:cxn ang="0">
                  <a:pos x="88" y="3"/>
                </a:cxn>
                <a:cxn ang="0">
                  <a:pos x="77" y="0"/>
                </a:cxn>
                <a:cxn ang="0">
                  <a:pos x="65" y="13"/>
                </a:cxn>
                <a:cxn ang="0">
                  <a:pos x="49" y="6"/>
                </a:cxn>
                <a:cxn ang="0">
                  <a:pos x="13" y="54"/>
                </a:cxn>
                <a:cxn ang="0">
                  <a:pos x="4" y="78"/>
                </a:cxn>
                <a:cxn ang="0">
                  <a:pos x="1" y="97"/>
                </a:cxn>
                <a:cxn ang="0">
                  <a:pos x="1" y="113"/>
                </a:cxn>
                <a:cxn ang="0">
                  <a:pos x="0" y="132"/>
                </a:cxn>
                <a:cxn ang="0">
                  <a:pos x="0" y="144"/>
                </a:cxn>
                <a:cxn ang="0">
                  <a:pos x="6" y="155"/>
                </a:cxn>
                <a:cxn ang="0">
                  <a:pos x="5" y="171"/>
                </a:cxn>
                <a:cxn ang="0">
                  <a:pos x="10" y="168"/>
                </a:cxn>
                <a:cxn ang="0">
                  <a:pos x="17" y="167"/>
                </a:cxn>
                <a:cxn ang="0">
                  <a:pos x="14" y="180"/>
                </a:cxn>
                <a:cxn ang="0">
                  <a:pos x="8" y="192"/>
                </a:cxn>
                <a:cxn ang="0">
                  <a:pos x="4" y="198"/>
                </a:cxn>
              </a:cxnLst>
              <a:rect l="0" t="0" r="r" b="b"/>
              <a:pathLst>
                <a:path w="88" h="198">
                  <a:moveTo>
                    <a:pt x="4" y="198"/>
                  </a:moveTo>
                  <a:lnTo>
                    <a:pt x="17" y="190"/>
                  </a:lnTo>
                  <a:lnTo>
                    <a:pt x="25" y="173"/>
                  </a:lnTo>
                  <a:lnTo>
                    <a:pt x="34" y="158"/>
                  </a:lnTo>
                  <a:lnTo>
                    <a:pt x="49" y="142"/>
                  </a:lnTo>
                  <a:lnTo>
                    <a:pt x="60" y="127"/>
                  </a:lnTo>
                  <a:lnTo>
                    <a:pt x="60" y="119"/>
                  </a:lnTo>
                  <a:lnTo>
                    <a:pt x="79" y="102"/>
                  </a:lnTo>
                  <a:lnTo>
                    <a:pt x="75" y="84"/>
                  </a:lnTo>
                  <a:lnTo>
                    <a:pt x="71" y="44"/>
                  </a:lnTo>
                  <a:lnTo>
                    <a:pt x="77" y="35"/>
                  </a:lnTo>
                  <a:lnTo>
                    <a:pt x="78" y="35"/>
                  </a:lnTo>
                  <a:lnTo>
                    <a:pt x="88" y="29"/>
                  </a:lnTo>
                  <a:lnTo>
                    <a:pt x="85" y="17"/>
                  </a:lnTo>
                  <a:lnTo>
                    <a:pt x="88" y="3"/>
                  </a:lnTo>
                  <a:lnTo>
                    <a:pt x="77" y="0"/>
                  </a:lnTo>
                  <a:lnTo>
                    <a:pt x="65" y="13"/>
                  </a:lnTo>
                  <a:lnTo>
                    <a:pt x="49" y="6"/>
                  </a:lnTo>
                  <a:lnTo>
                    <a:pt x="13" y="54"/>
                  </a:lnTo>
                  <a:lnTo>
                    <a:pt x="4" y="78"/>
                  </a:lnTo>
                  <a:lnTo>
                    <a:pt x="1" y="97"/>
                  </a:lnTo>
                  <a:lnTo>
                    <a:pt x="1" y="113"/>
                  </a:lnTo>
                  <a:lnTo>
                    <a:pt x="0" y="132"/>
                  </a:lnTo>
                  <a:lnTo>
                    <a:pt x="0" y="144"/>
                  </a:lnTo>
                  <a:lnTo>
                    <a:pt x="6" y="155"/>
                  </a:lnTo>
                  <a:lnTo>
                    <a:pt x="5" y="171"/>
                  </a:lnTo>
                  <a:lnTo>
                    <a:pt x="10" y="168"/>
                  </a:lnTo>
                  <a:lnTo>
                    <a:pt x="17" y="167"/>
                  </a:lnTo>
                  <a:lnTo>
                    <a:pt x="14" y="180"/>
                  </a:lnTo>
                  <a:lnTo>
                    <a:pt x="8" y="192"/>
                  </a:lnTo>
                  <a:lnTo>
                    <a:pt x="4" y="198"/>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156" name="4907336.625591.7514.518.755"/>
            <p:cNvSpPr>
              <a:spLocks noChangeAspect="1"/>
            </p:cNvSpPr>
            <p:nvPr>
              <p:custDataLst>
                <p:tags r:id="rId62"/>
              </p:custDataLst>
            </p:nvPr>
          </p:nvSpPr>
          <p:spPr bwMode="auto">
            <a:xfrm>
              <a:off x="6874922" y="3865529"/>
              <a:ext cx="247368" cy="186738"/>
            </a:xfrm>
            <a:custGeom>
              <a:avLst/>
              <a:gdLst/>
              <a:ahLst/>
              <a:cxnLst>
                <a:cxn ang="0">
                  <a:pos x="360" y="241"/>
                </a:cxn>
                <a:cxn ang="0">
                  <a:pos x="322" y="251"/>
                </a:cxn>
                <a:cxn ang="0">
                  <a:pos x="266" y="271"/>
                </a:cxn>
                <a:cxn ang="0">
                  <a:pos x="234" y="275"/>
                </a:cxn>
                <a:cxn ang="0">
                  <a:pos x="204" y="278"/>
                </a:cxn>
                <a:cxn ang="0">
                  <a:pos x="165" y="282"/>
                </a:cxn>
                <a:cxn ang="0">
                  <a:pos x="125" y="278"/>
                </a:cxn>
                <a:cxn ang="0">
                  <a:pos x="95" y="275"/>
                </a:cxn>
                <a:cxn ang="0">
                  <a:pos x="65" y="271"/>
                </a:cxn>
                <a:cxn ang="0">
                  <a:pos x="28" y="269"/>
                </a:cxn>
                <a:cxn ang="0">
                  <a:pos x="0" y="260"/>
                </a:cxn>
                <a:cxn ang="0">
                  <a:pos x="3" y="253"/>
                </a:cxn>
                <a:cxn ang="0">
                  <a:pos x="23" y="237"/>
                </a:cxn>
                <a:cxn ang="0">
                  <a:pos x="27" y="225"/>
                </a:cxn>
                <a:cxn ang="0">
                  <a:pos x="28" y="216"/>
                </a:cxn>
                <a:cxn ang="0">
                  <a:pos x="31" y="212"/>
                </a:cxn>
                <a:cxn ang="0">
                  <a:pos x="36" y="194"/>
                </a:cxn>
                <a:cxn ang="0">
                  <a:pos x="36" y="170"/>
                </a:cxn>
                <a:cxn ang="0">
                  <a:pos x="44" y="157"/>
                </a:cxn>
                <a:cxn ang="0">
                  <a:pos x="59" y="157"/>
                </a:cxn>
                <a:cxn ang="0">
                  <a:pos x="88" y="151"/>
                </a:cxn>
                <a:cxn ang="0">
                  <a:pos x="105" y="138"/>
                </a:cxn>
                <a:cxn ang="0">
                  <a:pos x="117" y="123"/>
                </a:cxn>
                <a:cxn ang="0">
                  <a:pos x="128" y="105"/>
                </a:cxn>
                <a:cxn ang="0">
                  <a:pos x="145" y="69"/>
                </a:cxn>
                <a:cxn ang="0">
                  <a:pos x="149" y="48"/>
                </a:cxn>
                <a:cxn ang="0">
                  <a:pos x="152" y="33"/>
                </a:cxn>
                <a:cxn ang="0">
                  <a:pos x="152" y="12"/>
                </a:cxn>
                <a:cxn ang="0">
                  <a:pos x="153" y="0"/>
                </a:cxn>
                <a:cxn ang="0">
                  <a:pos x="157" y="30"/>
                </a:cxn>
                <a:cxn ang="0">
                  <a:pos x="151" y="58"/>
                </a:cxn>
                <a:cxn ang="0">
                  <a:pos x="145" y="80"/>
                </a:cxn>
                <a:cxn ang="0">
                  <a:pos x="135" y="99"/>
                </a:cxn>
                <a:cxn ang="0">
                  <a:pos x="124" y="118"/>
                </a:cxn>
                <a:cxn ang="0">
                  <a:pos x="110" y="138"/>
                </a:cxn>
                <a:cxn ang="0">
                  <a:pos x="118" y="153"/>
                </a:cxn>
                <a:cxn ang="0">
                  <a:pos x="130" y="150"/>
                </a:cxn>
                <a:cxn ang="0">
                  <a:pos x="151" y="158"/>
                </a:cxn>
                <a:cxn ang="0">
                  <a:pos x="175" y="156"/>
                </a:cxn>
                <a:cxn ang="0">
                  <a:pos x="175" y="138"/>
                </a:cxn>
                <a:cxn ang="0">
                  <a:pos x="174" y="103"/>
                </a:cxn>
                <a:cxn ang="0">
                  <a:pos x="176" y="97"/>
                </a:cxn>
                <a:cxn ang="0">
                  <a:pos x="181" y="97"/>
                </a:cxn>
                <a:cxn ang="0">
                  <a:pos x="198" y="93"/>
                </a:cxn>
                <a:cxn ang="0">
                  <a:pos x="210" y="105"/>
                </a:cxn>
                <a:cxn ang="0">
                  <a:pos x="226" y="107"/>
                </a:cxn>
                <a:cxn ang="0">
                  <a:pos x="241" y="117"/>
                </a:cxn>
                <a:cxn ang="0">
                  <a:pos x="255" y="122"/>
                </a:cxn>
                <a:cxn ang="0">
                  <a:pos x="272" y="122"/>
                </a:cxn>
                <a:cxn ang="0">
                  <a:pos x="290" y="123"/>
                </a:cxn>
                <a:cxn ang="0">
                  <a:pos x="306" y="121"/>
                </a:cxn>
                <a:cxn ang="0">
                  <a:pos x="323" y="116"/>
                </a:cxn>
                <a:cxn ang="0">
                  <a:pos x="338" y="126"/>
                </a:cxn>
                <a:cxn ang="0">
                  <a:pos x="356" y="153"/>
                </a:cxn>
                <a:cxn ang="0">
                  <a:pos x="365" y="169"/>
                </a:cxn>
                <a:cxn ang="0">
                  <a:pos x="361" y="186"/>
                </a:cxn>
                <a:cxn ang="0">
                  <a:pos x="356" y="204"/>
                </a:cxn>
                <a:cxn ang="0">
                  <a:pos x="358" y="219"/>
                </a:cxn>
                <a:cxn ang="0">
                  <a:pos x="360" y="237"/>
                </a:cxn>
                <a:cxn ang="0">
                  <a:pos x="360" y="241"/>
                </a:cxn>
              </a:cxnLst>
              <a:rect l="0" t="0" r="r" b="b"/>
              <a:pathLst>
                <a:path w="365" h="282">
                  <a:moveTo>
                    <a:pt x="360" y="241"/>
                  </a:moveTo>
                  <a:lnTo>
                    <a:pt x="322" y="251"/>
                  </a:lnTo>
                  <a:lnTo>
                    <a:pt x="266" y="271"/>
                  </a:lnTo>
                  <a:lnTo>
                    <a:pt x="234" y="275"/>
                  </a:lnTo>
                  <a:lnTo>
                    <a:pt x="204" y="278"/>
                  </a:lnTo>
                  <a:lnTo>
                    <a:pt x="165" y="282"/>
                  </a:lnTo>
                  <a:lnTo>
                    <a:pt x="125" y="278"/>
                  </a:lnTo>
                  <a:lnTo>
                    <a:pt x="95" y="275"/>
                  </a:lnTo>
                  <a:lnTo>
                    <a:pt x="65" y="271"/>
                  </a:lnTo>
                  <a:lnTo>
                    <a:pt x="28" y="269"/>
                  </a:lnTo>
                  <a:lnTo>
                    <a:pt x="0" y="260"/>
                  </a:lnTo>
                  <a:lnTo>
                    <a:pt x="3" y="253"/>
                  </a:lnTo>
                  <a:lnTo>
                    <a:pt x="23" y="237"/>
                  </a:lnTo>
                  <a:lnTo>
                    <a:pt x="27" y="225"/>
                  </a:lnTo>
                  <a:lnTo>
                    <a:pt x="28" y="216"/>
                  </a:lnTo>
                  <a:lnTo>
                    <a:pt x="31" y="212"/>
                  </a:lnTo>
                  <a:lnTo>
                    <a:pt x="36" y="194"/>
                  </a:lnTo>
                  <a:lnTo>
                    <a:pt x="36" y="170"/>
                  </a:lnTo>
                  <a:lnTo>
                    <a:pt x="44" y="157"/>
                  </a:lnTo>
                  <a:lnTo>
                    <a:pt x="59" y="157"/>
                  </a:lnTo>
                  <a:lnTo>
                    <a:pt x="88" y="151"/>
                  </a:lnTo>
                  <a:lnTo>
                    <a:pt x="105" y="138"/>
                  </a:lnTo>
                  <a:lnTo>
                    <a:pt x="117" y="123"/>
                  </a:lnTo>
                  <a:lnTo>
                    <a:pt x="128" y="105"/>
                  </a:lnTo>
                  <a:lnTo>
                    <a:pt x="145" y="69"/>
                  </a:lnTo>
                  <a:lnTo>
                    <a:pt x="149" y="48"/>
                  </a:lnTo>
                  <a:lnTo>
                    <a:pt x="152" y="33"/>
                  </a:lnTo>
                  <a:lnTo>
                    <a:pt x="152" y="12"/>
                  </a:lnTo>
                  <a:lnTo>
                    <a:pt x="153" y="0"/>
                  </a:lnTo>
                  <a:lnTo>
                    <a:pt x="157" y="30"/>
                  </a:lnTo>
                  <a:lnTo>
                    <a:pt x="151" y="58"/>
                  </a:lnTo>
                  <a:lnTo>
                    <a:pt x="145" y="80"/>
                  </a:lnTo>
                  <a:lnTo>
                    <a:pt x="135" y="99"/>
                  </a:lnTo>
                  <a:lnTo>
                    <a:pt x="124" y="118"/>
                  </a:lnTo>
                  <a:lnTo>
                    <a:pt x="110" y="138"/>
                  </a:lnTo>
                  <a:lnTo>
                    <a:pt x="118" y="153"/>
                  </a:lnTo>
                  <a:lnTo>
                    <a:pt x="130" y="150"/>
                  </a:lnTo>
                  <a:lnTo>
                    <a:pt x="151" y="158"/>
                  </a:lnTo>
                  <a:lnTo>
                    <a:pt x="175" y="156"/>
                  </a:lnTo>
                  <a:lnTo>
                    <a:pt x="175" y="138"/>
                  </a:lnTo>
                  <a:lnTo>
                    <a:pt x="174" y="103"/>
                  </a:lnTo>
                  <a:lnTo>
                    <a:pt x="176" y="97"/>
                  </a:lnTo>
                  <a:lnTo>
                    <a:pt x="181" y="97"/>
                  </a:lnTo>
                  <a:lnTo>
                    <a:pt x="198" y="93"/>
                  </a:lnTo>
                  <a:lnTo>
                    <a:pt x="210" y="105"/>
                  </a:lnTo>
                  <a:lnTo>
                    <a:pt x="226" y="107"/>
                  </a:lnTo>
                  <a:lnTo>
                    <a:pt x="241" y="117"/>
                  </a:lnTo>
                  <a:lnTo>
                    <a:pt x="255" y="122"/>
                  </a:lnTo>
                  <a:lnTo>
                    <a:pt x="272" y="122"/>
                  </a:lnTo>
                  <a:lnTo>
                    <a:pt x="290" y="123"/>
                  </a:lnTo>
                  <a:lnTo>
                    <a:pt x="306" y="121"/>
                  </a:lnTo>
                  <a:lnTo>
                    <a:pt x="323" y="116"/>
                  </a:lnTo>
                  <a:lnTo>
                    <a:pt x="338" y="126"/>
                  </a:lnTo>
                  <a:lnTo>
                    <a:pt x="356" y="153"/>
                  </a:lnTo>
                  <a:lnTo>
                    <a:pt x="365" y="169"/>
                  </a:lnTo>
                  <a:lnTo>
                    <a:pt x="361" y="186"/>
                  </a:lnTo>
                  <a:lnTo>
                    <a:pt x="356" y="204"/>
                  </a:lnTo>
                  <a:lnTo>
                    <a:pt x="358" y="219"/>
                  </a:lnTo>
                  <a:lnTo>
                    <a:pt x="360" y="237"/>
                  </a:lnTo>
                  <a:lnTo>
                    <a:pt x="360" y="241"/>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157" name="10392311.625598.2522.7542.1255"/>
            <p:cNvSpPr>
              <a:spLocks noChangeAspect="1"/>
            </p:cNvSpPr>
            <p:nvPr>
              <p:custDataLst>
                <p:tags r:id="rId63"/>
              </p:custDataLst>
            </p:nvPr>
          </p:nvSpPr>
          <p:spPr bwMode="auto">
            <a:xfrm>
              <a:off x="6961042" y="3545406"/>
              <a:ext cx="555202" cy="291668"/>
            </a:xfrm>
            <a:custGeom>
              <a:avLst/>
              <a:gdLst/>
              <a:ahLst/>
              <a:cxnLst>
                <a:cxn ang="0">
                  <a:pos x="799" y="315"/>
                </a:cxn>
                <a:cxn ang="0">
                  <a:pos x="767" y="355"/>
                </a:cxn>
                <a:cxn ang="0">
                  <a:pos x="751" y="403"/>
                </a:cxn>
                <a:cxn ang="0">
                  <a:pos x="701" y="402"/>
                </a:cxn>
                <a:cxn ang="0">
                  <a:pos x="676" y="442"/>
                </a:cxn>
                <a:cxn ang="0">
                  <a:pos x="629" y="431"/>
                </a:cxn>
                <a:cxn ang="0">
                  <a:pos x="556" y="379"/>
                </a:cxn>
                <a:cxn ang="0">
                  <a:pos x="511" y="366"/>
                </a:cxn>
                <a:cxn ang="0">
                  <a:pos x="469" y="353"/>
                </a:cxn>
                <a:cxn ang="0">
                  <a:pos x="439" y="315"/>
                </a:cxn>
                <a:cxn ang="0">
                  <a:pos x="404" y="349"/>
                </a:cxn>
                <a:cxn ang="0">
                  <a:pos x="357" y="357"/>
                </a:cxn>
                <a:cxn ang="0">
                  <a:pos x="311" y="344"/>
                </a:cxn>
                <a:cxn ang="0">
                  <a:pos x="263" y="345"/>
                </a:cxn>
                <a:cxn ang="0">
                  <a:pos x="219" y="359"/>
                </a:cxn>
                <a:cxn ang="0">
                  <a:pos x="170" y="353"/>
                </a:cxn>
                <a:cxn ang="0">
                  <a:pos x="122" y="365"/>
                </a:cxn>
                <a:cxn ang="0">
                  <a:pos x="81" y="391"/>
                </a:cxn>
                <a:cxn ang="0">
                  <a:pos x="51" y="427"/>
                </a:cxn>
                <a:cxn ang="0">
                  <a:pos x="13" y="431"/>
                </a:cxn>
                <a:cxn ang="0">
                  <a:pos x="0" y="373"/>
                </a:cxn>
                <a:cxn ang="0">
                  <a:pos x="1" y="282"/>
                </a:cxn>
                <a:cxn ang="0">
                  <a:pos x="26" y="225"/>
                </a:cxn>
                <a:cxn ang="0">
                  <a:pos x="42" y="138"/>
                </a:cxn>
                <a:cxn ang="0">
                  <a:pos x="97" y="92"/>
                </a:cxn>
                <a:cxn ang="0">
                  <a:pos x="144" y="76"/>
                </a:cxn>
                <a:cxn ang="0">
                  <a:pos x="198" y="132"/>
                </a:cxn>
                <a:cxn ang="0">
                  <a:pos x="214" y="154"/>
                </a:cxn>
                <a:cxn ang="0">
                  <a:pos x="241" y="189"/>
                </a:cxn>
                <a:cxn ang="0">
                  <a:pos x="314" y="183"/>
                </a:cxn>
                <a:cxn ang="0">
                  <a:pos x="327" y="177"/>
                </a:cxn>
                <a:cxn ang="0">
                  <a:pos x="339" y="115"/>
                </a:cxn>
                <a:cxn ang="0">
                  <a:pos x="362" y="36"/>
                </a:cxn>
                <a:cxn ang="0">
                  <a:pos x="403" y="8"/>
                </a:cxn>
                <a:cxn ang="0">
                  <a:pos x="448" y="1"/>
                </a:cxn>
                <a:cxn ang="0">
                  <a:pos x="493" y="18"/>
                </a:cxn>
                <a:cxn ang="0">
                  <a:pos x="533" y="36"/>
                </a:cxn>
                <a:cxn ang="0">
                  <a:pos x="599" y="70"/>
                </a:cxn>
                <a:cxn ang="0">
                  <a:pos x="642" y="50"/>
                </a:cxn>
                <a:cxn ang="0">
                  <a:pos x="676" y="54"/>
                </a:cxn>
                <a:cxn ang="0">
                  <a:pos x="716" y="84"/>
                </a:cxn>
                <a:cxn ang="0">
                  <a:pos x="730" y="143"/>
                </a:cxn>
                <a:cxn ang="0">
                  <a:pos x="757" y="183"/>
                </a:cxn>
                <a:cxn ang="0">
                  <a:pos x="800" y="251"/>
                </a:cxn>
              </a:cxnLst>
              <a:rect l="0" t="0" r="r" b="b"/>
              <a:pathLst>
                <a:path w="819" h="442">
                  <a:moveTo>
                    <a:pt x="819" y="310"/>
                  </a:moveTo>
                  <a:lnTo>
                    <a:pt x="813" y="310"/>
                  </a:lnTo>
                  <a:lnTo>
                    <a:pt x="799" y="315"/>
                  </a:lnTo>
                  <a:lnTo>
                    <a:pt x="785" y="329"/>
                  </a:lnTo>
                  <a:lnTo>
                    <a:pt x="776" y="343"/>
                  </a:lnTo>
                  <a:lnTo>
                    <a:pt x="767" y="355"/>
                  </a:lnTo>
                  <a:lnTo>
                    <a:pt x="765" y="373"/>
                  </a:lnTo>
                  <a:lnTo>
                    <a:pt x="759" y="388"/>
                  </a:lnTo>
                  <a:lnTo>
                    <a:pt x="751" y="403"/>
                  </a:lnTo>
                  <a:lnTo>
                    <a:pt x="735" y="408"/>
                  </a:lnTo>
                  <a:lnTo>
                    <a:pt x="718" y="403"/>
                  </a:lnTo>
                  <a:lnTo>
                    <a:pt x="701" y="402"/>
                  </a:lnTo>
                  <a:lnTo>
                    <a:pt x="688" y="414"/>
                  </a:lnTo>
                  <a:lnTo>
                    <a:pt x="688" y="431"/>
                  </a:lnTo>
                  <a:lnTo>
                    <a:pt x="676" y="442"/>
                  </a:lnTo>
                  <a:lnTo>
                    <a:pt x="659" y="441"/>
                  </a:lnTo>
                  <a:lnTo>
                    <a:pt x="645" y="433"/>
                  </a:lnTo>
                  <a:lnTo>
                    <a:pt x="629" y="431"/>
                  </a:lnTo>
                  <a:lnTo>
                    <a:pt x="584" y="392"/>
                  </a:lnTo>
                  <a:lnTo>
                    <a:pt x="570" y="386"/>
                  </a:lnTo>
                  <a:lnTo>
                    <a:pt x="556" y="379"/>
                  </a:lnTo>
                  <a:lnTo>
                    <a:pt x="541" y="369"/>
                  </a:lnTo>
                  <a:lnTo>
                    <a:pt x="527" y="362"/>
                  </a:lnTo>
                  <a:lnTo>
                    <a:pt x="511" y="366"/>
                  </a:lnTo>
                  <a:lnTo>
                    <a:pt x="493" y="369"/>
                  </a:lnTo>
                  <a:lnTo>
                    <a:pt x="479" y="366"/>
                  </a:lnTo>
                  <a:lnTo>
                    <a:pt x="469" y="353"/>
                  </a:lnTo>
                  <a:lnTo>
                    <a:pt x="459" y="338"/>
                  </a:lnTo>
                  <a:lnTo>
                    <a:pt x="452" y="324"/>
                  </a:lnTo>
                  <a:lnTo>
                    <a:pt x="439" y="315"/>
                  </a:lnTo>
                  <a:lnTo>
                    <a:pt x="424" y="320"/>
                  </a:lnTo>
                  <a:lnTo>
                    <a:pt x="415" y="336"/>
                  </a:lnTo>
                  <a:lnTo>
                    <a:pt x="404" y="349"/>
                  </a:lnTo>
                  <a:lnTo>
                    <a:pt x="391" y="355"/>
                  </a:lnTo>
                  <a:lnTo>
                    <a:pt x="375" y="360"/>
                  </a:lnTo>
                  <a:lnTo>
                    <a:pt x="357" y="357"/>
                  </a:lnTo>
                  <a:lnTo>
                    <a:pt x="343" y="353"/>
                  </a:lnTo>
                  <a:lnTo>
                    <a:pt x="326" y="349"/>
                  </a:lnTo>
                  <a:lnTo>
                    <a:pt x="311" y="344"/>
                  </a:lnTo>
                  <a:lnTo>
                    <a:pt x="296" y="348"/>
                  </a:lnTo>
                  <a:lnTo>
                    <a:pt x="279" y="344"/>
                  </a:lnTo>
                  <a:lnTo>
                    <a:pt x="263" y="345"/>
                  </a:lnTo>
                  <a:lnTo>
                    <a:pt x="247" y="353"/>
                  </a:lnTo>
                  <a:lnTo>
                    <a:pt x="232" y="349"/>
                  </a:lnTo>
                  <a:lnTo>
                    <a:pt x="219" y="359"/>
                  </a:lnTo>
                  <a:lnTo>
                    <a:pt x="203" y="360"/>
                  </a:lnTo>
                  <a:lnTo>
                    <a:pt x="186" y="354"/>
                  </a:lnTo>
                  <a:lnTo>
                    <a:pt x="170" y="353"/>
                  </a:lnTo>
                  <a:lnTo>
                    <a:pt x="154" y="355"/>
                  </a:lnTo>
                  <a:lnTo>
                    <a:pt x="139" y="359"/>
                  </a:lnTo>
                  <a:lnTo>
                    <a:pt x="122" y="365"/>
                  </a:lnTo>
                  <a:lnTo>
                    <a:pt x="109" y="372"/>
                  </a:lnTo>
                  <a:lnTo>
                    <a:pt x="93" y="379"/>
                  </a:lnTo>
                  <a:lnTo>
                    <a:pt x="81" y="391"/>
                  </a:lnTo>
                  <a:lnTo>
                    <a:pt x="67" y="397"/>
                  </a:lnTo>
                  <a:lnTo>
                    <a:pt x="57" y="412"/>
                  </a:lnTo>
                  <a:lnTo>
                    <a:pt x="51" y="427"/>
                  </a:lnTo>
                  <a:lnTo>
                    <a:pt x="38" y="438"/>
                  </a:lnTo>
                  <a:lnTo>
                    <a:pt x="22" y="433"/>
                  </a:lnTo>
                  <a:lnTo>
                    <a:pt x="13" y="431"/>
                  </a:lnTo>
                  <a:lnTo>
                    <a:pt x="8" y="407"/>
                  </a:lnTo>
                  <a:lnTo>
                    <a:pt x="0" y="384"/>
                  </a:lnTo>
                  <a:lnTo>
                    <a:pt x="0" y="373"/>
                  </a:lnTo>
                  <a:lnTo>
                    <a:pt x="1" y="359"/>
                  </a:lnTo>
                  <a:lnTo>
                    <a:pt x="1" y="331"/>
                  </a:lnTo>
                  <a:lnTo>
                    <a:pt x="1" y="282"/>
                  </a:lnTo>
                  <a:lnTo>
                    <a:pt x="7" y="263"/>
                  </a:lnTo>
                  <a:lnTo>
                    <a:pt x="13" y="249"/>
                  </a:lnTo>
                  <a:lnTo>
                    <a:pt x="26" y="225"/>
                  </a:lnTo>
                  <a:lnTo>
                    <a:pt x="32" y="198"/>
                  </a:lnTo>
                  <a:lnTo>
                    <a:pt x="32" y="168"/>
                  </a:lnTo>
                  <a:lnTo>
                    <a:pt x="42" y="138"/>
                  </a:lnTo>
                  <a:lnTo>
                    <a:pt x="59" y="113"/>
                  </a:lnTo>
                  <a:lnTo>
                    <a:pt x="75" y="99"/>
                  </a:lnTo>
                  <a:lnTo>
                    <a:pt x="97" y="92"/>
                  </a:lnTo>
                  <a:lnTo>
                    <a:pt x="118" y="79"/>
                  </a:lnTo>
                  <a:lnTo>
                    <a:pt x="139" y="70"/>
                  </a:lnTo>
                  <a:lnTo>
                    <a:pt x="144" y="76"/>
                  </a:lnTo>
                  <a:lnTo>
                    <a:pt x="156" y="95"/>
                  </a:lnTo>
                  <a:lnTo>
                    <a:pt x="178" y="114"/>
                  </a:lnTo>
                  <a:lnTo>
                    <a:pt x="198" y="132"/>
                  </a:lnTo>
                  <a:lnTo>
                    <a:pt x="205" y="153"/>
                  </a:lnTo>
                  <a:lnTo>
                    <a:pt x="214" y="166"/>
                  </a:lnTo>
                  <a:lnTo>
                    <a:pt x="214" y="154"/>
                  </a:lnTo>
                  <a:lnTo>
                    <a:pt x="214" y="144"/>
                  </a:lnTo>
                  <a:lnTo>
                    <a:pt x="228" y="174"/>
                  </a:lnTo>
                  <a:lnTo>
                    <a:pt x="241" y="189"/>
                  </a:lnTo>
                  <a:lnTo>
                    <a:pt x="276" y="202"/>
                  </a:lnTo>
                  <a:lnTo>
                    <a:pt x="286" y="201"/>
                  </a:lnTo>
                  <a:lnTo>
                    <a:pt x="314" y="183"/>
                  </a:lnTo>
                  <a:lnTo>
                    <a:pt x="316" y="195"/>
                  </a:lnTo>
                  <a:lnTo>
                    <a:pt x="327" y="207"/>
                  </a:lnTo>
                  <a:lnTo>
                    <a:pt x="327" y="177"/>
                  </a:lnTo>
                  <a:lnTo>
                    <a:pt x="335" y="161"/>
                  </a:lnTo>
                  <a:lnTo>
                    <a:pt x="341" y="144"/>
                  </a:lnTo>
                  <a:lnTo>
                    <a:pt x="339" y="115"/>
                  </a:lnTo>
                  <a:lnTo>
                    <a:pt x="329" y="46"/>
                  </a:lnTo>
                  <a:lnTo>
                    <a:pt x="332" y="44"/>
                  </a:lnTo>
                  <a:lnTo>
                    <a:pt x="362" y="36"/>
                  </a:lnTo>
                  <a:lnTo>
                    <a:pt x="373" y="25"/>
                  </a:lnTo>
                  <a:lnTo>
                    <a:pt x="385" y="13"/>
                  </a:lnTo>
                  <a:lnTo>
                    <a:pt x="403" y="8"/>
                  </a:lnTo>
                  <a:lnTo>
                    <a:pt x="416" y="6"/>
                  </a:lnTo>
                  <a:lnTo>
                    <a:pt x="434" y="0"/>
                  </a:lnTo>
                  <a:lnTo>
                    <a:pt x="448" y="1"/>
                  </a:lnTo>
                  <a:lnTo>
                    <a:pt x="467" y="2"/>
                  </a:lnTo>
                  <a:lnTo>
                    <a:pt x="480" y="8"/>
                  </a:lnTo>
                  <a:lnTo>
                    <a:pt x="493" y="18"/>
                  </a:lnTo>
                  <a:lnTo>
                    <a:pt x="509" y="20"/>
                  </a:lnTo>
                  <a:lnTo>
                    <a:pt x="523" y="25"/>
                  </a:lnTo>
                  <a:lnTo>
                    <a:pt x="533" y="36"/>
                  </a:lnTo>
                  <a:lnTo>
                    <a:pt x="536" y="41"/>
                  </a:lnTo>
                  <a:lnTo>
                    <a:pt x="584" y="71"/>
                  </a:lnTo>
                  <a:lnTo>
                    <a:pt x="599" y="70"/>
                  </a:lnTo>
                  <a:lnTo>
                    <a:pt x="613" y="60"/>
                  </a:lnTo>
                  <a:lnTo>
                    <a:pt x="628" y="54"/>
                  </a:lnTo>
                  <a:lnTo>
                    <a:pt x="642" y="50"/>
                  </a:lnTo>
                  <a:lnTo>
                    <a:pt x="658" y="53"/>
                  </a:lnTo>
                  <a:lnTo>
                    <a:pt x="674" y="54"/>
                  </a:lnTo>
                  <a:lnTo>
                    <a:pt x="676" y="54"/>
                  </a:lnTo>
                  <a:lnTo>
                    <a:pt x="689" y="65"/>
                  </a:lnTo>
                  <a:lnTo>
                    <a:pt x="700" y="78"/>
                  </a:lnTo>
                  <a:lnTo>
                    <a:pt x="716" y="84"/>
                  </a:lnTo>
                  <a:lnTo>
                    <a:pt x="725" y="96"/>
                  </a:lnTo>
                  <a:lnTo>
                    <a:pt x="731" y="109"/>
                  </a:lnTo>
                  <a:lnTo>
                    <a:pt x="730" y="143"/>
                  </a:lnTo>
                  <a:lnTo>
                    <a:pt x="725" y="174"/>
                  </a:lnTo>
                  <a:lnTo>
                    <a:pt x="742" y="177"/>
                  </a:lnTo>
                  <a:lnTo>
                    <a:pt x="757" y="183"/>
                  </a:lnTo>
                  <a:lnTo>
                    <a:pt x="759" y="198"/>
                  </a:lnTo>
                  <a:lnTo>
                    <a:pt x="791" y="236"/>
                  </a:lnTo>
                  <a:lnTo>
                    <a:pt x="800" y="251"/>
                  </a:lnTo>
                  <a:lnTo>
                    <a:pt x="810" y="265"/>
                  </a:lnTo>
                  <a:lnTo>
                    <a:pt x="819" y="31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58" name="4899346.5559.37556.62563.755"/>
            <p:cNvSpPr>
              <a:spLocks noChangeAspect="1"/>
            </p:cNvSpPr>
            <p:nvPr>
              <p:custDataLst>
                <p:tags r:id="rId64"/>
              </p:custDataLst>
            </p:nvPr>
          </p:nvSpPr>
          <p:spPr bwMode="auto">
            <a:xfrm>
              <a:off x="6447985" y="3991798"/>
              <a:ext cx="841048" cy="725611"/>
            </a:xfrm>
            <a:custGeom>
              <a:avLst/>
              <a:gdLst/>
              <a:ahLst/>
              <a:cxnLst>
                <a:cxn ang="0">
                  <a:pos x="40" y="243"/>
                </a:cxn>
                <a:cxn ang="0">
                  <a:pos x="29" y="207"/>
                </a:cxn>
                <a:cxn ang="0">
                  <a:pos x="55" y="185"/>
                </a:cxn>
                <a:cxn ang="0">
                  <a:pos x="111" y="150"/>
                </a:cxn>
                <a:cxn ang="0">
                  <a:pos x="242" y="102"/>
                </a:cxn>
                <a:cxn ang="0">
                  <a:pos x="313" y="49"/>
                </a:cxn>
                <a:cxn ang="0">
                  <a:pos x="393" y="17"/>
                </a:cxn>
                <a:cxn ang="0">
                  <a:pos x="478" y="0"/>
                </a:cxn>
                <a:cxn ang="0">
                  <a:pos x="536" y="29"/>
                </a:cxn>
                <a:cxn ang="0">
                  <a:pos x="507" y="26"/>
                </a:cxn>
                <a:cxn ang="0">
                  <a:pos x="509" y="61"/>
                </a:cxn>
                <a:cxn ang="0">
                  <a:pos x="543" y="109"/>
                </a:cxn>
                <a:cxn ang="0">
                  <a:pos x="583" y="90"/>
                </a:cxn>
                <a:cxn ang="0">
                  <a:pos x="660" y="77"/>
                </a:cxn>
                <a:cxn ang="0">
                  <a:pos x="757" y="86"/>
                </a:cxn>
                <a:cxn ang="0">
                  <a:pos x="866" y="83"/>
                </a:cxn>
                <a:cxn ang="0">
                  <a:pos x="1002" y="48"/>
                </a:cxn>
                <a:cxn ang="0">
                  <a:pos x="1088" y="107"/>
                </a:cxn>
                <a:cxn ang="0">
                  <a:pos x="1153" y="291"/>
                </a:cxn>
                <a:cxn ang="0">
                  <a:pos x="1140" y="402"/>
                </a:cxn>
                <a:cxn ang="0">
                  <a:pos x="1105" y="478"/>
                </a:cxn>
                <a:cxn ang="0">
                  <a:pos x="1144" y="566"/>
                </a:cxn>
                <a:cxn ang="0">
                  <a:pos x="1169" y="650"/>
                </a:cxn>
                <a:cxn ang="0">
                  <a:pos x="1195" y="697"/>
                </a:cxn>
                <a:cxn ang="0">
                  <a:pos x="1241" y="778"/>
                </a:cxn>
                <a:cxn ang="0">
                  <a:pos x="1155" y="887"/>
                </a:cxn>
                <a:cxn ang="0">
                  <a:pos x="1094" y="1064"/>
                </a:cxn>
                <a:cxn ang="0">
                  <a:pos x="1069" y="1097"/>
                </a:cxn>
                <a:cxn ang="0">
                  <a:pos x="996" y="1056"/>
                </a:cxn>
                <a:cxn ang="0">
                  <a:pos x="909" y="1051"/>
                </a:cxn>
                <a:cxn ang="0">
                  <a:pos x="843" y="1064"/>
                </a:cxn>
                <a:cxn ang="0">
                  <a:pos x="757" y="1104"/>
                </a:cxn>
                <a:cxn ang="0">
                  <a:pos x="697" y="1055"/>
                </a:cxn>
                <a:cxn ang="0">
                  <a:pos x="626" y="1064"/>
                </a:cxn>
                <a:cxn ang="0">
                  <a:pos x="524" y="997"/>
                </a:cxn>
                <a:cxn ang="0">
                  <a:pos x="473" y="966"/>
                </a:cxn>
                <a:cxn ang="0">
                  <a:pos x="449" y="913"/>
                </a:cxn>
                <a:cxn ang="0">
                  <a:pos x="383" y="900"/>
                </a:cxn>
                <a:cxn ang="0">
                  <a:pos x="345" y="904"/>
                </a:cxn>
                <a:cxn ang="0">
                  <a:pos x="307" y="928"/>
                </a:cxn>
                <a:cxn ang="0">
                  <a:pos x="269" y="879"/>
                </a:cxn>
                <a:cxn ang="0">
                  <a:pos x="270" y="852"/>
                </a:cxn>
                <a:cxn ang="0">
                  <a:pos x="197" y="815"/>
                </a:cxn>
                <a:cxn ang="0">
                  <a:pos x="142" y="790"/>
                </a:cxn>
                <a:cxn ang="0">
                  <a:pos x="87" y="814"/>
                </a:cxn>
                <a:cxn ang="0">
                  <a:pos x="74" y="801"/>
                </a:cxn>
                <a:cxn ang="0">
                  <a:pos x="92" y="698"/>
                </a:cxn>
                <a:cxn ang="0">
                  <a:pos x="68" y="664"/>
                </a:cxn>
                <a:cxn ang="0">
                  <a:pos x="49" y="591"/>
                </a:cxn>
                <a:cxn ang="0">
                  <a:pos x="40" y="512"/>
                </a:cxn>
                <a:cxn ang="0">
                  <a:pos x="30" y="438"/>
                </a:cxn>
                <a:cxn ang="0">
                  <a:pos x="0" y="400"/>
                </a:cxn>
                <a:cxn ang="0">
                  <a:pos x="26" y="320"/>
                </a:cxn>
                <a:cxn ang="0">
                  <a:pos x="9" y="247"/>
                </a:cxn>
              </a:cxnLst>
              <a:rect l="0" t="0" r="r" b="b"/>
              <a:pathLst>
                <a:path w="1241" h="1104">
                  <a:moveTo>
                    <a:pt x="4" y="225"/>
                  </a:moveTo>
                  <a:lnTo>
                    <a:pt x="26" y="236"/>
                  </a:lnTo>
                  <a:lnTo>
                    <a:pt x="40" y="243"/>
                  </a:lnTo>
                  <a:lnTo>
                    <a:pt x="45" y="231"/>
                  </a:lnTo>
                  <a:lnTo>
                    <a:pt x="45" y="213"/>
                  </a:lnTo>
                  <a:lnTo>
                    <a:pt x="29" y="207"/>
                  </a:lnTo>
                  <a:lnTo>
                    <a:pt x="18" y="204"/>
                  </a:lnTo>
                  <a:lnTo>
                    <a:pt x="35" y="191"/>
                  </a:lnTo>
                  <a:lnTo>
                    <a:pt x="55" y="185"/>
                  </a:lnTo>
                  <a:lnTo>
                    <a:pt x="59" y="191"/>
                  </a:lnTo>
                  <a:lnTo>
                    <a:pt x="83" y="165"/>
                  </a:lnTo>
                  <a:lnTo>
                    <a:pt x="111" y="150"/>
                  </a:lnTo>
                  <a:lnTo>
                    <a:pt x="151" y="143"/>
                  </a:lnTo>
                  <a:lnTo>
                    <a:pt x="217" y="121"/>
                  </a:lnTo>
                  <a:lnTo>
                    <a:pt x="242" y="102"/>
                  </a:lnTo>
                  <a:lnTo>
                    <a:pt x="264" y="79"/>
                  </a:lnTo>
                  <a:lnTo>
                    <a:pt x="283" y="61"/>
                  </a:lnTo>
                  <a:lnTo>
                    <a:pt x="313" y="49"/>
                  </a:lnTo>
                  <a:lnTo>
                    <a:pt x="339" y="35"/>
                  </a:lnTo>
                  <a:lnTo>
                    <a:pt x="361" y="24"/>
                  </a:lnTo>
                  <a:lnTo>
                    <a:pt x="393" y="17"/>
                  </a:lnTo>
                  <a:lnTo>
                    <a:pt x="420" y="8"/>
                  </a:lnTo>
                  <a:lnTo>
                    <a:pt x="449" y="2"/>
                  </a:lnTo>
                  <a:lnTo>
                    <a:pt x="478" y="0"/>
                  </a:lnTo>
                  <a:lnTo>
                    <a:pt x="502" y="7"/>
                  </a:lnTo>
                  <a:lnTo>
                    <a:pt x="520" y="14"/>
                  </a:lnTo>
                  <a:lnTo>
                    <a:pt x="536" y="29"/>
                  </a:lnTo>
                  <a:lnTo>
                    <a:pt x="534" y="43"/>
                  </a:lnTo>
                  <a:lnTo>
                    <a:pt x="519" y="35"/>
                  </a:lnTo>
                  <a:lnTo>
                    <a:pt x="507" y="26"/>
                  </a:lnTo>
                  <a:lnTo>
                    <a:pt x="495" y="20"/>
                  </a:lnTo>
                  <a:lnTo>
                    <a:pt x="499" y="35"/>
                  </a:lnTo>
                  <a:lnTo>
                    <a:pt x="509" y="61"/>
                  </a:lnTo>
                  <a:lnTo>
                    <a:pt x="520" y="83"/>
                  </a:lnTo>
                  <a:lnTo>
                    <a:pt x="529" y="102"/>
                  </a:lnTo>
                  <a:lnTo>
                    <a:pt x="543" y="109"/>
                  </a:lnTo>
                  <a:lnTo>
                    <a:pt x="544" y="101"/>
                  </a:lnTo>
                  <a:lnTo>
                    <a:pt x="553" y="92"/>
                  </a:lnTo>
                  <a:lnTo>
                    <a:pt x="583" y="90"/>
                  </a:lnTo>
                  <a:lnTo>
                    <a:pt x="612" y="82"/>
                  </a:lnTo>
                  <a:lnTo>
                    <a:pt x="632" y="68"/>
                  </a:lnTo>
                  <a:lnTo>
                    <a:pt x="660" y="77"/>
                  </a:lnTo>
                  <a:lnTo>
                    <a:pt x="697" y="79"/>
                  </a:lnTo>
                  <a:lnTo>
                    <a:pt x="727" y="83"/>
                  </a:lnTo>
                  <a:lnTo>
                    <a:pt x="757" y="86"/>
                  </a:lnTo>
                  <a:lnTo>
                    <a:pt x="797" y="90"/>
                  </a:lnTo>
                  <a:lnTo>
                    <a:pt x="836" y="86"/>
                  </a:lnTo>
                  <a:lnTo>
                    <a:pt x="866" y="83"/>
                  </a:lnTo>
                  <a:lnTo>
                    <a:pt x="898" y="79"/>
                  </a:lnTo>
                  <a:lnTo>
                    <a:pt x="954" y="59"/>
                  </a:lnTo>
                  <a:lnTo>
                    <a:pt x="1002" y="48"/>
                  </a:lnTo>
                  <a:lnTo>
                    <a:pt x="1035" y="61"/>
                  </a:lnTo>
                  <a:lnTo>
                    <a:pt x="1075" y="83"/>
                  </a:lnTo>
                  <a:lnTo>
                    <a:pt x="1088" y="107"/>
                  </a:lnTo>
                  <a:lnTo>
                    <a:pt x="1096" y="144"/>
                  </a:lnTo>
                  <a:lnTo>
                    <a:pt x="1116" y="202"/>
                  </a:lnTo>
                  <a:lnTo>
                    <a:pt x="1153" y="291"/>
                  </a:lnTo>
                  <a:lnTo>
                    <a:pt x="1159" y="325"/>
                  </a:lnTo>
                  <a:lnTo>
                    <a:pt x="1162" y="363"/>
                  </a:lnTo>
                  <a:lnTo>
                    <a:pt x="1140" y="402"/>
                  </a:lnTo>
                  <a:lnTo>
                    <a:pt x="1110" y="425"/>
                  </a:lnTo>
                  <a:lnTo>
                    <a:pt x="1091" y="455"/>
                  </a:lnTo>
                  <a:lnTo>
                    <a:pt x="1105" y="478"/>
                  </a:lnTo>
                  <a:lnTo>
                    <a:pt x="1142" y="503"/>
                  </a:lnTo>
                  <a:lnTo>
                    <a:pt x="1144" y="532"/>
                  </a:lnTo>
                  <a:lnTo>
                    <a:pt x="1144" y="566"/>
                  </a:lnTo>
                  <a:lnTo>
                    <a:pt x="1145" y="595"/>
                  </a:lnTo>
                  <a:lnTo>
                    <a:pt x="1162" y="622"/>
                  </a:lnTo>
                  <a:lnTo>
                    <a:pt x="1169" y="650"/>
                  </a:lnTo>
                  <a:lnTo>
                    <a:pt x="1183" y="676"/>
                  </a:lnTo>
                  <a:lnTo>
                    <a:pt x="1189" y="689"/>
                  </a:lnTo>
                  <a:lnTo>
                    <a:pt x="1195" y="697"/>
                  </a:lnTo>
                  <a:lnTo>
                    <a:pt x="1222" y="719"/>
                  </a:lnTo>
                  <a:lnTo>
                    <a:pt x="1222" y="745"/>
                  </a:lnTo>
                  <a:lnTo>
                    <a:pt x="1241" y="778"/>
                  </a:lnTo>
                  <a:lnTo>
                    <a:pt x="1233" y="811"/>
                  </a:lnTo>
                  <a:lnTo>
                    <a:pt x="1197" y="852"/>
                  </a:lnTo>
                  <a:lnTo>
                    <a:pt x="1155" y="887"/>
                  </a:lnTo>
                  <a:lnTo>
                    <a:pt x="1126" y="934"/>
                  </a:lnTo>
                  <a:lnTo>
                    <a:pt x="1094" y="1029"/>
                  </a:lnTo>
                  <a:lnTo>
                    <a:pt x="1094" y="1064"/>
                  </a:lnTo>
                  <a:lnTo>
                    <a:pt x="1103" y="1093"/>
                  </a:lnTo>
                  <a:lnTo>
                    <a:pt x="1080" y="1099"/>
                  </a:lnTo>
                  <a:lnTo>
                    <a:pt x="1069" y="1097"/>
                  </a:lnTo>
                  <a:lnTo>
                    <a:pt x="1045" y="1093"/>
                  </a:lnTo>
                  <a:lnTo>
                    <a:pt x="1015" y="1075"/>
                  </a:lnTo>
                  <a:lnTo>
                    <a:pt x="996" y="1056"/>
                  </a:lnTo>
                  <a:lnTo>
                    <a:pt x="968" y="1044"/>
                  </a:lnTo>
                  <a:lnTo>
                    <a:pt x="937" y="1044"/>
                  </a:lnTo>
                  <a:lnTo>
                    <a:pt x="909" y="1051"/>
                  </a:lnTo>
                  <a:lnTo>
                    <a:pt x="886" y="1064"/>
                  </a:lnTo>
                  <a:lnTo>
                    <a:pt x="869" y="1079"/>
                  </a:lnTo>
                  <a:lnTo>
                    <a:pt x="843" y="1064"/>
                  </a:lnTo>
                  <a:lnTo>
                    <a:pt x="797" y="1065"/>
                  </a:lnTo>
                  <a:lnTo>
                    <a:pt x="778" y="1092"/>
                  </a:lnTo>
                  <a:lnTo>
                    <a:pt x="757" y="1104"/>
                  </a:lnTo>
                  <a:lnTo>
                    <a:pt x="738" y="1099"/>
                  </a:lnTo>
                  <a:lnTo>
                    <a:pt x="720" y="1077"/>
                  </a:lnTo>
                  <a:lnTo>
                    <a:pt x="697" y="1055"/>
                  </a:lnTo>
                  <a:lnTo>
                    <a:pt x="674" y="1041"/>
                  </a:lnTo>
                  <a:lnTo>
                    <a:pt x="651" y="1055"/>
                  </a:lnTo>
                  <a:lnTo>
                    <a:pt x="626" y="1064"/>
                  </a:lnTo>
                  <a:lnTo>
                    <a:pt x="589" y="1046"/>
                  </a:lnTo>
                  <a:lnTo>
                    <a:pt x="554" y="1034"/>
                  </a:lnTo>
                  <a:lnTo>
                    <a:pt x="524" y="997"/>
                  </a:lnTo>
                  <a:lnTo>
                    <a:pt x="507" y="969"/>
                  </a:lnTo>
                  <a:lnTo>
                    <a:pt x="484" y="961"/>
                  </a:lnTo>
                  <a:lnTo>
                    <a:pt x="473" y="966"/>
                  </a:lnTo>
                  <a:lnTo>
                    <a:pt x="452" y="949"/>
                  </a:lnTo>
                  <a:lnTo>
                    <a:pt x="449" y="931"/>
                  </a:lnTo>
                  <a:lnTo>
                    <a:pt x="449" y="913"/>
                  </a:lnTo>
                  <a:lnTo>
                    <a:pt x="431" y="908"/>
                  </a:lnTo>
                  <a:lnTo>
                    <a:pt x="402" y="908"/>
                  </a:lnTo>
                  <a:lnTo>
                    <a:pt x="383" y="900"/>
                  </a:lnTo>
                  <a:lnTo>
                    <a:pt x="361" y="892"/>
                  </a:lnTo>
                  <a:lnTo>
                    <a:pt x="346" y="890"/>
                  </a:lnTo>
                  <a:lnTo>
                    <a:pt x="345" y="904"/>
                  </a:lnTo>
                  <a:lnTo>
                    <a:pt x="351" y="916"/>
                  </a:lnTo>
                  <a:lnTo>
                    <a:pt x="324" y="937"/>
                  </a:lnTo>
                  <a:lnTo>
                    <a:pt x="307" y="928"/>
                  </a:lnTo>
                  <a:lnTo>
                    <a:pt x="284" y="907"/>
                  </a:lnTo>
                  <a:lnTo>
                    <a:pt x="263" y="888"/>
                  </a:lnTo>
                  <a:lnTo>
                    <a:pt x="269" y="879"/>
                  </a:lnTo>
                  <a:lnTo>
                    <a:pt x="272" y="863"/>
                  </a:lnTo>
                  <a:lnTo>
                    <a:pt x="272" y="855"/>
                  </a:lnTo>
                  <a:lnTo>
                    <a:pt x="270" y="852"/>
                  </a:lnTo>
                  <a:lnTo>
                    <a:pt x="243" y="847"/>
                  </a:lnTo>
                  <a:lnTo>
                    <a:pt x="222" y="820"/>
                  </a:lnTo>
                  <a:lnTo>
                    <a:pt x="197" y="815"/>
                  </a:lnTo>
                  <a:lnTo>
                    <a:pt x="172" y="811"/>
                  </a:lnTo>
                  <a:lnTo>
                    <a:pt x="156" y="813"/>
                  </a:lnTo>
                  <a:lnTo>
                    <a:pt x="142" y="790"/>
                  </a:lnTo>
                  <a:lnTo>
                    <a:pt x="120" y="778"/>
                  </a:lnTo>
                  <a:lnTo>
                    <a:pt x="104" y="791"/>
                  </a:lnTo>
                  <a:lnTo>
                    <a:pt x="87" y="814"/>
                  </a:lnTo>
                  <a:lnTo>
                    <a:pt x="73" y="804"/>
                  </a:lnTo>
                  <a:lnTo>
                    <a:pt x="73" y="802"/>
                  </a:lnTo>
                  <a:lnTo>
                    <a:pt x="74" y="801"/>
                  </a:lnTo>
                  <a:lnTo>
                    <a:pt x="79" y="786"/>
                  </a:lnTo>
                  <a:lnTo>
                    <a:pt x="88" y="745"/>
                  </a:lnTo>
                  <a:lnTo>
                    <a:pt x="92" y="698"/>
                  </a:lnTo>
                  <a:lnTo>
                    <a:pt x="88" y="689"/>
                  </a:lnTo>
                  <a:lnTo>
                    <a:pt x="82" y="683"/>
                  </a:lnTo>
                  <a:lnTo>
                    <a:pt x="68" y="664"/>
                  </a:lnTo>
                  <a:lnTo>
                    <a:pt x="53" y="645"/>
                  </a:lnTo>
                  <a:lnTo>
                    <a:pt x="50" y="614"/>
                  </a:lnTo>
                  <a:lnTo>
                    <a:pt x="49" y="591"/>
                  </a:lnTo>
                  <a:lnTo>
                    <a:pt x="50" y="569"/>
                  </a:lnTo>
                  <a:lnTo>
                    <a:pt x="45" y="532"/>
                  </a:lnTo>
                  <a:lnTo>
                    <a:pt x="40" y="512"/>
                  </a:lnTo>
                  <a:lnTo>
                    <a:pt x="39" y="484"/>
                  </a:lnTo>
                  <a:lnTo>
                    <a:pt x="35" y="459"/>
                  </a:lnTo>
                  <a:lnTo>
                    <a:pt x="30" y="438"/>
                  </a:lnTo>
                  <a:lnTo>
                    <a:pt x="15" y="425"/>
                  </a:lnTo>
                  <a:lnTo>
                    <a:pt x="0" y="414"/>
                  </a:lnTo>
                  <a:lnTo>
                    <a:pt x="0" y="400"/>
                  </a:lnTo>
                  <a:lnTo>
                    <a:pt x="9" y="371"/>
                  </a:lnTo>
                  <a:lnTo>
                    <a:pt x="23" y="345"/>
                  </a:lnTo>
                  <a:lnTo>
                    <a:pt x="26" y="320"/>
                  </a:lnTo>
                  <a:lnTo>
                    <a:pt x="26" y="283"/>
                  </a:lnTo>
                  <a:lnTo>
                    <a:pt x="18" y="266"/>
                  </a:lnTo>
                  <a:lnTo>
                    <a:pt x="9" y="247"/>
                  </a:lnTo>
                  <a:lnTo>
                    <a:pt x="4" y="225"/>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59" name="49013066017.3757.3755"/>
            <p:cNvSpPr>
              <a:spLocks noChangeAspect="1"/>
            </p:cNvSpPr>
            <p:nvPr>
              <p:custDataLst>
                <p:tags r:id="rId65"/>
              </p:custDataLst>
            </p:nvPr>
          </p:nvSpPr>
          <p:spPr bwMode="auto">
            <a:xfrm>
              <a:off x="6997690" y="3474268"/>
              <a:ext cx="97114" cy="94258"/>
            </a:xfrm>
            <a:custGeom>
              <a:avLst/>
              <a:gdLst/>
              <a:ahLst/>
              <a:cxnLst>
                <a:cxn ang="0">
                  <a:pos x="112" y="3"/>
                </a:cxn>
                <a:cxn ang="0">
                  <a:pos x="101" y="0"/>
                </a:cxn>
                <a:cxn ang="0">
                  <a:pos x="73" y="9"/>
                </a:cxn>
                <a:cxn ang="0">
                  <a:pos x="48" y="10"/>
                </a:cxn>
                <a:cxn ang="0">
                  <a:pos x="38" y="31"/>
                </a:cxn>
                <a:cxn ang="0">
                  <a:pos x="27" y="29"/>
                </a:cxn>
                <a:cxn ang="0">
                  <a:pos x="18" y="38"/>
                </a:cxn>
                <a:cxn ang="0">
                  <a:pos x="0" y="33"/>
                </a:cxn>
                <a:cxn ang="0">
                  <a:pos x="2" y="50"/>
                </a:cxn>
                <a:cxn ang="0">
                  <a:pos x="5" y="62"/>
                </a:cxn>
                <a:cxn ang="0">
                  <a:pos x="3" y="66"/>
                </a:cxn>
                <a:cxn ang="0">
                  <a:pos x="5" y="77"/>
                </a:cxn>
                <a:cxn ang="0">
                  <a:pos x="18" y="89"/>
                </a:cxn>
                <a:cxn ang="0">
                  <a:pos x="29" y="95"/>
                </a:cxn>
                <a:cxn ang="0">
                  <a:pos x="32" y="110"/>
                </a:cxn>
                <a:cxn ang="0">
                  <a:pos x="23" y="128"/>
                </a:cxn>
                <a:cxn ang="0">
                  <a:pos x="23" y="141"/>
                </a:cxn>
                <a:cxn ang="0">
                  <a:pos x="37" y="118"/>
                </a:cxn>
                <a:cxn ang="0">
                  <a:pos x="48" y="94"/>
                </a:cxn>
                <a:cxn ang="0">
                  <a:pos x="49" y="78"/>
                </a:cxn>
                <a:cxn ang="0">
                  <a:pos x="51" y="71"/>
                </a:cxn>
                <a:cxn ang="0">
                  <a:pos x="62" y="72"/>
                </a:cxn>
                <a:cxn ang="0">
                  <a:pos x="74" y="77"/>
                </a:cxn>
                <a:cxn ang="0">
                  <a:pos x="85" y="76"/>
                </a:cxn>
                <a:cxn ang="0">
                  <a:pos x="92" y="71"/>
                </a:cxn>
                <a:cxn ang="0">
                  <a:pos x="97" y="57"/>
                </a:cxn>
                <a:cxn ang="0">
                  <a:pos x="119" y="46"/>
                </a:cxn>
                <a:cxn ang="0">
                  <a:pos x="125" y="34"/>
                </a:cxn>
                <a:cxn ang="0">
                  <a:pos x="141" y="28"/>
                </a:cxn>
                <a:cxn ang="0">
                  <a:pos x="137" y="21"/>
                </a:cxn>
                <a:cxn ang="0">
                  <a:pos x="126" y="15"/>
                </a:cxn>
                <a:cxn ang="0">
                  <a:pos x="120" y="5"/>
                </a:cxn>
                <a:cxn ang="0">
                  <a:pos x="112" y="4"/>
                </a:cxn>
                <a:cxn ang="0">
                  <a:pos x="112" y="3"/>
                </a:cxn>
              </a:cxnLst>
              <a:rect l="0" t="0" r="r" b="b"/>
              <a:pathLst>
                <a:path w="141" h="141">
                  <a:moveTo>
                    <a:pt x="112" y="3"/>
                  </a:moveTo>
                  <a:lnTo>
                    <a:pt x="101" y="0"/>
                  </a:lnTo>
                  <a:lnTo>
                    <a:pt x="73" y="9"/>
                  </a:lnTo>
                  <a:lnTo>
                    <a:pt x="48" y="10"/>
                  </a:lnTo>
                  <a:lnTo>
                    <a:pt x="38" y="31"/>
                  </a:lnTo>
                  <a:lnTo>
                    <a:pt x="27" y="29"/>
                  </a:lnTo>
                  <a:lnTo>
                    <a:pt x="18" y="38"/>
                  </a:lnTo>
                  <a:lnTo>
                    <a:pt x="0" y="33"/>
                  </a:lnTo>
                  <a:lnTo>
                    <a:pt x="2" y="50"/>
                  </a:lnTo>
                  <a:lnTo>
                    <a:pt x="5" y="62"/>
                  </a:lnTo>
                  <a:lnTo>
                    <a:pt x="3" y="66"/>
                  </a:lnTo>
                  <a:lnTo>
                    <a:pt x="5" y="77"/>
                  </a:lnTo>
                  <a:lnTo>
                    <a:pt x="18" y="89"/>
                  </a:lnTo>
                  <a:lnTo>
                    <a:pt x="29" y="95"/>
                  </a:lnTo>
                  <a:lnTo>
                    <a:pt x="32" y="110"/>
                  </a:lnTo>
                  <a:lnTo>
                    <a:pt x="23" y="128"/>
                  </a:lnTo>
                  <a:lnTo>
                    <a:pt x="23" y="141"/>
                  </a:lnTo>
                  <a:lnTo>
                    <a:pt x="37" y="118"/>
                  </a:lnTo>
                  <a:lnTo>
                    <a:pt x="48" y="94"/>
                  </a:lnTo>
                  <a:lnTo>
                    <a:pt x="49" y="78"/>
                  </a:lnTo>
                  <a:lnTo>
                    <a:pt x="51" y="71"/>
                  </a:lnTo>
                  <a:lnTo>
                    <a:pt x="62" y="72"/>
                  </a:lnTo>
                  <a:lnTo>
                    <a:pt x="74" y="77"/>
                  </a:lnTo>
                  <a:lnTo>
                    <a:pt x="85" y="76"/>
                  </a:lnTo>
                  <a:lnTo>
                    <a:pt x="92" y="71"/>
                  </a:lnTo>
                  <a:lnTo>
                    <a:pt x="97" y="57"/>
                  </a:lnTo>
                  <a:lnTo>
                    <a:pt x="119" y="46"/>
                  </a:lnTo>
                  <a:lnTo>
                    <a:pt x="125" y="34"/>
                  </a:lnTo>
                  <a:lnTo>
                    <a:pt x="141" y="28"/>
                  </a:lnTo>
                  <a:lnTo>
                    <a:pt x="137" y="21"/>
                  </a:lnTo>
                  <a:lnTo>
                    <a:pt x="126" y="15"/>
                  </a:lnTo>
                  <a:lnTo>
                    <a:pt x="120" y="5"/>
                  </a:lnTo>
                  <a:lnTo>
                    <a:pt x="112" y="4"/>
                  </a:lnTo>
                  <a:lnTo>
                    <a:pt x="112" y="3"/>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60" name="4902301.625601.53.754.8755"/>
            <p:cNvSpPr>
              <a:spLocks noChangeAspect="1"/>
            </p:cNvSpPr>
            <p:nvPr>
              <p:custDataLst>
                <p:tags r:id="rId66"/>
              </p:custDataLst>
            </p:nvPr>
          </p:nvSpPr>
          <p:spPr bwMode="auto">
            <a:xfrm>
              <a:off x="7003188" y="3417357"/>
              <a:ext cx="64133" cy="48018"/>
            </a:xfrm>
            <a:custGeom>
              <a:avLst/>
              <a:gdLst/>
              <a:ahLst/>
              <a:cxnLst>
                <a:cxn ang="0">
                  <a:pos x="40" y="13"/>
                </a:cxn>
                <a:cxn ang="0">
                  <a:pos x="38" y="27"/>
                </a:cxn>
                <a:cxn ang="0">
                  <a:pos x="32" y="28"/>
                </a:cxn>
                <a:cxn ang="0">
                  <a:pos x="20" y="31"/>
                </a:cxn>
                <a:cxn ang="0">
                  <a:pos x="8" y="34"/>
                </a:cxn>
                <a:cxn ang="0">
                  <a:pos x="0" y="41"/>
                </a:cxn>
                <a:cxn ang="0">
                  <a:pos x="8" y="45"/>
                </a:cxn>
                <a:cxn ang="0">
                  <a:pos x="24" y="44"/>
                </a:cxn>
                <a:cxn ang="0">
                  <a:pos x="34" y="56"/>
                </a:cxn>
                <a:cxn ang="0">
                  <a:pos x="42" y="75"/>
                </a:cxn>
                <a:cxn ang="0">
                  <a:pos x="55" y="72"/>
                </a:cxn>
                <a:cxn ang="0">
                  <a:pos x="63" y="53"/>
                </a:cxn>
                <a:cxn ang="0">
                  <a:pos x="76" y="44"/>
                </a:cxn>
                <a:cxn ang="0">
                  <a:pos x="94" y="38"/>
                </a:cxn>
                <a:cxn ang="0">
                  <a:pos x="92" y="21"/>
                </a:cxn>
                <a:cxn ang="0">
                  <a:pos x="81" y="13"/>
                </a:cxn>
                <a:cxn ang="0">
                  <a:pos x="69" y="9"/>
                </a:cxn>
                <a:cxn ang="0">
                  <a:pos x="58" y="0"/>
                </a:cxn>
                <a:cxn ang="0">
                  <a:pos x="48" y="0"/>
                </a:cxn>
                <a:cxn ang="0">
                  <a:pos x="42" y="9"/>
                </a:cxn>
                <a:cxn ang="0">
                  <a:pos x="40" y="13"/>
                </a:cxn>
              </a:cxnLst>
              <a:rect l="0" t="0" r="r" b="b"/>
              <a:pathLst>
                <a:path w="94" h="75">
                  <a:moveTo>
                    <a:pt x="40" y="13"/>
                  </a:moveTo>
                  <a:lnTo>
                    <a:pt x="38" y="27"/>
                  </a:lnTo>
                  <a:lnTo>
                    <a:pt x="32" y="28"/>
                  </a:lnTo>
                  <a:lnTo>
                    <a:pt x="20" y="31"/>
                  </a:lnTo>
                  <a:lnTo>
                    <a:pt x="8" y="34"/>
                  </a:lnTo>
                  <a:lnTo>
                    <a:pt x="0" y="41"/>
                  </a:lnTo>
                  <a:lnTo>
                    <a:pt x="8" y="45"/>
                  </a:lnTo>
                  <a:lnTo>
                    <a:pt x="24" y="44"/>
                  </a:lnTo>
                  <a:lnTo>
                    <a:pt x="34" y="56"/>
                  </a:lnTo>
                  <a:lnTo>
                    <a:pt x="42" y="75"/>
                  </a:lnTo>
                  <a:lnTo>
                    <a:pt x="55" y="72"/>
                  </a:lnTo>
                  <a:lnTo>
                    <a:pt x="63" y="53"/>
                  </a:lnTo>
                  <a:lnTo>
                    <a:pt x="76" y="44"/>
                  </a:lnTo>
                  <a:lnTo>
                    <a:pt x="94" y="38"/>
                  </a:lnTo>
                  <a:lnTo>
                    <a:pt x="92" y="21"/>
                  </a:lnTo>
                  <a:lnTo>
                    <a:pt x="81" y="13"/>
                  </a:lnTo>
                  <a:lnTo>
                    <a:pt x="69" y="9"/>
                  </a:lnTo>
                  <a:lnTo>
                    <a:pt x="58" y="0"/>
                  </a:lnTo>
                  <a:lnTo>
                    <a:pt x="48" y="0"/>
                  </a:lnTo>
                  <a:lnTo>
                    <a:pt x="42" y="9"/>
                  </a:lnTo>
                  <a:lnTo>
                    <a:pt x="40" y="13"/>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61" name="4904293.375608.7521.87525.55"/>
            <p:cNvSpPr>
              <a:spLocks noChangeAspect="1"/>
            </p:cNvSpPr>
            <p:nvPr>
              <p:custDataLst>
                <p:tags r:id="rId67"/>
              </p:custDataLst>
            </p:nvPr>
          </p:nvSpPr>
          <p:spPr bwMode="auto">
            <a:xfrm>
              <a:off x="7098469" y="3312427"/>
              <a:ext cx="337152" cy="279219"/>
            </a:xfrm>
            <a:custGeom>
              <a:avLst/>
              <a:gdLst/>
              <a:ahLst/>
              <a:cxnLst>
                <a:cxn ang="0">
                  <a:pos x="473" y="409"/>
                </a:cxn>
                <a:cxn ang="0">
                  <a:pos x="455" y="408"/>
                </a:cxn>
                <a:cxn ang="0">
                  <a:pos x="425" y="409"/>
                </a:cxn>
                <a:cxn ang="0">
                  <a:pos x="396" y="425"/>
                </a:cxn>
                <a:cxn ang="0">
                  <a:pos x="333" y="396"/>
                </a:cxn>
                <a:cxn ang="0">
                  <a:pos x="320" y="380"/>
                </a:cxn>
                <a:cxn ang="0">
                  <a:pos x="290" y="373"/>
                </a:cxn>
                <a:cxn ang="0">
                  <a:pos x="264" y="357"/>
                </a:cxn>
                <a:cxn ang="0">
                  <a:pos x="231" y="355"/>
                </a:cxn>
                <a:cxn ang="0">
                  <a:pos x="200" y="363"/>
                </a:cxn>
                <a:cxn ang="0">
                  <a:pos x="170" y="380"/>
                </a:cxn>
                <a:cxn ang="0">
                  <a:pos x="129" y="399"/>
                </a:cxn>
                <a:cxn ang="0">
                  <a:pos x="123" y="378"/>
                </a:cxn>
                <a:cxn ang="0">
                  <a:pos x="126" y="332"/>
                </a:cxn>
                <a:cxn ang="0">
                  <a:pos x="129" y="284"/>
                </a:cxn>
                <a:cxn ang="0">
                  <a:pos x="113" y="272"/>
                </a:cxn>
                <a:cxn ang="0">
                  <a:pos x="95" y="291"/>
                </a:cxn>
                <a:cxn ang="0">
                  <a:pos x="69" y="286"/>
                </a:cxn>
                <a:cxn ang="0">
                  <a:pos x="42" y="286"/>
                </a:cxn>
                <a:cxn ang="0">
                  <a:pos x="19" y="250"/>
                </a:cxn>
                <a:cxn ang="0">
                  <a:pos x="19" y="214"/>
                </a:cxn>
                <a:cxn ang="0">
                  <a:pos x="38" y="207"/>
                </a:cxn>
                <a:cxn ang="0">
                  <a:pos x="8" y="201"/>
                </a:cxn>
                <a:cxn ang="0">
                  <a:pos x="8" y="177"/>
                </a:cxn>
                <a:cxn ang="0">
                  <a:pos x="6" y="161"/>
                </a:cxn>
                <a:cxn ang="0">
                  <a:pos x="0" y="146"/>
                </a:cxn>
                <a:cxn ang="0">
                  <a:pos x="0" y="122"/>
                </a:cxn>
                <a:cxn ang="0">
                  <a:pos x="29" y="107"/>
                </a:cxn>
                <a:cxn ang="0">
                  <a:pos x="55" y="93"/>
                </a:cxn>
                <a:cxn ang="0">
                  <a:pos x="61" y="77"/>
                </a:cxn>
                <a:cxn ang="0">
                  <a:pos x="88" y="57"/>
                </a:cxn>
                <a:cxn ang="0">
                  <a:pos x="126" y="36"/>
                </a:cxn>
                <a:cxn ang="0">
                  <a:pos x="144" y="44"/>
                </a:cxn>
                <a:cxn ang="0">
                  <a:pos x="182" y="34"/>
                </a:cxn>
                <a:cxn ang="0">
                  <a:pos x="188" y="15"/>
                </a:cxn>
                <a:cxn ang="0">
                  <a:pos x="205" y="15"/>
                </a:cxn>
                <a:cxn ang="0">
                  <a:pos x="206" y="3"/>
                </a:cxn>
                <a:cxn ang="0">
                  <a:pos x="226" y="10"/>
                </a:cxn>
                <a:cxn ang="0">
                  <a:pos x="238" y="7"/>
                </a:cxn>
                <a:cxn ang="0">
                  <a:pos x="276" y="14"/>
                </a:cxn>
                <a:cxn ang="0">
                  <a:pos x="310" y="13"/>
                </a:cxn>
                <a:cxn ang="0">
                  <a:pos x="344" y="27"/>
                </a:cxn>
                <a:cxn ang="0">
                  <a:pos x="425" y="14"/>
                </a:cxn>
                <a:cxn ang="0">
                  <a:pos x="450" y="1"/>
                </a:cxn>
                <a:cxn ang="0">
                  <a:pos x="484" y="30"/>
                </a:cxn>
                <a:cxn ang="0">
                  <a:pos x="461" y="112"/>
                </a:cxn>
                <a:cxn ang="0">
                  <a:pos x="394" y="145"/>
                </a:cxn>
                <a:cxn ang="0">
                  <a:pos x="383" y="172"/>
                </a:cxn>
                <a:cxn ang="0">
                  <a:pos x="426" y="254"/>
                </a:cxn>
                <a:cxn ang="0">
                  <a:pos x="451" y="284"/>
                </a:cxn>
                <a:cxn ang="0">
                  <a:pos x="490" y="328"/>
                </a:cxn>
                <a:cxn ang="0">
                  <a:pos x="484" y="351"/>
                </a:cxn>
              </a:cxnLst>
              <a:rect l="0" t="0" r="r" b="b"/>
              <a:pathLst>
                <a:path w="497" h="426">
                  <a:moveTo>
                    <a:pt x="468" y="396"/>
                  </a:moveTo>
                  <a:lnTo>
                    <a:pt x="473" y="409"/>
                  </a:lnTo>
                  <a:lnTo>
                    <a:pt x="471" y="409"/>
                  </a:lnTo>
                  <a:lnTo>
                    <a:pt x="455" y="408"/>
                  </a:lnTo>
                  <a:lnTo>
                    <a:pt x="439" y="405"/>
                  </a:lnTo>
                  <a:lnTo>
                    <a:pt x="425" y="409"/>
                  </a:lnTo>
                  <a:lnTo>
                    <a:pt x="410" y="415"/>
                  </a:lnTo>
                  <a:lnTo>
                    <a:pt x="396" y="425"/>
                  </a:lnTo>
                  <a:lnTo>
                    <a:pt x="381" y="426"/>
                  </a:lnTo>
                  <a:lnTo>
                    <a:pt x="333" y="396"/>
                  </a:lnTo>
                  <a:lnTo>
                    <a:pt x="330" y="391"/>
                  </a:lnTo>
                  <a:lnTo>
                    <a:pt x="320" y="380"/>
                  </a:lnTo>
                  <a:lnTo>
                    <a:pt x="306" y="375"/>
                  </a:lnTo>
                  <a:lnTo>
                    <a:pt x="290" y="373"/>
                  </a:lnTo>
                  <a:lnTo>
                    <a:pt x="277" y="363"/>
                  </a:lnTo>
                  <a:lnTo>
                    <a:pt x="264" y="357"/>
                  </a:lnTo>
                  <a:lnTo>
                    <a:pt x="245" y="356"/>
                  </a:lnTo>
                  <a:lnTo>
                    <a:pt x="231" y="355"/>
                  </a:lnTo>
                  <a:lnTo>
                    <a:pt x="213" y="361"/>
                  </a:lnTo>
                  <a:lnTo>
                    <a:pt x="200" y="363"/>
                  </a:lnTo>
                  <a:lnTo>
                    <a:pt x="182" y="368"/>
                  </a:lnTo>
                  <a:lnTo>
                    <a:pt x="170" y="380"/>
                  </a:lnTo>
                  <a:lnTo>
                    <a:pt x="159" y="391"/>
                  </a:lnTo>
                  <a:lnTo>
                    <a:pt x="129" y="399"/>
                  </a:lnTo>
                  <a:lnTo>
                    <a:pt x="126" y="401"/>
                  </a:lnTo>
                  <a:lnTo>
                    <a:pt x="123" y="378"/>
                  </a:lnTo>
                  <a:lnTo>
                    <a:pt x="126" y="355"/>
                  </a:lnTo>
                  <a:lnTo>
                    <a:pt x="126" y="332"/>
                  </a:lnTo>
                  <a:lnTo>
                    <a:pt x="126" y="307"/>
                  </a:lnTo>
                  <a:lnTo>
                    <a:pt x="129" y="284"/>
                  </a:lnTo>
                  <a:lnTo>
                    <a:pt x="126" y="274"/>
                  </a:lnTo>
                  <a:lnTo>
                    <a:pt x="113" y="272"/>
                  </a:lnTo>
                  <a:lnTo>
                    <a:pt x="99" y="274"/>
                  </a:lnTo>
                  <a:lnTo>
                    <a:pt x="95" y="291"/>
                  </a:lnTo>
                  <a:lnTo>
                    <a:pt x="81" y="302"/>
                  </a:lnTo>
                  <a:lnTo>
                    <a:pt x="69" y="286"/>
                  </a:lnTo>
                  <a:lnTo>
                    <a:pt x="57" y="289"/>
                  </a:lnTo>
                  <a:lnTo>
                    <a:pt x="42" y="286"/>
                  </a:lnTo>
                  <a:lnTo>
                    <a:pt x="31" y="266"/>
                  </a:lnTo>
                  <a:lnTo>
                    <a:pt x="19" y="250"/>
                  </a:lnTo>
                  <a:lnTo>
                    <a:pt x="13" y="233"/>
                  </a:lnTo>
                  <a:lnTo>
                    <a:pt x="19" y="214"/>
                  </a:lnTo>
                  <a:lnTo>
                    <a:pt x="26" y="211"/>
                  </a:lnTo>
                  <a:lnTo>
                    <a:pt x="38" y="207"/>
                  </a:lnTo>
                  <a:lnTo>
                    <a:pt x="35" y="202"/>
                  </a:lnTo>
                  <a:lnTo>
                    <a:pt x="8" y="201"/>
                  </a:lnTo>
                  <a:lnTo>
                    <a:pt x="8" y="196"/>
                  </a:lnTo>
                  <a:lnTo>
                    <a:pt x="8" y="177"/>
                  </a:lnTo>
                  <a:lnTo>
                    <a:pt x="12" y="171"/>
                  </a:lnTo>
                  <a:lnTo>
                    <a:pt x="6" y="161"/>
                  </a:lnTo>
                  <a:lnTo>
                    <a:pt x="0" y="161"/>
                  </a:lnTo>
                  <a:lnTo>
                    <a:pt x="0" y="146"/>
                  </a:lnTo>
                  <a:lnTo>
                    <a:pt x="0" y="137"/>
                  </a:lnTo>
                  <a:lnTo>
                    <a:pt x="0" y="122"/>
                  </a:lnTo>
                  <a:lnTo>
                    <a:pt x="8" y="113"/>
                  </a:lnTo>
                  <a:lnTo>
                    <a:pt x="29" y="107"/>
                  </a:lnTo>
                  <a:lnTo>
                    <a:pt x="42" y="97"/>
                  </a:lnTo>
                  <a:lnTo>
                    <a:pt x="55" y="93"/>
                  </a:lnTo>
                  <a:lnTo>
                    <a:pt x="55" y="84"/>
                  </a:lnTo>
                  <a:lnTo>
                    <a:pt x="61" y="77"/>
                  </a:lnTo>
                  <a:lnTo>
                    <a:pt x="75" y="69"/>
                  </a:lnTo>
                  <a:lnTo>
                    <a:pt x="88" y="57"/>
                  </a:lnTo>
                  <a:lnTo>
                    <a:pt x="124" y="54"/>
                  </a:lnTo>
                  <a:lnTo>
                    <a:pt x="126" y="36"/>
                  </a:lnTo>
                  <a:lnTo>
                    <a:pt x="132" y="40"/>
                  </a:lnTo>
                  <a:lnTo>
                    <a:pt x="144" y="44"/>
                  </a:lnTo>
                  <a:lnTo>
                    <a:pt x="166" y="38"/>
                  </a:lnTo>
                  <a:lnTo>
                    <a:pt x="182" y="34"/>
                  </a:lnTo>
                  <a:lnTo>
                    <a:pt x="190" y="27"/>
                  </a:lnTo>
                  <a:lnTo>
                    <a:pt x="188" y="15"/>
                  </a:lnTo>
                  <a:lnTo>
                    <a:pt x="196" y="14"/>
                  </a:lnTo>
                  <a:lnTo>
                    <a:pt x="205" y="15"/>
                  </a:lnTo>
                  <a:lnTo>
                    <a:pt x="202" y="13"/>
                  </a:lnTo>
                  <a:lnTo>
                    <a:pt x="206" y="3"/>
                  </a:lnTo>
                  <a:lnTo>
                    <a:pt x="221" y="15"/>
                  </a:lnTo>
                  <a:lnTo>
                    <a:pt x="226" y="10"/>
                  </a:lnTo>
                  <a:lnTo>
                    <a:pt x="235" y="10"/>
                  </a:lnTo>
                  <a:lnTo>
                    <a:pt x="238" y="7"/>
                  </a:lnTo>
                  <a:lnTo>
                    <a:pt x="251" y="7"/>
                  </a:lnTo>
                  <a:lnTo>
                    <a:pt x="276" y="14"/>
                  </a:lnTo>
                  <a:lnTo>
                    <a:pt x="298" y="13"/>
                  </a:lnTo>
                  <a:lnTo>
                    <a:pt x="310" y="13"/>
                  </a:lnTo>
                  <a:lnTo>
                    <a:pt x="322" y="22"/>
                  </a:lnTo>
                  <a:lnTo>
                    <a:pt x="344" y="27"/>
                  </a:lnTo>
                  <a:lnTo>
                    <a:pt x="397" y="18"/>
                  </a:lnTo>
                  <a:lnTo>
                    <a:pt x="425" y="14"/>
                  </a:lnTo>
                  <a:lnTo>
                    <a:pt x="443" y="0"/>
                  </a:lnTo>
                  <a:lnTo>
                    <a:pt x="450" y="1"/>
                  </a:lnTo>
                  <a:lnTo>
                    <a:pt x="471" y="15"/>
                  </a:lnTo>
                  <a:lnTo>
                    <a:pt x="484" y="30"/>
                  </a:lnTo>
                  <a:lnTo>
                    <a:pt x="486" y="56"/>
                  </a:lnTo>
                  <a:lnTo>
                    <a:pt x="461" y="112"/>
                  </a:lnTo>
                  <a:lnTo>
                    <a:pt x="448" y="121"/>
                  </a:lnTo>
                  <a:lnTo>
                    <a:pt x="394" y="145"/>
                  </a:lnTo>
                  <a:lnTo>
                    <a:pt x="381" y="157"/>
                  </a:lnTo>
                  <a:lnTo>
                    <a:pt x="383" y="172"/>
                  </a:lnTo>
                  <a:lnTo>
                    <a:pt x="412" y="210"/>
                  </a:lnTo>
                  <a:lnTo>
                    <a:pt x="426" y="254"/>
                  </a:lnTo>
                  <a:lnTo>
                    <a:pt x="442" y="255"/>
                  </a:lnTo>
                  <a:lnTo>
                    <a:pt x="451" y="284"/>
                  </a:lnTo>
                  <a:lnTo>
                    <a:pt x="486" y="316"/>
                  </a:lnTo>
                  <a:lnTo>
                    <a:pt x="490" y="328"/>
                  </a:lnTo>
                  <a:lnTo>
                    <a:pt x="497" y="343"/>
                  </a:lnTo>
                  <a:lnTo>
                    <a:pt x="484" y="351"/>
                  </a:lnTo>
                  <a:lnTo>
                    <a:pt x="468" y="39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62" name="4905327.87559926.62534.55"/>
            <p:cNvSpPr>
              <a:spLocks noChangeAspect="1"/>
            </p:cNvSpPr>
            <p:nvPr>
              <p:custDataLst>
                <p:tags r:id="rId68"/>
              </p:custDataLst>
            </p:nvPr>
          </p:nvSpPr>
          <p:spPr bwMode="auto">
            <a:xfrm>
              <a:off x="6970204" y="3753485"/>
              <a:ext cx="454423" cy="341464"/>
            </a:xfrm>
            <a:custGeom>
              <a:avLst/>
              <a:gdLst/>
              <a:ahLst/>
              <a:cxnLst>
                <a:cxn ang="0">
                  <a:pos x="35" y="240"/>
                </a:cxn>
                <a:cxn ang="0">
                  <a:pos x="30" y="223"/>
                </a:cxn>
                <a:cxn ang="0">
                  <a:pos x="20" y="183"/>
                </a:cxn>
                <a:cxn ang="0">
                  <a:pos x="6" y="147"/>
                </a:cxn>
                <a:cxn ang="0">
                  <a:pos x="0" y="116"/>
                </a:cxn>
                <a:cxn ang="0">
                  <a:pos x="25" y="123"/>
                </a:cxn>
                <a:cxn ang="0">
                  <a:pos x="44" y="97"/>
                </a:cxn>
                <a:cxn ang="0">
                  <a:pos x="68" y="76"/>
                </a:cxn>
                <a:cxn ang="0">
                  <a:pos x="96" y="57"/>
                </a:cxn>
                <a:cxn ang="0">
                  <a:pos x="126" y="44"/>
                </a:cxn>
                <a:cxn ang="0">
                  <a:pos x="157" y="38"/>
                </a:cxn>
                <a:cxn ang="0">
                  <a:pos x="190" y="45"/>
                </a:cxn>
                <a:cxn ang="0">
                  <a:pos x="219" y="34"/>
                </a:cxn>
                <a:cxn ang="0">
                  <a:pos x="250" y="30"/>
                </a:cxn>
                <a:cxn ang="0">
                  <a:pos x="283" y="33"/>
                </a:cxn>
                <a:cxn ang="0">
                  <a:pos x="313" y="34"/>
                </a:cxn>
                <a:cxn ang="0">
                  <a:pos x="344" y="42"/>
                </a:cxn>
                <a:cxn ang="0">
                  <a:pos x="378" y="40"/>
                </a:cxn>
                <a:cxn ang="0">
                  <a:pos x="402" y="21"/>
                </a:cxn>
                <a:cxn ang="0">
                  <a:pos x="426" y="0"/>
                </a:cxn>
                <a:cxn ang="0">
                  <a:pos x="446" y="23"/>
                </a:cxn>
                <a:cxn ang="0">
                  <a:pos x="466" y="51"/>
                </a:cxn>
                <a:cxn ang="0">
                  <a:pos x="498" y="51"/>
                </a:cxn>
                <a:cxn ang="0">
                  <a:pos x="528" y="54"/>
                </a:cxn>
                <a:cxn ang="0">
                  <a:pos x="557" y="71"/>
                </a:cxn>
                <a:cxn ang="0">
                  <a:pos x="616" y="116"/>
                </a:cxn>
                <a:cxn ang="0">
                  <a:pos x="646" y="126"/>
                </a:cxn>
                <a:cxn ang="0">
                  <a:pos x="655" y="128"/>
                </a:cxn>
                <a:cxn ang="0">
                  <a:pos x="646" y="147"/>
                </a:cxn>
                <a:cxn ang="0">
                  <a:pos x="635" y="174"/>
                </a:cxn>
                <a:cxn ang="0">
                  <a:pos x="656" y="186"/>
                </a:cxn>
                <a:cxn ang="0">
                  <a:pos x="658" y="230"/>
                </a:cxn>
                <a:cxn ang="0">
                  <a:pos x="633" y="235"/>
                </a:cxn>
                <a:cxn ang="0">
                  <a:pos x="610" y="259"/>
                </a:cxn>
                <a:cxn ang="0">
                  <a:pos x="581" y="276"/>
                </a:cxn>
                <a:cxn ang="0">
                  <a:pos x="584" y="310"/>
                </a:cxn>
                <a:cxn ang="0">
                  <a:pos x="585" y="343"/>
                </a:cxn>
                <a:cxn ang="0">
                  <a:pos x="571" y="376"/>
                </a:cxn>
                <a:cxn ang="0">
                  <a:pos x="579" y="406"/>
                </a:cxn>
                <a:cxn ang="0">
                  <a:pos x="597" y="434"/>
                </a:cxn>
                <a:cxn ang="0">
                  <a:pos x="567" y="437"/>
                </a:cxn>
                <a:cxn ang="0">
                  <a:pos x="538" y="422"/>
                </a:cxn>
                <a:cxn ang="0">
                  <a:pos x="515" y="446"/>
                </a:cxn>
                <a:cxn ang="0">
                  <a:pos x="484" y="458"/>
                </a:cxn>
                <a:cxn ang="0">
                  <a:pos x="494" y="488"/>
                </a:cxn>
                <a:cxn ang="0">
                  <a:pos x="461" y="488"/>
                </a:cxn>
                <a:cxn ang="0">
                  <a:pos x="435" y="508"/>
                </a:cxn>
                <a:cxn ang="0">
                  <a:pos x="387" y="513"/>
                </a:cxn>
                <a:cxn ang="0">
                  <a:pos x="354" y="517"/>
                </a:cxn>
                <a:cxn ang="0">
                  <a:pos x="327" y="513"/>
                </a:cxn>
                <a:cxn ang="0">
                  <a:pos x="316" y="470"/>
                </a:cxn>
                <a:cxn ang="0">
                  <a:pos x="263" y="424"/>
                </a:cxn>
                <a:cxn ang="0">
                  <a:pos x="220" y="412"/>
                </a:cxn>
                <a:cxn ang="0">
                  <a:pos x="218" y="390"/>
                </a:cxn>
                <a:cxn ang="0">
                  <a:pos x="221" y="357"/>
                </a:cxn>
                <a:cxn ang="0">
                  <a:pos x="216" y="324"/>
                </a:cxn>
                <a:cxn ang="0">
                  <a:pos x="183" y="287"/>
                </a:cxn>
                <a:cxn ang="0">
                  <a:pos x="150" y="294"/>
                </a:cxn>
                <a:cxn ang="0">
                  <a:pos x="115" y="293"/>
                </a:cxn>
                <a:cxn ang="0">
                  <a:pos x="86" y="278"/>
                </a:cxn>
                <a:cxn ang="0">
                  <a:pos x="58" y="264"/>
                </a:cxn>
                <a:cxn ang="0">
                  <a:pos x="36" y="268"/>
                </a:cxn>
              </a:cxnLst>
              <a:rect l="0" t="0" r="r" b="b"/>
              <a:pathLst>
                <a:path w="671" h="519">
                  <a:moveTo>
                    <a:pt x="38" y="256"/>
                  </a:moveTo>
                  <a:lnTo>
                    <a:pt x="35" y="240"/>
                  </a:lnTo>
                  <a:lnTo>
                    <a:pt x="30" y="240"/>
                  </a:lnTo>
                  <a:lnTo>
                    <a:pt x="30" y="223"/>
                  </a:lnTo>
                  <a:lnTo>
                    <a:pt x="27" y="207"/>
                  </a:lnTo>
                  <a:lnTo>
                    <a:pt x="20" y="183"/>
                  </a:lnTo>
                  <a:lnTo>
                    <a:pt x="13" y="162"/>
                  </a:lnTo>
                  <a:lnTo>
                    <a:pt x="6" y="147"/>
                  </a:lnTo>
                  <a:lnTo>
                    <a:pt x="2" y="135"/>
                  </a:lnTo>
                  <a:lnTo>
                    <a:pt x="0" y="116"/>
                  </a:lnTo>
                  <a:lnTo>
                    <a:pt x="9" y="118"/>
                  </a:lnTo>
                  <a:lnTo>
                    <a:pt x="25" y="123"/>
                  </a:lnTo>
                  <a:lnTo>
                    <a:pt x="38" y="112"/>
                  </a:lnTo>
                  <a:lnTo>
                    <a:pt x="44" y="97"/>
                  </a:lnTo>
                  <a:lnTo>
                    <a:pt x="54" y="82"/>
                  </a:lnTo>
                  <a:lnTo>
                    <a:pt x="68" y="76"/>
                  </a:lnTo>
                  <a:lnTo>
                    <a:pt x="80" y="64"/>
                  </a:lnTo>
                  <a:lnTo>
                    <a:pt x="96" y="57"/>
                  </a:lnTo>
                  <a:lnTo>
                    <a:pt x="109" y="50"/>
                  </a:lnTo>
                  <a:lnTo>
                    <a:pt x="126" y="44"/>
                  </a:lnTo>
                  <a:lnTo>
                    <a:pt x="141" y="40"/>
                  </a:lnTo>
                  <a:lnTo>
                    <a:pt x="157" y="38"/>
                  </a:lnTo>
                  <a:lnTo>
                    <a:pt x="173" y="39"/>
                  </a:lnTo>
                  <a:lnTo>
                    <a:pt x="190" y="45"/>
                  </a:lnTo>
                  <a:lnTo>
                    <a:pt x="206" y="44"/>
                  </a:lnTo>
                  <a:lnTo>
                    <a:pt x="219" y="34"/>
                  </a:lnTo>
                  <a:lnTo>
                    <a:pt x="234" y="38"/>
                  </a:lnTo>
                  <a:lnTo>
                    <a:pt x="250" y="30"/>
                  </a:lnTo>
                  <a:lnTo>
                    <a:pt x="266" y="29"/>
                  </a:lnTo>
                  <a:lnTo>
                    <a:pt x="283" y="33"/>
                  </a:lnTo>
                  <a:lnTo>
                    <a:pt x="298" y="29"/>
                  </a:lnTo>
                  <a:lnTo>
                    <a:pt x="313" y="34"/>
                  </a:lnTo>
                  <a:lnTo>
                    <a:pt x="330" y="38"/>
                  </a:lnTo>
                  <a:lnTo>
                    <a:pt x="344" y="42"/>
                  </a:lnTo>
                  <a:lnTo>
                    <a:pt x="362" y="45"/>
                  </a:lnTo>
                  <a:lnTo>
                    <a:pt x="378" y="40"/>
                  </a:lnTo>
                  <a:lnTo>
                    <a:pt x="391" y="34"/>
                  </a:lnTo>
                  <a:lnTo>
                    <a:pt x="402" y="21"/>
                  </a:lnTo>
                  <a:lnTo>
                    <a:pt x="411" y="5"/>
                  </a:lnTo>
                  <a:lnTo>
                    <a:pt x="426" y="0"/>
                  </a:lnTo>
                  <a:lnTo>
                    <a:pt x="439" y="9"/>
                  </a:lnTo>
                  <a:lnTo>
                    <a:pt x="446" y="23"/>
                  </a:lnTo>
                  <a:lnTo>
                    <a:pt x="456" y="38"/>
                  </a:lnTo>
                  <a:lnTo>
                    <a:pt x="466" y="51"/>
                  </a:lnTo>
                  <a:lnTo>
                    <a:pt x="480" y="54"/>
                  </a:lnTo>
                  <a:lnTo>
                    <a:pt x="498" y="51"/>
                  </a:lnTo>
                  <a:lnTo>
                    <a:pt x="514" y="47"/>
                  </a:lnTo>
                  <a:lnTo>
                    <a:pt x="528" y="54"/>
                  </a:lnTo>
                  <a:lnTo>
                    <a:pt x="543" y="64"/>
                  </a:lnTo>
                  <a:lnTo>
                    <a:pt x="557" y="71"/>
                  </a:lnTo>
                  <a:lnTo>
                    <a:pt x="571" y="77"/>
                  </a:lnTo>
                  <a:lnTo>
                    <a:pt x="616" y="116"/>
                  </a:lnTo>
                  <a:lnTo>
                    <a:pt x="632" y="118"/>
                  </a:lnTo>
                  <a:lnTo>
                    <a:pt x="646" y="126"/>
                  </a:lnTo>
                  <a:lnTo>
                    <a:pt x="653" y="126"/>
                  </a:lnTo>
                  <a:lnTo>
                    <a:pt x="655" y="128"/>
                  </a:lnTo>
                  <a:lnTo>
                    <a:pt x="656" y="133"/>
                  </a:lnTo>
                  <a:lnTo>
                    <a:pt x="646" y="147"/>
                  </a:lnTo>
                  <a:lnTo>
                    <a:pt x="633" y="157"/>
                  </a:lnTo>
                  <a:lnTo>
                    <a:pt x="635" y="174"/>
                  </a:lnTo>
                  <a:lnTo>
                    <a:pt x="638" y="189"/>
                  </a:lnTo>
                  <a:lnTo>
                    <a:pt x="656" y="186"/>
                  </a:lnTo>
                  <a:lnTo>
                    <a:pt x="671" y="191"/>
                  </a:lnTo>
                  <a:lnTo>
                    <a:pt x="658" y="230"/>
                  </a:lnTo>
                  <a:lnTo>
                    <a:pt x="650" y="233"/>
                  </a:lnTo>
                  <a:lnTo>
                    <a:pt x="633" y="235"/>
                  </a:lnTo>
                  <a:lnTo>
                    <a:pt x="620" y="245"/>
                  </a:lnTo>
                  <a:lnTo>
                    <a:pt x="610" y="259"/>
                  </a:lnTo>
                  <a:lnTo>
                    <a:pt x="594" y="264"/>
                  </a:lnTo>
                  <a:lnTo>
                    <a:pt x="581" y="276"/>
                  </a:lnTo>
                  <a:lnTo>
                    <a:pt x="579" y="293"/>
                  </a:lnTo>
                  <a:lnTo>
                    <a:pt x="584" y="310"/>
                  </a:lnTo>
                  <a:lnTo>
                    <a:pt x="582" y="327"/>
                  </a:lnTo>
                  <a:lnTo>
                    <a:pt x="585" y="343"/>
                  </a:lnTo>
                  <a:lnTo>
                    <a:pt x="577" y="360"/>
                  </a:lnTo>
                  <a:lnTo>
                    <a:pt x="571" y="376"/>
                  </a:lnTo>
                  <a:lnTo>
                    <a:pt x="569" y="392"/>
                  </a:lnTo>
                  <a:lnTo>
                    <a:pt x="579" y="406"/>
                  </a:lnTo>
                  <a:lnTo>
                    <a:pt x="592" y="417"/>
                  </a:lnTo>
                  <a:lnTo>
                    <a:pt x="597" y="434"/>
                  </a:lnTo>
                  <a:lnTo>
                    <a:pt x="582" y="442"/>
                  </a:lnTo>
                  <a:lnTo>
                    <a:pt x="567" y="437"/>
                  </a:lnTo>
                  <a:lnTo>
                    <a:pt x="556" y="424"/>
                  </a:lnTo>
                  <a:lnTo>
                    <a:pt x="538" y="422"/>
                  </a:lnTo>
                  <a:lnTo>
                    <a:pt x="525" y="434"/>
                  </a:lnTo>
                  <a:lnTo>
                    <a:pt x="515" y="446"/>
                  </a:lnTo>
                  <a:lnTo>
                    <a:pt x="498" y="449"/>
                  </a:lnTo>
                  <a:lnTo>
                    <a:pt x="484" y="458"/>
                  </a:lnTo>
                  <a:lnTo>
                    <a:pt x="484" y="459"/>
                  </a:lnTo>
                  <a:lnTo>
                    <a:pt x="494" y="488"/>
                  </a:lnTo>
                  <a:lnTo>
                    <a:pt x="479" y="492"/>
                  </a:lnTo>
                  <a:lnTo>
                    <a:pt x="461" y="488"/>
                  </a:lnTo>
                  <a:lnTo>
                    <a:pt x="451" y="500"/>
                  </a:lnTo>
                  <a:lnTo>
                    <a:pt x="435" y="508"/>
                  </a:lnTo>
                  <a:lnTo>
                    <a:pt x="402" y="507"/>
                  </a:lnTo>
                  <a:lnTo>
                    <a:pt x="387" y="513"/>
                  </a:lnTo>
                  <a:lnTo>
                    <a:pt x="370" y="519"/>
                  </a:lnTo>
                  <a:lnTo>
                    <a:pt x="354" y="517"/>
                  </a:lnTo>
                  <a:lnTo>
                    <a:pt x="337" y="514"/>
                  </a:lnTo>
                  <a:lnTo>
                    <a:pt x="327" y="513"/>
                  </a:lnTo>
                  <a:lnTo>
                    <a:pt x="324" y="507"/>
                  </a:lnTo>
                  <a:lnTo>
                    <a:pt x="316" y="470"/>
                  </a:lnTo>
                  <a:lnTo>
                    <a:pt x="303" y="446"/>
                  </a:lnTo>
                  <a:lnTo>
                    <a:pt x="263" y="424"/>
                  </a:lnTo>
                  <a:lnTo>
                    <a:pt x="230" y="411"/>
                  </a:lnTo>
                  <a:lnTo>
                    <a:pt x="220" y="412"/>
                  </a:lnTo>
                  <a:lnTo>
                    <a:pt x="220" y="408"/>
                  </a:lnTo>
                  <a:lnTo>
                    <a:pt x="218" y="390"/>
                  </a:lnTo>
                  <a:lnTo>
                    <a:pt x="216" y="375"/>
                  </a:lnTo>
                  <a:lnTo>
                    <a:pt x="221" y="357"/>
                  </a:lnTo>
                  <a:lnTo>
                    <a:pt x="225" y="340"/>
                  </a:lnTo>
                  <a:lnTo>
                    <a:pt x="216" y="324"/>
                  </a:lnTo>
                  <a:lnTo>
                    <a:pt x="198" y="297"/>
                  </a:lnTo>
                  <a:lnTo>
                    <a:pt x="183" y="287"/>
                  </a:lnTo>
                  <a:lnTo>
                    <a:pt x="166" y="292"/>
                  </a:lnTo>
                  <a:lnTo>
                    <a:pt x="150" y="294"/>
                  </a:lnTo>
                  <a:lnTo>
                    <a:pt x="132" y="293"/>
                  </a:lnTo>
                  <a:lnTo>
                    <a:pt x="115" y="293"/>
                  </a:lnTo>
                  <a:lnTo>
                    <a:pt x="101" y="288"/>
                  </a:lnTo>
                  <a:lnTo>
                    <a:pt x="86" y="278"/>
                  </a:lnTo>
                  <a:lnTo>
                    <a:pt x="70" y="276"/>
                  </a:lnTo>
                  <a:lnTo>
                    <a:pt x="58" y="264"/>
                  </a:lnTo>
                  <a:lnTo>
                    <a:pt x="41" y="268"/>
                  </a:lnTo>
                  <a:lnTo>
                    <a:pt x="36" y="268"/>
                  </a:lnTo>
                  <a:lnTo>
                    <a:pt x="38" y="25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63" name="4906327.625615.37551.2556.8755"/>
            <p:cNvSpPr>
              <a:spLocks noChangeAspect="1"/>
            </p:cNvSpPr>
            <p:nvPr>
              <p:custDataLst>
                <p:tags r:id="rId69"/>
              </p:custDataLst>
            </p:nvPr>
          </p:nvSpPr>
          <p:spPr bwMode="auto">
            <a:xfrm>
              <a:off x="7186421" y="3749928"/>
              <a:ext cx="749433" cy="656252"/>
            </a:xfrm>
            <a:custGeom>
              <a:avLst/>
              <a:gdLst/>
              <a:ahLst/>
              <a:cxnLst>
                <a:cxn ang="0">
                  <a:pos x="1035" y="701"/>
                </a:cxn>
                <a:cxn ang="0">
                  <a:pos x="971" y="731"/>
                </a:cxn>
                <a:cxn ang="0">
                  <a:pos x="938" y="795"/>
                </a:cxn>
                <a:cxn ang="0">
                  <a:pos x="955" y="866"/>
                </a:cxn>
                <a:cxn ang="0">
                  <a:pos x="901" y="876"/>
                </a:cxn>
                <a:cxn ang="0">
                  <a:pos x="817" y="910"/>
                </a:cxn>
                <a:cxn ang="0">
                  <a:pos x="758" y="872"/>
                </a:cxn>
                <a:cxn ang="0">
                  <a:pos x="699" y="899"/>
                </a:cxn>
                <a:cxn ang="0">
                  <a:pos x="639" y="911"/>
                </a:cxn>
                <a:cxn ang="0">
                  <a:pos x="576" y="930"/>
                </a:cxn>
                <a:cxn ang="0">
                  <a:pos x="521" y="913"/>
                </a:cxn>
                <a:cxn ang="0">
                  <a:pos x="462" y="882"/>
                </a:cxn>
                <a:cxn ang="0">
                  <a:pos x="390" y="884"/>
                </a:cxn>
                <a:cxn ang="0">
                  <a:pos x="321" y="880"/>
                </a:cxn>
                <a:cxn ang="0">
                  <a:pos x="250" y="890"/>
                </a:cxn>
                <a:cxn ang="0">
                  <a:pos x="183" y="914"/>
                </a:cxn>
                <a:cxn ang="0">
                  <a:pos x="137" y="966"/>
                </a:cxn>
                <a:cxn ang="0">
                  <a:pos x="73" y="1000"/>
                </a:cxn>
                <a:cxn ang="0">
                  <a:pos x="53" y="900"/>
                </a:cxn>
                <a:cxn ang="0">
                  <a:pos x="19" y="793"/>
                </a:cxn>
                <a:cxn ang="0">
                  <a:pos x="62" y="659"/>
                </a:cxn>
                <a:cxn ang="0">
                  <a:pos x="35" y="522"/>
                </a:cxn>
                <a:cxn ang="0">
                  <a:pos x="116" y="513"/>
                </a:cxn>
                <a:cxn ang="0">
                  <a:pos x="175" y="493"/>
                </a:cxn>
                <a:cxn ang="0">
                  <a:pos x="196" y="451"/>
                </a:cxn>
                <a:cxn ang="0">
                  <a:pos x="248" y="442"/>
                </a:cxn>
                <a:cxn ang="0">
                  <a:pos x="260" y="411"/>
                </a:cxn>
                <a:cxn ang="0">
                  <a:pos x="266" y="348"/>
                </a:cxn>
                <a:cxn ang="0">
                  <a:pos x="262" y="281"/>
                </a:cxn>
                <a:cxn ang="0">
                  <a:pos x="314" y="240"/>
                </a:cxn>
                <a:cxn ang="0">
                  <a:pos x="337" y="191"/>
                </a:cxn>
                <a:cxn ang="0">
                  <a:pos x="327" y="152"/>
                </a:cxn>
                <a:cxn ang="0">
                  <a:pos x="344" y="132"/>
                </a:cxn>
                <a:cxn ang="0">
                  <a:pos x="386" y="93"/>
                </a:cxn>
                <a:cxn ang="0">
                  <a:pos x="433" y="63"/>
                </a:cxn>
                <a:cxn ang="0">
                  <a:pos x="467" y="5"/>
                </a:cxn>
                <a:cxn ang="0">
                  <a:pos x="523" y="5"/>
                </a:cxn>
                <a:cxn ang="0">
                  <a:pos x="617" y="19"/>
                </a:cxn>
                <a:cxn ang="0">
                  <a:pos x="654" y="41"/>
                </a:cxn>
                <a:cxn ang="0">
                  <a:pos x="711" y="14"/>
                </a:cxn>
                <a:cxn ang="0">
                  <a:pos x="799" y="47"/>
                </a:cxn>
                <a:cxn ang="0">
                  <a:pos x="822" y="112"/>
                </a:cxn>
                <a:cxn ang="0">
                  <a:pos x="821" y="191"/>
                </a:cxn>
                <a:cxn ang="0">
                  <a:pos x="907" y="292"/>
                </a:cxn>
                <a:cxn ang="0">
                  <a:pos x="967" y="324"/>
                </a:cxn>
                <a:cxn ang="0">
                  <a:pos x="1018" y="358"/>
                </a:cxn>
                <a:cxn ang="0">
                  <a:pos x="1065" y="377"/>
                </a:cxn>
                <a:cxn ang="0">
                  <a:pos x="1109" y="415"/>
                </a:cxn>
                <a:cxn ang="0">
                  <a:pos x="1024" y="489"/>
                </a:cxn>
                <a:cxn ang="0">
                  <a:pos x="963" y="505"/>
                </a:cxn>
                <a:cxn ang="0">
                  <a:pos x="985" y="548"/>
                </a:cxn>
                <a:cxn ang="0">
                  <a:pos x="1007" y="610"/>
                </a:cxn>
                <a:cxn ang="0">
                  <a:pos x="1060" y="690"/>
                </a:cxn>
              </a:cxnLst>
              <a:rect l="0" t="0" r="r" b="b"/>
              <a:pathLst>
                <a:path w="1109" h="1000">
                  <a:moveTo>
                    <a:pt x="1060" y="690"/>
                  </a:moveTo>
                  <a:lnTo>
                    <a:pt x="1058" y="695"/>
                  </a:lnTo>
                  <a:lnTo>
                    <a:pt x="1052" y="698"/>
                  </a:lnTo>
                  <a:lnTo>
                    <a:pt x="1035" y="701"/>
                  </a:lnTo>
                  <a:lnTo>
                    <a:pt x="1017" y="703"/>
                  </a:lnTo>
                  <a:lnTo>
                    <a:pt x="1002" y="715"/>
                  </a:lnTo>
                  <a:lnTo>
                    <a:pt x="985" y="719"/>
                  </a:lnTo>
                  <a:lnTo>
                    <a:pt x="971" y="731"/>
                  </a:lnTo>
                  <a:lnTo>
                    <a:pt x="961" y="747"/>
                  </a:lnTo>
                  <a:lnTo>
                    <a:pt x="952" y="762"/>
                  </a:lnTo>
                  <a:lnTo>
                    <a:pt x="942" y="778"/>
                  </a:lnTo>
                  <a:lnTo>
                    <a:pt x="938" y="795"/>
                  </a:lnTo>
                  <a:lnTo>
                    <a:pt x="942" y="813"/>
                  </a:lnTo>
                  <a:lnTo>
                    <a:pt x="942" y="831"/>
                  </a:lnTo>
                  <a:lnTo>
                    <a:pt x="947" y="849"/>
                  </a:lnTo>
                  <a:lnTo>
                    <a:pt x="955" y="866"/>
                  </a:lnTo>
                  <a:lnTo>
                    <a:pt x="950" y="884"/>
                  </a:lnTo>
                  <a:lnTo>
                    <a:pt x="934" y="892"/>
                  </a:lnTo>
                  <a:lnTo>
                    <a:pt x="919" y="881"/>
                  </a:lnTo>
                  <a:lnTo>
                    <a:pt x="901" y="876"/>
                  </a:lnTo>
                  <a:lnTo>
                    <a:pt x="883" y="880"/>
                  </a:lnTo>
                  <a:lnTo>
                    <a:pt x="849" y="895"/>
                  </a:lnTo>
                  <a:lnTo>
                    <a:pt x="831" y="898"/>
                  </a:lnTo>
                  <a:lnTo>
                    <a:pt x="817" y="910"/>
                  </a:lnTo>
                  <a:lnTo>
                    <a:pt x="801" y="904"/>
                  </a:lnTo>
                  <a:lnTo>
                    <a:pt x="790" y="886"/>
                  </a:lnTo>
                  <a:lnTo>
                    <a:pt x="776" y="880"/>
                  </a:lnTo>
                  <a:lnTo>
                    <a:pt x="758" y="872"/>
                  </a:lnTo>
                  <a:lnTo>
                    <a:pt x="739" y="902"/>
                  </a:lnTo>
                  <a:lnTo>
                    <a:pt x="731" y="918"/>
                  </a:lnTo>
                  <a:lnTo>
                    <a:pt x="712" y="911"/>
                  </a:lnTo>
                  <a:lnTo>
                    <a:pt x="699" y="899"/>
                  </a:lnTo>
                  <a:lnTo>
                    <a:pt x="683" y="906"/>
                  </a:lnTo>
                  <a:lnTo>
                    <a:pt x="664" y="905"/>
                  </a:lnTo>
                  <a:lnTo>
                    <a:pt x="650" y="895"/>
                  </a:lnTo>
                  <a:lnTo>
                    <a:pt x="639" y="911"/>
                  </a:lnTo>
                  <a:lnTo>
                    <a:pt x="620" y="916"/>
                  </a:lnTo>
                  <a:lnTo>
                    <a:pt x="605" y="925"/>
                  </a:lnTo>
                  <a:lnTo>
                    <a:pt x="592" y="939"/>
                  </a:lnTo>
                  <a:lnTo>
                    <a:pt x="576" y="930"/>
                  </a:lnTo>
                  <a:lnTo>
                    <a:pt x="571" y="913"/>
                  </a:lnTo>
                  <a:lnTo>
                    <a:pt x="552" y="916"/>
                  </a:lnTo>
                  <a:lnTo>
                    <a:pt x="536" y="923"/>
                  </a:lnTo>
                  <a:lnTo>
                    <a:pt x="521" y="913"/>
                  </a:lnTo>
                  <a:lnTo>
                    <a:pt x="514" y="895"/>
                  </a:lnTo>
                  <a:lnTo>
                    <a:pt x="497" y="889"/>
                  </a:lnTo>
                  <a:lnTo>
                    <a:pt x="479" y="889"/>
                  </a:lnTo>
                  <a:lnTo>
                    <a:pt x="462" y="882"/>
                  </a:lnTo>
                  <a:lnTo>
                    <a:pt x="445" y="889"/>
                  </a:lnTo>
                  <a:lnTo>
                    <a:pt x="427" y="889"/>
                  </a:lnTo>
                  <a:lnTo>
                    <a:pt x="409" y="886"/>
                  </a:lnTo>
                  <a:lnTo>
                    <a:pt x="390" y="884"/>
                  </a:lnTo>
                  <a:lnTo>
                    <a:pt x="375" y="876"/>
                  </a:lnTo>
                  <a:lnTo>
                    <a:pt x="356" y="872"/>
                  </a:lnTo>
                  <a:lnTo>
                    <a:pt x="339" y="877"/>
                  </a:lnTo>
                  <a:lnTo>
                    <a:pt x="321" y="880"/>
                  </a:lnTo>
                  <a:lnTo>
                    <a:pt x="302" y="884"/>
                  </a:lnTo>
                  <a:lnTo>
                    <a:pt x="285" y="880"/>
                  </a:lnTo>
                  <a:lnTo>
                    <a:pt x="267" y="884"/>
                  </a:lnTo>
                  <a:lnTo>
                    <a:pt x="250" y="890"/>
                  </a:lnTo>
                  <a:lnTo>
                    <a:pt x="233" y="892"/>
                  </a:lnTo>
                  <a:lnTo>
                    <a:pt x="216" y="900"/>
                  </a:lnTo>
                  <a:lnTo>
                    <a:pt x="198" y="905"/>
                  </a:lnTo>
                  <a:lnTo>
                    <a:pt x="183" y="914"/>
                  </a:lnTo>
                  <a:lnTo>
                    <a:pt x="180" y="933"/>
                  </a:lnTo>
                  <a:lnTo>
                    <a:pt x="168" y="945"/>
                  </a:lnTo>
                  <a:lnTo>
                    <a:pt x="151" y="957"/>
                  </a:lnTo>
                  <a:lnTo>
                    <a:pt x="137" y="966"/>
                  </a:lnTo>
                  <a:lnTo>
                    <a:pt x="118" y="964"/>
                  </a:lnTo>
                  <a:lnTo>
                    <a:pt x="101" y="971"/>
                  </a:lnTo>
                  <a:lnTo>
                    <a:pt x="76" y="998"/>
                  </a:lnTo>
                  <a:lnTo>
                    <a:pt x="73" y="1000"/>
                  </a:lnTo>
                  <a:lnTo>
                    <a:pt x="71" y="990"/>
                  </a:lnTo>
                  <a:lnTo>
                    <a:pt x="54" y="963"/>
                  </a:lnTo>
                  <a:lnTo>
                    <a:pt x="53" y="934"/>
                  </a:lnTo>
                  <a:lnTo>
                    <a:pt x="53" y="900"/>
                  </a:lnTo>
                  <a:lnTo>
                    <a:pt x="51" y="871"/>
                  </a:lnTo>
                  <a:lnTo>
                    <a:pt x="14" y="846"/>
                  </a:lnTo>
                  <a:lnTo>
                    <a:pt x="0" y="823"/>
                  </a:lnTo>
                  <a:lnTo>
                    <a:pt x="19" y="793"/>
                  </a:lnTo>
                  <a:lnTo>
                    <a:pt x="49" y="770"/>
                  </a:lnTo>
                  <a:lnTo>
                    <a:pt x="71" y="731"/>
                  </a:lnTo>
                  <a:lnTo>
                    <a:pt x="68" y="693"/>
                  </a:lnTo>
                  <a:lnTo>
                    <a:pt x="62" y="659"/>
                  </a:lnTo>
                  <a:lnTo>
                    <a:pt x="25" y="570"/>
                  </a:lnTo>
                  <a:lnTo>
                    <a:pt x="8" y="519"/>
                  </a:lnTo>
                  <a:lnTo>
                    <a:pt x="18" y="519"/>
                  </a:lnTo>
                  <a:lnTo>
                    <a:pt x="35" y="522"/>
                  </a:lnTo>
                  <a:lnTo>
                    <a:pt x="51" y="524"/>
                  </a:lnTo>
                  <a:lnTo>
                    <a:pt x="68" y="518"/>
                  </a:lnTo>
                  <a:lnTo>
                    <a:pt x="83" y="512"/>
                  </a:lnTo>
                  <a:lnTo>
                    <a:pt x="116" y="513"/>
                  </a:lnTo>
                  <a:lnTo>
                    <a:pt x="132" y="505"/>
                  </a:lnTo>
                  <a:lnTo>
                    <a:pt x="142" y="493"/>
                  </a:lnTo>
                  <a:lnTo>
                    <a:pt x="160" y="497"/>
                  </a:lnTo>
                  <a:lnTo>
                    <a:pt x="175" y="493"/>
                  </a:lnTo>
                  <a:lnTo>
                    <a:pt x="165" y="464"/>
                  </a:lnTo>
                  <a:lnTo>
                    <a:pt x="165" y="463"/>
                  </a:lnTo>
                  <a:lnTo>
                    <a:pt x="179" y="454"/>
                  </a:lnTo>
                  <a:lnTo>
                    <a:pt x="196" y="451"/>
                  </a:lnTo>
                  <a:lnTo>
                    <a:pt x="206" y="439"/>
                  </a:lnTo>
                  <a:lnTo>
                    <a:pt x="219" y="427"/>
                  </a:lnTo>
                  <a:lnTo>
                    <a:pt x="237" y="429"/>
                  </a:lnTo>
                  <a:lnTo>
                    <a:pt x="248" y="442"/>
                  </a:lnTo>
                  <a:lnTo>
                    <a:pt x="263" y="447"/>
                  </a:lnTo>
                  <a:lnTo>
                    <a:pt x="278" y="439"/>
                  </a:lnTo>
                  <a:lnTo>
                    <a:pt x="273" y="422"/>
                  </a:lnTo>
                  <a:lnTo>
                    <a:pt x="260" y="411"/>
                  </a:lnTo>
                  <a:lnTo>
                    <a:pt x="250" y="397"/>
                  </a:lnTo>
                  <a:lnTo>
                    <a:pt x="252" y="381"/>
                  </a:lnTo>
                  <a:lnTo>
                    <a:pt x="258" y="365"/>
                  </a:lnTo>
                  <a:lnTo>
                    <a:pt x="266" y="348"/>
                  </a:lnTo>
                  <a:lnTo>
                    <a:pt x="263" y="332"/>
                  </a:lnTo>
                  <a:lnTo>
                    <a:pt x="265" y="315"/>
                  </a:lnTo>
                  <a:lnTo>
                    <a:pt x="260" y="298"/>
                  </a:lnTo>
                  <a:lnTo>
                    <a:pt x="262" y="281"/>
                  </a:lnTo>
                  <a:lnTo>
                    <a:pt x="275" y="269"/>
                  </a:lnTo>
                  <a:lnTo>
                    <a:pt x="291" y="264"/>
                  </a:lnTo>
                  <a:lnTo>
                    <a:pt x="301" y="250"/>
                  </a:lnTo>
                  <a:lnTo>
                    <a:pt x="314" y="240"/>
                  </a:lnTo>
                  <a:lnTo>
                    <a:pt x="331" y="238"/>
                  </a:lnTo>
                  <a:lnTo>
                    <a:pt x="339" y="235"/>
                  </a:lnTo>
                  <a:lnTo>
                    <a:pt x="352" y="196"/>
                  </a:lnTo>
                  <a:lnTo>
                    <a:pt x="337" y="191"/>
                  </a:lnTo>
                  <a:lnTo>
                    <a:pt x="319" y="194"/>
                  </a:lnTo>
                  <a:lnTo>
                    <a:pt x="316" y="179"/>
                  </a:lnTo>
                  <a:lnTo>
                    <a:pt x="314" y="162"/>
                  </a:lnTo>
                  <a:lnTo>
                    <a:pt x="327" y="152"/>
                  </a:lnTo>
                  <a:lnTo>
                    <a:pt x="337" y="138"/>
                  </a:lnTo>
                  <a:lnTo>
                    <a:pt x="336" y="133"/>
                  </a:lnTo>
                  <a:lnTo>
                    <a:pt x="334" y="131"/>
                  </a:lnTo>
                  <a:lnTo>
                    <a:pt x="344" y="132"/>
                  </a:lnTo>
                  <a:lnTo>
                    <a:pt x="356" y="121"/>
                  </a:lnTo>
                  <a:lnTo>
                    <a:pt x="356" y="104"/>
                  </a:lnTo>
                  <a:lnTo>
                    <a:pt x="369" y="92"/>
                  </a:lnTo>
                  <a:lnTo>
                    <a:pt x="386" y="93"/>
                  </a:lnTo>
                  <a:lnTo>
                    <a:pt x="403" y="98"/>
                  </a:lnTo>
                  <a:lnTo>
                    <a:pt x="419" y="93"/>
                  </a:lnTo>
                  <a:lnTo>
                    <a:pt x="427" y="78"/>
                  </a:lnTo>
                  <a:lnTo>
                    <a:pt x="433" y="63"/>
                  </a:lnTo>
                  <a:lnTo>
                    <a:pt x="435" y="45"/>
                  </a:lnTo>
                  <a:lnTo>
                    <a:pt x="444" y="33"/>
                  </a:lnTo>
                  <a:lnTo>
                    <a:pt x="453" y="19"/>
                  </a:lnTo>
                  <a:lnTo>
                    <a:pt x="467" y="5"/>
                  </a:lnTo>
                  <a:lnTo>
                    <a:pt x="481" y="0"/>
                  </a:lnTo>
                  <a:lnTo>
                    <a:pt x="487" y="0"/>
                  </a:lnTo>
                  <a:lnTo>
                    <a:pt x="493" y="17"/>
                  </a:lnTo>
                  <a:lnTo>
                    <a:pt x="523" y="5"/>
                  </a:lnTo>
                  <a:lnTo>
                    <a:pt x="539" y="9"/>
                  </a:lnTo>
                  <a:lnTo>
                    <a:pt x="551" y="20"/>
                  </a:lnTo>
                  <a:lnTo>
                    <a:pt x="598" y="9"/>
                  </a:lnTo>
                  <a:lnTo>
                    <a:pt x="617" y="19"/>
                  </a:lnTo>
                  <a:lnTo>
                    <a:pt x="626" y="21"/>
                  </a:lnTo>
                  <a:lnTo>
                    <a:pt x="630" y="62"/>
                  </a:lnTo>
                  <a:lnTo>
                    <a:pt x="644" y="53"/>
                  </a:lnTo>
                  <a:lnTo>
                    <a:pt x="654" y="41"/>
                  </a:lnTo>
                  <a:lnTo>
                    <a:pt x="670" y="35"/>
                  </a:lnTo>
                  <a:lnTo>
                    <a:pt x="680" y="23"/>
                  </a:lnTo>
                  <a:lnTo>
                    <a:pt x="697" y="17"/>
                  </a:lnTo>
                  <a:lnTo>
                    <a:pt x="711" y="14"/>
                  </a:lnTo>
                  <a:lnTo>
                    <a:pt x="728" y="12"/>
                  </a:lnTo>
                  <a:lnTo>
                    <a:pt x="743" y="17"/>
                  </a:lnTo>
                  <a:lnTo>
                    <a:pt x="782" y="49"/>
                  </a:lnTo>
                  <a:lnTo>
                    <a:pt x="799" y="47"/>
                  </a:lnTo>
                  <a:lnTo>
                    <a:pt x="806" y="69"/>
                  </a:lnTo>
                  <a:lnTo>
                    <a:pt x="805" y="86"/>
                  </a:lnTo>
                  <a:lnTo>
                    <a:pt x="810" y="103"/>
                  </a:lnTo>
                  <a:lnTo>
                    <a:pt x="822" y="112"/>
                  </a:lnTo>
                  <a:lnTo>
                    <a:pt x="830" y="127"/>
                  </a:lnTo>
                  <a:lnTo>
                    <a:pt x="831" y="161"/>
                  </a:lnTo>
                  <a:lnTo>
                    <a:pt x="821" y="175"/>
                  </a:lnTo>
                  <a:lnTo>
                    <a:pt x="821" y="191"/>
                  </a:lnTo>
                  <a:lnTo>
                    <a:pt x="829" y="205"/>
                  </a:lnTo>
                  <a:lnTo>
                    <a:pt x="858" y="223"/>
                  </a:lnTo>
                  <a:lnTo>
                    <a:pt x="865" y="239"/>
                  </a:lnTo>
                  <a:lnTo>
                    <a:pt x="907" y="292"/>
                  </a:lnTo>
                  <a:lnTo>
                    <a:pt x="919" y="303"/>
                  </a:lnTo>
                  <a:lnTo>
                    <a:pt x="937" y="311"/>
                  </a:lnTo>
                  <a:lnTo>
                    <a:pt x="953" y="315"/>
                  </a:lnTo>
                  <a:lnTo>
                    <a:pt x="967" y="324"/>
                  </a:lnTo>
                  <a:lnTo>
                    <a:pt x="972" y="340"/>
                  </a:lnTo>
                  <a:lnTo>
                    <a:pt x="976" y="358"/>
                  </a:lnTo>
                  <a:lnTo>
                    <a:pt x="985" y="370"/>
                  </a:lnTo>
                  <a:lnTo>
                    <a:pt x="1018" y="358"/>
                  </a:lnTo>
                  <a:lnTo>
                    <a:pt x="1035" y="352"/>
                  </a:lnTo>
                  <a:lnTo>
                    <a:pt x="1050" y="359"/>
                  </a:lnTo>
                  <a:lnTo>
                    <a:pt x="1066" y="361"/>
                  </a:lnTo>
                  <a:lnTo>
                    <a:pt x="1065" y="377"/>
                  </a:lnTo>
                  <a:lnTo>
                    <a:pt x="1079" y="388"/>
                  </a:lnTo>
                  <a:lnTo>
                    <a:pt x="1096" y="386"/>
                  </a:lnTo>
                  <a:lnTo>
                    <a:pt x="1099" y="386"/>
                  </a:lnTo>
                  <a:lnTo>
                    <a:pt x="1109" y="415"/>
                  </a:lnTo>
                  <a:lnTo>
                    <a:pt x="1099" y="428"/>
                  </a:lnTo>
                  <a:lnTo>
                    <a:pt x="1091" y="445"/>
                  </a:lnTo>
                  <a:lnTo>
                    <a:pt x="1058" y="485"/>
                  </a:lnTo>
                  <a:lnTo>
                    <a:pt x="1024" y="489"/>
                  </a:lnTo>
                  <a:lnTo>
                    <a:pt x="993" y="474"/>
                  </a:lnTo>
                  <a:lnTo>
                    <a:pt x="976" y="477"/>
                  </a:lnTo>
                  <a:lnTo>
                    <a:pt x="961" y="487"/>
                  </a:lnTo>
                  <a:lnTo>
                    <a:pt x="963" y="505"/>
                  </a:lnTo>
                  <a:lnTo>
                    <a:pt x="949" y="515"/>
                  </a:lnTo>
                  <a:lnTo>
                    <a:pt x="955" y="532"/>
                  </a:lnTo>
                  <a:lnTo>
                    <a:pt x="969" y="541"/>
                  </a:lnTo>
                  <a:lnTo>
                    <a:pt x="985" y="548"/>
                  </a:lnTo>
                  <a:lnTo>
                    <a:pt x="994" y="564"/>
                  </a:lnTo>
                  <a:lnTo>
                    <a:pt x="993" y="582"/>
                  </a:lnTo>
                  <a:lnTo>
                    <a:pt x="1007" y="592"/>
                  </a:lnTo>
                  <a:lnTo>
                    <a:pt x="1007" y="610"/>
                  </a:lnTo>
                  <a:lnTo>
                    <a:pt x="1024" y="615"/>
                  </a:lnTo>
                  <a:lnTo>
                    <a:pt x="1035" y="630"/>
                  </a:lnTo>
                  <a:lnTo>
                    <a:pt x="1037" y="646"/>
                  </a:lnTo>
                  <a:lnTo>
                    <a:pt x="1060" y="69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64" name="4908405.7564528.7526.1255"/>
            <p:cNvSpPr>
              <a:spLocks noChangeAspect="1"/>
            </p:cNvSpPr>
            <p:nvPr>
              <p:custDataLst>
                <p:tags r:id="rId70"/>
              </p:custDataLst>
            </p:nvPr>
          </p:nvSpPr>
          <p:spPr bwMode="auto">
            <a:xfrm>
              <a:off x="7576713" y="4751201"/>
              <a:ext cx="344481" cy="368141"/>
            </a:xfrm>
            <a:custGeom>
              <a:avLst/>
              <a:gdLst/>
              <a:ahLst/>
              <a:cxnLst>
                <a:cxn ang="0">
                  <a:pos x="321" y="558"/>
                </a:cxn>
                <a:cxn ang="0">
                  <a:pos x="281" y="547"/>
                </a:cxn>
                <a:cxn ang="0">
                  <a:pos x="271" y="500"/>
                </a:cxn>
                <a:cxn ang="0">
                  <a:pos x="251" y="445"/>
                </a:cxn>
                <a:cxn ang="0">
                  <a:pos x="239" y="356"/>
                </a:cxn>
                <a:cxn ang="0">
                  <a:pos x="179" y="241"/>
                </a:cxn>
                <a:cxn ang="0">
                  <a:pos x="98" y="151"/>
                </a:cxn>
                <a:cxn ang="0">
                  <a:pos x="57" y="82"/>
                </a:cxn>
                <a:cxn ang="0">
                  <a:pos x="0" y="46"/>
                </a:cxn>
                <a:cxn ang="0">
                  <a:pos x="18" y="24"/>
                </a:cxn>
                <a:cxn ang="0">
                  <a:pos x="58" y="21"/>
                </a:cxn>
                <a:cxn ang="0">
                  <a:pos x="93" y="0"/>
                </a:cxn>
                <a:cxn ang="0">
                  <a:pos x="134" y="5"/>
                </a:cxn>
                <a:cxn ang="0">
                  <a:pos x="170" y="21"/>
                </a:cxn>
                <a:cxn ang="0">
                  <a:pos x="205" y="43"/>
                </a:cxn>
                <a:cxn ang="0">
                  <a:pos x="242" y="35"/>
                </a:cxn>
                <a:cxn ang="0">
                  <a:pos x="281" y="30"/>
                </a:cxn>
                <a:cxn ang="0">
                  <a:pos x="316" y="52"/>
                </a:cxn>
                <a:cxn ang="0">
                  <a:pos x="346" y="59"/>
                </a:cxn>
                <a:cxn ang="0">
                  <a:pos x="352" y="97"/>
                </a:cxn>
                <a:cxn ang="0">
                  <a:pos x="353" y="138"/>
                </a:cxn>
                <a:cxn ang="0">
                  <a:pos x="384" y="162"/>
                </a:cxn>
                <a:cxn ang="0">
                  <a:pos x="416" y="180"/>
                </a:cxn>
                <a:cxn ang="0">
                  <a:pos x="429" y="215"/>
                </a:cxn>
                <a:cxn ang="0">
                  <a:pos x="458" y="239"/>
                </a:cxn>
                <a:cxn ang="0">
                  <a:pos x="491" y="257"/>
                </a:cxn>
                <a:cxn ang="0">
                  <a:pos x="499" y="297"/>
                </a:cxn>
                <a:cxn ang="0">
                  <a:pos x="507" y="333"/>
                </a:cxn>
                <a:cxn ang="0">
                  <a:pos x="472" y="345"/>
                </a:cxn>
                <a:cxn ang="0">
                  <a:pos x="432" y="345"/>
                </a:cxn>
                <a:cxn ang="0">
                  <a:pos x="404" y="344"/>
                </a:cxn>
                <a:cxn ang="0">
                  <a:pos x="381" y="377"/>
                </a:cxn>
                <a:cxn ang="0">
                  <a:pos x="384" y="417"/>
                </a:cxn>
                <a:cxn ang="0">
                  <a:pos x="370" y="451"/>
                </a:cxn>
                <a:cxn ang="0">
                  <a:pos x="360" y="489"/>
                </a:cxn>
                <a:cxn ang="0">
                  <a:pos x="340" y="524"/>
                </a:cxn>
                <a:cxn ang="0">
                  <a:pos x="328" y="564"/>
                </a:cxn>
              </a:cxnLst>
              <a:rect l="0" t="0" r="r" b="b"/>
              <a:pathLst>
                <a:path w="511" h="564">
                  <a:moveTo>
                    <a:pt x="328" y="564"/>
                  </a:moveTo>
                  <a:lnTo>
                    <a:pt x="321" y="558"/>
                  </a:lnTo>
                  <a:lnTo>
                    <a:pt x="301" y="541"/>
                  </a:lnTo>
                  <a:lnTo>
                    <a:pt x="281" y="547"/>
                  </a:lnTo>
                  <a:lnTo>
                    <a:pt x="278" y="533"/>
                  </a:lnTo>
                  <a:lnTo>
                    <a:pt x="271" y="500"/>
                  </a:lnTo>
                  <a:lnTo>
                    <a:pt x="263" y="472"/>
                  </a:lnTo>
                  <a:lnTo>
                    <a:pt x="251" y="445"/>
                  </a:lnTo>
                  <a:lnTo>
                    <a:pt x="248" y="401"/>
                  </a:lnTo>
                  <a:lnTo>
                    <a:pt x="239" y="356"/>
                  </a:lnTo>
                  <a:lnTo>
                    <a:pt x="213" y="285"/>
                  </a:lnTo>
                  <a:lnTo>
                    <a:pt x="179" y="241"/>
                  </a:lnTo>
                  <a:lnTo>
                    <a:pt x="134" y="197"/>
                  </a:lnTo>
                  <a:lnTo>
                    <a:pt x="98" y="151"/>
                  </a:lnTo>
                  <a:lnTo>
                    <a:pt x="82" y="111"/>
                  </a:lnTo>
                  <a:lnTo>
                    <a:pt x="57" y="82"/>
                  </a:lnTo>
                  <a:lnTo>
                    <a:pt x="18" y="57"/>
                  </a:lnTo>
                  <a:lnTo>
                    <a:pt x="0" y="46"/>
                  </a:lnTo>
                  <a:lnTo>
                    <a:pt x="0" y="45"/>
                  </a:lnTo>
                  <a:lnTo>
                    <a:pt x="18" y="24"/>
                  </a:lnTo>
                  <a:lnTo>
                    <a:pt x="39" y="27"/>
                  </a:lnTo>
                  <a:lnTo>
                    <a:pt x="58" y="21"/>
                  </a:lnTo>
                  <a:lnTo>
                    <a:pt x="74" y="9"/>
                  </a:lnTo>
                  <a:lnTo>
                    <a:pt x="93" y="0"/>
                  </a:lnTo>
                  <a:lnTo>
                    <a:pt x="112" y="3"/>
                  </a:lnTo>
                  <a:lnTo>
                    <a:pt x="134" y="5"/>
                  </a:lnTo>
                  <a:lnTo>
                    <a:pt x="154" y="14"/>
                  </a:lnTo>
                  <a:lnTo>
                    <a:pt x="170" y="21"/>
                  </a:lnTo>
                  <a:lnTo>
                    <a:pt x="186" y="34"/>
                  </a:lnTo>
                  <a:lnTo>
                    <a:pt x="205" y="43"/>
                  </a:lnTo>
                  <a:lnTo>
                    <a:pt x="224" y="44"/>
                  </a:lnTo>
                  <a:lnTo>
                    <a:pt x="242" y="35"/>
                  </a:lnTo>
                  <a:lnTo>
                    <a:pt x="262" y="29"/>
                  </a:lnTo>
                  <a:lnTo>
                    <a:pt x="281" y="30"/>
                  </a:lnTo>
                  <a:lnTo>
                    <a:pt x="298" y="39"/>
                  </a:lnTo>
                  <a:lnTo>
                    <a:pt x="316" y="52"/>
                  </a:lnTo>
                  <a:lnTo>
                    <a:pt x="331" y="44"/>
                  </a:lnTo>
                  <a:lnTo>
                    <a:pt x="346" y="59"/>
                  </a:lnTo>
                  <a:lnTo>
                    <a:pt x="349" y="79"/>
                  </a:lnTo>
                  <a:lnTo>
                    <a:pt x="352" y="97"/>
                  </a:lnTo>
                  <a:lnTo>
                    <a:pt x="353" y="116"/>
                  </a:lnTo>
                  <a:lnTo>
                    <a:pt x="353" y="138"/>
                  </a:lnTo>
                  <a:lnTo>
                    <a:pt x="372" y="148"/>
                  </a:lnTo>
                  <a:lnTo>
                    <a:pt x="384" y="162"/>
                  </a:lnTo>
                  <a:lnTo>
                    <a:pt x="405" y="162"/>
                  </a:lnTo>
                  <a:lnTo>
                    <a:pt x="416" y="180"/>
                  </a:lnTo>
                  <a:lnTo>
                    <a:pt x="414" y="200"/>
                  </a:lnTo>
                  <a:lnTo>
                    <a:pt x="429" y="215"/>
                  </a:lnTo>
                  <a:lnTo>
                    <a:pt x="440" y="232"/>
                  </a:lnTo>
                  <a:lnTo>
                    <a:pt x="458" y="239"/>
                  </a:lnTo>
                  <a:lnTo>
                    <a:pt x="478" y="242"/>
                  </a:lnTo>
                  <a:lnTo>
                    <a:pt x="491" y="257"/>
                  </a:lnTo>
                  <a:lnTo>
                    <a:pt x="499" y="275"/>
                  </a:lnTo>
                  <a:lnTo>
                    <a:pt x="499" y="297"/>
                  </a:lnTo>
                  <a:lnTo>
                    <a:pt x="511" y="312"/>
                  </a:lnTo>
                  <a:lnTo>
                    <a:pt x="507" y="333"/>
                  </a:lnTo>
                  <a:lnTo>
                    <a:pt x="493" y="347"/>
                  </a:lnTo>
                  <a:lnTo>
                    <a:pt x="472" y="345"/>
                  </a:lnTo>
                  <a:lnTo>
                    <a:pt x="452" y="347"/>
                  </a:lnTo>
                  <a:lnTo>
                    <a:pt x="432" y="345"/>
                  </a:lnTo>
                  <a:lnTo>
                    <a:pt x="417" y="359"/>
                  </a:lnTo>
                  <a:lnTo>
                    <a:pt x="404" y="344"/>
                  </a:lnTo>
                  <a:lnTo>
                    <a:pt x="386" y="356"/>
                  </a:lnTo>
                  <a:lnTo>
                    <a:pt x="381" y="377"/>
                  </a:lnTo>
                  <a:lnTo>
                    <a:pt x="382" y="399"/>
                  </a:lnTo>
                  <a:lnTo>
                    <a:pt x="384" y="417"/>
                  </a:lnTo>
                  <a:lnTo>
                    <a:pt x="386" y="439"/>
                  </a:lnTo>
                  <a:lnTo>
                    <a:pt x="370" y="451"/>
                  </a:lnTo>
                  <a:lnTo>
                    <a:pt x="358" y="469"/>
                  </a:lnTo>
                  <a:lnTo>
                    <a:pt x="360" y="489"/>
                  </a:lnTo>
                  <a:lnTo>
                    <a:pt x="342" y="504"/>
                  </a:lnTo>
                  <a:lnTo>
                    <a:pt x="340" y="524"/>
                  </a:lnTo>
                  <a:lnTo>
                    <a:pt x="341" y="543"/>
                  </a:lnTo>
                  <a:lnTo>
                    <a:pt x="328" y="564"/>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65" name="4910358612.62577.125119.55"/>
            <p:cNvSpPr>
              <a:spLocks noChangeAspect="1"/>
            </p:cNvSpPr>
            <p:nvPr>
              <p:custDataLst>
                <p:tags r:id="rId71"/>
              </p:custDataLst>
            </p:nvPr>
          </p:nvSpPr>
          <p:spPr bwMode="auto">
            <a:xfrm>
              <a:off x="7149775" y="4139410"/>
              <a:ext cx="1575822" cy="987045"/>
            </a:xfrm>
            <a:custGeom>
              <a:avLst/>
              <a:gdLst/>
              <a:ahLst/>
              <a:cxnLst>
                <a:cxn ang="0">
                  <a:pos x="1971" y="296"/>
                </a:cxn>
                <a:cxn ang="0">
                  <a:pos x="2099" y="274"/>
                </a:cxn>
                <a:cxn ang="0">
                  <a:pos x="2247" y="292"/>
                </a:cxn>
                <a:cxn ang="0">
                  <a:pos x="2282" y="428"/>
                </a:cxn>
                <a:cxn ang="0">
                  <a:pos x="2314" y="637"/>
                </a:cxn>
                <a:cxn ang="0">
                  <a:pos x="2168" y="728"/>
                </a:cxn>
                <a:cxn ang="0">
                  <a:pos x="2017" y="905"/>
                </a:cxn>
                <a:cxn ang="0">
                  <a:pos x="1876" y="1012"/>
                </a:cxn>
                <a:cxn ang="0">
                  <a:pos x="1842" y="1080"/>
                </a:cxn>
                <a:cxn ang="0">
                  <a:pos x="1809" y="1153"/>
                </a:cxn>
                <a:cxn ang="0">
                  <a:pos x="1753" y="1163"/>
                </a:cxn>
                <a:cxn ang="0">
                  <a:pos x="1685" y="1111"/>
                </a:cxn>
                <a:cxn ang="0">
                  <a:pos x="1676" y="1162"/>
                </a:cxn>
                <a:cxn ang="0">
                  <a:pos x="1738" y="1171"/>
                </a:cxn>
                <a:cxn ang="0">
                  <a:pos x="1809" y="1212"/>
                </a:cxn>
                <a:cxn ang="0">
                  <a:pos x="1916" y="1242"/>
                </a:cxn>
                <a:cxn ang="0">
                  <a:pos x="2065" y="1204"/>
                </a:cxn>
                <a:cxn ang="0">
                  <a:pos x="2018" y="1289"/>
                </a:cxn>
                <a:cxn ang="0">
                  <a:pos x="1834" y="1391"/>
                </a:cxn>
                <a:cxn ang="0">
                  <a:pos x="1770" y="1487"/>
                </a:cxn>
                <a:cxn ang="0">
                  <a:pos x="1653" y="1365"/>
                </a:cxn>
                <a:cxn ang="0">
                  <a:pos x="1523" y="1332"/>
                </a:cxn>
                <a:cxn ang="0">
                  <a:pos x="1656" y="1204"/>
                </a:cxn>
                <a:cxn ang="0">
                  <a:pos x="1566" y="1182"/>
                </a:cxn>
                <a:cxn ang="0">
                  <a:pos x="1437" y="1216"/>
                </a:cxn>
                <a:cxn ang="0">
                  <a:pos x="1343" y="1173"/>
                </a:cxn>
                <a:cxn ang="0">
                  <a:pos x="1362" y="1123"/>
                </a:cxn>
                <a:cxn ang="0">
                  <a:pos x="1236" y="1189"/>
                </a:cxn>
                <a:cxn ang="0">
                  <a:pos x="1159" y="1251"/>
                </a:cxn>
                <a:cxn ang="0">
                  <a:pos x="1141" y="1353"/>
                </a:cxn>
                <a:cxn ang="0">
                  <a:pos x="1115" y="1428"/>
                </a:cxn>
                <a:cxn ang="0">
                  <a:pos x="970" y="1505"/>
                </a:cxn>
                <a:cxn ang="0">
                  <a:pos x="1016" y="1368"/>
                </a:cxn>
                <a:cxn ang="0">
                  <a:pos x="1082" y="1276"/>
                </a:cxn>
                <a:cxn ang="0">
                  <a:pos x="1108" y="1171"/>
                </a:cxn>
                <a:cxn ang="0">
                  <a:pos x="1002" y="1077"/>
                </a:cxn>
                <a:cxn ang="0">
                  <a:pos x="928" y="968"/>
                </a:cxn>
                <a:cxn ang="0">
                  <a:pos x="784" y="943"/>
                </a:cxn>
                <a:cxn ang="0">
                  <a:pos x="630" y="974"/>
                </a:cxn>
                <a:cxn ang="0">
                  <a:pos x="367" y="1080"/>
                </a:cxn>
                <a:cxn ang="0">
                  <a:pos x="91" y="1070"/>
                </a:cxn>
                <a:cxn ang="0">
                  <a:pos x="23" y="914"/>
                </a:cxn>
                <a:cxn ang="0">
                  <a:pos x="117" y="663"/>
                </a:cxn>
                <a:cxn ang="0">
                  <a:pos x="145" y="452"/>
                </a:cxn>
                <a:cxn ang="0">
                  <a:pos x="221" y="353"/>
                </a:cxn>
                <a:cxn ang="0">
                  <a:pos x="338" y="288"/>
                </a:cxn>
                <a:cxn ang="0">
                  <a:pos x="480" y="297"/>
                </a:cxn>
                <a:cxn ang="0">
                  <a:pos x="605" y="324"/>
                </a:cxn>
                <a:cxn ang="0">
                  <a:pos x="717" y="313"/>
                </a:cxn>
                <a:cxn ang="0">
                  <a:pos x="843" y="294"/>
                </a:cxn>
                <a:cxn ang="0">
                  <a:pos x="987" y="300"/>
                </a:cxn>
                <a:cxn ang="0">
                  <a:pos x="1005" y="170"/>
                </a:cxn>
                <a:cxn ang="0">
                  <a:pos x="1111" y="103"/>
                </a:cxn>
                <a:cxn ang="0">
                  <a:pos x="1217" y="47"/>
                </a:cxn>
                <a:cxn ang="0">
                  <a:pos x="1367" y="14"/>
                </a:cxn>
                <a:cxn ang="0">
                  <a:pos x="1442" y="176"/>
                </a:cxn>
                <a:cxn ang="0">
                  <a:pos x="1626" y="255"/>
                </a:cxn>
              </a:cxnLst>
              <a:rect l="0" t="0" r="r" b="b"/>
              <a:pathLst>
                <a:path w="2329" h="1505">
                  <a:moveTo>
                    <a:pt x="1754" y="294"/>
                  </a:moveTo>
                  <a:lnTo>
                    <a:pt x="1769" y="283"/>
                  </a:lnTo>
                  <a:lnTo>
                    <a:pt x="1788" y="285"/>
                  </a:lnTo>
                  <a:lnTo>
                    <a:pt x="1806" y="277"/>
                  </a:lnTo>
                  <a:lnTo>
                    <a:pt x="1864" y="225"/>
                  </a:lnTo>
                  <a:lnTo>
                    <a:pt x="1883" y="224"/>
                  </a:lnTo>
                  <a:lnTo>
                    <a:pt x="1939" y="278"/>
                  </a:lnTo>
                  <a:lnTo>
                    <a:pt x="1971" y="296"/>
                  </a:lnTo>
                  <a:lnTo>
                    <a:pt x="1989" y="289"/>
                  </a:lnTo>
                  <a:lnTo>
                    <a:pt x="1992" y="269"/>
                  </a:lnTo>
                  <a:lnTo>
                    <a:pt x="2008" y="263"/>
                  </a:lnTo>
                  <a:lnTo>
                    <a:pt x="2026" y="274"/>
                  </a:lnTo>
                  <a:lnTo>
                    <a:pt x="2043" y="269"/>
                  </a:lnTo>
                  <a:lnTo>
                    <a:pt x="2064" y="273"/>
                  </a:lnTo>
                  <a:lnTo>
                    <a:pt x="2081" y="282"/>
                  </a:lnTo>
                  <a:lnTo>
                    <a:pt x="2099" y="274"/>
                  </a:lnTo>
                  <a:lnTo>
                    <a:pt x="2113" y="267"/>
                  </a:lnTo>
                  <a:lnTo>
                    <a:pt x="2150" y="278"/>
                  </a:lnTo>
                  <a:lnTo>
                    <a:pt x="2167" y="269"/>
                  </a:lnTo>
                  <a:lnTo>
                    <a:pt x="2203" y="283"/>
                  </a:lnTo>
                  <a:lnTo>
                    <a:pt x="2224" y="280"/>
                  </a:lnTo>
                  <a:lnTo>
                    <a:pt x="2241" y="272"/>
                  </a:lnTo>
                  <a:lnTo>
                    <a:pt x="2259" y="277"/>
                  </a:lnTo>
                  <a:lnTo>
                    <a:pt x="2247" y="292"/>
                  </a:lnTo>
                  <a:lnTo>
                    <a:pt x="2283" y="338"/>
                  </a:lnTo>
                  <a:lnTo>
                    <a:pt x="2277" y="377"/>
                  </a:lnTo>
                  <a:lnTo>
                    <a:pt x="2260" y="386"/>
                  </a:lnTo>
                  <a:lnTo>
                    <a:pt x="2245" y="397"/>
                  </a:lnTo>
                  <a:lnTo>
                    <a:pt x="2261" y="409"/>
                  </a:lnTo>
                  <a:lnTo>
                    <a:pt x="2282" y="406"/>
                  </a:lnTo>
                  <a:lnTo>
                    <a:pt x="2297" y="416"/>
                  </a:lnTo>
                  <a:lnTo>
                    <a:pt x="2282" y="428"/>
                  </a:lnTo>
                  <a:lnTo>
                    <a:pt x="2265" y="439"/>
                  </a:lnTo>
                  <a:lnTo>
                    <a:pt x="2268" y="477"/>
                  </a:lnTo>
                  <a:lnTo>
                    <a:pt x="2284" y="486"/>
                  </a:lnTo>
                  <a:lnTo>
                    <a:pt x="2297" y="502"/>
                  </a:lnTo>
                  <a:lnTo>
                    <a:pt x="2300" y="521"/>
                  </a:lnTo>
                  <a:lnTo>
                    <a:pt x="2318" y="525"/>
                  </a:lnTo>
                  <a:lnTo>
                    <a:pt x="2329" y="623"/>
                  </a:lnTo>
                  <a:lnTo>
                    <a:pt x="2314" y="637"/>
                  </a:lnTo>
                  <a:lnTo>
                    <a:pt x="2294" y="637"/>
                  </a:lnTo>
                  <a:lnTo>
                    <a:pt x="2276" y="642"/>
                  </a:lnTo>
                  <a:lnTo>
                    <a:pt x="2259" y="652"/>
                  </a:lnTo>
                  <a:lnTo>
                    <a:pt x="2238" y="648"/>
                  </a:lnTo>
                  <a:lnTo>
                    <a:pt x="2219" y="646"/>
                  </a:lnTo>
                  <a:lnTo>
                    <a:pt x="2201" y="703"/>
                  </a:lnTo>
                  <a:lnTo>
                    <a:pt x="2183" y="714"/>
                  </a:lnTo>
                  <a:lnTo>
                    <a:pt x="2168" y="728"/>
                  </a:lnTo>
                  <a:lnTo>
                    <a:pt x="2165" y="768"/>
                  </a:lnTo>
                  <a:lnTo>
                    <a:pt x="2173" y="786"/>
                  </a:lnTo>
                  <a:lnTo>
                    <a:pt x="2106" y="825"/>
                  </a:lnTo>
                  <a:lnTo>
                    <a:pt x="2088" y="837"/>
                  </a:lnTo>
                  <a:lnTo>
                    <a:pt x="2072" y="868"/>
                  </a:lnTo>
                  <a:lnTo>
                    <a:pt x="2054" y="870"/>
                  </a:lnTo>
                  <a:lnTo>
                    <a:pt x="2038" y="888"/>
                  </a:lnTo>
                  <a:lnTo>
                    <a:pt x="2017" y="905"/>
                  </a:lnTo>
                  <a:lnTo>
                    <a:pt x="2018" y="933"/>
                  </a:lnTo>
                  <a:lnTo>
                    <a:pt x="1984" y="927"/>
                  </a:lnTo>
                  <a:lnTo>
                    <a:pt x="1939" y="969"/>
                  </a:lnTo>
                  <a:lnTo>
                    <a:pt x="1935" y="982"/>
                  </a:lnTo>
                  <a:lnTo>
                    <a:pt x="1928" y="972"/>
                  </a:lnTo>
                  <a:lnTo>
                    <a:pt x="1905" y="988"/>
                  </a:lnTo>
                  <a:lnTo>
                    <a:pt x="1887" y="996"/>
                  </a:lnTo>
                  <a:lnTo>
                    <a:pt x="1876" y="1012"/>
                  </a:lnTo>
                  <a:lnTo>
                    <a:pt x="1860" y="1043"/>
                  </a:lnTo>
                  <a:lnTo>
                    <a:pt x="1852" y="1045"/>
                  </a:lnTo>
                  <a:lnTo>
                    <a:pt x="1847" y="1076"/>
                  </a:lnTo>
                  <a:lnTo>
                    <a:pt x="1836" y="1109"/>
                  </a:lnTo>
                  <a:lnTo>
                    <a:pt x="1821" y="1121"/>
                  </a:lnTo>
                  <a:lnTo>
                    <a:pt x="1823" y="1106"/>
                  </a:lnTo>
                  <a:lnTo>
                    <a:pt x="1836" y="1094"/>
                  </a:lnTo>
                  <a:lnTo>
                    <a:pt x="1842" y="1080"/>
                  </a:lnTo>
                  <a:lnTo>
                    <a:pt x="1833" y="1061"/>
                  </a:lnTo>
                  <a:lnTo>
                    <a:pt x="1822" y="1046"/>
                  </a:lnTo>
                  <a:lnTo>
                    <a:pt x="1811" y="1051"/>
                  </a:lnTo>
                  <a:lnTo>
                    <a:pt x="1812" y="1064"/>
                  </a:lnTo>
                  <a:lnTo>
                    <a:pt x="1809" y="1090"/>
                  </a:lnTo>
                  <a:lnTo>
                    <a:pt x="1799" y="1104"/>
                  </a:lnTo>
                  <a:lnTo>
                    <a:pt x="1792" y="1121"/>
                  </a:lnTo>
                  <a:lnTo>
                    <a:pt x="1809" y="1153"/>
                  </a:lnTo>
                  <a:lnTo>
                    <a:pt x="1813" y="1175"/>
                  </a:lnTo>
                  <a:lnTo>
                    <a:pt x="1803" y="1180"/>
                  </a:lnTo>
                  <a:lnTo>
                    <a:pt x="1803" y="1170"/>
                  </a:lnTo>
                  <a:lnTo>
                    <a:pt x="1780" y="1146"/>
                  </a:lnTo>
                  <a:lnTo>
                    <a:pt x="1780" y="1136"/>
                  </a:lnTo>
                  <a:lnTo>
                    <a:pt x="1770" y="1128"/>
                  </a:lnTo>
                  <a:lnTo>
                    <a:pt x="1758" y="1145"/>
                  </a:lnTo>
                  <a:lnTo>
                    <a:pt x="1753" y="1163"/>
                  </a:lnTo>
                  <a:lnTo>
                    <a:pt x="1747" y="1161"/>
                  </a:lnTo>
                  <a:lnTo>
                    <a:pt x="1750" y="1145"/>
                  </a:lnTo>
                  <a:lnTo>
                    <a:pt x="1740" y="1136"/>
                  </a:lnTo>
                  <a:lnTo>
                    <a:pt x="1723" y="1144"/>
                  </a:lnTo>
                  <a:lnTo>
                    <a:pt x="1709" y="1146"/>
                  </a:lnTo>
                  <a:lnTo>
                    <a:pt x="1704" y="1143"/>
                  </a:lnTo>
                  <a:lnTo>
                    <a:pt x="1698" y="1121"/>
                  </a:lnTo>
                  <a:lnTo>
                    <a:pt x="1685" y="1111"/>
                  </a:lnTo>
                  <a:lnTo>
                    <a:pt x="1688" y="1146"/>
                  </a:lnTo>
                  <a:lnTo>
                    <a:pt x="1685" y="1152"/>
                  </a:lnTo>
                  <a:lnTo>
                    <a:pt x="1673" y="1153"/>
                  </a:lnTo>
                  <a:lnTo>
                    <a:pt x="1643" y="1149"/>
                  </a:lnTo>
                  <a:lnTo>
                    <a:pt x="1637" y="1150"/>
                  </a:lnTo>
                  <a:lnTo>
                    <a:pt x="1651" y="1157"/>
                  </a:lnTo>
                  <a:lnTo>
                    <a:pt x="1665" y="1168"/>
                  </a:lnTo>
                  <a:lnTo>
                    <a:pt x="1676" y="1162"/>
                  </a:lnTo>
                  <a:lnTo>
                    <a:pt x="1685" y="1164"/>
                  </a:lnTo>
                  <a:lnTo>
                    <a:pt x="1694" y="1175"/>
                  </a:lnTo>
                  <a:lnTo>
                    <a:pt x="1699" y="1189"/>
                  </a:lnTo>
                  <a:lnTo>
                    <a:pt x="1711" y="1197"/>
                  </a:lnTo>
                  <a:lnTo>
                    <a:pt x="1715" y="1189"/>
                  </a:lnTo>
                  <a:lnTo>
                    <a:pt x="1714" y="1173"/>
                  </a:lnTo>
                  <a:lnTo>
                    <a:pt x="1727" y="1174"/>
                  </a:lnTo>
                  <a:lnTo>
                    <a:pt x="1738" y="1171"/>
                  </a:lnTo>
                  <a:lnTo>
                    <a:pt x="1752" y="1177"/>
                  </a:lnTo>
                  <a:lnTo>
                    <a:pt x="1764" y="1171"/>
                  </a:lnTo>
                  <a:lnTo>
                    <a:pt x="1763" y="1205"/>
                  </a:lnTo>
                  <a:lnTo>
                    <a:pt x="1768" y="1209"/>
                  </a:lnTo>
                  <a:lnTo>
                    <a:pt x="1783" y="1197"/>
                  </a:lnTo>
                  <a:lnTo>
                    <a:pt x="1789" y="1198"/>
                  </a:lnTo>
                  <a:lnTo>
                    <a:pt x="1792" y="1222"/>
                  </a:lnTo>
                  <a:lnTo>
                    <a:pt x="1809" y="1212"/>
                  </a:lnTo>
                  <a:lnTo>
                    <a:pt x="1822" y="1209"/>
                  </a:lnTo>
                  <a:lnTo>
                    <a:pt x="1842" y="1223"/>
                  </a:lnTo>
                  <a:lnTo>
                    <a:pt x="1852" y="1252"/>
                  </a:lnTo>
                  <a:lnTo>
                    <a:pt x="1865" y="1273"/>
                  </a:lnTo>
                  <a:lnTo>
                    <a:pt x="1869" y="1261"/>
                  </a:lnTo>
                  <a:lnTo>
                    <a:pt x="1905" y="1261"/>
                  </a:lnTo>
                  <a:lnTo>
                    <a:pt x="1916" y="1261"/>
                  </a:lnTo>
                  <a:lnTo>
                    <a:pt x="1916" y="1242"/>
                  </a:lnTo>
                  <a:lnTo>
                    <a:pt x="1949" y="1256"/>
                  </a:lnTo>
                  <a:lnTo>
                    <a:pt x="1967" y="1216"/>
                  </a:lnTo>
                  <a:lnTo>
                    <a:pt x="1978" y="1209"/>
                  </a:lnTo>
                  <a:lnTo>
                    <a:pt x="1987" y="1222"/>
                  </a:lnTo>
                  <a:lnTo>
                    <a:pt x="2004" y="1205"/>
                  </a:lnTo>
                  <a:lnTo>
                    <a:pt x="2032" y="1187"/>
                  </a:lnTo>
                  <a:lnTo>
                    <a:pt x="2063" y="1182"/>
                  </a:lnTo>
                  <a:lnTo>
                    <a:pt x="2065" y="1204"/>
                  </a:lnTo>
                  <a:lnTo>
                    <a:pt x="2057" y="1216"/>
                  </a:lnTo>
                  <a:lnTo>
                    <a:pt x="2060" y="1234"/>
                  </a:lnTo>
                  <a:lnTo>
                    <a:pt x="2066" y="1251"/>
                  </a:lnTo>
                  <a:lnTo>
                    <a:pt x="2067" y="1262"/>
                  </a:lnTo>
                  <a:lnTo>
                    <a:pt x="2063" y="1267"/>
                  </a:lnTo>
                  <a:lnTo>
                    <a:pt x="2025" y="1277"/>
                  </a:lnTo>
                  <a:lnTo>
                    <a:pt x="2020" y="1282"/>
                  </a:lnTo>
                  <a:lnTo>
                    <a:pt x="2018" y="1289"/>
                  </a:lnTo>
                  <a:lnTo>
                    <a:pt x="1992" y="1292"/>
                  </a:lnTo>
                  <a:lnTo>
                    <a:pt x="1969" y="1288"/>
                  </a:lnTo>
                  <a:lnTo>
                    <a:pt x="1934" y="1289"/>
                  </a:lnTo>
                  <a:lnTo>
                    <a:pt x="1916" y="1320"/>
                  </a:lnTo>
                  <a:lnTo>
                    <a:pt x="1901" y="1345"/>
                  </a:lnTo>
                  <a:lnTo>
                    <a:pt x="1887" y="1375"/>
                  </a:lnTo>
                  <a:lnTo>
                    <a:pt x="1856" y="1377"/>
                  </a:lnTo>
                  <a:lnTo>
                    <a:pt x="1834" y="1391"/>
                  </a:lnTo>
                  <a:lnTo>
                    <a:pt x="1822" y="1399"/>
                  </a:lnTo>
                  <a:lnTo>
                    <a:pt x="1838" y="1403"/>
                  </a:lnTo>
                  <a:lnTo>
                    <a:pt x="1822" y="1411"/>
                  </a:lnTo>
                  <a:lnTo>
                    <a:pt x="1813" y="1433"/>
                  </a:lnTo>
                  <a:lnTo>
                    <a:pt x="1813" y="1445"/>
                  </a:lnTo>
                  <a:lnTo>
                    <a:pt x="1811" y="1456"/>
                  </a:lnTo>
                  <a:lnTo>
                    <a:pt x="1793" y="1462"/>
                  </a:lnTo>
                  <a:lnTo>
                    <a:pt x="1770" y="1487"/>
                  </a:lnTo>
                  <a:lnTo>
                    <a:pt x="1728" y="1497"/>
                  </a:lnTo>
                  <a:lnTo>
                    <a:pt x="1720" y="1495"/>
                  </a:lnTo>
                  <a:lnTo>
                    <a:pt x="1685" y="1480"/>
                  </a:lnTo>
                  <a:lnTo>
                    <a:pt x="1689" y="1459"/>
                  </a:lnTo>
                  <a:lnTo>
                    <a:pt x="1682" y="1433"/>
                  </a:lnTo>
                  <a:lnTo>
                    <a:pt x="1682" y="1411"/>
                  </a:lnTo>
                  <a:lnTo>
                    <a:pt x="1673" y="1388"/>
                  </a:lnTo>
                  <a:lnTo>
                    <a:pt x="1653" y="1365"/>
                  </a:lnTo>
                  <a:lnTo>
                    <a:pt x="1637" y="1364"/>
                  </a:lnTo>
                  <a:lnTo>
                    <a:pt x="1618" y="1373"/>
                  </a:lnTo>
                  <a:lnTo>
                    <a:pt x="1596" y="1357"/>
                  </a:lnTo>
                  <a:lnTo>
                    <a:pt x="1562" y="1346"/>
                  </a:lnTo>
                  <a:lnTo>
                    <a:pt x="1547" y="1353"/>
                  </a:lnTo>
                  <a:lnTo>
                    <a:pt x="1522" y="1357"/>
                  </a:lnTo>
                  <a:lnTo>
                    <a:pt x="1517" y="1351"/>
                  </a:lnTo>
                  <a:lnTo>
                    <a:pt x="1523" y="1332"/>
                  </a:lnTo>
                  <a:lnTo>
                    <a:pt x="1544" y="1315"/>
                  </a:lnTo>
                  <a:lnTo>
                    <a:pt x="1550" y="1301"/>
                  </a:lnTo>
                  <a:lnTo>
                    <a:pt x="1567" y="1273"/>
                  </a:lnTo>
                  <a:lnTo>
                    <a:pt x="1585" y="1251"/>
                  </a:lnTo>
                  <a:lnTo>
                    <a:pt x="1597" y="1245"/>
                  </a:lnTo>
                  <a:lnTo>
                    <a:pt x="1626" y="1228"/>
                  </a:lnTo>
                  <a:lnTo>
                    <a:pt x="1647" y="1214"/>
                  </a:lnTo>
                  <a:lnTo>
                    <a:pt x="1656" y="1204"/>
                  </a:lnTo>
                  <a:lnTo>
                    <a:pt x="1643" y="1202"/>
                  </a:lnTo>
                  <a:lnTo>
                    <a:pt x="1638" y="1182"/>
                  </a:lnTo>
                  <a:lnTo>
                    <a:pt x="1617" y="1171"/>
                  </a:lnTo>
                  <a:lnTo>
                    <a:pt x="1608" y="1192"/>
                  </a:lnTo>
                  <a:lnTo>
                    <a:pt x="1592" y="1188"/>
                  </a:lnTo>
                  <a:lnTo>
                    <a:pt x="1581" y="1183"/>
                  </a:lnTo>
                  <a:lnTo>
                    <a:pt x="1576" y="1174"/>
                  </a:lnTo>
                  <a:lnTo>
                    <a:pt x="1566" y="1182"/>
                  </a:lnTo>
                  <a:lnTo>
                    <a:pt x="1557" y="1186"/>
                  </a:lnTo>
                  <a:lnTo>
                    <a:pt x="1555" y="1195"/>
                  </a:lnTo>
                  <a:lnTo>
                    <a:pt x="1539" y="1198"/>
                  </a:lnTo>
                  <a:lnTo>
                    <a:pt x="1498" y="1218"/>
                  </a:lnTo>
                  <a:lnTo>
                    <a:pt x="1486" y="1227"/>
                  </a:lnTo>
                  <a:lnTo>
                    <a:pt x="1461" y="1226"/>
                  </a:lnTo>
                  <a:lnTo>
                    <a:pt x="1445" y="1222"/>
                  </a:lnTo>
                  <a:lnTo>
                    <a:pt x="1437" y="1216"/>
                  </a:lnTo>
                  <a:lnTo>
                    <a:pt x="1425" y="1209"/>
                  </a:lnTo>
                  <a:lnTo>
                    <a:pt x="1409" y="1209"/>
                  </a:lnTo>
                  <a:lnTo>
                    <a:pt x="1381" y="1218"/>
                  </a:lnTo>
                  <a:lnTo>
                    <a:pt x="1377" y="1209"/>
                  </a:lnTo>
                  <a:lnTo>
                    <a:pt x="1402" y="1177"/>
                  </a:lnTo>
                  <a:lnTo>
                    <a:pt x="1397" y="1171"/>
                  </a:lnTo>
                  <a:lnTo>
                    <a:pt x="1357" y="1175"/>
                  </a:lnTo>
                  <a:lnTo>
                    <a:pt x="1343" y="1173"/>
                  </a:lnTo>
                  <a:lnTo>
                    <a:pt x="1361" y="1159"/>
                  </a:lnTo>
                  <a:lnTo>
                    <a:pt x="1397" y="1157"/>
                  </a:lnTo>
                  <a:lnTo>
                    <a:pt x="1422" y="1155"/>
                  </a:lnTo>
                  <a:lnTo>
                    <a:pt x="1420" y="1143"/>
                  </a:lnTo>
                  <a:lnTo>
                    <a:pt x="1404" y="1144"/>
                  </a:lnTo>
                  <a:lnTo>
                    <a:pt x="1381" y="1126"/>
                  </a:lnTo>
                  <a:lnTo>
                    <a:pt x="1366" y="1104"/>
                  </a:lnTo>
                  <a:lnTo>
                    <a:pt x="1362" y="1123"/>
                  </a:lnTo>
                  <a:lnTo>
                    <a:pt x="1346" y="1136"/>
                  </a:lnTo>
                  <a:lnTo>
                    <a:pt x="1325" y="1149"/>
                  </a:lnTo>
                  <a:lnTo>
                    <a:pt x="1324" y="1124"/>
                  </a:lnTo>
                  <a:lnTo>
                    <a:pt x="1310" y="1139"/>
                  </a:lnTo>
                  <a:lnTo>
                    <a:pt x="1288" y="1161"/>
                  </a:lnTo>
                  <a:lnTo>
                    <a:pt x="1269" y="1168"/>
                  </a:lnTo>
                  <a:lnTo>
                    <a:pt x="1250" y="1177"/>
                  </a:lnTo>
                  <a:lnTo>
                    <a:pt x="1236" y="1189"/>
                  </a:lnTo>
                  <a:lnTo>
                    <a:pt x="1220" y="1197"/>
                  </a:lnTo>
                  <a:lnTo>
                    <a:pt x="1221" y="1218"/>
                  </a:lnTo>
                  <a:lnTo>
                    <a:pt x="1210" y="1248"/>
                  </a:lnTo>
                  <a:lnTo>
                    <a:pt x="1202" y="1268"/>
                  </a:lnTo>
                  <a:lnTo>
                    <a:pt x="1192" y="1268"/>
                  </a:lnTo>
                  <a:lnTo>
                    <a:pt x="1179" y="1251"/>
                  </a:lnTo>
                  <a:lnTo>
                    <a:pt x="1168" y="1247"/>
                  </a:lnTo>
                  <a:lnTo>
                    <a:pt x="1159" y="1251"/>
                  </a:lnTo>
                  <a:lnTo>
                    <a:pt x="1147" y="1242"/>
                  </a:lnTo>
                  <a:lnTo>
                    <a:pt x="1156" y="1259"/>
                  </a:lnTo>
                  <a:lnTo>
                    <a:pt x="1183" y="1273"/>
                  </a:lnTo>
                  <a:lnTo>
                    <a:pt x="1195" y="1297"/>
                  </a:lnTo>
                  <a:lnTo>
                    <a:pt x="1184" y="1328"/>
                  </a:lnTo>
                  <a:lnTo>
                    <a:pt x="1174" y="1344"/>
                  </a:lnTo>
                  <a:lnTo>
                    <a:pt x="1159" y="1348"/>
                  </a:lnTo>
                  <a:lnTo>
                    <a:pt x="1141" y="1353"/>
                  </a:lnTo>
                  <a:lnTo>
                    <a:pt x="1138" y="1365"/>
                  </a:lnTo>
                  <a:lnTo>
                    <a:pt x="1124" y="1376"/>
                  </a:lnTo>
                  <a:lnTo>
                    <a:pt x="1127" y="1394"/>
                  </a:lnTo>
                  <a:lnTo>
                    <a:pt x="1113" y="1392"/>
                  </a:lnTo>
                  <a:lnTo>
                    <a:pt x="1106" y="1368"/>
                  </a:lnTo>
                  <a:lnTo>
                    <a:pt x="1099" y="1359"/>
                  </a:lnTo>
                  <a:lnTo>
                    <a:pt x="1108" y="1407"/>
                  </a:lnTo>
                  <a:lnTo>
                    <a:pt x="1115" y="1428"/>
                  </a:lnTo>
                  <a:lnTo>
                    <a:pt x="1121" y="1444"/>
                  </a:lnTo>
                  <a:lnTo>
                    <a:pt x="1114" y="1447"/>
                  </a:lnTo>
                  <a:lnTo>
                    <a:pt x="1099" y="1444"/>
                  </a:lnTo>
                  <a:lnTo>
                    <a:pt x="1078" y="1446"/>
                  </a:lnTo>
                  <a:lnTo>
                    <a:pt x="1056" y="1459"/>
                  </a:lnTo>
                  <a:lnTo>
                    <a:pt x="1020" y="1475"/>
                  </a:lnTo>
                  <a:lnTo>
                    <a:pt x="997" y="1500"/>
                  </a:lnTo>
                  <a:lnTo>
                    <a:pt x="970" y="1505"/>
                  </a:lnTo>
                  <a:lnTo>
                    <a:pt x="958" y="1493"/>
                  </a:lnTo>
                  <a:lnTo>
                    <a:pt x="971" y="1472"/>
                  </a:lnTo>
                  <a:lnTo>
                    <a:pt x="970" y="1453"/>
                  </a:lnTo>
                  <a:lnTo>
                    <a:pt x="972" y="1433"/>
                  </a:lnTo>
                  <a:lnTo>
                    <a:pt x="990" y="1418"/>
                  </a:lnTo>
                  <a:lnTo>
                    <a:pt x="988" y="1398"/>
                  </a:lnTo>
                  <a:lnTo>
                    <a:pt x="1000" y="1380"/>
                  </a:lnTo>
                  <a:lnTo>
                    <a:pt x="1016" y="1368"/>
                  </a:lnTo>
                  <a:lnTo>
                    <a:pt x="1014" y="1346"/>
                  </a:lnTo>
                  <a:lnTo>
                    <a:pt x="1012" y="1328"/>
                  </a:lnTo>
                  <a:lnTo>
                    <a:pt x="1011" y="1306"/>
                  </a:lnTo>
                  <a:lnTo>
                    <a:pt x="1016" y="1285"/>
                  </a:lnTo>
                  <a:lnTo>
                    <a:pt x="1034" y="1273"/>
                  </a:lnTo>
                  <a:lnTo>
                    <a:pt x="1047" y="1288"/>
                  </a:lnTo>
                  <a:lnTo>
                    <a:pt x="1062" y="1274"/>
                  </a:lnTo>
                  <a:lnTo>
                    <a:pt x="1082" y="1276"/>
                  </a:lnTo>
                  <a:lnTo>
                    <a:pt x="1102" y="1274"/>
                  </a:lnTo>
                  <a:lnTo>
                    <a:pt x="1123" y="1276"/>
                  </a:lnTo>
                  <a:lnTo>
                    <a:pt x="1137" y="1262"/>
                  </a:lnTo>
                  <a:lnTo>
                    <a:pt x="1141" y="1241"/>
                  </a:lnTo>
                  <a:lnTo>
                    <a:pt x="1129" y="1226"/>
                  </a:lnTo>
                  <a:lnTo>
                    <a:pt x="1129" y="1204"/>
                  </a:lnTo>
                  <a:lnTo>
                    <a:pt x="1121" y="1186"/>
                  </a:lnTo>
                  <a:lnTo>
                    <a:pt x="1108" y="1171"/>
                  </a:lnTo>
                  <a:lnTo>
                    <a:pt x="1088" y="1168"/>
                  </a:lnTo>
                  <a:lnTo>
                    <a:pt x="1070" y="1161"/>
                  </a:lnTo>
                  <a:lnTo>
                    <a:pt x="1059" y="1144"/>
                  </a:lnTo>
                  <a:lnTo>
                    <a:pt x="1044" y="1129"/>
                  </a:lnTo>
                  <a:lnTo>
                    <a:pt x="1046" y="1109"/>
                  </a:lnTo>
                  <a:lnTo>
                    <a:pt x="1035" y="1091"/>
                  </a:lnTo>
                  <a:lnTo>
                    <a:pt x="1014" y="1091"/>
                  </a:lnTo>
                  <a:lnTo>
                    <a:pt x="1002" y="1077"/>
                  </a:lnTo>
                  <a:lnTo>
                    <a:pt x="983" y="1067"/>
                  </a:lnTo>
                  <a:lnTo>
                    <a:pt x="983" y="1045"/>
                  </a:lnTo>
                  <a:lnTo>
                    <a:pt x="982" y="1026"/>
                  </a:lnTo>
                  <a:lnTo>
                    <a:pt x="979" y="1008"/>
                  </a:lnTo>
                  <a:lnTo>
                    <a:pt x="976" y="988"/>
                  </a:lnTo>
                  <a:lnTo>
                    <a:pt x="961" y="973"/>
                  </a:lnTo>
                  <a:lnTo>
                    <a:pt x="946" y="981"/>
                  </a:lnTo>
                  <a:lnTo>
                    <a:pt x="928" y="968"/>
                  </a:lnTo>
                  <a:lnTo>
                    <a:pt x="911" y="959"/>
                  </a:lnTo>
                  <a:lnTo>
                    <a:pt x="892" y="958"/>
                  </a:lnTo>
                  <a:lnTo>
                    <a:pt x="872" y="964"/>
                  </a:lnTo>
                  <a:lnTo>
                    <a:pt x="854" y="973"/>
                  </a:lnTo>
                  <a:lnTo>
                    <a:pt x="835" y="972"/>
                  </a:lnTo>
                  <a:lnTo>
                    <a:pt x="816" y="963"/>
                  </a:lnTo>
                  <a:lnTo>
                    <a:pt x="800" y="950"/>
                  </a:lnTo>
                  <a:lnTo>
                    <a:pt x="784" y="943"/>
                  </a:lnTo>
                  <a:lnTo>
                    <a:pt x="764" y="934"/>
                  </a:lnTo>
                  <a:lnTo>
                    <a:pt x="742" y="932"/>
                  </a:lnTo>
                  <a:lnTo>
                    <a:pt x="723" y="929"/>
                  </a:lnTo>
                  <a:lnTo>
                    <a:pt x="704" y="938"/>
                  </a:lnTo>
                  <a:lnTo>
                    <a:pt x="688" y="950"/>
                  </a:lnTo>
                  <a:lnTo>
                    <a:pt x="669" y="956"/>
                  </a:lnTo>
                  <a:lnTo>
                    <a:pt x="648" y="953"/>
                  </a:lnTo>
                  <a:lnTo>
                    <a:pt x="630" y="974"/>
                  </a:lnTo>
                  <a:lnTo>
                    <a:pt x="630" y="975"/>
                  </a:lnTo>
                  <a:lnTo>
                    <a:pt x="615" y="965"/>
                  </a:lnTo>
                  <a:lnTo>
                    <a:pt x="580" y="969"/>
                  </a:lnTo>
                  <a:lnTo>
                    <a:pt x="506" y="1033"/>
                  </a:lnTo>
                  <a:lnTo>
                    <a:pt x="466" y="1040"/>
                  </a:lnTo>
                  <a:lnTo>
                    <a:pt x="428" y="1057"/>
                  </a:lnTo>
                  <a:lnTo>
                    <a:pt x="392" y="1090"/>
                  </a:lnTo>
                  <a:lnTo>
                    <a:pt x="367" y="1080"/>
                  </a:lnTo>
                  <a:lnTo>
                    <a:pt x="338" y="1059"/>
                  </a:lnTo>
                  <a:lnTo>
                    <a:pt x="302" y="1067"/>
                  </a:lnTo>
                  <a:lnTo>
                    <a:pt x="265" y="1081"/>
                  </a:lnTo>
                  <a:lnTo>
                    <a:pt x="207" y="1084"/>
                  </a:lnTo>
                  <a:lnTo>
                    <a:pt x="162" y="1084"/>
                  </a:lnTo>
                  <a:lnTo>
                    <a:pt x="124" y="1088"/>
                  </a:lnTo>
                  <a:lnTo>
                    <a:pt x="104" y="1096"/>
                  </a:lnTo>
                  <a:lnTo>
                    <a:pt x="91" y="1070"/>
                  </a:lnTo>
                  <a:lnTo>
                    <a:pt x="68" y="1055"/>
                  </a:lnTo>
                  <a:lnTo>
                    <a:pt x="38" y="1034"/>
                  </a:lnTo>
                  <a:lnTo>
                    <a:pt x="0" y="1021"/>
                  </a:lnTo>
                  <a:lnTo>
                    <a:pt x="3" y="1008"/>
                  </a:lnTo>
                  <a:lnTo>
                    <a:pt x="5" y="987"/>
                  </a:lnTo>
                  <a:lnTo>
                    <a:pt x="9" y="963"/>
                  </a:lnTo>
                  <a:lnTo>
                    <a:pt x="14" y="940"/>
                  </a:lnTo>
                  <a:lnTo>
                    <a:pt x="23" y="914"/>
                  </a:lnTo>
                  <a:lnTo>
                    <a:pt x="31" y="890"/>
                  </a:lnTo>
                  <a:lnTo>
                    <a:pt x="31" y="873"/>
                  </a:lnTo>
                  <a:lnTo>
                    <a:pt x="42" y="875"/>
                  </a:lnTo>
                  <a:lnTo>
                    <a:pt x="65" y="869"/>
                  </a:lnTo>
                  <a:lnTo>
                    <a:pt x="56" y="840"/>
                  </a:lnTo>
                  <a:lnTo>
                    <a:pt x="56" y="805"/>
                  </a:lnTo>
                  <a:lnTo>
                    <a:pt x="88" y="710"/>
                  </a:lnTo>
                  <a:lnTo>
                    <a:pt x="117" y="663"/>
                  </a:lnTo>
                  <a:lnTo>
                    <a:pt x="159" y="628"/>
                  </a:lnTo>
                  <a:lnTo>
                    <a:pt x="195" y="587"/>
                  </a:lnTo>
                  <a:lnTo>
                    <a:pt x="203" y="554"/>
                  </a:lnTo>
                  <a:lnTo>
                    <a:pt x="184" y="521"/>
                  </a:lnTo>
                  <a:lnTo>
                    <a:pt x="184" y="495"/>
                  </a:lnTo>
                  <a:lnTo>
                    <a:pt x="157" y="473"/>
                  </a:lnTo>
                  <a:lnTo>
                    <a:pt x="151" y="465"/>
                  </a:lnTo>
                  <a:lnTo>
                    <a:pt x="145" y="452"/>
                  </a:lnTo>
                  <a:lnTo>
                    <a:pt x="131" y="426"/>
                  </a:lnTo>
                  <a:lnTo>
                    <a:pt x="126" y="408"/>
                  </a:lnTo>
                  <a:lnTo>
                    <a:pt x="129" y="406"/>
                  </a:lnTo>
                  <a:lnTo>
                    <a:pt x="154" y="379"/>
                  </a:lnTo>
                  <a:lnTo>
                    <a:pt x="171" y="372"/>
                  </a:lnTo>
                  <a:lnTo>
                    <a:pt x="190" y="374"/>
                  </a:lnTo>
                  <a:lnTo>
                    <a:pt x="204" y="365"/>
                  </a:lnTo>
                  <a:lnTo>
                    <a:pt x="221" y="353"/>
                  </a:lnTo>
                  <a:lnTo>
                    <a:pt x="233" y="341"/>
                  </a:lnTo>
                  <a:lnTo>
                    <a:pt x="236" y="322"/>
                  </a:lnTo>
                  <a:lnTo>
                    <a:pt x="251" y="313"/>
                  </a:lnTo>
                  <a:lnTo>
                    <a:pt x="269" y="308"/>
                  </a:lnTo>
                  <a:lnTo>
                    <a:pt x="286" y="300"/>
                  </a:lnTo>
                  <a:lnTo>
                    <a:pt x="303" y="298"/>
                  </a:lnTo>
                  <a:lnTo>
                    <a:pt x="320" y="292"/>
                  </a:lnTo>
                  <a:lnTo>
                    <a:pt x="338" y="288"/>
                  </a:lnTo>
                  <a:lnTo>
                    <a:pt x="355" y="292"/>
                  </a:lnTo>
                  <a:lnTo>
                    <a:pt x="374" y="288"/>
                  </a:lnTo>
                  <a:lnTo>
                    <a:pt x="392" y="285"/>
                  </a:lnTo>
                  <a:lnTo>
                    <a:pt x="409" y="280"/>
                  </a:lnTo>
                  <a:lnTo>
                    <a:pt x="428" y="284"/>
                  </a:lnTo>
                  <a:lnTo>
                    <a:pt x="443" y="292"/>
                  </a:lnTo>
                  <a:lnTo>
                    <a:pt x="462" y="294"/>
                  </a:lnTo>
                  <a:lnTo>
                    <a:pt x="480" y="297"/>
                  </a:lnTo>
                  <a:lnTo>
                    <a:pt x="498" y="297"/>
                  </a:lnTo>
                  <a:lnTo>
                    <a:pt x="515" y="290"/>
                  </a:lnTo>
                  <a:lnTo>
                    <a:pt x="532" y="297"/>
                  </a:lnTo>
                  <a:lnTo>
                    <a:pt x="550" y="297"/>
                  </a:lnTo>
                  <a:lnTo>
                    <a:pt x="567" y="303"/>
                  </a:lnTo>
                  <a:lnTo>
                    <a:pt x="574" y="321"/>
                  </a:lnTo>
                  <a:lnTo>
                    <a:pt x="589" y="331"/>
                  </a:lnTo>
                  <a:lnTo>
                    <a:pt x="605" y="324"/>
                  </a:lnTo>
                  <a:lnTo>
                    <a:pt x="624" y="321"/>
                  </a:lnTo>
                  <a:lnTo>
                    <a:pt x="629" y="338"/>
                  </a:lnTo>
                  <a:lnTo>
                    <a:pt x="645" y="347"/>
                  </a:lnTo>
                  <a:lnTo>
                    <a:pt x="658" y="333"/>
                  </a:lnTo>
                  <a:lnTo>
                    <a:pt x="673" y="324"/>
                  </a:lnTo>
                  <a:lnTo>
                    <a:pt x="692" y="319"/>
                  </a:lnTo>
                  <a:lnTo>
                    <a:pt x="703" y="303"/>
                  </a:lnTo>
                  <a:lnTo>
                    <a:pt x="717" y="313"/>
                  </a:lnTo>
                  <a:lnTo>
                    <a:pt x="736" y="314"/>
                  </a:lnTo>
                  <a:lnTo>
                    <a:pt x="752" y="307"/>
                  </a:lnTo>
                  <a:lnTo>
                    <a:pt x="765" y="319"/>
                  </a:lnTo>
                  <a:lnTo>
                    <a:pt x="784" y="326"/>
                  </a:lnTo>
                  <a:lnTo>
                    <a:pt x="792" y="310"/>
                  </a:lnTo>
                  <a:lnTo>
                    <a:pt x="811" y="280"/>
                  </a:lnTo>
                  <a:lnTo>
                    <a:pt x="829" y="288"/>
                  </a:lnTo>
                  <a:lnTo>
                    <a:pt x="843" y="294"/>
                  </a:lnTo>
                  <a:lnTo>
                    <a:pt x="854" y="312"/>
                  </a:lnTo>
                  <a:lnTo>
                    <a:pt x="870" y="318"/>
                  </a:lnTo>
                  <a:lnTo>
                    <a:pt x="884" y="306"/>
                  </a:lnTo>
                  <a:lnTo>
                    <a:pt x="902" y="303"/>
                  </a:lnTo>
                  <a:lnTo>
                    <a:pt x="936" y="288"/>
                  </a:lnTo>
                  <a:lnTo>
                    <a:pt x="954" y="284"/>
                  </a:lnTo>
                  <a:lnTo>
                    <a:pt x="972" y="289"/>
                  </a:lnTo>
                  <a:lnTo>
                    <a:pt x="987" y="300"/>
                  </a:lnTo>
                  <a:lnTo>
                    <a:pt x="1003" y="292"/>
                  </a:lnTo>
                  <a:lnTo>
                    <a:pt x="1008" y="274"/>
                  </a:lnTo>
                  <a:lnTo>
                    <a:pt x="1000" y="257"/>
                  </a:lnTo>
                  <a:lnTo>
                    <a:pt x="995" y="239"/>
                  </a:lnTo>
                  <a:lnTo>
                    <a:pt x="995" y="221"/>
                  </a:lnTo>
                  <a:lnTo>
                    <a:pt x="991" y="203"/>
                  </a:lnTo>
                  <a:lnTo>
                    <a:pt x="995" y="186"/>
                  </a:lnTo>
                  <a:lnTo>
                    <a:pt x="1005" y="170"/>
                  </a:lnTo>
                  <a:lnTo>
                    <a:pt x="1014" y="155"/>
                  </a:lnTo>
                  <a:lnTo>
                    <a:pt x="1024" y="139"/>
                  </a:lnTo>
                  <a:lnTo>
                    <a:pt x="1038" y="127"/>
                  </a:lnTo>
                  <a:lnTo>
                    <a:pt x="1055" y="123"/>
                  </a:lnTo>
                  <a:lnTo>
                    <a:pt x="1070" y="111"/>
                  </a:lnTo>
                  <a:lnTo>
                    <a:pt x="1088" y="109"/>
                  </a:lnTo>
                  <a:lnTo>
                    <a:pt x="1105" y="106"/>
                  </a:lnTo>
                  <a:lnTo>
                    <a:pt x="1111" y="103"/>
                  </a:lnTo>
                  <a:lnTo>
                    <a:pt x="1113" y="98"/>
                  </a:lnTo>
                  <a:lnTo>
                    <a:pt x="1127" y="108"/>
                  </a:lnTo>
                  <a:lnTo>
                    <a:pt x="1144" y="109"/>
                  </a:lnTo>
                  <a:lnTo>
                    <a:pt x="1159" y="97"/>
                  </a:lnTo>
                  <a:lnTo>
                    <a:pt x="1166" y="82"/>
                  </a:lnTo>
                  <a:lnTo>
                    <a:pt x="1166" y="62"/>
                  </a:lnTo>
                  <a:lnTo>
                    <a:pt x="1178" y="48"/>
                  </a:lnTo>
                  <a:lnTo>
                    <a:pt x="1217" y="47"/>
                  </a:lnTo>
                  <a:lnTo>
                    <a:pt x="1235" y="41"/>
                  </a:lnTo>
                  <a:lnTo>
                    <a:pt x="1249" y="30"/>
                  </a:lnTo>
                  <a:lnTo>
                    <a:pt x="1265" y="20"/>
                  </a:lnTo>
                  <a:lnTo>
                    <a:pt x="1284" y="20"/>
                  </a:lnTo>
                  <a:lnTo>
                    <a:pt x="1302" y="18"/>
                  </a:lnTo>
                  <a:lnTo>
                    <a:pt x="1315" y="7"/>
                  </a:lnTo>
                  <a:lnTo>
                    <a:pt x="1333" y="0"/>
                  </a:lnTo>
                  <a:lnTo>
                    <a:pt x="1367" y="14"/>
                  </a:lnTo>
                  <a:lnTo>
                    <a:pt x="1379" y="29"/>
                  </a:lnTo>
                  <a:lnTo>
                    <a:pt x="1384" y="44"/>
                  </a:lnTo>
                  <a:lnTo>
                    <a:pt x="1432" y="73"/>
                  </a:lnTo>
                  <a:lnTo>
                    <a:pt x="1438" y="92"/>
                  </a:lnTo>
                  <a:lnTo>
                    <a:pt x="1425" y="107"/>
                  </a:lnTo>
                  <a:lnTo>
                    <a:pt x="1407" y="113"/>
                  </a:lnTo>
                  <a:lnTo>
                    <a:pt x="1417" y="127"/>
                  </a:lnTo>
                  <a:lnTo>
                    <a:pt x="1442" y="176"/>
                  </a:lnTo>
                  <a:lnTo>
                    <a:pt x="1460" y="183"/>
                  </a:lnTo>
                  <a:lnTo>
                    <a:pt x="1516" y="183"/>
                  </a:lnTo>
                  <a:lnTo>
                    <a:pt x="1529" y="171"/>
                  </a:lnTo>
                  <a:lnTo>
                    <a:pt x="1549" y="166"/>
                  </a:lnTo>
                  <a:lnTo>
                    <a:pt x="1560" y="180"/>
                  </a:lnTo>
                  <a:lnTo>
                    <a:pt x="1576" y="189"/>
                  </a:lnTo>
                  <a:lnTo>
                    <a:pt x="1591" y="201"/>
                  </a:lnTo>
                  <a:lnTo>
                    <a:pt x="1626" y="255"/>
                  </a:lnTo>
                  <a:lnTo>
                    <a:pt x="1624" y="274"/>
                  </a:lnTo>
                  <a:lnTo>
                    <a:pt x="1635" y="290"/>
                  </a:lnTo>
                  <a:lnTo>
                    <a:pt x="1671" y="303"/>
                  </a:lnTo>
                  <a:lnTo>
                    <a:pt x="1686" y="289"/>
                  </a:lnTo>
                  <a:lnTo>
                    <a:pt x="1702" y="280"/>
                  </a:lnTo>
                  <a:lnTo>
                    <a:pt x="1721" y="279"/>
                  </a:lnTo>
                  <a:lnTo>
                    <a:pt x="1754" y="294"/>
                  </a:lnTo>
                  <a:close/>
                </a:path>
              </a:pathLst>
            </a:custGeom>
            <a:grpFill/>
            <a:ln w="3175" cap="flat" cmpd="sng">
              <a:solidFill>
                <a:schemeClr val="accent3"/>
              </a:solidFill>
              <a:prstDash val="solid"/>
              <a:round/>
              <a:headEnd/>
              <a:tailEnd/>
            </a:ln>
            <a:effectLst/>
          </p:spPr>
          <p:txBody>
            <a:bodyPr wrap="none" lIns="41029" tIns="41029" rIns="41029" bIns="41029"/>
            <a:lstStyle/>
            <a:p>
              <a:endParaRPr lang="en-US" sz="1000" dirty="0">
                <a:latin typeface="+mn-lt"/>
              </a:endParaRPr>
            </a:p>
          </p:txBody>
        </p:sp>
        <p:sp>
          <p:nvSpPr>
            <p:cNvPr id="166" name="4931399.5577.519.37536.755"/>
            <p:cNvSpPr>
              <a:spLocks noChangeAspect="1"/>
            </p:cNvSpPr>
            <p:nvPr>
              <p:custDataLst>
                <p:tags r:id="rId72"/>
              </p:custDataLst>
            </p:nvPr>
          </p:nvSpPr>
          <p:spPr bwMode="auto">
            <a:xfrm>
              <a:off x="6686192" y="4671170"/>
              <a:ext cx="485573" cy="247207"/>
            </a:xfrm>
            <a:custGeom>
              <a:avLst/>
              <a:gdLst/>
              <a:ahLst/>
              <a:cxnLst>
                <a:cxn ang="0">
                  <a:pos x="202" y="0"/>
                </a:cxn>
                <a:cxn ang="0">
                  <a:pos x="163" y="9"/>
                </a:cxn>
                <a:cxn ang="0">
                  <a:pos x="125" y="59"/>
                </a:cxn>
                <a:cxn ang="0">
                  <a:pos x="124" y="93"/>
                </a:cxn>
                <a:cxn ang="0">
                  <a:pos x="66" y="154"/>
                </a:cxn>
                <a:cxn ang="0">
                  <a:pos x="31" y="155"/>
                </a:cxn>
                <a:cxn ang="0">
                  <a:pos x="0" y="199"/>
                </a:cxn>
                <a:cxn ang="0">
                  <a:pos x="1" y="233"/>
                </a:cxn>
                <a:cxn ang="0">
                  <a:pos x="18" y="284"/>
                </a:cxn>
                <a:cxn ang="0">
                  <a:pos x="33" y="313"/>
                </a:cxn>
                <a:cxn ang="0">
                  <a:pos x="35" y="318"/>
                </a:cxn>
                <a:cxn ang="0">
                  <a:pos x="49" y="325"/>
                </a:cxn>
                <a:cxn ang="0">
                  <a:pos x="67" y="335"/>
                </a:cxn>
                <a:cxn ang="0">
                  <a:pos x="113" y="367"/>
                </a:cxn>
                <a:cxn ang="0">
                  <a:pos x="129" y="377"/>
                </a:cxn>
                <a:cxn ang="0">
                  <a:pos x="155" y="373"/>
                </a:cxn>
                <a:cxn ang="0">
                  <a:pos x="179" y="372"/>
                </a:cxn>
                <a:cxn ang="0">
                  <a:pos x="195" y="370"/>
                </a:cxn>
                <a:cxn ang="0">
                  <a:pos x="210" y="372"/>
                </a:cxn>
                <a:cxn ang="0">
                  <a:pos x="225" y="369"/>
                </a:cxn>
                <a:cxn ang="0">
                  <a:pos x="234" y="352"/>
                </a:cxn>
                <a:cxn ang="0">
                  <a:pos x="238" y="348"/>
                </a:cxn>
                <a:cxn ang="0">
                  <a:pos x="255" y="322"/>
                </a:cxn>
                <a:cxn ang="0">
                  <a:pos x="291" y="310"/>
                </a:cxn>
                <a:cxn ang="0">
                  <a:pos x="328" y="294"/>
                </a:cxn>
                <a:cxn ang="0">
                  <a:pos x="363" y="270"/>
                </a:cxn>
                <a:cxn ang="0">
                  <a:pos x="407" y="281"/>
                </a:cxn>
                <a:cxn ang="0">
                  <a:pos x="437" y="260"/>
                </a:cxn>
                <a:cxn ang="0">
                  <a:pos x="461" y="252"/>
                </a:cxn>
                <a:cxn ang="0">
                  <a:pos x="470" y="223"/>
                </a:cxn>
                <a:cxn ang="0">
                  <a:pos x="509" y="199"/>
                </a:cxn>
                <a:cxn ang="0">
                  <a:pos x="550" y="199"/>
                </a:cxn>
                <a:cxn ang="0">
                  <a:pos x="577" y="190"/>
                </a:cxn>
                <a:cxn ang="0">
                  <a:pos x="615" y="198"/>
                </a:cxn>
                <a:cxn ang="0">
                  <a:pos x="659" y="221"/>
                </a:cxn>
                <a:cxn ang="0">
                  <a:pos x="686" y="211"/>
                </a:cxn>
                <a:cxn ang="0">
                  <a:pos x="689" y="198"/>
                </a:cxn>
                <a:cxn ang="0">
                  <a:pos x="691" y="177"/>
                </a:cxn>
                <a:cxn ang="0">
                  <a:pos x="695" y="153"/>
                </a:cxn>
                <a:cxn ang="0">
                  <a:pos x="700" y="130"/>
                </a:cxn>
                <a:cxn ang="0">
                  <a:pos x="709" y="104"/>
                </a:cxn>
                <a:cxn ang="0">
                  <a:pos x="717" y="80"/>
                </a:cxn>
                <a:cxn ang="0">
                  <a:pos x="717" y="63"/>
                </a:cxn>
                <a:cxn ang="0">
                  <a:pos x="693" y="59"/>
                </a:cxn>
                <a:cxn ang="0">
                  <a:pos x="663" y="41"/>
                </a:cxn>
                <a:cxn ang="0">
                  <a:pos x="644" y="22"/>
                </a:cxn>
                <a:cxn ang="0">
                  <a:pos x="616" y="10"/>
                </a:cxn>
                <a:cxn ang="0">
                  <a:pos x="585" y="10"/>
                </a:cxn>
                <a:cxn ang="0">
                  <a:pos x="557" y="17"/>
                </a:cxn>
                <a:cxn ang="0">
                  <a:pos x="534" y="30"/>
                </a:cxn>
                <a:cxn ang="0">
                  <a:pos x="517" y="45"/>
                </a:cxn>
                <a:cxn ang="0">
                  <a:pos x="491" y="30"/>
                </a:cxn>
                <a:cxn ang="0">
                  <a:pos x="445" y="31"/>
                </a:cxn>
                <a:cxn ang="0">
                  <a:pos x="426" y="58"/>
                </a:cxn>
                <a:cxn ang="0">
                  <a:pos x="405" y="70"/>
                </a:cxn>
                <a:cxn ang="0">
                  <a:pos x="386" y="65"/>
                </a:cxn>
                <a:cxn ang="0">
                  <a:pos x="368" y="43"/>
                </a:cxn>
                <a:cxn ang="0">
                  <a:pos x="345" y="21"/>
                </a:cxn>
                <a:cxn ang="0">
                  <a:pos x="322" y="7"/>
                </a:cxn>
                <a:cxn ang="0">
                  <a:pos x="299" y="21"/>
                </a:cxn>
                <a:cxn ang="0">
                  <a:pos x="274" y="30"/>
                </a:cxn>
                <a:cxn ang="0">
                  <a:pos x="237" y="12"/>
                </a:cxn>
                <a:cxn ang="0">
                  <a:pos x="202" y="0"/>
                </a:cxn>
              </a:cxnLst>
              <a:rect l="0" t="0" r="r" b="b"/>
              <a:pathLst>
                <a:path w="717" h="377">
                  <a:moveTo>
                    <a:pt x="202" y="0"/>
                  </a:moveTo>
                  <a:lnTo>
                    <a:pt x="163" y="9"/>
                  </a:lnTo>
                  <a:lnTo>
                    <a:pt x="125" y="59"/>
                  </a:lnTo>
                  <a:lnTo>
                    <a:pt x="124" y="93"/>
                  </a:lnTo>
                  <a:lnTo>
                    <a:pt x="66" y="154"/>
                  </a:lnTo>
                  <a:lnTo>
                    <a:pt x="31" y="155"/>
                  </a:lnTo>
                  <a:lnTo>
                    <a:pt x="0" y="199"/>
                  </a:lnTo>
                  <a:lnTo>
                    <a:pt x="1" y="233"/>
                  </a:lnTo>
                  <a:lnTo>
                    <a:pt x="18" y="284"/>
                  </a:lnTo>
                  <a:lnTo>
                    <a:pt x="33" y="313"/>
                  </a:lnTo>
                  <a:lnTo>
                    <a:pt x="35" y="318"/>
                  </a:lnTo>
                  <a:lnTo>
                    <a:pt x="49" y="325"/>
                  </a:lnTo>
                  <a:lnTo>
                    <a:pt x="67" y="335"/>
                  </a:lnTo>
                  <a:lnTo>
                    <a:pt x="113" y="367"/>
                  </a:lnTo>
                  <a:lnTo>
                    <a:pt x="129" y="377"/>
                  </a:lnTo>
                  <a:lnTo>
                    <a:pt x="155" y="373"/>
                  </a:lnTo>
                  <a:lnTo>
                    <a:pt x="179" y="372"/>
                  </a:lnTo>
                  <a:lnTo>
                    <a:pt x="195" y="370"/>
                  </a:lnTo>
                  <a:lnTo>
                    <a:pt x="210" y="372"/>
                  </a:lnTo>
                  <a:lnTo>
                    <a:pt x="225" y="369"/>
                  </a:lnTo>
                  <a:lnTo>
                    <a:pt x="234" y="352"/>
                  </a:lnTo>
                  <a:lnTo>
                    <a:pt x="238" y="348"/>
                  </a:lnTo>
                  <a:lnTo>
                    <a:pt x="255" y="322"/>
                  </a:lnTo>
                  <a:lnTo>
                    <a:pt x="291" y="310"/>
                  </a:lnTo>
                  <a:lnTo>
                    <a:pt x="328" y="294"/>
                  </a:lnTo>
                  <a:lnTo>
                    <a:pt x="363" y="270"/>
                  </a:lnTo>
                  <a:lnTo>
                    <a:pt x="407" y="281"/>
                  </a:lnTo>
                  <a:lnTo>
                    <a:pt x="437" y="260"/>
                  </a:lnTo>
                  <a:lnTo>
                    <a:pt x="461" y="252"/>
                  </a:lnTo>
                  <a:lnTo>
                    <a:pt x="470" y="223"/>
                  </a:lnTo>
                  <a:lnTo>
                    <a:pt x="509" y="199"/>
                  </a:lnTo>
                  <a:lnTo>
                    <a:pt x="550" y="199"/>
                  </a:lnTo>
                  <a:lnTo>
                    <a:pt x="577" y="190"/>
                  </a:lnTo>
                  <a:lnTo>
                    <a:pt x="615" y="198"/>
                  </a:lnTo>
                  <a:lnTo>
                    <a:pt x="659" y="221"/>
                  </a:lnTo>
                  <a:lnTo>
                    <a:pt x="686" y="211"/>
                  </a:lnTo>
                  <a:lnTo>
                    <a:pt x="689" y="198"/>
                  </a:lnTo>
                  <a:lnTo>
                    <a:pt x="691" y="177"/>
                  </a:lnTo>
                  <a:lnTo>
                    <a:pt x="695" y="153"/>
                  </a:lnTo>
                  <a:lnTo>
                    <a:pt x="700" y="130"/>
                  </a:lnTo>
                  <a:lnTo>
                    <a:pt x="709" y="104"/>
                  </a:lnTo>
                  <a:lnTo>
                    <a:pt x="717" y="80"/>
                  </a:lnTo>
                  <a:lnTo>
                    <a:pt x="717" y="63"/>
                  </a:lnTo>
                  <a:lnTo>
                    <a:pt x="693" y="59"/>
                  </a:lnTo>
                  <a:lnTo>
                    <a:pt x="663" y="41"/>
                  </a:lnTo>
                  <a:lnTo>
                    <a:pt x="644" y="22"/>
                  </a:lnTo>
                  <a:lnTo>
                    <a:pt x="616" y="10"/>
                  </a:lnTo>
                  <a:lnTo>
                    <a:pt x="585" y="10"/>
                  </a:lnTo>
                  <a:lnTo>
                    <a:pt x="557" y="17"/>
                  </a:lnTo>
                  <a:lnTo>
                    <a:pt x="534" y="30"/>
                  </a:lnTo>
                  <a:lnTo>
                    <a:pt x="517" y="45"/>
                  </a:lnTo>
                  <a:lnTo>
                    <a:pt x="491" y="30"/>
                  </a:lnTo>
                  <a:lnTo>
                    <a:pt x="445" y="31"/>
                  </a:lnTo>
                  <a:lnTo>
                    <a:pt x="426" y="58"/>
                  </a:lnTo>
                  <a:lnTo>
                    <a:pt x="405" y="70"/>
                  </a:lnTo>
                  <a:lnTo>
                    <a:pt x="386" y="65"/>
                  </a:lnTo>
                  <a:lnTo>
                    <a:pt x="368" y="43"/>
                  </a:lnTo>
                  <a:lnTo>
                    <a:pt x="345" y="21"/>
                  </a:lnTo>
                  <a:lnTo>
                    <a:pt x="322" y="7"/>
                  </a:lnTo>
                  <a:lnTo>
                    <a:pt x="299" y="21"/>
                  </a:lnTo>
                  <a:lnTo>
                    <a:pt x="274" y="30"/>
                  </a:lnTo>
                  <a:lnTo>
                    <a:pt x="237" y="12"/>
                  </a:lnTo>
                  <a:lnTo>
                    <a:pt x="202"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67" name="4933269637.7516.87515.255"/>
            <p:cNvSpPr>
              <a:spLocks noChangeAspect="1"/>
            </p:cNvSpPr>
            <p:nvPr>
              <p:custDataLst>
                <p:tags r:id="rId73"/>
              </p:custDataLst>
            </p:nvPr>
          </p:nvSpPr>
          <p:spPr bwMode="auto">
            <a:xfrm>
              <a:off x="7481432" y="3001197"/>
              <a:ext cx="201559" cy="216973"/>
            </a:xfrm>
            <a:custGeom>
              <a:avLst/>
              <a:gdLst/>
              <a:ahLst/>
              <a:cxnLst>
                <a:cxn ang="0">
                  <a:pos x="0" y="128"/>
                </a:cxn>
                <a:cxn ang="0">
                  <a:pos x="68" y="179"/>
                </a:cxn>
                <a:cxn ang="0">
                  <a:pos x="120" y="253"/>
                </a:cxn>
                <a:cxn ang="0">
                  <a:pos x="154" y="330"/>
                </a:cxn>
                <a:cxn ang="0">
                  <a:pos x="194" y="320"/>
                </a:cxn>
                <a:cxn ang="0">
                  <a:pos x="207" y="266"/>
                </a:cxn>
                <a:cxn ang="0">
                  <a:pos x="279" y="248"/>
                </a:cxn>
                <a:cxn ang="0">
                  <a:pos x="295" y="176"/>
                </a:cxn>
                <a:cxn ang="0">
                  <a:pos x="277" y="112"/>
                </a:cxn>
                <a:cxn ang="0">
                  <a:pos x="230" y="55"/>
                </a:cxn>
                <a:cxn ang="0">
                  <a:pos x="160" y="40"/>
                </a:cxn>
                <a:cxn ang="0">
                  <a:pos x="109" y="0"/>
                </a:cxn>
                <a:cxn ang="0">
                  <a:pos x="48" y="14"/>
                </a:cxn>
                <a:cxn ang="0">
                  <a:pos x="5" y="75"/>
                </a:cxn>
                <a:cxn ang="0">
                  <a:pos x="0" y="128"/>
                </a:cxn>
              </a:cxnLst>
              <a:rect l="0" t="0" r="r" b="b"/>
              <a:pathLst>
                <a:path w="295" h="330">
                  <a:moveTo>
                    <a:pt x="0" y="128"/>
                  </a:moveTo>
                  <a:lnTo>
                    <a:pt x="68" y="179"/>
                  </a:lnTo>
                  <a:lnTo>
                    <a:pt x="120" y="253"/>
                  </a:lnTo>
                  <a:lnTo>
                    <a:pt x="154" y="330"/>
                  </a:lnTo>
                  <a:lnTo>
                    <a:pt x="194" y="320"/>
                  </a:lnTo>
                  <a:lnTo>
                    <a:pt x="207" y="266"/>
                  </a:lnTo>
                  <a:lnTo>
                    <a:pt x="279" y="248"/>
                  </a:lnTo>
                  <a:lnTo>
                    <a:pt x="295" y="176"/>
                  </a:lnTo>
                  <a:lnTo>
                    <a:pt x="277" y="112"/>
                  </a:lnTo>
                  <a:lnTo>
                    <a:pt x="230" y="55"/>
                  </a:lnTo>
                  <a:lnTo>
                    <a:pt x="160" y="40"/>
                  </a:lnTo>
                  <a:lnTo>
                    <a:pt x="109" y="0"/>
                  </a:lnTo>
                  <a:lnTo>
                    <a:pt x="48" y="14"/>
                  </a:lnTo>
                  <a:lnTo>
                    <a:pt x="5" y="75"/>
                  </a:lnTo>
                  <a:lnTo>
                    <a:pt x="0" y="128"/>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168" name="4934253655.516.62512.6255"/>
            <p:cNvSpPr>
              <a:spLocks noChangeAspect="1"/>
            </p:cNvSpPr>
            <p:nvPr>
              <p:custDataLst>
                <p:tags r:id="rId74"/>
              </p:custDataLst>
            </p:nvPr>
          </p:nvSpPr>
          <p:spPr bwMode="auto">
            <a:xfrm>
              <a:off x="7715972" y="2796674"/>
              <a:ext cx="164911" cy="213415"/>
            </a:xfrm>
            <a:custGeom>
              <a:avLst/>
              <a:gdLst/>
              <a:ahLst/>
              <a:cxnLst>
                <a:cxn ang="0">
                  <a:pos x="177" y="324"/>
                </a:cxn>
                <a:cxn ang="0">
                  <a:pos x="226" y="313"/>
                </a:cxn>
                <a:cxn ang="0">
                  <a:pos x="249" y="262"/>
                </a:cxn>
                <a:cxn ang="0">
                  <a:pos x="179" y="161"/>
                </a:cxn>
                <a:cxn ang="0">
                  <a:pos x="135" y="127"/>
                </a:cxn>
                <a:cxn ang="0">
                  <a:pos x="127" y="46"/>
                </a:cxn>
                <a:cxn ang="0">
                  <a:pos x="25" y="0"/>
                </a:cxn>
                <a:cxn ang="0">
                  <a:pos x="0" y="0"/>
                </a:cxn>
                <a:cxn ang="0">
                  <a:pos x="25" y="40"/>
                </a:cxn>
                <a:cxn ang="0">
                  <a:pos x="80" y="52"/>
                </a:cxn>
                <a:cxn ang="0">
                  <a:pos x="95" y="78"/>
                </a:cxn>
                <a:cxn ang="0">
                  <a:pos x="80" y="113"/>
                </a:cxn>
                <a:cxn ang="0">
                  <a:pos x="47" y="126"/>
                </a:cxn>
                <a:cxn ang="0">
                  <a:pos x="32" y="165"/>
                </a:cxn>
                <a:cxn ang="0">
                  <a:pos x="60" y="221"/>
                </a:cxn>
                <a:cxn ang="0">
                  <a:pos x="176" y="262"/>
                </a:cxn>
                <a:cxn ang="0">
                  <a:pos x="177" y="324"/>
                </a:cxn>
              </a:cxnLst>
              <a:rect l="0" t="0" r="r" b="b"/>
              <a:pathLst>
                <a:path w="249" h="324">
                  <a:moveTo>
                    <a:pt x="177" y="324"/>
                  </a:moveTo>
                  <a:lnTo>
                    <a:pt x="226" y="313"/>
                  </a:lnTo>
                  <a:lnTo>
                    <a:pt x="249" y="262"/>
                  </a:lnTo>
                  <a:lnTo>
                    <a:pt x="179" y="161"/>
                  </a:lnTo>
                  <a:lnTo>
                    <a:pt x="135" y="127"/>
                  </a:lnTo>
                  <a:lnTo>
                    <a:pt x="127" y="46"/>
                  </a:lnTo>
                  <a:lnTo>
                    <a:pt x="25" y="0"/>
                  </a:lnTo>
                  <a:lnTo>
                    <a:pt x="0" y="0"/>
                  </a:lnTo>
                  <a:lnTo>
                    <a:pt x="25" y="40"/>
                  </a:lnTo>
                  <a:lnTo>
                    <a:pt x="80" y="52"/>
                  </a:lnTo>
                  <a:lnTo>
                    <a:pt x="95" y="78"/>
                  </a:lnTo>
                  <a:lnTo>
                    <a:pt x="80" y="113"/>
                  </a:lnTo>
                  <a:lnTo>
                    <a:pt x="47" y="126"/>
                  </a:lnTo>
                  <a:lnTo>
                    <a:pt x="32" y="165"/>
                  </a:lnTo>
                  <a:lnTo>
                    <a:pt x="60" y="221"/>
                  </a:lnTo>
                  <a:lnTo>
                    <a:pt x="176" y="262"/>
                  </a:lnTo>
                  <a:lnTo>
                    <a:pt x="177" y="324"/>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169" name="10427513.75645.3752.752.755"/>
            <p:cNvSpPr>
              <a:spLocks noChangeAspect="1"/>
            </p:cNvSpPr>
            <p:nvPr>
              <p:custDataLst>
                <p:tags r:id="rId75"/>
              </p:custDataLst>
            </p:nvPr>
          </p:nvSpPr>
          <p:spPr bwMode="auto">
            <a:xfrm>
              <a:off x="7580378" y="6133063"/>
              <a:ext cx="36647" cy="35569"/>
            </a:xfrm>
            <a:custGeom>
              <a:avLst/>
              <a:gdLst/>
              <a:ahLst/>
              <a:cxnLst>
                <a:cxn ang="0">
                  <a:pos x="45" y="55"/>
                </a:cxn>
                <a:cxn ang="0">
                  <a:pos x="54" y="44"/>
                </a:cxn>
                <a:cxn ang="0">
                  <a:pos x="49" y="24"/>
                </a:cxn>
                <a:cxn ang="0">
                  <a:pos x="43" y="14"/>
                </a:cxn>
                <a:cxn ang="0">
                  <a:pos x="21" y="2"/>
                </a:cxn>
                <a:cxn ang="0">
                  <a:pos x="0" y="0"/>
                </a:cxn>
                <a:cxn ang="0">
                  <a:pos x="0" y="14"/>
                </a:cxn>
                <a:cxn ang="0">
                  <a:pos x="16" y="28"/>
                </a:cxn>
                <a:cxn ang="0">
                  <a:pos x="36" y="55"/>
                </a:cxn>
                <a:cxn ang="0">
                  <a:pos x="45" y="55"/>
                </a:cxn>
              </a:cxnLst>
              <a:rect l="0" t="0" r="r" b="b"/>
              <a:pathLst>
                <a:path w="54" h="55">
                  <a:moveTo>
                    <a:pt x="45" y="55"/>
                  </a:moveTo>
                  <a:lnTo>
                    <a:pt x="54" y="44"/>
                  </a:lnTo>
                  <a:lnTo>
                    <a:pt x="49" y="24"/>
                  </a:lnTo>
                  <a:lnTo>
                    <a:pt x="43" y="14"/>
                  </a:lnTo>
                  <a:lnTo>
                    <a:pt x="21" y="2"/>
                  </a:lnTo>
                  <a:lnTo>
                    <a:pt x="0" y="0"/>
                  </a:lnTo>
                  <a:lnTo>
                    <a:pt x="0" y="14"/>
                  </a:lnTo>
                  <a:lnTo>
                    <a:pt x="16" y="28"/>
                  </a:lnTo>
                  <a:lnTo>
                    <a:pt x="36" y="55"/>
                  </a:lnTo>
                  <a:lnTo>
                    <a:pt x="45" y="55"/>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70" name="10424499.5602.2543.6255"/>
            <p:cNvSpPr>
              <a:spLocks noChangeAspect="1"/>
            </p:cNvSpPr>
            <p:nvPr>
              <p:custDataLst>
                <p:tags r:id="rId76"/>
              </p:custDataLst>
            </p:nvPr>
          </p:nvSpPr>
          <p:spPr bwMode="auto">
            <a:xfrm>
              <a:off x="7012349" y="5949882"/>
              <a:ext cx="47642" cy="51575"/>
            </a:xfrm>
            <a:custGeom>
              <a:avLst/>
              <a:gdLst/>
              <a:ahLst/>
              <a:cxnLst>
                <a:cxn ang="0">
                  <a:pos x="67" y="73"/>
                </a:cxn>
                <a:cxn ang="0">
                  <a:pos x="68" y="62"/>
                </a:cxn>
                <a:cxn ang="0">
                  <a:pos x="53" y="39"/>
                </a:cxn>
                <a:cxn ang="0">
                  <a:pos x="38" y="13"/>
                </a:cxn>
                <a:cxn ang="0">
                  <a:pos x="21" y="0"/>
                </a:cxn>
                <a:cxn ang="0">
                  <a:pos x="0" y="9"/>
                </a:cxn>
                <a:cxn ang="0">
                  <a:pos x="29" y="57"/>
                </a:cxn>
                <a:cxn ang="0">
                  <a:pos x="50" y="78"/>
                </a:cxn>
                <a:cxn ang="0">
                  <a:pos x="67" y="73"/>
                </a:cxn>
              </a:cxnLst>
              <a:rect l="0" t="0" r="r" b="b"/>
              <a:pathLst>
                <a:path w="68" h="78">
                  <a:moveTo>
                    <a:pt x="67" y="73"/>
                  </a:moveTo>
                  <a:lnTo>
                    <a:pt x="68" y="62"/>
                  </a:lnTo>
                  <a:lnTo>
                    <a:pt x="53" y="39"/>
                  </a:lnTo>
                  <a:lnTo>
                    <a:pt x="38" y="13"/>
                  </a:lnTo>
                  <a:lnTo>
                    <a:pt x="21" y="0"/>
                  </a:lnTo>
                  <a:lnTo>
                    <a:pt x="0" y="9"/>
                  </a:lnTo>
                  <a:lnTo>
                    <a:pt x="29" y="57"/>
                  </a:lnTo>
                  <a:lnTo>
                    <a:pt x="50" y="78"/>
                  </a:lnTo>
                  <a:lnTo>
                    <a:pt x="67" y="73"/>
                  </a:lnTo>
                  <a:close/>
                </a:path>
              </a:pathLst>
            </a:custGeom>
            <a:grpFill/>
            <a:ln w="3175">
              <a:solidFill>
                <a:schemeClr val="accent3"/>
              </a:solidFill>
              <a:round/>
              <a:headEnd/>
              <a:tailEnd/>
            </a:ln>
          </p:spPr>
          <p:txBody>
            <a:bodyPr lIns="82058" tIns="41029" rIns="82058" bIns="41029"/>
            <a:lstStyle/>
            <a:p>
              <a:endParaRPr lang="en-US" sz="1000" dirty="0">
                <a:latin typeface="+mn-lt"/>
              </a:endParaRPr>
            </a:p>
          </p:txBody>
        </p:sp>
        <p:sp>
          <p:nvSpPr>
            <p:cNvPr id="171" name="10425513609.253.53.3755"/>
            <p:cNvSpPr>
              <a:spLocks noChangeAspect="1"/>
            </p:cNvSpPr>
            <p:nvPr>
              <p:custDataLst>
                <p:tags r:id="rId77"/>
              </p:custDataLst>
            </p:nvPr>
          </p:nvSpPr>
          <p:spPr bwMode="auto">
            <a:xfrm>
              <a:off x="7105799" y="6124172"/>
              <a:ext cx="43976" cy="44461"/>
            </a:xfrm>
            <a:custGeom>
              <a:avLst/>
              <a:gdLst/>
              <a:ahLst/>
              <a:cxnLst>
                <a:cxn ang="0">
                  <a:pos x="63" y="66"/>
                </a:cxn>
                <a:cxn ang="0">
                  <a:pos x="66" y="43"/>
                </a:cxn>
                <a:cxn ang="0">
                  <a:pos x="44" y="29"/>
                </a:cxn>
                <a:cxn ang="0">
                  <a:pos x="36" y="0"/>
                </a:cxn>
                <a:cxn ang="0">
                  <a:pos x="20" y="10"/>
                </a:cxn>
                <a:cxn ang="0">
                  <a:pos x="1" y="31"/>
                </a:cxn>
                <a:cxn ang="0">
                  <a:pos x="0" y="34"/>
                </a:cxn>
                <a:cxn ang="0">
                  <a:pos x="15" y="45"/>
                </a:cxn>
                <a:cxn ang="0">
                  <a:pos x="24" y="55"/>
                </a:cxn>
                <a:cxn ang="0">
                  <a:pos x="45" y="58"/>
                </a:cxn>
                <a:cxn ang="0">
                  <a:pos x="63" y="66"/>
                </a:cxn>
              </a:cxnLst>
              <a:rect l="0" t="0" r="r" b="b"/>
              <a:pathLst>
                <a:path w="66" h="66">
                  <a:moveTo>
                    <a:pt x="63" y="66"/>
                  </a:moveTo>
                  <a:lnTo>
                    <a:pt x="66" y="43"/>
                  </a:lnTo>
                  <a:lnTo>
                    <a:pt x="44" y="29"/>
                  </a:lnTo>
                  <a:lnTo>
                    <a:pt x="36" y="0"/>
                  </a:lnTo>
                  <a:lnTo>
                    <a:pt x="20" y="10"/>
                  </a:lnTo>
                  <a:lnTo>
                    <a:pt x="1" y="31"/>
                  </a:lnTo>
                  <a:lnTo>
                    <a:pt x="0" y="34"/>
                  </a:lnTo>
                  <a:lnTo>
                    <a:pt x="15" y="45"/>
                  </a:lnTo>
                  <a:lnTo>
                    <a:pt x="24" y="55"/>
                  </a:lnTo>
                  <a:lnTo>
                    <a:pt x="45" y="58"/>
                  </a:lnTo>
                  <a:lnTo>
                    <a:pt x="63" y="6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72" name="10400460.375590.2517.87514.6255"/>
            <p:cNvSpPr>
              <a:spLocks noChangeAspect="1"/>
            </p:cNvSpPr>
            <p:nvPr>
              <p:custDataLst>
                <p:tags r:id="rId78"/>
              </p:custDataLst>
            </p:nvPr>
          </p:nvSpPr>
          <p:spPr bwMode="auto">
            <a:xfrm>
              <a:off x="6854767" y="5450135"/>
              <a:ext cx="192397" cy="229421"/>
            </a:xfrm>
            <a:custGeom>
              <a:avLst/>
              <a:gdLst/>
              <a:ahLst/>
              <a:cxnLst>
                <a:cxn ang="0">
                  <a:pos x="123" y="11"/>
                </a:cxn>
                <a:cxn ang="0">
                  <a:pos x="117" y="33"/>
                </a:cxn>
                <a:cxn ang="0">
                  <a:pos x="142" y="51"/>
                </a:cxn>
                <a:cxn ang="0">
                  <a:pos x="169" y="74"/>
                </a:cxn>
                <a:cxn ang="0">
                  <a:pos x="195" y="97"/>
                </a:cxn>
                <a:cxn ang="0">
                  <a:pos x="205" y="98"/>
                </a:cxn>
                <a:cxn ang="0">
                  <a:pos x="225" y="111"/>
                </a:cxn>
                <a:cxn ang="0">
                  <a:pos x="248" y="126"/>
                </a:cxn>
                <a:cxn ang="0">
                  <a:pos x="273" y="132"/>
                </a:cxn>
                <a:cxn ang="0">
                  <a:pos x="284" y="146"/>
                </a:cxn>
                <a:cxn ang="0">
                  <a:pos x="271" y="151"/>
                </a:cxn>
                <a:cxn ang="0">
                  <a:pos x="258" y="171"/>
                </a:cxn>
                <a:cxn ang="0">
                  <a:pos x="235" y="151"/>
                </a:cxn>
                <a:cxn ang="0">
                  <a:pos x="229" y="157"/>
                </a:cxn>
                <a:cxn ang="0">
                  <a:pos x="229" y="171"/>
                </a:cxn>
                <a:cxn ang="0">
                  <a:pos x="232" y="212"/>
                </a:cxn>
                <a:cxn ang="0">
                  <a:pos x="228" y="210"/>
                </a:cxn>
                <a:cxn ang="0">
                  <a:pos x="205" y="193"/>
                </a:cxn>
                <a:cxn ang="0">
                  <a:pos x="189" y="219"/>
                </a:cxn>
                <a:cxn ang="0">
                  <a:pos x="171" y="236"/>
                </a:cxn>
                <a:cxn ang="0">
                  <a:pos x="160" y="276"/>
                </a:cxn>
                <a:cxn ang="0">
                  <a:pos x="170" y="305"/>
                </a:cxn>
                <a:cxn ang="0">
                  <a:pos x="157" y="348"/>
                </a:cxn>
                <a:cxn ang="0">
                  <a:pos x="141" y="337"/>
                </a:cxn>
                <a:cxn ang="0">
                  <a:pos x="122" y="304"/>
                </a:cxn>
                <a:cxn ang="0">
                  <a:pos x="98" y="288"/>
                </a:cxn>
                <a:cxn ang="0">
                  <a:pos x="66" y="259"/>
                </a:cxn>
                <a:cxn ang="0">
                  <a:pos x="47" y="250"/>
                </a:cxn>
                <a:cxn ang="0">
                  <a:pos x="36" y="241"/>
                </a:cxn>
                <a:cxn ang="0">
                  <a:pos x="12" y="228"/>
                </a:cxn>
                <a:cxn ang="0">
                  <a:pos x="0" y="221"/>
                </a:cxn>
                <a:cxn ang="0">
                  <a:pos x="10" y="205"/>
                </a:cxn>
                <a:cxn ang="0">
                  <a:pos x="12" y="199"/>
                </a:cxn>
                <a:cxn ang="0">
                  <a:pos x="24" y="193"/>
                </a:cxn>
                <a:cxn ang="0">
                  <a:pos x="23" y="183"/>
                </a:cxn>
                <a:cxn ang="0">
                  <a:pos x="7" y="157"/>
                </a:cxn>
                <a:cxn ang="0">
                  <a:pos x="12" y="139"/>
                </a:cxn>
                <a:cxn ang="0">
                  <a:pos x="9" y="122"/>
                </a:cxn>
                <a:cxn ang="0">
                  <a:pos x="24" y="111"/>
                </a:cxn>
                <a:cxn ang="0">
                  <a:pos x="36" y="111"/>
                </a:cxn>
                <a:cxn ang="0">
                  <a:pos x="57" y="92"/>
                </a:cxn>
                <a:cxn ang="0">
                  <a:pos x="48" y="71"/>
                </a:cxn>
                <a:cxn ang="0">
                  <a:pos x="29" y="38"/>
                </a:cxn>
                <a:cxn ang="0">
                  <a:pos x="33" y="17"/>
                </a:cxn>
                <a:cxn ang="0">
                  <a:pos x="47" y="17"/>
                </a:cxn>
                <a:cxn ang="0">
                  <a:pos x="63" y="39"/>
                </a:cxn>
                <a:cxn ang="0">
                  <a:pos x="101" y="58"/>
                </a:cxn>
                <a:cxn ang="0">
                  <a:pos x="106" y="48"/>
                </a:cxn>
                <a:cxn ang="0">
                  <a:pos x="84" y="12"/>
                </a:cxn>
                <a:cxn ang="0">
                  <a:pos x="101" y="8"/>
                </a:cxn>
                <a:cxn ang="0">
                  <a:pos x="112" y="0"/>
                </a:cxn>
                <a:cxn ang="0">
                  <a:pos x="123" y="11"/>
                </a:cxn>
              </a:cxnLst>
              <a:rect l="0" t="0" r="r" b="b"/>
              <a:pathLst>
                <a:path w="284" h="348">
                  <a:moveTo>
                    <a:pt x="123" y="11"/>
                  </a:moveTo>
                  <a:lnTo>
                    <a:pt x="117" y="33"/>
                  </a:lnTo>
                  <a:lnTo>
                    <a:pt x="142" y="51"/>
                  </a:lnTo>
                  <a:lnTo>
                    <a:pt x="169" y="74"/>
                  </a:lnTo>
                  <a:lnTo>
                    <a:pt x="195" y="97"/>
                  </a:lnTo>
                  <a:lnTo>
                    <a:pt x="205" y="98"/>
                  </a:lnTo>
                  <a:lnTo>
                    <a:pt x="225" y="111"/>
                  </a:lnTo>
                  <a:lnTo>
                    <a:pt x="248" y="126"/>
                  </a:lnTo>
                  <a:lnTo>
                    <a:pt x="273" y="132"/>
                  </a:lnTo>
                  <a:lnTo>
                    <a:pt x="284" y="146"/>
                  </a:lnTo>
                  <a:lnTo>
                    <a:pt x="271" y="151"/>
                  </a:lnTo>
                  <a:lnTo>
                    <a:pt x="258" y="171"/>
                  </a:lnTo>
                  <a:lnTo>
                    <a:pt x="235" y="151"/>
                  </a:lnTo>
                  <a:lnTo>
                    <a:pt x="229" y="157"/>
                  </a:lnTo>
                  <a:lnTo>
                    <a:pt x="229" y="171"/>
                  </a:lnTo>
                  <a:lnTo>
                    <a:pt x="232" y="212"/>
                  </a:lnTo>
                  <a:lnTo>
                    <a:pt x="228" y="210"/>
                  </a:lnTo>
                  <a:lnTo>
                    <a:pt x="205" y="193"/>
                  </a:lnTo>
                  <a:lnTo>
                    <a:pt x="189" y="219"/>
                  </a:lnTo>
                  <a:lnTo>
                    <a:pt x="171" y="236"/>
                  </a:lnTo>
                  <a:lnTo>
                    <a:pt x="160" y="276"/>
                  </a:lnTo>
                  <a:lnTo>
                    <a:pt x="170" y="305"/>
                  </a:lnTo>
                  <a:lnTo>
                    <a:pt x="157" y="348"/>
                  </a:lnTo>
                  <a:lnTo>
                    <a:pt x="141" y="337"/>
                  </a:lnTo>
                  <a:lnTo>
                    <a:pt x="122" y="304"/>
                  </a:lnTo>
                  <a:lnTo>
                    <a:pt x="98" y="288"/>
                  </a:lnTo>
                  <a:lnTo>
                    <a:pt x="66" y="259"/>
                  </a:lnTo>
                  <a:lnTo>
                    <a:pt x="47" y="250"/>
                  </a:lnTo>
                  <a:lnTo>
                    <a:pt x="36" y="241"/>
                  </a:lnTo>
                  <a:lnTo>
                    <a:pt x="12" y="228"/>
                  </a:lnTo>
                  <a:lnTo>
                    <a:pt x="0" y="221"/>
                  </a:lnTo>
                  <a:lnTo>
                    <a:pt x="10" y="205"/>
                  </a:lnTo>
                  <a:lnTo>
                    <a:pt x="12" y="199"/>
                  </a:lnTo>
                  <a:lnTo>
                    <a:pt x="24" y="193"/>
                  </a:lnTo>
                  <a:lnTo>
                    <a:pt x="23" y="183"/>
                  </a:lnTo>
                  <a:lnTo>
                    <a:pt x="7" y="157"/>
                  </a:lnTo>
                  <a:lnTo>
                    <a:pt x="12" y="139"/>
                  </a:lnTo>
                  <a:lnTo>
                    <a:pt x="9" y="122"/>
                  </a:lnTo>
                  <a:lnTo>
                    <a:pt x="24" y="111"/>
                  </a:lnTo>
                  <a:lnTo>
                    <a:pt x="36" y="111"/>
                  </a:lnTo>
                  <a:lnTo>
                    <a:pt x="57" y="92"/>
                  </a:lnTo>
                  <a:lnTo>
                    <a:pt x="48" y="71"/>
                  </a:lnTo>
                  <a:lnTo>
                    <a:pt x="29" y="38"/>
                  </a:lnTo>
                  <a:lnTo>
                    <a:pt x="33" y="17"/>
                  </a:lnTo>
                  <a:lnTo>
                    <a:pt x="47" y="17"/>
                  </a:lnTo>
                  <a:lnTo>
                    <a:pt x="63" y="39"/>
                  </a:lnTo>
                  <a:lnTo>
                    <a:pt x="101" y="58"/>
                  </a:lnTo>
                  <a:lnTo>
                    <a:pt x="106" y="48"/>
                  </a:lnTo>
                  <a:lnTo>
                    <a:pt x="84" y="12"/>
                  </a:lnTo>
                  <a:lnTo>
                    <a:pt x="101" y="8"/>
                  </a:lnTo>
                  <a:lnTo>
                    <a:pt x="112" y="0"/>
                  </a:lnTo>
                  <a:lnTo>
                    <a:pt x="123" y="11"/>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73" name="10429485.1256402.252.3755"/>
            <p:cNvSpPr>
              <a:spLocks noChangeAspect="1"/>
            </p:cNvSpPr>
            <p:nvPr>
              <p:custDataLst>
                <p:tags r:id="rId79"/>
              </p:custDataLst>
            </p:nvPr>
          </p:nvSpPr>
          <p:spPr bwMode="auto">
            <a:xfrm>
              <a:off x="7510748" y="5766701"/>
              <a:ext cx="31150" cy="28455"/>
            </a:xfrm>
            <a:custGeom>
              <a:avLst/>
              <a:gdLst/>
              <a:ahLst/>
              <a:cxnLst>
                <a:cxn ang="0">
                  <a:pos x="33" y="37"/>
                </a:cxn>
                <a:cxn ang="0">
                  <a:pos x="48" y="29"/>
                </a:cxn>
                <a:cxn ang="0">
                  <a:pos x="38" y="22"/>
                </a:cxn>
                <a:cxn ang="0">
                  <a:pos x="35" y="4"/>
                </a:cxn>
                <a:cxn ang="0">
                  <a:pos x="21" y="0"/>
                </a:cxn>
                <a:cxn ang="0">
                  <a:pos x="0" y="26"/>
                </a:cxn>
                <a:cxn ang="0">
                  <a:pos x="3" y="37"/>
                </a:cxn>
                <a:cxn ang="0">
                  <a:pos x="23" y="43"/>
                </a:cxn>
                <a:cxn ang="0">
                  <a:pos x="33" y="37"/>
                </a:cxn>
              </a:cxnLst>
              <a:rect l="0" t="0" r="r" b="b"/>
              <a:pathLst>
                <a:path w="48" h="43">
                  <a:moveTo>
                    <a:pt x="33" y="37"/>
                  </a:moveTo>
                  <a:lnTo>
                    <a:pt x="48" y="29"/>
                  </a:lnTo>
                  <a:lnTo>
                    <a:pt x="38" y="22"/>
                  </a:lnTo>
                  <a:lnTo>
                    <a:pt x="35" y="4"/>
                  </a:lnTo>
                  <a:lnTo>
                    <a:pt x="21" y="0"/>
                  </a:lnTo>
                  <a:lnTo>
                    <a:pt x="0" y="26"/>
                  </a:lnTo>
                  <a:lnTo>
                    <a:pt x="3" y="37"/>
                  </a:lnTo>
                  <a:lnTo>
                    <a:pt x="23" y="43"/>
                  </a:lnTo>
                  <a:lnTo>
                    <a:pt x="33" y="37"/>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grpSp>
          <p:nvGrpSpPr>
            <p:cNvPr id="174" name="Group 173"/>
            <p:cNvGrpSpPr/>
            <p:nvPr/>
          </p:nvGrpSpPr>
          <p:grpSpPr>
            <a:xfrm>
              <a:off x="5495162" y="3616544"/>
              <a:ext cx="2484669" cy="2911337"/>
              <a:chOff x="5306152" y="3630456"/>
              <a:chExt cx="2484669" cy="2911337"/>
            </a:xfrm>
            <a:grpFill/>
          </p:grpSpPr>
          <p:sp>
            <p:nvSpPr>
              <p:cNvPr id="208" name="27225446658.12519.2521.1255"/>
              <p:cNvSpPr>
                <a:spLocks/>
              </p:cNvSpPr>
              <p:nvPr>
                <p:custDataLst>
                  <p:tags r:id="rId113"/>
                </p:custDataLst>
              </p:nvPr>
            </p:nvSpPr>
            <p:spPr bwMode="auto">
              <a:xfrm>
                <a:off x="7481153" y="5579648"/>
                <a:ext cx="309668" cy="273882"/>
              </a:xfrm>
              <a:custGeom>
                <a:avLst/>
                <a:gdLst/>
                <a:ahLst/>
                <a:cxnLst>
                  <a:cxn ang="0">
                    <a:pos x="289" y="0"/>
                  </a:cxn>
                  <a:cxn ang="0">
                    <a:pos x="265" y="1"/>
                  </a:cxn>
                  <a:cxn ang="0">
                    <a:pos x="198" y="21"/>
                  </a:cxn>
                  <a:cxn ang="0">
                    <a:pos x="136" y="4"/>
                  </a:cxn>
                  <a:cxn ang="0">
                    <a:pos x="76" y="38"/>
                  </a:cxn>
                  <a:cxn ang="0">
                    <a:pos x="35" y="52"/>
                  </a:cxn>
                  <a:cxn ang="0">
                    <a:pos x="20" y="70"/>
                  </a:cxn>
                  <a:cxn ang="0">
                    <a:pos x="11" y="78"/>
                  </a:cxn>
                  <a:cxn ang="0">
                    <a:pos x="22" y="93"/>
                  </a:cxn>
                  <a:cxn ang="0">
                    <a:pos x="55" y="114"/>
                  </a:cxn>
                  <a:cxn ang="0">
                    <a:pos x="58" y="150"/>
                  </a:cxn>
                  <a:cxn ang="0">
                    <a:pos x="27" y="180"/>
                  </a:cxn>
                  <a:cxn ang="0">
                    <a:pos x="28" y="229"/>
                  </a:cxn>
                  <a:cxn ang="0">
                    <a:pos x="26" y="278"/>
                  </a:cxn>
                  <a:cxn ang="0">
                    <a:pos x="0" y="327"/>
                  </a:cxn>
                  <a:cxn ang="0">
                    <a:pos x="8" y="338"/>
                  </a:cxn>
                  <a:cxn ang="0">
                    <a:pos x="34" y="346"/>
                  </a:cxn>
                  <a:cxn ang="0">
                    <a:pos x="138" y="318"/>
                  </a:cxn>
                  <a:cxn ang="0">
                    <a:pos x="116" y="345"/>
                  </a:cxn>
                  <a:cxn ang="0">
                    <a:pos x="74" y="369"/>
                  </a:cxn>
                  <a:cxn ang="0">
                    <a:pos x="43" y="395"/>
                  </a:cxn>
                  <a:cxn ang="0">
                    <a:pos x="43" y="417"/>
                  </a:cxn>
                  <a:cxn ang="0">
                    <a:pos x="50" y="463"/>
                  </a:cxn>
                  <a:cxn ang="0">
                    <a:pos x="74" y="447"/>
                  </a:cxn>
                  <a:cxn ang="0">
                    <a:pos x="88" y="410"/>
                  </a:cxn>
                  <a:cxn ang="0">
                    <a:pos x="116" y="381"/>
                  </a:cxn>
                  <a:cxn ang="0">
                    <a:pos x="148" y="346"/>
                  </a:cxn>
                  <a:cxn ang="0">
                    <a:pos x="187" y="313"/>
                  </a:cxn>
                  <a:cxn ang="0">
                    <a:pos x="235" y="257"/>
                  </a:cxn>
                  <a:cxn ang="0">
                    <a:pos x="257" y="220"/>
                  </a:cxn>
                  <a:cxn ang="0">
                    <a:pos x="295" y="210"/>
                  </a:cxn>
                  <a:cxn ang="0">
                    <a:pos x="328" y="197"/>
                  </a:cxn>
                  <a:cxn ang="0">
                    <a:pos x="376" y="186"/>
                  </a:cxn>
                  <a:cxn ang="0">
                    <a:pos x="420" y="180"/>
                  </a:cxn>
                  <a:cxn ang="0">
                    <a:pos x="448" y="188"/>
                  </a:cxn>
                  <a:cxn ang="0">
                    <a:pos x="492" y="165"/>
                  </a:cxn>
                  <a:cxn ang="0">
                    <a:pos x="504" y="137"/>
                  </a:cxn>
                  <a:cxn ang="0">
                    <a:pos x="496" y="108"/>
                  </a:cxn>
                  <a:cxn ang="0">
                    <a:pos x="467" y="113"/>
                  </a:cxn>
                  <a:cxn ang="0">
                    <a:pos x="409" y="105"/>
                  </a:cxn>
                  <a:cxn ang="0">
                    <a:pos x="361" y="93"/>
                  </a:cxn>
                  <a:cxn ang="0">
                    <a:pos x="333" y="80"/>
                  </a:cxn>
                  <a:cxn ang="0">
                    <a:pos x="305" y="56"/>
                  </a:cxn>
                  <a:cxn ang="0">
                    <a:pos x="289" y="24"/>
                  </a:cxn>
                  <a:cxn ang="0">
                    <a:pos x="289" y="0"/>
                  </a:cxn>
                </a:cxnLst>
                <a:rect l="0" t="0" r="r" b="b"/>
                <a:pathLst>
                  <a:path w="504" h="463">
                    <a:moveTo>
                      <a:pt x="289" y="0"/>
                    </a:moveTo>
                    <a:lnTo>
                      <a:pt x="265" y="1"/>
                    </a:lnTo>
                    <a:lnTo>
                      <a:pt x="198" y="21"/>
                    </a:lnTo>
                    <a:lnTo>
                      <a:pt x="136" y="4"/>
                    </a:lnTo>
                    <a:lnTo>
                      <a:pt x="76" y="38"/>
                    </a:lnTo>
                    <a:lnTo>
                      <a:pt x="35" y="52"/>
                    </a:lnTo>
                    <a:lnTo>
                      <a:pt x="20" y="70"/>
                    </a:lnTo>
                    <a:lnTo>
                      <a:pt x="11" y="78"/>
                    </a:lnTo>
                    <a:lnTo>
                      <a:pt x="22" y="93"/>
                    </a:lnTo>
                    <a:lnTo>
                      <a:pt x="55" y="114"/>
                    </a:lnTo>
                    <a:lnTo>
                      <a:pt x="58" y="150"/>
                    </a:lnTo>
                    <a:lnTo>
                      <a:pt x="27" y="180"/>
                    </a:lnTo>
                    <a:lnTo>
                      <a:pt x="28" y="229"/>
                    </a:lnTo>
                    <a:lnTo>
                      <a:pt x="26" y="278"/>
                    </a:lnTo>
                    <a:lnTo>
                      <a:pt x="0" y="327"/>
                    </a:lnTo>
                    <a:lnTo>
                      <a:pt x="8" y="338"/>
                    </a:lnTo>
                    <a:lnTo>
                      <a:pt x="34" y="346"/>
                    </a:lnTo>
                    <a:lnTo>
                      <a:pt x="138" y="318"/>
                    </a:lnTo>
                    <a:lnTo>
                      <a:pt x="116" y="345"/>
                    </a:lnTo>
                    <a:lnTo>
                      <a:pt x="74" y="369"/>
                    </a:lnTo>
                    <a:lnTo>
                      <a:pt x="43" y="395"/>
                    </a:lnTo>
                    <a:lnTo>
                      <a:pt x="43" y="417"/>
                    </a:lnTo>
                    <a:lnTo>
                      <a:pt x="50" y="463"/>
                    </a:lnTo>
                    <a:lnTo>
                      <a:pt x="74" y="447"/>
                    </a:lnTo>
                    <a:lnTo>
                      <a:pt x="88" y="410"/>
                    </a:lnTo>
                    <a:lnTo>
                      <a:pt x="116" y="381"/>
                    </a:lnTo>
                    <a:lnTo>
                      <a:pt x="148" y="346"/>
                    </a:lnTo>
                    <a:lnTo>
                      <a:pt x="187" y="313"/>
                    </a:lnTo>
                    <a:lnTo>
                      <a:pt x="235" y="257"/>
                    </a:lnTo>
                    <a:lnTo>
                      <a:pt x="257" y="220"/>
                    </a:lnTo>
                    <a:lnTo>
                      <a:pt x="295" y="210"/>
                    </a:lnTo>
                    <a:lnTo>
                      <a:pt x="328" y="197"/>
                    </a:lnTo>
                    <a:lnTo>
                      <a:pt x="376" y="186"/>
                    </a:lnTo>
                    <a:lnTo>
                      <a:pt x="420" y="180"/>
                    </a:lnTo>
                    <a:lnTo>
                      <a:pt x="448" y="188"/>
                    </a:lnTo>
                    <a:lnTo>
                      <a:pt x="492" y="165"/>
                    </a:lnTo>
                    <a:lnTo>
                      <a:pt x="504" y="137"/>
                    </a:lnTo>
                    <a:lnTo>
                      <a:pt x="496" y="108"/>
                    </a:lnTo>
                    <a:lnTo>
                      <a:pt x="467" y="113"/>
                    </a:lnTo>
                    <a:lnTo>
                      <a:pt x="409" y="105"/>
                    </a:lnTo>
                    <a:lnTo>
                      <a:pt x="361" y="93"/>
                    </a:lnTo>
                    <a:lnTo>
                      <a:pt x="333" y="80"/>
                    </a:lnTo>
                    <a:lnTo>
                      <a:pt x="305" y="56"/>
                    </a:lnTo>
                    <a:lnTo>
                      <a:pt x="289" y="24"/>
                    </a:lnTo>
                    <a:lnTo>
                      <a:pt x="289" y="0"/>
                    </a:lnTo>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209" name="10403445.25560.752.52.1255"/>
              <p:cNvSpPr>
                <a:spLocks noChangeAspect="1"/>
              </p:cNvSpPr>
              <p:nvPr>
                <p:custDataLst>
                  <p:tags r:id="rId114"/>
                </p:custDataLst>
              </p:nvPr>
            </p:nvSpPr>
            <p:spPr bwMode="auto">
              <a:xfrm>
                <a:off x="6277298" y="5270196"/>
                <a:ext cx="27484" cy="32012"/>
              </a:xfrm>
              <a:custGeom>
                <a:avLst/>
                <a:gdLst/>
                <a:ahLst/>
                <a:cxnLst>
                  <a:cxn ang="0">
                    <a:pos x="12" y="0"/>
                  </a:cxn>
                  <a:cxn ang="0">
                    <a:pos x="14" y="0"/>
                  </a:cxn>
                  <a:cxn ang="0">
                    <a:pos x="19" y="25"/>
                  </a:cxn>
                  <a:cxn ang="0">
                    <a:pos x="27" y="30"/>
                  </a:cxn>
                  <a:cxn ang="0">
                    <a:pos x="36" y="40"/>
                  </a:cxn>
                  <a:cxn ang="0">
                    <a:pos x="40" y="46"/>
                  </a:cxn>
                  <a:cxn ang="0">
                    <a:pos x="40" y="49"/>
                  </a:cxn>
                  <a:cxn ang="0">
                    <a:pos x="33" y="46"/>
                  </a:cxn>
                  <a:cxn ang="0">
                    <a:pos x="22" y="40"/>
                  </a:cxn>
                  <a:cxn ang="0">
                    <a:pos x="6" y="40"/>
                  </a:cxn>
                  <a:cxn ang="0">
                    <a:pos x="0" y="31"/>
                  </a:cxn>
                  <a:cxn ang="0">
                    <a:pos x="5" y="7"/>
                  </a:cxn>
                  <a:cxn ang="0">
                    <a:pos x="12" y="0"/>
                  </a:cxn>
                </a:cxnLst>
                <a:rect l="0" t="0" r="r" b="b"/>
                <a:pathLst>
                  <a:path w="40" h="49">
                    <a:moveTo>
                      <a:pt x="12" y="0"/>
                    </a:moveTo>
                    <a:lnTo>
                      <a:pt x="14" y="0"/>
                    </a:lnTo>
                    <a:lnTo>
                      <a:pt x="19" y="25"/>
                    </a:lnTo>
                    <a:lnTo>
                      <a:pt x="27" y="30"/>
                    </a:lnTo>
                    <a:lnTo>
                      <a:pt x="36" y="40"/>
                    </a:lnTo>
                    <a:lnTo>
                      <a:pt x="40" y="46"/>
                    </a:lnTo>
                    <a:lnTo>
                      <a:pt x="40" y="49"/>
                    </a:lnTo>
                    <a:lnTo>
                      <a:pt x="33" y="46"/>
                    </a:lnTo>
                    <a:lnTo>
                      <a:pt x="22" y="40"/>
                    </a:lnTo>
                    <a:lnTo>
                      <a:pt x="6" y="40"/>
                    </a:lnTo>
                    <a:lnTo>
                      <a:pt x="0" y="31"/>
                    </a:lnTo>
                    <a:lnTo>
                      <a:pt x="5" y="7"/>
                    </a:lnTo>
                    <a:lnTo>
                      <a:pt x="12"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10" name="10410343.125539.754.525"/>
              <p:cNvSpPr>
                <a:spLocks noChangeAspect="1"/>
              </p:cNvSpPr>
              <p:nvPr>
                <p:custDataLst>
                  <p:tags r:id="rId115"/>
                </p:custDataLst>
              </p:nvPr>
            </p:nvSpPr>
            <p:spPr bwMode="auto">
              <a:xfrm>
                <a:off x="6000613" y="3963027"/>
                <a:ext cx="25654" cy="58690"/>
              </a:xfrm>
              <a:custGeom>
                <a:avLst/>
                <a:gdLst/>
                <a:ahLst/>
                <a:cxnLst>
                  <a:cxn ang="0">
                    <a:pos x="24" y="22"/>
                  </a:cxn>
                  <a:cxn ang="0">
                    <a:pos x="25" y="7"/>
                  </a:cxn>
                  <a:cxn ang="0">
                    <a:pos x="30" y="0"/>
                  </a:cxn>
                  <a:cxn ang="0">
                    <a:pos x="36" y="1"/>
                  </a:cxn>
                  <a:cxn ang="0">
                    <a:pos x="37" y="9"/>
                  </a:cxn>
                  <a:cxn ang="0">
                    <a:pos x="36" y="31"/>
                  </a:cxn>
                  <a:cxn ang="0">
                    <a:pos x="34" y="34"/>
                  </a:cxn>
                  <a:cxn ang="0">
                    <a:pos x="29" y="40"/>
                  </a:cxn>
                  <a:cxn ang="0">
                    <a:pos x="23" y="49"/>
                  </a:cxn>
                  <a:cxn ang="0">
                    <a:pos x="23" y="63"/>
                  </a:cxn>
                  <a:cxn ang="0">
                    <a:pos x="19" y="69"/>
                  </a:cxn>
                  <a:cxn ang="0">
                    <a:pos x="18" y="69"/>
                  </a:cxn>
                  <a:cxn ang="0">
                    <a:pos x="11" y="85"/>
                  </a:cxn>
                  <a:cxn ang="0">
                    <a:pos x="7" y="89"/>
                  </a:cxn>
                  <a:cxn ang="0">
                    <a:pos x="5" y="84"/>
                  </a:cxn>
                  <a:cxn ang="0">
                    <a:pos x="5" y="73"/>
                  </a:cxn>
                  <a:cxn ang="0">
                    <a:pos x="3" y="68"/>
                  </a:cxn>
                  <a:cxn ang="0">
                    <a:pos x="2" y="68"/>
                  </a:cxn>
                  <a:cxn ang="0">
                    <a:pos x="0" y="65"/>
                  </a:cxn>
                  <a:cxn ang="0">
                    <a:pos x="0" y="60"/>
                  </a:cxn>
                  <a:cxn ang="0">
                    <a:pos x="0" y="59"/>
                  </a:cxn>
                  <a:cxn ang="0">
                    <a:pos x="2" y="57"/>
                  </a:cxn>
                  <a:cxn ang="0">
                    <a:pos x="5" y="51"/>
                  </a:cxn>
                  <a:cxn ang="0">
                    <a:pos x="5" y="49"/>
                  </a:cxn>
                  <a:cxn ang="0">
                    <a:pos x="7" y="44"/>
                  </a:cxn>
                  <a:cxn ang="0">
                    <a:pos x="7" y="43"/>
                  </a:cxn>
                  <a:cxn ang="0">
                    <a:pos x="8" y="40"/>
                  </a:cxn>
                  <a:cxn ang="0">
                    <a:pos x="8" y="36"/>
                  </a:cxn>
                  <a:cxn ang="0">
                    <a:pos x="14" y="30"/>
                  </a:cxn>
                  <a:cxn ang="0">
                    <a:pos x="16" y="27"/>
                  </a:cxn>
                  <a:cxn ang="0">
                    <a:pos x="16" y="24"/>
                  </a:cxn>
                  <a:cxn ang="0">
                    <a:pos x="20" y="22"/>
                  </a:cxn>
                  <a:cxn ang="0">
                    <a:pos x="24" y="22"/>
                  </a:cxn>
                </a:cxnLst>
                <a:rect l="0" t="0" r="r" b="b"/>
                <a:pathLst>
                  <a:path w="37" h="89">
                    <a:moveTo>
                      <a:pt x="24" y="22"/>
                    </a:moveTo>
                    <a:lnTo>
                      <a:pt x="25" y="7"/>
                    </a:lnTo>
                    <a:lnTo>
                      <a:pt x="30" y="0"/>
                    </a:lnTo>
                    <a:lnTo>
                      <a:pt x="36" y="1"/>
                    </a:lnTo>
                    <a:lnTo>
                      <a:pt x="37" y="9"/>
                    </a:lnTo>
                    <a:lnTo>
                      <a:pt x="36" y="31"/>
                    </a:lnTo>
                    <a:lnTo>
                      <a:pt x="34" y="34"/>
                    </a:lnTo>
                    <a:lnTo>
                      <a:pt x="29" y="40"/>
                    </a:lnTo>
                    <a:lnTo>
                      <a:pt x="23" y="49"/>
                    </a:lnTo>
                    <a:lnTo>
                      <a:pt x="23" y="63"/>
                    </a:lnTo>
                    <a:lnTo>
                      <a:pt x="19" y="69"/>
                    </a:lnTo>
                    <a:lnTo>
                      <a:pt x="18" y="69"/>
                    </a:lnTo>
                    <a:lnTo>
                      <a:pt x="11" y="85"/>
                    </a:lnTo>
                    <a:lnTo>
                      <a:pt x="7" y="89"/>
                    </a:lnTo>
                    <a:lnTo>
                      <a:pt x="5" y="84"/>
                    </a:lnTo>
                    <a:lnTo>
                      <a:pt x="5" y="73"/>
                    </a:lnTo>
                    <a:lnTo>
                      <a:pt x="3" y="68"/>
                    </a:lnTo>
                    <a:lnTo>
                      <a:pt x="2" y="68"/>
                    </a:lnTo>
                    <a:lnTo>
                      <a:pt x="0" y="65"/>
                    </a:lnTo>
                    <a:lnTo>
                      <a:pt x="0" y="60"/>
                    </a:lnTo>
                    <a:lnTo>
                      <a:pt x="0" y="59"/>
                    </a:lnTo>
                    <a:lnTo>
                      <a:pt x="2" y="57"/>
                    </a:lnTo>
                    <a:lnTo>
                      <a:pt x="5" y="51"/>
                    </a:lnTo>
                    <a:lnTo>
                      <a:pt x="5" y="49"/>
                    </a:lnTo>
                    <a:lnTo>
                      <a:pt x="7" y="44"/>
                    </a:lnTo>
                    <a:lnTo>
                      <a:pt x="7" y="43"/>
                    </a:lnTo>
                    <a:lnTo>
                      <a:pt x="8" y="40"/>
                    </a:lnTo>
                    <a:lnTo>
                      <a:pt x="8" y="36"/>
                    </a:lnTo>
                    <a:lnTo>
                      <a:pt x="14" y="30"/>
                    </a:lnTo>
                    <a:lnTo>
                      <a:pt x="16" y="27"/>
                    </a:lnTo>
                    <a:lnTo>
                      <a:pt x="16" y="24"/>
                    </a:lnTo>
                    <a:lnTo>
                      <a:pt x="20" y="22"/>
                    </a:lnTo>
                    <a:lnTo>
                      <a:pt x="24" y="22"/>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11" name="10413345.5546.12542.1255"/>
              <p:cNvSpPr>
                <a:spLocks noChangeAspect="1"/>
              </p:cNvSpPr>
              <p:nvPr>
                <p:custDataLst>
                  <p:tags r:id="rId116"/>
                </p:custDataLst>
              </p:nvPr>
            </p:nvSpPr>
            <p:spPr bwMode="auto">
              <a:xfrm>
                <a:off x="6084902" y="3993263"/>
                <a:ext cx="27485" cy="51575"/>
              </a:xfrm>
              <a:custGeom>
                <a:avLst/>
                <a:gdLst/>
                <a:ahLst/>
                <a:cxnLst>
                  <a:cxn ang="0">
                    <a:pos x="9" y="1"/>
                  </a:cxn>
                  <a:cxn ang="0">
                    <a:pos x="9" y="0"/>
                  </a:cxn>
                  <a:cxn ang="0">
                    <a:pos x="14" y="0"/>
                  </a:cxn>
                  <a:cxn ang="0">
                    <a:pos x="14" y="4"/>
                  </a:cxn>
                  <a:cxn ang="0">
                    <a:pos x="19" y="4"/>
                  </a:cxn>
                  <a:cxn ang="0">
                    <a:pos x="20" y="4"/>
                  </a:cxn>
                  <a:cxn ang="0">
                    <a:pos x="22" y="4"/>
                  </a:cxn>
                  <a:cxn ang="0">
                    <a:pos x="24" y="14"/>
                  </a:cxn>
                  <a:cxn ang="0">
                    <a:pos x="27" y="14"/>
                  </a:cxn>
                  <a:cxn ang="0">
                    <a:pos x="27" y="16"/>
                  </a:cxn>
                  <a:cxn ang="0">
                    <a:pos x="32" y="16"/>
                  </a:cxn>
                  <a:cxn ang="0">
                    <a:pos x="35" y="16"/>
                  </a:cxn>
                  <a:cxn ang="0">
                    <a:pos x="37" y="20"/>
                  </a:cxn>
                  <a:cxn ang="0">
                    <a:pos x="38" y="20"/>
                  </a:cxn>
                  <a:cxn ang="0">
                    <a:pos x="42" y="23"/>
                  </a:cxn>
                  <a:cxn ang="0">
                    <a:pos x="43" y="35"/>
                  </a:cxn>
                  <a:cxn ang="0">
                    <a:pos x="37" y="40"/>
                  </a:cxn>
                  <a:cxn ang="0">
                    <a:pos x="30" y="44"/>
                  </a:cxn>
                  <a:cxn ang="0">
                    <a:pos x="30" y="47"/>
                  </a:cxn>
                  <a:cxn ang="0">
                    <a:pos x="29" y="50"/>
                  </a:cxn>
                  <a:cxn ang="0">
                    <a:pos x="27" y="54"/>
                  </a:cxn>
                  <a:cxn ang="0">
                    <a:pos x="26" y="66"/>
                  </a:cxn>
                  <a:cxn ang="0">
                    <a:pos x="25" y="80"/>
                  </a:cxn>
                  <a:cxn ang="0">
                    <a:pos x="20" y="77"/>
                  </a:cxn>
                  <a:cxn ang="0">
                    <a:pos x="18" y="70"/>
                  </a:cxn>
                  <a:cxn ang="0">
                    <a:pos x="19" y="44"/>
                  </a:cxn>
                  <a:cxn ang="0">
                    <a:pos x="13" y="38"/>
                  </a:cxn>
                  <a:cxn ang="0">
                    <a:pos x="14" y="35"/>
                  </a:cxn>
                  <a:cxn ang="0">
                    <a:pos x="12" y="33"/>
                  </a:cxn>
                  <a:cxn ang="0">
                    <a:pos x="12" y="30"/>
                  </a:cxn>
                  <a:cxn ang="0">
                    <a:pos x="9" y="29"/>
                  </a:cxn>
                  <a:cxn ang="0">
                    <a:pos x="9" y="24"/>
                  </a:cxn>
                  <a:cxn ang="0">
                    <a:pos x="7" y="21"/>
                  </a:cxn>
                  <a:cxn ang="0">
                    <a:pos x="4" y="16"/>
                  </a:cxn>
                  <a:cxn ang="0">
                    <a:pos x="4" y="14"/>
                  </a:cxn>
                  <a:cxn ang="0">
                    <a:pos x="0" y="5"/>
                  </a:cxn>
                  <a:cxn ang="0">
                    <a:pos x="1" y="1"/>
                  </a:cxn>
                  <a:cxn ang="0">
                    <a:pos x="9" y="1"/>
                  </a:cxn>
                </a:cxnLst>
                <a:rect l="0" t="0" r="r" b="b"/>
                <a:pathLst>
                  <a:path w="43" h="80">
                    <a:moveTo>
                      <a:pt x="9" y="1"/>
                    </a:moveTo>
                    <a:lnTo>
                      <a:pt x="9" y="0"/>
                    </a:lnTo>
                    <a:lnTo>
                      <a:pt x="14" y="0"/>
                    </a:lnTo>
                    <a:lnTo>
                      <a:pt x="14" y="4"/>
                    </a:lnTo>
                    <a:lnTo>
                      <a:pt x="19" y="4"/>
                    </a:lnTo>
                    <a:lnTo>
                      <a:pt x="20" y="4"/>
                    </a:lnTo>
                    <a:lnTo>
                      <a:pt x="22" y="4"/>
                    </a:lnTo>
                    <a:lnTo>
                      <a:pt x="24" y="14"/>
                    </a:lnTo>
                    <a:lnTo>
                      <a:pt x="27" y="14"/>
                    </a:lnTo>
                    <a:lnTo>
                      <a:pt x="27" y="16"/>
                    </a:lnTo>
                    <a:lnTo>
                      <a:pt x="32" y="16"/>
                    </a:lnTo>
                    <a:lnTo>
                      <a:pt x="35" y="16"/>
                    </a:lnTo>
                    <a:lnTo>
                      <a:pt x="37" y="20"/>
                    </a:lnTo>
                    <a:lnTo>
                      <a:pt x="38" y="20"/>
                    </a:lnTo>
                    <a:lnTo>
                      <a:pt x="42" y="23"/>
                    </a:lnTo>
                    <a:lnTo>
                      <a:pt x="43" y="35"/>
                    </a:lnTo>
                    <a:lnTo>
                      <a:pt x="37" y="40"/>
                    </a:lnTo>
                    <a:lnTo>
                      <a:pt x="30" y="44"/>
                    </a:lnTo>
                    <a:lnTo>
                      <a:pt x="30" y="47"/>
                    </a:lnTo>
                    <a:lnTo>
                      <a:pt x="29" y="50"/>
                    </a:lnTo>
                    <a:lnTo>
                      <a:pt x="27" y="54"/>
                    </a:lnTo>
                    <a:lnTo>
                      <a:pt x="26" y="66"/>
                    </a:lnTo>
                    <a:lnTo>
                      <a:pt x="25" y="80"/>
                    </a:lnTo>
                    <a:lnTo>
                      <a:pt x="20" y="77"/>
                    </a:lnTo>
                    <a:lnTo>
                      <a:pt x="18" y="70"/>
                    </a:lnTo>
                    <a:lnTo>
                      <a:pt x="19" y="44"/>
                    </a:lnTo>
                    <a:lnTo>
                      <a:pt x="13" y="38"/>
                    </a:lnTo>
                    <a:lnTo>
                      <a:pt x="14" y="35"/>
                    </a:lnTo>
                    <a:lnTo>
                      <a:pt x="12" y="33"/>
                    </a:lnTo>
                    <a:lnTo>
                      <a:pt x="12" y="30"/>
                    </a:lnTo>
                    <a:lnTo>
                      <a:pt x="9" y="29"/>
                    </a:lnTo>
                    <a:lnTo>
                      <a:pt x="9" y="24"/>
                    </a:lnTo>
                    <a:lnTo>
                      <a:pt x="7" y="21"/>
                    </a:lnTo>
                    <a:lnTo>
                      <a:pt x="4" y="16"/>
                    </a:lnTo>
                    <a:lnTo>
                      <a:pt x="4" y="14"/>
                    </a:lnTo>
                    <a:lnTo>
                      <a:pt x="0" y="5"/>
                    </a:lnTo>
                    <a:lnTo>
                      <a:pt x="1" y="1"/>
                    </a:lnTo>
                    <a:lnTo>
                      <a:pt x="9" y="1"/>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12" name="10409342.625562.52.8752.3755"/>
              <p:cNvSpPr>
                <a:spLocks noChangeAspect="1"/>
              </p:cNvSpPr>
              <p:nvPr>
                <p:custDataLst>
                  <p:tags r:id="rId117"/>
                </p:custDataLst>
              </p:nvPr>
            </p:nvSpPr>
            <p:spPr bwMode="auto">
              <a:xfrm>
                <a:off x="6299286" y="3955913"/>
                <a:ext cx="32982" cy="37348"/>
              </a:xfrm>
              <a:custGeom>
                <a:avLst/>
                <a:gdLst/>
                <a:ahLst/>
                <a:cxnLst>
                  <a:cxn ang="0">
                    <a:pos x="43" y="54"/>
                  </a:cxn>
                  <a:cxn ang="0">
                    <a:pos x="43" y="48"/>
                  </a:cxn>
                  <a:cxn ang="0">
                    <a:pos x="37" y="22"/>
                  </a:cxn>
                  <a:cxn ang="0">
                    <a:pos x="20" y="9"/>
                  </a:cxn>
                  <a:cxn ang="0">
                    <a:pos x="5" y="0"/>
                  </a:cxn>
                  <a:cxn ang="0">
                    <a:pos x="0" y="35"/>
                  </a:cxn>
                  <a:cxn ang="0">
                    <a:pos x="10" y="47"/>
                  </a:cxn>
                  <a:cxn ang="0">
                    <a:pos x="23" y="53"/>
                  </a:cxn>
                  <a:cxn ang="0">
                    <a:pos x="36" y="53"/>
                  </a:cxn>
                  <a:cxn ang="0">
                    <a:pos x="43" y="54"/>
                  </a:cxn>
                </a:cxnLst>
                <a:rect l="0" t="0" r="r" b="b"/>
                <a:pathLst>
                  <a:path w="43" h="54">
                    <a:moveTo>
                      <a:pt x="43" y="54"/>
                    </a:moveTo>
                    <a:lnTo>
                      <a:pt x="43" y="48"/>
                    </a:lnTo>
                    <a:lnTo>
                      <a:pt x="37" y="22"/>
                    </a:lnTo>
                    <a:lnTo>
                      <a:pt x="20" y="9"/>
                    </a:lnTo>
                    <a:lnTo>
                      <a:pt x="5" y="0"/>
                    </a:lnTo>
                    <a:lnTo>
                      <a:pt x="0" y="35"/>
                    </a:lnTo>
                    <a:lnTo>
                      <a:pt x="10" y="47"/>
                    </a:lnTo>
                    <a:lnTo>
                      <a:pt x="23" y="53"/>
                    </a:lnTo>
                    <a:lnTo>
                      <a:pt x="36" y="53"/>
                    </a:lnTo>
                    <a:lnTo>
                      <a:pt x="43" y="54"/>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13" name="10411338.375534.87566.3755"/>
              <p:cNvSpPr>
                <a:spLocks noChangeAspect="1"/>
              </p:cNvSpPr>
              <p:nvPr>
                <p:custDataLst>
                  <p:tags r:id="rId118"/>
                </p:custDataLst>
              </p:nvPr>
            </p:nvSpPr>
            <p:spPr bwMode="auto">
              <a:xfrm>
                <a:off x="5934649" y="3904340"/>
                <a:ext cx="84288" cy="76473"/>
              </a:xfrm>
              <a:custGeom>
                <a:avLst/>
                <a:gdLst/>
                <a:ahLst/>
                <a:cxnLst>
                  <a:cxn ang="0">
                    <a:pos x="36" y="13"/>
                  </a:cxn>
                  <a:cxn ang="0">
                    <a:pos x="49" y="7"/>
                  </a:cxn>
                  <a:cxn ang="0">
                    <a:pos x="71" y="5"/>
                  </a:cxn>
                  <a:cxn ang="0">
                    <a:pos x="80" y="12"/>
                  </a:cxn>
                  <a:cxn ang="0">
                    <a:pos x="85" y="18"/>
                  </a:cxn>
                  <a:cxn ang="0">
                    <a:pos x="92" y="16"/>
                  </a:cxn>
                  <a:cxn ang="0">
                    <a:pos x="98" y="0"/>
                  </a:cxn>
                  <a:cxn ang="0">
                    <a:pos x="103" y="5"/>
                  </a:cxn>
                  <a:cxn ang="0">
                    <a:pos x="106" y="19"/>
                  </a:cxn>
                  <a:cxn ang="0">
                    <a:pos x="112" y="28"/>
                  </a:cxn>
                  <a:cxn ang="0">
                    <a:pos x="110" y="34"/>
                  </a:cxn>
                  <a:cxn ang="0">
                    <a:pos x="112" y="49"/>
                  </a:cxn>
                  <a:cxn ang="0">
                    <a:pos x="116" y="63"/>
                  </a:cxn>
                  <a:cxn ang="0">
                    <a:pos x="127" y="67"/>
                  </a:cxn>
                  <a:cxn ang="0">
                    <a:pos x="118" y="71"/>
                  </a:cxn>
                  <a:cxn ang="0">
                    <a:pos x="116" y="105"/>
                  </a:cxn>
                  <a:cxn ang="0">
                    <a:pos x="114" y="108"/>
                  </a:cxn>
                  <a:cxn ang="0">
                    <a:pos x="100" y="110"/>
                  </a:cxn>
                  <a:cxn ang="0">
                    <a:pos x="94" y="114"/>
                  </a:cxn>
                  <a:cxn ang="0">
                    <a:pos x="74" y="114"/>
                  </a:cxn>
                  <a:cxn ang="0">
                    <a:pos x="69" y="112"/>
                  </a:cxn>
                  <a:cxn ang="0">
                    <a:pos x="57" y="104"/>
                  </a:cxn>
                  <a:cxn ang="0">
                    <a:pos x="44" y="105"/>
                  </a:cxn>
                  <a:cxn ang="0">
                    <a:pos x="39" y="98"/>
                  </a:cxn>
                  <a:cxn ang="0">
                    <a:pos x="45" y="92"/>
                  </a:cxn>
                  <a:cxn ang="0">
                    <a:pos x="38" y="88"/>
                  </a:cxn>
                  <a:cxn ang="0">
                    <a:pos x="23" y="81"/>
                  </a:cxn>
                  <a:cxn ang="0">
                    <a:pos x="15" y="76"/>
                  </a:cxn>
                  <a:cxn ang="0">
                    <a:pos x="15" y="61"/>
                  </a:cxn>
                  <a:cxn ang="0">
                    <a:pos x="5" y="51"/>
                  </a:cxn>
                  <a:cxn ang="0">
                    <a:pos x="6" y="46"/>
                  </a:cxn>
                  <a:cxn ang="0">
                    <a:pos x="9" y="40"/>
                  </a:cxn>
                  <a:cxn ang="0">
                    <a:pos x="3" y="32"/>
                  </a:cxn>
                  <a:cxn ang="0">
                    <a:pos x="5" y="28"/>
                  </a:cxn>
                  <a:cxn ang="0">
                    <a:pos x="0" y="20"/>
                  </a:cxn>
                  <a:cxn ang="0">
                    <a:pos x="11" y="14"/>
                  </a:cxn>
                  <a:cxn ang="0">
                    <a:pos x="21" y="20"/>
                  </a:cxn>
                  <a:cxn ang="0">
                    <a:pos x="24" y="19"/>
                  </a:cxn>
                </a:cxnLst>
                <a:rect l="0" t="0" r="r" b="b"/>
                <a:pathLst>
                  <a:path w="127" h="116">
                    <a:moveTo>
                      <a:pt x="34" y="13"/>
                    </a:moveTo>
                    <a:lnTo>
                      <a:pt x="36" y="13"/>
                    </a:lnTo>
                    <a:lnTo>
                      <a:pt x="44" y="7"/>
                    </a:lnTo>
                    <a:lnTo>
                      <a:pt x="49" y="7"/>
                    </a:lnTo>
                    <a:lnTo>
                      <a:pt x="58" y="4"/>
                    </a:lnTo>
                    <a:lnTo>
                      <a:pt x="71" y="5"/>
                    </a:lnTo>
                    <a:lnTo>
                      <a:pt x="71" y="7"/>
                    </a:lnTo>
                    <a:lnTo>
                      <a:pt x="80" y="12"/>
                    </a:lnTo>
                    <a:lnTo>
                      <a:pt x="82" y="14"/>
                    </a:lnTo>
                    <a:lnTo>
                      <a:pt x="85" y="18"/>
                    </a:lnTo>
                    <a:lnTo>
                      <a:pt x="87" y="18"/>
                    </a:lnTo>
                    <a:lnTo>
                      <a:pt x="92" y="16"/>
                    </a:lnTo>
                    <a:lnTo>
                      <a:pt x="92" y="4"/>
                    </a:lnTo>
                    <a:lnTo>
                      <a:pt x="98" y="0"/>
                    </a:lnTo>
                    <a:lnTo>
                      <a:pt x="98" y="1"/>
                    </a:lnTo>
                    <a:lnTo>
                      <a:pt x="103" y="5"/>
                    </a:lnTo>
                    <a:lnTo>
                      <a:pt x="105" y="16"/>
                    </a:lnTo>
                    <a:lnTo>
                      <a:pt x="106" y="19"/>
                    </a:lnTo>
                    <a:lnTo>
                      <a:pt x="110" y="22"/>
                    </a:lnTo>
                    <a:lnTo>
                      <a:pt x="112" y="28"/>
                    </a:lnTo>
                    <a:lnTo>
                      <a:pt x="112" y="34"/>
                    </a:lnTo>
                    <a:lnTo>
                      <a:pt x="110" y="34"/>
                    </a:lnTo>
                    <a:lnTo>
                      <a:pt x="110" y="45"/>
                    </a:lnTo>
                    <a:lnTo>
                      <a:pt x="112" y="49"/>
                    </a:lnTo>
                    <a:lnTo>
                      <a:pt x="114" y="58"/>
                    </a:lnTo>
                    <a:lnTo>
                      <a:pt x="116" y="63"/>
                    </a:lnTo>
                    <a:lnTo>
                      <a:pt x="117" y="64"/>
                    </a:lnTo>
                    <a:lnTo>
                      <a:pt x="127" y="67"/>
                    </a:lnTo>
                    <a:lnTo>
                      <a:pt x="126" y="71"/>
                    </a:lnTo>
                    <a:lnTo>
                      <a:pt x="118" y="71"/>
                    </a:lnTo>
                    <a:lnTo>
                      <a:pt x="117" y="88"/>
                    </a:lnTo>
                    <a:lnTo>
                      <a:pt x="116" y="105"/>
                    </a:lnTo>
                    <a:lnTo>
                      <a:pt x="114" y="105"/>
                    </a:lnTo>
                    <a:lnTo>
                      <a:pt x="114" y="108"/>
                    </a:lnTo>
                    <a:lnTo>
                      <a:pt x="110" y="107"/>
                    </a:lnTo>
                    <a:lnTo>
                      <a:pt x="100" y="110"/>
                    </a:lnTo>
                    <a:lnTo>
                      <a:pt x="97" y="110"/>
                    </a:lnTo>
                    <a:lnTo>
                      <a:pt x="94" y="114"/>
                    </a:lnTo>
                    <a:lnTo>
                      <a:pt x="85" y="116"/>
                    </a:lnTo>
                    <a:lnTo>
                      <a:pt x="74" y="114"/>
                    </a:lnTo>
                    <a:lnTo>
                      <a:pt x="74" y="112"/>
                    </a:lnTo>
                    <a:lnTo>
                      <a:pt x="69" y="112"/>
                    </a:lnTo>
                    <a:lnTo>
                      <a:pt x="59" y="104"/>
                    </a:lnTo>
                    <a:lnTo>
                      <a:pt x="57" y="104"/>
                    </a:lnTo>
                    <a:lnTo>
                      <a:pt x="51" y="104"/>
                    </a:lnTo>
                    <a:lnTo>
                      <a:pt x="44" y="105"/>
                    </a:lnTo>
                    <a:lnTo>
                      <a:pt x="38" y="105"/>
                    </a:lnTo>
                    <a:lnTo>
                      <a:pt x="39" y="98"/>
                    </a:lnTo>
                    <a:lnTo>
                      <a:pt x="43" y="92"/>
                    </a:lnTo>
                    <a:lnTo>
                      <a:pt x="45" y="92"/>
                    </a:lnTo>
                    <a:lnTo>
                      <a:pt x="45" y="89"/>
                    </a:lnTo>
                    <a:lnTo>
                      <a:pt x="38" y="88"/>
                    </a:lnTo>
                    <a:lnTo>
                      <a:pt x="29" y="82"/>
                    </a:lnTo>
                    <a:lnTo>
                      <a:pt x="23" y="81"/>
                    </a:lnTo>
                    <a:lnTo>
                      <a:pt x="16" y="76"/>
                    </a:lnTo>
                    <a:lnTo>
                      <a:pt x="15" y="76"/>
                    </a:lnTo>
                    <a:lnTo>
                      <a:pt x="16" y="69"/>
                    </a:lnTo>
                    <a:lnTo>
                      <a:pt x="15" y="61"/>
                    </a:lnTo>
                    <a:lnTo>
                      <a:pt x="6" y="54"/>
                    </a:lnTo>
                    <a:lnTo>
                      <a:pt x="5" y="51"/>
                    </a:lnTo>
                    <a:lnTo>
                      <a:pt x="6" y="47"/>
                    </a:lnTo>
                    <a:lnTo>
                      <a:pt x="6" y="46"/>
                    </a:lnTo>
                    <a:lnTo>
                      <a:pt x="9" y="45"/>
                    </a:lnTo>
                    <a:lnTo>
                      <a:pt x="9" y="40"/>
                    </a:lnTo>
                    <a:lnTo>
                      <a:pt x="8" y="40"/>
                    </a:lnTo>
                    <a:lnTo>
                      <a:pt x="3" y="32"/>
                    </a:lnTo>
                    <a:lnTo>
                      <a:pt x="4" y="32"/>
                    </a:lnTo>
                    <a:lnTo>
                      <a:pt x="5" y="28"/>
                    </a:lnTo>
                    <a:lnTo>
                      <a:pt x="3" y="24"/>
                    </a:lnTo>
                    <a:lnTo>
                      <a:pt x="0" y="20"/>
                    </a:lnTo>
                    <a:lnTo>
                      <a:pt x="3" y="14"/>
                    </a:lnTo>
                    <a:lnTo>
                      <a:pt x="11" y="14"/>
                    </a:lnTo>
                    <a:lnTo>
                      <a:pt x="16" y="20"/>
                    </a:lnTo>
                    <a:lnTo>
                      <a:pt x="21" y="20"/>
                    </a:lnTo>
                    <a:lnTo>
                      <a:pt x="21" y="18"/>
                    </a:lnTo>
                    <a:lnTo>
                      <a:pt x="24" y="19"/>
                    </a:lnTo>
                    <a:lnTo>
                      <a:pt x="34" y="13"/>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14" name="10408448.5619.62532.37546.6255"/>
              <p:cNvSpPr>
                <a:spLocks noChangeAspect="1"/>
              </p:cNvSpPr>
              <p:nvPr>
                <p:custDataLst>
                  <p:tags r:id="rId119"/>
                </p:custDataLst>
              </p:nvPr>
            </p:nvSpPr>
            <p:spPr bwMode="auto">
              <a:xfrm>
                <a:off x="7052383" y="5312878"/>
                <a:ext cx="615670" cy="412603"/>
              </a:xfrm>
              <a:custGeom>
                <a:avLst/>
                <a:gdLst/>
                <a:ahLst/>
                <a:cxnLst>
                  <a:cxn ang="0">
                    <a:pos x="859" y="44"/>
                  </a:cxn>
                  <a:cxn ang="0">
                    <a:pos x="721" y="12"/>
                  </a:cxn>
                  <a:cxn ang="0">
                    <a:pos x="650" y="7"/>
                  </a:cxn>
                  <a:cxn ang="0">
                    <a:pos x="536" y="75"/>
                  </a:cxn>
                  <a:cxn ang="0">
                    <a:pos x="452" y="132"/>
                  </a:cxn>
                  <a:cxn ang="0">
                    <a:pos x="332" y="129"/>
                  </a:cxn>
                  <a:cxn ang="0">
                    <a:pos x="132" y="144"/>
                  </a:cxn>
                  <a:cxn ang="0">
                    <a:pos x="66" y="128"/>
                  </a:cxn>
                  <a:cxn ang="0">
                    <a:pos x="46" y="82"/>
                  </a:cxn>
                  <a:cxn ang="0">
                    <a:pos x="0" y="162"/>
                  </a:cxn>
                  <a:cxn ang="0">
                    <a:pos x="42" y="253"/>
                  </a:cxn>
                  <a:cxn ang="0">
                    <a:pos x="58" y="327"/>
                  </a:cxn>
                  <a:cxn ang="0">
                    <a:pos x="36" y="445"/>
                  </a:cxn>
                  <a:cxn ang="0">
                    <a:pos x="107" y="506"/>
                  </a:cxn>
                  <a:cxn ang="0">
                    <a:pos x="140" y="631"/>
                  </a:cxn>
                  <a:cxn ang="0">
                    <a:pos x="174" y="624"/>
                  </a:cxn>
                  <a:cxn ang="0">
                    <a:pos x="282" y="602"/>
                  </a:cxn>
                  <a:cxn ang="0">
                    <a:pos x="362" y="562"/>
                  </a:cxn>
                  <a:cxn ang="0">
                    <a:pos x="424" y="579"/>
                  </a:cxn>
                  <a:cxn ang="0">
                    <a:pos x="526" y="598"/>
                  </a:cxn>
                  <a:cxn ang="0">
                    <a:pos x="614" y="542"/>
                  </a:cxn>
                  <a:cxn ang="0">
                    <a:pos x="639" y="479"/>
                  </a:cxn>
                  <a:cxn ang="0">
                    <a:pos x="659" y="456"/>
                  </a:cxn>
                  <a:cxn ang="0">
                    <a:pos x="749" y="414"/>
                  </a:cxn>
                  <a:cxn ang="0">
                    <a:pos x="863" y="411"/>
                  </a:cxn>
                  <a:cxn ang="0">
                    <a:pos x="879" y="392"/>
                  </a:cxn>
                  <a:cxn ang="0">
                    <a:pos x="842" y="359"/>
                  </a:cxn>
                  <a:cxn ang="0">
                    <a:pos x="814" y="319"/>
                  </a:cxn>
                  <a:cxn ang="0">
                    <a:pos x="789" y="306"/>
                  </a:cxn>
                  <a:cxn ang="0">
                    <a:pos x="814" y="276"/>
                  </a:cxn>
                  <a:cxn ang="0">
                    <a:pos x="840" y="249"/>
                  </a:cxn>
                  <a:cxn ang="0">
                    <a:pos x="828" y="171"/>
                  </a:cxn>
                  <a:cxn ang="0">
                    <a:pos x="899" y="103"/>
                  </a:cxn>
                  <a:cxn ang="0">
                    <a:pos x="906" y="30"/>
                  </a:cxn>
                </a:cxnLst>
                <a:rect l="0" t="0" r="r" b="b"/>
                <a:pathLst>
                  <a:path w="907" h="631">
                    <a:moveTo>
                      <a:pt x="906" y="30"/>
                    </a:moveTo>
                    <a:lnTo>
                      <a:pt x="859" y="44"/>
                    </a:lnTo>
                    <a:lnTo>
                      <a:pt x="799" y="17"/>
                    </a:lnTo>
                    <a:lnTo>
                      <a:pt x="721" y="12"/>
                    </a:lnTo>
                    <a:lnTo>
                      <a:pt x="702" y="0"/>
                    </a:lnTo>
                    <a:lnTo>
                      <a:pt x="650" y="7"/>
                    </a:lnTo>
                    <a:lnTo>
                      <a:pt x="590" y="38"/>
                    </a:lnTo>
                    <a:lnTo>
                      <a:pt x="536" y="75"/>
                    </a:lnTo>
                    <a:lnTo>
                      <a:pt x="492" y="114"/>
                    </a:lnTo>
                    <a:lnTo>
                      <a:pt x="452" y="132"/>
                    </a:lnTo>
                    <a:lnTo>
                      <a:pt x="385" y="132"/>
                    </a:lnTo>
                    <a:lnTo>
                      <a:pt x="332" y="129"/>
                    </a:lnTo>
                    <a:lnTo>
                      <a:pt x="225" y="143"/>
                    </a:lnTo>
                    <a:lnTo>
                      <a:pt x="132" y="144"/>
                    </a:lnTo>
                    <a:lnTo>
                      <a:pt x="97" y="148"/>
                    </a:lnTo>
                    <a:lnTo>
                      <a:pt x="66" y="128"/>
                    </a:lnTo>
                    <a:lnTo>
                      <a:pt x="79" y="89"/>
                    </a:lnTo>
                    <a:lnTo>
                      <a:pt x="46" y="82"/>
                    </a:lnTo>
                    <a:lnTo>
                      <a:pt x="2" y="107"/>
                    </a:lnTo>
                    <a:lnTo>
                      <a:pt x="0" y="162"/>
                    </a:lnTo>
                    <a:lnTo>
                      <a:pt x="13" y="217"/>
                    </a:lnTo>
                    <a:lnTo>
                      <a:pt x="42" y="253"/>
                    </a:lnTo>
                    <a:lnTo>
                      <a:pt x="85" y="294"/>
                    </a:lnTo>
                    <a:lnTo>
                      <a:pt x="58" y="327"/>
                    </a:lnTo>
                    <a:lnTo>
                      <a:pt x="31" y="397"/>
                    </a:lnTo>
                    <a:lnTo>
                      <a:pt x="36" y="445"/>
                    </a:lnTo>
                    <a:lnTo>
                      <a:pt x="38" y="462"/>
                    </a:lnTo>
                    <a:lnTo>
                      <a:pt x="107" y="506"/>
                    </a:lnTo>
                    <a:lnTo>
                      <a:pt x="132" y="584"/>
                    </a:lnTo>
                    <a:lnTo>
                      <a:pt x="140" y="631"/>
                    </a:lnTo>
                    <a:lnTo>
                      <a:pt x="146" y="631"/>
                    </a:lnTo>
                    <a:lnTo>
                      <a:pt x="174" y="624"/>
                    </a:lnTo>
                    <a:lnTo>
                      <a:pt x="218" y="608"/>
                    </a:lnTo>
                    <a:lnTo>
                      <a:pt x="282" y="602"/>
                    </a:lnTo>
                    <a:lnTo>
                      <a:pt x="332" y="574"/>
                    </a:lnTo>
                    <a:lnTo>
                      <a:pt x="362" y="562"/>
                    </a:lnTo>
                    <a:lnTo>
                      <a:pt x="394" y="560"/>
                    </a:lnTo>
                    <a:lnTo>
                      <a:pt x="424" y="579"/>
                    </a:lnTo>
                    <a:lnTo>
                      <a:pt x="471" y="588"/>
                    </a:lnTo>
                    <a:lnTo>
                      <a:pt x="526" y="598"/>
                    </a:lnTo>
                    <a:lnTo>
                      <a:pt x="580" y="579"/>
                    </a:lnTo>
                    <a:lnTo>
                      <a:pt x="614" y="542"/>
                    </a:lnTo>
                    <a:lnTo>
                      <a:pt x="609" y="486"/>
                    </a:lnTo>
                    <a:lnTo>
                      <a:pt x="639" y="479"/>
                    </a:lnTo>
                    <a:lnTo>
                      <a:pt x="649" y="471"/>
                    </a:lnTo>
                    <a:lnTo>
                      <a:pt x="659" y="456"/>
                    </a:lnTo>
                    <a:lnTo>
                      <a:pt x="697" y="444"/>
                    </a:lnTo>
                    <a:lnTo>
                      <a:pt x="749" y="414"/>
                    </a:lnTo>
                    <a:lnTo>
                      <a:pt x="803" y="430"/>
                    </a:lnTo>
                    <a:lnTo>
                      <a:pt x="863" y="411"/>
                    </a:lnTo>
                    <a:lnTo>
                      <a:pt x="883" y="411"/>
                    </a:lnTo>
                    <a:lnTo>
                      <a:pt x="879" y="392"/>
                    </a:lnTo>
                    <a:lnTo>
                      <a:pt x="858" y="377"/>
                    </a:lnTo>
                    <a:lnTo>
                      <a:pt x="842" y="359"/>
                    </a:lnTo>
                    <a:lnTo>
                      <a:pt x="828" y="333"/>
                    </a:lnTo>
                    <a:lnTo>
                      <a:pt x="814" y="319"/>
                    </a:lnTo>
                    <a:lnTo>
                      <a:pt x="799" y="317"/>
                    </a:lnTo>
                    <a:lnTo>
                      <a:pt x="789" y="306"/>
                    </a:lnTo>
                    <a:lnTo>
                      <a:pt x="805" y="290"/>
                    </a:lnTo>
                    <a:lnTo>
                      <a:pt x="814" y="276"/>
                    </a:lnTo>
                    <a:lnTo>
                      <a:pt x="820" y="261"/>
                    </a:lnTo>
                    <a:lnTo>
                      <a:pt x="840" y="249"/>
                    </a:lnTo>
                    <a:lnTo>
                      <a:pt x="833" y="206"/>
                    </a:lnTo>
                    <a:lnTo>
                      <a:pt x="828" y="171"/>
                    </a:lnTo>
                    <a:lnTo>
                      <a:pt x="851" y="126"/>
                    </a:lnTo>
                    <a:lnTo>
                      <a:pt x="899" y="103"/>
                    </a:lnTo>
                    <a:lnTo>
                      <a:pt x="907" y="71"/>
                    </a:lnTo>
                    <a:lnTo>
                      <a:pt x="906" y="3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15" name="10394428.125553.62514.87520.8755"/>
              <p:cNvSpPr>
                <a:spLocks noChangeAspect="1"/>
              </p:cNvSpPr>
              <p:nvPr>
                <p:custDataLst>
                  <p:tags r:id="rId120"/>
                </p:custDataLst>
              </p:nvPr>
            </p:nvSpPr>
            <p:spPr bwMode="auto">
              <a:xfrm>
                <a:off x="6182017" y="5051445"/>
                <a:ext cx="274853" cy="190295"/>
              </a:xfrm>
              <a:custGeom>
                <a:avLst/>
                <a:gdLst/>
                <a:ahLst/>
                <a:cxnLst>
                  <a:cxn ang="0">
                    <a:pos x="400" y="9"/>
                  </a:cxn>
                  <a:cxn ang="0">
                    <a:pos x="363" y="0"/>
                  </a:cxn>
                  <a:cxn ang="0">
                    <a:pos x="342" y="20"/>
                  </a:cxn>
                  <a:cxn ang="0">
                    <a:pos x="333" y="31"/>
                  </a:cxn>
                  <a:cxn ang="0">
                    <a:pos x="295" y="25"/>
                  </a:cxn>
                  <a:cxn ang="0">
                    <a:pos x="272" y="48"/>
                  </a:cxn>
                  <a:cxn ang="0">
                    <a:pos x="247" y="41"/>
                  </a:cxn>
                  <a:cxn ang="0">
                    <a:pos x="212" y="39"/>
                  </a:cxn>
                  <a:cxn ang="0">
                    <a:pos x="179" y="57"/>
                  </a:cxn>
                  <a:cxn ang="0">
                    <a:pos x="154" y="80"/>
                  </a:cxn>
                  <a:cxn ang="0">
                    <a:pos x="130" y="85"/>
                  </a:cxn>
                  <a:cxn ang="0">
                    <a:pos x="76" y="77"/>
                  </a:cxn>
                  <a:cxn ang="0">
                    <a:pos x="19" y="88"/>
                  </a:cxn>
                  <a:cxn ang="0">
                    <a:pos x="0" y="119"/>
                  </a:cxn>
                  <a:cxn ang="0">
                    <a:pos x="5" y="133"/>
                  </a:cxn>
                  <a:cxn ang="0">
                    <a:pos x="20" y="132"/>
                  </a:cxn>
                  <a:cxn ang="0">
                    <a:pos x="10" y="168"/>
                  </a:cxn>
                  <a:cxn ang="0">
                    <a:pos x="22" y="185"/>
                  </a:cxn>
                  <a:cxn ang="0">
                    <a:pos x="28" y="212"/>
                  </a:cxn>
                  <a:cxn ang="0">
                    <a:pos x="47" y="220"/>
                  </a:cxn>
                  <a:cxn ang="0">
                    <a:pos x="63" y="237"/>
                  </a:cxn>
                  <a:cxn ang="0">
                    <a:pos x="65" y="260"/>
                  </a:cxn>
                  <a:cxn ang="0">
                    <a:pos x="40" y="271"/>
                  </a:cxn>
                  <a:cxn ang="0">
                    <a:pos x="27" y="266"/>
                  </a:cxn>
                  <a:cxn ang="0">
                    <a:pos x="14" y="283"/>
                  </a:cxn>
                  <a:cxn ang="0">
                    <a:pos x="52" y="280"/>
                  </a:cxn>
                  <a:cxn ang="0">
                    <a:pos x="112" y="267"/>
                  </a:cxn>
                  <a:cxn ang="0">
                    <a:pos x="176" y="273"/>
                  </a:cxn>
                  <a:cxn ang="0">
                    <a:pos x="219" y="273"/>
                  </a:cxn>
                  <a:cxn ang="0">
                    <a:pos x="234" y="245"/>
                  </a:cxn>
                  <a:cxn ang="0">
                    <a:pos x="227" y="197"/>
                  </a:cxn>
                  <a:cxn ang="0">
                    <a:pos x="269" y="117"/>
                  </a:cxn>
                  <a:cxn ang="0">
                    <a:pos x="342" y="88"/>
                  </a:cxn>
                  <a:cxn ang="0">
                    <a:pos x="377" y="36"/>
                  </a:cxn>
                </a:cxnLst>
                <a:rect l="0" t="0" r="r" b="b"/>
                <a:pathLst>
                  <a:path w="406" h="289">
                    <a:moveTo>
                      <a:pt x="406" y="25"/>
                    </a:moveTo>
                    <a:lnTo>
                      <a:pt x="400" y="9"/>
                    </a:lnTo>
                    <a:lnTo>
                      <a:pt x="382" y="1"/>
                    </a:lnTo>
                    <a:lnTo>
                      <a:pt x="363" y="0"/>
                    </a:lnTo>
                    <a:lnTo>
                      <a:pt x="342" y="11"/>
                    </a:lnTo>
                    <a:lnTo>
                      <a:pt x="342" y="20"/>
                    </a:lnTo>
                    <a:lnTo>
                      <a:pt x="337" y="31"/>
                    </a:lnTo>
                    <a:lnTo>
                      <a:pt x="333" y="31"/>
                    </a:lnTo>
                    <a:lnTo>
                      <a:pt x="318" y="26"/>
                    </a:lnTo>
                    <a:lnTo>
                      <a:pt x="295" y="25"/>
                    </a:lnTo>
                    <a:lnTo>
                      <a:pt x="284" y="26"/>
                    </a:lnTo>
                    <a:lnTo>
                      <a:pt x="272" y="48"/>
                    </a:lnTo>
                    <a:lnTo>
                      <a:pt x="258" y="44"/>
                    </a:lnTo>
                    <a:lnTo>
                      <a:pt x="247" y="41"/>
                    </a:lnTo>
                    <a:lnTo>
                      <a:pt x="224" y="37"/>
                    </a:lnTo>
                    <a:lnTo>
                      <a:pt x="212" y="39"/>
                    </a:lnTo>
                    <a:lnTo>
                      <a:pt x="191" y="45"/>
                    </a:lnTo>
                    <a:lnTo>
                      <a:pt x="179" y="57"/>
                    </a:lnTo>
                    <a:lnTo>
                      <a:pt x="168" y="71"/>
                    </a:lnTo>
                    <a:lnTo>
                      <a:pt x="154" y="80"/>
                    </a:lnTo>
                    <a:lnTo>
                      <a:pt x="150" y="85"/>
                    </a:lnTo>
                    <a:lnTo>
                      <a:pt x="130" y="85"/>
                    </a:lnTo>
                    <a:lnTo>
                      <a:pt x="116" y="83"/>
                    </a:lnTo>
                    <a:lnTo>
                      <a:pt x="76" y="77"/>
                    </a:lnTo>
                    <a:lnTo>
                      <a:pt x="34" y="77"/>
                    </a:lnTo>
                    <a:lnTo>
                      <a:pt x="19" y="88"/>
                    </a:lnTo>
                    <a:lnTo>
                      <a:pt x="8" y="100"/>
                    </a:lnTo>
                    <a:lnTo>
                      <a:pt x="0" y="119"/>
                    </a:lnTo>
                    <a:lnTo>
                      <a:pt x="0" y="130"/>
                    </a:lnTo>
                    <a:lnTo>
                      <a:pt x="5" y="133"/>
                    </a:lnTo>
                    <a:lnTo>
                      <a:pt x="16" y="132"/>
                    </a:lnTo>
                    <a:lnTo>
                      <a:pt x="20" y="132"/>
                    </a:lnTo>
                    <a:lnTo>
                      <a:pt x="14" y="148"/>
                    </a:lnTo>
                    <a:lnTo>
                      <a:pt x="10" y="168"/>
                    </a:lnTo>
                    <a:lnTo>
                      <a:pt x="16" y="182"/>
                    </a:lnTo>
                    <a:lnTo>
                      <a:pt x="22" y="185"/>
                    </a:lnTo>
                    <a:lnTo>
                      <a:pt x="22" y="206"/>
                    </a:lnTo>
                    <a:lnTo>
                      <a:pt x="28" y="212"/>
                    </a:lnTo>
                    <a:lnTo>
                      <a:pt x="40" y="216"/>
                    </a:lnTo>
                    <a:lnTo>
                      <a:pt x="47" y="220"/>
                    </a:lnTo>
                    <a:lnTo>
                      <a:pt x="52" y="232"/>
                    </a:lnTo>
                    <a:lnTo>
                      <a:pt x="63" y="237"/>
                    </a:lnTo>
                    <a:lnTo>
                      <a:pt x="68" y="249"/>
                    </a:lnTo>
                    <a:lnTo>
                      <a:pt x="65" y="260"/>
                    </a:lnTo>
                    <a:lnTo>
                      <a:pt x="56" y="267"/>
                    </a:lnTo>
                    <a:lnTo>
                      <a:pt x="40" y="271"/>
                    </a:lnTo>
                    <a:lnTo>
                      <a:pt x="28" y="267"/>
                    </a:lnTo>
                    <a:lnTo>
                      <a:pt x="27" y="266"/>
                    </a:lnTo>
                    <a:lnTo>
                      <a:pt x="14" y="278"/>
                    </a:lnTo>
                    <a:lnTo>
                      <a:pt x="14" y="283"/>
                    </a:lnTo>
                    <a:lnTo>
                      <a:pt x="43" y="289"/>
                    </a:lnTo>
                    <a:lnTo>
                      <a:pt x="52" y="280"/>
                    </a:lnTo>
                    <a:lnTo>
                      <a:pt x="87" y="280"/>
                    </a:lnTo>
                    <a:lnTo>
                      <a:pt x="112" y="267"/>
                    </a:lnTo>
                    <a:lnTo>
                      <a:pt x="129" y="245"/>
                    </a:lnTo>
                    <a:lnTo>
                      <a:pt x="176" y="273"/>
                    </a:lnTo>
                    <a:lnTo>
                      <a:pt x="188" y="263"/>
                    </a:lnTo>
                    <a:lnTo>
                      <a:pt x="219" y="273"/>
                    </a:lnTo>
                    <a:lnTo>
                      <a:pt x="241" y="267"/>
                    </a:lnTo>
                    <a:lnTo>
                      <a:pt x="234" y="245"/>
                    </a:lnTo>
                    <a:lnTo>
                      <a:pt x="245" y="216"/>
                    </a:lnTo>
                    <a:lnTo>
                      <a:pt x="227" y="197"/>
                    </a:lnTo>
                    <a:lnTo>
                      <a:pt x="259" y="185"/>
                    </a:lnTo>
                    <a:lnTo>
                      <a:pt x="269" y="117"/>
                    </a:lnTo>
                    <a:lnTo>
                      <a:pt x="327" y="103"/>
                    </a:lnTo>
                    <a:lnTo>
                      <a:pt x="342" y="88"/>
                    </a:lnTo>
                    <a:lnTo>
                      <a:pt x="372" y="71"/>
                    </a:lnTo>
                    <a:lnTo>
                      <a:pt x="377" y="36"/>
                    </a:lnTo>
                    <a:lnTo>
                      <a:pt x="406" y="25"/>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16" name="10407377487.12519.625215"/>
              <p:cNvSpPr>
                <a:spLocks noChangeAspect="1"/>
              </p:cNvSpPr>
              <p:nvPr>
                <p:custDataLst>
                  <p:tags r:id="rId121"/>
                </p:custDataLst>
              </p:nvPr>
            </p:nvSpPr>
            <p:spPr bwMode="auto">
              <a:xfrm>
                <a:off x="5306152" y="4396972"/>
                <a:ext cx="276685" cy="252541"/>
              </a:xfrm>
              <a:custGeom>
                <a:avLst/>
                <a:gdLst/>
                <a:ahLst/>
                <a:cxnLst>
                  <a:cxn ang="0">
                    <a:pos x="294" y="21"/>
                  </a:cxn>
                  <a:cxn ang="0">
                    <a:pos x="274" y="3"/>
                  </a:cxn>
                  <a:cxn ang="0">
                    <a:pos x="222" y="6"/>
                  </a:cxn>
                  <a:cxn ang="0">
                    <a:pos x="152" y="27"/>
                  </a:cxn>
                  <a:cxn ang="0">
                    <a:pos x="114" y="8"/>
                  </a:cxn>
                  <a:cxn ang="0">
                    <a:pos x="106" y="0"/>
                  </a:cxn>
                  <a:cxn ang="0">
                    <a:pos x="65" y="5"/>
                  </a:cxn>
                  <a:cxn ang="0">
                    <a:pos x="7" y="33"/>
                  </a:cxn>
                  <a:cxn ang="0">
                    <a:pos x="4" y="94"/>
                  </a:cxn>
                  <a:cxn ang="0">
                    <a:pos x="51" y="110"/>
                  </a:cxn>
                  <a:cxn ang="0">
                    <a:pos x="65" y="158"/>
                  </a:cxn>
                  <a:cxn ang="0">
                    <a:pos x="102" y="177"/>
                  </a:cxn>
                  <a:cxn ang="0">
                    <a:pos x="116" y="192"/>
                  </a:cxn>
                  <a:cxn ang="0">
                    <a:pos x="153" y="221"/>
                  </a:cxn>
                  <a:cxn ang="0">
                    <a:pos x="157" y="277"/>
                  </a:cxn>
                  <a:cxn ang="0">
                    <a:pos x="201" y="294"/>
                  </a:cxn>
                  <a:cxn ang="0">
                    <a:pos x="230" y="262"/>
                  </a:cxn>
                  <a:cxn ang="0">
                    <a:pos x="244" y="280"/>
                  </a:cxn>
                  <a:cxn ang="0">
                    <a:pos x="237" y="320"/>
                  </a:cxn>
                  <a:cxn ang="0">
                    <a:pos x="248" y="326"/>
                  </a:cxn>
                  <a:cxn ang="0">
                    <a:pos x="265" y="357"/>
                  </a:cxn>
                  <a:cxn ang="0">
                    <a:pos x="305" y="385"/>
                  </a:cxn>
                  <a:cxn ang="0">
                    <a:pos x="327" y="383"/>
                  </a:cxn>
                  <a:cxn ang="0">
                    <a:pos x="324" y="317"/>
                  </a:cxn>
                  <a:cxn ang="0">
                    <a:pos x="366" y="276"/>
                  </a:cxn>
                  <a:cxn ang="0">
                    <a:pos x="383" y="277"/>
                  </a:cxn>
                  <a:cxn ang="0">
                    <a:pos x="412" y="223"/>
                  </a:cxn>
                  <a:cxn ang="0">
                    <a:pos x="402" y="182"/>
                  </a:cxn>
                  <a:cxn ang="0">
                    <a:pos x="391" y="161"/>
                  </a:cxn>
                  <a:cxn ang="0">
                    <a:pos x="350" y="140"/>
                  </a:cxn>
                  <a:cxn ang="0">
                    <a:pos x="354" y="94"/>
                  </a:cxn>
                  <a:cxn ang="0">
                    <a:pos x="342" y="56"/>
                  </a:cxn>
                  <a:cxn ang="0">
                    <a:pos x="303" y="38"/>
                  </a:cxn>
                </a:cxnLst>
                <a:rect l="0" t="0" r="r" b="b"/>
                <a:pathLst>
                  <a:path w="412" h="385">
                    <a:moveTo>
                      <a:pt x="302" y="22"/>
                    </a:moveTo>
                    <a:lnTo>
                      <a:pt x="294" y="21"/>
                    </a:lnTo>
                    <a:lnTo>
                      <a:pt x="284" y="6"/>
                    </a:lnTo>
                    <a:lnTo>
                      <a:pt x="274" y="3"/>
                    </a:lnTo>
                    <a:lnTo>
                      <a:pt x="249" y="3"/>
                    </a:lnTo>
                    <a:lnTo>
                      <a:pt x="222" y="6"/>
                    </a:lnTo>
                    <a:lnTo>
                      <a:pt x="185" y="22"/>
                    </a:lnTo>
                    <a:lnTo>
                      <a:pt x="152" y="27"/>
                    </a:lnTo>
                    <a:lnTo>
                      <a:pt x="138" y="29"/>
                    </a:lnTo>
                    <a:lnTo>
                      <a:pt x="114" y="8"/>
                    </a:lnTo>
                    <a:lnTo>
                      <a:pt x="104" y="3"/>
                    </a:lnTo>
                    <a:lnTo>
                      <a:pt x="106" y="0"/>
                    </a:lnTo>
                    <a:lnTo>
                      <a:pt x="89" y="0"/>
                    </a:lnTo>
                    <a:lnTo>
                      <a:pt x="65" y="5"/>
                    </a:lnTo>
                    <a:lnTo>
                      <a:pt x="10" y="26"/>
                    </a:lnTo>
                    <a:lnTo>
                      <a:pt x="7" y="33"/>
                    </a:lnTo>
                    <a:lnTo>
                      <a:pt x="0" y="71"/>
                    </a:lnTo>
                    <a:lnTo>
                      <a:pt x="4" y="94"/>
                    </a:lnTo>
                    <a:lnTo>
                      <a:pt x="25" y="109"/>
                    </a:lnTo>
                    <a:lnTo>
                      <a:pt x="51" y="110"/>
                    </a:lnTo>
                    <a:lnTo>
                      <a:pt x="58" y="135"/>
                    </a:lnTo>
                    <a:lnTo>
                      <a:pt x="65" y="158"/>
                    </a:lnTo>
                    <a:lnTo>
                      <a:pt x="88" y="168"/>
                    </a:lnTo>
                    <a:lnTo>
                      <a:pt x="102" y="177"/>
                    </a:lnTo>
                    <a:lnTo>
                      <a:pt x="104" y="182"/>
                    </a:lnTo>
                    <a:lnTo>
                      <a:pt x="116" y="192"/>
                    </a:lnTo>
                    <a:lnTo>
                      <a:pt x="143" y="208"/>
                    </a:lnTo>
                    <a:lnTo>
                      <a:pt x="153" y="221"/>
                    </a:lnTo>
                    <a:lnTo>
                      <a:pt x="157" y="239"/>
                    </a:lnTo>
                    <a:lnTo>
                      <a:pt x="157" y="277"/>
                    </a:lnTo>
                    <a:lnTo>
                      <a:pt x="177" y="289"/>
                    </a:lnTo>
                    <a:lnTo>
                      <a:pt x="201" y="294"/>
                    </a:lnTo>
                    <a:lnTo>
                      <a:pt x="214" y="277"/>
                    </a:lnTo>
                    <a:lnTo>
                      <a:pt x="230" y="262"/>
                    </a:lnTo>
                    <a:lnTo>
                      <a:pt x="244" y="265"/>
                    </a:lnTo>
                    <a:lnTo>
                      <a:pt x="244" y="280"/>
                    </a:lnTo>
                    <a:lnTo>
                      <a:pt x="241" y="305"/>
                    </a:lnTo>
                    <a:lnTo>
                      <a:pt x="237" y="320"/>
                    </a:lnTo>
                    <a:lnTo>
                      <a:pt x="246" y="324"/>
                    </a:lnTo>
                    <a:lnTo>
                      <a:pt x="248" y="326"/>
                    </a:lnTo>
                    <a:lnTo>
                      <a:pt x="241" y="338"/>
                    </a:lnTo>
                    <a:lnTo>
                      <a:pt x="265" y="357"/>
                    </a:lnTo>
                    <a:lnTo>
                      <a:pt x="280" y="375"/>
                    </a:lnTo>
                    <a:lnTo>
                      <a:pt x="305" y="385"/>
                    </a:lnTo>
                    <a:lnTo>
                      <a:pt x="325" y="383"/>
                    </a:lnTo>
                    <a:lnTo>
                      <a:pt x="327" y="383"/>
                    </a:lnTo>
                    <a:lnTo>
                      <a:pt x="330" y="348"/>
                    </a:lnTo>
                    <a:lnTo>
                      <a:pt x="324" y="317"/>
                    </a:lnTo>
                    <a:lnTo>
                      <a:pt x="342" y="289"/>
                    </a:lnTo>
                    <a:lnTo>
                      <a:pt x="366" y="276"/>
                    </a:lnTo>
                    <a:lnTo>
                      <a:pt x="382" y="276"/>
                    </a:lnTo>
                    <a:lnTo>
                      <a:pt x="383" y="277"/>
                    </a:lnTo>
                    <a:lnTo>
                      <a:pt x="410" y="242"/>
                    </a:lnTo>
                    <a:lnTo>
                      <a:pt x="412" y="223"/>
                    </a:lnTo>
                    <a:lnTo>
                      <a:pt x="404" y="202"/>
                    </a:lnTo>
                    <a:lnTo>
                      <a:pt x="402" y="182"/>
                    </a:lnTo>
                    <a:lnTo>
                      <a:pt x="402" y="177"/>
                    </a:lnTo>
                    <a:lnTo>
                      <a:pt x="391" y="161"/>
                    </a:lnTo>
                    <a:lnTo>
                      <a:pt x="366" y="158"/>
                    </a:lnTo>
                    <a:lnTo>
                      <a:pt x="350" y="140"/>
                    </a:lnTo>
                    <a:lnTo>
                      <a:pt x="350" y="117"/>
                    </a:lnTo>
                    <a:lnTo>
                      <a:pt x="354" y="94"/>
                    </a:lnTo>
                    <a:lnTo>
                      <a:pt x="358" y="71"/>
                    </a:lnTo>
                    <a:lnTo>
                      <a:pt x="342" y="56"/>
                    </a:lnTo>
                    <a:lnTo>
                      <a:pt x="320" y="51"/>
                    </a:lnTo>
                    <a:lnTo>
                      <a:pt x="303" y="38"/>
                    </a:lnTo>
                    <a:lnTo>
                      <a:pt x="302" y="22"/>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217" name="10393407.5601.548.62569.3755"/>
              <p:cNvSpPr>
                <a:spLocks noChangeAspect="1"/>
              </p:cNvSpPr>
              <p:nvPr>
                <p:custDataLst>
                  <p:tags r:id="rId122"/>
                </p:custDataLst>
              </p:nvPr>
            </p:nvSpPr>
            <p:spPr bwMode="auto">
              <a:xfrm>
                <a:off x="6814178" y="4788233"/>
                <a:ext cx="914343" cy="620683"/>
              </a:xfrm>
              <a:custGeom>
                <a:avLst/>
                <a:gdLst/>
                <a:ahLst/>
                <a:cxnLst>
                  <a:cxn ang="0">
                    <a:pos x="38" y="512"/>
                  </a:cxn>
                  <a:cxn ang="0">
                    <a:pos x="126" y="473"/>
                  </a:cxn>
                  <a:cxn ang="0">
                    <a:pos x="157" y="400"/>
                  </a:cxn>
                  <a:cxn ang="0">
                    <a:pos x="181" y="326"/>
                  </a:cxn>
                  <a:cxn ang="0">
                    <a:pos x="211" y="262"/>
                  </a:cxn>
                  <a:cxn ang="0">
                    <a:pos x="224" y="217"/>
                  </a:cxn>
                  <a:cxn ang="0">
                    <a:pos x="278" y="169"/>
                  </a:cxn>
                  <a:cxn ang="0">
                    <a:pos x="313" y="149"/>
                  </a:cxn>
                  <a:cxn ang="0">
                    <a:pos x="340" y="123"/>
                  </a:cxn>
                  <a:cxn ang="0">
                    <a:pos x="423" y="119"/>
                  </a:cxn>
                  <a:cxn ang="0">
                    <a:pos x="518" y="102"/>
                  </a:cxn>
                  <a:cxn ang="0">
                    <a:pos x="583" y="115"/>
                  </a:cxn>
                  <a:cxn ang="0">
                    <a:pos x="644" y="92"/>
                  </a:cxn>
                  <a:cxn ang="0">
                    <a:pos x="722" y="68"/>
                  </a:cxn>
                  <a:cxn ang="0">
                    <a:pos x="831" y="0"/>
                  </a:cxn>
                  <a:cxn ang="0">
                    <a:pos x="864" y="21"/>
                  </a:cxn>
                  <a:cxn ang="0">
                    <a:pos x="928" y="75"/>
                  </a:cxn>
                  <a:cxn ang="0">
                    <a:pos x="980" y="161"/>
                  </a:cxn>
                  <a:cxn ang="0">
                    <a:pos x="1059" y="249"/>
                  </a:cxn>
                  <a:cxn ang="0">
                    <a:pos x="1094" y="365"/>
                  </a:cxn>
                  <a:cxn ang="0">
                    <a:pos x="1109" y="436"/>
                  </a:cxn>
                  <a:cxn ang="0">
                    <a:pos x="1124" y="497"/>
                  </a:cxn>
                  <a:cxn ang="0">
                    <a:pos x="1147" y="505"/>
                  </a:cxn>
                  <a:cxn ang="0">
                    <a:pos x="1173" y="528"/>
                  </a:cxn>
                  <a:cxn ang="0">
                    <a:pos x="1213" y="535"/>
                  </a:cxn>
                  <a:cxn ang="0">
                    <a:pos x="1272" y="494"/>
                  </a:cxn>
                  <a:cxn ang="0">
                    <a:pos x="1315" y="479"/>
                  </a:cxn>
                  <a:cxn ang="0">
                    <a:pos x="1341" y="499"/>
                  </a:cxn>
                  <a:cxn ang="0">
                    <a:pos x="1349" y="545"/>
                  </a:cxn>
                  <a:cxn ang="0">
                    <a:pos x="1337" y="604"/>
                  </a:cxn>
                  <a:cxn ang="0">
                    <a:pos x="1289" y="639"/>
                  </a:cxn>
                  <a:cxn ang="0">
                    <a:pos x="1260" y="688"/>
                  </a:cxn>
                  <a:cxn ang="0">
                    <a:pos x="1263" y="653"/>
                  </a:cxn>
                  <a:cxn ang="0">
                    <a:pos x="1268" y="605"/>
                  </a:cxn>
                  <a:cxn ang="0">
                    <a:pos x="1246" y="586"/>
                  </a:cxn>
                  <a:cxn ang="0">
                    <a:pos x="1250" y="648"/>
                  </a:cxn>
                  <a:cxn ang="0">
                    <a:pos x="1242" y="711"/>
                  </a:cxn>
                  <a:cxn ang="0">
                    <a:pos x="1250" y="780"/>
                  </a:cxn>
                  <a:cxn ang="0">
                    <a:pos x="1259" y="829"/>
                  </a:cxn>
                  <a:cxn ang="0">
                    <a:pos x="1152" y="816"/>
                  </a:cxn>
                  <a:cxn ang="0">
                    <a:pos x="1055" y="799"/>
                  </a:cxn>
                  <a:cxn ang="0">
                    <a:pos x="943" y="837"/>
                  </a:cxn>
                  <a:cxn ang="0">
                    <a:pos x="845" y="913"/>
                  </a:cxn>
                  <a:cxn ang="0">
                    <a:pos x="738" y="931"/>
                  </a:cxn>
                  <a:cxn ang="0">
                    <a:pos x="578" y="942"/>
                  </a:cxn>
                  <a:cxn ang="0">
                    <a:pos x="450" y="947"/>
                  </a:cxn>
                  <a:cxn ang="0">
                    <a:pos x="432" y="888"/>
                  </a:cxn>
                  <a:cxn ang="0">
                    <a:pos x="372" y="877"/>
                  </a:cxn>
                  <a:cxn ang="0">
                    <a:pos x="371" y="806"/>
                  </a:cxn>
                  <a:cxn ang="0">
                    <a:pos x="322" y="806"/>
                  </a:cxn>
                  <a:cxn ang="0">
                    <a:pos x="247" y="787"/>
                  </a:cxn>
                  <a:cxn ang="0">
                    <a:pos x="197" y="722"/>
                  </a:cxn>
                  <a:cxn ang="0">
                    <a:pos x="166" y="686"/>
                  </a:cxn>
                  <a:cxn ang="0">
                    <a:pos x="112" y="650"/>
                  </a:cxn>
                  <a:cxn ang="0">
                    <a:pos x="80" y="576"/>
                  </a:cxn>
                  <a:cxn ang="0">
                    <a:pos x="14" y="535"/>
                  </a:cxn>
                  <a:cxn ang="0">
                    <a:pos x="14" y="522"/>
                  </a:cxn>
                </a:cxnLst>
                <a:rect l="0" t="0" r="r" b="b"/>
                <a:pathLst>
                  <a:path w="1349" h="947">
                    <a:moveTo>
                      <a:pt x="14" y="522"/>
                    </a:moveTo>
                    <a:lnTo>
                      <a:pt x="38" y="512"/>
                    </a:lnTo>
                    <a:lnTo>
                      <a:pt x="88" y="494"/>
                    </a:lnTo>
                    <a:lnTo>
                      <a:pt x="126" y="473"/>
                    </a:lnTo>
                    <a:lnTo>
                      <a:pt x="140" y="427"/>
                    </a:lnTo>
                    <a:lnTo>
                      <a:pt x="157" y="400"/>
                    </a:lnTo>
                    <a:lnTo>
                      <a:pt x="174" y="359"/>
                    </a:lnTo>
                    <a:lnTo>
                      <a:pt x="181" y="326"/>
                    </a:lnTo>
                    <a:lnTo>
                      <a:pt x="209" y="291"/>
                    </a:lnTo>
                    <a:lnTo>
                      <a:pt x="211" y="262"/>
                    </a:lnTo>
                    <a:lnTo>
                      <a:pt x="224" y="234"/>
                    </a:lnTo>
                    <a:lnTo>
                      <a:pt x="224" y="217"/>
                    </a:lnTo>
                    <a:lnTo>
                      <a:pt x="247" y="188"/>
                    </a:lnTo>
                    <a:lnTo>
                      <a:pt x="278" y="169"/>
                    </a:lnTo>
                    <a:lnTo>
                      <a:pt x="296" y="169"/>
                    </a:lnTo>
                    <a:lnTo>
                      <a:pt x="313" y="149"/>
                    </a:lnTo>
                    <a:lnTo>
                      <a:pt x="320" y="131"/>
                    </a:lnTo>
                    <a:lnTo>
                      <a:pt x="340" y="123"/>
                    </a:lnTo>
                    <a:lnTo>
                      <a:pt x="378" y="119"/>
                    </a:lnTo>
                    <a:lnTo>
                      <a:pt x="423" y="119"/>
                    </a:lnTo>
                    <a:lnTo>
                      <a:pt x="481" y="116"/>
                    </a:lnTo>
                    <a:lnTo>
                      <a:pt x="518" y="102"/>
                    </a:lnTo>
                    <a:lnTo>
                      <a:pt x="554" y="94"/>
                    </a:lnTo>
                    <a:lnTo>
                      <a:pt x="583" y="115"/>
                    </a:lnTo>
                    <a:lnTo>
                      <a:pt x="608" y="125"/>
                    </a:lnTo>
                    <a:lnTo>
                      <a:pt x="644" y="92"/>
                    </a:lnTo>
                    <a:lnTo>
                      <a:pt x="682" y="75"/>
                    </a:lnTo>
                    <a:lnTo>
                      <a:pt x="722" y="68"/>
                    </a:lnTo>
                    <a:lnTo>
                      <a:pt x="796" y="4"/>
                    </a:lnTo>
                    <a:lnTo>
                      <a:pt x="831" y="0"/>
                    </a:lnTo>
                    <a:lnTo>
                      <a:pt x="846" y="10"/>
                    </a:lnTo>
                    <a:lnTo>
                      <a:pt x="864" y="21"/>
                    </a:lnTo>
                    <a:lnTo>
                      <a:pt x="903" y="46"/>
                    </a:lnTo>
                    <a:lnTo>
                      <a:pt x="928" y="75"/>
                    </a:lnTo>
                    <a:lnTo>
                      <a:pt x="944" y="115"/>
                    </a:lnTo>
                    <a:lnTo>
                      <a:pt x="980" y="161"/>
                    </a:lnTo>
                    <a:lnTo>
                      <a:pt x="1025" y="205"/>
                    </a:lnTo>
                    <a:lnTo>
                      <a:pt x="1059" y="249"/>
                    </a:lnTo>
                    <a:lnTo>
                      <a:pt x="1085" y="320"/>
                    </a:lnTo>
                    <a:lnTo>
                      <a:pt x="1094" y="365"/>
                    </a:lnTo>
                    <a:lnTo>
                      <a:pt x="1097" y="409"/>
                    </a:lnTo>
                    <a:lnTo>
                      <a:pt x="1109" y="436"/>
                    </a:lnTo>
                    <a:lnTo>
                      <a:pt x="1117" y="464"/>
                    </a:lnTo>
                    <a:lnTo>
                      <a:pt x="1124" y="497"/>
                    </a:lnTo>
                    <a:lnTo>
                      <a:pt x="1127" y="511"/>
                    </a:lnTo>
                    <a:lnTo>
                      <a:pt x="1147" y="505"/>
                    </a:lnTo>
                    <a:lnTo>
                      <a:pt x="1167" y="522"/>
                    </a:lnTo>
                    <a:lnTo>
                      <a:pt x="1173" y="528"/>
                    </a:lnTo>
                    <a:lnTo>
                      <a:pt x="1186" y="540"/>
                    </a:lnTo>
                    <a:lnTo>
                      <a:pt x="1213" y="535"/>
                    </a:lnTo>
                    <a:lnTo>
                      <a:pt x="1236" y="510"/>
                    </a:lnTo>
                    <a:lnTo>
                      <a:pt x="1272" y="494"/>
                    </a:lnTo>
                    <a:lnTo>
                      <a:pt x="1294" y="481"/>
                    </a:lnTo>
                    <a:lnTo>
                      <a:pt x="1315" y="479"/>
                    </a:lnTo>
                    <a:lnTo>
                      <a:pt x="1330" y="482"/>
                    </a:lnTo>
                    <a:lnTo>
                      <a:pt x="1341" y="499"/>
                    </a:lnTo>
                    <a:lnTo>
                      <a:pt x="1343" y="515"/>
                    </a:lnTo>
                    <a:lnTo>
                      <a:pt x="1349" y="545"/>
                    </a:lnTo>
                    <a:lnTo>
                      <a:pt x="1349" y="571"/>
                    </a:lnTo>
                    <a:lnTo>
                      <a:pt x="1337" y="604"/>
                    </a:lnTo>
                    <a:lnTo>
                      <a:pt x="1311" y="615"/>
                    </a:lnTo>
                    <a:lnTo>
                      <a:pt x="1289" y="639"/>
                    </a:lnTo>
                    <a:lnTo>
                      <a:pt x="1275" y="669"/>
                    </a:lnTo>
                    <a:lnTo>
                      <a:pt x="1260" y="688"/>
                    </a:lnTo>
                    <a:lnTo>
                      <a:pt x="1251" y="674"/>
                    </a:lnTo>
                    <a:lnTo>
                      <a:pt x="1263" y="653"/>
                    </a:lnTo>
                    <a:lnTo>
                      <a:pt x="1272" y="618"/>
                    </a:lnTo>
                    <a:lnTo>
                      <a:pt x="1268" y="605"/>
                    </a:lnTo>
                    <a:lnTo>
                      <a:pt x="1264" y="583"/>
                    </a:lnTo>
                    <a:lnTo>
                      <a:pt x="1246" y="586"/>
                    </a:lnTo>
                    <a:lnTo>
                      <a:pt x="1246" y="615"/>
                    </a:lnTo>
                    <a:lnTo>
                      <a:pt x="1250" y="648"/>
                    </a:lnTo>
                    <a:lnTo>
                      <a:pt x="1241" y="682"/>
                    </a:lnTo>
                    <a:lnTo>
                      <a:pt x="1242" y="711"/>
                    </a:lnTo>
                    <a:lnTo>
                      <a:pt x="1240" y="733"/>
                    </a:lnTo>
                    <a:lnTo>
                      <a:pt x="1250" y="780"/>
                    </a:lnTo>
                    <a:lnTo>
                      <a:pt x="1250" y="799"/>
                    </a:lnTo>
                    <a:lnTo>
                      <a:pt x="1259" y="829"/>
                    </a:lnTo>
                    <a:lnTo>
                      <a:pt x="1212" y="843"/>
                    </a:lnTo>
                    <a:lnTo>
                      <a:pt x="1152" y="816"/>
                    </a:lnTo>
                    <a:lnTo>
                      <a:pt x="1074" y="811"/>
                    </a:lnTo>
                    <a:lnTo>
                      <a:pt x="1055" y="799"/>
                    </a:lnTo>
                    <a:lnTo>
                      <a:pt x="1003" y="806"/>
                    </a:lnTo>
                    <a:lnTo>
                      <a:pt x="943" y="837"/>
                    </a:lnTo>
                    <a:lnTo>
                      <a:pt x="889" y="874"/>
                    </a:lnTo>
                    <a:lnTo>
                      <a:pt x="845" y="913"/>
                    </a:lnTo>
                    <a:lnTo>
                      <a:pt x="805" y="931"/>
                    </a:lnTo>
                    <a:lnTo>
                      <a:pt x="738" y="931"/>
                    </a:lnTo>
                    <a:lnTo>
                      <a:pt x="685" y="928"/>
                    </a:lnTo>
                    <a:lnTo>
                      <a:pt x="578" y="942"/>
                    </a:lnTo>
                    <a:lnTo>
                      <a:pt x="485" y="943"/>
                    </a:lnTo>
                    <a:lnTo>
                      <a:pt x="450" y="947"/>
                    </a:lnTo>
                    <a:lnTo>
                      <a:pt x="419" y="927"/>
                    </a:lnTo>
                    <a:lnTo>
                      <a:pt x="432" y="888"/>
                    </a:lnTo>
                    <a:lnTo>
                      <a:pt x="399" y="881"/>
                    </a:lnTo>
                    <a:lnTo>
                      <a:pt x="372" y="877"/>
                    </a:lnTo>
                    <a:lnTo>
                      <a:pt x="347" y="837"/>
                    </a:lnTo>
                    <a:lnTo>
                      <a:pt x="371" y="806"/>
                    </a:lnTo>
                    <a:lnTo>
                      <a:pt x="351" y="780"/>
                    </a:lnTo>
                    <a:lnTo>
                      <a:pt x="322" y="806"/>
                    </a:lnTo>
                    <a:lnTo>
                      <a:pt x="289" y="798"/>
                    </a:lnTo>
                    <a:lnTo>
                      <a:pt x="247" y="787"/>
                    </a:lnTo>
                    <a:lnTo>
                      <a:pt x="203" y="762"/>
                    </a:lnTo>
                    <a:lnTo>
                      <a:pt x="197" y="722"/>
                    </a:lnTo>
                    <a:lnTo>
                      <a:pt x="189" y="698"/>
                    </a:lnTo>
                    <a:lnTo>
                      <a:pt x="166" y="686"/>
                    </a:lnTo>
                    <a:lnTo>
                      <a:pt x="140" y="683"/>
                    </a:lnTo>
                    <a:lnTo>
                      <a:pt x="112" y="650"/>
                    </a:lnTo>
                    <a:lnTo>
                      <a:pt x="98" y="605"/>
                    </a:lnTo>
                    <a:lnTo>
                      <a:pt x="80" y="576"/>
                    </a:lnTo>
                    <a:lnTo>
                      <a:pt x="51" y="547"/>
                    </a:lnTo>
                    <a:lnTo>
                      <a:pt x="14" y="535"/>
                    </a:lnTo>
                    <a:lnTo>
                      <a:pt x="0" y="526"/>
                    </a:lnTo>
                    <a:lnTo>
                      <a:pt x="14" y="522"/>
                    </a:lnTo>
                    <a:close/>
                  </a:path>
                </a:pathLst>
              </a:custGeom>
              <a:grpFill/>
              <a:ln w="3175" cap="flat" cmpd="sng">
                <a:solidFill>
                  <a:schemeClr val="accent3"/>
                </a:solidFill>
                <a:prstDash val="solid"/>
                <a:round/>
                <a:headEnd/>
                <a:tailEnd/>
              </a:ln>
              <a:effectLst/>
            </p:spPr>
            <p:txBody>
              <a:bodyPr wrap="none" lIns="41029" tIns="41029" rIns="41029" bIns="41029"/>
              <a:lstStyle/>
              <a:p>
                <a:endParaRPr lang="en-US" sz="1000" dirty="0">
                  <a:latin typeface="+mn-lt"/>
                </a:endParaRPr>
              </a:p>
            </p:txBody>
          </p:sp>
          <p:sp>
            <p:nvSpPr>
              <p:cNvPr id="218" name="10395409.25572.2529.7545.755"/>
              <p:cNvSpPr>
                <a:spLocks noChangeAspect="1"/>
              </p:cNvSpPr>
              <p:nvPr>
                <p:custDataLst>
                  <p:tags r:id="rId123"/>
                </p:custDataLst>
              </p:nvPr>
            </p:nvSpPr>
            <p:spPr bwMode="auto">
              <a:xfrm>
                <a:off x="6427552" y="4809574"/>
                <a:ext cx="602843" cy="380590"/>
              </a:xfrm>
              <a:custGeom>
                <a:avLst/>
                <a:gdLst/>
                <a:ahLst/>
                <a:cxnLst>
                  <a:cxn ang="0">
                    <a:pos x="825" y="34"/>
                  </a:cxn>
                  <a:cxn ang="0">
                    <a:pos x="878" y="70"/>
                  </a:cxn>
                  <a:cxn ang="0">
                    <a:pos x="884" y="114"/>
                  </a:cxn>
                  <a:cxn ang="0">
                    <a:pos x="849" y="134"/>
                  </a:cxn>
                  <a:cxn ang="0">
                    <a:pos x="795" y="182"/>
                  </a:cxn>
                  <a:cxn ang="0">
                    <a:pos x="782" y="227"/>
                  </a:cxn>
                  <a:cxn ang="0">
                    <a:pos x="752" y="291"/>
                  </a:cxn>
                  <a:cxn ang="0">
                    <a:pos x="728" y="365"/>
                  </a:cxn>
                  <a:cxn ang="0">
                    <a:pos x="697" y="438"/>
                  </a:cxn>
                  <a:cxn ang="0">
                    <a:pos x="609" y="477"/>
                  </a:cxn>
                  <a:cxn ang="0">
                    <a:pos x="571" y="491"/>
                  </a:cxn>
                  <a:cxn ang="0">
                    <a:pos x="528" y="487"/>
                  </a:cxn>
                  <a:cxn ang="0">
                    <a:pos x="459" y="518"/>
                  </a:cxn>
                  <a:cxn ang="0">
                    <a:pos x="408" y="536"/>
                  </a:cxn>
                  <a:cxn ang="0">
                    <a:pos x="341" y="562"/>
                  </a:cxn>
                  <a:cxn ang="0">
                    <a:pos x="263" y="578"/>
                  </a:cxn>
                  <a:cxn ang="0">
                    <a:pos x="196" y="548"/>
                  </a:cxn>
                  <a:cxn ang="0">
                    <a:pos x="131" y="493"/>
                  </a:cxn>
                  <a:cxn ang="0">
                    <a:pos x="76" y="444"/>
                  </a:cxn>
                  <a:cxn ang="0">
                    <a:pos x="43" y="393"/>
                  </a:cxn>
                  <a:cxn ang="0">
                    <a:pos x="19" y="369"/>
                  </a:cxn>
                  <a:cxn ang="0">
                    <a:pos x="6" y="359"/>
                  </a:cxn>
                  <a:cxn ang="0">
                    <a:pos x="54" y="334"/>
                  </a:cxn>
                  <a:cxn ang="0">
                    <a:pos x="51" y="285"/>
                  </a:cxn>
                  <a:cxn ang="0">
                    <a:pos x="68" y="239"/>
                  </a:cxn>
                  <a:cxn ang="0">
                    <a:pos x="65" y="198"/>
                  </a:cxn>
                  <a:cxn ang="0">
                    <a:pos x="126" y="197"/>
                  </a:cxn>
                  <a:cxn ang="0">
                    <a:pos x="134" y="149"/>
                  </a:cxn>
                  <a:cxn ang="0">
                    <a:pos x="150" y="135"/>
                  </a:cxn>
                  <a:cxn ang="0">
                    <a:pos x="214" y="177"/>
                  </a:cxn>
                  <a:cxn ang="0">
                    <a:pos x="256" y="183"/>
                  </a:cxn>
                  <a:cxn ang="0">
                    <a:pos x="296" y="180"/>
                  </a:cxn>
                  <a:cxn ang="0">
                    <a:pos x="326" y="179"/>
                  </a:cxn>
                  <a:cxn ang="0">
                    <a:pos x="339" y="158"/>
                  </a:cxn>
                  <a:cxn ang="0">
                    <a:pos x="392" y="120"/>
                  </a:cxn>
                  <a:cxn ang="0">
                    <a:pos x="464" y="80"/>
                  </a:cxn>
                  <a:cxn ang="0">
                    <a:pos x="538" y="70"/>
                  </a:cxn>
                  <a:cxn ang="0">
                    <a:pos x="571" y="33"/>
                  </a:cxn>
                  <a:cxn ang="0">
                    <a:pos x="651" y="9"/>
                  </a:cxn>
                  <a:cxn ang="0">
                    <a:pos x="716" y="8"/>
                  </a:cxn>
                  <a:cxn ang="0">
                    <a:pos x="787" y="21"/>
                  </a:cxn>
                </a:cxnLst>
                <a:rect l="0" t="0" r="r" b="b"/>
                <a:pathLst>
                  <a:path w="891" h="578">
                    <a:moveTo>
                      <a:pt x="787" y="21"/>
                    </a:moveTo>
                    <a:lnTo>
                      <a:pt x="825" y="34"/>
                    </a:lnTo>
                    <a:lnTo>
                      <a:pt x="855" y="55"/>
                    </a:lnTo>
                    <a:lnTo>
                      <a:pt x="878" y="70"/>
                    </a:lnTo>
                    <a:lnTo>
                      <a:pt x="891" y="96"/>
                    </a:lnTo>
                    <a:lnTo>
                      <a:pt x="884" y="114"/>
                    </a:lnTo>
                    <a:lnTo>
                      <a:pt x="867" y="134"/>
                    </a:lnTo>
                    <a:lnTo>
                      <a:pt x="849" y="134"/>
                    </a:lnTo>
                    <a:lnTo>
                      <a:pt x="818" y="153"/>
                    </a:lnTo>
                    <a:lnTo>
                      <a:pt x="795" y="182"/>
                    </a:lnTo>
                    <a:lnTo>
                      <a:pt x="795" y="199"/>
                    </a:lnTo>
                    <a:lnTo>
                      <a:pt x="782" y="227"/>
                    </a:lnTo>
                    <a:lnTo>
                      <a:pt x="780" y="256"/>
                    </a:lnTo>
                    <a:lnTo>
                      <a:pt x="752" y="291"/>
                    </a:lnTo>
                    <a:lnTo>
                      <a:pt x="745" y="324"/>
                    </a:lnTo>
                    <a:lnTo>
                      <a:pt x="728" y="365"/>
                    </a:lnTo>
                    <a:lnTo>
                      <a:pt x="711" y="392"/>
                    </a:lnTo>
                    <a:lnTo>
                      <a:pt x="697" y="438"/>
                    </a:lnTo>
                    <a:lnTo>
                      <a:pt x="659" y="459"/>
                    </a:lnTo>
                    <a:lnTo>
                      <a:pt x="609" y="477"/>
                    </a:lnTo>
                    <a:lnTo>
                      <a:pt x="585" y="487"/>
                    </a:lnTo>
                    <a:lnTo>
                      <a:pt x="571" y="491"/>
                    </a:lnTo>
                    <a:lnTo>
                      <a:pt x="559" y="475"/>
                    </a:lnTo>
                    <a:lnTo>
                      <a:pt x="528" y="487"/>
                    </a:lnTo>
                    <a:lnTo>
                      <a:pt x="498" y="491"/>
                    </a:lnTo>
                    <a:lnTo>
                      <a:pt x="459" y="518"/>
                    </a:lnTo>
                    <a:lnTo>
                      <a:pt x="423" y="522"/>
                    </a:lnTo>
                    <a:lnTo>
                      <a:pt x="408" y="536"/>
                    </a:lnTo>
                    <a:lnTo>
                      <a:pt x="373" y="544"/>
                    </a:lnTo>
                    <a:lnTo>
                      <a:pt x="341" y="562"/>
                    </a:lnTo>
                    <a:lnTo>
                      <a:pt x="307" y="574"/>
                    </a:lnTo>
                    <a:lnTo>
                      <a:pt x="263" y="578"/>
                    </a:lnTo>
                    <a:lnTo>
                      <a:pt x="226" y="556"/>
                    </a:lnTo>
                    <a:lnTo>
                      <a:pt x="196" y="548"/>
                    </a:lnTo>
                    <a:lnTo>
                      <a:pt x="167" y="511"/>
                    </a:lnTo>
                    <a:lnTo>
                      <a:pt x="131" y="493"/>
                    </a:lnTo>
                    <a:lnTo>
                      <a:pt x="104" y="456"/>
                    </a:lnTo>
                    <a:lnTo>
                      <a:pt x="76" y="444"/>
                    </a:lnTo>
                    <a:lnTo>
                      <a:pt x="53" y="411"/>
                    </a:lnTo>
                    <a:lnTo>
                      <a:pt x="43" y="393"/>
                    </a:lnTo>
                    <a:lnTo>
                      <a:pt x="37" y="377"/>
                    </a:lnTo>
                    <a:lnTo>
                      <a:pt x="19" y="369"/>
                    </a:lnTo>
                    <a:lnTo>
                      <a:pt x="0" y="368"/>
                    </a:lnTo>
                    <a:lnTo>
                      <a:pt x="6" y="359"/>
                    </a:lnTo>
                    <a:lnTo>
                      <a:pt x="26" y="341"/>
                    </a:lnTo>
                    <a:lnTo>
                      <a:pt x="54" y="334"/>
                    </a:lnTo>
                    <a:lnTo>
                      <a:pt x="50" y="306"/>
                    </a:lnTo>
                    <a:lnTo>
                      <a:pt x="51" y="285"/>
                    </a:lnTo>
                    <a:lnTo>
                      <a:pt x="55" y="273"/>
                    </a:lnTo>
                    <a:lnTo>
                      <a:pt x="68" y="239"/>
                    </a:lnTo>
                    <a:lnTo>
                      <a:pt x="54" y="217"/>
                    </a:lnTo>
                    <a:lnTo>
                      <a:pt x="65" y="198"/>
                    </a:lnTo>
                    <a:lnTo>
                      <a:pt x="89" y="197"/>
                    </a:lnTo>
                    <a:lnTo>
                      <a:pt x="126" y="197"/>
                    </a:lnTo>
                    <a:lnTo>
                      <a:pt x="137" y="175"/>
                    </a:lnTo>
                    <a:lnTo>
                      <a:pt x="134" y="149"/>
                    </a:lnTo>
                    <a:lnTo>
                      <a:pt x="136" y="128"/>
                    </a:lnTo>
                    <a:lnTo>
                      <a:pt x="150" y="135"/>
                    </a:lnTo>
                    <a:lnTo>
                      <a:pt x="168" y="145"/>
                    </a:lnTo>
                    <a:lnTo>
                      <a:pt x="214" y="177"/>
                    </a:lnTo>
                    <a:lnTo>
                      <a:pt x="230" y="187"/>
                    </a:lnTo>
                    <a:lnTo>
                      <a:pt x="256" y="183"/>
                    </a:lnTo>
                    <a:lnTo>
                      <a:pt x="280" y="182"/>
                    </a:lnTo>
                    <a:lnTo>
                      <a:pt x="296" y="180"/>
                    </a:lnTo>
                    <a:lnTo>
                      <a:pt x="311" y="182"/>
                    </a:lnTo>
                    <a:lnTo>
                      <a:pt x="326" y="179"/>
                    </a:lnTo>
                    <a:lnTo>
                      <a:pt x="335" y="162"/>
                    </a:lnTo>
                    <a:lnTo>
                      <a:pt x="339" y="158"/>
                    </a:lnTo>
                    <a:lnTo>
                      <a:pt x="356" y="132"/>
                    </a:lnTo>
                    <a:lnTo>
                      <a:pt x="392" y="120"/>
                    </a:lnTo>
                    <a:lnTo>
                      <a:pt x="429" y="104"/>
                    </a:lnTo>
                    <a:lnTo>
                      <a:pt x="464" y="80"/>
                    </a:lnTo>
                    <a:lnTo>
                      <a:pt x="508" y="91"/>
                    </a:lnTo>
                    <a:lnTo>
                      <a:pt x="538" y="70"/>
                    </a:lnTo>
                    <a:lnTo>
                      <a:pt x="562" y="62"/>
                    </a:lnTo>
                    <a:lnTo>
                      <a:pt x="571" y="33"/>
                    </a:lnTo>
                    <a:lnTo>
                      <a:pt x="610" y="9"/>
                    </a:lnTo>
                    <a:lnTo>
                      <a:pt x="651" y="9"/>
                    </a:lnTo>
                    <a:lnTo>
                      <a:pt x="678" y="0"/>
                    </a:lnTo>
                    <a:lnTo>
                      <a:pt x="716" y="8"/>
                    </a:lnTo>
                    <a:lnTo>
                      <a:pt x="760" y="31"/>
                    </a:lnTo>
                    <a:lnTo>
                      <a:pt x="787" y="21"/>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19" name="10396470.25598.253014.55"/>
              <p:cNvSpPr>
                <a:spLocks noChangeAspect="1"/>
              </p:cNvSpPr>
              <p:nvPr>
                <p:custDataLst>
                  <p:tags r:id="rId124"/>
                </p:custDataLst>
              </p:nvPr>
            </p:nvSpPr>
            <p:spPr bwMode="auto">
              <a:xfrm>
                <a:off x="6770200" y="5590319"/>
                <a:ext cx="192398" cy="384147"/>
              </a:xfrm>
              <a:custGeom>
                <a:avLst/>
                <a:gdLst/>
                <a:ahLst/>
                <a:cxnLst>
                  <a:cxn ang="0">
                    <a:pos x="272" y="336"/>
                  </a:cxn>
                  <a:cxn ang="0">
                    <a:pos x="278" y="364"/>
                  </a:cxn>
                  <a:cxn ang="0">
                    <a:pos x="281" y="403"/>
                  </a:cxn>
                  <a:cxn ang="0">
                    <a:pos x="249" y="438"/>
                  </a:cxn>
                  <a:cxn ang="0">
                    <a:pos x="228" y="488"/>
                  </a:cxn>
                  <a:cxn ang="0">
                    <a:pos x="203" y="511"/>
                  </a:cxn>
                  <a:cxn ang="0">
                    <a:pos x="196" y="544"/>
                  </a:cxn>
                  <a:cxn ang="0">
                    <a:pos x="185" y="562"/>
                  </a:cxn>
                  <a:cxn ang="0">
                    <a:pos x="162" y="583"/>
                  </a:cxn>
                  <a:cxn ang="0">
                    <a:pos x="160" y="580"/>
                  </a:cxn>
                  <a:cxn ang="0">
                    <a:pos x="131" y="572"/>
                  </a:cxn>
                  <a:cxn ang="0">
                    <a:pos x="126" y="541"/>
                  </a:cxn>
                  <a:cxn ang="0">
                    <a:pos x="103" y="515"/>
                  </a:cxn>
                  <a:cxn ang="0">
                    <a:pos x="53" y="500"/>
                  </a:cxn>
                  <a:cxn ang="0">
                    <a:pos x="25" y="462"/>
                  </a:cxn>
                  <a:cxn ang="0">
                    <a:pos x="13" y="437"/>
                  </a:cxn>
                  <a:cxn ang="0">
                    <a:pos x="32" y="441"/>
                  </a:cxn>
                  <a:cxn ang="0">
                    <a:pos x="30" y="418"/>
                  </a:cxn>
                  <a:cxn ang="0">
                    <a:pos x="18" y="379"/>
                  </a:cxn>
                  <a:cxn ang="0">
                    <a:pos x="26" y="344"/>
                  </a:cxn>
                  <a:cxn ang="0">
                    <a:pos x="30" y="336"/>
                  </a:cxn>
                  <a:cxn ang="0">
                    <a:pos x="26" y="309"/>
                  </a:cxn>
                  <a:cxn ang="0">
                    <a:pos x="30" y="287"/>
                  </a:cxn>
                  <a:cxn ang="0">
                    <a:pos x="15" y="258"/>
                  </a:cxn>
                  <a:cxn ang="0">
                    <a:pos x="19" y="242"/>
                  </a:cxn>
                  <a:cxn ang="0">
                    <a:pos x="26" y="212"/>
                  </a:cxn>
                  <a:cxn ang="0">
                    <a:pos x="37" y="172"/>
                  </a:cxn>
                  <a:cxn ang="0">
                    <a:pos x="24" y="158"/>
                  </a:cxn>
                  <a:cxn ang="0">
                    <a:pos x="0" y="155"/>
                  </a:cxn>
                  <a:cxn ang="0">
                    <a:pos x="13" y="112"/>
                  </a:cxn>
                  <a:cxn ang="0">
                    <a:pos x="3" y="83"/>
                  </a:cxn>
                  <a:cxn ang="0">
                    <a:pos x="14" y="43"/>
                  </a:cxn>
                  <a:cxn ang="0">
                    <a:pos x="32" y="26"/>
                  </a:cxn>
                  <a:cxn ang="0">
                    <a:pos x="48" y="0"/>
                  </a:cxn>
                  <a:cxn ang="0">
                    <a:pos x="71" y="17"/>
                  </a:cxn>
                  <a:cxn ang="0">
                    <a:pos x="75" y="19"/>
                  </a:cxn>
                  <a:cxn ang="0">
                    <a:pos x="109" y="20"/>
                  </a:cxn>
                  <a:cxn ang="0">
                    <a:pos x="127" y="49"/>
                  </a:cxn>
                  <a:cxn ang="0">
                    <a:pos x="156" y="57"/>
                  </a:cxn>
                  <a:cxn ang="0">
                    <a:pos x="190" y="99"/>
                  </a:cxn>
                  <a:cxn ang="0">
                    <a:pos x="189" y="128"/>
                  </a:cxn>
                  <a:cxn ang="0">
                    <a:pos x="186" y="147"/>
                  </a:cxn>
                  <a:cxn ang="0">
                    <a:pos x="185" y="196"/>
                  </a:cxn>
                  <a:cxn ang="0">
                    <a:pos x="190" y="242"/>
                  </a:cxn>
                  <a:cxn ang="0">
                    <a:pos x="219" y="294"/>
                  </a:cxn>
                  <a:cxn ang="0">
                    <a:pos x="247" y="319"/>
                  </a:cxn>
                  <a:cxn ang="0">
                    <a:pos x="272" y="336"/>
                  </a:cxn>
                </a:cxnLst>
                <a:rect l="0" t="0" r="r" b="b"/>
                <a:pathLst>
                  <a:path w="281" h="583">
                    <a:moveTo>
                      <a:pt x="272" y="336"/>
                    </a:moveTo>
                    <a:lnTo>
                      <a:pt x="278" y="364"/>
                    </a:lnTo>
                    <a:lnTo>
                      <a:pt x="281" y="403"/>
                    </a:lnTo>
                    <a:lnTo>
                      <a:pt x="249" y="438"/>
                    </a:lnTo>
                    <a:lnTo>
                      <a:pt x="228" y="488"/>
                    </a:lnTo>
                    <a:lnTo>
                      <a:pt x="203" y="511"/>
                    </a:lnTo>
                    <a:lnTo>
                      <a:pt x="196" y="544"/>
                    </a:lnTo>
                    <a:lnTo>
                      <a:pt x="185" y="562"/>
                    </a:lnTo>
                    <a:lnTo>
                      <a:pt x="162" y="583"/>
                    </a:lnTo>
                    <a:lnTo>
                      <a:pt x="160" y="580"/>
                    </a:lnTo>
                    <a:lnTo>
                      <a:pt x="131" y="572"/>
                    </a:lnTo>
                    <a:lnTo>
                      <a:pt x="126" y="541"/>
                    </a:lnTo>
                    <a:lnTo>
                      <a:pt x="103" y="515"/>
                    </a:lnTo>
                    <a:lnTo>
                      <a:pt x="53" y="500"/>
                    </a:lnTo>
                    <a:lnTo>
                      <a:pt x="25" y="462"/>
                    </a:lnTo>
                    <a:lnTo>
                      <a:pt x="13" y="437"/>
                    </a:lnTo>
                    <a:lnTo>
                      <a:pt x="32" y="441"/>
                    </a:lnTo>
                    <a:lnTo>
                      <a:pt x="30" y="418"/>
                    </a:lnTo>
                    <a:lnTo>
                      <a:pt x="18" y="379"/>
                    </a:lnTo>
                    <a:lnTo>
                      <a:pt x="26" y="344"/>
                    </a:lnTo>
                    <a:lnTo>
                      <a:pt x="30" y="336"/>
                    </a:lnTo>
                    <a:lnTo>
                      <a:pt x="26" y="309"/>
                    </a:lnTo>
                    <a:lnTo>
                      <a:pt x="30" y="287"/>
                    </a:lnTo>
                    <a:lnTo>
                      <a:pt x="15" y="258"/>
                    </a:lnTo>
                    <a:lnTo>
                      <a:pt x="19" y="242"/>
                    </a:lnTo>
                    <a:lnTo>
                      <a:pt x="26" y="212"/>
                    </a:lnTo>
                    <a:lnTo>
                      <a:pt x="37" y="172"/>
                    </a:lnTo>
                    <a:lnTo>
                      <a:pt x="24" y="158"/>
                    </a:lnTo>
                    <a:lnTo>
                      <a:pt x="0" y="155"/>
                    </a:lnTo>
                    <a:lnTo>
                      <a:pt x="13" y="112"/>
                    </a:lnTo>
                    <a:lnTo>
                      <a:pt x="3" y="83"/>
                    </a:lnTo>
                    <a:lnTo>
                      <a:pt x="14" y="43"/>
                    </a:lnTo>
                    <a:lnTo>
                      <a:pt x="32" y="26"/>
                    </a:lnTo>
                    <a:lnTo>
                      <a:pt x="48" y="0"/>
                    </a:lnTo>
                    <a:lnTo>
                      <a:pt x="71" y="17"/>
                    </a:lnTo>
                    <a:lnTo>
                      <a:pt x="75" y="19"/>
                    </a:lnTo>
                    <a:lnTo>
                      <a:pt x="109" y="20"/>
                    </a:lnTo>
                    <a:lnTo>
                      <a:pt x="127" y="49"/>
                    </a:lnTo>
                    <a:lnTo>
                      <a:pt x="156" y="57"/>
                    </a:lnTo>
                    <a:lnTo>
                      <a:pt x="190" y="99"/>
                    </a:lnTo>
                    <a:lnTo>
                      <a:pt x="189" y="128"/>
                    </a:lnTo>
                    <a:lnTo>
                      <a:pt x="186" y="147"/>
                    </a:lnTo>
                    <a:lnTo>
                      <a:pt x="185" y="196"/>
                    </a:lnTo>
                    <a:lnTo>
                      <a:pt x="190" y="242"/>
                    </a:lnTo>
                    <a:lnTo>
                      <a:pt x="219" y="294"/>
                    </a:lnTo>
                    <a:lnTo>
                      <a:pt x="247" y="319"/>
                    </a:lnTo>
                    <a:lnTo>
                      <a:pt x="272" y="33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20" name="10397433.625591.37543.2532.6255"/>
              <p:cNvSpPr>
                <a:spLocks noChangeAspect="1"/>
              </p:cNvSpPr>
              <p:nvPr>
                <p:custDataLst>
                  <p:tags r:id="rId125"/>
                </p:custDataLst>
              </p:nvPr>
            </p:nvSpPr>
            <p:spPr bwMode="auto">
              <a:xfrm>
                <a:off x="6680416" y="5122583"/>
                <a:ext cx="430602" cy="553101"/>
              </a:xfrm>
              <a:custGeom>
                <a:avLst/>
                <a:gdLst/>
                <a:ahLst/>
                <a:cxnLst>
                  <a:cxn ang="0">
                    <a:pos x="212" y="25"/>
                  </a:cxn>
                  <a:cxn ang="0">
                    <a:pos x="278" y="66"/>
                  </a:cxn>
                  <a:cxn ang="0">
                    <a:pos x="310" y="140"/>
                  </a:cxn>
                  <a:cxn ang="0">
                    <a:pos x="364" y="176"/>
                  </a:cxn>
                  <a:cxn ang="0">
                    <a:pos x="395" y="212"/>
                  </a:cxn>
                  <a:cxn ang="0">
                    <a:pos x="445" y="277"/>
                  </a:cxn>
                  <a:cxn ang="0">
                    <a:pos x="520" y="296"/>
                  </a:cxn>
                  <a:cxn ang="0">
                    <a:pos x="569" y="296"/>
                  </a:cxn>
                  <a:cxn ang="0">
                    <a:pos x="570" y="367"/>
                  </a:cxn>
                  <a:cxn ang="0">
                    <a:pos x="553" y="396"/>
                  </a:cxn>
                  <a:cxn ang="0">
                    <a:pos x="564" y="506"/>
                  </a:cxn>
                  <a:cxn ang="0">
                    <a:pos x="636" y="583"/>
                  </a:cxn>
                  <a:cxn ang="0">
                    <a:pos x="582" y="686"/>
                  </a:cxn>
                  <a:cxn ang="0">
                    <a:pos x="558" y="724"/>
                  </a:cxn>
                  <a:cxn ang="0">
                    <a:pos x="499" y="728"/>
                  </a:cxn>
                  <a:cxn ang="0">
                    <a:pos x="432" y="736"/>
                  </a:cxn>
                  <a:cxn ang="0">
                    <a:pos x="401" y="766"/>
                  </a:cxn>
                  <a:cxn ang="0">
                    <a:pos x="343" y="791"/>
                  </a:cxn>
                  <a:cxn ang="0">
                    <a:pos x="324" y="842"/>
                  </a:cxn>
                  <a:cxn ang="0">
                    <a:pos x="291" y="771"/>
                  </a:cxn>
                  <a:cxn ang="0">
                    <a:pos x="244" y="734"/>
                  </a:cxn>
                  <a:cxn ang="0">
                    <a:pos x="207" y="692"/>
                  </a:cxn>
                  <a:cxn ang="0">
                    <a:pos x="213" y="672"/>
                  </a:cxn>
                  <a:cxn ang="0">
                    <a:pos x="249" y="672"/>
                  </a:cxn>
                  <a:cxn ang="0">
                    <a:pos x="251" y="653"/>
                  </a:cxn>
                  <a:cxn ang="0">
                    <a:pos x="203" y="632"/>
                  </a:cxn>
                  <a:cxn ang="0">
                    <a:pos x="173" y="618"/>
                  </a:cxn>
                  <a:cxn ang="0">
                    <a:pos x="120" y="572"/>
                  </a:cxn>
                  <a:cxn ang="0">
                    <a:pos x="101" y="532"/>
                  </a:cxn>
                  <a:cxn ang="0">
                    <a:pos x="133" y="516"/>
                  </a:cxn>
                  <a:cxn ang="0">
                    <a:pos x="108" y="450"/>
                  </a:cxn>
                  <a:cxn ang="0">
                    <a:pos x="147" y="441"/>
                  </a:cxn>
                  <a:cxn ang="0">
                    <a:pos x="111" y="390"/>
                  </a:cxn>
                  <a:cxn ang="0">
                    <a:pos x="79" y="365"/>
                  </a:cxn>
                  <a:cxn ang="0">
                    <a:pos x="76" y="265"/>
                  </a:cxn>
                  <a:cxn ang="0">
                    <a:pos x="129" y="214"/>
                  </a:cxn>
                  <a:cxn ang="0">
                    <a:pos x="46" y="135"/>
                  </a:cxn>
                  <a:cxn ang="0">
                    <a:pos x="25" y="94"/>
                  </a:cxn>
                  <a:cxn ang="0">
                    <a:pos x="35" y="61"/>
                  </a:cxn>
                  <a:cxn ang="0">
                    <a:pos x="86" y="43"/>
                  </a:cxn>
                  <a:cxn ang="0">
                    <a:pos x="155" y="12"/>
                  </a:cxn>
                  <a:cxn ang="0">
                    <a:pos x="198" y="16"/>
                  </a:cxn>
                </a:cxnLst>
                <a:rect l="0" t="0" r="r" b="b"/>
                <a:pathLst>
                  <a:path w="636" h="842">
                    <a:moveTo>
                      <a:pt x="198" y="16"/>
                    </a:moveTo>
                    <a:lnTo>
                      <a:pt x="212" y="25"/>
                    </a:lnTo>
                    <a:lnTo>
                      <a:pt x="249" y="37"/>
                    </a:lnTo>
                    <a:lnTo>
                      <a:pt x="278" y="66"/>
                    </a:lnTo>
                    <a:lnTo>
                      <a:pt x="296" y="95"/>
                    </a:lnTo>
                    <a:lnTo>
                      <a:pt x="310" y="140"/>
                    </a:lnTo>
                    <a:lnTo>
                      <a:pt x="338" y="173"/>
                    </a:lnTo>
                    <a:lnTo>
                      <a:pt x="364" y="176"/>
                    </a:lnTo>
                    <a:lnTo>
                      <a:pt x="387" y="188"/>
                    </a:lnTo>
                    <a:lnTo>
                      <a:pt x="395" y="212"/>
                    </a:lnTo>
                    <a:lnTo>
                      <a:pt x="401" y="252"/>
                    </a:lnTo>
                    <a:lnTo>
                      <a:pt x="445" y="277"/>
                    </a:lnTo>
                    <a:lnTo>
                      <a:pt x="487" y="288"/>
                    </a:lnTo>
                    <a:lnTo>
                      <a:pt x="520" y="296"/>
                    </a:lnTo>
                    <a:lnTo>
                      <a:pt x="549" y="270"/>
                    </a:lnTo>
                    <a:lnTo>
                      <a:pt x="569" y="296"/>
                    </a:lnTo>
                    <a:lnTo>
                      <a:pt x="545" y="327"/>
                    </a:lnTo>
                    <a:lnTo>
                      <a:pt x="570" y="367"/>
                    </a:lnTo>
                    <a:lnTo>
                      <a:pt x="597" y="371"/>
                    </a:lnTo>
                    <a:lnTo>
                      <a:pt x="553" y="396"/>
                    </a:lnTo>
                    <a:lnTo>
                      <a:pt x="551" y="451"/>
                    </a:lnTo>
                    <a:lnTo>
                      <a:pt x="564" y="506"/>
                    </a:lnTo>
                    <a:lnTo>
                      <a:pt x="593" y="542"/>
                    </a:lnTo>
                    <a:lnTo>
                      <a:pt x="636" y="583"/>
                    </a:lnTo>
                    <a:lnTo>
                      <a:pt x="609" y="616"/>
                    </a:lnTo>
                    <a:lnTo>
                      <a:pt x="582" y="686"/>
                    </a:lnTo>
                    <a:lnTo>
                      <a:pt x="587" y="734"/>
                    </a:lnTo>
                    <a:lnTo>
                      <a:pt x="558" y="724"/>
                    </a:lnTo>
                    <a:lnTo>
                      <a:pt x="533" y="736"/>
                    </a:lnTo>
                    <a:lnTo>
                      <a:pt x="499" y="728"/>
                    </a:lnTo>
                    <a:lnTo>
                      <a:pt x="474" y="744"/>
                    </a:lnTo>
                    <a:lnTo>
                      <a:pt x="432" y="736"/>
                    </a:lnTo>
                    <a:lnTo>
                      <a:pt x="426" y="759"/>
                    </a:lnTo>
                    <a:lnTo>
                      <a:pt x="401" y="766"/>
                    </a:lnTo>
                    <a:lnTo>
                      <a:pt x="389" y="756"/>
                    </a:lnTo>
                    <a:lnTo>
                      <a:pt x="343" y="791"/>
                    </a:lnTo>
                    <a:lnTo>
                      <a:pt x="343" y="828"/>
                    </a:lnTo>
                    <a:lnTo>
                      <a:pt x="324" y="842"/>
                    </a:lnTo>
                    <a:lnTo>
                      <a:pt x="325" y="813"/>
                    </a:lnTo>
                    <a:lnTo>
                      <a:pt x="291" y="771"/>
                    </a:lnTo>
                    <a:lnTo>
                      <a:pt x="262" y="763"/>
                    </a:lnTo>
                    <a:lnTo>
                      <a:pt x="244" y="734"/>
                    </a:lnTo>
                    <a:lnTo>
                      <a:pt x="210" y="733"/>
                    </a:lnTo>
                    <a:lnTo>
                      <a:pt x="207" y="692"/>
                    </a:lnTo>
                    <a:lnTo>
                      <a:pt x="207" y="678"/>
                    </a:lnTo>
                    <a:lnTo>
                      <a:pt x="213" y="672"/>
                    </a:lnTo>
                    <a:lnTo>
                      <a:pt x="236" y="692"/>
                    </a:lnTo>
                    <a:lnTo>
                      <a:pt x="249" y="672"/>
                    </a:lnTo>
                    <a:lnTo>
                      <a:pt x="262" y="667"/>
                    </a:lnTo>
                    <a:lnTo>
                      <a:pt x="251" y="653"/>
                    </a:lnTo>
                    <a:lnTo>
                      <a:pt x="226" y="647"/>
                    </a:lnTo>
                    <a:lnTo>
                      <a:pt x="203" y="632"/>
                    </a:lnTo>
                    <a:lnTo>
                      <a:pt x="183" y="619"/>
                    </a:lnTo>
                    <a:lnTo>
                      <a:pt x="173" y="618"/>
                    </a:lnTo>
                    <a:lnTo>
                      <a:pt x="147" y="595"/>
                    </a:lnTo>
                    <a:lnTo>
                      <a:pt x="120" y="572"/>
                    </a:lnTo>
                    <a:lnTo>
                      <a:pt x="95" y="554"/>
                    </a:lnTo>
                    <a:lnTo>
                      <a:pt x="101" y="532"/>
                    </a:lnTo>
                    <a:lnTo>
                      <a:pt x="111" y="509"/>
                    </a:lnTo>
                    <a:lnTo>
                      <a:pt x="133" y="516"/>
                    </a:lnTo>
                    <a:lnTo>
                      <a:pt x="138" y="501"/>
                    </a:lnTo>
                    <a:lnTo>
                      <a:pt x="108" y="450"/>
                    </a:lnTo>
                    <a:lnTo>
                      <a:pt x="117" y="441"/>
                    </a:lnTo>
                    <a:lnTo>
                      <a:pt x="147" y="441"/>
                    </a:lnTo>
                    <a:lnTo>
                      <a:pt x="150" y="421"/>
                    </a:lnTo>
                    <a:lnTo>
                      <a:pt x="111" y="390"/>
                    </a:lnTo>
                    <a:lnTo>
                      <a:pt x="89" y="388"/>
                    </a:lnTo>
                    <a:lnTo>
                      <a:pt x="79" y="365"/>
                    </a:lnTo>
                    <a:lnTo>
                      <a:pt x="124" y="274"/>
                    </a:lnTo>
                    <a:lnTo>
                      <a:pt x="76" y="265"/>
                    </a:lnTo>
                    <a:lnTo>
                      <a:pt x="85" y="214"/>
                    </a:lnTo>
                    <a:lnTo>
                      <a:pt x="129" y="214"/>
                    </a:lnTo>
                    <a:lnTo>
                      <a:pt x="41" y="166"/>
                    </a:lnTo>
                    <a:lnTo>
                      <a:pt x="46" y="135"/>
                    </a:lnTo>
                    <a:lnTo>
                      <a:pt x="25" y="125"/>
                    </a:lnTo>
                    <a:lnTo>
                      <a:pt x="25" y="94"/>
                    </a:lnTo>
                    <a:lnTo>
                      <a:pt x="0" y="69"/>
                    </a:lnTo>
                    <a:lnTo>
                      <a:pt x="35" y="61"/>
                    </a:lnTo>
                    <a:lnTo>
                      <a:pt x="50" y="47"/>
                    </a:lnTo>
                    <a:lnTo>
                      <a:pt x="86" y="43"/>
                    </a:lnTo>
                    <a:lnTo>
                      <a:pt x="125" y="16"/>
                    </a:lnTo>
                    <a:lnTo>
                      <a:pt x="155" y="12"/>
                    </a:lnTo>
                    <a:lnTo>
                      <a:pt x="186" y="0"/>
                    </a:lnTo>
                    <a:lnTo>
                      <a:pt x="198" y="1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21" name="10398470.75607.87516.7518.8755"/>
              <p:cNvSpPr>
                <a:spLocks noChangeAspect="1"/>
              </p:cNvSpPr>
              <p:nvPr>
                <p:custDataLst>
                  <p:tags r:id="rId126"/>
                </p:custDataLst>
              </p:nvPr>
            </p:nvSpPr>
            <p:spPr bwMode="auto">
              <a:xfrm>
                <a:off x="6898465" y="5597433"/>
                <a:ext cx="247368" cy="213415"/>
              </a:xfrm>
              <a:custGeom>
                <a:avLst/>
                <a:gdLst/>
                <a:ahLst/>
                <a:cxnLst>
                  <a:cxn ang="0">
                    <a:pos x="267" y="10"/>
                  </a:cxn>
                  <a:cxn ang="0">
                    <a:pos x="269" y="27"/>
                  </a:cxn>
                  <a:cxn ang="0">
                    <a:pos x="338" y="71"/>
                  </a:cxn>
                  <a:cxn ang="0">
                    <a:pos x="363" y="149"/>
                  </a:cxn>
                  <a:cxn ang="0">
                    <a:pos x="371" y="196"/>
                  </a:cxn>
                  <a:cxn ang="0">
                    <a:pos x="354" y="203"/>
                  </a:cxn>
                  <a:cxn ang="0">
                    <a:pos x="318" y="243"/>
                  </a:cxn>
                  <a:cxn ang="0">
                    <a:pos x="260" y="250"/>
                  </a:cxn>
                  <a:cxn ang="0">
                    <a:pos x="213" y="273"/>
                  </a:cxn>
                  <a:cxn ang="0">
                    <a:pos x="184" y="305"/>
                  </a:cxn>
                  <a:cxn ang="0">
                    <a:pos x="131" y="315"/>
                  </a:cxn>
                  <a:cxn ang="0">
                    <a:pos x="97" y="322"/>
                  </a:cxn>
                  <a:cxn ang="0">
                    <a:pos x="87" y="326"/>
                  </a:cxn>
                  <a:cxn ang="0">
                    <a:pos x="62" y="309"/>
                  </a:cxn>
                  <a:cxn ang="0">
                    <a:pos x="34" y="284"/>
                  </a:cxn>
                  <a:cxn ang="0">
                    <a:pos x="5" y="232"/>
                  </a:cxn>
                  <a:cxn ang="0">
                    <a:pos x="0" y="186"/>
                  </a:cxn>
                  <a:cxn ang="0">
                    <a:pos x="1" y="137"/>
                  </a:cxn>
                  <a:cxn ang="0">
                    <a:pos x="4" y="118"/>
                  </a:cxn>
                  <a:cxn ang="0">
                    <a:pos x="23" y="104"/>
                  </a:cxn>
                  <a:cxn ang="0">
                    <a:pos x="23" y="67"/>
                  </a:cxn>
                  <a:cxn ang="0">
                    <a:pos x="69" y="32"/>
                  </a:cxn>
                  <a:cxn ang="0">
                    <a:pos x="81" y="42"/>
                  </a:cxn>
                  <a:cxn ang="0">
                    <a:pos x="106" y="35"/>
                  </a:cxn>
                  <a:cxn ang="0">
                    <a:pos x="112" y="12"/>
                  </a:cxn>
                  <a:cxn ang="0">
                    <a:pos x="154" y="20"/>
                  </a:cxn>
                  <a:cxn ang="0">
                    <a:pos x="179" y="4"/>
                  </a:cxn>
                  <a:cxn ang="0">
                    <a:pos x="213" y="12"/>
                  </a:cxn>
                  <a:cxn ang="0">
                    <a:pos x="238" y="0"/>
                  </a:cxn>
                  <a:cxn ang="0">
                    <a:pos x="267" y="10"/>
                  </a:cxn>
                </a:cxnLst>
                <a:rect l="0" t="0" r="r" b="b"/>
                <a:pathLst>
                  <a:path w="371" h="326">
                    <a:moveTo>
                      <a:pt x="267" y="10"/>
                    </a:moveTo>
                    <a:lnTo>
                      <a:pt x="269" y="27"/>
                    </a:lnTo>
                    <a:lnTo>
                      <a:pt x="338" y="71"/>
                    </a:lnTo>
                    <a:lnTo>
                      <a:pt x="363" y="149"/>
                    </a:lnTo>
                    <a:lnTo>
                      <a:pt x="371" y="196"/>
                    </a:lnTo>
                    <a:lnTo>
                      <a:pt x="354" y="203"/>
                    </a:lnTo>
                    <a:lnTo>
                      <a:pt x="318" y="243"/>
                    </a:lnTo>
                    <a:lnTo>
                      <a:pt x="260" y="250"/>
                    </a:lnTo>
                    <a:lnTo>
                      <a:pt x="213" y="273"/>
                    </a:lnTo>
                    <a:lnTo>
                      <a:pt x="184" y="305"/>
                    </a:lnTo>
                    <a:lnTo>
                      <a:pt x="131" y="315"/>
                    </a:lnTo>
                    <a:lnTo>
                      <a:pt x="97" y="322"/>
                    </a:lnTo>
                    <a:lnTo>
                      <a:pt x="87" y="326"/>
                    </a:lnTo>
                    <a:lnTo>
                      <a:pt x="62" y="309"/>
                    </a:lnTo>
                    <a:lnTo>
                      <a:pt x="34" y="284"/>
                    </a:lnTo>
                    <a:lnTo>
                      <a:pt x="5" y="232"/>
                    </a:lnTo>
                    <a:lnTo>
                      <a:pt x="0" y="186"/>
                    </a:lnTo>
                    <a:lnTo>
                      <a:pt x="1" y="137"/>
                    </a:lnTo>
                    <a:lnTo>
                      <a:pt x="4" y="118"/>
                    </a:lnTo>
                    <a:lnTo>
                      <a:pt x="23" y="104"/>
                    </a:lnTo>
                    <a:lnTo>
                      <a:pt x="23" y="67"/>
                    </a:lnTo>
                    <a:lnTo>
                      <a:pt x="69" y="32"/>
                    </a:lnTo>
                    <a:lnTo>
                      <a:pt x="81" y="42"/>
                    </a:lnTo>
                    <a:lnTo>
                      <a:pt x="106" y="35"/>
                    </a:lnTo>
                    <a:lnTo>
                      <a:pt x="112" y="12"/>
                    </a:lnTo>
                    <a:lnTo>
                      <a:pt x="154" y="20"/>
                    </a:lnTo>
                    <a:lnTo>
                      <a:pt x="179" y="4"/>
                    </a:lnTo>
                    <a:lnTo>
                      <a:pt x="213" y="12"/>
                    </a:lnTo>
                    <a:lnTo>
                      <a:pt x="238" y="0"/>
                    </a:lnTo>
                    <a:lnTo>
                      <a:pt x="267" y="1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22" name="10399443.25569.87527.7529.255"/>
              <p:cNvSpPr>
                <a:spLocks noChangeAspect="1"/>
              </p:cNvSpPr>
              <p:nvPr>
                <p:custDataLst>
                  <p:tags r:id="rId127"/>
                </p:custDataLst>
              </p:nvPr>
            </p:nvSpPr>
            <p:spPr bwMode="auto">
              <a:xfrm>
                <a:off x="6396400" y="5245298"/>
                <a:ext cx="386627" cy="353913"/>
              </a:xfrm>
              <a:custGeom>
                <a:avLst/>
                <a:gdLst/>
                <a:ahLst/>
                <a:cxnLst>
                  <a:cxn ang="0">
                    <a:pos x="498" y="177"/>
                  </a:cxn>
                  <a:cxn ang="0">
                    <a:pos x="530" y="202"/>
                  </a:cxn>
                  <a:cxn ang="0">
                    <a:pos x="566" y="253"/>
                  </a:cxn>
                  <a:cxn ang="0">
                    <a:pos x="527" y="262"/>
                  </a:cxn>
                  <a:cxn ang="0">
                    <a:pos x="552" y="328"/>
                  </a:cxn>
                  <a:cxn ang="0">
                    <a:pos x="520" y="344"/>
                  </a:cxn>
                  <a:cxn ang="0">
                    <a:pos x="498" y="341"/>
                  </a:cxn>
                  <a:cxn ang="0">
                    <a:pos x="503" y="381"/>
                  </a:cxn>
                  <a:cxn ang="0">
                    <a:pos x="460" y="372"/>
                  </a:cxn>
                  <a:cxn ang="0">
                    <a:pos x="430" y="350"/>
                  </a:cxn>
                  <a:cxn ang="0">
                    <a:pos x="445" y="404"/>
                  </a:cxn>
                  <a:cxn ang="0">
                    <a:pos x="433" y="444"/>
                  </a:cxn>
                  <a:cxn ang="0">
                    <a:pos x="406" y="455"/>
                  </a:cxn>
                  <a:cxn ang="0">
                    <a:pos x="404" y="490"/>
                  </a:cxn>
                  <a:cxn ang="0">
                    <a:pos x="421" y="526"/>
                  </a:cxn>
                  <a:cxn ang="0">
                    <a:pos x="407" y="538"/>
                  </a:cxn>
                  <a:cxn ang="0">
                    <a:pos x="296" y="457"/>
                  </a:cxn>
                  <a:cxn ang="0">
                    <a:pos x="278" y="426"/>
                  </a:cxn>
                  <a:cxn ang="0">
                    <a:pos x="226" y="356"/>
                  </a:cxn>
                  <a:cxn ang="0">
                    <a:pos x="182" y="341"/>
                  </a:cxn>
                  <a:cxn ang="0">
                    <a:pos x="148" y="288"/>
                  </a:cxn>
                  <a:cxn ang="0">
                    <a:pos x="85" y="233"/>
                  </a:cxn>
                  <a:cxn ang="0">
                    <a:pos x="60" y="215"/>
                  </a:cxn>
                  <a:cxn ang="0">
                    <a:pos x="69" y="190"/>
                  </a:cxn>
                  <a:cxn ang="0">
                    <a:pos x="0" y="91"/>
                  </a:cxn>
                  <a:cxn ang="0">
                    <a:pos x="25" y="0"/>
                  </a:cxn>
                  <a:cxn ang="0">
                    <a:pos x="99" y="44"/>
                  </a:cxn>
                  <a:cxn ang="0">
                    <a:pos x="154" y="19"/>
                  </a:cxn>
                  <a:cxn ang="0">
                    <a:pos x="212" y="31"/>
                  </a:cxn>
                  <a:cxn ang="0">
                    <a:pos x="249" y="29"/>
                  </a:cxn>
                  <a:cxn ang="0">
                    <a:pos x="288" y="35"/>
                  </a:cxn>
                  <a:cxn ang="0">
                    <a:pos x="338" y="31"/>
                  </a:cxn>
                  <a:cxn ang="0">
                    <a:pos x="372" y="35"/>
                  </a:cxn>
                  <a:cxn ang="0">
                    <a:pos x="426" y="31"/>
                  </a:cxn>
                  <a:cxn ang="0">
                    <a:pos x="467" y="82"/>
                  </a:cxn>
                  <a:cxn ang="0">
                    <a:pos x="543" y="86"/>
                  </a:cxn>
                </a:cxnLst>
                <a:rect l="0" t="0" r="r" b="b"/>
                <a:pathLst>
                  <a:path w="569" h="538">
                    <a:moveTo>
                      <a:pt x="543" y="86"/>
                    </a:moveTo>
                    <a:lnTo>
                      <a:pt x="498" y="177"/>
                    </a:lnTo>
                    <a:lnTo>
                      <a:pt x="508" y="200"/>
                    </a:lnTo>
                    <a:lnTo>
                      <a:pt x="530" y="202"/>
                    </a:lnTo>
                    <a:lnTo>
                      <a:pt x="569" y="233"/>
                    </a:lnTo>
                    <a:lnTo>
                      <a:pt x="566" y="253"/>
                    </a:lnTo>
                    <a:lnTo>
                      <a:pt x="536" y="253"/>
                    </a:lnTo>
                    <a:lnTo>
                      <a:pt x="527" y="262"/>
                    </a:lnTo>
                    <a:lnTo>
                      <a:pt x="557" y="313"/>
                    </a:lnTo>
                    <a:lnTo>
                      <a:pt x="552" y="328"/>
                    </a:lnTo>
                    <a:lnTo>
                      <a:pt x="530" y="321"/>
                    </a:lnTo>
                    <a:lnTo>
                      <a:pt x="520" y="344"/>
                    </a:lnTo>
                    <a:lnTo>
                      <a:pt x="509" y="333"/>
                    </a:lnTo>
                    <a:lnTo>
                      <a:pt x="498" y="341"/>
                    </a:lnTo>
                    <a:lnTo>
                      <a:pt x="481" y="345"/>
                    </a:lnTo>
                    <a:lnTo>
                      <a:pt x="503" y="381"/>
                    </a:lnTo>
                    <a:lnTo>
                      <a:pt x="498" y="391"/>
                    </a:lnTo>
                    <a:lnTo>
                      <a:pt x="460" y="372"/>
                    </a:lnTo>
                    <a:lnTo>
                      <a:pt x="444" y="350"/>
                    </a:lnTo>
                    <a:lnTo>
                      <a:pt x="430" y="350"/>
                    </a:lnTo>
                    <a:lnTo>
                      <a:pt x="426" y="371"/>
                    </a:lnTo>
                    <a:lnTo>
                      <a:pt x="445" y="404"/>
                    </a:lnTo>
                    <a:lnTo>
                      <a:pt x="454" y="425"/>
                    </a:lnTo>
                    <a:lnTo>
                      <a:pt x="433" y="444"/>
                    </a:lnTo>
                    <a:lnTo>
                      <a:pt x="421" y="444"/>
                    </a:lnTo>
                    <a:lnTo>
                      <a:pt x="406" y="455"/>
                    </a:lnTo>
                    <a:lnTo>
                      <a:pt x="409" y="472"/>
                    </a:lnTo>
                    <a:lnTo>
                      <a:pt x="404" y="490"/>
                    </a:lnTo>
                    <a:lnTo>
                      <a:pt x="420" y="516"/>
                    </a:lnTo>
                    <a:lnTo>
                      <a:pt x="421" y="526"/>
                    </a:lnTo>
                    <a:lnTo>
                      <a:pt x="409" y="532"/>
                    </a:lnTo>
                    <a:lnTo>
                      <a:pt x="407" y="538"/>
                    </a:lnTo>
                    <a:lnTo>
                      <a:pt x="347" y="490"/>
                    </a:lnTo>
                    <a:lnTo>
                      <a:pt x="296" y="457"/>
                    </a:lnTo>
                    <a:lnTo>
                      <a:pt x="288" y="455"/>
                    </a:lnTo>
                    <a:lnTo>
                      <a:pt x="278" y="426"/>
                    </a:lnTo>
                    <a:lnTo>
                      <a:pt x="225" y="391"/>
                    </a:lnTo>
                    <a:lnTo>
                      <a:pt x="226" y="356"/>
                    </a:lnTo>
                    <a:lnTo>
                      <a:pt x="208" y="347"/>
                    </a:lnTo>
                    <a:lnTo>
                      <a:pt x="182" y="341"/>
                    </a:lnTo>
                    <a:lnTo>
                      <a:pt x="177" y="307"/>
                    </a:lnTo>
                    <a:lnTo>
                      <a:pt x="148" y="288"/>
                    </a:lnTo>
                    <a:lnTo>
                      <a:pt x="119" y="249"/>
                    </a:lnTo>
                    <a:lnTo>
                      <a:pt x="85" y="233"/>
                    </a:lnTo>
                    <a:lnTo>
                      <a:pt x="73" y="213"/>
                    </a:lnTo>
                    <a:lnTo>
                      <a:pt x="60" y="215"/>
                    </a:lnTo>
                    <a:lnTo>
                      <a:pt x="55" y="202"/>
                    </a:lnTo>
                    <a:lnTo>
                      <a:pt x="69" y="190"/>
                    </a:lnTo>
                    <a:lnTo>
                      <a:pt x="43" y="124"/>
                    </a:lnTo>
                    <a:lnTo>
                      <a:pt x="0" y="91"/>
                    </a:lnTo>
                    <a:lnTo>
                      <a:pt x="0" y="48"/>
                    </a:lnTo>
                    <a:lnTo>
                      <a:pt x="25" y="0"/>
                    </a:lnTo>
                    <a:lnTo>
                      <a:pt x="81" y="56"/>
                    </a:lnTo>
                    <a:lnTo>
                      <a:pt x="99" y="44"/>
                    </a:lnTo>
                    <a:lnTo>
                      <a:pt x="113" y="9"/>
                    </a:lnTo>
                    <a:lnTo>
                      <a:pt x="154" y="19"/>
                    </a:lnTo>
                    <a:lnTo>
                      <a:pt x="174" y="3"/>
                    </a:lnTo>
                    <a:lnTo>
                      <a:pt x="212" y="31"/>
                    </a:lnTo>
                    <a:lnTo>
                      <a:pt x="226" y="23"/>
                    </a:lnTo>
                    <a:lnTo>
                      <a:pt x="249" y="29"/>
                    </a:lnTo>
                    <a:lnTo>
                      <a:pt x="259" y="42"/>
                    </a:lnTo>
                    <a:lnTo>
                      <a:pt x="288" y="35"/>
                    </a:lnTo>
                    <a:lnTo>
                      <a:pt x="313" y="44"/>
                    </a:lnTo>
                    <a:lnTo>
                      <a:pt x="338" y="31"/>
                    </a:lnTo>
                    <a:lnTo>
                      <a:pt x="347" y="42"/>
                    </a:lnTo>
                    <a:lnTo>
                      <a:pt x="372" y="35"/>
                    </a:lnTo>
                    <a:lnTo>
                      <a:pt x="397" y="44"/>
                    </a:lnTo>
                    <a:lnTo>
                      <a:pt x="426" y="31"/>
                    </a:lnTo>
                    <a:lnTo>
                      <a:pt x="446" y="64"/>
                    </a:lnTo>
                    <a:lnTo>
                      <a:pt x="467" y="82"/>
                    </a:lnTo>
                    <a:lnTo>
                      <a:pt x="495" y="77"/>
                    </a:lnTo>
                    <a:lnTo>
                      <a:pt x="543" y="8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23" name="10401429.375554.37542.37543.6255"/>
              <p:cNvSpPr>
                <a:spLocks noChangeAspect="1"/>
              </p:cNvSpPr>
              <p:nvPr>
                <p:custDataLst>
                  <p:tags r:id="rId128"/>
                </p:custDataLst>
              </p:nvPr>
            </p:nvSpPr>
            <p:spPr bwMode="auto">
              <a:xfrm>
                <a:off x="6193011" y="5067452"/>
                <a:ext cx="575358" cy="542430"/>
              </a:xfrm>
              <a:custGeom>
                <a:avLst/>
                <a:gdLst/>
                <a:ahLst/>
                <a:cxnLst>
                  <a:cxn ang="0">
                    <a:pos x="402" y="18"/>
                  </a:cxn>
                  <a:cxn ang="0">
                    <a:pos x="453" y="63"/>
                  </a:cxn>
                  <a:cxn ang="0">
                    <a:pos x="516" y="118"/>
                  </a:cxn>
                  <a:cxn ang="0">
                    <a:pos x="575" y="163"/>
                  </a:cxn>
                  <a:cxn ang="0">
                    <a:pos x="656" y="181"/>
                  </a:cxn>
                  <a:cxn ang="0">
                    <a:pos x="722" y="151"/>
                  </a:cxn>
                  <a:cxn ang="0">
                    <a:pos x="747" y="207"/>
                  </a:cxn>
                  <a:cxn ang="0">
                    <a:pos x="763" y="248"/>
                  </a:cxn>
                  <a:cxn ang="0">
                    <a:pos x="807" y="296"/>
                  </a:cxn>
                  <a:cxn ang="0">
                    <a:pos x="770" y="352"/>
                  </a:cxn>
                  <a:cxn ang="0">
                    <a:pos x="729" y="301"/>
                  </a:cxn>
                  <a:cxn ang="0">
                    <a:pos x="675" y="305"/>
                  </a:cxn>
                  <a:cxn ang="0">
                    <a:pos x="641" y="301"/>
                  </a:cxn>
                  <a:cxn ang="0">
                    <a:pos x="591" y="305"/>
                  </a:cxn>
                  <a:cxn ang="0">
                    <a:pos x="552" y="299"/>
                  </a:cxn>
                  <a:cxn ang="0">
                    <a:pos x="515" y="301"/>
                  </a:cxn>
                  <a:cxn ang="0">
                    <a:pos x="457" y="289"/>
                  </a:cxn>
                  <a:cxn ang="0">
                    <a:pos x="402" y="314"/>
                  </a:cxn>
                  <a:cxn ang="0">
                    <a:pos x="328" y="270"/>
                  </a:cxn>
                  <a:cxn ang="0">
                    <a:pos x="303" y="361"/>
                  </a:cxn>
                  <a:cxn ang="0">
                    <a:pos x="372" y="460"/>
                  </a:cxn>
                  <a:cxn ang="0">
                    <a:pos x="363" y="485"/>
                  </a:cxn>
                  <a:cxn ang="0">
                    <a:pos x="388" y="503"/>
                  </a:cxn>
                  <a:cxn ang="0">
                    <a:pos x="451" y="558"/>
                  </a:cxn>
                  <a:cxn ang="0">
                    <a:pos x="485" y="611"/>
                  </a:cxn>
                  <a:cxn ang="0">
                    <a:pos x="529" y="626"/>
                  </a:cxn>
                  <a:cxn ang="0">
                    <a:pos x="581" y="696"/>
                  </a:cxn>
                  <a:cxn ang="0">
                    <a:pos x="599" y="727"/>
                  </a:cxn>
                  <a:cxn ang="0">
                    <a:pos x="710" y="808"/>
                  </a:cxn>
                  <a:cxn ang="0">
                    <a:pos x="687" y="813"/>
                  </a:cxn>
                  <a:cxn ang="0">
                    <a:pos x="610" y="777"/>
                  </a:cxn>
                  <a:cxn ang="0">
                    <a:pos x="547" y="749"/>
                  </a:cxn>
                  <a:cxn ang="0">
                    <a:pos x="522" y="730"/>
                  </a:cxn>
                  <a:cxn ang="0">
                    <a:pos x="567" y="753"/>
                  </a:cxn>
                  <a:cxn ang="0">
                    <a:pos x="577" y="742"/>
                  </a:cxn>
                  <a:cxn ang="0">
                    <a:pos x="518" y="690"/>
                  </a:cxn>
                  <a:cxn ang="0">
                    <a:pos x="432" y="645"/>
                  </a:cxn>
                  <a:cxn ang="0">
                    <a:pos x="363" y="645"/>
                  </a:cxn>
                  <a:cxn ang="0">
                    <a:pos x="346" y="625"/>
                  </a:cxn>
                  <a:cxn ang="0">
                    <a:pos x="307" y="588"/>
                  </a:cxn>
                  <a:cxn ang="0">
                    <a:pos x="261" y="554"/>
                  </a:cxn>
                  <a:cxn ang="0">
                    <a:pos x="231" y="501"/>
                  </a:cxn>
                  <a:cxn ang="0">
                    <a:pos x="266" y="485"/>
                  </a:cxn>
                  <a:cxn ang="0">
                    <a:pos x="213" y="442"/>
                  </a:cxn>
                  <a:cxn ang="0">
                    <a:pos x="191" y="361"/>
                  </a:cxn>
                  <a:cxn ang="0">
                    <a:pos x="173" y="322"/>
                  </a:cxn>
                  <a:cxn ang="0">
                    <a:pos x="143" y="296"/>
                  </a:cxn>
                  <a:cxn ang="0">
                    <a:pos x="95" y="330"/>
                  </a:cxn>
                  <a:cxn ang="0">
                    <a:pos x="51" y="384"/>
                  </a:cxn>
                  <a:cxn ang="0">
                    <a:pos x="19" y="329"/>
                  </a:cxn>
                  <a:cxn ang="0">
                    <a:pos x="0" y="258"/>
                  </a:cxn>
                  <a:cxn ang="0">
                    <a:pos x="38" y="255"/>
                  </a:cxn>
                  <a:cxn ang="0">
                    <a:pos x="98" y="242"/>
                  </a:cxn>
                  <a:cxn ang="0">
                    <a:pos x="162" y="248"/>
                  </a:cxn>
                  <a:cxn ang="0">
                    <a:pos x="205" y="248"/>
                  </a:cxn>
                  <a:cxn ang="0">
                    <a:pos x="220" y="220"/>
                  </a:cxn>
                  <a:cxn ang="0">
                    <a:pos x="213" y="172"/>
                  </a:cxn>
                  <a:cxn ang="0">
                    <a:pos x="255" y="92"/>
                  </a:cxn>
                  <a:cxn ang="0">
                    <a:pos x="328" y="63"/>
                  </a:cxn>
                  <a:cxn ang="0">
                    <a:pos x="363" y="11"/>
                  </a:cxn>
                </a:cxnLst>
                <a:rect l="0" t="0" r="r" b="b"/>
                <a:pathLst>
                  <a:path w="851" h="824">
                    <a:moveTo>
                      <a:pt x="392" y="0"/>
                    </a:moveTo>
                    <a:lnTo>
                      <a:pt x="402" y="18"/>
                    </a:lnTo>
                    <a:lnTo>
                      <a:pt x="425" y="51"/>
                    </a:lnTo>
                    <a:lnTo>
                      <a:pt x="453" y="63"/>
                    </a:lnTo>
                    <a:lnTo>
                      <a:pt x="480" y="100"/>
                    </a:lnTo>
                    <a:lnTo>
                      <a:pt x="516" y="118"/>
                    </a:lnTo>
                    <a:lnTo>
                      <a:pt x="545" y="155"/>
                    </a:lnTo>
                    <a:lnTo>
                      <a:pt x="575" y="163"/>
                    </a:lnTo>
                    <a:lnTo>
                      <a:pt x="612" y="185"/>
                    </a:lnTo>
                    <a:lnTo>
                      <a:pt x="656" y="181"/>
                    </a:lnTo>
                    <a:lnTo>
                      <a:pt x="690" y="169"/>
                    </a:lnTo>
                    <a:lnTo>
                      <a:pt x="722" y="151"/>
                    </a:lnTo>
                    <a:lnTo>
                      <a:pt x="747" y="176"/>
                    </a:lnTo>
                    <a:lnTo>
                      <a:pt x="747" y="207"/>
                    </a:lnTo>
                    <a:lnTo>
                      <a:pt x="768" y="217"/>
                    </a:lnTo>
                    <a:lnTo>
                      <a:pt x="763" y="248"/>
                    </a:lnTo>
                    <a:lnTo>
                      <a:pt x="851" y="296"/>
                    </a:lnTo>
                    <a:lnTo>
                      <a:pt x="807" y="296"/>
                    </a:lnTo>
                    <a:lnTo>
                      <a:pt x="798" y="347"/>
                    </a:lnTo>
                    <a:lnTo>
                      <a:pt x="770" y="352"/>
                    </a:lnTo>
                    <a:lnTo>
                      <a:pt x="749" y="334"/>
                    </a:lnTo>
                    <a:lnTo>
                      <a:pt x="729" y="301"/>
                    </a:lnTo>
                    <a:lnTo>
                      <a:pt x="700" y="314"/>
                    </a:lnTo>
                    <a:lnTo>
                      <a:pt x="675" y="305"/>
                    </a:lnTo>
                    <a:lnTo>
                      <a:pt x="650" y="312"/>
                    </a:lnTo>
                    <a:lnTo>
                      <a:pt x="641" y="301"/>
                    </a:lnTo>
                    <a:lnTo>
                      <a:pt x="616" y="314"/>
                    </a:lnTo>
                    <a:lnTo>
                      <a:pt x="591" y="305"/>
                    </a:lnTo>
                    <a:lnTo>
                      <a:pt x="562" y="312"/>
                    </a:lnTo>
                    <a:lnTo>
                      <a:pt x="552" y="299"/>
                    </a:lnTo>
                    <a:lnTo>
                      <a:pt x="529" y="293"/>
                    </a:lnTo>
                    <a:lnTo>
                      <a:pt x="515" y="301"/>
                    </a:lnTo>
                    <a:lnTo>
                      <a:pt x="477" y="273"/>
                    </a:lnTo>
                    <a:lnTo>
                      <a:pt x="457" y="289"/>
                    </a:lnTo>
                    <a:lnTo>
                      <a:pt x="416" y="279"/>
                    </a:lnTo>
                    <a:lnTo>
                      <a:pt x="402" y="314"/>
                    </a:lnTo>
                    <a:lnTo>
                      <a:pt x="384" y="326"/>
                    </a:lnTo>
                    <a:lnTo>
                      <a:pt x="328" y="270"/>
                    </a:lnTo>
                    <a:lnTo>
                      <a:pt x="303" y="318"/>
                    </a:lnTo>
                    <a:lnTo>
                      <a:pt x="303" y="361"/>
                    </a:lnTo>
                    <a:lnTo>
                      <a:pt x="346" y="394"/>
                    </a:lnTo>
                    <a:lnTo>
                      <a:pt x="372" y="460"/>
                    </a:lnTo>
                    <a:lnTo>
                      <a:pt x="358" y="472"/>
                    </a:lnTo>
                    <a:lnTo>
                      <a:pt x="363" y="485"/>
                    </a:lnTo>
                    <a:lnTo>
                      <a:pt x="376" y="483"/>
                    </a:lnTo>
                    <a:lnTo>
                      <a:pt x="388" y="503"/>
                    </a:lnTo>
                    <a:lnTo>
                      <a:pt x="422" y="519"/>
                    </a:lnTo>
                    <a:lnTo>
                      <a:pt x="451" y="558"/>
                    </a:lnTo>
                    <a:lnTo>
                      <a:pt x="480" y="577"/>
                    </a:lnTo>
                    <a:lnTo>
                      <a:pt x="485" y="611"/>
                    </a:lnTo>
                    <a:lnTo>
                      <a:pt x="511" y="617"/>
                    </a:lnTo>
                    <a:lnTo>
                      <a:pt x="529" y="626"/>
                    </a:lnTo>
                    <a:lnTo>
                      <a:pt x="528" y="661"/>
                    </a:lnTo>
                    <a:lnTo>
                      <a:pt x="581" y="696"/>
                    </a:lnTo>
                    <a:lnTo>
                      <a:pt x="591" y="725"/>
                    </a:lnTo>
                    <a:lnTo>
                      <a:pt x="599" y="727"/>
                    </a:lnTo>
                    <a:lnTo>
                      <a:pt x="650" y="760"/>
                    </a:lnTo>
                    <a:lnTo>
                      <a:pt x="710" y="808"/>
                    </a:lnTo>
                    <a:lnTo>
                      <a:pt x="700" y="824"/>
                    </a:lnTo>
                    <a:lnTo>
                      <a:pt x="687" y="813"/>
                    </a:lnTo>
                    <a:lnTo>
                      <a:pt x="634" y="778"/>
                    </a:lnTo>
                    <a:lnTo>
                      <a:pt x="610" y="777"/>
                    </a:lnTo>
                    <a:lnTo>
                      <a:pt x="591" y="773"/>
                    </a:lnTo>
                    <a:lnTo>
                      <a:pt x="547" y="749"/>
                    </a:lnTo>
                    <a:lnTo>
                      <a:pt x="514" y="742"/>
                    </a:lnTo>
                    <a:lnTo>
                      <a:pt x="522" y="730"/>
                    </a:lnTo>
                    <a:lnTo>
                      <a:pt x="551" y="736"/>
                    </a:lnTo>
                    <a:lnTo>
                      <a:pt x="567" y="753"/>
                    </a:lnTo>
                    <a:lnTo>
                      <a:pt x="581" y="754"/>
                    </a:lnTo>
                    <a:lnTo>
                      <a:pt x="577" y="742"/>
                    </a:lnTo>
                    <a:lnTo>
                      <a:pt x="556" y="725"/>
                    </a:lnTo>
                    <a:lnTo>
                      <a:pt x="518" y="690"/>
                    </a:lnTo>
                    <a:lnTo>
                      <a:pt x="480" y="661"/>
                    </a:lnTo>
                    <a:lnTo>
                      <a:pt x="432" y="645"/>
                    </a:lnTo>
                    <a:lnTo>
                      <a:pt x="400" y="642"/>
                    </a:lnTo>
                    <a:lnTo>
                      <a:pt x="363" y="645"/>
                    </a:lnTo>
                    <a:lnTo>
                      <a:pt x="352" y="645"/>
                    </a:lnTo>
                    <a:lnTo>
                      <a:pt x="346" y="625"/>
                    </a:lnTo>
                    <a:lnTo>
                      <a:pt x="335" y="601"/>
                    </a:lnTo>
                    <a:lnTo>
                      <a:pt x="307" y="588"/>
                    </a:lnTo>
                    <a:lnTo>
                      <a:pt x="289" y="572"/>
                    </a:lnTo>
                    <a:lnTo>
                      <a:pt x="261" y="554"/>
                    </a:lnTo>
                    <a:lnTo>
                      <a:pt x="231" y="515"/>
                    </a:lnTo>
                    <a:lnTo>
                      <a:pt x="231" y="501"/>
                    </a:lnTo>
                    <a:lnTo>
                      <a:pt x="239" y="490"/>
                    </a:lnTo>
                    <a:lnTo>
                      <a:pt x="266" y="485"/>
                    </a:lnTo>
                    <a:lnTo>
                      <a:pt x="238" y="460"/>
                    </a:lnTo>
                    <a:lnTo>
                      <a:pt x="213" y="442"/>
                    </a:lnTo>
                    <a:lnTo>
                      <a:pt x="191" y="399"/>
                    </a:lnTo>
                    <a:lnTo>
                      <a:pt x="191" y="361"/>
                    </a:lnTo>
                    <a:lnTo>
                      <a:pt x="185" y="335"/>
                    </a:lnTo>
                    <a:lnTo>
                      <a:pt x="173" y="322"/>
                    </a:lnTo>
                    <a:lnTo>
                      <a:pt x="165" y="322"/>
                    </a:lnTo>
                    <a:lnTo>
                      <a:pt x="143" y="296"/>
                    </a:lnTo>
                    <a:lnTo>
                      <a:pt x="113" y="284"/>
                    </a:lnTo>
                    <a:lnTo>
                      <a:pt x="95" y="330"/>
                    </a:lnTo>
                    <a:lnTo>
                      <a:pt x="65" y="383"/>
                    </a:lnTo>
                    <a:lnTo>
                      <a:pt x="51" y="384"/>
                    </a:lnTo>
                    <a:lnTo>
                      <a:pt x="38" y="373"/>
                    </a:lnTo>
                    <a:lnTo>
                      <a:pt x="19" y="329"/>
                    </a:lnTo>
                    <a:lnTo>
                      <a:pt x="6" y="307"/>
                    </a:lnTo>
                    <a:lnTo>
                      <a:pt x="0" y="258"/>
                    </a:lnTo>
                    <a:lnTo>
                      <a:pt x="29" y="264"/>
                    </a:lnTo>
                    <a:lnTo>
                      <a:pt x="38" y="255"/>
                    </a:lnTo>
                    <a:lnTo>
                      <a:pt x="73" y="255"/>
                    </a:lnTo>
                    <a:lnTo>
                      <a:pt x="98" y="242"/>
                    </a:lnTo>
                    <a:lnTo>
                      <a:pt x="115" y="220"/>
                    </a:lnTo>
                    <a:lnTo>
                      <a:pt x="162" y="248"/>
                    </a:lnTo>
                    <a:lnTo>
                      <a:pt x="174" y="238"/>
                    </a:lnTo>
                    <a:lnTo>
                      <a:pt x="205" y="248"/>
                    </a:lnTo>
                    <a:lnTo>
                      <a:pt x="227" y="242"/>
                    </a:lnTo>
                    <a:lnTo>
                      <a:pt x="220" y="220"/>
                    </a:lnTo>
                    <a:lnTo>
                      <a:pt x="231" y="191"/>
                    </a:lnTo>
                    <a:lnTo>
                      <a:pt x="213" y="172"/>
                    </a:lnTo>
                    <a:lnTo>
                      <a:pt x="245" y="160"/>
                    </a:lnTo>
                    <a:lnTo>
                      <a:pt x="255" y="92"/>
                    </a:lnTo>
                    <a:lnTo>
                      <a:pt x="313" y="78"/>
                    </a:lnTo>
                    <a:lnTo>
                      <a:pt x="328" y="63"/>
                    </a:lnTo>
                    <a:lnTo>
                      <a:pt x="358" y="46"/>
                    </a:lnTo>
                    <a:lnTo>
                      <a:pt x="363" y="11"/>
                    </a:lnTo>
                    <a:lnTo>
                      <a:pt x="392"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24" name="10406406.75526.525.87552.755"/>
              <p:cNvSpPr>
                <a:spLocks noChangeAspect="1"/>
              </p:cNvSpPr>
              <p:nvPr>
                <p:custDataLst>
                  <p:tags r:id="rId129"/>
                </p:custDataLst>
              </p:nvPr>
            </p:nvSpPr>
            <p:spPr bwMode="auto">
              <a:xfrm>
                <a:off x="5824706" y="4777562"/>
                <a:ext cx="696294" cy="330793"/>
              </a:xfrm>
              <a:custGeom>
                <a:avLst/>
                <a:gdLst/>
                <a:ahLst/>
                <a:cxnLst>
                  <a:cxn ang="0">
                    <a:pos x="581" y="66"/>
                  </a:cxn>
                  <a:cxn ang="0">
                    <a:pos x="542" y="83"/>
                  </a:cxn>
                  <a:cxn ang="0">
                    <a:pos x="522" y="125"/>
                  </a:cxn>
                  <a:cxn ang="0">
                    <a:pos x="454" y="173"/>
                  </a:cxn>
                  <a:cxn ang="0">
                    <a:pos x="471" y="252"/>
                  </a:cxn>
                  <a:cxn ang="0">
                    <a:pos x="454" y="279"/>
                  </a:cxn>
                  <a:cxn ang="0">
                    <a:pos x="407" y="258"/>
                  </a:cxn>
                  <a:cxn ang="0">
                    <a:pos x="368" y="259"/>
                  </a:cxn>
                  <a:cxn ang="0">
                    <a:pos x="317" y="264"/>
                  </a:cxn>
                  <a:cxn ang="0">
                    <a:pos x="264" y="282"/>
                  </a:cxn>
                  <a:cxn ang="0">
                    <a:pos x="205" y="292"/>
                  </a:cxn>
                  <a:cxn ang="0">
                    <a:pos x="146" y="267"/>
                  </a:cxn>
                  <a:cxn ang="0">
                    <a:pos x="120" y="297"/>
                  </a:cxn>
                  <a:cxn ang="0">
                    <a:pos x="83" y="291"/>
                  </a:cxn>
                  <a:cxn ang="0">
                    <a:pos x="52" y="261"/>
                  </a:cxn>
                  <a:cxn ang="0">
                    <a:pos x="0" y="271"/>
                  </a:cxn>
                  <a:cxn ang="0">
                    <a:pos x="9" y="312"/>
                  </a:cxn>
                  <a:cxn ang="0">
                    <a:pos x="19" y="368"/>
                  </a:cxn>
                  <a:cxn ang="0">
                    <a:pos x="61" y="392"/>
                  </a:cxn>
                  <a:cxn ang="0">
                    <a:pos x="101" y="386"/>
                  </a:cxn>
                  <a:cxn ang="0">
                    <a:pos x="122" y="403"/>
                  </a:cxn>
                  <a:cxn ang="0">
                    <a:pos x="152" y="415"/>
                  </a:cxn>
                  <a:cxn ang="0">
                    <a:pos x="202" y="404"/>
                  </a:cxn>
                  <a:cxn ang="0">
                    <a:pos x="252" y="385"/>
                  </a:cxn>
                  <a:cxn ang="0">
                    <a:pos x="325" y="382"/>
                  </a:cxn>
                  <a:cxn ang="0">
                    <a:pos x="350" y="373"/>
                  </a:cxn>
                  <a:cxn ang="0">
                    <a:pos x="355" y="390"/>
                  </a:cxn>
                  <a:cxn ang="0">
                    <a:pos x="367" y="427"/>
                  </a:cxn>
                  <a:cxn ang="0">
                    <a:pos x="397" y="449"/>
                  </a:cxn>
                  <a:cxn ang="0">
                    <a:pos x="431" y="468"/>
                  </a:cxn>
                  <a:cxn ang="0">
                    <a:pos x="478" y="477"/>
                  </a:cxn>
                  <a:cxn ang="0">
                    <a:pos x="531" y="486"/>
                  </a:cxn>
                  <a:cxn ang="0">
                    <a:pos x="562" y="495"/>
                  </a:cxn>
                  <a:cxn ang="0">
                    <a:pos x="644" y="501"/>
                  </a:cxn>
                  <a:cxn ang="0">
                    <a:pos x="678" y="503"/>
                  </a:cxn>
                  <a:cxn ang="0">
                    <a:pos x="696" y="489"/>
                  </a:cxn>
                  <a:cxn ang="0">
                    <a:pos x="719" y="463"/>
                  </a:cxn>
                  <a:cxn ang="0">
                    <a:pos x="752" y="455"/>
                  </a:cxn>
                  <a:cxn ang="0">
                    <a:pos x="786" y="462"/>
                  </a:cxn>
                  <a:cxn ang="0">
                    <a:pos x="812" y="444"/>
                  </a:cxn>
                  <a:cxn ang="0">
                    <a:pos x="846" y="444"/>
                  </a:cxn>
                  <a:cxn ang="0">
                    <a:pos x="865" y="449"/>
                  </a:cxn>
                  <a:cxn ang="0">
                    <a:pos x="870" y="429"/>
                  </a:cxn>
                  <a:cxn ang="0">
                    <a:pos x="897" y="409"/>
                  </a:cxn>
                  <a:cxn ang="0">
                    <a:pos x="945" y="384"/>
                  </a:cxn>
                  <a:cxn ang="0">
                    <a:pos x="942" y="335"/>
                  </a:cxn>
                  <a:cxn ang="0">
                    <a:pos x="959" y="289"/>
                  </a:cxn>
                  <a:cxn ang="0">
                    <a:pos x="956" y="248"/>
                  </a:cxn>
                  <a:cxn ang="0">
                    <a:pos x="1017" y="247"/>
                  </a:cxn>
                  <a:cxn ang="0">
                    <a:pos x="1025" y="199"/>
                  </a:cxn>
                  <a:cxn ang="0">
                    <a:pos x="1025" y="173"/>
                  </a:cxn>
                  <a:cxn ang="0">
                    <a:pos x="993" y="93"/>
                  </a:cxn>
                  <a:cxn ang="0">
                    <a:pos x="973" y="34"/>
                  </a:cxn>
                  <a:cxn ang="0">
                    <a:pos x="887" y="46"/>
                  </a:cxn>
                  <a:cxn ang="0">
                    <a:pos x="832" y="3"/>
                  </a:cxn>
                  <a:cxn ang="0">
                    <a:pos x="755" y="0"/>
                  </a:cxn>
                  <a:cxn ang="0">
                    <a:pos x="732" y="46"/>
                  </a:cxn>
                  <a:cxn ang="0">
                    <a:pos x="689" y="72"/>
                  </a:cxn>
                  <a:cxn ang="0">
                    <a:pos x="632" y="72"/>
                  </a:cxn>
                  <a:cxn ang="0">
                    <a:pos x="586" y="47"/>
                  </a:cxn>
                </a:cxnLst>
                <a:rect l="0" t="0" r="r" b="b"/>
                <a:pathLst>
                  <a:path w="1028" h="503">
                    <a:moveTo>
                      <a:pt x="586" y="47"/>
                    </a:moveTo>
                    <a:lnTo>
                      <a:pt x="581" y="66"/>
                    </a:lnTo>
                    <a:lnTo>
                      <a:pt x="563" y="74"/>
                    </a:lnTo>
                    <a:lnTo>
                      <a:pt x="542" y="83"/>
                    </a:lnTo>
                    <a:lnTo>
                      <a:pt x="531" y="101"/>
                    </a:lnTo>
                    <a:lnTo>
                      <a:pt x="522" y="125"/>
                    </a:lnTo>
                    <a:lnTo>
                      <a:pt x="466" y="146"/>
                    </a:lnTo>
                    <a:lnTo>
                      <a:pt x="454" y="173"/>
                    </a:lnTo>
                    <a:lnTo>
                      <a:pt x="455" y="212"/>
                    </a:lnTo>
                    <a:lnTo>
                      <a:pt x="471" y="252"/>
                    </a:lnTo>
                    <a:lnTo>
                      <a:pt x="473" y="271"/>
                    </a:lnTo>
                    <a:lnTo>
                      <a:pt x="454" y="279"/>
                    </a:lnTo>
                    <a:lnTo>
                      <a:pt x="442" y="259"/>
                    </a:lnTo>
                    <a:lnTo>
                      <a:pt x="407" y="258"/>
                    </a:lnTo>
                    <a:lnTo>
                      <a:pt x="379" y="247"/>
                    </a:lnTo>
                    <a:lnTo>
                      <a:pt x="368" y="259"/>
                    </a:lnTo>
                    <a:lnTo>
                      <a:pt x="346" y="262"/>
                    </a:lnTo>
                    <a:lnTo>
                      <a:pt x="317" y="264"/>
                    </a:lnTo>
                    <a:lnTo>
                      <a:pt x="288" y="266"/>
                    </a:lnTo>
                    <a:lnTo>
                      <a:pt x="264" y="282"/>
                    </a:lnTo>
                    <a:lnTo>
                      <a:pt x="238" y="296"/>
                    </a:lnTo>
                    <a:lnTo>
                      <a:pt x="205" y="292"/>
                    </a:lnTo>
                    <a:lnTo>
                      <a:pt x="175" y="272"/>
                    </a:lnTo>
                    <a:lnTo>
                      <a:pt x="146" y="267"/>
                    </a:lnTo>
                    <a:lnTo>
                      <a:pt x="128" y="283"/>
                    </a:lnTo>
                    <a:lnTo>
                      <a:pt x="120" y="297"/>
                    </a:lnTo>
                    <a:lnTo>
                      <a:pt x="106" y="304"/>
                    </a:lnTo>
                    <a:lnTo>
                      <a:pt x="83" y="291"/>
                    </a:lnTo>
                    <a:lnTo>
                      <a:pt x="72" y="268"/>
                    </a:lnTo>
                    <a:lnTo>
                      <a:pt x="52" y="261"/>
                    </a:lnTo>
                    <a:lnTo>
                      <a:pt x="28" y="261"/>
                    </a:lnTo>
                    <a:lnTo>
                      <a:pt x="0" y="271"/>
                    </a:lnTo>
                    <a:lnTo>
                      <a:pt x="19" y="290"/>
                    </a:lnTo>
                    <a:lnTo>
                      <a:pt x="9" y="312"/>
                    </a:lnTo>
                    <a:lnTo>
                      <a:pt x="4" y="335"/>
                    </a:lnTo>
                    <a:lnTo>
                      <a:pt x="19" y="368"/>
                    </a:lnTo>
                    <a:lnTo>
                      <a:pt x="34" y="379"/>
                    </a:lnTo>
                    <a:lnTo>
                      <a:pt x="61" y="392"/>
                    </a:lnTo>
                    <a:lnTo>
                      <a:pt x="83" y="398"/>
                    </a:lnTo>
                    <a:lnTo>
                      <a:pt x="101" y="386"/>
                    </a:lnTo>
                    <a:lnTo>
                      <a:pt x="113" y="396"/>
                    </a:lnTo>
                    <a:lnTo>
                      <a:pt x="122" y="403"/>
                    </a:lnTo>
                    <a:lnTo>
                      <a:pt x="130" y="408"/>
                    </a:lnTo>
                    <a:lnTo>
                      <a:pt x="152" y="415"/>
                    </a:lnTo>
                    <a:lnTo>
                      <a:pt x="164" y="415"/>
                    </a:lnTo>
                    <a:lnTo>
                      <a:pt x="202" y="404"/>
                    </a:lnTo>
                    <a:lnTo>
                      <a:pt x="219" y="398"/>
                    </a:lnTo>
                    <a:lnTo>
                      <a:pt x="252" y="385"/>
                    </a:lnTo>
                    <a:lnTo>
                      <a:pt x="299" y="385"/>
                    </a:lnTo>
                    <a:lnTo>
                      <a:pt x="325" y="382"/>
                    </a:lnTo>
                    <a:lnTo>
                      <a:pt x="336" y="373"/>
                    </a:lnTo>
                    <a:lnTo>
                      <a:pt x="350" y="373"/>
                    </a:lnTo>
                    <a:lnTo>
                      <a:pt x="356" y="379"/>
                    </a:lnTo>
                    <a:lnTo>
                      <a:pt x="355" y="390"/>
                    </a:lnTo>
                    <a:lnTo>
                      <a:pt x="360" y="412"/>
                    </a:lnTo>
                    <a:lnTo>
                      <a:pt x="367" y="427"/>
                    </a:lnTo>
                    <a:lnTo>
                      <a:pt x="379" y="438"/>
                    </a:lnTo>
                    <a:lnTo>
                      <a:pt x="397" y="449"/>
                    </a:lnTo>
                    <a:lnTo>
                      <a:pt x="408" y="449"/>
                    </a:lnTo>
                    <a:lnTo>
                      <a:pt x="431" y="468"/>
                    </a:lnTo>
                    <a:lnTo>
                      <a:pt x="454" y="472"/>
                    </a:lnTo>
                    <a:lnTo>
                      <a:pt x="478" y="477"/>
                    </a:lnTo>
                    <a:lnTo>
                      <a:pt x="508" y="479"/>
                    </a:lnTo>
                    <a:lnTo>
                      <a:pt x="531" y="486"/>
                    </a:lnTo>
                    <a:lnTo>
                      <a:pt x="542" y="492"/>
                    </a:lnTo>
                    <a:lnTo>
                      <a:pt x="562" y="495"/>
                    </a:lnTo>
                    <a:lnTo>
                      <a:pt x="604" y="495"/>
                    </a:lnTo>
                    <a:lnTo>
                      <a:pt x="644" y="501"/>
                    </a:lnTo>
                    <a:lnTo>
                      <a:pt x="658" y="503"/>
                    </a:lnTo>
                    <a:lnTo>
                      <a:pt x="678" y="503"/>
                    </a:lnTo>
                    <a:lnTo>
                      <a:pt x="682" y="498"/>
                    </a:lnTo>
                    <a:lnTo>
                      <a:pt x="696" y="489"/>
                    </a:lnTo>
                    <a:lnTo>
                      <a:pt x="707" y="475"/>
                    </a:lnTo>
                    <a:lnTo>
                      <a:pt x="719" y="463"/>
                    </a:lnTo>
                    <a:lnTo>
                      <a:pt x="740" y="457"/>
                    </a:lnTo>
                    <a:lnTo>
                      <a:pt x="752" y="455"/>
                    </a:lnTo>
                    <a:lnTo>
                      <a:pt x="775" y="459"/>
                    </a:lnTo>
                    <a:lnTo>
                      <a:pt x="786" y="462"/>
                    </a:lnTo>
                    <a:lnTo>
                      <a:pt x="800" y="466"/>
                    </a:lnTo>
                    <a:lnTo>
                      <a:pt x="812" y="444"/>
                    </a:lnTo>
                    <a:lnTo>
                      <a:pt x="823" y="443"/>
                    </a:lnTo>
                    <a:lnTo>
                      <a:pt x="846" y="444"/>
                    </a:lnTo>
                    <a:lnTo>
                      <a:pt x="861" y="449"/>
                    </a:lnTo>
                    <a:lnTo>
                      <a:pt x="865" y="449"/>
                    </a:lnTo>
                    <a:lnTo>
                      <a:pt x="870" y="438"/>
                    </a:lnTo>
                    <a:lnTo>
                      <a:pt x="870" y="429"/>
                    </a:lnTo>
                    <a:lnTo>
                      <a:pt x="891" y="418"/>
                    </a:lnTo>
                    <a:lnTo>
                      <a:pt x="897" y="409"/>
                    </a:lnTo>
                    <a:lnTo>
                      <a:pt x="917" y="391"/>
                    </a:lnTo>
                    <a:lnTo>
                      <a:pt x="945" y="384"/>
                    </a:lnTo>
                    <a:lnTo>
                      <a:pt x="941" y="356"/>
                    </a:lnTo>
                    <a:lnTo>
                      <a:pt x="942" y="335"/>
                    </a:lnTo>
                    <a:lnTo>
                      <a:pt x="946" y="323"/>
                    </a:lnTo>
                    <a:lnTo>
                      <a:pt x="959" y="289"/>
                    </a:lnTo>
                    <a:lnTo>
                      <a:pt x="945" y="267"/>
                    </a:lnTo>
                    <a:lnTo>
                      <a:pt x="956" y="248"/>
                    </a:lnTo>
                    <a:lnTo>
                      <a:pt x="980" y="247"/>
                    </a:lnTo>
                    <a:lnTo>
                      <a:pt x="1017" y="247"/>
                    </a:lnTo>
                    <a:lnTo>
                      <a:pt x="1028" y="225"/>
                    </a:lnTo>
                    <a:lnTo>
                      <a:pt x="1025" y="199"/>
                    </a:lnTo>
                    <a:lnTo>
                      <a:pt x="1027" y="178"/>
                    </a:lnTo>
                    <a:lnTo>
                      <a:pt x="1025" y="173"/>
                    </a:lnTo>
                    <a:lnTo>
                      <a:pt x="1010" y="144"/>
                    </a:lnTo>
                    <a:lnTo>
                      <a:pt x="993" y="93"/>
                    </a:lnTo>
                    <a:lnTo>
                      <a:pt x="992" y="59"/>
                    </a:lnTo>
                    <a:lnTo>
                      <a:pt x="973" y="34"/>
                    </a:lnTo>
                    <a:lnTo>
                      <a:pt x="924" y="38"/>
                    </a:lnTo>
                    <a:lnTo>
                      <a:pt x="887" y="46"/>
                    </a:lnTo>
                    <a:lnTo>
                      <a:pt x="855" y="14"/>
                    </a:lnTo>
                    <a:lnTo>
                      <a:pt x="832" y="3"/>
                    </a:lnTo>
                    <a:lnTo>
                      <a:pt x="792" y="3"/>
                    </a:lnTo>
                    <a:lnTo>
                      <a:pt x="755" y="0"/>
                    </a:lnTo>
                    <a:lnTo>
                      <a:pt x="739" y="23"/>
                    </a:lnTo>
                    <a:lnTo>
                      <a:pt x="732" y="46"/>
                    </a:lnTo>
                    <a:lnTo>
                      <a:pt x="708" y="65"/>
                    </a:lnTo>
                    <a:lnTo>
                      <a:pt x="689" y="72"/>
                    </a:lnTo>
                    <a:lnTo>
                      <a:pt x="660" y="76"/>
                    </a:lnTo>
                    <a:lnTo>
                      <a:pt x="632" y="72"/>
                    </a:lnTo>
                    <a:lnTo>
                      <a:pt x="616" y="59"/>
                    </a:lnTo>
                    <a:lnTo>
                      <a:pt x="586" y="47"/>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25" name="10412345.375541.8753.54.55"/>
              <p:cNvSpPr>
                <a:spLocks noChangeAspect="1"/>
              </p:cNvSpPr>
              <p:nvPr>
                <p:custDataLst>
                  <p:tags r:id="rId130"/>
                </p:custDataLst>
              </p:nvPr>
            </p:nvSpPr>
            <p:spPr bwMode="auto">
              <a:xfrm>
                <a:off x="6028099" y="3993263"/>
                <a:ext cx="58635" cy="44461"/>
              </a:xfrm>
              <a:custGeom>
                <a:avLst/>
                <a:gdLst/>
                <a:ahLst/>
                <a:cxnLst>
                  <a:cxn ang="0">
                    <a:pos x="28" y="0"/>
                  </a:cxn>
                  <a:cxn ang="0">
                    <a:pos x="31" y="0"/>
                  </a:cxn>
                  <a:cxn ang="0">
                    <a:pos x="32" y="1"/>
                  </a:cxn>
                  <a:cxn ang="0">
                    <a:pos x="32" y="2"/>
                  </a:cxn>
                  <a:cxn ang="0">
                    <a:pos x="34" y="11"/>
                  </a:cxn>
                  <a:cxn ang="0">
                    <a:pos x="40" y="12"/>
                  </a:cxn>
                  <a:cxn ang="0">
                    <a:pos x="42" y="13"/>
                  </a:cxn>
                  <a:cxn ang="0">
                    <a:pos x="43" y="13"/>
                  </a:cxn>
                  <a:cxn ang="0">
                    <a:pos x="44" y="17"/>
                  </a:cxn>
                  <a:cxn ang="0">
                    <a:pos x="47" y="17"/>
                  </a:cxn>
                  <a:cxn ang="0">
                    <a:pos x="51" y="22"/>
                  </a:cxn>
                  <a:cxn ang="0">
                    <a:pos x="57" y="24"/>
                  </a:cxn>
                  <a:cxn ang="0">
                    <a:pos x="57" y="19"/>
                  </a:cxn>
                  <a:cxn ang="0">
                    <a:pos x="65" y="19"/>
                  </a:cxn>
                  <a:cxn ang="0">
                    <a:pos x="66" y="16"/>
                  </a:cxn>
                  <a:cxn ang="0">
                    <a:pos x="68" y="13"/>
                  </a:cxn>
                  <a:cxn ang="0">
                    <a:pos x="72" y="16"/>
                  </a:cxn>
                  <a:cxn ang="0">
                    <a:pos x="73" y="16"/>
                  </a:cxn>
                  <a:cxn ang="0">
                    <a:pos x="73" y="19"/>
                  </a:cxn>
                  <a:cxn ang="0">
                    <a:pos x="74" y="21"/>
                  </a:cxn>
                  <a:cxn ang="0">
                    <a:pos x="74" y="22"/>
                  </a:cxn>
                  <a:cxn ang="0">
                    <a:pos x="75" y="24"/>
                  </a:cxn>
                  <a:cxn ang="0">
                    <a:pos x="78" y="24"/>
                  </a:cxn>
                  <a:cxn ang="0">
                    <a:pos x="77" y="25"/>
                  </a:cxn>
                  <a:cxn ang="0">
                    <a:pos x="80" y="30"/>
                  </a:cxn>
                  <a:cxn ang="0">
                    <a:pos x="80" y="31"/>
                  </a:cxn>
                  <a:cxn ang="0">
                    <a:pos x="81" y="34"/>
                  </a:cxn>
                  <a:cxn ang="0">
                    <a:pos x="81" y="35"/>
                  </a:cxn>
                  <a:cxn ang="0">
                    <a:pos x="84" y="41"/>
                  </a:cxn>
                  <a:cxn ang="0">
                    <a:pos x="84" y="46"/>
                  </a:cxn>
                  <a:cxn ang="0">
                    <a:pos x="86" y="54"/>
                  </a:cxn>
                  <a:cxn ang="0">
                    <a:pos x="86" y="55"/>
                  </a:cxn>
                  <a:cxn ang="0">
                    <a:pos x="86" y="59"/>
                  </a:cxn>
                  <a:cxn ang="0">
                    <a:pos x="87" y="59"/>
                  </a:cxn>
                  <a:cxn ang="0">
                    <a:pos x="83" y="63"/>
                  </a:cxn>
                  <a:cxn ang="0">
                    <a:pos x="80" y="63"/>
                  </a:cxn>
                  <a:cxn ang="0">
                    <a:pos x="72" y="63"/>
                  </a:cxn>
                  <a:cxn ang="0">
                    <a:pos x="61" y="57"/>
                  </a:cxn>
                  <a:cxn ang="0">
                    <a:pos x="57" y="60"/>
                  </a:cxn>
                  <a:cxn ang="0">
                    <a:pos x="55" y="64"/>
                  </a:cxn>
                  <a:cxn ang="0">
                    <a:pos x="43" y="67"/>
                  </a:cxn>
                  <a:cxn ang="0">
                    <a:pos x="40" y="64"/>
                  </a:cxn>
                  <a:cxn ang="0">
                    <a:pos x="37" y="59"/>
                  </a:cxn>
                  <a:cxn ang="0">
                    <a:pos x="34" y="55"/>
                  </a:cxn>
                  <a:cxn ang="0">
                    <a:pos x="28" y="51"/>
                  </a:cxn>
                  <a:cxn ang="0">
                    <a:pos x="26" y="47"/>
                  </a:cxn>
                  <a:cxn ang="0">
                    <a:pos x="21" y="47"/>
                  </a:cxn>
                  <a:cxn ang="0">
                    <a:pos x="19" y="45"/>
                  </a:cxn>
                  <a:cxn ang="0">
                    <a:pos x="10" y="41"/>
                  </a:cxn>
                  <a:cxn ang="0">
                    <a:pos x="7" y="36"/>
                  </a:cxn>
                  <a:cxn ang="0">
                    <a:pos x="4" y="36"/>
                  </a:cxn>
                  <a:cxn ang="0">
                    <a:pos x="0" y="30"/>
                  </a:cxn>
                  <a:cxn ang="0">
                    <a:pos x="0" y="28"/>
                  </a:cxn>
                  <a:cxn ang="0">
                    <a:pos x="6" y="28"/>
                  </a:cxn>
                  <a:cxn ang="0">
                    <a:pos x="14" y="19"/>
                  </a:cxn>
                  <a:cxn ang="0">
                    <a:pos x="14" y="17"/>
                  </a:cxn>
                  <a:cxn ang="0">
                    <a:pos x="7" y="17"/>
                  </a:cxn>
                  <a:cxn ang="0">
                    <a:pos x="3" y="11"/>
                  </a:cxn>
                  <a:cxn ang="0">
                    <a:pos x="3" y="6"/>
                  </a:cxn>
                  <a:cxn ang="0">
                    <a:pos x="6" y="5"/>
                  </a:cxn>
                  <a:cxn ang="0">
                    <a:pos x="10" y="1"/>
                  </a:cxn>
                  <a:cxn ang="0">
                    <a:pos x="27" y="1"/>
                  </a:cxn>
                  <a:cxn ang="0">
                    <a:pos x="28" y="0"/>
                  </a:cxn>
                </a:cxnLst>
                <a:rect l="0" t="0" r="r" b="b"/>
                <a:pathLst>
                  <a:path w="87" h="67">
                    <a:moveTo>
                      <a:pt x="28" y="0"/>
                    </a:moveTo>
                    <a:lnTo>
                      <a:pt x="31" y="0"/>
                    </a:lnTo>
                    <a:lnTo>
                      <a:pt x="32" y="1"/>
                    </a:lnTo>
                    <a:lnTo>
                      <a:pt x="32" y="2"/>
                    </a:lnTo>
                    <a:lnTo>
                      <a:pt x="34" y="11"/>
                    </a:lnTo>
                    <a:lnTo>
                      <a:pt x="40" y="12"/>
                    </a:lnTo>
                    <a:lnTo>
                      <a:pt x="42" y="13"/>
                    </a:lnTo>
                    <a:lnTo>
                      <a:pt x="43" y="13"/>
                    </a:lnTo>
                    <a:lnTo>
                      <a:pt x="44" y="17"/>
                    </a:lnTo>
                    <a:lnTo>
                      <a:pt x="47" y="17"/>
                    </a:lnTo>
                    <a:lnTo>
                      <a:pt x="51" y="22"/>
                    </a:lnTo>
                    <a:lnTo>
                      <a:pt x="57" y="24"/>
                    </a:lnTo>
                    <a:lnTo>
                      <a:pt x="57" y="19"/>
                    </a:lnTo>
                    <a:lnTo>
                      <a:pt x="65" y="19"/>
                    </a:lnTo>
                    <a:lnTo>
                      <a:pt x="66" y="16"/>
                    </a:lnTo>
                    <a:lnTo>
                      <a:pt x="68" y="13"/>
                    </a:lnTo>
                    <a:lnTo>
                      <a:pt x="72" y="16"/>
                    </a:lnTo>
                    <a:lnTo>
                      <a:pt x="73" y="16"/>
                    </a:lnTo>
                    <a:lnTo>
                      <a:pt x="73" y="19"/>
                    </a:lnTo>
                    <a:lnTo>
                      <a:pt x="74" y="21"/>
                    </a:lnTo>
                    <a:lnTo>
                      <a:pt x="74" y="22"/>
                    </a:lnTo>
                    <a:lnTo>
                      <a:pt x="75" y="24"/>
                    </a:lnTo>
                    <a:lnTo>
                      <a:pt x="78" y="24"/>
                    </a:lnTo>
                    <a:lnTo>
                      <a:pt x="77" y="25"/>
                    </a:lnTo>
                    <a:lnTo>
                      <a:pt x="80" y="30"/>
                    </a:lnTo>
                    <a:lnTo>
                      <a:pt x="80" y="31"/>
                    </a:lnTo>
                    <a:lnTo>
                      <a:pt x="81" y="34"/>
                    </a:lnTo>
                    <a:lnTo>
                      <a:pt x="81" y="35"/>
                    </a:lnTo>
                    <a:lnTo>
                      <a:pt x="84" y="41"/>
                    </a:lnTo>
                    <a:lnTo>
                      <a:pt x="84" y="46"/>
                    </a:lnTo>
                    <a:lnTo>
                      <a:pt x="86" y="54"/>
                    </a:lnTo>
                    <a:lnTo>
                      <a:pt x="86" y="55"/>
                    </a:lnTo>
                    <a:lnTo>
                      <a:pt x="86" y="59"/>
                    </a:lnTo>
                    <a:lnTo>
                      <a:pt x="87" y="59"/>
                    </a:lnTo>
                    <a:lnTo>
                      <a:pt x="83" y="63"/>
                    </a:lnTo>
                    <a:lnTo>
                      <a:pt x="80" y="63"/>
                    </a:lnTo>
                    <a:lnTo>
                      <a:pt x="72" y="63"/>
                    </a:lnTo>
                    <a:lnTo>
                      <a:pt x="61" y="57"/>
                    </a:lnTo>
                    <a:lnTo>
                      <a:pt x="57" y="60"/>
                    </a:lnTo>
                    <a:lnTo>
                      <a:pt x="55" y="64"/>
                    </a:lnTo>
                    <a:lnTo>
                      <a:pt x="43" y="67"/>
                    </a:lnTo>
                    <a:lnTo>
                      <a:pt x="40" y="64"/>
                    </a:lnTo>
                    <a:lnTo>
                      <a:pt x="37" y="59"/>
                    </a:lnTo>
                    <a:lnTo>
                      <a:pt x="34" y="55"/>
                    </a:lnTo>
                    <a:lnTo>
                      <a:pt x="28" y="51"/>
                    </a:lnTo>
                    <a:lnTo>
                      <a:pt x="26" y="47"/>
                    </a:lnTo>
                    <a:lnTo>
                      <a:pt x="21" y="47"/>
                    </a:lnTo>
                    <a:lnTo>
                      <a:pt x="19" y="45"/>
                    </a:lnTo>
                    <a:lnTo>
                      <a:pt x="10" y="41"/>
                    </a:lnTo>
                    <a:lnTo>
                      <a:pt x="7" y="36"/>
                    </a:lnTo>
                    <a:lnTo>
                      <a:pt x="4" y="36"/>
                    </a:lnTo>
                    <a:lnTo>
                      <a:pt x="0" y="30"/>
                    </a:lnTo>
                    <a:lnTo>
                      <a:pt x="0" y="28"/>
                    </a:lnTo>
                    <a:lnTo>
                      <a:pt x="6" y="28"/>
                    </a:lnTo>
                    <a:lnTo>
                      <a:pt x="14" y="19"/>
                    </a:lnTo>
                    <a:lnTo>
                      <a:pt x="14" y="17"/>
                    </a:lnTo>
                    <a:lnTo>
                      <a:pt x="7" y="17"/>
                    </a:lnTo>
                    <a:lnTo>
                      <a:pt x="3" y="11"/>
                    </a:lnTo>
                    <a:lnTo>
                      <a:pt x="3" y="6"/>
                    </a:lnTo>
                    <a:lnTo>
                      <a:pt x="6" y="5"/>
                    </a:lnTo>
                    <a:lnTo>
                      <a:pt x="10" y="1"/>
                    </a:lnTo>
                    <a:lnTo>
                      <a:pt x="27" y="1"/>
                    </a:lnTo>
                    <a:lnTo>
                      <a:pt x="28"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26" name="10414333.625541.87511.75105"/>
              <p:cNvSpPr>
                <a:spLocks noChangeAspect="1"/>
              </p:cNvSpPr>
              <p:nvPr>
                <p:custDataLst>
                  <p:tags r:id="rId131"/>
                </p:custDataLst>
              </p:nvPr>
            </p:nvSpPr>
            <p:spPr bwMode="auto">
              <a:xfrm>
                <a:off x="6028099" y="3842091"/>
                <a:ext cx="131929" cy="151170"/>
              </a:xfrm>
              <a:custGeom>
                <a:avLst/>
                <a:gdLst/>
                <a:ahLst/>
                <a:cxnLst>
                  <a:cxn ang="0">
                    <a:pos x="67" y="29"/>
                  </a:cxn>
                  <a:cxn ang="0">
                    <a:pos x="96" y="29"/>
                  </a:cxn>
                  <a:cxn ang="0">
                    <a:pos x="95" y="40"/>
                  </a:cxn>
                  <a:cxn ang="0">
                    <a:pos x="85" y="59"/>
                  </a:cxn>
                  <a:cxn ang="0">
                    <a:pos x="84" y="66"/>
                  </a:cxn>
                  <a:cxn ang="0">
                    <a:pos x="90" y="63"/>
                  </a:cxn>
                  <a:cxn ang="0">
                    <a:pos x="85" y="80"/>
                  </a:cxn>
                  <a:cxn ang="0">
                    <a:pos x="90" y="89"/>
                  </a:cxn>
                  <a:cxn ang="0">
                    <a:pos x="101" y="82"/>
                  </a:cxn>
                  <a:cxn ang="0">
                    <a:pos x="105" y="63"/>
                  </a:cxn>
                  <a:cxn ang="0">
                    <a:pos x="110" y="48"/>
                  </a:cxn>
                  <a:cxn ang="0">
                    <a:pos x="110" y="44"/>
                  </a:cxn>
                  <a:cxn ang="0">
                    <a:pos x="114" y="48"/>
                  </a:cxn>
                  <a:cxn ang="0">
                    <a:pos x="118" y="59"/>
                  </a:cxn>
                  <a:cxn ang="0">
                    <a:pos x="122" y="68"/>
                  </a:cxn>
                  <a:cxn ang="0">
                    <a:pos x="114" y="82"/>
                  </a:cxn>
                  <a:cxn ang="0">
                    <a:pos x="116" y="92"/>
                  </a:cxn>
                  <a:cxn ang="0">
                    <a:pos x="126" y="39"/>
                  </a:cxn>
                  <a:cxn ang="0">
                    <a:pos x="118" y="34"/>
                  </a:cxn>
                  <a:cxn ang="0">
                    <a:pos x="111" y="26"/>
                  </a:cxn>
                  <a:cxn ang="0">
                    <a:pos x="126" y="10"/>
                  </a:cxn>
                  <a:cxn ang="0">
                    <a:pos x="144" y="4"/>
                  </a:cxn>
                  <a:cxn ang="0">
                    <a:pos x="153" y="0"/>
                  </a:cxn>
                  <a:cxn ang="0">
                    <a:pos x="172" y="20"/>
                  </a:cxn>
                  <a:cxn ang="0">
                    <a:pos x="182" y="45"/>
                  </a:cxn>
                  <a:cxn ang="0">
                    <a:pos x="184" y="62"/>
                  </a:cxn>
                  <a:cxn ang="0">
                    <a:pos x="188" y="77"/>
                  </a:cxn>
                  <a:cxn ang="0">
                    <a:pos x="191" y="97"/>
                  </a:cxn>
                  <a:cxn ang="0">
                    <a:pos x="176" y="97"/>
                  </a:cxn>
                  <a:cxn ang="0">
                    <a:pos x="161" y="105"/>
                  </a:cxn>
                  <a:cxn ang="0">
                    <a:pos x="144" y="125"/>
                  </a:cxn>
                  <a:cxn ang="0">
                    <a:pos x="154" y="141"/>
                  </a:cxn>
                  <a:cxn ang="0">
                    <a:pos x="164" y="157"/>
                  </a:cxn>
                  <a:cxn ang="0">
                    <a:pos x="147" y="180"/>
                  </a:cxn>
                  <a:cxn ang="0">
                    <a:pos x="132" y="185"/>
                  </a:cxn>
                  <a:cxn ang="0">
                    <a:pos x="132" y="197"/>
                  </a:cxn>
                  <a:cxn ang="0">
                    <a:pos x="130" y="207"/>
                  </a:cxn>
                  <a:cxn ang="0">
                    <a:pos x="116" y="229"/>
                  </a:cxn>
                  <a:cxn ang="0">
                    <a:pos x="110" y="221"/>
                  </a:cxn>
                  <a:cxn ang="0">
                    <a:pos x="90" y="215"/>
                  </a:cxn>
                  <a:cxn ang="0">
                    <a:pos x="73" y="209"/>
                  </a:cxn>
                  <a:cxn ang="0">
                    <a:pos x="84" y="209"/>
                  </a:cxn>
                  <a:cxn ang="0">
                    <a:pos x="82" y="197"/>
                  </a:cxn>
                  <a:cxn ang="0">
                    <a:pos x="81" y="189"/>
                  </a:cxn>
                  <a:cxn ang="0">
                    <a:pos x="64" y="185"/>
                  </a:cxn>
                  <a:cxn ang="0">
                    <a:pos x="40" y="185"/>
                  </a:cxn>
                  <a:cxn ang="0">
                    <a:pos x="31" y="174"/>
                  </a:cxn>
                  <a:cxn ang="0">
                    <a:pos x="25" y="162"/>
                  </a:cxn>
                  <a:cxn ang="0">
                    <a:pos x="16" y="151"/>
                  </a:cxn>
                  <a:cxn ang="0">
                    <a:pos x="24" y="136"/>
                  </a:cxn>
                  <a:cxn ang="0">
                    <a:pos x="5" y="93"/>
                  </a:cxn>
                  <a:cxn ang="0">
                    <a:pos x="7" y="83"/>
                  </a:cxn>
                  <a:cxn ang="0">
                    <a:pos x="0" y="79"/>
                  </a:cxn>
                  <a:cxn ang="0">
                    <a:pos x="5" y="70"/>
                  </a:cxn>
                  <a:cxn ang="0">
                    <a:pos x="46" y="70"/>
                  </a:cxn>
                  <a:cxn ang="0">
                    <a:pos x="49" y="54"/>
                  </a:cxn>
                  <a:cxn ang="0">
                    <a:pos x="67" y="40"/>
                  </a:cxn>
                  <a:cxn ang="0">
                    <a:pos x="57" y="28"/>
                  </a:cxn>
                </a:cxnLst>
                <a:rect l="0" t="0" r="r" b="b"/>
                <a:pathLst>
                  <a:path w="193" h="229">
                    <a:moveTo>
                      <a:pt x="53" y="26"/>
                    </a:moveTo>
                    <a:lnTo>
                      <a:pt x="53" y="28"/>
                    </a:lnTo>
                    <a:lnTo>
                      <a:pt x="67" y="29"/>
                    </a:lnTo>
                    <a:lnTo>
                      <a:pt x="70" y="30"/>
                    </a:lnTo>
                    <a:lnTo>
                      <a:pt x="88" y="33"/>
                    </a:lnTo>
                    <a:lnTo>
                      <a:pt x="96" y="29"/>
                    </a:lnTo>
                    <a:lnTo>
                      <a:pt x="97" y="30"/>
                    </a:lnTo>
                    <a:lnTo>
                      <a:pt x="97" y="40"/>
                    </a:lnTo>
                    <a:lnTo>
                      <a:pt x="95" y="40"/>
                    </a:lnTo>
                    <a:lnTo>
                      <a:pt x="90" y="44"/>
                    </a:lnTo>
                    <a:lnTo>
                      <a:pt x="89" y="59"/>
                    </a:lnTo>
                    <a:lnTo>
                      <a:pt x="85" y="59"/>
                    </a:lnTo>
                    <a:lnTo>
                      <a:pt x="85" y="62"/>
                    </a:lnTo>
                    <a:lnTo>
                      <a:pt x="84" y="63"/>
                    </a:lnTo>
                    <a:lnTo>
                      <a:pt x="84" y="66"/>
                    </a:lnTo>
                    <a:lnTo>
                      <a:pt x="84" y="68"/>
                    </a:lnTo>
                    <a:lnTo>
                      <a:pt x="88" y="63"/>
                    </a:lnTo>
                    <a:lnTo>
                      <a:pt x="90" y="63"/>
                    </a:lnTo>
                    <a:lnTo>
                      <a:pt x="90" y="70"/>
                    </a:lnTo>
                    <a:lnTo>
                      <a:pt x="90" y="77"/>
                    </a:lnTo>
                    <a:lnTo>
                      <a:pt x="85" y="80"/>
                    </a:lnTo>
                    <a:lnTo>
                      <a:pt x="90" y="80"/>
                    </a:lnTo>
                    <a:lnTo>
                      <a:pt x="93" y="85"/>
                    </a:lnTo>
                    <a:lnTo>
                      <a:pt x="90" y="89"/>
                    </a:lnTo>
                    <a:lnTo>
                      <a:pt x="94" y="92"/>
                    </a:lnTo>
                    <a:lnTo>
                      <a:pt x="97" y="87"/>
                    </a:lnTo>
                    <a:lnTo>
                      <a:pt x="101" y="82"/>
                    </a:lnTo>
                    <a:lnTo>
                      <a:pt x="101" y="74"/>
                    </a:lnTo>
                    <a:lnTo>
                      <a:pt x="105" y="70"/>
                    </a:lnTo>
                    <a:lnTo>
                      <a:pt x="105" y="63"/>
                    </a:lnTo>
                    <a:lnTo>
                      <a:pt x="107" y="63"/>
                    </a:lnTo>
                    <a:lnTo>
                      <a:pt x="108" y="62"/>
                    </a:lnTo>
                    <a:lnTo>
                      <a:pt x="110" y="48"/>
                    </a:lnTo>
                    <a:lnTo>
                      <a:pt x="107" y="48"/>
                    </a:lnTo>
                    <a:lnTo>
                      <a:pt x="110" y="46"/>
                    </a:lnTo>
                    <a:lnTo>
                      <a:pt x="110" y="44"/>
                    </a:lnTo>
                    <a:lnTo>
                      <a:pt x="114" y="44"/>
                    </a:lnTo>
                    <a:lnTo>
                      <a:pt x="116" y="45"/>
                    </a:lnTo>
                    <a:lnTo>
                      <a:pt x="114" y="48"/>
                    </a:lnTo>
                    <a:lnTo>
                      <a:pt x="118" y="58"/>
                    </a:lnTo>
                    <a:lnTo>
                      <a:pt x="116" y="58"/>
                    </a:lnTo>
                    <a:lnTo>
                      <a:pt x="118" y="59"/>
                    </a:lnTo>
                    <a:lnTo>
                      <a:pt x="118" y="62"/>
                    </a:lnTo>
                    <a:lnTo>
                      <a:pt x="119" y="66"/>
                    </a:lnTo>
                    <a:lnTo>
                      <a:pt x="122" y="68"/>
                    </a:lnTo>
                    <a:lnTo>
                      <a:pt x="119" y="79"/>
                    </a:lnTo>
                    <a:lnTo>
                      <a:pt x="118" y="79"/>
                    </a:lnTo>
                    <a:lnTo>
                      <a:pt x="114" y="82"/>
                    </a:lnTo>
                    <a:lnTo>
                      <a:pt x="114" y="83"/>
                    </a:lnTo>
                    <a:lnTo>
                      <a:pt x="116" y="85"/>
                    </a:lnTo>
                    <a:lnTo>
                      <a:pt x="116" y="92"/>
                    </a:lnTo>
                    <a:lnTo>
                      <a:pt x="123" y="92"/>
                    </a:lnTo>
                    <a:lnTo>
                      <a:pt x="128" y="44"/>
                    </a:lnTo>
                    <a:lnTo>
                      <a:pt x="126" y="39"/>
                    </a:lnTo>
                    <a:lnTo>
                      <a:pt x="122" y="35"/>
                    </a:lnTo>
                    <a:lnTo>
                      <a:pt x="119" y="35"/>
                    </a:lnTo>
                    <a:lnTo>
                      <a:pt x="118" y="34"/>
                    </a:lnTo>
                    <a:lnTo>
                      <a:pt x="113" y="33"/>
                    </a:lnTo>
                    <a:lnTo>
                      <a:pt x="111" y="33"/>
                    </a:lnTo>
                    <a:lnTo>
                      <a:pt x="111" y="26"/>
                    </a:lnTo>
                    <a:lnTo>
                      <a:pt x="118" y="18"/>
                    </a:lnTo>
                    <a:lnTo>
                      <a:pt x="126" y="11"/>
                    </a:lnTo>
                    <a:lnTo>
                      <a:pt x="126" y="10"/>
                    </a:lnTo>
                    <a:lnTo>
                      <a:pt x="132" y="9"/>
                    </a:lnTo>
                    <a:lnTo>
                      <a:pt x="138" y="5"/>
                    </a:lnTo>
                    <a:lnTo>
                      <a:pt x="144" y="4"/>
                    </a:lnTo>
                    <a:lnTo>
                      <a:pt x="144" y="3"/>
                    </a:lnTo>
                    <a:lnTo>
                      <a:pt x="148" y="1"/>
                    </a:lnTo>
                    <a:lnTo>
                      <a:pt x="153" y="0"/>
                    </a:lnTo>
                    <a:lnTo>
                      <a:pt x="161" y="0"/>
                    </a:lnTo>
                    <a:lnTo>
                      <a:pt x="170" y="14"/>
                    </a:lnTo>
                    <a:lnTo>
                      <a:pt x="172" y="20"/>
                    </a:lnTo>
                    <a:lnTo>
                      <a:pt x="178" y="40"/>
                    </a:lnTo>
                    <a:lnTo>
                      <a:pt x="184" y="41"/>
                    </a:lnTo>
                    <a:lnTo>
                      <a:pt x="182" y="45"/>
                    </a:lnTo>
                    <a:lnTo>
                      <a:pt x="182" y="52"/>
                    </a:lnTo>
                    <a:lnTo>
                      <a:pt x="184" y="59"/>
                    </a:lnTo>
                    <a:lnTo>
                      <a:pt x="184" y="62"/>
                    </a:lnTo>
                    <a:lnTo>
                      <a:pt x="188" y="63"/>
                    </a:lnTo>
                    <a:lnTo>
                      <a:pt x="187" y="75"/>
                    </a:lnTo>
                    <a:lnTo>
                      <a:pt x="188" y="77"/>
                    </a:lnTo>
                    <a:lnTo>
                      <a:pt x="188" y="82"/>
                    </a:lnTo>
                    <a:lnTo>
                      <a:pt x="193" y="95"/>
                    </a:lnTo>
                    <a:lnTo>
                      <a:pt x="191" y="97"/>
                    </a:lnTo>
                    <a:lnTo>
                      <a:pt x="191" y="95"/>
                    </a:lnTo>
                    <a:lnTo>
                      <a:pt x="178" y="95"/>
                    </a:lnTo>
                    <a:lnTo>
                      <a:pt x="176" y="97"/>
                    </a:lnTo>
                    <a:lnTo>
                      <a:pt x="172" y="103"/>
                    </a:lnTo>
                    <a:lnTo>
                      <a:pt x="162" y="103"/>
                    </a:lnTo>
                    <a:lnTo>
                      <a:pt x="161" y="105"/>
                    </a:lnTo>
                    <a:lnTo>
                      <a:pt x="153" y="113"/>
                    </a:lnTo>
                    <a:lnTo>
                      <a:pt x="152" y="117"/>
                    </a:lnTo>
                    <a:lnTo>
                      <a:pt x="144" y="125"/>
                    </a:lnTo>
                    <a:lnTo>
                      <a:pt x="142" y="136"/>
                    </a:lnTo>
                    <a:lnTo>
                      <a:pt x="142" y="140"/>
                    </a:lnTo>
                    <a:lnTo>
                      <a:pt x="154" y="141"/>
                    </a:lnTo>
                    <a:lnTo>
                      <a:pt x="159" y="146"/>
                    </a:lnTo>
                    <a:lnTo>
                      <a:pt x="162" y="151"/>
                    </a:lnTo>
                    <a:lnTo>
                      <a:pt x="164" y="157"/>
                    </a:lnTo>
                    <a:lnTo>
                      <a:pt x="164" y="176"/>
                    </a:lnTo>
                    <a:lnTo>
                      <a:pt x="149" y="181"/>
                    </a:lnTo>
                    <a:lnTo>
                      <a:pt x="147" y="180"/>
                    </a:lnTo>
                    <a:lnTo>
                      <a:pt x="142" y="177"/>
                    </a:lnTo>
                    <a:lnTo>
                      <a:pt x="135" y="185"/>
                    </a:lnTo>
                    <a:lnTo>
                      <a:pt x="132" y="185"/>
                    </a:lnTo>
                    <a:lnTo>
                      <a:pt x="129" y="189"/>
                    </a:lnTo>
                    <a:lnTo>
                      <a:pt x="129" y="197"/>
                    </a:lnTo>
                    <a:lnTo>
                      <a:pt x="132" y="197"/>
                    </a:lnTo>
                    <a:lnTo>
                      <a:pt x="135" y="205"/>
                    </a:lnTo>
                    <a:lnTo>
                      <a:pt x="134" y="209"/>
                    </a:lnTo>
                    <a:lnTo>
                      <a:pt x="130" y="207"/>
                    </a:lnTo>
                    <a:lnTo>
                      <a:pt x="129" y="211"/>
                    </a:lnTo>
                    <a:lnTo>
                      <a:pt x="129" y="225"/>
                    </a:lnTo>
                    <a:lnTo>
                      <a:pt x="116" y="229"/>
                    </a:lnTo>
                    <a:lnTo>
                      <a:pt x="116" y="224"/>
                    </a:lnTo>
                    <a:lnTo>
                      <a:pt x="114" y="224"/>
                    </a:lnTo>
                    <a:lnTo>
                      <a:pt x="110" y="221"/>
                    </a:lnTo>
                    <a:lnTo>
                      <a:pt x="103" y="219"/>
                    </a:lnTo>
                    <a:lnTo>
                      <a:pt x="97" y="219"/>
                    </a:lnTo>
                    <a:lnTo>
                      <a:pt x="90" y="215"/>
                    </a:lnTo>
                    <a:lnTo>
                      <a:pt x="81" y="215"/>
                    </a:lnTo>
                    <a:lnTo>
                      <a:pt x="75" y="209"/>
                    </a:lnTo>
                    <a:lnTo>
                      <a:pt x="73" y="209"/>
                    </a:lnTo>
                    <a:lnTo>
                      <a:pt x="73" y="205"/>
                    </a:lnTo>
                    <a:lnTo>
                      <a:pt x="78" y="206"/>
                    </a:lnTo>
                    <a:lnTo>
                      <a:pt x="84" y="209"/>
                    </a:lnTo>
                    <a:lnTo>
                      <a:pt x="84" y="200"/>
                    </a:lnTo>
                    <a:lnTo>
                      <a:pt x="82" y="198"/>
                    </a:lnTo>
                    <a:lnTo>
                      <a:pt x="82" y="197"/>
                    </a:lnTo>
                    <a:lnTo>
                      <a:pt x="85" y="197"/>
                    </a:lnTo>
                    <a:lnTo>
                      <a:pt x="85" y="189"/>
                    </a:lnTo>
                    <a:lnTo>
                      <a:pt x="81" y="189"/>
                    </a:lnTo>
                    <a:lnTo>
                      <a:pt x="79" y="186"/>
                    </a:lnTo>
                    <a:lnTo>
                      <a:pt x="67" y="185"/>
                    </a:lnTo>
                    <a:lnTo>
                      <a:pt x="64" y="185"/>
                    </a:lnTo>
                    <a:lnTo>
                      <a:pt x="59" y="181"/>
                    </a:lnTo>
                    <a:lnTo>
                      <a:pt x="47" y="181"/>
                    </a:lnTo>
                    <a:lnTo>
                      <a:pt x="40" y="185"/>
                    </a:lnTo>
                    <a:lnTo>
                      <a:pt x="36" y="185"/>
                    </a:lnTo>
                    <a:lnTo>
                      <a:pt x="32" y="181"/>
                    </a:lnTo>
                    <a:lnTo>
                      <a:pt x="31" y="174"/>
                    </a:lnTo>
                    <a:lnTo>
                      <a:pt x="31" y="164"/>
                    </a:lnTo>
                    <a:lnTo>
                      <a:pt x="29" y="162"/>
                    </a:lnTo>
                    <a:lnTo>
                      <a:pt x="25" y="162"/>
                    </a:lnTo>
                    <a:lnTo>
                      <a:pt x="24" y="158"/>
                    </a:lnTo>
                    <a:lnTo>
                      <a:pt x="19" y="158"/>
                    </a:lnTo>
                    <a:lnTo>
                      <a:pt x="16" y="151"/>
                    </a:lnTo>
                    <a:lnTo>
                      <a:pt x="16" y="147"/>
                    </a:lnTo>
                    <a:lnTo>
                      <a:pt x="20" y="146"/>
                    </a:lnTo>
                    <a:lnTo>
                      <a:pt x="24" y="136"/>
                    </a:lnTo>
                    <a:lnTo>
                      <a:pt x="26" y="103"/>
                    </a:lnTo>
                    <a:lnTo>
                      <a:pt x="20" y="95"/>
                    </a:lnTo>
                    <a:lnTo>
                      <a:pt x="5" y="93"/>
                    </a:lnTo>
                    <a:lnTo>
                      <a:pt x="2" y="88"/>
                    </a:lnTo>
                    <a:lnTo>
                      <a:pt x="2" y="87"/>
                    </a:lnTo>
                    <a:lnTo>
                      <a:pt x="7" y="83"/>
                    </a:lnTo>
                    <a:lnTo>
                      <a:pt x="8" y="83"/>
                    </a:lnTo>
                    <a:lnTo>
                      <a:pt x="11" y="82"/>
                    </a:lnTo>
                    <a:lnTo>
                      <a:pt x="0" y="79"/>
                    </a:lnTo>
                    <a:lnTo>
                      <a:pt x="0" y="75"/>
                    </a:lnTo>
                    <a:lnTo>
                      <a:pt x="5" y="71"/>
                    </a:lnTo>
                    <a:lnTo>
                      <a:pt x="5" y="70"/>
                    </a:lnTo>
                    <a:lnTo>
                      <a:pt x="32" y="73"/>
                    </a:lnTo>
                    <a:lnTo>
                      <a:pt x="40" y="70"/>
                    </a:lnTo>
                    <a:lnTo>
                      <a:pt x="46" y="70"/>
                    </a:lnTo>
                    <a:lnTo>
                      <a:pt x="47" y="69"/>
                    </a:lnTo>
                    <a:lnTo>
                      <a:pt x="49" y="58"/>
                    </a:lnTo>
                    <a:lnTo>
                      <a:pt x="49" y="54"/>
                    </a:lnTo>
                    <a:lnTo>
                      <a:pt x="61" y="54"/>
                    </a:lnTo>
                    <a:lnTo>
                      <a:pt x="65" y="50"/>
                    </a:lnTo>
                    <a:lnTo>
                      <a:pt x="67" y="40"/>
                    </a:lnTo>
                    <a:lnTo>
                      <a:pt x="66" y="39"/>
                    </a:lnTo>
                    <a:lnTo>
                      <a:pt x="65" y="38"/>
                    </a:lnTo>
                    <a:lnTo>
                      <a:pt x="57" y="28"/>
                    </a:lnTo>
                    <a:lnTo>
                      <a:pt x="53" y="2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27" name="10415317525.2528.7516.255"/>
              <p:cNvSpPr>
                <a:spLocks noChangeAspect="1"/>
              </p:cNvSpPr>
              <p:nvPr>
                <p:custDataLst>
                  <p:tags r:id="rId132"/>
                </p:custDataLst>
              </p:nvPr>
            </p:nvSpPr>
            <p:spPr bwMode="auto">
              <a:xfrm>
                <a:off x="5808216" y="3630456"/>
                <a:ext cx="214385" cy="368141"/>
              </a:xfrm>
              <a:custGeom>
                <a:avLst/>
                <a:gdLst/>
                <a:ahLst/>
                <a:cxnLst>
                  <a:cxn ang="0">
                    <a:pos x="132" y="552"/>
                  </a:cxn>
                  <a:cxn ang="0">
                    <a:pos x="71" y="543"/>
                  </a:cxn>
                  <a:cxn ang="0">
                    <a:pos x="52" y="520"/>
                  </a:cxn>
                  <a:cxn ang="0">
                    <a:pos x="49" y="433"/>
                  </a:cxn>
                  <a:cxn ang="0">
                    <a:pos x="19" y="404"/>
                  </a:cxn>
                  <a:cxn ang="0">
                    <a:pos x="0" y="405"/>
                  </a:cxn>
                  <a:cxn ang="0">
                    <a:pos x="10" y="372"/>
                  </a:cxn>
                  <a:cxn ang="0">
                    <a:pos x="8" y="323"/>
                  </a:cxn>
                  <a:cxn ang="0">
                    <a:pos x="12" y="240"/>
                  </a:cxn>
                  <a:cxn ang="0">
                    <a:pos x="30" y="190"/>
                  </a:cxn>
                  <a:cxn ang="0">
                    <a:pos x="63" y="121"/>
                  </a:cxn>
                  <a:cxn ang="0">
                    <a:pos x="114" y="101"/>
                  </a:cxn>
                  <a:cxn ang="0">
                    <a:pos x="165" y="95"/>
                  </a:cxn>
                  <a:cxn ang="0">
                    <a:pos x="195" y="61"/>
                  </a:cxn>
                  <a:cxn ang="0">
                    <a:pos x="228" y="27"/>
                  </a:cxn>
                  <a:cxn ang="0">
                    <a:pos x="285" y="0"/>
                  </a:cxn>
                  <a:cxn ang="0">
                    <a:pos x="283" y="16"/>
                  </a:cxn>
                  <a:cxn ang="0">
                    <a:pos x="282" y="51"/>
                  </a:cxn>
                  <a:cxn ang="0">
                    <a:pos x="283" y="91"/>
                  </a:cxn>
                  <a:cxn ang="0">
                    <a:pos x="261" y="127"/>
                  </a:cxn>
                  <a:cxn ang="0">
                    <a:pos x="252" y="167"/>
                  </a:cxn>
                  <a:cxn ang="0">
                    <a:pos x="250" y="179"/>
                  </a:cxn>
                  <a:cxn ang="0">
                    <a:pos x="248" y="197"/>
                  </a:cxn>
                  <a:cxn ang="0">
                    <a:pos x="230" y="210"/>
                  </a:cxn>
                  <a:cxn ang="0">
                    <a:pos x="252" y="210"/>
                  </a:cxn>
                  <a:cxn ang="0">
                    <a:pos x="236" y="236"/>
                  </a:cxn>
                  <a:cxn ang="0">
                    <a:pos x="250" y="233"/>
                  </a:cxn>
                  <a:cxn ang="0">
                    <a:pos x="270" y="248"/>
                  </a:cxn>
                  <a:cxn ang="0">
                    <a:pos x="303" y="240"/>
                  </a:cxn>
                  <a:cxn ang="0">
                    <a:pos x="317" y="261"/>
                  </a:cxn>
                  <a:cxn ang="0">
                    <a:pos x="294" y="302"/>
                  </a:cxn>
                  <a:cxn ang="0">
                    <a:pos x="282" y="302"/>
                  </a:cxn>
                  <a:cxn ang="0">
                    <a:pos x="262" y="302"/>
                  </a:cxn>
                  <a:cxn ang="0">
                    <a:pos x="252" y="295"/>
                  </a:cxn>
                  <a:cxn ang="0">
                    <a:pos x="244" y="345"/>
                  </a:cxn>
                  <a:cxn ang="0">
                    <a:pos x="208" y="355"/>
                  </a:cxn>
                  <a:cxn ang="0">
                    <a:pos x="208" y="378"/>
                  </a:cxn>
                  <a:cxn ang="0">
                    <a:pos x="179" y="385"/>
                  </a:cxn>
                  <a:cxn ang="0">
                    <a:pos x="179" y="404"/>
                  </a:cxn>
                  <a:cxn ang="0">
                    <a:pos x="167" y="420"/>
                  </a:cxn>
                  <a:cxn ang="0">
                    <a:pos x="163" y="439"/>
                  </a:cxn>
                  <a:cxn ang="0">
                    <a:pos x="156" y="460"/>
                  </a:cxn>
                  <a:cxn ang="0">
                    <a:pos x="161" y="479"/>
                  </a:cxn>
                  <a:cxn ang="0">
                    <a:pos x="150" y="491"/>
                  </a:cxn>
                  <a:cxn ang="0">
                    <a:pos x="137" y="514"/>
                  </a:cxn>
                  <a:cxn ang="0">
                    <a:pos x="152" y="527"/>
                  </a:cxn>
                  <a:cxn ang="0">
                    <a:pos x="165" y="543"/>
                  </a:cxn>
                  <a:cxn ang="0">
                    <a:pos x="155" y="551"/>
                  </a:cxn>
                  <a:cxn ang="0">
                    <a:pos x="147" y="546"/>
                  </a:cxn>
                  <a:cxn ang="0">
                    <a:pos x="146" y="552"/>
                  </a:cxn>
                </a:cxnLst>
                <a:rect l="0" t="0" r="r" b="b"/>
                <a:pathLst>
                  <a:path w="317" h="558">
                    <a:moveTo>
                      <a:pt x="146" y="552"/>
                    </a:moveTo>
                    <a:lnTo>
                      <a:pt x="132" y="552"/>
                    </a:lnTo>
                    <a:lnTo>
                      <a:pt x="117" y="558"/>
                    </a:lnTo>
                    <a:lnTo>
                      <a:pt x="71" y="543"/>
                    </a:lnTo>
                    <a:lnTo>
                      <a:pt x="54" y="541"/>
                    </a:lnTo>
                    <a:lnTo>
                      <a:pt x="52" y="520"/>
                    </a:lnTo>
                    <a:lnTo>
                      <a:pt x="58" y="455"/>
                    </a:lnTo>
                    <a:lnTo>
                      <a:pt x="49" y="433"/>
                    </a:lnTo>
                    <a:lnTo>
                      <a:pt x="37" y="417"/>
                    </a:lnTo>
                    <a:lnTo>
                      <a:pt x="19" y="404"/>
                    </a:lnTo>
                    <a:lnTo>
                      <a:pt x="12" y="407"/>
                    </a:lnTo>
                    <a:lnTo>
                      <a:pt x="0" y="405"/>
                    </a:lnTo>
                    <a:lnTo>
                      <a:pt x="4" y="395"/>
                    </a:lnTo>
                    <a:lnTo>
                      <a:pt x="10" y="372"/>
                    </a:lnTo>
                    <a:lnTo>
                      <a:pt x="12" y="345"/>
                    </a:lnTo>
                    <a:lnTo>
                      <a:pt x="8" y="323"/>
                    </a:lnTo>
                    <a:lnTo>
                      <a:pt x="8" y="266"/>
                    </a:lnTo>
                    <a:lnTo>
                      <a:pt x="12" y="240"/>
                    </a:lnTo>
                    <a:lnTo>
                      <a:pt x="24" y="214"/>
                    </a:lnTo>
                    <a:lnTo>
                      <a:pt x="30" y="190"/>
                    </a:lnTo>
                    <a:lnTo>
                      <a:pt x="49" y="140"/>
                    </a:lnTo>
                    <a:lnTo>
                      <a:pt x="63" y="121"/>
                    </a:lnTo>
                    <a:lnTo>
                      <a:pt x="82" y="103"/>
                    </a:lnTo>
                    <a:lnTo>
                      <a:pt x="114" y="101"/>
                    </a:lnTo>
                    <a:lnTo>
                      <a:pt x="144" y="98"/>
                    </a:lnTo>
                    <a:lnTo>
                      <a:pt x="165" y="95"/>
                    </a:lnTo>
                    <a:lnTo>
                      <a:pt x="189" y="79"/>
                    </a:lnTo>
                    <a:lnTo>
                      <a:pt x="195" y="61"/>
                    </a:lnTo>
                    <a:lnTo>
                      <a:pt x="213" y="42"/>
                    </a:lnTo>
                    <a:lnTo>
                      <a:pt x="228" y="27"/>
                    </a:lnTo>
                    <a:lnTo>
                      <a:pt x="272" y="9"/>
                    </a:lnTo>
                    <a:lnTo>
                      <a:pt x="285" y="0"/>
                    </a:lnTo>
                    <a:lnTo>
                      <a:pt x="290" y="4"/>
                    </a:lnTo>
                    <a:lnTo>
                      <a:pt x="283" y="16"/>
                    </a:lnTo>
                    <a:lnTo>
                      <a:pt x="277" y="36"/>
                    </a:lnTo>
                    <a:lnTo>
                      <a:pt x="282" y="51"/>
                    </a:lnTo>
                    <a:lnTo>
                      <a:pt x="285" y="74"/>
                    </a:lnTo>
                    <a:lnTo>
                      <a:pt x="283" y="91"/>
                    </a:lnTo>
                    <a:lnTo>
                      <a:pt x="270" y="112"/>
                    </a:lnTo>
                    <a:lnTo>
                      <a:pt x="261" y="127"/>
                    </a:lnTo>
                    <a:lnTo>
                      <a:pt x="252" y="152"/>
                    </a:lnTo>
                    <a:lnTo>
                      <a:pt x="252" y="167"/>
                    </a:lnTo>
                    <a:lnTo>
                      <a:pt x="252" y="177"/>
                    </a:lnTo>
                    <a:lnTo>
                      <a:pt x="250" y="179"/>
                    </a:lnTo>
                    <a:lnTo>
                      <a:pt x="252" y="177"/>
                    </a:lnTo>
                    <a:lnTo>
                      <a:pt x="248" y="197"/>
                    </a:lnTo>
                    <a:lnTo>
                      <a:pt x="230" y="201"/>
                    </a:lnTo>
                    <a:lnTo>
                      <a:pt x="230" y="210"/>
                    </a:lnTo>
                    <a:lnTo>
                      <a:pt x="249" y="205"/>
                    </a:lnTo>
                    <a:lnTo>
                      <a:pt x="252" y="210"/>
                    </a:lnTo>
                    <a:lnTo>
                      <a:pt x="238" y="225"/>
                    </a:lnTo>
                    <a:lnTo>
                      <a:pt x="236" y="236"/>
                    </a:lnTo>
                    <a:lnTo>
                      <a:pt x="238" y="246"/>
                    </a:lnTo>
                    <a:lnTo>
                      <a:pt x="250" y="233"/>
                    </a:lnTo>
                    <a:lnTo>
                      <a:pt x="262" y="234"/>
                    </a:lnTo>
                    <a:lnTo>
                      <a:pt x="270" y="248"/>
                    </a:lnTo>
                    <a:lnTo>
                      <a:pt x="285" y="243"/>
                    </a:lnTo>
                    <a:lnTo>
                      <a:pt x="303" y="240"/>
                    </a:lnTo>
                    <a:lnTo>
                      <a:pt x="315" y="246"/>
                    </a:lnTo>
                    <a:lnTo>
                      <a:pt x="317" y="261"/>
                    </a:lnTo>
                    <a:lnTo>
                      <a:pt x="315" y="283"/>
                    </a:lnTo>
                    <a:lnTo>
                      <a:pt x="294" y="302"/>
                    </a:lnTo>
                    <a:lnTo>
                      <a:pt x="283" y="308"/>
                    </a:lnTo>
                    <a:lnTo>
                      <a:pt x="282" y="302"/>
                    </a:lnTo>
                    <a:lnTo>
                      <a:pt x="268" y="316"/>
                    </a:lnTo>
                    <a:lnTo>
                      <a:pt x="262" y="302"/>
                    </a:lnTo>
                    <a:lnTo>
                      <a:pt x="262" y="291"/>
                    </a:lnTo>
                    <a:lnTo>
                      <a:pt x="252" y="295"/>
                    </a:lnTo>
                    <a:lnTo>
                      <a:pt x="240" y="320"/>
                    </a:lnTo>
                    <a:lnTo>
                      <a:pt x="244" y="345"/>
                    </a:lnTo>
                    <a:lnTo>
                      <a:pt x="234" y="357"/>
                    </a:lnTo>
                    <a:lnTo>
                      <a:pt x="208" y="355"/>
                    </a:lnTo>
                    <a:lnTo>
                      <a:pt x="200" y="360"/>
                    </a:lnTo>
                    <a:lnTo>
                      <a:pt x="208" y="378"/>
                    </a:lnTo>
                    <a:lnTo>
                      <a:pt x="203" y="391"/>
                    </a:lnTo>
                    <a:lnTo>
                      <a:pt x="179" y="385"/>
                    </a:lnTo>
                    <a:lnTo>
                      <a:pt x="166" y="390"/>
                    </a:lnTo>
                    <a:lnTo>
                      <a:pt x="179" y="404"/>
                    </a:lnTo>
                    <a:lnTo>
                      <a:pt x="179" y="410"/>
                    </a:lnTo>
                    <a:lnTo>
                      <a:pt x="167" y="420"/>
                    </a:lnTo>
                    <a:lnTo>
                      <a:pt x="159" y="429"/>
                    </a:lnTo>
                    <a:lnTo>
                      <a:pt x="163" y="439"/>
                    </a:lnTo>
                    <a:lnTo>
                      <a:pt x="160" y="444"/>
                    </a:lnTo>
                    <a:lnTo>
                      <a:pt x="156" y="460"/>
                    </a:lnTo>
                    <a:lnTo>
                      <a:pt x="156" y="478"/>
                    </a:lnTo>
                    <a:lnTo>
                      <a:pt x="161" y="479"/>
                    </a:lnTo>
                    <a:lnTo>
                      <a:pt x="161" y="486"/>
                    </a:lnTo>
                    <a:lnTo>
                      <a:pt x="150" y="491"/>
                    </a:lnTo>
                    <a:lnTo>
                      <a:pt x="140" y="497"/>
                    </a:lnTo>
                    <a:lnTo>
                      <a:pt x="137" y="514"/>
                    </a:lnTo>
                    <a:lnTo>
                      <a:pt x="137" y="525"/>
                    </a:lnTo>
                    <a:lnTo>
                      <a:pt x="152" y="527"/>
                    </a:lnTo>
                    <a:lnTo>
                      <a:pt x="161" y="533"/>
                    </a:lnTo>
                    <a:lnTo>
                      <a:pt x="165" y="543"/>
                    </a:lnTo>
                    <a:lnTo>
                      <a:pt x="165" y="552"/>
                    </a:lnTo>
                    <a:lnTo>
                      <a:pt x="155" y="551"/>
                    </a:lnTo>
                    <a:lnTo>
                      <a:pt x="150" y="545"/>
                    </a:lnTo>
                    <a:lnTo>
                      <a:pt x="147" y="546"/>
                    </a:lnTo>
                    <a:lnTo>
                      <a:pt x="144" y="550"/>
                    </a:lnTo>
                    <a:lnTo>
                      <a:pt x="146" y="552"/>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228" name="10421344.875506.62577.557.55"/>
              <p:cNvSpPr>
                <a:spLocks noChangeAspect="1"/>
              </p:cNvSpPr>
              <p:nvPr>
                <p:custDataLst>
                  <p:tags r:id="rId133"/>
                </p:custDataLst>
              </p:nvPr>
            </p:nvSpPr>
            <p:spPr bwMode="auto">
              <a:xfrm>
                <a:off x="5562682" y="3986149"/>
                <a:ext cx="758593" cy="992380"/>
              </a:xfrm>
              <a:custGeom>
                <a:avLst/>
                <a:gdLst/>
                <a:ahLst/>
                <a:cxnLst>
                  <a:cxn ang="0">
                    <a:pos x="683" y="205"/>
                  </a:cxn>
                  <a:cxn ang="0">
                    <a:pos x="724" y="187"/>
                  </a:cxn>
                  <a:cxn ang="0">
                    <a:pos x="793" y="171"/>
                  </a:cxn>
                  <a:cxn ang="0">
                    <a:pos x="865" y="117"/>
                  </a:cxn>
                  <a:cxn ang="0">
                    <a:pos x="858" y="138"/>
                  </a:cxn>
                  <a:cxn ang="0">
                    <a:pos x="923" y="171"/>
                  </a:cxn>
                  <a:cxn ang="0">
                    <a:pos x="972" y="197"/>
                  </a:cxn>
                  <a:cxn ang="0">
                    <a:pos x="1031" y="257"/>
                  </a:cxn>
                  <a:cxn ang="0">
                    <a:pos x="1050" y="377"/>
                  </a:cxn>
                  <a:cxn ang="0">
                    <a:pos x="1057" y="470"/>
                  </a:cxn>
                  <a:cxn ang="0">
                    <a:pos x="1077" y="601"/>
                  </a:cxn>
                  <a:cxn ang="0">
                    <a:pos x="1109" y="715"/>
                  </a:cxn>
                  <a:cxn ang="0">
                    <a:pos x="1101" y="833"/>
                  </a:cxn>
                  <a:cxn ang="0">
                    <a:pos x="1069" y="814"/>
                  </a:cxn>
                  <a:cxn ang="0">
                    <a:pos x="994" y="843"/>
                  </a:cxn>
                  <a:cxn ang="0">
                    <a:pos x="855" y="914"/>
                  </a:cxn>
                  <a:cxn ang="0">
                    <a:pos x="789" y="965"/>
                  </a:cxn>
                  <a:cxn ang="0">
                    <a:pos x="743" y="960"/>
                  </a:cxn>
                  <a:cxn ang="0">
                    <a:pos x="816" y="1102"/>
                  </a:cxn>
                  <a:cxn ang="0">
                    <a:pos x="973" y="1253"/>
                  </a:cxn>
                  <a:cxn ang="0">
                    <a:pos x="909" y="1331"/>
                  </a:cxn>
                  <a:cxn ang="0">
                    <a:pos x="860" y="1477"/>
                  </a:cxn>
                  <a:cxn ang="0">
                    <a:pos x="755" y="1465"/>
                  </a:cxn>
                  <a:cxn ang="0">
                    <a:pos x="625" y="1502"/>
                  </a:cxn>
                  <a:cxn ang="0">
                    <a:pos x="507" y="1503"/>
                  </a:cxn>
                  <a:cxn ang="0">
                    <a:pos x="415" y="1467"/>
                  </a:cxn>
                  <a:cxn ang="0">
                    <a:pos x="299" y="1435"/>
                  </a:cxn>
                  <a:cxn ang="0">
                    <a:pos x="136" y="1427"/>
                  </a:cxn>
                  <a:cxn ang="0">
                    <a:pos x="138" y="1327"/>
                  </a:cxn>
                  <a:cxn ang="0">
                    <a:pos x="228" y="1165"/>
                  </a:cxn>
                  <a:cxn ang="0">
                    <a:pos x="60" y="1099"/>
                  </a:cxn>
                  <a:cxn ang="0">
                    <a:pos x="9" y="1026"/>
                  </a:cxn>
                  <a:cxn ang="0">
                    <a:pos x="9" y="931"/>
                  </a:cxn>
                  <a:cxn ang="0">
                    <a:pos x="30" y="848"/>
                  </a:cxn>
                  <a:cxn ang="0">
                    <a:pos x="12" y="774"/>
                  </a:cxn>
                  <a:cxn ang="0">
                    <a:pos x="32" y="658"/>
                  </a:cxn>
                  <a:cxn ang="0">
                    <a:pos x="60" y="559"/>
                  </a:cxn>
                  <a:cxn ang="0">
                    <a:pos x="148" y="512"/>
                  </a:cxn>
                  <a:cxn ang="0">
                    <a:pos x="144" y="418"/>
                  </a:cxn>
                  <a:cxn ang="0">
                    <a:pos x="198" y="318"/>
                  </a:cxn>
                  <a:cxn ang="0">
                    <a:pos x="244" y="307"/>
                  </a:cxn>
                  <a:cxn ang="0">
                    <a:pos x="201" y="271"/>
                  </a:cxn>
                  <a:cxn ang="0">
                    <a:pos x="287" y="228"/>
                  </a:cxn>
                  <a:cxn ang="0">
                    <a:pos x="349" y="264"/>
                  </a:cxn>
                  <a:cxn ang="0">
                    <a:pos x="376" y="255"/>
                  </a:cxn>
                  <a:cxn ang="0">
                    <a:pos x="441" y="212"/>
                  </a:cxn>
                  <a:cxn ang="0">
                    <a:pos x="430" y="168"/>
                  </a:cxn>
                  <a:cxn ang="0">
                    <a:pos x="416" y="115"/>
                  </a:cxn>
                  <a:cxn ang="0">
                    <a:pos x="444" y="84"/>
                  </a:cxn>
                  <a:cxn ang="0">
                    <a:pos x="416" y="11"/>
                  </a:cxn>
                  <a:cxn ang="0">
                    <a:pos x="509" y="11"/>
                  </a:cxn>
                  <a:cxn ang="0">
                    <a:pos x="544" y="34"/>
                  </a:cxn>
                  <a:cxn ang="0">
                    <a:pos x="559" y="103"/>
                  </a:cxn>
                  <a:cxn ang="0">
                    <a:pos x="615" y="132"/>
                  </a:cxn>
                  <a:cxn ang="0">
                    <a:pos x="670" y="149"/>
                  </a:cxn>
                </a:cxnLst>
                <a:rect l="0" t="0" r="r" b="b"/>
                <a:pathLst>
                  <a:path w="1119" h="1510">
                    <a:moveTo>
                      <a:pt x="636" y="205"/>
                    </a:moveTo>
                    <a:lnTo>
                      <a:pt x="640" y="217"/>
                    </a:lnTo>
                    <a:lnTo>
                      <a:pt x="653" y="209"/>
                    </a:lnTo>
                    <a:lnTo>
                      <a:pt x="670" y="198"/>
                    </a:lnTo>
                    <a:lnTo>
                      <a:pt x="683" y="205"/>
                    </a:lnTo>
                    <a:lnTo>
                      <a:pt x="695" y="209"/>
                    </a:lnTo>
                    <a:lnTo>
                      <a:pt x="714" y="209"/>
                    </a:lnTo>
                    <a:lnTo>
                      <a:pt x="710" y="197"/>
                    </a:lnTo>
                    <a:lnTo>
                      <a:pt x="714" y="194"/>
                    </a:lnTo>
                    <a:lnTo>
                      <a:pt x="724" y="187"/>
                    </a:lnTo>
                    <a:lnTo>
                      <a:pt x="742" y="171"/>
                    </a:lnTo>
                    <a:lnTo>
                      <a:pt x="766" y="167"/>
                    </a:lnTo>
                    <a:lnTo>
                      <a:pt x="784" y="163"/>
                    </a:lnTo>
                    <a:lnTo>
                      <a:pt x="784" y="177"/>
                    </a:lnTo>
                    <a:lnTo>
                      <a:pt x="793" y="171"/>
                    </a:lnTo>
                    <a:lnTo>
                      <a:pt x="804" y="152"/>
                    </a:lnTo>
                    <a:lnTo>
                      <a:pt x="817" y="138"/>
                    </a:lnTo>
                    <a:lnTo>
                      <a:pt x="832" y="117"/>
                    </a:lnTo>
                    <a:lnTo>
                      <a:pt x="852" y="115"/>
                    </a:lnTo>
                    <a:lnTo>
                      <a:pt x="865" y="117"/>
                    </a:lnTo>
                    <a:lnTo>
                      <a:pt x="844" y="128"/>
                    </a:lnTo>
                    <a:lnTo>
                      <a:pt x="831" y="141"/>
                    </a:lnTo>
                    <a:lnTo>
                      <a:pt x="828" y="152"/>
                    </a:lnTo>
                    <a:lnTo>
                      <a:pt x="841" y="143"/>
                    </a:lnTo>
                    <a:lnTo>
                      <a:pt x="858" y="138"/>
                    </a:lnTo>
                    <a:lnTo>
                      <a:pt x="876" y="132"/>
                    </a:lnTo>
                    <a:lnTo>
                      <a:pt x="891" y="132"/>
                    </a:lnTo>
                    <a:lnTo>
                      <a:pt x="903" y="145"/>
                    </a:lnTo>
                    <a:lnTo>
                      <a:pt x="918" y="157"/>
                    </a:lnTo>
                    <a:lnTo>
                      <a:pt x="923" y="171"/>
                    </a:lnTo>
                    <a:lnTo>
                      <a:pt x="930" y="173"/>
                    </a:lnTo>
                    <a:lnTo>
                      <a:pt x="943" y="183"/>
                    </a:lnTo>
                    <a:lnTo>
                      <a:pt x="955" y="183"/>
                    </a:lnTo>
                    <a:lnTo>
                      <a:pt x="964" y="182"/>
                    </a:lnTo>
                    <a:lnTo>
                      <a:pt x="972" y="197"/>
                    </a:lnTo>
                    <a:lnTo>
                      <a:pt x="980" y="214"/>
                    </a:lnTo>
                    <a:lnTo>
                      <a:pt x="984" y="241"/>
                    </a:lnTo>
                    <a:lnTo>
                      <a:pt x="1000" y="250"/>
                    </a:lnTo>
                    <a:lnTo>
                      <a:pt x="1015" y="255"/>
                    </a:lnTo>
                    <a:lnTo>
                      <a:pt x="1031" y="257"/>
                    </a:lnTo>
                    <a:lnTo>
                      <a:pt x="1036" y="279"/>
                    </a:lnTo>
                    <a:lnTo>
                      <a:pt x="1045" y="298"/>
                    </a:lnTo>
                    <a:lnTo>
                      <a:pt x="1053" y="315"/>
                    </a:lnTo>
                    <a:lnTo>
                      <a:pt x="1053" y="352"/>
                    </a:lnTo>
                    <a:lnTo>
                      <a:pt x="1050" y="377"/>
                    </a:lnTo>
                    <a:lnTo>
                      <a:pt x="1036" y="403"/>
                    </a:lnTo>
                    <a:lnTo>
                      <a:pt x="1027" y="432"/>
                    </a:lnTo>
                    <a:lnTo>
                      <a:pt x="1027" y="446"/>
                    </a:lnTo>
                    <a:lnTo>
                      <a:pt x="1042" y="457"/>
                    </a:lnTo>
                    <a:lnTo>
                      <a:pt x="1057" y="470"/>
                    </a:lnTo>
                    <a:lnTo>
                      <a:pt x="1062" y="491"/>
                    </a:lnTo>
                    <a:lnTo>
                      <a:pt x="1066" y="516"/>
                    </a:lnTo>
                    <a:lnTo>
                      <a:pt x="1067" y="544"/>
                    </a:lnTo>
                    <a:lnTo>
                      <a:pt x="1072" y="564"/>
                    </a:lnTo>
                    <a:lnTo>
                      <a:pt x="1077" y="601"/>
                    </a:lnTo>
                    <a:lnTo>
                      <a:pt x="1076" y="623"/>
                    </a:lnTo>
                    <a:lnTo>
                      <a:pt x="1077" y="646"/>
                    </a:lnTo>
                    <a:lnTo>
                      <a:pt x="1080" y="677"/>
                    </a:lnTo>
                    <a:lnTo>
                      <a:pt x="1095" y="696"/>
                    </a:lnTo>
                    <a:lnTo>
                      <a:pt x="1109" y="715"/>
                    </a:lnTo>
                    <a:lnTo>
                      <a:pt x="1115" y="721"/>
                    </a:lnTo>
                    <a:lnTo>
                      <a:pt x="1119" y="730"/>
                    </a:lnTo>
                    <a:lnTo>
                      <a:pt x="1115" y="777"/>
                    </a:lnTo>
                    <a:lnTo>
                      <a:pt x="1106" y="818"/>
                    </a:lnTo>
                    <a:lnTo>
                      <a:pt x="1101" y="833"/>
                    </a:lnTo>
                    <a:lnTo>
                      <a:pt x="1100" y="834"/>
                    </a:lnTo>
                    <a:lnTo>
                      <a:pt x="1100" y="836"/>
                    </a:lnTo>
                    <a:lnTo>
                      <a:pt x="1098" y="834"/>
                    </a:lnTo>
                    <a:lnTo>
                      <a:pt x="1083" y="836"/>
                    </a:lnTo>
                    <a:lnTo>
                      <a:pt x="1069" y="814"/>
                    </a:lnTo>
                    <a:lnTo>
                      <a:pt x="1053" y="788"/>
                    </a:lnTo>
                    <a:lnTo>
                      <a:pt x="1031" y="782"/>
                    </a:lnTo>
                    <a:lnTo>
                      <a:pt x="1027" y="807"/>
                    </a:lnTo>
                    <a:lnTo>
                      <a:pt x="1021" y="834"/>
                    </a:lnTo>
                    <a:lnTo>
                      <a:pt x="994" y="843"/>
                    </a:lnTo>
                    <a:lnTo>
                      <a:pt x="959" y="855"/>
                    </a:lnTo>
                    <a:lnTo>
                      <a:pt x="934" y="863"/>
                    </a:lnTo>
                    <a:lnTo>
                      <a:pt x="918" y="890"/>
                    </a:lnTo>
                    <a:lnTo>
                      <a:pt x="879" y="907"/>
                    </a:lnTo>
                    <a:lnTo>
                      <a:pt x="855" y="914"/>
                    </a:lnTo>
                    <a:lnTo>
                      <a:pt x="840" y="919"/>
                    </a:lnTo>
                    <a:lnTo>
                      <a:pt x="818" y="924"/>
                    </a:lnTo>
                    <a:lnTo>
                      <a:pt x="802" y="935"/>
                    </a:lnTo>
                    <a:lnTo>
                      <a:pt x="795" y="948"/>
                    </a:lnTo>
                    <a:lnTo>
                      <a:pt x="789" y="965"/>
                    </a:lnTo>
                    <a:lnTo>
                      <a:pt x="783" y="966"/>
                    </a:lnTo>
                    <a:lnTo>
                      <a:pt x="773" y="954"/>
                    </a:lnTo>
                    <a:lnTo>
                      <a:pt x="749" y="931"/>
                    </a:lnTo>
                    <a:lnTo>
                      <a:pt x="745" y="940"/>
                    </a:lnTo>
                    <a:lnTo>
                      <a:pt x="743" y="960"/>
                    </a:lnTo>
                    <a:lnTo>
                      <a:pt x="763" y="985"/>
                    </a:lnTo>
                    <a:lnTo>
                      <a:pt x="791" y="999"/>
                    </a:lnTo>
                    <a:lnTo>
                      <a:pt x="795" y="1028"/>
                    </a:lnTo>
                    <a:lnTo>
                      <a:pt x="793" y="1072"/>
                    </a:lnTo>
                    <a:lnTo>
                      <a:pt x="816" y="1102"/>
                    </a:lnTo>
                    <a:lnTo>
                      <a:pt x="879" y="1159"/>
                    </a:lnTo>
                    <a:lnTo>
                      <a:pt x="903" y="1188"/>
                    </a:lnTo>
                    <a:lnTo>
                      <a:pt x="923" y="1209"/>
                    </a:lnTo>
                    <a:lnTo>
                      <a:pt x="962" y="1238"/>
                    </a:lnTo>
                    <a:lnTo>
                      <a:pt x="973" y="1253"/>
                    </a:lnTo>
                    <a:lnTo>
                      <a:pt x="968" y="1272"/>
                    </a:lnTo>
                    <a:lnTo>
                      <a:pt x="950" y="1280"/>
                    </a:lnTo>
                    <a:lnTo>
                      <a:pt x="929" y="1289"/>
                    </a:lnTo>
                    <a:lnTo>
                      <a:pt x="918" y="1307"/>
                    </a:lnTo>
                    <a:lnTo>
                      <a:pt x="909" y="1331"/>
                    </a:lnTo>
                    <a:lnTo>
                      <a:pt x="853" y="1352"/>
                    </a:lnTo>
                    <a:lnTo>
                      <a:pt x="841" y="1379"/>
                    </a:lnTo>
                    <a:lnTo>
                      <a:pt x="842" y="1418"/>
                    </a:lnTo>
                    <a:lnTo>
                      <a:pt x="858" y="1458"/>
                    </a:lnTo>
                    <a:lnTo>
                      <a:pt x="860" y="1477"/>
                    </a:lnTo>
                    <a:lnTo>
                      <a:pt x="841" y="1485"/>
                    </a:lnTo>
                    <a:lnTo>
                      <a:pt x="829" y="1465"/>
                    </a:lnTo>
                    <a:lnTo>
                      <a:pt x="794" y="1464"/>
                    </a:lnTo>
                    <a:lnTo>
                      <a:pt x="766" y="1453"/>
                    </a:lnTo>
                    <a:lnTo>
                      <a:pt x="755" y="1465"/>
                    </a:lnTo>
                    <a:lnTo>
                      <a:pt x="733" y="1468"/>
                    </a:lnTo>
                    <a:lnTo>
                      <a:pt x="704" y="1470"/>
                    </a:lnTo>
                    <a:lnTo>
                      <a:pt x="675" y="1472"/>
                    </a:lnTo>
                    <a:lnTo>
                      <a:pt x="651" y="1488"/>
                    </a:lnTo>
                    <a:lnTo>
                      <a:pt x="625" y="1502"/>
                    </a:lnTo>
                    <a:lnTo>
                      <a:pt x="592" y="1498"/>
                    </a:lnTo>
                    <a:lnTo>
                      <a:pt x="562" y="1478"/>
                    </a:lnTo>
                    <a:lnTo>
                      <a:pt x="533" y="1473"/>
                    </a:lnTo>
                    <a:lnTo>
                      <a:pt x="515" y="1489"/>
                    </a:lnTo>
                    <a:lnTo>
                      <a:pt x="507" y="1503"/>
                    </a:lnTo>
                    <a:lnTo>
                      <a:pt x="493" y="1510"/>
                    </a:lnTo>
                    <a:lnTo>
                      <a:pt x="470" y="1497"/>
                    </a:lnTo>
                    <a:lnTo>
                      <a:pt x="459" y="1474"/>
                    </a:lnTo>
                    <a:lnTo>
                      <a:pt x="439" y="1467"/>
                    </a:lnTo>
                    <a:lnTo>
                      <a:pt x="415" y="1467"/>
                    </a:lnTo>
                    <a:lnTo>
                      <a:pt x="387" y="1477"/>
                    </a:lnTo>
                    <a:lnTo>
                      <a:pt x="375" y="1467"/>
                    </a:lnTo>
                    <a:lnTo>
                      <a:pt x="349" y="1453"/>
                    </a:lnTo>
                    <a:lnTo>
                      <a:pt x="323" y="1439"/>
                    </a:lnTo>
                    <a:lnTo>
                      <a:pt x="299" y="1435"/>
                    </a:lnTo>
                    <a:lnTo>
                      <a:pt x="235" y="1442"/>
                    </a:lnTo>
                    <a:lnTo>
                      <a:pt x="205" y="1439"/>
                    </a:lnTo>
                    <a:lnTo>
                      <a:pt x="170" y="1439"/>
                    </a:lnTo>
                    <a:lnTo>
                      <a:pt x="150" y="1443"/>
                    </a:lnTo>
                    <a:lnTo>
                      <a:pt x="136" y="1427"/>
                    </a:lnTo>
                    <a:lnTo>
                      <a:pt x="133" y="1427"/>
                    </a:lnTo>
                    <a:lnTo>
                      <a:pt x="131" y="1419"/>
                    </a:lnTo>
                    <a:lnTo>
                      <a:pt x="128" y="1395"/>
                    </a:lnTo>
                    <a:lnTo>
                      <a:pt x="132" y="1365"/>
                    </a:lnTo>
                    <a:lnTo>
                      <a:pt x="138" y="1327"/>
                    </a:lnTo>
                    <a:lnTo>
                      <a:pt x="164" y="1272"/>
                    </a:lnTo>
                    <a:lnTo>
                      <a:pt x="173" y="1243"/>
                    </a:lnTo>
                    <a:lnTo>
                      <a:pt x="198" y="1218"/>
                    </a:lnTo>
                    <a:lnTo>
                      <a:pt x="221" y="1191"/>
                    </a:lnTo>
                    <a:lnTo>
                      <a:pt x="228" y="1165"/>
                    </a:lnTo>
                    <a:lnTo>
                      <a:pt x="197" y="1149"/>
                    </a:lnTo>
                    <a:lnTo>
                      <a:pt x="164" y="1132"/>
                    </a:lnTo>
                    <a:lnTo>
                      <a:pt x="107" y="1109"/>
                    </a:lnTo>
                    <a:lnTo>
                      <a:pt x="86" y="1103"/>
                    </a:lnTo>
                    <a:lnTo>
                      <a:pt x="60" y="1099"/>
                    </a:lnTo>
                    <a:lnTo>
                      <a:pt x="50" y="1073"/>
                    </a:lnTo>
                    <a:lnTo>
                      <a:pt x="36" y="1055"/>
                    </a:lnTo>
                    <a:lnTo>
                      <a:pt x="24" y="1038"/>
                    </a:lnTo>
                    <a:lnTo>
                      <a:pt x="9" y="1024"/>
                    </a:lnTo>
                    <a:lnTo>
                      <a:pt x="9" y="1026"/>
                    </a:lnTo>
                    <a:lnTo>
                      <a:pt x="22" y="1012"/>
                    </a:lnTo>
                    <a:lnTo>
                      <a:pt x="22" y="984"/>
                    </a:lnTo>
                    <a:lnTo>
                      <a:pt x="18" y="966"/>
                    </a:lnTo>
                    <a:lnTo>
                      <a:pt x="8" y="948"/>
                    </a:lnTo>
                    <a:lnTo>
                      <a:pt x="9" y="931"/>
                    </a:lnTo>
                    <a:lnTo>
                      <a:pt x="16" y="914"/>
                    </a:lnTo>
                    <a:lnTo>
                      <a:pt x="0" y="901"/>
                    </a:lnTo>
                    <a:lnTo>
                      <a:pt x="1" y="902"/>
                    </a:lnTo>
                    <a:lnTo>
                      <a:pt x="28" y="867"/>
                    </a:lnTo>
                    <a:lnTo>
                      <a:pt x="30" y="848"/>
                    </a:lnTo>
                    <a:lnTo>
                      <a:pt x="22" y="827"/>
                    </a:lnTo>
                    <a:lnTo>
                      <a:pt x="20" y="807"/>
                    </a:lnTo>
                    <a:lnTo>
                      <a:pt x="20" y="802"/>
                    </a:lnTo>
                    <a:lnTo>
                      <a:pt x="9" y="786"/>
                    </a:lnTo>
                    <a:lnTo>
                      <a:pt x="12" y="774"/>
                    </a:lnTo>
                    <a:lnTo>
                      <a:pt x="9" y="754"/>
                    </a:lnTo>
                    <a:lnTo>
                      <a:pt x="7" y="733"/>
                    </a:lnTo>
                    <a:lnTo>
                      <a:pt x="9" y="716"/>
                    </a:lnTo>
                    <a:lnTo>
                      <a:pt x="27" y="700"/>
                    </a:lnTo>
                    <a:lnTo>
                      <a:pt x="32" y="658"/>
                    </a:lnTo>
                    <a:lnTo>
                      <a:pt x="38" y="631"/>
                    </a:lnTo>
                    <a:lnTo>
                      <a:pt x="38" y="609"/>
                    </a:lnTo>
                    <a:lnTo>
                      <a:pt x="34" y="574"/>
                    </a:lnTo>
                    <a:lnTo>
                      <a:pt x="38" y="556"/>
                    </a:lnTo>
                    <a:lnTo>
                      <a:pt x="60" y="559"/>
                    </a:lnTo>
                    <a:lnTo>
                      <a:pt x="86" y="574"/>
                    </a:lnTo>
                    <a:lnTo>
                      <a:pt x="104" y="571"/>
                    </a:lnTo>
                    <a:lnTo>
                      <a:pt x="119" y="550"/>
                    </a:lnTo>
                    <a:lnTo>
                      <a:pt x="125" y="525"/>
                    </a:lnTo>
                    <a:lnTo>
                      <a:pt x="148" y="512"/>
                    </a:lnTo>
                    <a:lnTo>
                      <a:pt x="167" y="493"/>
                    </a:lnTo>
                    <a:lnTo>
                      <a:pt x="173" y="469"/>
                    </a:lnTo>
                    <a:lnTo>
                      <a:pt x="136" y="445"/>
                    </a:lnTo>
                    <a:lnTo>
                      <a:pt x="132" y="424"/>
                    </a:lnTo>
                    <a:lnTo>
                      <a:pt x="144" y="418"/>
                    </a:lnTo>
                    <a:lnTo>
                      <a:pt x="167" y="406"/>
                    </a:lnTo>
                    <a:lnTo>
                      <a:pt x="175" y="382"/>
                    </a:lnTo>
                    <a:lnTo>
                      <a:pt x="183" y="362"/>
                    </a:lnTo>
                    <a:lnTo>
                      <a:pt x="191" y="338"/>
                    </a:lnTo>
                    <a:lnTo>
                      <a:pt x="198" y="318"/>
                    </a:lnTo>
                    <a:lnTo>
                      <a:pt x="201" y="309"/>
                    </a:lnTo>
                    <a:lnTo>
                      <a:pt x="235" y="305"/>
                    </a:lnTo>
                    <a:lnTo>
                      <a:pt x="244" y="324"/>
                    </a:lnTo>
                    <a:lnTo>
                      <a:pt x="248" y="328"/>
                    </a:lnTo>
                    <a:lnTo>
                      <a:pt x="244" y="307"/>
                    </a:lnTo>
                    <a:lnTo>
                      <a:pt x="235" y="295"/>
                    </a:lnTo>
                    <a:lnTo>
                      <a:pt x="223" y="286"/>
                    </a:lnTo>
                    <a:lnTo>
                      <a:pt x="211" y="281"/>
                    </a:lnTo>
                    <a:lnTo>
                      <a:pt x="202" y="276"/>
                    </a:lnTo>
                    <a:lnTo>
                      <a:pt x="201" y="271"/>
                    </a:lnTo>
                    <a:lnTo>
                      <a:pt x="210" y="256"/>
                    </a:lnTo>
                    <a:lnTo>
                      <a:pt x="220" y="250"/>
                    </a:lnTo>
                    <a:lnTo>
                      <a:pt x="228" y="232"/>
                    </a:lnTo>
                    <a:lnTo>
                      <a:pt x="250" y="229"/>
                    </a:lnTo>
                    <a:lnTo>
                      <a:pt x="287" y="228"/>
                    </a:lnTo>
                    <a:lnTo>
                      <a:pt x="321" y="239"/>
                    </a:lnTo>
                    <a:lnTo>
                      <a:pt x="328" y="259"/>
                    </a:lnTo>
                    <a:lnTo>
                      <a:pt x="329" y="286"/>
                    </a:lnTo>
                    <a:lnTo>
                      <a:pt x="346" y="286"/>
                    </a:lnTo>
                    <a:lnTo>
                      <a:pt x="349" y="264"/>
                    </a:lnTo>
                    <a:lnTo>
                      <a:pt x="363" y="270"/>
                    </a:lnTo>
                    <a:lnTo>
                      <a:pt x="375" y="298"/>
                    </a:lnTo>
                    <a:lnTo>
                      <a:pt x="385" y="316"/>
                    </a:lnTo>
                    <a:lnTo>
                      <a:pt x="375" y="270"/>
                    </a:lnTo>
                    <a:lnTo>
                      <a:pt x="376" y="255"/>
                    </a:lnTo>
                    <a:lnTo>
                      <a:pt x="380" y="232"/>
                    </a:lnTo>
                    <a:lnTo>
                      <a:pt x="385" y="222"/>
                    </a:lnTo>
                    <a:lnTo>
                      <a:pt x="393" y="209"/>
                    </a:lnTo>
                    <a:lnTo>
                      <a:pt x="406" y="211"/>
                    </a:lnTo>
                    <a:lnTo>
                      <a:pt x="441" y="212"/>
                    </a:lnTo>
                    <a:lnTo>
                      <a:pt x="446" y="206"/>
                    </a:lnTo>
                    <a:lnTo>
                      <a:pt x="432" y="197"/>
                    </a:lnTo>
                    <a:lnTo>
                      <a:pt x="418" y="186"/>
                    </a:lnTo>
                    <a:lnTo>
                      <a:pt x="423" y="169"/>
                    </a:lnTo>
                    <a:lnTo>
                      <a:pt x="430" y="168"/>
                    </a:lnTo>
                    <a:lnTo>
                      <a:pt x="434" y="159"/>
                    </a:lnTo>
                    <a:lnTo>
                      <a:pt x="426" y="149"/>
                    </a:lnTo>
                    <a:lnTo>
                      <a:pt x="420" y="138"/>
                    </a:lnTo>
                    <a:lnTo>
                      <a:pt x="426" y="124"/>
                    </a:lnTo>
                    <a:lnTo>
                      <a:pt x="416" y="115"/>
                    </a:lnTo>
                    <a:lnTo>
                      <a:pt x="403" y="115"/>
                    </a:lnTo>
                    <a:lnTo>
                      <a:pt x="412" y="104"/>
                    </a:lnTo>
                    <a:lnTo>
                      <a:pt x="415" y="98"/>
                    </a:lnTo>
                    <a:lnTo>
                      <a:pt x="429" y="91"/>
                    </a:lnTo>
                    <a:lnTo>
                      <a:pt x="444" y="84"/>
                    </a:lnTo>
                    <a:lnTo>
                      <a:pt x="440" y="69"/>
                    </a:lnTo>
                    <a:lnTo>
                      <a:pt x="428" y="52"/>
                    </a:lnTo>
                    <a:lnTo>
                      <a:pt x="420" y="34"/>
                    </a:lnTo>
                    <a:lnTo>
                      <a:pt x="412" y="22"/>
                    </a:lnTo>
                    <a:lnTo>
                      <a:pt x="416" y="11"/>
                    </a:lnTo>
                    <a:lnTo>
                      <a:pt x="417" y="0"/>
                    </a:lnTo>
                    <a:lnTo>
                      <a:pt x="434" y="2"/>
                    </a:lnTo>
                    <a:lnTo>
                      <a:pt x="480" y="17"/>
                    </a:lnTo>
                    <a:lnTo>
                      <a:pt x="495" y="11"/>
                    </a:lnTo>
                    <a:lnTo>
                      <a:pt x="509" y="11"/>
                    </a:lnTo>
                    <a:lnTo>
                      <a:pt x="499" y="11"/>
                    </a:lnTo>
                    <a:lnTo>
                      <a:pt x="497" y="21"/>
                    </a:lnTo>
                    <a:lnTo>
                      <a:pt x="512" y="21"/>
                    </a:lnTo>
                    <a:lnTo>
                      <a:pt x="528" y="29"/>
                    </a:lnTo>
                    <a:lnTo>
                      <a:pt x="544" y="34"/>
                    </a:lnTo>
                    <a:lnTo>
                      <a:pt x="553" y="58"/>
                    </a:lnTo>
                    <a:lnTo>
                      <a:pt x="552" y="77"/>
                    </a:lnTo>
                    <a:lnTo>
                      <a:pt x="538" y="92"/>
                    </a:lnTo>
                    <a:lnTo>
                      <a:pt x="544" y="100"/>
                    </a:lnTo>
                    <a:lnTo>
                      <a:pt x="559" y="103"/>
                    </a:lnTo>
                    <a:lnTo>
                      <a:pt x="559" y="115"/>
                    </a:lnTo>
                    <a:lnTo>
                      <a:pt x="572" y="117"/>
                    </a:lnTo>
                    <a:lnTo>
                      <a:pt x="581" y="106"/>
                    </a:lnTo>
                    <a:lnTo>
                      <a:pt x="606" y="117"/>
                    </a:lnTo>
                    <a:lnTo>
                      <a:pt x="615" y="132"/>
                    </a:lnTo>
                    <a:lnTo>
                      <a:pt x="627" y="133"/>
                    </a:lnTo>
                    <a:lnTo>
                      <a:pt x="651" y="128"/>
                    </a:lnTo>
                    <a:lnTo>
                      <a:pt x="664" y="123"/>
                    </a:lnTo>
                    <a:lnTo>
                      <a:pt x="671" y="129"/>
                    </a:lnTo>
                    <a:lnTo>
                      <a:pt x="670" y="149"/>
                    </a:lnTo>
                    <a:lnTo>
                      <a:pt x="658" y="163"/>
                    </a:lnTo>
                    <a:lnTo>
                      <a:pt x="641" y="173"/>
                    </a:lnTo>
                    <a:lnTo>
                      <a:pt x="633" y="192"/>
                    </a:lnTo>
                    <a:lnTo>
                      <a:pt x="636" y="205"/>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29" name="10422348.875553.3753.8753.255"/>
              <p:cNvSpPr>
                <a:spLocks noChangeAspect="1"/>
              </p:cNvSpPr>
              <p:nvPr>
                <p:custDataLst>
                  <p:tags r:id="rId134"/>
                </p:custDataLst>
              </p:nvPr>
            </p:nvSpPr>
            <p:spPr bwMode="auto">
              <a:xfrm>
                <a:off x="6178352" y="4037723"/>
                <a:ext cx="43976" cy="49797"/>
              </a:xfrm>
              <a:custGeom>
                <a:avLst/>
                <a:gdLst/>
                <a:ahLst/>
                <a:cxnLst>
                  <a:cxn ang="0">
                    <a:pos x="54" y="41"/>
                  </a:cxn>
                  <a:cxn ang="0">
                    <a:pos x="54" y="46"/>
                  </a:cxn>
                  <a:cxn ang="0">
                    <a:pos x="54" y="55"/>
                  </a:cxn>
                  <a:cxn ang="0">
                    <a:pos x="60" y="66"/>
                  </a:cxn>
                  <a:cxn ang="0">
                    <a:pos x="59" y="75"/>
                  </a:cxn>
                  <a:cxn ang="0">
                    <a:pos x="48" y="67"/>
                  </a:cxn>
                  <a:cxn ang="0">
                    <a:pos x="36" y="72"/>
                  </a:cxn>
                  <a:cxn ang="0">
                    <a:pos x="31" y="76"/>
                  </a:cxn>
                  <a:cxn ang="0">
                    <a:pos x="12" y="74"/>
                  </a:cxn>
                  <a:cxn ang="0">
                    <a:pos x="0" y="61"/>
                  </a:cxn>
                  <a:cxn ang="0">
                    <a:pos x="6" y="51"/>
                  </a:cxn>
                  <a:cxn ang="0">
                    <a:pos x="6" y="41"/>
                  </a:cxn>
                  <a:cxn ang="0">
                    <a:pos x="2" y="26"/>
                  </a:cxn>
                  <a:cxn ang="0">
                    <a:pos x="11" y="23"/>
                  </a:cxn>
                  <a:cxn ang="0">
                    <a:pos x="26" y="34"/>
                  </a:cxn>
                  <a:cxn ang="0">
                    <a:pos x="37" y="38"/>
                  </a:cxn>
                  <a:cxn ang="0">
                    <a:pos x="32" y="26"/>
                  </a:cxn>
                  <a:cxn ang="0">
                    <a:pos x="20" y="16"/>
                  </a:cxn>
                  <a:cxn ang="0">
                    <a:pos x="13" y="7"/>
                  </a:cxn>
                  <a:cxn ang="0">
                    <a:pos x="18" y="0"/>
                  </a:cxn>
                  <a:cxn ang="0">
                    <a:pos x="31" y="2"/>
                  </a:cxn>
                  <a:cxn ang="0">
                    <a:pos x="31" y="14"/>
                  </a:cxn>
                  <a:cxn ang="0">
                    <a:pos x="48" y="14"/>
                  </a:cxn>
                  <a:cxn ang="0">
                    <a:pos x="59" y="19"/>
                  </a:cxn>
                  <a:cxn ang="0">
                    <a:pos x="54" y="41"/>
                  </a:cxn>
                </a:cxnLst>
                <a:rect l="0" t="0" r="r" b="b"/>
                <a:pathLst>
                  <a:path w="60" h="76">
                    <a:moveTo>
                      <a:pt x="54" y="41"/>
                    </a:moveTo>
                    <a:lnTo>
                      <a:pt x="54" y="46"/>
                    </a:lnTo>
                    <a:lnTo>
                      <a:pt x="54" y="55"/>
                    </a:lnTo>
                    <a:lnTo>
                      <a:pt x="60" y="66"/>
                    </a:lnTo>
                    <a:lnTo>
                      <a:pt x="59" y="75"/>
                    </a:lnTo>
                    <a:lnTo>
                      <a:pt x="48" y="67"/>
                    </a:lnTo>
                    <a:lnTo>
                      <a:pt x="36" y="72"/>
                    </a:lnTo>
                    <a:lnTo>
                      <a:pt x="31" y="76"/>
                    </a:lnTo>
                    <a:lnTo>
                      <a:pt x="12" y="74"/>
                    </a:lnTo>
                    <a:lnTo>
                      <a:pt x="0" y="61"/>
                    </a:lnTo>
                    <a:lnTo>
                      <a:pt x="6" y="51"/>
                    </a:lnTo>
                    <a:lnTo>
                      <a:pt x="6" y="41"/>
                    </a:lnTo>
                    <a:lnTo>
                      <a:pt x="2" y="26"/>
                    </a:lnTo>
                    <a:lnTo>
                      <a:pt x="11" y="23"/>
                    </a:lnTo>
                    <a:lnTo>
                      <a:pt x="26" y="34"/>
                    </a:lnTo>
                    <a:lnTo>
                      <a:pt x="37" y="38"/>
                    </a:lnTo>
                    <a:lnTo>
                      <a:pt x="32" y="26"/>
                    </a:lnTo>
                    <a:lnTo>
                      <a:pt x="20" y="16"/>
                    </a:lnTo>
                    <a:lnTo>
                      <a:pt x="13" y="7"/>
                    </a:lnTo>
                    <a:lnTo>
                      <a:pt x="18" y="0"/>
                    </a:lnTo>
                    <a:lnTo>
                      <a:pt x="31" y="2"/>
                    </a:lnTo>
                    <a:lnTo>
                      <a:pt x="31" y="14"/>
                    </a:lnTo>
                    <a:lnTo>
                      <a:pt x="48" y="14"/>
                    </a:lnTo>
                    <a:lnTo>
                      <a:pt x="59" y="19"/>
                    </a:lnTo>
                    <a:lnTo>
                      <a:pt x="54" y="41"/>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30" name="10423473.125606.544.25485"/>
              <p:cNvSpPr>
                <a:spLocks noChangeAspect="1"/>
              </p:cNvSpPr>
              <p:nvPr>
                <p:custDataLst>
                  <p:tags r:id="rId135"/>
                </p:custDataLst>
              </p:nvPr>
            </p:nvSpPr>
            <p:spPr bwMode="auto">
              <a:xfrm>
                <a:off x="6880141" y="5627666"/>
                <a:ext cx="632162" cy="565551"/>
              </a:xfrm>
              <a:custGeom>
                <a:avLst/>
                <a:gdLst/>
                <a:ahLst/>
                <a:cxnLst>
                  <a:cxn ang="0">
                    <a:pos x="870" y="63"/>
                  </a:cxn>
                  <a:cxn ang="0">
                    <a:pos x="727" y="109"/>
                  </a:cxn>
                  <a:cxn ang="0">
                    <a:pos x="618" y="83"/>
                  </a:cxn>
                  <a:cxn ang="0">
                    <a:pos x="474" y="129"/>
                  </a:cxn>
                  <a:cxn ang="0">
                    <a:pos x="396" y="152"/>
                  </a:cxn>
                  <a:cxn ang="0">
                    <a:pos x="285" y="206"/>
                  </a:cxn>
                  <a:cxn ang="0">
                    <a:pos x="156" y="271"/>
                  </a:cxn>
                  <a:cxn ang="0">
                    <a:pos x="118" y="310"/>
                  </a:cxn>
                  <a:cxn ang="0">
                    <a:pos x="68" y="434"/>
                  </a:cxn>
                  <a:cxn ang="0">
                    <a:pos x="25" y="508"/>
                  </a:cxn>
                  <a:cxn ang="0">
                    <a:pos x="2" y="526"/>
                  </a:cxn>
                  <a:cxn ang="0">
                    <a:pos x="53" y="595"/>
                  </a:cxn>
                  <a:cxn ang="0">
                    <a:pos x="151" y="652"/>
                  </a:cxn>
                  <a:cxn ang="0">
                    <a:pos x="106" y="682"/>
                  </a:cxn>
                  <a:cxn ang="0">
                    <a:pos x="180" y="783"/>
                  </a:cxn>
                  <a:cxn ang="0">
                    <a:pos x="210" y="765"/>
                  </a:cxn>
                  <a:cxn ang="0">
                    <a:pos x="340" y="768"/>
                  </a:cxn>
                  <a:cxn ang="0">
                    <a:pos x="421" y="749"/>
                  </a:cxn>
                  <a:cxn ang="0">
                    <a:pos x="499" y="783"/>
                  </a:cxn>
                  <a:cxn ang="0">
                    <a:pos x="497" y="829"/>
                  </a:cxn>
                  <a:cxn ang="0">
                    <a:pos x="611" y="846"/>
                  </a:cxn>
                  <a:cxn ang="0">
                    <a:pos x="642" y="784"/>
                  </a:cxn>
                  <a:cxn ang="0">
                    <a:pos x="597" y="746"/>
                  </a:cxn>
                  <a:cxn ang="0">
                    <a:pos x="529" y="715"/>
                  </a:cxn>
                  <a:cxn ang="0">
                    <a:pos x="463" y="676"/>
                  </a:cxn>
                  <a:cxn ang="0">
                    <a:pos x="386" y="643"/>
                  </a:cxn>
                  <a:cxn ang="0">
                    <a:pos x="446" y="631"/>
                  </a:cxn>
                  <a:cxn ang="0">
                    <a:pos x="434" y="583"/>
                  </a:cxn>
                  <a:cxn ang="0">
                    <a:pos x="477" y="575"/>
                  </a:cxn>
                  <a:cxn ang="0">
                    <a:pos x="499" y="587"/>
                  </a:cxn>
                  <a:cxn ang="0">
                    <a:pos x="450" y="518"/>
                  </a:cxn>
                  <a:cxn ang="0">
                    <a:pos x="380" y="437"/>
                  </a:cxn>
                  <a:cxn ang="0">
                    <a:pos x="370" y="323"/>
                  </a:cxn>
                  <a:cxn ang="0">
                    <a:pos x="400" y="328"/>
                  </a:cxn>
                  <a:cxn ang="0">
                    <a:pos x="471" y="369"/>
                  </a:cxn>
                  <a:cxn ang="0">
                    <a:pos x="539" y="416"/>
                  </a:cxn>
                  <a:cxn ang="0">
                    <a:pos x="510" y="364"/>
                  </a:cxn>
                  <a:cxn ang="0">
                    <a:pos x="585" y="416"/>
                  </a:cxn>
                  <a:cxn ang="0">
                    <a:pos x="552" y="337"/>
                  </a:cxn>
                  <a:cxn ang="0">
                    <a:pos x="619" y="354"/>
                  </a:cxn>
                  <a:cxn ang="0">
                    <a:pos x="610" y="334"/>
                  </a:cxn>
                  <a:cxn ang="0">
                    <a:pos x="523" y="290"/>
                  </a:cxn>
                  <a:cxn ang="0">
                    <a:pos x="630" y="211"/>
                  </a:cxn>
                  <a:cxn ang="0">
                    <a:pos x="698" y="207"/>
                  </a:cxn>
                  <a:cxn ang="0">
                    <a:pos x="767" y="190"/>
                  </a:cxn>
                  <a:cxn ang="0">
                    <a:pos x="908" y="174"/>
                  </a:cxn>
                  <a:cxn ang="0">
                    <a:pos x="936" y="63"/>
                  </a:cxn>
                  <a:cxn ang="0">
                    <a:pos x="895" y="0"/>
                  </a:cxn>
                </a:cxnLst>
                <a:rect l="0" t="0" r="r" b="b"/>
                <a:pathLst>
                  <a:path w="936" h="864">
                    <a:moveTo>
                      <a:pt x="895" y="0"/>
                    </a:moveTo>
                    <a:lnTo>
                      <a:pt x="865" y="7"/>
                    </a:lnTo>
                    <a:lnTo>
                      <a:pt x="870" y="63"/>
                    </a:lnTo>
                    <a:lnTo>
                      <a:pt x="836" y="100"/>
                    </a:lnTo>
                    <a:lnTo>
                      <a:pt x="782" y="119"/>
                    </a:lnTo>
                    <a:lnTo>
                      <a:pt x="727" y="109"/>
                    </a:lnTo>
                    <a:lnTo>
                      <a:pt x="680" y="100"/>
                    </a:lnTo>
                    <a:lnTo>
                      <a:pt x="650" y="81"/>
                    </a:lnTo>
                    <a:lnTo>
                      <a:pt x="618" y="83"/>
                    </a:lnTo>
                    <a:lnTo>
                      <a:pt x="588" y="95"/>
                    </a:lnTo>
                    <a:lnTo>
                      <a:pt x="538" y="123"/>
                    </a:lnTo>
                    <a:lnTo>
                      <a:pt x="474" y="129"/>
                    </a:lnTo>
                    <a:lnTo>
                      <a:pt x="430" y="145"/>
                    </a:lnTo>
                    <a:lnTo>
                      <a:pt x="402" y="152"/>
                    </a:lnTo>
                    <a:lnTo>
                      <a:pt x="396" y="152"/>
                    </a:lnTo>
                    <a:lnTo>
                      <a:pt x="379" y="159"/>
                    </a:lnTo>
                    <a:lnTo>
                      <a:pt x="343" y="199"/>
                    </a:lnTo>
                    <a:lnTo>
                      <a:pt x="285" y="206"/>
                    </a:lnTo>
                    <a:lnTo>
                      <a:pt x="238" y="229"/>
                    </a:lnTo>
                    <a:lnTo>
                      <a:pt x="209" y="261"/>
                    </a:lnTo>
                    <a:lnTo>
                      <a:pt x="156" y="271"/>
                    </a:lnTo>
                    <a:lnTo>
                      <a:pt x="122" y="278"/>
                    </a:lnTo>
                    <a:lnTo>
                      <a:pt x="112" y="282"/>
                    </a:lnTo>
                    <a:lnTo>
                      <a:pt x="118" y="310"/>
                    </a:lnTo>
                    <a:lnTo>
                      <a:pt x="121" y="349"/>
                    </a:lnTo>
                    <a:lnTo>
                      <a:pt x="89" y="384"/>
                    </a:lnTo>
                    <a:lnTo>
                      <a:pt x="68" y="434"/>
                    </a:lnTo>
                    <a:lnTo>
                      <a:pt x="43" y="457"/>
                    </a:lnTo>
                    <a:lnTo>
                      <a:pt x="36" y="490"/>
                    </a:lnTo>
                    <a:lnTo>
                      <a:pt x="25" y="508"/>
                    </a:lnTo>
                    <a:lnTo>
                      <a:pt x="2" y="529"/>
                    </a:lnTo>
                    <a:lnTo>
                      <a:pt x="0" y="526"/>
                    </a:lnTo>
                    <a:lnTo>
                      <a:pt x="2" y="526"/>
                    </a:lnTo>
                    <a:lnTo>
                      <a:pt x="8" y="534"/>
                    </a:lnTo>
                    <a:lnTo>
                      <a:pt x="24" y="578"/>
                    </a:lnTo>
                    <a:lnTo>
                      <a:pt x="53" y="595"/>
                    </a:lnTo>
                    <a:lnTo>
                      <a:pt x="102" y="665"/>
                    </a:lnTo>
                    <a:lnTo>
                      <a:pt x="106" y="638"/>
                    </a:lnTo>
                    <a:lnTo>
                      <a:pt x="151" y="652"/>
                    </a:lnTo>
                    <a:lnTo>
                      <a:pt x="162" y="675"/>
                    </a:lnTo>
                    <a:lnTo>
                      <a:pt x="136" y="682"/>
                    </a:lnTo>
                    <a:lnTo>
                      <a:pt x="106" y="682"/>
                    </a:lnTo>
                    <a:lnTo>
                      <a:pt x="146" y="731"/>
                    </a:lnTo>
                    <a:lnTo>
                      <a:pt x="166" y="765"/>
                    </a:lnTo>
                    <a:lnTo>
                      <a:pt x="180" y="783"/>
                    </a:lnTo>
                    <a:lnTo>
                      <a:pt x="196" y="777"/>
                    </a:lnTo>
                    <a:lnTo>
                      <a:pt x="201" y="765"/>
                    </a:lnTo>
                    <a:lnTo>
                      <a:pt x="210" y="765"/>
                    </a:lnTo>
                    <a:lnTo>
                      <a:pt x="254" y="777"/>
                    </a:lnTo>
                    <a:lnTo>
                      <a:pt x="304" y="765"/>
                    </a:lnTo>
                    <a:lnTo>
                      <a:pt x="340" y="768"/>
                    </a:lnTo>
                    <a:lnTo>
                      <a:pt x="376" y="759"/>
                    </a:lnTo>
                    <a:lnTo>
                      <a:pt x="405" y="765"/>
                    </a:lnTo>
                    <a:lnTo>
                      <a:pt x="421" y="749"/>
                    </a:lnTo>
                    <a:lnTo>
                      <a:pt x="444" y="767"/>
                    </a:lnTo>
                    <a:lnTo>
                      <a:pt x="465" y="783"/>
                    </a:lnTo>
                    <a:lnTo>
                      <a:pt x="499" y="783"/>
                    </a:lnTo>
                    <a:lnTo>
                      <a:pt x="497" y="807"/>
                    </a:lnTo>
                    <a:lnTo>
                      <a:pt x="469" y="819"/>
                    </a:lnTo>
                    <a:lnTo>
                      <a:pt x="497" y="829"/>
                    </a:lnTo>
                    <a:lnTo>
                      <a:pt x="539" y="823"/>
                    </a:lnTo>
                    <a:lnTo>
                      <a:pt x="577" y="812"/>
                    </a:lnTo>
                    <a:lnTo>
                      <a:pt x="611" y="846"/>
                    </a:lnTo>
                    <a:lnTo>
                      <a:pt x="653" y="864"/>
                    </a:lnTo>
                    <a:lnTo>
                      <a:pt x="650" y="846"/>
                    </a:lnTo>
                    <a:lnTo>
                      <a:pt x="642" y="784"/>
                    </a:lnTo>
                    <a:lnTo>
                      <a:pt x="636" y="756"/>
                    </a:lnTo>
                    <a:lnTo>
                      <a:pt x="612" y="746"/>
                    </a:lnTo>
                    <a:lnTo>
                      <a:pt x="597" y="746"/>
                    </a:lnTo>
                    <a:lnTo>
                      <a:pt x="572" y="731"/>
                    </a:lnTo>
                    <a:lnTo>
                      <a:pt x="548" y="712"/>
                    </a:lnTo>
                    <a:lnTo>
                      <a:pt x="529" y="715"/>
                    </a:lnTo>
                    <a:lnTo>
                      <a:pt x="511" y="685"/>
                    </a:lnTo>
                    <a:lnTo>
                      <a:pt x="485" y="685"/>
                    </a:lnTo>
                    <a:lnTo>
                      <a:pt x="463" y="676"/>
                    </a:lnTo>
                    <a:lnTo>
                      <a:pt x="437" y="672"/>
                    </a:lnTo>
                    <a:lnTo>
                      <a:pt x="402" y="661"/>
                    </a:lnTo>
                    <a:lnTo>
                      <a:pt x="386" y="643"/>
                    </a:lnTo>
                    <a:lnTo>
                      <a:pt x="414" y="636"/>
                    </a:lnTo>
                    <a:lnTo>
                      <a:pt x="432" y="636"/>
                    </a:lnTo>
                    <a:lnTo>
                      <a:pt x="446" y="631"/>
                    </a:lnTo>
                    <a:lnTo>
                      <a:pt x="453" y="620"/>
                    </a:lnTo>
                    <a:lnTo>
                      <a:pt x="447" y="612"/>
                    </a:lnTo>
                    <a:lnTo>
                      <a:pt x="434" y="583"/>
                    </a:lnTo>
                    <a:lnTo>
                      <a:pt x="437" y="559"/>
                    </a:lnTo>
                    <a:lnTo>
                      <a:pt x="463" y="560"/>
                    </a:lnTo>
                    <a:lnTo>
                      <a:pt x="477" y="575"/>
                    </a:lnTo>
                    <a:lnTo>
                      <a:pt x="474" y="594"/>
                    </a:lnTo>
                    <a:lnTo>
                      <a:pt x="486" y="595"/>
                    </a:lnTo>
                    <a:lnTo>
                      <a:pt x="499" y="587"/>
                    </a:lnTo>
                    <a:lnTo>
                      <a:pt x="491" y="565"/>
                    </a:lnTo>
                    <a:lnTo>
                      <a:pt x="473" y="538"/>
                    </a:lnTo>
                    <a:lnTo>
                      <a:pt x="450" y="518"/>
                    </a:lnTo>
                    <a:lnTo>
                      <a:pt x="417" y="496"/>
                    </a:lnTo>
                    <a:lnTo>
                      <a:pt x="402" y="457"/>
                    </a:lnTo>
                    <a:lnTo>
                      <a:pt x="380" y="437"/>
                    </a:lnTo>
                    <a:lnTo>
                      <a:pt x="370" y="404"/>
                    </a:lnTo>
                    <a:lnTo>
                      <a:pt x="368" y="364"/>
                    </a:lnTo>
                    <a:lnTo>
                      <a:pt x="370" y="323"/>
                    </a:lnTo>
                    <a:lnTo>
                      <a:pt x="394" y="314"/>
                    </a:lnTo>
                    <a:lnTo>
                      <a:pt x="406" y="305"/>
                    </a:lnTo>
                    <a:lnTo>
                      <a:pt x="400" y="328"/>
                    </a:lnTo>
                    <a:lnTo>
                      <a:pt x="404" y="335"/>
                    </a:lnTo>
                    <a:lnTo>
                      <a:pt x="443" y="354"/>
                    </a:lnTo>
                    <a:lnTo>
                      <a:pt x="471" y="369"/>
                    </a:lnTo>
                    <a:lnTo>
                      <a:pt x="493" y="404"/>
                    </a:lnTo>
                    <a:lnTo>
                      <a:pt x="524" y="428"/>
                    </a:lnTo>
                    <a:lnTo>
                      <a:pt x="539" y="416"/>
                    </a:lnTo>
                    <a:lnTo>
                      <a:pt x="509" y="398"/>
                    </a:lnTo>
                    <a:lnTo>
                      <a:pt x="499" y="367"/>
                    </a:lnTo>
                    <a:lnTo>
                      <a:pt x="510" y="364"/>
                    </a:lnTo>
                    <a:lnTo>
                      <a:pt x="540" y="370"/>
                    </a:lnTo>
                    <a:lnTo>
                      <a:pt x="559" y="395"/>
                    </a:lnTo>
                    <a:lnTo>
                      <a:pt x="585" y="416"/>
                    </a:lnTo>
                    <a:lnTo>
                      <a:pt x="577" y="381"/>
                    </a:lnTo>
                    <a:lnTo>
                      <a:pt x="544" y="364"/>
                    </a:lnTo>
                    <a:lnTo>
                      <a:pt x="552" y="337"/>
                    </a:lnTo>
                    <a:lnTo>
                      <a:pt x="571" y="335"/>
                    </a:lnTo>
                    <a:lnTo>
                      <a:pt x="597" y="341"/>
                    </a:lnTo>
                    <a:lnTo>
                      <a:pt x="619" y="354"/>
                    </a:lnTo>
                    <a:lnTo>
                      <a:pt x="631" y="363"/>
                    </a:lnTo>
                    <a:lnTo>
                      <a:pt x="622" y="348"/>
                    </a:lnTo>
                    <a:lnTo>
                      <a:pt x="610" y="334"/>
                    </a:lnTo>
                    <a:lnTo>
                      <a:pt x="592" y="322"/>
                    </a:lnTo>
                    <a:lnTo>
                      <a:pt x="550" y="311"/>
                    </a:lnTo>
                    <a:lnTo>
                      <a:pt x="523" y="290"/>
                    </a:lnTo>
                    <a:lnTo>
                      <a:pt x="562" y="260"/>
                    </a:lnTo>
                    <a:lnTo>
                      <a:pt x="606" y="242"/>
                    </a:lnTo>
                    <a:lnTo>
                      <a:pt x="630" y="211"/>
                    </a:lnTo>
                    <a:lnTo>
                      <a:pt x="662" y="217"/>
                    </a:lnTo>
                    <a:lnTo>
                      <a:pt x="683" y="216"/>
                    </a:lnTo>
                    <a:lnTo>
                      <a:pt x="698" y="207"/>
                    </a:lnTo>
                    <a:lnTo>
                      <a:pt x="722" y="188"/>
                    </a:lnTo>
                    <a:lnTo>
                      <a:pt x="747" y="190"/>
                    </a:lnTo>
                    <a:lnTo>
                      <a:pt x="767" y="190"/>
                    </a:lnTo>
                    <a:lnTo>
                      <a:pt x="857" y="201"/>
                    </a:lnTo>
                    <a:lnTo>
                      <a:pt x="885" y="217"/>
                    </a:lnTo>
                    <a:lnTo>
                      <a:pt x="908" y="174"/>
                    </a:lnTo>
                    <a:lnTo>
                      <a:pt x="911" y="131"/>
                    </a:lnTo>
                    <a:lnTo>
                      <a:pt x="909" y="89"/>
                    </a:lnTo>
                    <a:lnTo>
                      <a:pt x="936" y="63"/>
                    </a:lnTo>
                    <a:lnTo>
                      <a:pt x="934" y="31"/>
                    </a:lnTo>
                    <a:lnTo>
                      <a:pt x="905" y="12"/>
                    </a:lnTo>
                    <a:lnTo>
                      <a:pt x="895"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31" name="10426513615.87518.875205"/>
              <p:cNvSpPr>
                <a:spLocks noChangeAspect="1"/>
              </p:cNvSpPr>
              <p:nvPr>
                <p:custDataLst>
                  <p:tags r:id="rId136"/>
                </p:custDataLst>
              </p:nvPr>
            </p:nvSpPr>
            <p:spPr bwMode="auto">
              <a:xfrm>
                <a:off x="7002910" y="6138084"/>
                <a:ext cx="263858" cy="240092"/>
              </a:xfrm>
              <a:custGeom>
                <a:avLst/>
                <a:gdLst/>
                <a:ahLst/>
                <a:cxnLst>
                  <a:cxn ang="0">
                    <a:pos x="137" y="0"/>
                  </a:cxn>
                  <a:cxn ang="0">
                    <a:pos x="116" y="5"/>
                  </a:cxn>
                  <a:cxn ang="0">
                    <a:pos x="98" y="8"/>
                  </a:cxn>
                  <a:cxn ang="0">
                    <a:pos x="60" y="41"/>
                  </a:cxn>
                  <a:cxn ang="0">
                    <a:pos x="34" y="34"/>
                  </a:cxn>
                  <a:cxn ang="0">
                    <a:pos x="4" y="91"/>
                  </a:cxn>
                  <a:cxn ang="0">
                    <a:pos x="0" y="118"/>
                  </a:cxn>
                  <a:cxn ang="0">
                    <a:pos x="24" y="154"/>
                  </a:cxn>
                  <a:cxn ang="0">
                    <a:pos x="71" y="170"/>
                  </a:cxn>
                  <a:cxn ang="0">
                    <a:pos x="95" y="205"/>
                  </a:cxn>
                  <a:cxn ang="0">
                    <a:pos x="85" y="253"/>
                  </a:cxn>
                  <a:cxn ang="0">
                    <a:pos x="96" y="291"/>
                  </a:cxn>
                  <a:cxn ang="0">
                    <a:pos x="114" y="308"/>
                  </a:cxn>
                  <a:cxn ang="0">
                    <a:pos x="139" y="312"/>
                  </a:cxn>
                  <a:cxn ang="0">
                    <a:pos x="143" y="282"/>
                  </a:cxn>
                  <a:cxn ang="0">
                    <a:pos x="161" y="255"/>
                  </a:cxn>
                  <a:cxn ang="0">
                    <a:pos x="174" y="273"/>
                  </a:cxn>
                  <a:cxn ang="0">
                    <a:pos x="199" y="291"/>
                  </a:cxn>
                  <a:cxn ang="0">
                    <a:pos x="219" y="337"/>
                  </a:cxn>
                  <a:cxn ang="0">
                    <a:pos x="227" y="368"/>
                  </a:cxn>
                  <a:cxn ang="0">
                    <a:pos x="241" y="368"/>
                  </a:cxn>
                  <a:cxn ang="0">
                    <a:pos x="244" y="350"/>
                  </a:cxn>
                  <a:cxn ang="0">
                    <a:pos x="249" y="308"/>
                  </a:cxn>
                  <a:cxn ang="0">
                    <a:pos x="274" y="295"/>
                  </a:cxn>
                  <a:cxn ang="0">
                    <a:pos x="296" y="320"/>
                  </a:cxn>
                  <a:cxn ang="0">
                    <a:pos x="322" y="341"/>
                  </a:cxn>
                  <a:cxn ang="0">
                    <a:pos x="349" y="350"/>
                  </a:cxn>
                  <a:cxn ang="0">
                    <a:pos x="335" y="285"/>
                  </a:cxn>
                  <a:cxn ang="0">
                    <a:pos x="303" y="205"/>
                  </a:cxn>
                  <a:cxn ang="0">
                    <a:pos x="278" y="176"/>
                  </a:cxn>
                  <a:cxn ang="0">
                    <a:pos x="266" y="142"/>
                  </a:cxn>
                  <a:cxn ang="0">
                    <a:pos x="278" y="144"/>
                  </a:cxn>
                  <a:cxn ang="0">
                    <a:pos x="300" y="155"/>
                  </a:cxn>
                  <a:cxn ang="0">
                    <a:pos x="323" y="168"/>
                  </a:cxn>
                  <a:cxn ang="0">
                    <a:pos x="331" y="184"/>
                  </a:cxn>
                  <a:cxn ang="0">
                    <a:pos x="345" y="180"/>
                  </a:cxn>
                  <a:cxn ang="0">
                    <a:pos x="362" y="159"/>
                  </a:cxn>
                  <a:cxn ang="0">
                    <a:pos x="388" y="154"/>
                  </a:cxn>
                  <a:cxn ang="0">
                    <a:pos x="379" y="134"/>
                  </a:cxn>
                  <a:cxn ang="0">
                    <a:pos x="362" y="125"/>
                  </a:cxn>
                  <a:cxn ang="0">
                    <a:pos x="340" y="114"/>
                  </a:cxn>
                  <a:cxn ang="0">
                    <a:pos x="326" y="90"/>
                  </a:cxn>
                  <a:cxn ang="0">
                    <a:pos x="314" y="75"/>
                  </a:cxn>
                  <a:cxn ang="0">
                    <a:pos x="314" y="52"/>
                  </a:cxn>
                  <a:cxn ang="0">
                    <a:pos x="286" y="42"/>
                  </a:cxn>
                  <a:cxn ang="0">
                    <a:pos x="211" y="25"/>
                  </a:cxn>
                  <a:cxn ang="0">
                    <a:pos x="174" y="18"/>
                  </a:cxn>
                  <a:cxn ang="0">
                    <a:pos x="158" y="20"/>
                  </a:cxn>
                  <a:cxn ang="0">
                    <a:pos x="145" y="7"/>
                  </a:cxn>
                  <a:cxn ang="0">
                    <a:pos x="137" y="0"/>
                  </a:cxn>
                </a:cxnLst>
                <a:rect l="0" t="0" r="r" b="b"/>
                <a:pathLst>
                  <a:path w="388" h="368">
                    <a:moveTo>
                      <a:pt x="137" y="0"/>
                    </a:moveTo>
                    <a:lnTo>
                      <a:pt x="116" y="5"/>
                    </a:lnTo>
                    <a:lnTo>
                      <a:pt x="98" y="8"/>
                    </a:lnTo>
                    <a:lnTo>
                      <a:pt x="60" y="41"/>
                    </a:lnTo>
                    <a:lnTo>
                      <a:pt x="34" y="34"/>
                    </a:lnTo>
                    <a:lnTo>
                      <a:pt x="4" y="91"/>
                    </a:lnTo>
                    <a:lnTo>
                      <a:pt x="0" y="118"/>
                    </a:lnTo>
                    <a:lnTo>
                      <a:pt x="24" y="154"/>
                    </a:lnTo>
                    <a:lnTo>
                      <a:pt x="71" y="170"/>
                    </a:lnTo>
                    <a:lnTo>
                      <a:pt x="95" y="205"/>
                    </a:lnTo>
                    <a:lnTo>
                      <a:pt x="85" y="253"/>
                    </a:lnTo>
                    <a:lnTo>
                      <a:pt x="96" y="291"/>
                    </a:lnTo>
                    <a:lnTo>
                      <a:pt x="114" y="308"/>
                    </a:lnTo>
                    <a:lnTo>
                      <a:pt x="139" y="312"/>
                    </a:lnTo>
                    <a:lnTo>
                      <a:pt x="143" y="282"/>
                    </a:lnTo>
                    <a:lnTo>
                      <a:pt x="161" y="255"/>
                    </a:lnTo>
                    <a:lnTo>
                      <a:pt x="174" y="273"/>
                    </a:lnTo>
                    <a:lnTo>
                      <a:pt x="199" y="291"/>
                    </a:lnTo>
                    <a:lnTo>
                      <a:pt x="219" y="337"/>
                    </a:lnTo>
                    <a:lnTo>
                      <a:pt x="227" y="368"/>
                    </a:lnTo>
                    <a:lnTo>
                      <a:pt x="241" y="368"/>
                    </a:lnTo>
                    <a:lnTo>
                      <a:pt x="244" y="350"/>
                    </a:lnTo>
                    <a:lnTo>
                      <a:pt x="249" y="308"/>
                    </a:lnTo>
                    <a:lnTo>
                      <a:pt x="274" y="295"/>
                    </a:lnTo>
                    <a:lnTo>
                      <a:pt x="296" y="320"/>
                    </a:lnTo>
                    <a:lnTo>
                      <a:pt x="322" y="341"/>
                    </a:lnTo>
                    <a:lnTo>
                      <a:pt x="349" y="350"/>
                    </a:lnTo>
                    <a:lnTo>
                      <a:pt x="335" y="285"/>
                    </a:lnTo>
                    <a:lnTo>
                      <a:pt x="303" y="205"/>
                    </a:lnTo>
                    <a:lnTo>
                      <a:pt x="278" y="176"/>
                    </a:lnTo>
                    <a:lnTo>
                      <a:pt x="266" y="142"/>
                    </a:lnTo>
                    <a:lnTo>
                      <a:pt x="278" y="144"/>
                    </a:lnTo>
                    <a:lnTo>
                      <a:pt x="300" y="155"/>
                    </a:lnTo>
                    <a:lnTo>
                      <a:pt x="323" y="168"/>
                    </a:lnTo>
                    <a:lnTo>
                      <a:pt x="331" y="184"/>
                    </a:lnTo>
                    <a:lnTo>
                      <a:pt x="345" y="180"/>
                    </a:lnTo>
                    <a:lnTo>
                      <a:pt x="362" y="159"/>
                    </a:lnTo>
                    <a:lnTo>
                      <a:pt x="388" y="154"/>
                    </a:lnTo>
                    <a:lnTo>
                      <a:pt x="379" y="134"/>
                    </a:lnTo>
                    <a:lnTo>
                      <a:pt x="362" y="125"/>
                    </a:lnTo>
                    <a:lnTo>
                      <a:pt x="340" y="114"/>
                    </a:lnTo>
                    <a:lnTo>
                      <a:pt x="326" y="90"/>
                    </a:lnTo>
                    <a:lnTo>
                      <a:pt x="314" y="75"/>
                    </a:lnTo>
                    <a:lnTo>
                      <a:pt x="314" y="52"/>
                    </a:lnTo>
                    <a:lnTo>
                      <a:pt x="286" y="42"/>
                    </a:lnTo>
                    <a:lnTo>
                      <a:pt x="211" y="25"/>
                    </a:lnTo>
                    <a:lnTo>
                      <a:pt x="174" y="18"/>
                    </a:lnTo>
                    <a:lnTo>
                      <a:pt x="158" y="20"/>
                    </a:lnTo>
                    <a:lnTo>
                      <a:pt x="145" y="7"/>
                    </a:lnTo>
                    <a:lnTo>
                      <a:pt x="137"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32" name="10428538.375639.1256.2523.8755"/>
              <p:cNvSpPr>
                <a:spLocks noChangeAspect="1"/>
              </p:cNvSpPr>
              <p:nvPr>
                <p:custDataLst>
                  <p:tags r:id="rId137"/>
                </p:custDataLst>
              </p:nvPr>
            </p:nvSpPr>
            <p:spPr bwMode="auto">
              <a:xfrm>
                <a:off x="7308912" y="6461763"/>
                <a:ext cx="315164" cy="80030"/>
              </a:xfrm>
              <a:custGeom>
                <a:avLst/>
                <a:gdLst/>
                <a:ahLst/>
                <a:cxnLst>
                  <a:cxn ang="0">
                    <a:pos x="252" y="23"/>
                  </a:cxn>
                  <a:cxn ang="0">
                    <a:pos x="226" y="17"/>
                  </a:cxn>
                  <a:cxn ang="0">
                    <a:pos x="197" y="25"/>
                  </a:cxn>
                  <a:cxn ang="0">
                    <a:pos x="136" y="43"/>
                  </a:cxn>
                  <a:cxn ang="0">
                    <a:pos x="113" y="30"/>
                  </a:cxn>
                  <a:cxn ang="0">
                    <a:pos x="98" y="30"/>
                  </a:cxn>
                  <a:cxn ang="0">
                    <a:pos x="101" y="12"/>
                  </a:cxn>
                  <a:cxn ang="0">
                    <a:pos x="87" y="0"/>
                  </a:cxn>
                  <a:cxn ang="0">
                    <a:pos x="71" y="18"/>
                  </a:cxn>
                  <a:cxn ang="0">
                    <a:pos x="35" y="5"/>
                  </a:cxn>
                  <a:cxn ang="0">
                    <a:pos x="24" y="5"/>
                  </a:cxn>
                  <a:cxn ang="0">
                    <a:pos x="19" y="29"/>
                  </a:cxn>
                  <a:cxn ang="0">
                    <a:pos x="1" y="25"/>
                  </a:cxn>
                  <a:cxn ang="0">
                    <a:pos x="0" y="92"/>
                  </a:cxn>
                  <a:cxn ang="0">
                    <a:pos x="17" y="87"/>
                  </a:cxn>
                  <a:cxn ang="0">
                    <a:pos x="43" y="85"/>
                  </a:cxn>
                  <a:cxn ang="0">
                    <a:pos x="73" y="77"/>
                  </a:cxn>
                  <a:cxn ang="0">
                    <a:pos x="110" y="75"/>
                  </a:cxn>
                  <a:cxn ang="0">
                    <a:pos x="137" y="77"/>
                  </a:cxn>
                  <a:cxn ang="0">
                    <a:pos x="157" y="78"/>
                  </a:cxn>
                  <a:cxn ang="0">
                    <a:pos x="177" y="89"/>
                  </a:cxn>
                  <a:cxn ang="0">
                    <a:pos x="202" y="94"/>
                  </a:cxn>
                  <a:cxn ang="0">
                    <a:pos x="223" y="123"/>
                  </a:cxn>
                  <a:cxn ang="0">
                    <a:pos x="271" y="112"/>
                  </a:cxn>
                  <a:cxn ang="0">
                    <a:pos x="303" y="98"/>
                  </a:cxn>
                  <a:cxn ang="0">
                    <a:pos x="329" y="94"/>
                  </a:cxn>
                  <a:cxn ang="0">
                    <a:pos x="353" y="85"/>
                  </a:cxn>
                  <a:cxn ang="0">
                    <a:pos x="386" y="77"/>
                  </a:cxn>
                  <a:cxn ang="0">
                    <a:pos x="413" y="66"/>
                  </a:cxn>
                  <a:cxn ang="0">
                    <a:pos x="447" y="77"/>
                  </a:cxn>
                  <a:cxn ang="0">
                    <a:pos x="466" y="28"/>
                  </a:cxn>
                  <a:cxn ang="0">
                    <a:pos x="460" y="14"/>
                  </a:cxn>
                  <a:cxn ang="0">
                    <a:pos x="441" y="28"/>
                  </a:cxn>
                  <a:cxn ang="0">
                    <a:pos x="426" y="33"/>
                  </a:cxn>
                  <a:cxn ang="0">
                    <a:pos x="403" y="45"/>
                  </a:cxn>
                  <a:cxn ang="0">
                    <a:pos x="377" y="40"/>
                  </a:cxn>
                  <a:cxn ang="0">
                    <a:pos x="359" y="18"/>
                  </a:cxn>
                  <a:cxn ang="0">
                    <a:pos x="326" y="28"/>
                  </a:cxn>
                  <a:cxn ang="0">
                    <a:pos x="305" y="29"/>
                  </a:cxn>
                  <a:cxn ang="0">
                    <a:pos x="274" y="34"/>
                  </a:cxn>
                  <a:cxn ang="0">
                    <a:pos x="252" y="30"/>
                  </a:cxn>
                  <a:cxn ang="0">
                    <a:pos x="252" y="23"/>
                  </a:cxn>
                </a:cxnLst>
                <a:rect l="0" t="0" r="r" b="b"/>
                <a:pathLst>
                  <a:path w="466" h="123">
                    <a:moveTo>
                      <a:pt x="252" y="23"/>
                    </a:moveTo>
                    <a:lnTo>
                      <a:pt x="226" y="17"/>
                    </a:lnTo>
                    <a:lnTo>
                      <a:pt x="197" y="25"/>
                    </a:lnTo>
                    <a:lnTo>
                      <a:pt x="136" y="43"/>
                    </a:lnTo>
                    <a:lnTo>
                      <a:pt x="113" y="30"/>
                    </a:lnTo>
                    <a:lnTo>
                      <a:pt x="98" y="30"/>
                    </a:lnTo>
                    <a:lnTo>
                      <a:pt x="101" y="12"/>
                    </a:lnTo>
                    <a:lnTo>
                      <a:pt x="87" y="0"/>
                    </a:lnTo>
                    <a:lnTo>
                      <a:pt x="71" y="18"/>
                    </a:lnTo>
                    <a:lnTo>
                      <a:pt x="35" y="5"/>
                    </a:lnTo>
                    <a:lnTo>
                      <a:pt x="24" y="5"/>
                    </a:lnTo>
                    <a:lnTo>
                      <a:pt x="19" y="29"/>
                    </a:lnTo>
                    <a:lnTo>
                      <a:pt x="1" y="25"/>
                    </a:lnTo>
                    <a:lnTo>
                      <a:pt x="0" y="92"/>
                    </a:lnTo>
                    <a:lnTo>
                      <a:pt x="17" y="87"/>
                    </a:lnTo>
                    <a:lnTo>
                      <a:pt x="43" y="85"/>
                    </a:lnTo>
                    <a:lnTo>
                      <a:pt x="73" y="77"/>
                    </a:lnTo>
                    <a:lnTo>
                      <a:pt x="110" y="75"/>
                    </a:lnTo>
                    <a:lnTo>
                      <a:pt x="137" y="77"/>
                    </a:lnTo>
                    <a:lnTo>
                      <a:pt x="157" y="78"/>
                    </a:lnTo>
                    <a:lnTo>
                      <a:pt x="177" y="89"/>
                    </a:lnTo>
                    <a:lnTo>
                      <a:pt x="202" y="94"/>
                    </a:lnTo>
                    <a:lnTo>
                      <a:pt x="223" y="123"/>
                    </a:lnTo>
                    <a:lnTo>
                      <a:pt x="271" y="112"/>
                    </a:lnTo>
                    <a:lnTo>
                      <a:pt x="303" y="98"/>
                    </a:lnTo>
                    <a:lnTo>
                      <a:pt x="329" y="94"/>
                    </a:lnTo>
                    <a:lnTo>
                      <a:pt x="353" y="85"/>
                    </a:lnTo>
                    <a:lnTo>
                      <a:pt x="386" y="77"/>
                    </a:lnTo>
                    <a:lnTo>
                      <a:pt x="413" y="66"/>
                    </a:lnTo>
                    <a:lnTo>
                      <a:pt x="447" y="77"/>
                    </a:lnTo>
                    <a:lnTo>
                      <a:pt x="466" y="28"/>
                    </a:lnTo>
                    <a:lnTo>
                      <a:pt x="460" y="14"/>
                    </a:lnTo>
                    <a:lnTo>
                      <a:pt x="441" y="28"/>
                    </a:lnTo>
                    <a:lnTo>
                      <a:pt x="426" y="33"/>
                    </a:lnTo>
                    <a:lnTo>
                      <a:pt x="403" y="45"/>
                    </a:lnTo>
                    <a:lnTo>
                      <a:pt x="377" y="40"/>
                    </a:lnTo>
                    <a:lnTo>
                      <a:pt x="359" y="18"/>
                    </a:lnTo>
                    <a:lnTo>
                      <a:pt x="326" y="28"/>
                    </a:lnTo>
                    <a:lnTo>
                      <a:pt x="305" y="29"/>
                    </a:lnTo>
                    <a:lnTo>
                      <a:pt x="274" y="34"/>
                    </a:lnTo>
                    <a:lnTo>
                      <a:pt x="252" y="30"/>
                    </a:lnTo>
                    <a:lnTo>
                      <a:pt x="252" y="23"/>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33" name="10430504.5629.8759.62514.6255"/>
              <p:cNvSpPr>
                <a:spLocks noChangeAspect="1"/>
              </p:cNvSpPr>
              <p:nvPr>
                <p:custDataLst>
                  <p:tags r:id="rId138"/>
                </p:custDataLst>
              </p:nvPr>
            </p:nvSpPr>
            <p:spPr bwMode="auto">
              <a:xfrm>
                <a:off x="7187975" y="6027820"/>
                <a:ext cx="192398" cy="124491"/>
              </a:xfrm>
              <a:custGeom>
                <a:avLst/>
                <a:gdLst/>
                <a:ahLst/>
                <a:cxnLst>
                  <a:cxn ang="0">
                    <a:pos x="274" y="161"/>
                  </a:cxn>
                  <a:cxn ang="0">
                    <a:pos x="283" y="170"/>
                  </a:cxn>
                  <a:cxn ang="0">
                    <a:pos x="278" y="143"/>
                  </a:cxn>
                  <a:cxn ang="0">
                    <a:pos x="246" y="143"/>
                  </a:cxn>
                  <a:cxn ang="0">
                    <a:pos x="230" y="140"/>
                  </a:cxn>
                  <a:cxn ang="0">
                    <a:pos x="208" y="99"/>
                  </a:cxn>
                  <a:cxn ang="0">
                    <a:pos x="204" y="76"/>
                  </a:cxn>
                  <a:cxn ang="0">
                    <a:pos x="186" y="60"/>
                  </a:cxn>
                  <a:cxn ang="0">
                    <a:pos x="141" y="58"/>
                  </a:cxn>
                  <a:cxn ang="0">
                    <a:pos x="109" y="48"/>
                  </a:cxn>
                  <a:cxn ang="0">
                    <a:pos x="80" y="29"/>
                  </a:cxn>
                  <a:cxn ang="0">
                    <a:pos x="59" y="12"/>
                  </a:cxn>
                  <a:cxn ang="0">
                    <a:pos x="53" y="0"/>
                  </a:cxn>
                  <a:cxn ang="0">
                    <a:pos x="35" y="1"/>
                  </a:cxn>
                  <a:cxn ang="0">
                    <a:pos x="9" y="28"/>
                  </a:cxn>
                  <a:cxn ang="0">
                    <a:pos x="0" y="43"/>
                  </a:cxn>
                  <a:cxn ang="0">
                    <a:pos x="7" y="43"/>
                  </a:cxn>
                  <a:cxn ang="0">
                    <a:pos x="27" y="41"/>
                  </a:cxn>
                  <a:cxn ang="0">
                    <a:pos x="50" y="55"/>
                  </a:cxn>
                  <a:cxn ang="0">
                    <a:pos x="66" y="68"/>
                  </a:cxn>
                  <a:cxn ang="0">
                    <a:pos x="96" y="83"/>
                  </a:cxn>
                  <a:cxn ang="0">
                    <a:pos x="103" y="106"/>
                  </a:cxn>
                  <a:cxn ang="0">
                    <a:pos x="130" y="117"/>
                  </a:cxn>
                  <a:cxn ang="0">
                    <a:pos x="165" y="117"/>
                  </a:cxn>
                  <a:cxn ang="0">
                    <a:pos x="198" y="135"/>
                  </a:cxn>
                  <a:cxn ang="0">
                    <a:pos x="212" y="152"/>
                  </a:cxn>
                  <a:cxn ang="0">
                    <a:pos x="222" y="175"/>
                  </a:cxn>
                  <a:cxn ang="0">
                    <a:pos x="242" y="187"/>
                  </a:cxn>
                  <a:cxn ang="0">
                    <a:pos x="257" y="187"/>
                  </a:cxn>
                  <a:cxn ang="0">
                    <a:pos x="278" y="187"/>
                  </a:cxn>
                  <a:cxn ang="0">
                    <a:pos x="274" y="161"/>
                  </a:cxn>
                </a:cxnLst>
                <a:rect l="0" t="0" r="r" b="b"/>
                <a:pathLst>
                  <a:path w="283" h="187">
                    <a:moveTo>
                      <a:pt x="274" y="161"/>
                    </a:moveTo>
                    <a:lnTo>
                      <a:pt x="283" y="170"/>
                    </a:lnTo>
                    <a:lnTo>
                      <a:pt x="278" y="143"/>
                    </a:lnTo>
                    <a:lnTo>
                      <a:pt x="246" y="143"/>
                    </a:lnTo>
                    <a:lnTo>
                      <a:pt x="230" y="140"/>
                    </a:lnTo>
                    <a:lnTo>
                      <a:pt x="208" y="99"/>
                    </a:lnTo>
                    <a:lnTo>
                      <a:pt x="204" y="76"/>
                    </a:lnTo>
                    <a:lnTo>
                      <a:pt x="186" y="60"/>
                    </a:lnTo>
                    <a:lnTo>
                      <a:pt x="141" y="58"/>
                    </a:lnTo>
                    <a:lnTo>
                      <a:pt x="109" y="48"/>
                    </a:lnTo>
                    <a:lnTo>
                      <a:pt x="80" y="29"/>
                    </a:lnTo>
                    <a:lnTo>
                      <a:pt x="59" y="12"/>
                    </a:lnTo>
                    <a:lnTo>
                      <a:pt x="53" y="0"/>
                    </a:lnTo>
                    <a:lnTo>
                      <a:pt x="35" y="1"/>
                    </a:lnTo>
                    <a:lnTo>
                      <a:pt x="9" y="28"/>
                    </a:lnTo>
                    <a:lnTo>
                      <a:pt x="0" y="43"/>
                    </a:lnTo>
                    <a:lnTo>
                      <a:pt x="7" y="43"/>
                    </a:lnTo>
                    <a:lnTo>
                      <a:pt x="27" y="41"/>
                    </a:lnTo>
                    <a:lnTo>
                      <a:pt x="50" y="55"/>
                    </a:lnTo>
                    <a:lnTo>
                      <a:pt x="66" y="68"/>
                    </a:lnTo>
                    <a:lnTo>
                      <a:pt x="96" y="83"/>
                    </a:lnTo>
                    <a:lnTo>
                      <a:pt x="103" y="106"/>
                    </a:lnTo>
                    <a:lnTo>
                      <a:pt x="130" y="117"/>
                    </a:lnTo>
                    <a:lnTo>
                      <a:pt x="165" y="117"/>
                    </a:lnTo>
                    <a:lnTo>
                      <a:pt x="198" y="135"/>
                    </a:lnTo>
                    <a:lnTo>
                      <a:pt x="212" y="152"/>
                    </a:lnTo>
                    <a:lnTo>
                      <a:pt x="222" y="175"/>
                    </a:lnTo>
                    <a:lnTo>
                      <a:pt x="242" y="187"/>
                    </a:lnTo>
                    <a:lnTo>
                      <a:pt x="257" y="187"/>
                    </a:lnTo>
                    <a:lnTo>
                      <a:pt x="278" y="187"/>
                    </a:lnTo>
                    <a:lnTo>
                      <a:pt x="274" y="161"/>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234" name="10435391.125503.6256.3754.255"/>
              <p:cNvSpPr>
                <a:spLocks noChangeAspect="1"/>
              </p:cNvSpPr>
              <p:nvPr>
                <p:custDataLst>
                  <p:tags r:id="rId139"/>
                </p:custDataLst>
              </p:nvPr>
            </p:nvSpPr>
            <p:spPr bwMode="auto">
              <a:xfrm>
                <a:off x="5522369" y="4578375"/>
                <a:ext cx="56802" cy="81809"/>
              </a:xfrm>
              <a:custGeom>
                <a:avLst/>
                <a:gdLst/>
                <a:ahLst/>
                <a:cxnLst>
                  <a:cxn ang="0">
                    <a:pos x="1" y="107"/>
                  </a:cxn>
                  <a:cxn ang="0">
                    <a:pos x="38" y="123"/>
                  </a:cxn>
                  <a:cxn ang="0">
                    <a:pos x="53" y="125"/>
                  </a:cxn>
                  <a:cxn ang="0">
                    <a:pos x="67" y="123"/>
                  </a:cxn>
                  <a:cxn ang="0">
                    <a:pos x="67" y="125"/>
                  </a:cxn>
                  <a:cxn ang="0">
                    <a:pos x="80" y="111"/>
                  </a:cxn>
                  <a:cxn ang="0">
                    <a:pos x="80" y="83"/>
                  </a:cxn>
                  <a:cxn ang="0">
                    <a:pos x="76" y="65"/>
                  </a:cxn>
                  <a:cxn ang="0">
                    <a:pos x="66" y="47"/>
                  </a:cxn>
                  <a:cxn ang="0">
                    <a:pos x="67" y="30"/>
                  </a:cxn>
                  <a:cxn ang="0">
                    <a:pos x="74" y="13"/>
                  </a:cxn>
                  <a:cxn ang="0">
                    <a:pos x="58" y="0"/>
                  </a:cxn>
                  <a:cxn ang="0">
                    <a:pos x="42" y="0"/>
                  </a:cxn>
                  <a:cxn ang="0">
                    <a:pos x="18" y="13"/>
                  </a:cxn>
                  <a:cxn ang="0">
                    <a:pos x="0" y="41"/>
                  </a:cxn>
                  <a:cxn ang="0">
                    <a:pos x="6" y="72"/>
                  </a:cxn>
                  <a:cxn ang="0">
                    <a:pos x="3" y="107"/>
                  </a:cxn>
                  <a:cxn ang="0">
                    <a:pos x="1" y="107"/>
                  </a:cxn>
                </a:cxnLst>
                <a:rect l="0" t="0" r="r" b="b"/>
                <a:pathLst>
                  <a:path w="80" h="125">
                    <a:moveTo>
                      <a:pt x="1" y="107"/>
                    </a:moveTo>
                    <a:lnTo>
                      <a:pt x="38" y="123"/>
                    </a:lnTo>
                    <a:lnTo>
                      <a:pt x="53" y="125"/>
                    </a:lnTo>
                    <a:lnTo>
                      <a:pt x="67" y="123"/>
                    </a:lnTo>
                    <a:lnTo>
                      <a:pt x="67" y="125"/>
                    </a:lnTo>
                    <a:lnTo>
                      <a:pt x="80" y="111"/>
                    </a:lnTo>
                    <a:lnTo>
                      <a:pt x="80" y="83"/>
                    </a:lnTo>
                    <a:lnTo>
                      <a:pt x="76" y="65"/>
                    </a:lnTo>
                    <a:lnTo>
                      <a:pt x="66" y="47"/>
                    </a:lnTo>
                    <a:lnTo>
                      <a:pt x="67" y="30"/>
                    </a:lnTo>
                    <a:lnTo>
                      <a:pt x="74" y="13"/>
                    </a:lnTo>
                    <a:lnTo>
                      <a:pt x="58" y="0"/>
                    </a:lnTo>
                    <a:lnTo>
                      <a:pt x="42" y="0"/>
                    </a:lnTo>
                    <a:lnTo>
                      <a:pt x="18" y="13"/>
                    </a:lnTo>
                    <a:lnTo>
                      <a:pt x="0" y="41"/>
                    </a:lnTo>
                    <a:lnTo>
                      <a:pt x="6" y="72"/>
                    </a:lnTo>
                    <a:lnTo>
                      <a:pt x="3" y="107"/>
                    </a:lnTo>
                    <a:lnTo>
                      <a:pt x="1" y="107"/>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235" name="10437358.625492.37526.524.6255"/>
              <p:cNvSpPr>
                <a:spLocks noChangeAspect="1"/>
              </p:cNvSpPr>
              <p:nvPr>
                <p:custDataLst>
                  <p:tags r:id="rId140"/>
                </p:custDataLst>
              </p:nvPr>
            </p:nvSpPr>
            <p:spPr bwMode="auto">
              <a:xfrm>
                <a:off x="5375781" y="4162215"/>
                <a:ext cx="324326" cy="339686"/>
              </a:xfrm>
              <a:custGeom>
                <a:avLst/>
                <a:gdLst/>
                <a:ahLst/>
                <a:cxnLst>
                  <a:cxn ang="0">
                    <a:pos x="235" y="99"/>
                  </a:cxn>
                  <a:cxn ang="0">
                    <a:pos x="246" y="111"/>
                  </a:cxn>
                  <a:cxn ang="0">
                    <a:pos x="246" y="120"/>
                  </a:cxn>
                  <a:cxn ang="0">
                    <a:pos x="226" y="125"/>
                  </a:cxn>
                  <a:cxn ang="0">
                    <a:pos x="216" y="158"/>
                  </a:cxn>
                  <a:cxn ang="0">
                    <a:pos x="215" y="176"/>
                  </a:cxn>
                  <a:cxn ang="0">
                    <a:pos x="223" y="189"/>
                  </a:cxn>
                  <a:cxn ang="0">
                    <a:pos x="246" y="204"/>
                  </a:cxn>
                  <a:cxn ang="0">
                    <a:pos x="262" y="207"/>
                  </a:cxn>
                  <a:cxn ang="0">
                    <a:pos x="261" y="177"/>
                  </a:cxn>
                  <a:cxn ang="0">
                    <a:pos x="254" y="160"/>
                  </a:cxn>
                  <a:cxn ang="0">
                    <a:pos x="260" y="159"/>
                  </a:cxn>
                  <a:cxn ang="0">
                    <a:pos x="278" y="149"/>
                  </a:cxn>
                  <a:cxn ang="0">
                    <a:pos x="285" y="125"/>
                  </a:cxn>
                  <a:cxn ang="0">
                    <a:pos x="297" y="99"/>
                  </a:cxn>
                  <a:cxn ang="0">
                    <a:pos x="276" y="91"/>
                  </a:cxn>
                  <a:cxn ang="0">
                    <a:pos x="275" y="79"/>
                  </a:cxn>
                  <a:cxn ang="0">
                    <a:pos x="276" y="48"/>
                  </a:cxn>
                  <a:cxn ang="0">
                    <a:pos x="285" y="35"/>
                  </a:cxn>
                  <a:cxn ang="0">
                    <a:pos x="300" y="18"/>
                  </a:cxn>
                  <a:cxn ang="0">
                    <a:pos x="319" y="8"/>
                  </a:cxn>
                  <a:cxn ang="0">
                    <a:pos x="361" y="0"/>
                  </a:cxn>
                  <a:cxn ang="0">
                    <a:pos x="387" y="8"/>
                  </a:cxn>
                  <a:cxn ang="0">
                    <a:pos x="410" y="0"/>
                  </a:cxn>
                  <a:cxn ang="0">
                    <a:pos x="456" y="8"/>
                  </a:cxn>
                  <a:cxn ang="0">
                    <a:pos x="479" y="41"/>
                  </a:cxn>
                  <a:cxn ang="0">
                    <a:pos x="461" y="94"/>
                  </a:cxn>
                  <a:cxn ang="0">
                    <a:pos x="422" y="150"/>
                  </a:cxn>
                  <a:cxn ang="0">
                    <a:pos x="451" y="201"/>
                  </a:cxn>
                  <a:cxn ang="0">
                    <a:pos x="403" y="257"/>
                  </a:cxn>
                  <a:cxn ang="0">
                    <a:pos x="364" y="306"/>
                  </a:cxn>
                  <a:cxn ang="0">
                    <a:pos x="312" y="306"/>
                  </a:cxn>
                  <a:cxn ang="0">
                    <a:pos x="310" y="390"/>
                  </a:cxn>
                  <a:cxn ang="0">
                    <a:pos x="285" y="465"/>
                  </a:cxn>
                  <a:cxn ang="0">
                    <a:pos x="287" y="518"/>
                  </a:cxn>
                  <a:cxn ang="0">
                    <a:pos x="246" y="474"/>
                  </a:cxn>
                  <a:cxn ang="0">
                    <a:pos x="238" y="413"/>
                  </a:cxn>
                  <a:cxn ang="0">
                    <a:pos x="198" y="379"/>
                  </a:cxn>
                  <a:cxn ang="0">
                    <a:pos x="170" y="360"/>
                  </a:cxn>
                  <a:cxn ang="0">
                    <a:pos x="81" y="379"/>
                  </a:cxn>
                  <a:cxn ang="0">
                    <a:pos x="10" y="365"/>
                  </a:cxn>
                  <a:cxn ang="0">
                    <a:pos x="9" y="353"/>
                  </a:cxn>
                  <a:cxn ang="0">
                    <a:pos x="45" y="373"/>
                  </a:cxn>
                  <a:cxn ang="0">
                    <a:pos x="101" y="369"/>
                  </a:cxn>
                  <a:cxn ang="0">
                    <a:pos x="57" y="355"/>
                  </a:cxn>
                  <a:cxn ang="0">
                    <a:pos x="72" y="333"/>
                  </a:cxn>
                  <a:cxn ang="0">
                    <a:pos x="169" y="316"/>
                  </a:cxn>
                  <a:cxn ang="0">
                    <a:pos x="157" y="307"/>
                  </a:cxn>
                  <a:cxn ang="0">
                    <a:pos x="112" y="295"/>
                  </a:cxn>
                  <a:cxn ang="0">
                    <a:pos x="103" y="253"/>
                  </a:cxn>
                  <a:cxn ang="0">
                    <a:pos x="113" y="244"/>
                  </a:cxn>
                  <a:cxn ang="0">
                    <a:pos x="132" y="230"/>
                  </a:cxn>
                  <a:cxn ang="0">
                    <a:pos x="191" y="120"/>
                  </a:cxn>
                </a:cxnLst>
                <a:rect l="0" t="0" r="r" b="b"/>
                <a:pathLst>
                  <a:path w="479" h="518">
                    <a:moveTo>
                      <a:pt x="229" y="79"/>
                    </a:moveTo>
                    <a:lnTo>
                      <a:pt x="234" y="94"/>
                    </a:lnTo>
                    <a:lnTo>
                      <a:pt x="235" y="99"/>
                    </a:lnTo>
                    <a:lnTo>
                      <a:pt x="239" y="101"/>
                    </a:lnTo>
                    <a:lnTo>
                      <a:pt x="246" y="109"/>
                    </a:lnTo>
                    <a:lnTo>
                      <a:pt x="246" y="111"/>
                    </a:lnTo>
                    <a:lnTo>
                      <a:pt x="249" y="113"/>
                    </a:lnTo>
                    <a:lnTo>
                      <a:pt x="246" y="119"/>
                    </a:lnTo>
                    <a:lnTo>
                      <a:pt x="246" y="120"/>
                    </a:lnTo>
                    <a:lnTo>
                      <a:pt x="246" y="123"/>
                    </a:lnTo>
                    <a:lnTo>
                      <a:pt x="233" y="124"/>
                    </a:lnTo>
                    <a:lnTo>
                      <a:pt x="226" y="125"/>
                    </a:lnTo>
                    <a:lnTo>
                      <a:pt x="223" y="132"/>
                    </a:lnTo>
                    <a:lnTo>
                      <a:pt x="219" y="144"/>
                    </a:lnTo>
                    <a:lnTo>
                      <a:pt x="216" y="158"/>
                    </a:lnTo>
                    <a:lnTo>
                      <a:pt x="216" y="171"/>
                    </a:lnTo>
                    <a:lnTo>
                      <a:pt x="216" y="173"/>
                    </a:lnTo>
                    <a:lnTo>
                      <a:pt x="215" y="176"/>
                    </a:lnTo>
                    <a:lnTo>
                      <a:pt x="216" y="178"/>
                    </a:lnTo>
                    <a:lnTo>
                      <a:pt x="216" y="182"/>
                    </a:lnTo>
                    <a:lnTo>
                      <a:pt x="223" y="189"/>
                    </a:lnTo>
                    <a:lnTo>
                      <a:pt x="226" y="192"/>
                    </a:lnTo>
                    <a:lnTo>
                      <a:pt x="234" y="197"/>
                    </a:lnTo>
                    <a:lnTo>
                      <a:pt x="246" y="204"/>
                    </a:lnTo>
                    <a:lnTo>
                      <a:pt x="252" y="207"/>
                    </a:lnTo>
                    <a:lnTo>
                      <a:pt x="258" y="208"/>
                    </a:lnTo>
                    <a:lnTo>
                      <a:pt x="262" y="207"/>
                    </a:lnTo>
                    <a:lnTo>
                      <a:pt x="262" y="201"/>
                    </a:lnTo>
                    <a:lnTo>
                      <a:pt x="262" y="184"/>
                    </a:lnTo>
                    <a:lnTo>
                      <a:pt x="261" y="177"/>
                    </a:lnTo>
                    <a:lnTo>
                      <a:pt x="254" y="171"/>
                    </a:lnTo>
                    <a:lnTo>
                      <a:pt x="254" y="165"/>
                    </a:lnTo>
                    <a:lnTo>
                      <a:pt x="254" y="160"/>
                    </a:lnTo>
                    <a:lnTo>
                      <a:pt x="255" y="159"/>
                    </a:lnTo>
                    <a:lnTo>
                      <a:pt x="257" y="158"/>
                    </a:lnTo>
                    <a:lnTo>
                      <a:pt x="260" y="159"/>
                    </a:lnTo>
                    <a:lnTo>
                      <a:pt x="263" y="159"/>
                    </a:lnTo>
                    <a:lnTo>
                      <a:pt x="267" y="156"/>
                    </a:lnTo>
                    <a:lnTo>
                      <a:pt x="278" y="149"/>
                    </a:lnTo>
                    <a:lnTo>
                      <a:pt x="279" y="141"/>
                    </a:lnTo>
                    <a:lnTo>
                      <a:pt x="282" y="133"/>
                    </a:lnTo>
                    <a:lnTo>
                      <a:pt x="285" y="125"/>
                    </a:lnTo>
                    <a:lnTo>
                      <a:pt x="287" y="117"/>
                    </a:lnTo>
                    <a:lnTo>
                      <a:pt x="296" y="101"/>
                    </a:lnTo>
                    <a:lnTo>
                      <a:pt x="297" y="99"/>
                    </a:lnTo>
                    <a:lnTo>
                      <a:pt x="297" y="96"/>
                    </a:lnTo>
                    <a:lnTo>
                      <a:pt x="292" y="94"/>
                    </a:lnTo>
                    <a:lnTo>
                      <a:pt x="276" y="91"/>
                    </a:lnTo>
                    <a:lnTo>
                      <a:pt x="275" y="89"/>
                    </a:lnTo>
                    <a:lnTo>
                      <a:pt x="275" y="86"/>
                    </a:lnTo>
                    <a:lnTo>
                      <a:pt x="275" y="79"/>
                    </a:lnTo>
                    <a:lnTo>
                      <a:pt x="276" y="71"/>
                    </a:lnTo>
                    <a:lnTo>
                      <a:pt x="275" y="58"/>
                    </a:lnTo>
                    <a:lnTo>
                      <a:pt x="276" y="48"/>
                    </a:lnTo>
                    <a:lnTo>
                      <a:pt x="278" y="43"/>
                    </a:lnTo>
                    <a:lnTo>
                      <a:pt x="280" y="39"/>
                    </a:lnTo>
                    <a:lnTo>
                      <a:pt x="285" y="35"/>
                    </a:lnTo>
                    <a:lnTo>
                      <a:pt x="292" y="23"/>
                    </a:lnTo>
                    <a:lnTo>
                      <a:pt x="297" y="18"/>
                    </a:lnTo>
                    <a:lnTo>
                      <a:pt x="300" y="18"/>
                    </a:lnTo>
                    <a:lnTo>
                      <a:pt x="306" y="13"/>
                    </a:lnTo>
                    <a:lnTo>
                      <a:pt x="312" y="11"/>
                    </a:lnTo>
                    <a:lnTo>
                      <a:pt x="319" y="8"/>
                    </a:lnTo>
                    <a:lnTo>
                      <a:pt x="338" y="1"/>
                    </a:lnTo>
                    <a:lnTo>
                      <a:pt x="351" y="0"/>
                    </a:lnTo>
                    <a:lnTo>
                      <a:pt x="361" y="0"/>
                    </a:lnTo>
                    <a:lnTo>
                      <a:pt x="374" y="3"/>
                    </a:lnTo>
                    <a:lnTo>
                      <a:pt x="381" y="7"/>
                    </a:lnTo>
                    <a:lnTo>
                      <a:pt x="387" y="8"/>
                    </a:lnTo>
                    <a:lnTo>
                      <a:pt x="392" y="7"/>
                    </a:lnTo>
                    <a:lnTo>
                      <a:pt x="404" y="1"/>
                    </a:lnTo>
                    <a:lnTo>
                      <a:pt x="410" y="0"/>
                    </a:lnTo>
                    <a:lnTo>
                      <a:pt x="438" y="1"/>
                    </a:lnTo>
                    <a:lnTo>
                      <a:pt x="451" y="6"/>
                    </a:lnTo>
                    <a:lnTo>
                      <a:pt x="456" y="8"/>
                    </a:lnTo>
                    <a:lnTo>
                      <a:pt x="471" y="26"/>
                    </a:lnTo>
                    <a:lnTo>
                      <a:pt x="476" y="37"/>
                    </a:lnTo>
                    <a:lnTo>
                      <a:pt x="479" y="41"/>
                    </a:lnTo>
                    <a:lnTo>
                      <a:pt x="476" y="50"/>
                    </a:lnTo>
                    <a:lnTo>
                      <a:pt x="469" y="70"/>
                    </a:lnTo>
                    <a:lnTo>
                      <a:pt x="461" y="94"/>
                    </a:lnTo>
                    <a:lnTo>
                      <a:pt x="453" y="114"/>
                    </a:lnTo>
                    <a:lnTo>
                      <a:pt x="445" y="138"/>
                    </a:lnTo>
                    <a:lnTo>
                      <a:pt x="422" y="150"/>
                    </a:lnTo>
                    <a:lnTo>
                      <a:pt x="410" y="156"/>
                    </a:lnTo>
                    <a:lnTo>
                      <a:pt x="414" y="177"/>
                    </a:lnTo>
                    <a:lnTo>
                      <a:pt x="451" y="201"/>
                    </a:lnTo>
                    <a:lnTo>
                      <a:pt x="445" y="225"/>
                    </a:lnTo>
                    <a:lnTo>
                      <a:pt x="426" y="244"/>
                    </a:lnTo>
                    <a:lnTo>
                      <a:pt x="403" y="257"/>
                    </a:lnTo>
                    <a:lnTo>
                      <a:pt x="397" y="282"/>
                    </a:lnTo>
                    <a:lnTo>
                      <a:pt x="382" y="303"/>
                    </a:lnTo>
                    <a:lnTo>
                      <a:pt x="364" y="306"/>
                    </a:lnTo>
                    <a:lnTo>
                      <a:pt x="338" y="291"/>
                    </a:lnTo>
                    <a:lnTo>
                      <a:pt x="316" y="288"/>
                    </a:lnTo>
                    <a:lnTo>
                      <a:pt x="312" y="306"/>
                    </a:lnTo>
                    <a:lnTo>
                      <a:pt x="316" y="341"/>
                    </a:lnTo>
                    <a:lnTo>
                      <a:pt x="316" y="363"/>
                    </a:lnTo>
                    <a:lnTo>
                      <a:pt x="310" y="390"/>
                    </a:lnTo>
                    <a:lnTo>
                      <a:pt x="305" y="432"/>
                    </a:lnTo>
                    <a:lnTo>
                      <a:pt x="287" y="448"/>
                    </a:lnTo>
                    <a:lnTo>
                      <a:pt x="285" y="465"/>
                    </a:lnTo>
                    <a:lnTo>
                      <a:pt x="287" y="486"/>
                    </a:lnTo>
                    <a:lnTo>
                      <a:pt x="290" y="506"/>
                    </a:lnTo>
                    <a:lnTo>
                      <a:pt x="287" y="518"/>
                    </a:lnTo>
                    <a:lnTo>
                      <a:pt x="262" y="515"/>
                    </a:lnTo>
                    <a:lnTo>
                      <a:pt x="246" y="497"/>
                    </a:lnTo>
                    <a:lnTo>
                      <a:pt x="246" y="474"/>
                    </a:lnTo>
                    <a:lnTo>
                      <a:pt x="250" y="451"/>
                    </a:lnTo>
                    <a:lnTo>
                      <a:pt x="254" y="428"/>
                    </a:lnTo>
                    <a:lnTo>
                      <a:pt x="238" y="413"/>
                    </a:lnTo>
                    <a:lnTo>
                      <a:pt x="216" y="408"/>
                    </a:lnTo>
                    <a:lnTo>
                      <a:pt x="199" y="395"/>
                    </a:lnTo>
                    <a:lnTo>
                      <a:pt x="198" y="379"/>
                    </a:lnTo>
                    <a:lnTo>
                      <a:pt x="190" y="378"/>
                    </a:lnTo>
                    <a:lnTo>
                      <a:pt x="180" y="363"/>
                    </a:lnTo>
                    <a:lnTo>
                      <a:pt x="170" y="360"/>
                    </a:lnTo>
                    <a:lnTo>
                      <a:pt x="145" y="360"/>
                    </a:lnTo>
                    <a:lnTo>
                      <a:pt x="118" y="363"/>
                    </a:lnTo>
                    <a:lnTo>
                      <a:pt x="81" y="379"/>
                    </a:lnTo>
                    <a:lnTo>
                      <a:pt x="48" y="384"/>
                    </a:lnTo>
                    <a:lnTo>
                      <a:pt x="34" y="386"/>
                    </a:lnTo>
                    <a:lnTo>
                      <a:pt x="10" y="365"/>
                    </a:lnTo>
                    <a:lnTo>
                      <a:pt x="0" y="360"/>
                    </a:lnTo>
                    <a:lnTo>
                      <a:pt x="2" y="357"/>
                    </a:lnTo>
                    <a:lnTo>
                      <a:pt x="9" y="353"/>
                    </a:lnTo>
                    <a:lnTo>
                      <a:pt x="22" y="354"/>
                    </a:lnTo>
                    <a:lnTo>
                      <a:pt x="38" y="369"/>
                    </a:lnTo>
                    <a:lnTo>
                      <a:pt x="45" y="373"/>
                    </a:lnTo>
                    <a:lnTo>
                      <a:pt x="67" y="365"/>
                    </a:lnTo>
                    <a:lnTo>
                      <a:pt x="91" y="367"/>
                    </a:lnTo>
                    <a:lnTo>
                      <a:pt x="101" y="369"/>
                    </a:lnTo>
                    <a:lnTo>
                      <a:pt x="93" y="362"/>
                    </a:lnTo>
                    <a:lnTo>
                      <a:pt x="79" y="357"/>
                    </a:lnTo>
                    <a:lnTo>
                      <a:pt x="57" y="355"/>
                    </a:lnTo>
                    <a:lnTo>
                      <a:pt x="47" y="350"/>
                    </a:lnTo>
                    <a:lnTo>
                      <a:pt x="56" y="335"/>
                    </a:lnTo>
                    <a:lnTo>
                      <a:pt x="72" y="333"/>
                    </a:lnTo>
                    <a:lnTo>
                      <a:pt x="103" y="330"/>
                    </a:lnTo>
                    <a:lnTo>
                      <a:pt x="127" y="321"/>
                    </a:lnTo>
                    <a:lnTo>
                      <a:pt x="169" y="316"/>
                    </a:lnTo>
                    <a:lnTo>
                      <a:pt x="184" y="312"/>
                    </a:lnTo>
                    <a:lnTo>
                      <a:pt x="174" y="302"/>
                    </a:lnTo>
                    <a:lnTo>
                      <a:pt x="157" y="307"/>
                    </a:lnTo>
                    <a:lnTo>
                      <a:pt x="148" y="309"/>
                    </a:lnTo>
                    <a:lnTo>
                      <a:pt x="126" y="303"/>
                    </a:lnTo>
                    <a:lnTo>
                      <a:pt x="112" y="295"/>
                    </a:lnTo>
                    <a:lnTo>
                      <a:pt x="98" y="280"/>
                    </a:lnTo>
                    <a:lnTo>
                      <a:pt x="102" y="261"/>
                    </a:lnTo>
                    <a:lnTo>
                      <a:pt x="103" y="253"/>
                    </a:lnTo>
                    <a:lnTo>
                      <a:pt x="107" y="250"/>
                    </a:lnTo>
                    <a:lnTo>
                      <a:pt x="108" y="250"/>
                    </a:lnTo>
                    <a:lnTo>
                      <a:pt x="113" y="244"/>
                    </a:lnTo>
                    <a:lnTo>
                      <a:pt x="114" y="244"/>
                    </a:lnTo>
                    <a:lnTo>
                      <a:pt x="122" y="237"/>
                    </a:lnTo>
                    <a:lnTo>
                      <a:pt x="132" y="230"/>
                    </a:lnTo>
                    <a:lnTo>
                      <a:pt x="162" y="200"/>
                    </a:lnTo>
                    <a:lnTo>
                      <a:pt x="174" y="164"/>
                    </a:lnTo>
                    <a:lnTo>
                      <a:pt x="191" y="120"/>
                    </a:lnTo>
                    <a:lnTo>
                      <a:pt x="210" y="85"/>
                    </a:lnTo>
                    <a:lnTo>
                      <a:pt x="229" y="79"/>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236" name="4885418.125501.12518.12531.6255"/>
              <p:cNvSpPr>
                <a:spLocks noChangeAspect="1"/>
              </p:cNvSpPr>
              <p:nvPr>
                <p:custDataLst>
                  <p:tags r:id="rId141"/>
                </p:custDataLst>
              </p:nvPr>
            </p:nvSpPr>
            <p:spPr bwMode="auto">
              <a:xfrm>
                <a:off x="5489388" y="4923396"/>
                <a:ext cx="417776" cy="232979"/>
              </a:xfrm>
              <a:custGeom>
                <a:avLst/>
                <a:gdLst/>
                <a:ahLst/>
                <a:cxnLst>
                  <a:cxn ang="0">
                    <a:pos x="244" y="0"/>
                  </a:cxn>
                  <a:cxn ang="0">
                    <a:pos x="278" y="12"/>
                  </a:cxn>
                  <a:cxn ang="0">
                    <a:pos x="343" y="15"/>
                  </a:cxn>
                  <a:cxn ang="0">
                    <a:pos x="431" y="12"/>
                  </a:cxn>
                  <a:cxn ang="0">
                    <a:pos x="483" y="40"/>
                  </a:cxn>
                  <a:cxn ang="0">
                    <a:pos x="514" y="69"/>
                  </a:cxn>
                  <a:cxn ang="0">
                    <a:pos x="499" y="114"/>
                  </a:cxn>
                  <a:cxn ang="0">
                    <a:pos x="529" y="158"/>
                  </a:cxn>
                  <a:cxn ang="0">
                    <a:pos x="578" y="177"/>
                  </a:cxn>
                  <a:cxn ang="0">
                    <a:pos x="608" y="175"/>
                  </a:cxn>
                  <a:cxn ang="0">
                    <a:pos x="608" y="194"/>
                  </a:cxn>
                  <a:cxn ang="0">
                    <a:pos x="607" y="227"/>
                  </a:cxn>
                  <a:cxn ang="0">
                    <a:pos x="569" y="232"/>
                  </a:cxn>
                  <a:cxn ang="0">
                    <a:pos x="565" y="265"/>
                  </a:cxn>
                  <a:cxn ang="0">
                    <a:pos x="566" y="291"/>
                  </a:cxn>
                  <a:cxn ang="0">
                    <a:pos x="485" y="274"/>
                  </a:cxn>
                  <a:cxn ang="0">
                    <a:pos x="455" y="248"/>
                  </a:cxn>
                  <a:cxn ang="0">
                    <a:pos x="417" y="321"/>
                  </a:cxn>
                  <a:cxn ang="0">
                    <a:pos x="401" y="354"/>
                  </a:cxn>
                  <a:cxn ang="0">
                    <a:pos x="371" y="321"/>
                  </a:cxn>
                  <a:cxn ang="0">
                    <a:pos x="336" y="263"/>
                  </a:cxn>
                  <a:cxn ang="0">
                    <a:pos x="306" y="262"/>
                  </a:cxn>
                  <a:cxn ang="0">
                    <a:pos x="287" y="301"/>
                  </a:cxn>
                  <a:cxn ang="0">
                    <a:pos x="256" y="324"/>
                  </a:cxn>
                  <a:cxn ang="0">
                    <a:pos x="215" y="329"/>
                  </a:cxn>
                  <a:cxn ang="0">
                    <a:pos x="193" y="329"/>
                  </a:cxn>
                  <a:cxn ang="0">
                    <a:pos x="151" y="336"/>
                  </a:cxn>
                  <a:cxn ang="0">
                    <a:pos x="128" y="320"/>
                  </a:cxn>
                  <a:cxn ang="0">
                    <a:pos x="106" y="300"/>
                  </a:cxn>
                  <a:cxn ang="0">
                    <a:pos x="105" y="271"/>
                  </a:cxn>
                  <a:cxn ang="0">
                    <a:pos x="109" y="230"/>
                  </a:cxn>
                  <a:cxn ang="0">
                    <a:pos x="79" y="221"/>
                  </a:cxn>
                  <a:cxn ang="0">
                    <a:pos x="40" y="239"/>
                  </a:cxn>
                  <a:cxn ang="0">
                    <a:pos x="6" y="267"/>
                  </a:cxn>
                  <a:cxn ang="0">
                    <a:pos x="5" y="228"/>
                  </a:cxn>
                  <a:cxn ang="0">
                    <a:pos x="16" y="191"/>
                  </a:cxn>
                  <a:cxn ang="0">
                    <a:pos x="34" y="168"/>
                  </a:cxn>
                  <a:cxn ang="0">
                    <a:pos x="63" y="145"/>
                  </a:cxn>
                  <a:cxn ang="0">
                    <a:pos x="79" y="114"/>
                  </a:cxn>
                  <a:cxn ang="0">
                    <a:pos x="109" y="83"/>
                  </a:cxn>
                  <a:cxn ang="0">
                    <a:pos x="156" y="45"/>
                  </a:cxn>
                  <a:cxn ang="0">
                    <a:pos x="151" y="26"/>
                  </a:cxn>
                  <a:cxn ang="0">
                    <a:pos x="177" y="15"/>
                  </a:cxn>
                  <a:cxn ang="0">
                    <a:pos x="222" y="12"/>
                  </a:cxn>
                </a:cxnLst>
                <a:rect l="0" t="0" r="r" b="b"/>
                <a:pathLst>
                  <a:path w="617" h="354">
                    <a:moveTo>
                      <a:pt x="241" y="0"/>
                    </a:moveTo>
                    <a:lnTo>
                      <a:pt x="244" y="0"/>
                    </a:lnTo>
                    <a:lnTo>
                      <a:pt x="258" y="16"/>
                    </a:lnTo>
                    <a:lnTo>
                      <a:pt x="278" y="12"/>
                    </a:lnTo>
                    <a:lnTo>
                      <a:pt x="313" y="12"/>
                    </a:lnTo>
                    <a:lnTo>
                      <a:pt x="343" y="15"/>
                    </a:lnTo>
                    <a:lnTo>
                      <a:pt x="407" y="8"/>
                    </a:lnTo>
                    <a:lnTo>
                      <a:pt x="431" y="12"/>
                    </a:lnTo>
                    <a:lnTo>
                      <a:pt x="457" y="26"/>
                    </a:lnTo>
                    <a:lnTo>
                      <a:pt x="483" y="40"/>
                    </a:lnTo>
                    <a:lnTo>
                      <a:pt x="495" y="50"/>
                    </a:lnTo>
                    <a:lnTo>
                      <a:pt x="514" y="69"/>
                    </a:lnTo>
                    <a:lnTo>
                      <a:pt x="504" y="91"/>
                    </a:lnTo>
                    <a:lnTo>
                      <a:pt x="499" y="114"/>
                    </a:lnTo>
                    <a:lnTo>
                      <a:pt x="514" y="147"/>
                    </a:lnTo>
                    <a:lnTo>
                      <a:pt x="529" y="158"/>
                    </a:lnTo>
                    <a:lnTo>
                      <a:pt x="556" y="171"/>
                    </a:lnTo>
                    <a:lnTo>
                      <a:pt x="578" y="177"/>
                    </a:lnTo>
                    <a:lnTo>
                      <a:pt x="596" y="165"/>
                    </a:lnTo>
                    <a:lnTo>
                      <a:pt x="608" y="175"/>
                    </a:lnTo>
                    <a:lnTo>
                      <a:pt x="617" y="182"/>
                    </a:lnTo>
                    <a:lnTo>
                      <a:pt x="608" y="194"/>
                    </a:lnTo>
                    <a:lnTo>
                      <a:pt x="606" y="208"/>
                    </a:lnTo>
                    <a:lnTo>
                      <a:pt x="607" y="227"/>
                    </a:lnTo>
                    <a:lnTo>
                      <a:pt x="596" y="232"/>
                    </a:lnTo>
                    <a:lnTo>
                      <a:pt x="569" y="232"/>
                    </a:lnTo>
                    <a:lnTo>
                      <a:pt x="563" y="247"/>
                    </a:lnTo>
                    <a:lnTo>
                      <a:pt x="565" y="265"/>
                    </a:lnTo>
                    <a:lnTo>
                      <a:pt x="572" y="281"/>
                    </a:lnTo>
                    <a:lnTo>
                      <a:pt x="566" y="291"/>
                    </a:lnTo>
                    <a:lnTo>
                      <a:pt x="514" y="277"/>
                    </a:lnTo>
                    <a:lnTo>
                      <a:pt x="485" y="274"/>
                    </a:lnTo>
                    <a:lnTo>
                      <a:pt x="471" y="258"/>
                    </a:lnTo>
                    <a:lnTo>
                      <a:pt x="455" y="248"/>
                    </a:lnTo>
                    <a:lnTo>
                      <a:pt x="446" y="275"/>
                    </a:lnTo>
                    <a:lnTo>
                      <a:pt x="417" y="321"/>
                    </a:lnTo>
                    <a:lnTo>
                      <a:pt x="407" y="345"/>
                    </a:lnTo>
                    <a:lnTo>
                      <a:pt x="401" y="354"/>
                    </a:lnTo>
                    <a:lnTo>
                      <a:pt x="386" y="342"/>
                    </a:lnTo>
                    <a:lnTo>
                      <a:pt x="371" y="321"/>
                    </a:lnTo>
                    <a:lnTo>
                      <a:pt x="343" y="299"/>
                    </a:lnTo>
                    <a:lnTo>
                      <a:pt x="336" y="263"/>
                    </a:lnTo>
                    <a:lnTo>
                      <a:pt x="335" y="248"/>
                    </a:lnTo>
                    <a:lnTo>
                      <a:pt x="306" y="262"/>
                    </a:lnTo>
                    <a:lnTo>
                      <a:pt x="288" y="277"/>
                    </a:lnTo>
                    <a:lnTo>
                      <a:pt x="287" y="301"/>
                    </a:lnTo>
                    <a:lnTo>
                      <a:pt x="275" y="314"/>
                    </a:lnTo>
                    <a:lnTo>
                      <a:pt x="256" y="324"/>
                    </a:lnTo>
                    <a:lnTo>
                      <a:pt x="246" y="333"/>
                    </a:lnTo>
                    <a:lnTo>
                      <a:pt x="215" y="329"/>
                    </a:lnTo>
                    <a:lnTo>
                      <a:pt x="201" y="329"/>
                    </a:lnTo>
                    <a:lnTo>
                      <a:pt x="193" y="329"/>
                    </a:lnTo>
                    <a:lnTo>
                      <a:pt x="170" y="333"/>
                    </a:lnTo>
                    <a:lnTo>
                      <a:pt x="151" y="336"/>
                    </a:lnTo>
                    <a:lnTo>
                      <a:pt x="128" y="335"/>
                    </a:lnTo>
                    <a:lnTo>
                      <a:pt x="128" y="320"/>
                    </a:lnTo>
                    <a:lnTo>
                      <a:pt x="124" y="307"/>
                    </a:lnTo>
                    <a:lnTo>
                      <a:pt x="106" y="300"/>
                    </a:lnTo>
                    <a:lnTo>
                      <a:pt x="106" y="286"/>
                    </a:lnTo>
                    <a:lnTo>
                      <a:pt x="105" y="271"/>
                    </a:lnTo>
                    <a:lnTo>
                      <a:pt x="105" y="248"/>
                    </a:lnTo>
                    <a:lnTo>
                      <a:pt x="109" y="230"/>
                    </a:lnTo>
                    <a:lnTo>
                      <a:pt x="103" y="227"/>
                    </a:lnTo>
                    <a:lnTo>
                      <a:pt x="79" y="221"/>
                    </a:lnTo>
                    <a:lnTo>
                      <a:pt x="58" y="220"/>
                    </a:lnTo>
                    <a:lnTo>
                      <a:pt x="40" y="239"/>
                    </a:lnTo>
                    <a:lnTo>
                      <a:pt x="26" y="258"/>
                    </a:lnTo>
                    <a:lnTo>
                      <a:pt x="6" y="267"/>
                    </a:lnTo>
                    <a:lnTo>
                      <a:pt x="0" y="261"/>
                    </a:lnTo>
                    <a:lnTo>
                      <a:pt x="5" y="228"/>
                    </a:lnTo>
                    <a:lnTo>
                      <a:pt x="10" y="204"/>
                    </a:lnTo>
                    <a:lnTo>
                      <a:pt x="16" y="191"/>
                    </a:lnTo>
                    <a:lnTo>
                      <a:pt x="22" y="175"/>
                    </a:lnTo>
                    <a:lnTo>
                      <a:pt x="34" y="168"/>
                    </a:lnTo>
                    <a:lnTo>
                      <a:pt x="45" y="152"/>
                    </a:lnTo>
                    <a:lnTo>
                      <a:pt x="63" y="145"/>
                    </a:lnTo>
                    <a:lnTo>
                      <a:pt x="68" y="138"/>
                    </a:lnTo>
                    <a:lnTo>
                      <a:pt x="79" y="114"/>
                    </a:lnTo>
                    <a:lnTo>
                      <a:pt x="93" y="94"/>
                    </a:lnTo>
                    <a:lnTo>
                      <a:pt x="109" y="83"/>
                    </a:lnTo>
                    <a:lnTo>
                      <a:pt x="138" y="57"/>
                    </a:lnTo>
                    <a:lnTo>
                      <a:pt x="156" y="45"/>
                    </a:lnTo>
                    <a:lnTo>
                      <a:pt x="158" y="40"/>
                    </a:lnTo>
                    <a:lnTo>
                      <a:pt x="151" y="26"/>
                    </a:lnTo>
                    <a:lnTo>
                      <a:pt x="163" y="11"/>
                    </a:lnTo>
                    <a:lnTo>
                      <a:pt x="177" y="15"/>
                    </a:lnTo>
                    <a:lnTo>
                      <a:pt x="206" y="18"/>
                    </a:lnTo>
                    <a:lnTo>
                      <a:pt x="222" y="12"/>
                    </a:lnTo>
                    <a:lnTo>
                      <a:pt x="241" y="0"/>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237" name="4932385544.7525.625435"/>
              <p:cNvSpPr>
                <a:spLocks noChangeAspect="1"/>
              </p:cNvSpPr>
              <p:nvPr>
                <p:custDataLst>
                  <p:tags r:id="rId142"/>
                </p:custDataLst>
              </p:nvPr>
            </p:nvSpPr>
            <p:spPr bwMode="auto">
              <a:xfrm>
                <a:off x="6064746" y="4500123"/>
                <a:ext cx="568028" cy="327236"/>
              </a:xfrm>
              <a:custGeom>
                <a:avLst/>
                <a:gdLst/>
                <a:ahLst/>
                <a:cxnLst>
                  <a:cxn ang="0">
                    <a:pos x="667" y="439"/>
                  </a:cxn>
                  <a:cxn ang="0">
                    <a:pos x="760" y="377"/>
                  </a:cxn>
                  <a:cxn ang="0">
                    <a:pos x="799" y="293"/>
                  </a:cxn>
                  <a:cxn ang="0">
                    <a:pos x="808" y="247"/>
                  </a:cxn>
                  <a:cxn ang="0">
                    <a:pos x="768" y="211"/>
                  </a:cxn>
                  <a:cxn ang="0">
                    <a:pos x="736" y="199"/>
                  </a:cxn>
                  <a:cxn ang="0">
                    <a:pos x="733" y="163"/>
                  </a:cxn>
                  <a:cxn ang="0">
                    <a:pos x="686" y="158"/>
                  </a:cxn>
                  <a:cxn ang="0">
                    <a:pos x="645" y="142"/>
                  </a:cxn>
                  <a:cxn ang="0">
                    <a:pos x="629" y="154"/>
                  </a:cxn>
                  <a:cxn ang="0">
                    <a:pos x="608" y="187"/>
                  </a:cxn>
                  <a:cxn ang="0">
                    <a:pos x="568" y="157"/>
                  </a:cxn>
                  <a:cxn ang="0">
                    <a:pos x="553" y="129"/>
                  </a:cxn>
                  <a:cxn ang="0">
                    <a:pos x="556" y="105"/>
                  </a:cxn>
                  <a:cxn ang="0">
                    <a:pos x="527" y="97"/>
                  </a:cxn>
                  <a:cxn ang="0">
                    <a:pos x="481" y="65"/>
                  </a:cxn>
                  <a:cxn ang="0">
                    <a:pos x="440" y="63"/>
                  </a:cxn>
                  <a:cxn ang="0">
                    <a:pos x="404" y="28"/>
                  </a:cxn>
                  <a:cxn ang="0">
                    <a:pos x="371" y="64"/>
                  </a:cxn>
                  <a:cxn ang="0">
                    <a:pos x="355" y="52"/>
                  </a:cxn>
                  <a:cxn ang="0">
                    <a:pos x="326" y="32"/>
                  </a:cxn>
                  <a:cxn ang="0">
                    <a:pos x="288" y="0"/>
                  </a:cxn>
                  <a:cxn ang="0">
                    <a:pos x="278" y="52"/>
                  </a:cxn>
                  <a:cxn ang="0">
                    <a:pos x="216" y="73"/>
                  </a:cxn>
                  <a:cxn ang="0">
                    <a:pos x="175" y="108"/>
                  </a:cxn>
                  <a:cxn ang="0">
                    <a:pos x="112" y="132"/>
                  </a:cxn>
                  <a:cxn ang="0">
                    <a:pos x="75" y="142"/>
                  </a:cxn>
                  <a:cxn ang="0">
                    <a:pos x="52" y="166"/>
                  </a:cxn>
                  <a:cxn ang="0">
                    <a:pos x="40" y="184"/>
                  </a:cxn>
                  <a:cxn ang="0">
                    <a:pos x="6" y="149"/>
                  </a:cxn>
                  <a:cxn ang="0">
                    <a:pos x="0" y="178"/>
                  </a:cxn>
                  <a:cxn ang="0">
                    <a:pos x="48" y="217"/>
                  </a:cxn>
                  <a:cxn ang="0">
                    <a:pos x="50" y="290"/>
                  </a:cxn>
                  <a:cxn ang="0">
                    <a:pos x="136" y="377"/>
                  </a:cxn>
                  <a:cxn ang="0">
                    <a:pos x="180" y="427"/>
                  </a:cxn>
                  <a:cxn ang="0">
                    <a:pos x="230" y="471"/>
                  </a:cxn>
                  <a:cxn ang="0">
                    <a:pos x="276" y="496"/>
                  </a:cxn>
                  <a:cxn ang="0">
                    <a:pos x="333" y="496"/>
                  </a:cxn>
                  <a:cxn ang="0">
                    <a:pos x="376" y="470"/>
                  </a:cxn>
                  <a:cxn ang="0">
                    <a:pos x="399" y="424"/>
                  </a:cxn>
                  <a:cxn ang="0">
                    <a:pos x="476" y="427"/>
                  </a:cxn>
                  <a:cxn ang="0">
                    <a:pos x="531" y="470"/>
                  </a:cxn>
                  <a:cxn ang="0">
                    <a:pos x="617" y="458"/>
                  </a:cxn>
                </a:cxnLst>
                <a:rect l="0" t="0" r="r" b="b"/>
                <a:pathLst>
                  <a:path w="838" h="500">
                    <a:moveTo>
                      <a:pt x="636" y="483"/>
                    </a:moveTo>
                    <a:lnTo>
                      <a:pt x="667" y="439"/>
                    </a:lnTo>
                    <a:lnTo>
                      <a:pt x="702" y="438"/>
                    </a:lnTo>
                    <a:lnTo>
                      <a:pt x="760" y="377"/>
                    </a:lnTo>
                    <a:lnTo>
                      <a:pt x="761" y="343"/>
                    </a:lnTo>
                    <a:lnTo>
                      <a:pt x="799" y="293"/>
                    </a:lnTo>
                    <a:lnTo>
                      <a:pt x="838" y="284"/>
                    </a:lnTo>
                    <a:lnTo>
                      <a:pt x="808" y="247"/>
                    </a:lnTo>
                    <a:lnTo>
                      <a:pt x="791" y="219"/>
                    </a:lnTo>
                    <a:lnTo>
                      <a:pt x="768" y="211"/>
                    </a:lnTo>
                    <a:lnTo>
                      <a:pt x="757" y="216"/>
                    </a:lnTo>
                    <a:lnTo>
                      <a:pt x="736" y="199"/>
                    </a:lnTo>
                    <a:lnTo>
                      <a:pt x="733" y="181"/>
                    </a:lnTo>
                    <a:lnTo>
                      <a:pt x="733" y="163"/>
                    </a:lnTo>
                    <a:lnTo>
                      <a:pt x="715" y="158"/>
                    </a:lnTo>
                    <a:lnTo>
                      <a:pt x="686" y="158"/>
                    </a:lnTo>
                    <a:lnTo>
                      <a:pt x="667" y="150"/>
                    </a:lnTo>
                    <a:lnTo>
                      <a:pt x="645" y="142"/>
                    </a:lnTo>
                    <a:lnTo>
                      <a:pt x="630" y="140"/>
                    </a:lnTo>
                    <a:lnTo>
                      <a:pt x="629" y="154"/>
                    </a:lnTo>
                    <a:lnTo>
                      <a:pt x="635" y="166"/>
                    </a:lnTo>
                    <a:lnTo>
                      <a:pt x="608" y="187"/>
                    </a:lnTo>
                    <a:lnTo>
                      <a:pt x="591" y="178"/>
                    </a:lnTo>
                    <a:lnTo>
                      <a:pt x="568" y="157"/>
                    </a:lnTo>
                    <a:lnTo>
                      <a:pt x="547" y="138"/>
                    </a:lnTo>
                    <a:lnTo>
                      <a:pt x="553" y="129"/>
                    </a:lnTo>
                    <a:lnTo>
                      <a:pt x="556" y="113"/>
                    </a:lnTo>
                    <a:lnTo>
                      <a:pt x="556" y="105"/>
                    </a:lnTo>
                    <a:lnTo>
                      <a:pt x="554" y="102"/>
                    </a:lnTo>
                    <a:lnTo>
                      <a:pt x="527" y="97"/>
                    </a:lnTo>
                    <a:lnTo>
                      <a:pt x="506" y="70"/>
                    </a:lnTo>
                    <a:lnTo>
                      <a:pt x="481" y="65"/>
                    </a:lnTo>
                    <a:lnTo>
                      <a:pt x="456" y="61"/>
                    </a:lnTo>
                    <a:lnTo>
                      <a:pt x="440" y="63"/>
                    </a:lnTo>
                    <a:lnTo>
                      <a:pt x="426" y="40"/>
                    </a:lnTo>
                    <a:lnTo>
                      <a:pt x="404" y="28"/>
                    </a:lnTo>
                    <a:lnTo>
                      <a:pt x="388" y="41"/>
                    </a:lnTo>
                    <a:lnTo>
                      <a:pt x="371" y="64"/>
                    </a:lnTo>
                    <a:lnTo>
                      <a:pt x="357" y="54"/>
                    </a:lnTo>
                    <a:lnTo>
                      <a:pt x="355" y="52"/>
                    </a:lnTo>
                    <a:lnTo>
                      <a:pt x="340" y="54"/>
                    </a:lnTo>
                    <a:lnTo>
                      <a:pt x="326" y="32"/>
                    </a:lnTo>
                    <a:lnTo>
                      <a:pt x="310" y="6"/>
                    </a:lnTo>
                    <a:lnTo>
                      <a:pt x="288" y="0"/>
                    </a:lnTo>
                    <a:lnTo>
                      <a:pt x="284" y="25"/>
                    </a:lnTo>
                    <a:lnTo>
                      <a:pt x="278" y="52"/>
                    </a:lnTo>
                    <a:lnTo>
                      <a:pt x="251" y="61"/>
                    </a:lnTo>
                    <a:lnTo>
                      <a:pt x="216" y="73"/>
                    </a:lnTo>
                    <a:lnTo>
                      <a:pt x="191" y="81"/>
                    </a:lnTo>
                    <a:lnTo>
                      <a:pt x="175" y="108"/>
                    </a:lnTo>
                    <a:lnTo>
                      <a:pt x="136" y="125"/>
                    </a:lnTo>
                    <a:lnTo>
                      <a:pt x="112" y="132"/>
                    </a:lnTo>
                    <a:lnTo>
                      <a:pt x="97" y="137"/>
                    </a:lnTo>
                    <a:lnTo>
                      <a:pt x="75" y="142"/>
                    </a:lnTo>
                    <a:lnTo>
                      <a:pt x="59" y="153"/>
                    </a:lnTo>
                    <a:lnTo>
                      <a:pt x="52" y="166"/>
                    </a:lnTo>
                    <a:lnTo>
                      <a:pt x="46" y="183"/>
                    </a:lnTo>
                    <a:lnTo>
                      <a:pt x="40" y="184"/>
                    </a:lnTo>
                    <a:lnTo>
                      <a:pt x="30" y="172"/>
                    </a:lnTo>
                    <a:lnTo>
                      <a:pt x="6" y="149"/>
                    </a:lnTo>
                    <a:lnTo>
                      <a:pt x="2" y="158"/>
                    </a:lnTo>
                    <a:lnTo>
                      <a:pt x="0" y="178"/>
                    </a:lnTo>
                    <a:lnTo>
                      <a:pt x="20" y="203"/>
                    </a:lnTo>
                    <a:lnTo>
                      <a:pt x="48" y="217"/>
                    </a:lnTo>
                    <a:lnTo>
                      <a:pt x="52" y="246"/>
                    </a:lnTo>
                    <a:lnTo>
                      <a:pt x="50" y="290"/>
                    </a:lnTo>
                    <a:lnTo>
                      <a:pt x="73" y="320"/>
                    </a:lnTo>
                    <a:lnTo>
                      <a:pt x="136" y="377"/>
                    </a:lnTo>
                    <a:lnTo>
                      <a:pt x="160" y="406"/>
                    </a:lnTo>
                    <a:lnTo>
                      <a:pt x="180" y="427"/>
                    </a:lnTo>
                    <a:lnTo>
                      <a:pt x="219" y="456"/>
                    </a:lnTo>
                    <a:lnTo>
                      <a:pt x="230" y="471"/>
                    </a:lnTo>
                    <a:lnTo>
                      <a:pt x="260" y="483"/>
                    </a:lnTo>
                    <a:lnTo>
                      <a:pt x="276" y="496"/>
                    </a:lnTo>
                    <a:lnTo>
                      <a:pt x="304" y="500"/>
                    </a:lnTo>
                    <a:lnTo>
                      <a:pt x="333" y="496"/>
                    </a:lnTo>
                    <a:lnTo>
                      <a:pt x="352" y="489"/>
                    </a:lnTo>
                    <a:lnTo>
                      <a:pt x="376" y="470"/>
                    </a:lnTo>
                    <a:lnTo>
                      <a:pt x="383" y="447"/>
                    </a:lnTo>
                    <a:lnTo>
                      <a:pt x="399" y="424"/>
                    </a:lnTo>
                    <a:lnTo>
                      <a:pt x="436" y="427"/>
                    </a:lnTo>
                    <a:lnTo>
                      <a:pt x="476" y="427"/>
                    </a:lnTo>
                    <a:lnTo>
                      <a:pt x="499" y="438"/>
                    </a:lnTo>
                    <a:lnTo>
                      <a:pt x="531" y="470"/>
                    </a:lnTo>
                    <a:lnTo>
                      <a:pt x="568" y="462"/>
                    </a:lnTo>
                    <a:lnTo>
                      <a:pt x="617" y="458"/>
                    </a:lnTo>
                    <a:lnTo>
                      <a:pt x="636" y="483"/>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grpSp>
        <p:sp>
          <p:nvSpPr>
            <p:cNvPr id="175" name="4894377.25460.3751.52.3755"/>
            <p:cNvSpPr>
              <a:spLocks noChangeAspect="1"/>
            </p:cNvSpPr>
            <p:nvPr>
              <p:custDataLst>
                <p:tags r:id="rId80"/>
              </p:custDataLst>
            </p:nvPr>
          </p:nvSpPr>
          <p:spPr bwMode="auto">
            <a:xfrm>
              <a:off x="5141516" y="4386616"/>
              <a:ext cx="31151" cy="19564"/>
            </a:xfrm>
            <a:custGeom>
              <a:avLst/>
              <a:gdLst/>
              <a:ahLst/>
              <a:cxnLst>
                <a:cxn ang="0">
                  <a:pos x="34" y="6"/>
                </a:cxn>
                <a:cxn ang="0">
                  <a:pos x="29" y="0"/>
                </a:cxn>
                <a:cxn ang="0">
                  <a:pos x="17" y="2"/>
                </a:cxn>
                <a:cxn ang="0">
                  <a:pos x="16" y="0"/>
                </a:cxn>
                <a:cxn ang="0">
                  <a:pos x="5" y="4"/>
                </a:cxn>
                <a:cxn ang="0">
                  <a:pos x="0" y="10"/>
                </a:cxn>
                <a:cxn ang="0">
                  <a:pos x="3" y="18"/>
                </a:cxn>
                <a:cxn ang="0">
                  <a:pos x="17" y="25"/>
                </a:cxn>
                <a:cxn ang="0">
                  <a:pos x="32" y="27"/>
                </a:cxn>
                <a:cxn ang="0">
                  <a:pos x="46" y="18"/>
                </a:cxn>
                <a:cxn ang="0">
                  <a:pos x="46" y="13"/>
                </a:cxn>
                <a:cxn ang="0">
                  <a:pos x="34" y="6"/>
                </a:cxn>
              </a:cxnLst>
              <a:rect l="0" t="0" r="r" b="b"/>
              <a:pathLst>
                <a:path w="46" h="27">
                  <a:moveTo>
                    <a:pt x="34" y="6"/>
                  </a:moveTo>
                  <a:lnTo>
                    <a:pt x="29" y="0"/>
                  </a:lnTo>
                  <a:lnTo>
                    <a:pt x="17" y="2"/>
                  </a:lnTo>
                  <a:lnTo>
                    <a:pt x="16" y="0"/>
                  </a:lnTo>
                  <a:lnTo>
                    <a:pt x="5" y="4"/>
                  </a:lnTo>
                  <a:lnTo>
                    <a:pt x="0" y="10"/>
                  </a:lnTo>
                  <a:lnTo>
                    <a:pt x="3" y="18"/>
                  </a:lnTo>
                  <a:lnTo>
                    <a:pt x="17" y="25"/>
                  </a:lnTo>
                  <a:lnTo>
                    <a:pt x="32" y="27"/>
                  </a:lnTo>
                  <a:lnTo>
                    <a:pt x="46" y="18"/>
                  </a:lnTo>
                  <a:lnTo>
                    <a:pt x="46" y="13"/>
                  </a:lnTo>
                  <a:lnTo>
                    <a:pt x="34" y="6"/>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76" name="4893346449.52.1251.6255"/>
            <p:cNvSpPr>
              <a:spLocks noChangeAspect="1"/>
            </p:cNvSpPr>
            <p:nvPr>
              <p:custDataLst>
                <p:tags r:id="rId81"/>
              </p:custDataLst>
            </p:nvPr>
          </p:nvSpPr>
          <p:spPr bwMode="auto">
            <a:xfrm>
              <a:off x="4998595" y="3986463"/>
              <a:ext cx="21988" cy="28455"/>
            </a:xfrm>
            <a:custGeom>
              <a:avLst/>
              <a:gdLst/>
              <a:ahLst/>
              <a:cxnLst>
                <a:cxn ang="0">
                  <a:pos x="13" y="41"/>
                </a:cxn>
                <a:cxn ang="0">
                  <a:pos x="30" y="30"/>
                </a:cxn>
                <a:cxn ang="0">
                  <a:pos x="21" y="18"/>
                </a:cxn>
                <a:cxn ang="0">
                  <a:pos x="10" y="5"/>
                </a:cxn>
                <a:cxn ang="0">
                  <a:pos x="0" y="0"/>
                </a:cxn>
                <a:cxn ang="0">
                  <a:pos x="13" y="41"/>
                </a:cxn>
              </a:cxnLst>
              <a:rect l="0" t="0" r="r" b="b"/>
              <a:pathLst>
                <a:path w="30" h="41">
                  <a:moveTo>
                    <a:pt x="13" y="41"/>
                  </a:moveTo>
                  <a:lnTo>
                    <a:pt x="30" y="30"/>
                  </a:lnTo>
                  <a:lnTo>
                    <a:pt x="21" y="18"/>
                  </a:lnTo>
                  <a:lnTo>
                    <a:pt x="10" y="5"/>
                  </a:lnTo>
                  <a:lnTo>
                    <a:pt x="0" y="0"/>
                  </a:lnTo>
                  <a:lnTo>
                    <a:pt x="13" y="41"/>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177" name="4893346449.52.1251.6255"/>
            <p:cNvSpPr>
              <a:spLocks noChangeAspect="1"/>
            </p:cNvSpPr>
            <p:nvPr>
              <p:custDataLst>
                <p:tags r:id="rId82"/>
              </p:custDataLst>
            </p:nvPr>
          </p:nvSpPr>
          <p:spPr bwMode="auto">
            <a:xfrm>
              <a:off x="5000426" y="3986463"/>
              <a:ext cx="20156" cy="28455"/>
            </a:xfrm>
            <a:custGeom>
              <a:avLst/>
              <a:gdLst/>
              <a:ahLst/>
              <a:cxnLst>
                <a:cxn ang="0">
                  <a:pos x="13" y="41"/>
                </a:cxn>
                <a:cxn ang="0">
                  <a:pos x="30" y="30"/>
                </a:cxn>
                <a:cxn ang="0">
                  <a:pos x="21" y="18"/>
                </a:cxn>
                <a:cxn ang="0">
                  <a:pos x="10" y="5"/>
                </a:cxn>
                <a:cxn ang="0">
                  <a:pos x="0" y="0"/>
                </a:cxn>
                <a:cxn ang="0">
                  <a:pos x="13" y="41"/>
                </a:cxn>
              </a:cxnLst>
              <a:rect l="0" t="0" r="r" b="b"/>
              <a:pathLst>
                <a:path w="30" h="41">
                  <a:moveTo>
                    <a:pt x="13" y="41"/>
                  </a:moveTo>
                  <a:lnTo>
                    <a:pt x="30" y="30"/>
                  </a:lnTo>
                  <a:lnTo>
                    <a:pt x="21" y="18"/>
                  </a:lnTo>
                  <a:lnTo>
                    <a:pt x="10" y="5"/>
                  </a:lnTo>
                  <a:lnTo>
                    <a:pt x="0" y="0"/>
                  </a:lnTo>
                  <a:lnTo>
                    <a:pt x="13" y="41"/>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178" name="4891322.25450.1252.6251.755"/>
            <p:cNvSpPr>
              <a:spLocks noChangeAspect="1"/>
            </p:cNvSpPr>
            <p:nvPr>
              <p:custDataLst>
                <p:tags r:id="rId83"/>
              </p:custDataLst>
            </p:nvPr>
          </p:nvSpPr>
          <p:spPr bwMode="auto">
            <a:xfrm>
              <a:off x="5007756" y="3684127"/>
              <a:ext cx="23820" cy="32012"/>
            </a:xfrm>
            <a:custGeom>
              <a:avLst/>
              <a:gdLst/>
              <a:ahLst/>
              <a:cxnLst>
                <a:cxn ang="0">
                  <a:pos x="13" y="1"/>
                </a:cxn>
                <a:cxn ang="0">
                  <a:pos x="10" y="0"/>
                </a:cxn>
                <a:cxn ang="0">
                  <a:pos x="6" y="14"/>
                </a:cxn>
                <a:cxn ang="0">
                  <a:pos x="0" y="35"/>
                </a:cxn>
                <a:cxn ang="0">
                  <a:pos x="4" y="51"/>
                </a:cxn>
                <a:cxn ang="0">
                  <a:pos x="15" y="51"/>
                </a:cxn>
                <a:cxn ang="0">
                  <a:pos x="28" y="25"/>
                </a:cxn>
                <a:cxn ang="0">
                  <a:pos x="33" y="6"/>
                </a:cxn>
                <a:cxn ang="0">
                  <a:pos x="26" y="2"/>
                </a:cxn>
                <a:cxn ang="0">
                  <a:pos x="13" y="1"/>
                </a:cxn>
              </a:cxnLst>
              <a:rect l="0" t="0" r="r" b="b"/>
              <a:pathLst>
                <a:path w="33" h="51">
                  <a:moveTo>
                    <a:pt x="13" y="1"/>
                  </a:moveTo>
                  <a:lnTo>
                    <a:pt x="10" y="0"/>
                  </a:lnTo>
                  <a:lnTo>
                    <a:pt x="6" y="14"/>
                  </a:lnTo>
                  <a:lnTo>
                    <a:pt x="0" y="35"/>
                  </a:lnTo>
                  <a:lnTo>
                    <a:pt x="4" y="51"/>
                  </a:lnTo>
                  <a:lnTo>
                    <a:pt x="15" y="51"/>
                  </a:lnTo>
                  <a:lnTo>
                    <a:pt x="28" y="25"/>
                  </a:lnTo>
                  <a:lnTo>
                    <a:pt x="33" y="6"/>
                  </a:lnTo>
                  <a:lnTo>
                    <a:pt x="26" y="2"/>
                  </a:lnTo>
                  <a:lnTo>
                    <a:pt x="13" y="1"/>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79" name="4897299.625445.1251.3752.3755"/>
            <p:cNvSpPr>
              <a:spLocks noChangeAspect="1"/>
            </p:cNvSpPr>
            <p:nvPr>
              <p:custDataLst>
                <p:tags r:id="rId84"/>
              </p:custDataLst>
            </p:nvPr>
          </p:nvSpPr>
          <p:spPr bwMode="auto">
            <a:xfrm>
              <a:off x="4941792" y="3394238"/>
              <a:ext cx="31150" cy="17785"/>
            </a:xfrm>
            <a:custGeom>
              <a:avLst/>
              <a:gdLst/>
              <a:ahLst/>
              <a:cxnLst>
                <a:cxn ang="0">
                  <a:pos x="40" y="13"/>
                </a:cxn>
                <a:cxn ang="0">
                  <a:pos x="46" y="12"/>
                </a:cxn>
                <a:cxn ang="0">
                  <a:pos x="46" y="11"/>
                </a:cxn>
                <a:cxn ang="0">
                  <a:pos x="36" y="2"/>
                </a:cxn>
                <a:cxn ang="0">
                  <a:pos x="5" y="0"/>
                </a:cxn>
                <a:cxn ang="0">
                  <a:pos x="0" y="5"/>
                </a:cxn>
                <a:cxn ang="0">
                  <a:pos x="6" y="8"/>
                </a:cxn>
                <a:cxn ang="0">
                  <a:pos x="7" y="16"/>
                </a:cxn>
                <a:cxn ang="0">
                  <a:pos x="11" y="22"/>
                </a:cxn>
                <a:cxn ang="0">
                  <a:pos x="20" y="25"/>
                </a:cxn>
                <a:cxn ang="0">
                  <a:pos x="30" y="28"/>
                </a:cxn>
                <a:cxn ang="0">
                  <a:pos x="31" y="25"/>
                </a:cxn>
                <a:cxn ang="0">
                  <a:pos x="36" y="17"/>
                </a:cxn>
                <a:cxn ang="0">
                  <a:pos x="40" y="13"/>
                </a:cxn>
              </a:cxnLst>
              <a:rect l="0" t="0" r="r" b="b"/>
              <a:pathLst>
                <a:path w="46" h="28">
                  <a:moveTo>
                    <a:pt x="40" y="13"/>
                  </a:moveTo>
                  <a:lnTo>
                    <a:pt x="46" y="12"/>
                  </a:lnTo>
                  <a:lnTo>
                    <a:pt x="46" y="11"/>
                  </a:lnTo>
                  <a:lnTo>
                    <a:pt x="36" y="2"/>
                  </a:lnTo>
                  <a:lnTo>
                    <a:pt x="5" y="0"/>
                  </a:lnTo>
                  <a:lnTo>
                    <a:pt x="0" y="5"/>
                  </a:lnTo>
                  <a:lnTo>
                    <a:pt x="6" y="8"/>
                  </a:lnTo>
                  <a:lnTo>
                    <a:pt x="7" y="16"/>
                  </a:lnTo>
                  <a:lnTo>
                    <a:pt x="11" y="22"/>
                  </a:lnTo>
                  <a:lnTo>
                    <a:pt x="20" y="25"/>
                  </a:lnTo>
                  <a:lnTo>
                    <a:pt x="30" y="28"/>
                  </a:lnTo>
                  <a:lnTo>
                    <a:pt x="31" y="25"/>
                  </a:lnTo>
                  <a:lnTo>
                    <a:pt x="36" y="17"/>
                  </a:lnTo>
                  <a:lnTo>
                    <a:pt x="40" y="13"/>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80" name="4888311.6254473.6253.6255"/>
            <p:cNvSpPr>
              <a:spLocks noChangeAspect="1"/>
            </p:cNvSpPr>
            <p:nvPr>
              <p:custDataLst>
                <p:tags r:id="rId85"/>
              </p:custDataLst>
            </p:nvPr>
          </p:nvSpPr>
          <p:spPr bwMode="auto">
            <a:xfrm>
              <a:off x="4967445" y="3547184"/>
              <a:ext cx="47642" cy="46240"/>
            </a:xfrm>
            <a:custGeom>
              <a:avLst/>
              <a:gdLst/>
              <a:ahLst/>
              <a:cxnLst>
                <a:cxn ang="0">
                  <a:pos x="4" y="53"/>
                </a:cxn>
                <a:cxn ang="0">
                  <a:pos x="1" y="48"/>
                </a:cxn>
                <a:cxn ang="0">
                  <a:pos x="0" y="54"/>
                </a:cxn>
                <a:cxn ang="0">
                  <a:pos x="10" y="63"/>
                </a:cxn>
                <a:cxn ang="0">
                  <a:pos x="28" y="69"/>
                </a:cxn>
                <a:cxn ang="0">
                  <a:pos x="43" y="66"/>
                </a:cxn>
                <a:cxn ang="0">
                  <a:pos x="51" y="63"/>
                </a:cxn>
                <a:cxn ang="0">
                  <a:pos x="59" y="63"/>
                </a:cxn>
                <a:cxn ang="0">
                  <a:pos x="69" y="63"/>
                </a:cxn>
                <a:cxn ang="0">
                  <a:pos x="71" y="51"/>
                </a:cxn>
                <a:cxn ang="0">
                  <a:pos x="63" y="41"/>
                </a:cxn>
                <a:cxn ang="0">
                  <a:pos x="63" y="40"/>
                </a:cxn>
                <a:cxn ang="0">
                  <a:pos x="49" y="11"/>
                </a:cxn>
                <a:cxn ang="0">
                  <a:pos x="49" y="2"/>
                </a:cxn>
                <a:cxn ang="0">
                  <a:pos x="35" y="0"/>
                </a:cxn>
                <a:cxn ang="0">
                  <a:pos x="25" y="6"/>
                </a:cxn>
                <a:cxn ang="0">
                  <a:pos x="24" y="17"/>
                </a:cxn>
                <a:cxn ang="0">
                  <a:pos x="34" y="26"/>
                </a:cxn>
                <a:cxn ang="0">
                  <a:pos x="39" y="30"/>
                </a:cxn>
                <a:cxn ang="0">
                  <a:pos x="33" y="41"/>
                </a:cxn>
                <a:cxn ang="0">
                  <a:pos x="29" y="45"/>
                </a:cxn>
                <a:cxn ang="0">
                  <a:pos x="33" y="49"/>
                </a:cxn>
                <a:cxn ang="0">
                  <a:pos x="28" y="54"/>
                </a:cxn>
                <a:cxn ang="0">
                  <a:pos x="16" y="55"/>
                </a:cxn>
                <a:cxn ang="0">
                  <a:pos x="4" y="53"/>
                </a:cxn>
              </a:cxnLst>
              <a:rect l="0" t="0" r="r" b="b"/>
              <a:pathLst>
                <a:path w="71" h="69">
                  <a:moveTo>
                    <a:pt x="4" y="53"/>
                  </a:moveTo>
                  <a:lnTo>
                    <a:pt x="1" y="48"/>
                  </a:lnTo>
                  <a:lnTo>
                    <a:pt x="0" y="54"/>
                  </a:lnTo>
                  <a:lnTo>
                    <a:pt x="10" y="63"/>
                  </a:lnTo>
                  <a:lnTo>
                    <a:pt x="28" y="69"/>
                  </a:lnTo>
                  <a:lnTo>
                    <a:pt x="43" y="66"/>
                  </a:lnTo>
                  <a:lnTo>
                    <a:pt x="51" y="63"/>
                  </a:lnTo>
                  <a:lnTo>
                    <a:pt x="59" y="63"/>
                  </a:lnTo>
                  <a:lnTo>
                    <a:pt x="69" y="63"/>
                  </a:lnTo>
                  <a:lnTo>
                    <a:pt x="71" y="51"/>
                  </a:lnTo>
                  <a:lnTo>
                    <a:pt x="63" y="41"/>
                  </a:lnTo>
                  <a:lnTo>
                    <a:pt x="63" y="40"/>
                  </a:lnTo>
                  <a:lnTo>
                    <a:pt x="49" y="11"/>
                  </a:lnTo>
                  <a:lnTo>
                    <a:pt x="49" y="2"/>
                  </a:lnTo>
                  <a:lnTo>
                    <a:pt x="35" y="0"/>
                  </a:lnTo>
                  <a:lnTo>
                    <a:pt x="25" y="6"/>
                  </a:lnTo>
                  <a:lnTo>
                    <a:pt x="24" y="17"/>
                  </a:lnTo>
                  <a:lnTo>
                    <a:pt x="34" y="26"/>
                  </a:lnTo>
                  <a:lnTo>
                    <a:pt x="39" y="30"/>
                  </a:lnTo>
                  <a:lnTo>
                    <a:pt x="33" y="41"/>
                  </a:lnTo>
                  <a:lnTo>
                    <a:pt x="29" y="45"/>
                  </a:lnTo>
                  <a:lnTo>
                    <a:pt x="33" y="49"/>
                  </a:lnTo>
                  <a:lnTo>
                    <a:pt x="28" y="54"/>
                  </a:lnTo>
                  <a:lnTo>
                    <a:pt x="16" y="55"/>
                  </a:lnTo>
                  <a:lnTo>
                    <a:pt x="4" y="53"/>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81" name="4889317.375447.252.3752.755"/>
            <p:cNvSpPr>
              <a:spLocks noChangeAspect="1"/>
            </p:cNvSpPr>
            <p:nvPr>
              <p:custDataLst>
                <p:tags r:id="rId86"/>
              </p:custDataLst>
            </p:nvPr>
          </p:nvSpPr>
          <p:spPr bwMode="auto">
            <a:xfrm>
              <a:off x="4971109" y="3621879"/>
              <a:ext cx="34814" cy="30235"/>
            </a:xfrm>
            <a:custGeom>
              <a:avLst/>
              <a:gdLst/>
              <a:ahLst/>
              <a:cxnLst>
                <a:cxn ang="0">
                  <a:pos x="48" y="3"/>
                </a:cxn>
                <a:cxn ang="0">
                  <a:pos x="53" y="0"/>
                </a:cxn>
                <a:cxn ang="0">
                  <a:pos x="47" y="0"/>
                </a:cxn>
                <a:cxn ang="0">
                  <a:pos x="32" y="10"/>
                </a:cxn>
                <a:cxn ang="0">
                  <a:pos x="23" y="19"/>
                </a:cxn>
                <a:cxn ang="0">
                  <a:pos x="19" y="28"/>
                </a:cxn>
                <a:cxn ang="0">
                  <a:pos x="5" y="37"/>
                </a:cxn>
                <a:cxn ang="0">
                  <a:pos x="0" y="48"/>
                </a:cxn>
                <a:cxn ang="0">
                  <a:pos x="12" y="48"/>
                </a:cxn>
                <a:cxn ang="0">
                  <a:pos x="20" y="36"/>
                </a:cxn>
                <a:cxn ang="0">
                  <a:pos x="38" y="21"/>
                </a:cxn>
                <a:cxn ang="0">
                  <a:pos x="47" y="7"/>
                </a:cxn>
                <a:cxn ang="0">
                  <a:pos x="48" y="3"/>
                </a:cxn>
              </a:cxnLst>
              <a:rect l="0" t="0" r="r" b="b"/>
              <a:pathLst>
                <a:path w="53" h="48">
                  <a:moveTo>
                    <a:pt x="48" y="3"/>
                  </a:moveTo>
                  <a:lnTo>
                    <a:pt x="53" y="0"/>
                  </a:lnTo>
                  <a:lnTo>
                    <a:pt x="47" y="0"/>
                  </a:lnTo>
                  <a:lnTo>
                    <a:pt x="32" y="10"/>
                  </a:lnTo>
                  <a:lnTo>
                    <a:pt x="23" y="19"/>
                  </a:lnTo>
                  <a:lnTo>
                    <a:pt x="19" y="28"/>
                  </a:lnTo>
                  <a:lnTo>
                    <a:pt x="5" y="37"/>
                  </a:lnTo>
                  <a:lnTo>
                    <a:pt x="0" y="48"/>
                  </a:lnTo>
                  <a:lnTo>
                    <a:pt x="12" y="48"/>
                  </a:lnTo>
                  <a:lnTo>
                    <a:pt x="20" y="36"/>
                  </a:lnTo>
                  <a:lnTo>
                    <a:pt x="38" y="21"/>
                  </a:lnTo>
                  <a:lnTo>
                    <a:pt x="47" y="7"/>
                  </a:lnTo>
                  <a:lnTo>
                    <a:pt x="48" y="3"/>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182" name="4886322.12543215.12514.255"/>
            <p:cNvSpPr>
              <a:spLocks noChangeAspect="1"/>
            </p:cNvSpPr>
            <p:nvPr>
              <p:custDataLst>
                <p:tags r:id="rId87"/>
              </p:custDataLst>
            </p:nvPr>
          </p:nvSpPr>
          <p:spPr bwMode="auto">
            <a:xfrm>
              <a:off x="4769551" y="3682347"/>
              <a:ext cx="186901" cy="192073"/>
            </a:xfrm>
            <a:custGeom>
              <a:avLst/>
              <a:gdLst/>
              <a:ahLst/>
              <a:cxnLst>
                <a:cxn ang="0">
                  <a:pos x="86" y="64"/>
                </a:cxn>
                <a:cxn ang="0">
                  <a:pos x="85" y="67"/>
                </a:cxn>
                <a:cxn ang="0">
                  <a:pos x="74" y="88"/>
                </a:cxn>
                <a:cxn ang="0">
                  <a:pos x="57" y="105"/>
                </a:cxn>
                <a:cxn ang="0">
                  <a:pos x="36" y="99"/>
                </a:cxn>
                <a:cxn ang="0">
                  <a:pos x="27" y="124"/>
                </a:cxn>
                <a:cxn ang="0">
                  <a:pos x="0" y="133"/>
                </a:cxn>
                <a:cxn ang="0">
                  <a:pos x="24" y="166"/>
                </a:cxn>
                <a:cxn ang="0">
                  <a:pos x="27" y="205"/>
                </a:cxn>
                <a:cxn ang="0">
                  <a:pos x="45" y="227"/>
                </a:cxn>
                <a:cxn ang="0">
                  <a:pos x="79" y="211"/>
                </a:cxn>
                <a:cxn ang="0">
                  <a:pos x="97" y="193"/>
                </a:cxn>
                <a:cxn ang="0">
                  <a:pos x="136" y="195"/>
                </a:cxn>
                <a:cxn ang="0">
                  <a:pos x="162" y="195"/>
                </a:cxn>
                <a:cxn ang="0">
                  <a:pos x="172" y="215"/>
                </a:cxn>
                <a:cxn ang="0">
                  <a:pos x="180" y="235"/>
                </a:cxn>
                <a:cxn ang="0">
                  <a:pos x="180" y="250"/>
                </a:cxn>
                <a:cxn ang="0">
                  <a:pos x="178" y="258"/>
                </a:cxn>
                <a:cxn ang="0">
                  <a:pos x="170" y="280"/>
                </a:cxn>
                <a:cxn ang="0">
                  <a:pos x="172" y="293"/>
                </a:cxn>
                <a:cxn ang="0">
                  <a:pos x="178" y="294"/>
                </a:cxn>
                <a:cxn ang="0">
                  <a:pos x="179" y="294"/>
                </a:cxn>
                <a:cxn ang="0">
                  <a:pos x="209" y="283"/>
                </a:cxn>
                <a:cxn ang="0">
                  <a:pos x="220" y="264"/>
                </a:cxn>
                <a:cxn ang="0">
                  <a:pos x="249" y="268"/>
                </a:cxn>
                <a:cxn ang="0">
                  <a:pos x="263" y="257"/>
                </a:cxn>
                <a:cxn ang="0">
                  <a:pos x="263" y="254"/>
                </a:cxn>
                <a:cxn ang="0">
                  <a:pos x="261" y="229"/>
                </a:cxn>
                <a:cxn ang="0">
                  <a:pos x="261" y="213"/>
                </a:cxn>
                <a:cxn ang="0">
                  <a:pos x="263" y="218"/>
                </a:cxn>
                <a:cxn ang="0">
                  <a:pos x="268" y="242"/>
                </a:cxn>
                <a:cxn ang="0">
                  <a:pos x="279" y="219"/>
                </a:cxn>
                <a:cxn ang="0">
                  <a:pos x="276" y="194"/>
                </a:cxn>
                <a:cxn ang="0">
                  <a:pos x="268" y="186"/>
                </a:cxn>
                <a:cxn ang="0">
                  <a:pos x="240" y="181"/>
                </a:cxn>
                <a:cxn ang="0">
                  <a:pos x="256" y="165"/>
                </a:cxn>
                <a:cxn ang="0">
                  <a:pos x="267" y="128"/>
                </a:cxn>
                <a:cxn ang="0">
                  <a:pos x="254" y="98"/>
                </a:cxn>
                <a:cxn ang="0">
                  <a:pos x="250" y="73"/>
                </a:cxn>
                <a:cxn ang="0">
                  <a:pos x="228" y="58"/>
                </a:cxn>
                <a:cxn ang="0">
                  <a:pos x="219" y="52"/>
                </a:cxn>
                <a:cxn ang="0">
                  <a:pos x="189" y="53"/>
                </a:cxn>
                <a:cxn ang="0">
                  <a:pos x="168" y="52"/>
                </a:cxn>
                <a:cxn ang="0">
                  <a:pos x="150" y="58"/>
                </a:cxn>
                <a:cxn ang="0">
                  <a:pos x="134" y="60"/>
                </a:cxn>
                <a:cxn ang="0">
                  <a:pos x="134" y="53"/>
                </a:cxn>
                <a:cxn ang="0">
                  <a:pos x="162" y="33"/>
                </a:cxn>
                <a:cxn ang="0">
                  <a:pos x="160" y="24"/>
                </a:cxn>
                <a:cxn ang="0">
                  <a:pos x="148" y="10"/>
                </a:cxn>
                <a:cxn ang="0">
                  <a:pos x="138" y="3"/>
                </a:cxn>
                <a:cxn ang="0">
                  <a:pos x="130" y="0"/>
                </a:cxn>
                <a:cxn ang="0">
                  <a:pos x="128" y="4"/>
                </a:cxn>
                <a:cxn ang="0">
                  <a:pos x="126" y="10"/>
                </a:cxn>
                <a:cxn ang="0">
                  <a:pos x="116" y="12"/>
                </a:cxn>
                <a:cxn ang="0">
                  <a:pos x="110" y="23"/>
                </a:cxn>
                <a:cxn ang="0">
                  <a:pos x="109" y="35"/>
                </a:cxn>
                <a:cxn ang="0">
                  <a:pos x="103" y="52"/>
                </a:cxn>
                <a:cxn ang="0">
                  <a:pos x="96" y="63"/>
                </a:cxn>
                <a:cxn ang="0">
                  <a:pos x="90" y="65"/>
                </a:cxn>
                <a:cxn ang="0">
                  <a:pos x="86" y="64"/>
                </a:cxn>
              </a:cxnLst>
              <a:rect l="0" t="0" r="r" b="b"/>
              <a:pathLst>
                <a:path w="279" h="294">
                  <a:moveTo>
                    <a:pt x="86" y="64"/>
                  </a:moveTo>
                  <a:lnTo>
                    <a:pt x="85" y="67"/>
                  </a:lnTo>
                  <a:lnTo>
                    <a:pt x="74" y="88"/>
                  </a:lnTo>
                  <a:lnTo>
                    <a:pt x="57" y="105"/>
                  </a:lnTo>
                  <a:lnTo>
                    <a:pt x="36" y="99"/>
                  </a:lnTo>
                  <a:lnTo>
                    <a:pt x="27" y="124"/>
                  </a:lnTo>
                  <a:lnTo>
                    <a:pt x="0" y="133"/>
                  </a:lnTo>
                  <a:lnTo>
                    <a:pt x="24" y="166"/>
                  </a:lnTo>
                  <a:lnTo>
                    <a:pt x="27" y="205"/>
                  </a:lnTo>
                  <a:lnTo>
                    <a:pt x="45" y="227"/>
                  </a:lnTo>
                  <a:lnTo>
                    <a:pt x="79" y="211"/>
                  </a:lnTo>
                  <a:lnTo>
                    <a:pt x="97" y="193"/>
                  </a:lnTo>
                  <a:lnTo>
                    <a:pt x="136" y="195"/>
                  </a:lnTo>
                  <a:lnTo>
                    <a:pt x="162" y="195"/>
                  </a:lnTo>
                  <a:lnTo>
                    <a:pt x="172" y="215"/>
                  </a:lnTo>
                  <a:lnTo>
                    <a:pt x="180" y="235"/>
                  </a:lnTo>
                  <a:lnTo>
                    <a:pt x="180" y="250"/>
                  </a:lnTo>
                  <a:lnTo>
                    <a:pt x="178" y="258"/>
                  </a:lnTo>
                  <a:lnTo>
                    <a:pt x="170" y="280"/>
                  </a:lnTo>
                  <a:lnTo>
                    <a:pt x="172" y="293"/>
                  </a:lnTo>
                  <a:lnTo>
                    <a:pt x="178" y="294"/>
                  </a:lnTo>
                  <a:lnTo>
                    <a:pt x="179" y="294"/>
                  </a:lnTo>
                  <a:lnTo>
                    <a:pt x="209" y="283"/>
                  </a:lnTo>
                  <a:lnTo>
                    <a:pt x="220" y="264"/>
                  </a:lnTo>
                  <a:lnTo>
                    <a:pt x="249" y="268"/>
                  </a:lnTo>
                  <a:lnTo>
                    <a:pt x="263" y="257"/>
                  </a:lnTo>
                  <a:lnTo>
                    <a:pt x="263" y="254"/>
                  </a:lnTo>
                  <a:lnTo>
                    <a:pt x="261" y="229"/>
                  </a:lnTo>
                  <a:lnTo>
                    <a:pt x="261" y="213"/>
                  </a:lnTo>
                  <a:lnTo>
                    <a:pt x="263" y="218"/>
                  </a:lnTo>
                  <a:lnTo>
                    <a:pt x="268" y="242"/>
                  </a:lnTo>
                  <a:lnTo>
                    <a:pt x="279" y="219"/>
                  </a:lnTo>
                  <a:lnTo>
                    <a:pt x="276" y="194"/>
                  </a:lnTo>
                  <a:lnTo>
                    <a:pt x="268" y="186"/>
                  </a:lnTo>
                  <a:lnTo>
                    <a:pt x="240" y="181"/>
                  </a:lnTo>
                  <a:lnTo>
                    <a:pt x="256" y="165"/>
                  </a:lnTo>
                  <a:lnTo>
                    <a:pt x="267" y="128"/>
                  </a:lnTo>
                  <a:lnTo>
                    <a:pt x="254" y="98"/>
                  </a:lnTo>
                  <a:lnTo>
                    <a:pt x="250" y="73"/>
                  </a:lnTo>
                  <a:lnTo>
                    <a:pt x="228" y="58"/>
                  </a:lnTo>
                  <a:lnTo>
                    <a:pt x="219" y="52"/>
                  </a:lnTo>
                  <a:lnTo>
                    <a:pt x="189" y="53"/>
                  </a:lnTo>
                  <a:lnTo>
                    <a:pt x="168" y="52"/>
                  </a:lnTo>
                  <a:lnTo>
                    <a:pt x="150" y="58"/>
                  </a:lnTo>
                  <a:lnTo>
                    <a:pt x="134" y="60"/>
                  </a:lnTo>
                  <a:lnTo>
                    <a:pt x="134" y="53"/>
                  </a:lnTo>
                  <a:lnTo>
                    <a:pt x="162" y="33"/>
                  </a:lnTo>
                  <a:lnTo>
                    <a:pt x="160" y="24"/>
                  </a:lnTo>
                  <a:lnTo>
                    <a:pt x="148" y="10"/>
                  </a:lnTo>
                  <a:lnTo>
                    <a:pt x="138" y="3"/>
                  </a:lnTo>
                  <a:lnTo>
                    <a:pt x="130" y="0"/>
                  </a:lnTo>
                  <a:lnTo>
                    <a:pt x="128" y="4"/>
                  </a:lnTo>
                  <a:lnTo>
                    <a:pt x="126" y="10"/>
                  </a:lnTo>
                  <a:lnTo>
                    <a:pt x="116" y="12"/>
                  </a:lnTo>
                  <a:lnTo>
                    <a:pt x="110" y="23"/>
                  </a:lnTo>
                  <a:lnTo>
                    <a:pt x="109" y="35"/>
                  </a:lnTo>
                  <a:lnTo>
                    <a:pt x="103" y="52"/>
                  </a:lnTo>
                  <a:lnTo>
                    <a:pt x="96" y="63"/>
                  </a:lnTo>
                  <a:lnTo>
                    <a:pt x="90" y="65"/>
                  </a:lnTo>
                  <a:lnTo>
                    <a:pt x="86" y="64"/>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83" name="4887300.875448.3756.754.755"/>
            <p:cNvSpPr>
              <a:spLocks noChangeAspect="1"/>
            </p:cNvSpPr>
            <p:nvPr>
              <p:custDataLst>
                <p:tags r:id="rId88"/>
              </p:custDataLst>
            </p:nvPr>
          </p:nvSpPr>
          <p:spPr bwMode="auto">
            <a:xfrm>
              <a:off x="4985768" y="3410243"/>
              <a:ext cx="62300" cy="85365"/>
            </a:xfrm>
            <a:custGeom>
              <a:avLst/>
              <a:gdLst/>
              <a:ahLst/>
              <a:cxnLst>
                <a:cxn ang="0">
                  <a:pos x="58" y="0"/>
                </a:cxn>
                <a:cxn ang="0">
                  <a:pos x="54" y="0"/>
                </a:cxn>
                <a:cxn ang="0">
                  <a:pos x="47" y="13"/>
                </a:cxn>
                <a:cxn ang="0">
                  <a:pos x="35" y="36"/>
                </a:cxn>
                <a:cxn ang="0">
                  <a:pos x="25" y="17"/>
                </a:cxn>
                <a:cxn ang="0">
                  <a:pos x="10" y="29"/>
                </a:cxn>
                <a:cxn ang="0">
                  <a:pos x="0" y="45"/>
                </a:cxn>
                <a:cxn ang="0">
                  <a:pos x="8" y="51"/>
                </a:cxn>
                <a:cxn ang="0">
                  <a:pos x="20" y="57"/>
                </a:cxn>
                <a:cxn ang="0">
                  <a:pos x="22" y="80"/>
                </a:cxn>
                <a:cxn ang="0">
                  <a:pos x="29" y="93"/>
                </a:cxn>
                <a:cxn ang="0">
                  <a:pos x="24" y="104"/>
                </a:cxn>
                <a:cxn ang="0">
                  <a:pos x="47" y="112"/>
                </a:cxn>
                <a:cxn ang="0">
                  <a:pos x="62" y="113"/>
                </a:cxn>
                <a:cxn ang="0">
                  <a:pos x="59" y="121"/>
                </a:cxn>
                <a:cxn ang="0">
                  <a:pos x="59" y="133"/>
                </a:cxn>
                <a:cxn ang="0">
                  <a:pos x="72" y="131"/>
                </a:cxn>
                <a:cxn ang="0">
                  <a:pos x="82" y="115"/>
                </a:cxn>
                <a:cxn ang="0">
                  <a:pos x="90" y="107"/>
                </a:cxn>
                <a:cxn ang="0">
                  <a:pos x="78" y="103"/>
                </a:cxn>
                <a:cxn ang="0">
                  <a:pos x="67" y="95"/>
                </a:cxn>
                <a:cxn ang="0">
                  <a:pos x="62" y="88"/>
                </a:cxn>
                <a:cxn ang="0">
                  <a:pos x="67" y="69"/>
                </a:cxn>
                <a:cxn ang="0">
                  <a:pos x="59" y="46"/>
                </a:cxn>
                <a:cxn ang="0">
                  <a:pos x="64" y="33"/>
                </a:cxn>
                <a:cxn ang="0">
                  <a:pos x="65" y="21"/>
                </a:cxn>
                <a:cxn ang="0">
                  <a:pos x="58" y="0"/>
                </a:cxn>
              </a:cxnLst>
              <a:rect l="0" t="0" r="r" b="b"/>
              <a:pathLst>
                <a:path w="90" h="133">
                  <a:moveTo>
                    <a:pt x="58" y="0"/>
                  </a:moveTo>
                  <a:lnTo>
                    <a:pt x="54" y="0"/>
                  </a:lnTo>
                  <a:lnTo>
                    <a:pt x="47" y="13"/>
                  </a:lnTo>
                  <a:lnTo>
                    <a:pt x="35" y="36"/>
                  </a:lnTo>
                  <a:lnTo>
                    <a:pt x="25" y="17"/>
                  </a:lnTo>
                  <a:lnTo>
                    <a:pt x="10" y="29"/>
                  </a:lnTo>
                  <a:lnTo>
                    <a:pt x="0" y="45"/>
                  </a:lnTo>
                  <a:lnTo>
                    <a:pt x="8" y="51"/>
                  </a:lnTo>
                  <a:lnTo>
                    <a:pt x="20" y="57"/>
                  </a:lnTo>
                  <a:lnTo>
                    <a:pt x="22" y="80"/>
                  </a:lnTo>
                  <a:lnTo>
                    <a:pt x="29" y="93"/>
                  </a:lnTo>
                  <a:lnTo>
                    <a:pt x="24" y="104"/>
                  </a:lnTo>
                  <a:lnTo>
                    <a:pt x="47" y="112"/>
                  </a:lnTo>
                  <a:lnTo>
                    <a:pt x="62" y="113"/>
                  </a:lnTo>
                  <a:lnTo>
                    <a:pt x="59" y="121"/>
                  </a:lnTo>
                  <a:lnTo>
                    <a:pt x="59" y="133"/>
                  </a:lnTo>
                  <a:lnTo>
                    <a:pt x="72" y="131"/>
                  </a:lnTo>
                  <a:lnTo>
                    <a:pt x="82" y="115"/>
                  </a:lnTo>
                  <a:lnTo>
                    <a:pt x="90" y="107"/>
                  </a:lnTo>
                  <a:lnTo>
                    <a:pt x="78" y="103"/>
                  </a:lnTo>
                  <a:lnTo>
                    <a:pt x="67" y="95"/>
                  </a:lnTo>
                  <a:lnTo>
                    <a:pt x="62" y="88"/>
                  </a:lnTo>
                  <a:lnTo>
                    <a:pt x="67" y="69"/>
                  </a:lnTo>
                  <a:lnTo>
                    <a:pt x="59" y="46"/>
                  </a:lnTo>
                  <a:lnTo>
                    <a:pt x="64" y="33"/>
                  </a:lnTo>
                  <a:lnTo>
                    <a:pt x="65" y="21"/>
                  </a:lnTo>
                  <a:lnTo>
                    <a:pt x="58"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84" name="4890318.625444.3752.6252.55"/>
            <p:cNvSpPr>
              <a:spLocks noChangeAspect="1"/>
            </p:cNvSpPr>
            <p:nvPr>
              <p:custDataLst>
                <p:tags r:id="rId89"/>
              </p:custDataLst>
            </p:nvPr>
          </p:nvSpPr>
          <p:spPr bwMode="auto">
            <a:xfrm>
              <a:off x="4932631" y="3637887"/>
              <a:ext cx="32982" cy="32012"/>
            </a:xfrm>
            <a:custGeom>
              <a:avLst/>
              <a:gdLst/>
              <a:ahLst/>
              <a:cxnLst>
                <a:cxn ang="0">
                  <a:pos x="44" y="3"/>
                </a:cxn>
                <a:cxn ang="0">
                  <a:pos x="44" y="0"/>
                </a:cxn>
                <a:cxn ang="0">
                  <a:pos x="35" y="7"/>
                </a:cxn>
                <a:cxn ang="0">
                  <a:pos x="15" y="7"/>
                </a:cxn>
                <a:cxn ang="0">
                  <a:pos x="0" y="26"/>
                </a:cxn>
                <a:cxn ang="0">
                  <a:pos x="0" y="31"/>
                </a:cxn>
                <a:cxn ang="0">
                  <a:pos x="19" y="19"/>
                </a:cxn>
                <a:cxn ang="0">
                  <a:pos x="20" y="28"/>
                </a:cxn>
                <a:cxn ang="0">
                  <a:pos x="20" y="50"/>
                </a:cxn>
                <a:cxn ang="0">
                  <a:pos x="41" y="46"/>
                </a:cxn>
                <a:cxn ang="0">
                  <a:pos x="48" y="31"/>
                </a:cxn>
                <a:cxn ang="0">
                  <a:pos x="44" y="12"/>
                </a:cxn>
                <a:cxn ang="0">
                  <a:pos x="44" y="3"/>
                </a:cxn>
              </a:cxnLst>
              <a:rect l="0" t="0" r="r" b="b"/>
              <a:pathLst>
                <a:path w="48" h="50">
                  <a:moveTo>
                    <a:pt x="44" y="3"/>
                  </a:moveTo>
                  <a:lnTo>
                    <a:pt x="44" y="0"/>
                  </a:lnTo>
                  <a:lnTo>
                    <a:pt x="35" y="7"/>
                  </a:lnTo>
                  <a:lnTo>
                    <a:pt x="15" y="7"/>
                  </a:lnTo>
                  <a:lnTo>
                    <a:pt x="0" y="26"/>
                  </a:lnTo>
                  <a:lnTo>
                    <a:pt x="0" y="31"/>
                  </a:lnTo>
                  <a:lnTo>
                    <a:pt x="19" y="19"/>
                  </a:lnTo>
                  <a:lnTo>
                    <a:pt x="20" y="28"/>
                  </a:lnTo>
                  <a:lnTo>
                    <a:pt x="20" y="50"/>
                  </a:lnTo>
                  <a:lnTo>
                    <a:pt x="41" y="46"/>
                  </a:lnTo>
                  <a:lnTo>
                    <a:pt x="48" y="31"/>
                  </a:lnTo>
                  <a:lnTo>
                    <a:pt x="44" y="12"/>
                  </a:lnTo>
                  <a:lnTo>
                    <a:pt x="44" y="3"/>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85" name="4892336.25449.252.8753.55"/>
            <p:cNvSpPr>
              <a:spLocks noChangeAspect="1"/>
            </p:cNvSpPr>
            <p:nvPr>
              <p:custDataLst>
                <p:tags r:id="rId90"/>
              </p:custDataLst>
            </p:nvPr>
          </p:nvSpPr>
          <p:spPr bwMode="auto">
            <a:xfrm>
              <a:off x="4996763" y="3861972"/>
              <a:ext cx="45808" cy="37347"/>
            </a:xfrm>
            <a:custGeom>
              <a:avLst/>
              <a:gdLst/>
              <a:ahLst/>
              <a:cxnLst>
                <a:cxn ang="0">
                  <a:pos x="59" y="0"/>
                </a:cxn>
                <a:cxn ang="0">
                  <a:pos x="28" y="21"/>
                </a:cxn>
                <a:cxn ang="0">
                  <a:pos x="0" y="52"/>
                </a:cxn>
                <a:cxn ang="0">
                  <a:pos x="18" y="53"/>
                </a:cxn>
                <a:cxn ang="0">
                  <a:pos x="43" y="47"/>
                </a:cxn>
                <a:cxn ang="0">
                  <a:pos x="57" y="32"/>
                </a:cxn>
                <a:cxn ang="0">
                  <a:pos x="62" y="21"/>
                </a:cxn>
                <a:cxn ang="0">
                  <a:pos x="67" y="6"/>
                </a:cxn>
                <a:cxn ang="0">
                  <a:pos x="59" y="0"/>
                </a:cxn>
              </a:cxnLst>
              <a:rect l="0" t="0" r="r" b="b"/>
              <a:pathLst>
                <a:path w="67" h="53">
                  <a:moveTo>
                    <a:pt x="59" y="0"/>
                  </a:moveTo>
                  <a:lnTo>
                    <a:pt x="28" y="21"/>
                  </a:lnTo>
                  <a:lnTo>
                    <a:pt x="0" y="52"/>
                  </a:lnTo>
                  <a:lnTo>
                    <a:pt x="18" y="53"/>
                  </a:lnTo>
                  <a:lnTo>
                    <a:pt x="43" y="47"/>
                  </a:lnTo>
                  <a:lnTo>
                    <a:pt x="57" y="32"/>
                  </a:lnTo>
                  <a:lnTo>
                    <a:pt x="62" y="21"/>
                  </a:lnTo>
                  <a:lnTo>
                    <a:pt x="67" y="6"/>
                  </a:lnTo>
                  <a:lnTo>
                    <a:pt x="59" y="0"/>
                  </a:lnTo>
                  <a:close/>
                </a:path>
              </a:pathLst>
            </a:custGeom>
            <a:grpFill/>
            <a:ln w="3175">
              <a:solidFill>
                <a:schemeClr val="accent3"/>
              </a:solidFill>
              <a:round/>
              <a:headEnd/>
              <a:tailEnd/>
            </a:ln>
          </p:spPr>
          <p:txBody>
            <a:bodyPr lIns="82058" tIns="41029" rIns="82058" bIns="41029"/>
            <a:lstStyle/>
            <a:p>
              <a:endParaRPr lang="en-US" sz="1000" dirty="0">
                <a:latin typeface="+mn-lt"/>
              </a:endParaRPr>
            </a:p>
          </p:txBody>
        </p:sp>
        <p:sp>
          <p:nvSpPr>
            <p:cNvPr id="186" name="4898293.375448.1255.756.1255"/>
            <p:cNvSpPr>
              <a:spLocks noChangeAspect="1"/>
            </p:cNvSpPr>
            <p:nvPr>
              <p:custDataLst>
                <p:tags r:id="rId91"/>
              </p:custDataLst>
            </p:nvPr>
          </p:nvSpPr>
          <p:spPr bwMode="auto">
            <a:xfrm>
              <a:off x="4982103" y="3314207"/>
              <a:ext cx="80623" cy="72916"/>
            </a:xfrm>
            <a:custGeom>
              <a:avLst/>
              <a:gdLst/>
              <a:ahLst/>
              <a:cxnLst>
                <a:cxn ang="0">
                  <a:pos x="119" y="3"/>
                </a:cxn>
                <a:cxn ang="0">
                  <a:pos x="117" y="0"/>
                </a:cxn>
                <a:cxn ang="0">
                  <a:pos x="107" y="1"/>
                </a:cxn>
                <a:cxn ang="0">
                  <a:pos x="84" y="7"/>
                </a:cxn>
                <a:cxn ang="0">
                  <a:pos x="68" y="14"/>
                </a:cxn>
                <a:cxn ang="0">
                  <a:pos x="53" y="20"/>
                </a:cxn>
                <a:cxn ang="0">
                  <a:pos x="50" y="27"/>
                </a:cxn>
                <a:cxn ang="0">
                  <a:pos x="50" y="38"/>
                </a:cxn>
                <a:cxn ang="0">
                  <a:pos x="38" y="38"/>
                </a:cxn>
                <a:cxn ang="0">
                  <a:pos x="28" y="24"/>
                </a:cxn>
                <a:cxn ang="0">
                  <a:pos x="16" y="40"/>
                </a:cxn>
                <a:cxn ang="0">
                  <a:pos x="7" y="65"/>
                </a:cxn>
                <a:cxn ang="0">
                  <a:pos x="16" y="84"/>
                </a:cxn>
                <a:cxn ang="0">
                  <a:pos x="2" y="93"/>
                </a:cxn>
                <a:cxn ang="0">
                  <a:pos x="1" y="98"/>
                </a:cxn>
                <a:cxn ang="0">
                  <a:pos x="0" y="112"/>
                </a:cxn>
                <a:cxn ang="0">
                  <a:pos x="14" y="109"/>
                </a:cxn>
                <a:cxn ang="0">
                  <a:pos x="22" y="107"/>
                </a:cxn>
                <a:cxn ang="0">
                  <a:pos x="26" y="97"/>
                </a:cxn>
                <a:cxn ang="0">
                  <a:pos x="36" y="96"/>
                </a:cxn>
                <a:cxn ang="0">
                  <a:pos x="44" y="87"/>
                </a:cxn>
                <a:cxn ang="0">
                  <a:pos x="58" y="92"/>
                </a:cxn>
                <a:cxn ang="0">
                  <a:pos x="65" y="91"/>
                </a:cxn>
                <a:cxn ang="0">
                  <a:pos x="75" y="84"/>
                </a:cxn>
                <a:cxn ang="0">
                  <a:pos x="79" y="75"/>
                </a:cxn>
                <a:cxn ang="0">
                  <a:pos x="81" y="72"/>
                </a:cxn>
                <a:cxn ang="0">
                  <a:pos x="75" y="68"/>
                </a:cxn>
                <a:cxn ang="0">
                  <a:pos x="78" y="57"/>
                </a:cxn>
                <a:cxn ang="0">
                  <a:pos x="79" y="57"/>
                </a:cxn>
                <a:cxn ang="0">
                  <a:pos x="84" y="54"/>
                </a:cxn>
                <a:cxn ang="0">
                  <a:pos x="91" y="50"/>
                </a:cxn>
                <a:cxn ang="0">
                  <a:pos x="100" y="53"/>
                </a:cxn>
                <a:cxn ang="0">
                  <a:pos x="112" y="46"/>
                </a:cxn>
                <a:cxn ang="0">
                  <a:pos x="106" y="46"/>
                </a:cxn>
                <a:cxn ang="0">
                  <a:pos x="103" y="38"/>
                </a:cxn>
                <a:cxn ang="0">
                  <a:pos x="108" y="28"/>
                </a:cxn>
                <a:cxn ang="0">
                  <a:pos x="117" y="8"/>
                </a:cxn>
                <a:cxn ang="0">
                  <a:pos x="119" y="3"/>
                </a:cxn>
              </a:cxnLst>
              <a:rect l="0" t="0" r="r" b="b"/>
              <a:pathLst>
                <a:path w="119" h="112">
                  <a:moveTo>
                    <a:pt x="119" y="3"/>
                  </a:moveTo>
                  <a:lnTo>
                    <a:pt x="117" y="0"/>
                  </a:lnTo>
                  <a:lnTo>
                    <a:pt x="107" y="1"/>
                  </a:lnTo>
                  <a:lnTo>
                    <a:pt x="84" y="7"/>
                  </a:lnTo>
                  <a:lnTo>
                    <a:pt x="68" y="14"/>
                  </a:lnTo>
                  <a:lnTo>
                    <a:pt x="53" y="20"/>
                  </a:lnTo>
                  <a:lnTo>
                    <a:pt x="50" y="27"/>
                  </a:lnTo>
                  <a:lnTo>
                    <a:pt x="50" y="38"/>
                  </a:lnTo>
                  <a:lnTo>
                    <a:pt x="38" y="38"/>
                  </a:lnTo>
                  <a:lnTo>
                    <a:pt x="28" y="24"/>
                  </a:lnTo>
                  <a:lnTo>
                    <a:pt x="16" y="40"/>
                  </a:lnTo>
                  <a:lnTo>
                    <a:pt x="7" y="65"/>
                  </a:lnTo>
                  <a:lnTo>
                    <a:pt x="16" y="84"/>
                  </a:lnTo>
                  <a:lnTo>
                    <a:pt x="2" y="93"/>
                  </a:lnTo>
                  <a:lnTo>
                    <a:pt x="1" y="98"/>
                  </a:lnTo>
                  <a:lnTo>
                    <a:pt x="0" y="112"/>
                  </a:lnTo>
                  <a:lnTo>
                    <a:pt x="14" y="109"/>
                  </a:lnTo>
                  <a:lnTo>
                    <a:pt x="22" y="107"/>
                  </a:lnTo>
                  <a:lnTo>
                    <a:pt x="26" y="97"/>
                  </a:lnTo>
                  <a:lnTo>
                    <a:pt x="36" y="96"/>
                  </a:lnTo>
                  <a:lnTo>
                    <a:pt x="44" y="87"/>
                  </a:lnTo>
                  <a:lnTo>
                    <a:pt x="58" y="92"/>
                  </a:lnTo>
                  <a:lnTo>
                    <a:pt x="65" y="91"/>
                  </a:lnTo>
                  <a:lnTo>
                    <a:pt x="75" y="84"/>
                  </a:lnTo>
                  <a:lnTo>
                    <a:pt x="79" y="75"/>
                  </a:lnTo>
                  <a:lnTo>
                    <a:pt x="81" y="72"/>
                  </a:lnTo>
                  <a:lnTo>
                    <a:pt x="75" y="68"/>
                  </a:lnTo>
                  <a:lnTo>
                    <a:pt x="78" y="57"/>
                  </a:lnTo>
                  <a:lnTo>
                    <a:pt x="79" y="57"/>
                  </a:lnTo>
                  <a:lnTo>
                    <a:pt x="84" y="54"/>
                  </a:lnTo>
                  <a:lnTo>
                    <a:pt x="91" y="50"/>
                  </a:lnTo>
                  <a:lnTo>
                    <a:pt x="100" y="53"/>
                  </a:lnTo>
                  <a:lnTo>
                    <a:pt x="112" y="46"/>
                  </a:lnTo>
                  <a:lnTo>
                    <a:pt x="106" y="46"/>
                  </a:lnTo>
                  <a:lnTo>
                    <a:pt x="103" y="38"/>
                  </a:lnTo>
                  <a:lnTo>
                    <a:pt x="108" y="28"/>
                  </a:lnTo>
                  <a:lnTo>
                    <a:pt x="117" y="8"/>
                  </a:lnTo>
                  <a:lnTo>
                    <a:pt x="119" y="3"/>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87" name="10419378.625433.1258885.255"/>
            <p:cNvSpPr>
              <a:spLocks noChangeAspect="1"/>
            </p:cNvSpPr>
            <p:nvPr>
              <p:custDataLst>
                <p:tags r:id="rId92"/>
              </p:custDataLst>
            </p:nvPr>
          </p:nvSpPr>
          <p:spPr bwMode="auto">
            <a:xfrm>
              <a:off x="4784210" y="4404401"/>
              <a:ext cx="1123231" cy="1125766"/>
            </a:xfrm>
            <a:custGeom>
              <a:avLst/>
              <a:gdLst/>
              <a:ahLst/>
              <a:cxnLst>
                <a:cxn ang="0">
                  <a:pos x="1102" y="77"/>
                </a:cxn>
                <a:cxn ang="0">
                  <a:pos x="1155" y="149"/>
                </a:cxn>
                <a:cxn ang="0">
                  <a:pos x="1208" y="244"/>
                </a:cxn>
                <a:cxn ang="0">
                  <a:pos x="1295" y="232"/>
                </a:cxn>
                <a:cxn ang="0">
                  <a:pos x="1299" y="293"/>
                </a:cxn>
                <a:cxn ang="0">
                  <a:pos x="1376" y="350"/>
                </a:cxn>
                <a:cxn ang="0">
                  <a:pos x="1469" y="397"/>
                </a:cxn>
                <a:cxn ang="0">
                  <a:pos x="1597" y="474"/>
                </a:cxn>
                <a:cxn ang="0">
                  <a:pos x="1606" y="585"/>
                </a:cxn>
                <a:cxn ang="0">
                  <a:pos x="1564" y="761"/>
                </a:cxn>
                <a:cxn ang="0">
                  <a:pos x="1488" y="780"/>
                </a:cxn>
                <a:cxn ang="0">
                  <a:pos x="1434" y="852"/>
                </a:cxn>
                <a:cxn ang="0">
                  <a:pos x="1370" y="921"/>
                </a:cxn>
                <a:cxn ang="0">
                  <a:pos x="1330" y="997"/>
                </a:cxn>
                <a:cxn ang="0">
                  <a:pos x="1383" y="989"/>
                </a:cxn>
                <a:cxn ang="0">
                  <a:pos x="1430" y="1040"/>
                </a:cxn>
                <a:cxn ang="0">
                  <a:pos x="1453" y="1104"/>
                </a:cxn>
                <a:cxn ang="0">
                  <a:pos x="1431" y="1146"/>
                </a:cxn>
                <a:cxn ang="0">
                  <a:pos x="1405" y="1253"/>
                </a:cxn>
                <a:cxn ang="0">
                  <a:pos x="1419" y="1309"/>
                </a:cxn>
                <a:cxn ang="0">
                  <a:pos x="1428" y="1433"/>
                </a:cxn>
                <a:cxn ang="0">
                  <a:pos x="1496" y="1491"/>
                </a:cxn>
                <a:cxn ang="0">
                  <a:pos x="1430" y="1553"/>
                </a:cxn>
                <a:cxn ang="0">
                  <a:pos x="1353" y="1602"/>
                </a:cxn>
                <a:cxn ang="0">
                  <a:pos x="1276" y="1642"/>
                </a:cxn>
                <a:cxn ang="0">
                  <a:pos x="1220" y="1618"/>
                </a:cxn>
                <a:cxn ang="0">
                  <a:pos x="1171" y="1583"/>
                </a:cxn>
                <a:cxn ang="0">
                  <a:pos x="1129" y="1564"/>
                </a:cxn>
                <a:cxn ang="0">
                  <a:pos x="1056" y="1555"/>
                </a:cxn>
                <a:cxn ang="0">
                  <a:pos x="982" y="1514"/>
                </a:cxn>
                <a:cxn ang="0">
                  <a:pos x="853" y="1563"/>
                </a:cxn>
                <a:cxn ang="0">
                  <a:pos x="821" y="1716"/>
                </a:cxn>
                <a:cxn ang="0">
                  <a:pos x="654" y="1694"/>
                </a:cxn>
                <a:cxn ang="0">
                  <a:pos x="577" y="1634"/>
                </a:cxn>
                <a:cxn ang="0">
                  <a:pos x="454" y="1597"/>
                </a:cxn>
                <a:cxn ang="0">
                  <a:pos x="269" y="1504"/>
                </a:cxn>
                <a:cxn ang="0">
                  <a:pos x="167" y="1410"/>
                </a:cxn>
                <a:cxn ang="0">
                  <a:pos x="221" y="1350"/>
                </a:cxn>
                <a:cxn ang="0">
                  <a:pos x="322" y="1157"/>
                </a:cxn>
                <a:cxn ang="0">
                  <a:pos x="348" y="1008"/>
                </a:cxn>
                <a:cxn ang="0">
                  <a:pos x="392" y="1017"/>
                </a:cxn>
                <a:cxn ang="0">
                  <a:pos x="381" y="883"/>
                </a:cxn>
                <a:cxn ang="0">
                  <a:pos x="354" y="825"/>
                </a:cxn>
                <a:cxn ang="0">
                  <a:pos x="287" y="678"/>
                </a:cxn>
                <a:cxn ang="0">
                  <a:pos x="275" y="609"/>
                </a:cxn>
                <a:cxn ang="0">
                  <a:pos x="213" y="543"/>
                </a:cxn>
                <a:cxn ang="0">
                  <a:pos x="167" y="517"/>
                </a:cxn>
                <a:cxn ang="0">
                  <a:pos x="81" y="439"/>
                </a:cxn>
                <a:cxn ang="0">
                  <a:pos x="18" y="379"/>
                </a:cxn>
                <a:cxn ang="0">
                  <a:pos x="34" y="337"/>
                </a:cxn>
                <a:cxn ang="0">
                  <a:pos x="23" y="289"/>
                </a:cxn>
                <a:cxn ang="0">
                  <a:pos x="157" y="288"/>
                </a:cxn>
                <a:cxn ang="0">
                  <a:pos x="219" y="281"/>
                </a:cxn>
                <a:cxn ang="0">
                  <a:pos x="317" y="349"/>
                </a:cxn>
                <a:cxn ang="0">
                  <a:pos x="395" y="354"/>
                </a:cxn>
                <a:cxn ang="0">
                  <a:pos x="435" y="354"/>
                </a:cxn>
                <a:cxn ang="0">
                  <a:pos x="431" y="224"/>
                </a:cxn>
                <a:cxn ang="0">
                  <a:pos x="513" y="183"/>
                </a:cxn>
                <a:cxn ang="0">
                  <a:pos x="572" y="259"/>
                </a:cxn>
                <a:cxn ang="0">
                  <a:pos x="724" y="273"/>
                </a:cxn>
                <a:cxn ang="0">
                  <a:pos x="706" y="214"/>
                </a:cxn>
                <a:cxn ang="0">
                  <a:pos x="891" y="150"/>
                </a:cxn>
                <a:cxn ang="0">
                  <a:pos x="964" y="11"/>
                </a:cxn>
              </a:cxnLst>
              <a:rect l="0" t="0" r="r" b="b"/>
              <a:pathLst>
                <a:path w="1661" h="1716">
                  <a:moveTo>
                    <a:pt x="1058" y="0"/>
                  </a:moveTo>
                  <a:lnTo>
                    <a:pt x="1051" y="38"/>
                  </a:lnTo>
                  <a:lnTo>
                    <a:pt x="1055" y="61"/>
                  </a:lnTo>
                  <a:lnTo>
                    <a:pt x="1076" y="76"/>
                  </a:lnTo>
                  <a:lnTo>
                    <a:pt x="1102" y="77"/>
                  </a:lnTo>
                  <a:lnTo>
                    <a:pt x="1109" y="102"/>
                  </a:lnTo>
                  <a:lnTo>
                    <a:pt x="1116" y="125"/>
                  </a:lnTo>
                  <a:lnTo>
                    <a:pt x="1139" y="135"/>
                  </a:lnTo>
                  <a:lnTo>
                    <a:pt x="1153" y="144"/>
                  </a:lnTo>
                  <a:lnTo>
                    <a:pt x="1155" y="149"/>
                  </a:lnTo>
                  <a:lnTo>
                    <a:pt x="1167" y="159"/>
                  </a:lnTo>
                  <a:lnTo>
                    <a:pt x="1194" y="175"/>
                  </a:lnTo>
                  <a:lnTo>
                    <a:pt x="1204" y="188"/>
                  </a:lnTo>
                  <a:lnTo>
                    <a:pt x="1208" y="206"/>
                  </a:lnTo>
                  <a:lnTo>
                    <a:pt x="1208" y="244"/>
                  </a:lnTo>
                  <a:lnTo>
                    <a:pt x="1228" y="256"/>
                  </a:lnTo>
                  <a:lnTo>
                    <a:pt x="1252" y="261"/>
                  </a:lnTo>
                  <a:lnTo>
                    <a:pt x="1265" y="244"/>
                  </a:lnTo>
                  <a:lnTo>
                    <a:pt x="1281" y="229"/>
                  </a:lnTo>
                  <a:lnTo>
                    <a:pt x="1295" y="232"/>
                  </a:lnTo>
                  <a:lnTo>
                    <a:pt x="1295" y="247"/>
                  </a:lnTo>
                  <a:lnTo>
                    <a:pt x="1292" y="272"/>
                  </a:lnTo>
                  <a:lnTo>
                    <a:pt x="1288" y="287"/>
                  </a:lnTo>
                  <a:lnTo>
                    <a:pt x="1297" y="291"/>
                  </a:lnTo>
                  <a:lnTo>
                    <a:pt x="1299" y="293"/>
                  </a:lnTo>
                  <a:lnTo>
                    <a:pt x="1292" y="305"/>
                  </a:lnTo>
                  <a:lnTo>
                    <a:pt x="1316" y="324"/>
                  </a:lnTo>
                  <a:lnTo>
                    <a:pt x="1331" y="342"/>
                  </a:lnTo>
                  <a:lnTo>
                    <a:pt x="1356" y="352"/>
                  </a:lnTo>
                  <a:lnTo>
                    <a:pt x="1376" y="350"/>
                  </a:lnTo>
                  <a:lnTo>
                    <a:pt x="1413" y="366"/>
                  </a:lnTo>
                  <a:lnTo>
                    <a:pt x="1428" y="368"/>
                  </a:lnTo>
                  <a:lnTo>
                    <a:pt x="1442" y="366"/>
                  </a:lnTo>
                  <a:lnTo>
                    <a:pt x="1457" y="380"/>
                  </a:lnTo>
                  <a:lnTo>
                    <a:pt x="1469" y="397"/>
                  </a:lnTo>
                  <a:lnTo>
                    <a:pt x="1483" y="415"/>
                  </a:lnTo>
                  <a:lnTo>
                    <a:pt x="1493" y="441"/>
                  </a:lnTo>
                  <a:lnTo>
                    <a:pt x="1519" y="445"/>
                  </a:lnTo>
                  <a:lnTo>
                    <a:pt x="1540" y="451"/>
                  </a:lnTo>
                  <a:lnTo>
                    <a:pt x="1597" y="474"/>
                  </a:lnTo>
                  <a:lnTo>
                    <a:pt x="1630" y="491"/>
                  </a:lnTo>
                  <a:lnTo>
                    <a:pt x="1661" y="507"/>
                  </a:lnTo>
                  <a:lnTo>
                    <a:pt x="1654" y="533"/>
                  </a:lnTo>
                  <a:lnTo>
                    <a:pt x="1631" y="560"/>
                  </a:lnTo>
                  <a:lnTo>
                    <a:pt x="1606" y="585"/>
                  </a:lnTo>
                  <a:lnTo>
                    <a:pt x="1597" y="614"/>
                  </a:lnTo>
                  <a:lnTo>
                    <a:pt x="1571" y="669"/>
                  </a:lnTo>
                  <a:lnTo>
                    <a:pt x="1565" y="707"/>
                  </a:lnTo>
                  <a:lnTo>
                    <a:pt x="1561" y="737"/>
                  </a:lnTo>
                  <a:lnTo>
                    <a:pt x="1564" y="761"/>
                  </a:lnTo>
                  <a:lnTo>
                    <a:pt x="1566" y="769"/>
                  </a:lnTo>
                  <a:lnTo>
                    <a:pt x="1547" y="781"/>
                  </a:lnTo>
                  <a:lnTo>
                    <a:pt x="1531" y="787"/>
                  </a:lnTo>
                  <a:lnTo>
                    <a:pt x="1502" y="784"/>
                  </a:lnTo>
                  <a:lnTo>
                    <a:pt x="1488" y="780"/>
                  </a:lnTo>
                  <a:lnTo>
                    <a:pt x="1476" y="795"/>
                  </a:lnTo>
                  <a:lnTo>
                    <a:pt x="1483" y="809"/>
                  </a:lnTo>
                  <a:lnTo>
                    <a:pt x="1481" y="814"/>
                  </a:lnTo>
                  <a:lnTo>
                    <a:pt x="1463" y="826"/>
                  </a:lnTo>
                  <a:lnTo>
                    <a:pt x="1434" y="852"/>
                  </a:lnTo>
                  <a:lnTo>
                    <a:pt x="1418" y="863"/>
                  </a:lnTo>
                  <a:lnTo>
                    <a:pt x="1404" y="883"/>
                  </a:lnTo>
                  <a:lnTo>
                    <a:pt x="1393" y="907"/>
                  </a:lnTo>
                  <a:lnTo>
                    <a:pt x="1388" y="914"/>
                  </a:lnTo>
                  <a:lnTo>
                    <a:pt x="1370" y="921"/>
                  </a:lnTo>
                  <a:lnTo>
                    <a:pt x="1359" y="937"/>
                  </a:lnTo>
                  <a:lnTo>
                    <a:pt x="1347" y="944"/>
                  </a:lnTo>
                  <a:lnTo>
                    <a:pt x="1341" y="960"/>
                  </a:lnTo>
                  <a:lnTo>
                    <a:pt x="1335" y="973"/>
                  </a:lnTo>
                  <a:lnTo>
                    <a:pt x="1330" y="997"/>
                  </a:lnTo>
                  <a:lnTo>
                    <a:pt x="1325" y="1030"/>
                  </a:lnTo>
                  <a:lnTo>
                    <a:pt x="1331" y="1036"/>
                  </a:lnTo>
                  <a:lnTo>
                    <a:pt x="1351" y="1027"/>
                  </a:lnTo>
                  <a:lnTo>
                    <a:pt x="1365" y="1008"/>
                  </a:lnTo>
                  <a:lnTo>
                    <a:pt x="1383" y="989"/>
                  </a:lnTo>
                  <a:lnTo>
                    <a:pt x="1404" y="990"/>
                  </a:lnTo>
                  <a:lnTo>
                    <a:pt x="1428" y="996"/>
                  </a:lnTo>
                  <a:lnTo>
                    <a:pt x="1434" y="999"/>
                  </a:lnTo>
                  <a:lnTo>
                    <a:pt x="1430" y="1017"/>
                  </a:lnTo>
                  <a:lnTo>
                    <a:pt x="1430" y="1040"/>
                  </a:lnTo>
                  <a:lnTo>
                    <a:pt x="1431" y="1055"/>
                  </a:lnTo>
                  <a:lnTo>
                    <a:pt x="1431" y="1069"/>
                  </a:lnTo>
                  <a:lnTo>
                    <a:pt x="1449" y="1076"/>
                  </a:lnTo>
                  <a:lnTo>
                    <a:pt x="1453" y="1089"/>
                  </a:lnTo>
                  <a:lnTo>
                    <a:pt x="1453" y="1104"/>
                  </a:lnTo>
                  <a:lnTo>
                    <a:pt x="1439" y="1103"/>
                  </a:lnTo>
                  <a:lnTo>
                    <a:pt x="1428" y="1103"/>
                  </a:lnTo>
                  <a:lnTo>
                    <a:pt x="1424" y="1114"/>
                  </a:lnTo>
                  <a:lnTo>
                    <a:pt x="1428" y="1128"/>
                  </a:lnTo>
                  <a:lnTo>
                    <a:pt x="1431" y="1146"/>
                  </a:lnTo>
                  <a:lnTo>
                    <a:pt x="1440" y="1176"/>
                  </a:lnTo>
                  <a:lnTo>
                    <a:pt x="1445" y="1198"/>
                  </a:lnTo>
                  <a:lnTo>
                    <a:pt x="1449" y="1222"/>
                  </a:lnTo>
                  <a:lnTo>
                    <a:pt x="1418" y="1237"/>
                  </a:lnTo>
                  <a:lnTo>
                    <a:pt x="1405" y="1253"/>
                  </a:lnTo>
                  <a:lnTo>
                    <a:pt x="1396" y="1274"/>
                  </a:lnTo>
                  <a:lnTo>
                    <a:pt x="1396" y="1287"/>
                  </a:lnTo>
                  <a:lnTo>
                    <a:pt x="1401" y="1299"/>
                  </a:lnTo>
                  <a:lnTo>
                    <a:pt x="1409" y="1300"/>
                  </a:lnTo>
                  <a:lnTo>
                    <a:pt x="1419" y="1309"/>
                  </a:lnTo>
                  <a:lnTo>
                    <a:pt x="1419" y="1328"/>
                  </a:lnTo>
                  <a:lnTo>
                    <a:pt x="1413" y="1352"/>
                  </a:lnTo>
                  <a:lnTo>
                    <a:pt x="1410" y="1382"/>
                  </a:lnTo>
                  <a:lnTo>
                    <a:pt x="1416" y="1411"/>
                  </a:lnTo>
                  <a:lnTo>
                    <a:pt x="1428" y="1433"/>
                  </a:lnTo>
                  <a:lnTo>
                    <a:pt x="1451" y="1441"/>
                  </a:lnTo>
                  <a:lnTo>
                    <a:pt x="1474" y="1444"/>
                  </a:lnTo>
                  <a:lnTo>
                    <a:pt x="1493" y="1450"/>
                  </a:lnTo>
                  <a:lnTo>
                    <a:pt x="1499" y="1470"/>
                  </a:lnTo>
                  <a:lnTo>
                    <a:pt x="1496" y="1491"/>
                  </a:lnTo>
                  <a:lnTo>
                    <a:pt x="1488" y="1510"/>
                  </a:lnTo>
                  <a:lnTo>
                    <a:pt x="1490" y="1517"/>
                  </a:lnTo>
                  <a:lnTo>
                    <a:pt x="1486" y="1523"/>
                  </a:lnTo>
                  <a:lnTo>
                    <a:pt x="1434" y="1544"/>
                  </a:lnTo>
                  <a:lnTo>
                    <a:pt x="1430" y="1553"/>
                  </a:lnTo>
                  <a:lnTo>
                    <a:pt x="1413" y="1562"/>
                  </a:lnTo>
                  <a:lnTo>
                    <a:pt x="1396" y="1574"/>
                  </a:lnTo>
                  <a:lnTo>
                    <a:pt x="1380" y="1587"/>
                  </a:lnTo>
                  <a:lnTo>
                    <a:pt x="1360" y="1598"/>
                  </a:lnTo>
                  <a:lnTo>
                    <a:pt x="1353" y="1602"/>
                  </a:lnTo>
                  <a:lnTo>
                    <a:pt x="1350" y="1616"/>
                  </a:lnTo>
                  <a:lnTo>
                    <a:pt x="1341" y="1624"/>
                  </a:lnTo>
                  <a:lnTo>
                    <a:pt x="1303" y="1634"/>
                  </a:lnTo>
                  <a:lnTo>
                    <a:pt x="1287" y="1638"/>
                  </a:lnTo>
                  <a:lnTo>
                    <a:pt x="1276" y="1642"/>
                  </a:lnTo>
                  <a:lnTo>
                    <a:pt x="1273" y="1640"/>
                  </a:lnTo>
                  <a:lnTo>
                    <a:pt x="1253" y="1636"/>
                  </a:lnTo>
                  <a:lnTo>
                    <a:pt x="1234" y="1634"/>
                  </a:lnTo>
                  <a:lnTo>
                    <a:pt x="1228" y="1626"/>
                  </a:lnTo>
                  <a:lnTo>
                    <a:pt x="1220" y="1618"/>
                  </a:lnTo>
                  <a:lnTo>
                    <a:pt x="1214" y="1609"/>
                  </a:lnTo>
                  <a:lnTo>
                    <a:pt x="1197" y="1606"/>
                  </a:lnTo>
                  <a:lnTo>
                    <a:pt x="1183" y="1602"/>
                  </a:lnTo>
                  <a:lnTo>
                    <a:pt x="1174" y="1598"/>
                  </a:lnTo>
                  <a:lnTo>
                    <a:pt x="1171" y="1583"/>
                  </a:lnTo>
                  <a:lnTo>
                    <a:pt x="1155" y="1576"/>
                  </a:lnTo>
                  <a:lnTo>
                    <a:pt x="1138" y="1571"/>
                  </a:lnTo>
                  <a:lnTo>
                    <a:pt x="1126" y="1563"/>
                  </a:lnTo>
                  <a:lnTo>
                    <a:pt x="1117" y="1555"/>
                  </a:lnTo>
                  <a:lnTo>
                    <a:pt x="1129" y="1564"/>
                  </a:lnTo>
                  <a:lnTo>
                    <a:pt x="1120" y="1562"/>
                  </a:lnTo>
                  <a:lnTo>
                    <a:pt x="1105" y="1559"/>
                  </a:lnTo>
                  <a:lnTo>
                    <a:pt x="1100" y="1568"/>
                  </a:lnTo>
                  <a:lnTo>
                    <a:pt x="1076" y="1565"/>
                  </a:lnTo>
                  <a:lnTo>
                    <a:pt x="1056" y="1555"/>
                  </a:lnTo>
                  <a:lnTo>
                    <a:pt x="1051" y="1545"/>
                  </a:lnTo>
                  <a:lnTo>
                    <a:pt x="1043" y="1539"/>
                  </a:lnTo>
                  <a:lnTo>
                    <a:pt x="1004" y="1526"/>
                  </a:lnTo>
                  <a:lnTo>
                    <a:pt x="997" y="1515"/>
                  </a:lnTo>
                  <a:lnTo>
                    <a:pt x="982" y="1514"/>
                  </a:lnTo>
                  <a:lnTo>
                    <a:pt x="957" y="1522"/>
                  </a:lnTo>
                  <a:lnTo>
                    <a:pt x="939" y="1534"/>
                  </a:lnTo>
                  <a:lnTo>
                    <a:pt x="909" y="1549"/>
                  </a:lnTo>
                  <a:lnTo>
                    <a:pt x="887" y="1555"/>
                  </a:lnTo>
                  <a:lnTo>
                    <a:pt x="853" y="1563"/>
                  </a:lnTo>
                  <a:lnTo>
                    <a:pt x="833" y="1588"/>
                  </a:lnTo>
                  <a:lnTo>
                    <a:pt x="819" y="1624"/>
                  </a:lnTo>
                  <a:lnTo>
                    <a:pt x="822" y="1630"/>
                  </a:lnTo>
                  <a:lnTo>
                    <a:pt x="827" y="1638"/>
                  </a:lnTo>
                  <a:lnTo>
                    <a:pt x="821" y="1716"/>
                  </a:lnTo>
                  <a:lnTo>
                    <a:pt x="803" y="1709"/>
                  </a:lnTo>
                  <a:lnTo>
                    <a:pt x="767" y="1704"/>
                  </a:lnTo>
                  <a:lnTo>
                    <a:pt x="731" y="1704"/>
                  </a:lnTo>
                  <a:lnTo>
                    <a:pt x="694" y="1699"/>
                  </a:lnTo>
                  <a:lnTo>
                    <a:pt x="654" y="1694"/>
                  </a:lnTo>
                  <a:lnTo>
                    <a:pt x="635" y="1685"/>
                  </a:lnTo>
                  <a:lnTo>
                    <a:pt x="626" y="1679"/>
                  </a:lnTo>
                  <a:lnTo>
                    <a:pt x="611" y="1657"/>
                  </a:lnTo>
                  <a:lnTo>
                    <a:pt x="597" y="1640"/>
                  </a:lnTo>
                  <a:lnTo>
                    <a:pt x="577" y="1634"/>
                  </a:lnTo>
                  <a:lnTo>
                    <a:pt x="562" y="1627"/>
                  </a:lnTo>
                  <a:lnTo>
                    <a:pt x="529" y="1594"/>
                  </a:lnTo>
                  <a:lnTo>
                    <a:pt x="510" y="1582"/>
                  </a:lnTo>
                  <a:lnTo>
                    <a:pt x="484" y="1582"/>
                  </a:lnTo>
                  <a:lnTo>
                    <a:pt x="454" y="1597"/>
                  </a:lnTo>
                  <a:lnTo>
                    <a:pt x="435" y="1594"/>
                  </a:lnTo>
                  <a:lnTo>
                    <a:pt x="396" y="1582"/>
                  </a:lnTo>
                  <a:lnTo>
                    <a:pt x="354" y="1559"/>
                  </a:lnTo>
                  <a:lnTo>
                    <a:pt x="283" y="1524"/>
                  </a:lnTo>
                  <a:lnTo>
                    <a:pt x="269" y="1504"/>
                  </a:lnTo>
                  <a:lnTo>
                    <a:pt x="244" y="1480"/>
                  </a:lnTo>
                  <a:lnTo>
                    <a:pt x="216" y="1467"/>
                  </a:lnTo>
                  <a:lnTo>
                    <a:pt x="195" y="1450"/>
                  </a:lnTo>
                  <a:lnTo>
                    <a:pt x="181" y="1431"/>
                  </a:lnTo>
                  <a:lnTo>
                    <a:pt x="167" y="1410"/>
                  </a:lnTo>
                  <a:lnTo>
                    <a:pt x="148" y="1390"/>
                  </a:lnTo>
                  <a:lnTo>
                    <a:pt x="147" y="1378"/>
                  </a:lnTo>
                  <a:lnTo>
                    <a:pt x="173" y="1387"/>
                  </a:lnTo>
                  <a:lnTo>
                    <a:pt x="205" y="1375"/>
                  </a:lnTo>
                  <a:lnTo>
                    <a:pt x="221" y="1350"/>
                  </a:lnTo>
                  <a:lnTo>
                    <a:pt x="236" y="1313"/>
                  </a:lnTo>
                  <a:lnTo>
                    <a:pt x="260" y="1261"/>
                  </a:lnTo>
                  <a:lnTo>
                    <a:pt x="286" y="1203"/>
                  </a:lnTo>
                  <a:lnTo>
                    <a:pt x="313" y="1163"/>
                  </a:lnTo>
                  <a:lnTo>
                    <a:pt x="322" y="1157"/>
                  </a:lnTo>
                  <a:lnTo>
                    <a:pt x="309" y="1134"/>
                  </a:lnTo>
                  <a:lnTo>
                    <a:pt x="309" y="1129"/>
                  </a:lnTo>
                  <a:lnTo>
                    <a:pt x="319" y="1096"/>
                  </a:lnTo>
                  <a:lnTo>
                    <a:pt x="337" y="1049"/>
                  </a:lnTo>
                  <a:lnTo>
                    <a:pt x="348" y="1008"/>
                  </a:lnTo>
                  <a:lnTo>
                    <a:pt x="359" y="990"/>
                  </a:lnTo>
                  <a:lnTo>
                    <a:pt x="377" y="1017"/>
                  </a:lnTo>
                  <a:lnTo>
                    <a:pt x="388" y="1039"/>
                  </a:lnTo>
                  <a:lnTo>
                    <a:pt x="393" y="1054"/>
                  </a:lnTo>
                  <a:lnTo>
                    <a:pt x="392" y="1017"/>
                  </a:lnTo>
                  <a:lnTo>
                    <a:pt x="380" y="986"/>
                  </a:lnTo>
                  <a:lnTo>
                    <a:pt x="357" y="963"/>
                  </a:lnTo>
                  <a:lnTo>
                    <a:pt x="353" y="939"/>
                  </a:lnTo>
                  <a:lnTo>
                    <a:pt x="372" y="916"/>
                  </a:lnTo>
                  <a:lnTo>
                    <a:pt x="381" y="883"/>
                  </a:lnTo>
                  <a:lnTo>
                    <a:pt x="376" y="860"/>
                  </a:lnTo>
                  <a:lnTo>
                    <a:pt x="381" y="836"/>
                  </a:lnTo>
                  <a:lnTo>
                    <a:pt x="376" y="836"/>
                  </a:lnTo>
                  <a:lnTo>
                    <a:pt x="374" y="834"/>
                  </a:lnTo>
                  <a:lnTo>
                    <a:pt x="354" y="825"/>
                  </a:lnTo>
                  <a:lnTo>
                    <a:pt x="325" y="802"/>
                  </a:lnTo>
                  <a:lnTo>
                    <a:pt x="300" y="773"/>
                  </a:lnTo>
                  <a:lnTo>
                    <a:pt x="286" y="741"/>
                  </a:lnTo>
                  <a:lnTo>
                    <a:pt x="277" y="703"/>
                  </a:lnTo>
                  <a:lnTo>
                    <a:pt x="287" y="678"/>
                  </a:lnTo>
                  <a:lnTo>
                    <a:pt x="290" y="650"/>
                  </a:lnTo>
                  <a:lnTo>
                    <a:pt x="288" y="631"/>
                  </a:lnTo>
                  <a:lnTo>
                    <a:pt x="339" y="633"/>
                  </a:lnTo>
                  <a:lnTo>
                    <a:pt x="317" y="619"/>
                  </a:lnTo>
                  <a:lnTo>
                    <a:pt x="275" y="609"/>
                  </a:lnTo>
                  <a:lnTo>
                    <a:pt x="246" y="601"/>
                  </a:lnTo>
                  <a:lnTo>
                    <a:pt x="254" y="580"/>
                  </a:lnTo>
                  <a:lnTo>
                    <a:pt x="262" y="561"/>
                  </a:lnTo>
                  <a:lnTo>
                    <a:pt x="256" y="555"/>
                  </a:lnTo>
                  <a:lnTo>
                    <a:pt x="213" y="543"/>
                  </a:lnTo>
                  <a:lnTo>
                    <a:pt x="225" y="538"/>
                  </a:lnTo>
                  <a:lnTo>
                    <a:pt x="210" y="529"/>
                  </a:lnTo>
                  <a:lnTo>
                    <a:pt x="180" y="530"/>
                  </a:lnTo>
                  <a:lnTo>
                    <a:pt x="168" y="523"/>
                  </a:lnTo>
                  <a:lnTo>
                    <a:pt x="167" y="517"/>
                  </a:lnTo>
                  <a:lnTo>
                    <a:pt x="163" y="508"/>
                  </a:lnTo>
                  <a:lnTo>
                    <a:pt x="146" y="488"/>
                  </a:lnTo>
                  <a:lnTo>
                    <a:pt x="126" y="472"/>
                  </a:lnTo>
                  <a:lnTo>
                    <a:pt x="93" y="451"/>
                  </a:lnTo>
                  <a:lnTo>
                    <a:pt x="81" y="439"/>
                  </a:lnTo>
                  <a:lnTo>
                    <a:pt x="58" y="436"/>
                  </a:lnTo>
                  <a:lnTo>
                    <a:pt x="31" y="439"/>
                  </a:lnTo>
                  <a:lnTo>
                    <a:pt x="23" y="415"/>
                  </a:lnTo>
                  <a:lnTo>
                    <a:pt x="0" y="380"/>
                  </a:lnTo>
                  <a:lnTo>
                    <a:pt x="18" y="379"/>
                  </a:lnTo>
                  <a:lnTo>
                    <a:pt x="40" y="377"/>
                  </a:lnTo>
                  <a:lnTo>
                    <a:pt x="39" y="365"/>
                  </a:lnTo>
                  <a:lnTo>
                    <a:pt x="21" y="361"/>
                  </a:lnTo>
                  <a:lnTo>
                    <a:pt x="20" y="349"/>
                  </a:lnTo>
                  <a:lnTo>
                    <a:pt x="34" y="337"/>
                  </a:lnTo>
                  <a:lnTo>
                    <a:pt x="46" y="340"/>
                  </a:lnTo>
                  <a:lnTo>
                    <a:pt x="55" y="327"/>
                  </a:lnTo>
                  <a:lnTo>
                    <a:pt x="5" y="321"/>
                  </a:lnTo>
                  <a:lnTo>
                    <a:pt x="9" y="308"/>
                  </a:lnTo>
                  <a:lnTo>
                    <a:pt x="23" y="289"/>
                  </a:lnTo>
                  <a:lnTo>
                    <a:pt x="55" y="282"/>
                  </a:lnTo>
                  <a:lnTo>
                    <a:pt x="81" y="278"/>
                  </a:lnTo>
                  <a:lnTo>
                    <a:pt x="121" y="283"/>
                  </a:lnTo>
                  <a:lnTo>
                    <a:pt x="141" y="289"/>
                  </a:lnTo>
                  <a:lnTo>
                    <a:pt x="157" y="288"/>
                  </a:lnTo>
                  <a:lnTo>
                    <a:pt x="176" y="289"/>
                  </a:lnTo>
                  <a:lnTo>
                    <a:pt x="182" y="277"/>
                  </a:lnTo>
                  <a:lnTo>
                    <a:pt x="197" y="272"/>
                  </a:lnTo>
                  <a:lnTo>
                    <a:pt x="206" y="278"/>
                  </a:lnTo>
                  <a:lnTo>
                    <a:pt x="219" y="281"/>
                  </a:lnTo>
                  <a:lnTo>
                    <a:pt x="246" y="288"/>
                  </a:lnTo>
                  <a:lnTo>
                    <a:pt x="257" y="301"/>
                  </a:lnTo>
                  <a:lnTo>
                    <a:pt x="274" y="327"/>
                  </a:lnTo>
                  <a:lnTo>
                    <a:pt x="293" y="352"/>
                  </a:lnTo>
                  <a:lnTo>
                    <a:pt x="317" y="349"/>
                  </a:lnTo>
                  <a:lnTo>
                    <a:pt x="337" y="347"/>
                  </a:lnTo>
                  <a:lnTo>
                    <a:pt x="343" y="352"/>
                  </a:lnTo>
                  <a:lnTo>
                    <a:pt x="357" y="356"/>
                  </a:lnTo>
                  <a:lnTo>
                    <a:pt x="376" y="354"/>
                  </a:lnTo>
                  <a:lnTo>
                    <a:pt x="395" y="354"/>
                  </a:lnTo>
                  <a:lnTo>
                    <a:pt x="402" y="359"/>
                  </a:lnTo>
                  <a:lnTo>
                    <a:pt x="410" y="371"/>
                  </a:lnTo>
                  <a:lnTo>
                    <a:pt x="436" y="377"/>
                  </a:lnTo>
                  <a:lnTo>
                    <a:pt x="449" y="368"/>
                  </a:lnTo>
                  <a:lnTo>
                    <a:pt x="435" y="354"/>
                  </a:lnTo>
                  <a:lnTo>
                    <a:pt x="435" y="324"/>
                  </a:lnTo>
                  <a:lnTo>
                    <a:pt x="443" y="296"/>
                  </a:lnTo>
                  <a:lnTo>
                    <a:pt x="441" y="271"/>
                  </a:lnTo>
                  <a:lnTo>
                    <a:pt x="445" y="240"/>
                  </a:lnTo>
                  <a:lnTo>
                    <a:pt x="431" y="224"/>
                  </a:lnTo>
                  <a:lnTo>
                    <a:pt x="428" y="202"/>
                  </a:lnTo>
                  <a:lnTo>
                    <a:pt x="435" y="154"/>
                  </a:lnTo>
                  <a:lnTo>
                    <a:pt x="457" y="167"/>
                  </a:lnTo>
                  <a:lnTo>
                    <a:pt x="505" y="176"/>
                  </a:lnTo>
                  <a:lnTo>
                    <a:pt x="513" y="183"/>
                  </a:lnTo>
                  <a:lnTo>
                    <a:pt x="503" y="202"/>
                  </a:lnTo>
                  <a:lnTo>
                    <a:pt x="516" y="220"/>
                  </a:lnTo>
                  <a:lnTo>
                    <a:pt x="524" y="244"/>
                  </a:lnTo>
                  <a:lnTo>
                    <a:pt x="537" y="244"/>
                  </a:lnTo>
                  <a:lnTo>
                    <a:pt x="572" y="259"/>
                  </a:lnTo>
                  <a:lnTo>
                    <a:pt x="602" y="277"/>
                  </a:lnTo>
                  <a:lnTo>
                    <a:pt x="626" y="281"/>
                  </a:lnTo>
                  <a:lnTo>
                    <a:pt x="648" y="281"/>
                  </a:lnTo>
                  <a:lnTo>
                    <a:pt x="674" y="270"/>
                  </a:lnTo>
                  <a:lnTo>
                    <a:pt x="724" y="273"/>
                  </a:lnTo>
                  <a:lnTo>
                    <a:pt x="729" y="267"/>
                  </a:lnTo>
                  <a:lnTo>
                    <a:pt x="715" y="261"/>
                  </a:lnTo>
                  <a:lnTo>
                    <a:pt x="684" y="253"/>
                  </a:lnTo>
                  <a:lnTo>
                    <a:pt x="685" y="240"/>
                  </a:lnTo>
                  <a:lnTo>
                    <a:pt x="706" y="214"/>
                  </a:lnTo>
                  <a:lnTo>
                    <a:pt x="744" y="199"/>
                  </a:lnTo>
                  <a:lnTo>
                    <a:pt x="779" y="195"/>
                  </a:lnTo>
                  <a:lnTo>
                    <a:pt x="824" y="189"/>
                  </a:lnTo>
                  <a:lnTo>
                    <a:pt x="857" y="175"/>
                  </a:lnTo>
                  <a:lnTo>
                    <a:pt x="891" y="150"/>
                  </a:lnTo>
                  <a:lnTo>
                    <a:pt x="898" y="136"/>
                  </a:lnTo>
                  <a:lnTo>
                    <a:pt x="890" y="125"/>
                  </a:lnTo>
                  <a:lnTo>
                    <a:pt x="911" y="58"/>
                  </a:lnTo>
                  <a:lnTo>
                    <a:pt x="934" y="18"/>
                  </a:lnTo>
                  <a:lnTo>
                    <a:pt x="964" y="11"/>
                  </a:lnTo>
                  <a:lnTo>
                    <a:pt x="997" y="7"/>
                  </a:lnTo>
                  <a:lnTo>
                    <a:pt x="1019" y="8"/>
                  </a:lnTo>
                  <a:lnTo>
                    <a:pt x="1047" y="6"/>
                  </a:lnTo>
                  <a:lnTo>
                    <a:pt x="1058"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88" name="1042046651616.6257.255"/>
            <p:cNvSpPr>
              <a:spLocks noChangeAspect="1"/>
            </p:cNvSpPr>
            <p:nvPr>
              <p:custDataLst>
                <p:tags r:id="rId93"/>
              </p:custDataLst>
            </p:nvPr>
          </p:nvSpPr>
          <p:spPr bwMode="auto">
            <a:xfrm>
              <a:off x="5876291" y="5521272"/>
              <a:ext cx="95282" cy="213415"/>
            </a:xfrm>
            <a:custGeom>
              <a:avLst/>
              <a:gdLst/>
              <a:ahLst/>
              <a:cxnLst>
                <a:cxn ang="0">
                  <a:pos x="123" y="0"/>
                </a:cxn>
                <a:cxn ang="0">
                  <a:pos x="135" y="6"/>
                </a:cxn>
                <a:cxn ang="0">
                  <a:pos x="134" y="61"/>
                </a:cxn>
                <a:cxn ang="0">
                  <a:pos x="131" y="84"/>
                </a:cxn>
                <a:cxn ang="0">
                  <a:pos x="141" y="159"/>
                </a:cxn>
                <a:cxn ang="0">
                  <a:pos x="134" y="188"/>
                </a:cxn>
                <a:cxn ang="0">
                  <a:pos x="122" y="212"/>
                </a:cxn>
                <a:cxn ang="0">
                  <a:pos x="115" y="238"/>
                </a:cxn>
                <a:cxn ang="0">
                  <a:pos x="106" y="254"/>
                </a:cxn>
                <a:cxn ang="0">
                  <a:pos x="100" y="274"/>
                </a:cxn>
                <a:cxn ang="0">
                  <a:pos x="93" y="285"/>
                </a:cxn>
                <a:cxn ang="0">
                  <a:pos x="88" y="289"/>
                </a:cxn>
                <a:cxn ang="0">
                  <a:pos x="79" y="306"/>
                </a:cxn>
                <a:cxn ang="0">
                  <a:pos x="77" y="323"/>
                </a:cxn>
                <a:cxn ang="0">
                  <a:pos x="65" y="300"/>
                </a:cxn>
                <a:cxn ang="0">
                  <a:pos x="50" y="295"/>
                </a:cxn>
                <a:cxn ang="0">
                  <a:pos x="32" y="284"/>
                </a:cxn>
                <a:cxn ang="0">
                  <a:pos x="26" y="268"/>
                </a:cxn>
                <a:cxn ang="0">
                  <a:pos x="29" y="246"/>
                </a:cxn>
                <a:cxn ang="0">
                  <a:pos x="10" y="238"/>
                </a:cxn>
                <a:cxn ang="0">
                  <a:pos x="9" y="220"/>
                </a:cxn>
                <a:cxn ang="0">
                  <a:pos x="9" y="197"/>
                </a:cxn>
                <a:cxn ang="0">
                  <a:pos x="10" y="174"/>
                </a:cxn>
                <a:cxn ang="0">
                  <a:pos x="9" y="162"/>
                </a:cxn>
                <a:cxn ang="0">
                  <a:pos x="0" y="149"/>
                </a:cxn>
                <a:cxn ang="0">
                  <a:pos x="0" y="135"/>
                </a:cxn>
                <a:cxn ang="0">
                  <a:pos x="5" y="125"/>
                </a:cxn>
                <a:cxn ang="0">
                  <a:pos x="5" y="113"/>
                </a:cxn>
                <a:cxn ang="0">
                  <a:pos x="5" y="105"/>
                </a:cxn>
                <a:cxn ang="0">
                  <a:pos x="9" y="100"/>
                </a:cxn>
                <a:cxn ang="0">
                  <a:pos x="14" y="84"/>
                </a:cxn>
                <a:cxn ang="0">
                  <a:pos x="20" y="72"/>
                </a:cxn>
                <a:cxn ang="0">
                  <a:pos x="32" y="76"/>
                </a:cxn>
                <a:cxn ang="0">
                  <a:pos x="51" y="72"/>
                </a:cxn>
                <a:cxn ang="0">
                  <a:pos x="68" y="61"/>
                </a:cxn>
                <a:cxn ang="0">
                  <a:pos x="82" y="50"/>
                </a:cxn>
                <a:cxn ang="0">
                  <a:pos x="106" y="47"/>
                </a:cxn>
                <a:cxn ang="0">
                  <a:pos x="113" y="35"/>
                </a:cxn>
                <a:cxn ang="0">
                  <a:pos x="118" y="18"/>
                </a:cxn>
                <a:cxn ang="0">
                  <a:pos x="122" y="11"/>
                </a:cxn>
                <a:cxn ang="0">
                  <a:pos x="123" y="0"/>
                </a:cxn>
              </a:cxnLst>
              <a:rect l="0" t="0" r="r" b="b"/>
              <a:pathLst>
                <a:path w="141" h="323">
                  <a:moveTo>
                    <a:pt x="123" y="0"/>
                  </a:moveTo>
                  <a:lnTo>
                    <a:pt x="135" y="6"/>
                  </a:lnTo>
                  <a:lnTo>
                    <a:pt x="134" y="61"/>
                  </a:lnTo>
                  <a:lnTo>
                    <a:pt x="131" y="84"/>
                  </a:lnTo>
                  <a:lnTo>
                    <a:pt x="141" y="159"/>
                  </a:lnTo>
                  <a:lnTo>
                    <a:pt x="134" y="188"/>
                  </a:lnTo>
                  <a:lnTo>
                    <a:pt x="122" y="212"/>
                  </a:lnTo>
                  <a:lnTo>
                    <a:pt x="115" y="238"/>
                  </a:lnTo>
                  <a:lnTo>
                    <a:pt x="106" y="254"/>
                  </a:lnTo>
                  <a:lnTo>
                    <a:pt x="100" y="274"/>
                  </a:lnTo>
                  <a:lnTo>
                    <a:pt x="93" y="285"/>
                  </a:lnTo>
                  <a:lnTo>
                    <a:pt x="88" y="289"/>
                  </a:lnTo>
                  <a:lnTo>
                    <a:pt x="79" y="306"/>
                  </a:lnTo>
                  <a:lnTo>
                    <a:pt x="77" y="323"/>
                  </a:lnTo>
                  <a:lnTo>
                    <a:pt x="65" y="300"/>
                  </a:lnTo>
                  <a:lnTo>
                    <a:pt x="50" y="295"/>
                  </a:lnTo>
                  <a:lnTo>
                    <a:pt x="32" y="284"/>
                  </a:lnTo>
                  <a:lnTo>
                    <a:pt x="26" y="268"/>
                  </a:lnTo>
                  <a:lnTo>
                    <a:pt x="29" y="246"/>
                  </a:lnTo>
                  <a:lnTo>
                    <a:pt x="10" y="238"/>
                  </a:lnTo>
                  <a:lnTo>
                    <a:pt x="9" y="220"/>
                  </a:lnTo>
                  <a:lnTo>
                    <a:pt x="9" y="197"/>
                  </a:lnTo>
                  <a:lnTo>
                    <a:pt x="10" y="174"/>
                  </a:lnTo>
                  <a:lnTo>
                    <a:pt x="9" y="162"/>
                  </a:lnTo>
                  <a:lnTo>
                    <a:pt x="0" y="149"/>
                  </a:lnTo>
                  <a:lnTo>
                    <a:pt x="0" y="135"/>
                  </a:lnTo>
                  <a:lnTo>
                    <a:pt x="5" y="125"/>
                  </a:lnTo>
                  <a:lnTo>
                    <a:pt x="5" y="113"/>
                  </a:lnTo>
                  <a:lnTo>
                    <a:pt x="5" y="105"/>
                  </a:lnTo>
                  <a:lnTo>
                    <a:pt x="9" y="100"/>
                  </a:lnTo>
                  <a:lnTo>
                    <a:pt x="14" y="84"/>
                  </a:lnTo>
                  <a:lnTo>
                    <a:pt x="20" y="72"/>
                  </a:lnTo>
                  <a:lnTo>
                    <a:pt x="32" y="76"/>
                  </a:lnTo>
                  <a:lnTo>
                    <a:pt x="51" y="72"/>
                  </a:lnTo>
                  <a:lnTo>
                    <a:pt x="68" y="61"/>
                  </a:lnTo>
                  <a:lnTo>
                    <a:pt x="82" y="50"/>
                  </a:lnTo>
                  <a:lnTo>
                    <a:pt x="106" y="47"/>
                  </a:lnTo>
                  <a:lnTo>
                    <a:pt x="113" y="35"/>
                  </a:lnTo>
                  <a:lnTo>
                    <a:pt x="118" y="18"/>
                  </a:lnTo>
                  <a:lnTo>
                    <a:pt x="122" y="11"/>
                  </a:lnTo>
                  <a:lnTo>
                    <a:pt x="123"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89" name="10431322.25410.12533.12531.1255"/>
            <p:cNvSpPr>
              <a:spLocks noChangeAspect="1"/>
            </p:cNvSpPr>
            <p:nvPr>
              <p:custDataLst>
                <p:tags r:id="rId94"/>
              </p:custDataLst>
            </p:nvPr>
          </p:nvSpPr>
          <p:spPr bwMode="auto">
            <a:xfrm>
              <a:off x="4480039" y="3684127"/>
              <a:ext cx="410448" cy="423273"/>
            </a:xfrm>
            <a:custGeom>
              <a:avLst/>
              <a:gdLst/>
              <a:ahLst/>
              <a:cxnLst>
                <a:cxn ang="0">
                  <a:pos x="517" y="36"/>
                </a:cxn>
                <a:cxn ang="0">
                  <a:pos x="501" y="6"/>
                </a:cxn>
                <a:cxn ang="0">
                  <a:pos x="439" y="17"/>
                </a:cxn>
                <a:cxn ang="0">
                  <a:pos x="414" y="49"/>
                </a:cxn>
                <a:cxn ang="0">
                  <a:pos x="383" y="88"/>
                </a:cxn>
                <a:cxn ang="0">
                  <a:pos x="421" y="108"/>
                </a:cxn>
                <a:cxn ang="0">
                  <a:pos x="365" y="136"/>
                </a:cxn>
                <a:cxn ang="0">
                  <a:pos x="327" y="144"/>
                </a:cxn>
                <a:cxn ang="0">
                  <a:pos x="239" y="101"/>
                </a:cxn>
                <a:cxn ang="0">
                  <a:pos x="188" y="152"/>
                </a:cxn>
                <a:cxn ang="0">
                  <a:pos x="220" y="189"/>
                </a:cxn>
                <a:cxn ang="0">
                  <a:pos x="148" y="229"/>
                </a:cxn>
                <a:cxn ang="0">
                  <a:pos x="154" y="279"/>
                </a:cxn>
                <a:cxn ang="0">
                  <a:pos x="197" y="313"/>
                </a:cxn>
                <a:cxn ang="0">
                  <a:pos x="204" y="348"/>
                </a:cxn>
                <a:cxn ang="0">
                  <a:pos x="154" y="405"/>
                </a:cxn>
                <a:cxn ang="0">
                  <a:pos x="114" y="421"/>
                </a:cxn>
                <a:cxn ang="0">
                  <a:pos x="131" y="426"/>
                </a:cxn>
                <a:cxn ang="0">
                  <a:pos x="203" y="427"/>
                </a:cxn>
                <a:cxn ang="0">
                  <a:pos x="220" y="430"/>
                </a:cxn>
                <a:cxn ang="0">
                  <a:pos x="215" y="451"/>
                </a:cxn>
                <a:cxn ang="0">
                  <a:pos x="115" y="448"/>
                </a:cxn>
                <a:cxn ang="0">
                  <a:pos x="66" y="473"/>
                </a:cxn>
                <a:cxn ang="0">
                  <a:pos x="9" y="488"/>
                </a:cxn>
                <a:cxn ang="0">
                  <a:pos x="32" y="516"/>
                </a:cxn>
                <a:cxn ang="0">
                  <a:pos x="15" y="554"/>
                </a:cxn>
                <a:cxn ang="0">
                  <a:pos x="68" y="575"/>
                </a:cxn>
                <a:cxn ang="0">
                  <a:pos x="40" y="592"/>
                </a:cxn>
                <a:cxn ang="0">
                  <a:pos x="81" y="602"/>
                </a:cxn>
                <a:cxn ang="0">
                  <a:pos x="45" y="618"/>
                </a:cxn>
                <a:cxn ang="0">
                  <a:pos x="86" y="637"/>
                </a:cxn>
                <a:cxn ang="0">
                  <a:pos x="115" y="637"/>
                </a:cxn>
                <a:cxn ang="0">
                  <a:pos x="178" y="644"/>
                </a:cxn>
                <a:cxn ang="0">
                  <a:pos x="222" y="622"/>
                </a:cxn>
                <a:cxn ang="0">
                  <a:pos x="241" y="632"/>
                </a:cxn>
                <a:cxn ang="0">
                  <a:pos x="302" y="626"/>
                </a:cxn>
                <a:cxn ang="0">
                  <a:pos x="357" y="602"/>
                </a:cxn>
                <a:cxn ang="0">
                  <a:pos x="439" y="615"/>
                </a:cxn>
                <a:cxn ang="0">
                  <a:pos x="479" y="596"/>
                </a:cxn>
                <a:cxn ang="0">
                  <a:pos x="522" y="532"/>
                </a:cxn>
                <a:cxn ang="0">
                  <a:pos x="554" y="464"/>
                </a:cxn>
                <a:cxn ang="0">
                  <a:pos x="570" y="412"/>
                </a:cxn>
                <a:cxn ang="0">
                  <a:pos x="577" y="305"/>
                </a:cxn>
                <a:cxn ang="0">
                  <a:pos x="596" y="276"/>
                </a:cxn>
                <a:cxn ang="0">
                  <a:pos x="598" y="211"/>
                </a:cxn>
                <a:cxn ang="0">
                  <a:pos x="505" y="207"/>
                </a:cxn>
                <a:cxn ang="0">
                  <a:pos x="426" y="129"/>
                </a:cxn>
                <a:cxn ang="0">
                  <a:pos x="500" y="84"/>
                </a:cxn>
              </a:cxnLst>
              <a:rect l="0" t="0" r="r" b="b"/>
              <a:pathLst>
                <a:path w="606" h="645">
                  <a:moveTo>
                    <a:pt x="512" y="60"/>
                  </a:moveTo>
                  <a:lnTo>
                    <a:pt x="516" y="52"/>
                  </a:lnTo>
                  <a:lnTo>
                    <a:pt x="517" y="52"/>
                  </a:lnTo>
                  <a:lnTo>
                    <a:pt x="517" y="36"/>
                  </a:lnTo>
                  <a:lnTo>
                    <a:pt x="527" y="11"/>
                  </a:lnTo>
                  <a:lnTo>
                    <a:pt x="525" y="5"/>
                  </a:lnTo>
                  <a:lnTo>
                    <a:pt x="512" y="2"/>
                  </a:lnTo>
                  <a:lnTo>
                    <a:pt x="501" y="6"/>
                  </a:lnTo>
                  <a:lnTo>
                    <a:pt x="492" y="8"/>
                  </a:lnTo>
                  <a:lnTo>
                    <a:pt x="483" y="0"/>
                  </a:lnTo>
                  <a:lnTo>
                    <a:pt x="459" y="6"/>
                  </a:lnTo>
                  <a:lnTo>
                    <a:pt x="439" y="17"/>
                  </a:lnTo>
                  <a:lnTo>
                    <a:pt x="428" y="17"/>
                  </a:lnTo>
                  <a:lnTo>
                    <a:pt x="415" y="34"/>
                  </a:lnTo>
                  <a:lnTo>
                    <a:pt x="415" y="43"/>
                  </a:lnTo>
                  <a:lnTo>
                    <a:pt x="414" y="49"/>
                  </a:lnTo>
                  <a:lnTo>
                    <a:pt x="393" y="60"/>
                  </a:lnTo>
                  <a:lnTo>
                    <a:pt x="365" y="67"/>
                  </a:lnTo>
                  <a:lnTo>
                    <a:pt x="367" y="82"/>
                  </a:lnTo>
                  <a:lnTo>
                    <a:pt x="383" y="88"/>
                  </a:lnTo>
                  <a:lnTo>
                    <a:pt x="392" y="94"/>
                  </a:lnTo>
                  <a:lnTo>
                    <a:pt x="404" y="94"/>
                  </a:lnTo>
                  <a:lnTo>
                    <a:pt x="423" y="101"/>
                  </a:lnTo>
                  <a:lnTo>
                    <a:pt x="421" y="108"/>
                  </a:lnTo>
                  <a:lnTo>
                    <a:pt x="408" y="124"/>
                  </a:lnTo>
                  <a:lnTo>
                    <a:pt x="399" y="124"/>
                  </a:lnTo>
                  <a:lnTo>
                    <a:pt x="377" y="131"/>
                  </a:lnTo>
                  <a:lnTo>
                    <a:pt x="365" y="136"/>
                  </a:lnTo>
                  <a:lnTo>
                    <a:pt x="364" y="144"/>
                  </a:lnTo>
                  <a:lnTo>
                    <a:pt x="358" y="153"/>
                  </a:lnTo>
                  <a:lnTo>
                    <a:pt x="357" y="155"/>
                  </a:lnTo>
                  <a:lnTo>
                    <a:pt x="327" y="144"/>
                  </a:lnTo>
                  <a:lnTo>
                    <a:pt x="308" y="142"/>
                  </a:lnTo>
                  <a:lnTo>
                    <a:pt x="288" y="138"/>
                  </a:lnTo>
                  <a:lnTo>
                    <a:pt x="287" y="123"/>
                  </a:lnTo>
                  <a:lnTo>
                    <a:pt x="239" y="101"/>
                  </a:lnTo>
                  <a:lnTo>
                    <a:pt x="220" y="111"/>
                  </a:lnTo>
                  <a:lnTo>
                    <a:pt x="204" y="126"/>
                  </a:lnTo>
                  <a:lnTo>
                    <a:pt x="202" y="159"/>
                  </a:lnTo>
                  <a:lnTo>
                    <a:pt x="188" y="152"/>
                  </a:lnTo>
                  <a:lnTo>
                    <a:pt x="170" y="148"/>
                  </a:lnTo>
                  <a:lnTo>
                    <a:pt x="179" y="170"/>
                  </a:lnTo>
                  <a:lnTo>
                    <a:pt x="208" y="185"/>
                  </a:lnTo>
                  <a:lnTo>
                    <a:pt x="220" y="189"/>
                  </a:lnTo>
                  <a:lnTo>
                    <a:pt x="219" y="201"/>
                  </a:lnTo>
                  <a:lnTo>
                    <a:pt x="180" y="211"/>
                  </a:lnTo>
                  <a:lnTo>
                    <a:pt x="166" y="224"/>
                  </a:lnTo>
                  <a:lnTo>
                    <a:pt x="148" y="229"/>
                  </a:lnTo>
                  <a:lnTo>
                    <a:pt x="140" y="243"/>
                  </a:lnTo>
                  <a:lnTo>
                    <a:pt x="150" y="261"/>
                  </a:lnTo>
                  <a:lnTo>
                    <a:pt x="158" y="268"/>
                  </a:lnTo>
                  <a:lnTo>
                    <a:pt x="154" y="279"/>
                  </a:lnTo>
                  <a:lnTo>
                    <a:pt x="166" y="286"/>
                  </a:lnTo>
                  <a:lnTo>
                    <a:pt x="179" y="288"/>
                  </a:lnTo>
                  <a:lnTo>
                    <a:pt x="178" y="302"/>
                  </a:lnTo>
                  <a:lnTo>
                    <a:pt x="197" y="313"/>
                  </a:lnTo>
                  <a:lnTo>
                    <a:pt x="243" y="327"/>
                  </a:lnTo>
                  <a:lnTo>
                    <a:pt x="245" y="341"/>
                  </a:lnTo>
                  <a:lnTo>
                    <a:pt x="234" y="347"/>
                  </a:lnTo>
                  <a:lnTo>
                    <a:pt x="204" y="348"/>
                  </a:lnTo>
                  <a:lnTo>
                    <a:pt x="185" y="359"/>
                  </a:lnTo>
                  <a:lnTo>
                    <a:pt x="175" y="371"/>
                  </a:lnTo>
                  <a:lnTo>
                    <a:pt x="170" y="388"/>
                  </a:lnTo>
                  <a:lnTo>
                    <a:pt x="154" y="405"/>
                  </a:lnTo>
                  <a:lnTo>
                    <a:pt x="139" y="412"/>
                  </a:lnTo>
                  <a:lnTo>
                    <a:pt x="120" y="418"/>
                  </a:lnTo>
                  <a:lnTo>
                    <a:pt x="116" y="418"/>
                  </a:lnTo>
                  <a:lnTo>
                    <a:pt x="114" y="421"/>
                  </a:lnTo>
                  <a:lnTo>
                    <a:pt x="111" y="421"/>
                  </a:lnTo>
                  <a:lnTo>
                    <a:pt x="114" y="425"/>
                  </a:lnTo>
                  <a:lnTo>
                    <a:pt x="127" y="427"/>
                  </a:lnTo>
                  <a:lnTo>
                    <a:pt x="131" y="426"/>
                  </a:lnTo>
                  <a:lnTo>
                    <a:pt x="140" y="429"/>
                  </a:lnTo>
                  <a:lnTo>
                    <a:pt x="162" y="432"/>
                  </a:lnTo>
                  <a:lnTo>
                    <a:pt x="181" y="437"/>
                  </a:lnTo>
                  <a:lnTo>
                    <a:pt x="203" y="427"/>
                  </a:lnTo>
                  <a:lnTo>
                    <a:pt x="219" y="417"/>
                  </a:lnTo>
                  <a:lnTo>
                    <a:pt x="227" y="415"/>
                  </a:lnTo>
                  <a:lnTo>
                    <a:pt x="227" y="417"/>
                  </a:lnTo>
                  <a:lnTo>
                    <a:pt x="220" y="430"/>
                  </a:lnTo>
                  <a:lnTo>
                    <a:pt x="219" y="439"/>
                  </a:lnTo>
                  <a:lnTo>
                    <a:pt x="234" y="448"/>
                  </a:lnTo>
                  <a:lnTo>
                    <a:pt x="234" y="451"/>
                  </a:lnTo>
                  <a:lnTo>
                    <a:pt x="215" y="451"/>
                  </a:lnTo>
                  <a:lnTo>
                    <a:pt x="188" y="445"/>
                  </a:lnTo>
                  <a:lnTo>
                    <a:pt x="161" y="444"/>
                  </a:lnTo>
                  <a:lnTo>
                    <a:pt x="127" y="436"/>
                  </a:lnTo>
                  <a:lnTo>
                    <a:pt x="115" y="448"/>
                  </a:lnTo>
                  <a:lnTo>
                    <a:pt x="91" y="462"/>
                  </a:lnTo>
                  <a:lnTo>
                    <a:pt x="86" y="477"/>
                  </a:lnTo>
                  <a:lnTo>
                    <a:pt x="77" y="479"/>
                  </a:lnTo>
                  <a:lnTo>
                    <a:pt x="66" y="473"/>
                  </a:lnTo>
                  <a:lnTo>
                    <a:pt x="49" y="473"/>
                  </a:lnTo>
                  <a:lnTo>
                    <a:pt x="38" y="465"/>
                  </a:lnTo>
                  <a:lnTo>
                    <a:pt x="22" y="473"/>
                  </a:lnTo>
                  <a:lnTo>
                    <a:pt x="9" y="488"/>
                  </a:lnTo>
                  <a:lnTo>
                    <a:pt x="37" y="495"/>
                  </a:lnTo>
                  <a:lnTo>
                    <a:pt x="62" y="500"/>
                  </a:lnTo>
                  <a:lnTo>
                    <a:pt x="62" y="513"/>
                  </a:lnTo>
                  <a:lnTo>
                    <a:pt x="32" y="516"/>
                  </a:lnTo>
                  <a:lnTo>
                    <a:pt x="7" y="530"/>
                  </a:lnTo>
                  <a:lnTo>
                    <a:pt x="0" y="542"/>
                  </a:lnTo>
                  <a:lnTo>
                    <a:pt x="14" y="543"/>
                  </a:lnTo>
                  <a:lnTo>
                    <a:pt x="15" y="554"/>
                  </a:lnTo>
                  <a:lnTo>
                    <a:pt x="15" y="557"/>
                  </a:lnTo>
                  <a:lnTo>
                    <a:pt x="20" y="559"/>
                  </a:lnTo>
                  <a:lnTo>
                    <a:pt x="72" y="562"/>
                  </a:lnTo>
                  <a:lnTo>
                    <a:pt x="68" y="575"/>
                  </a:lnTo>
                  <a:lnTo>
                    <a:pt x="48" y="577"/>
                  </a:lnTo>
                  <a:lnTo>
                    <a:pt x="12" y="591"/>
                  </a:lnTo>
                  <a:lnTo>
                    <a:pt x="19" y="592"/>
                  </a:lnTo>
                  <a:lnTo>
                    <a:pt x="40" y="592"/>
                  </a:lnTo>
                  <a:lnTo>
                    <a:pt x="54" y="596"/>
                  </a:lnTo>
                  <a:lnTo>
                    <a:pt x="75" y="596"/>
                  </a:lnTo>
                  <a:lnTo>
                    <a:pt x="80" y="594"/>
                  </a:lnTo>
                  <a:lnTo>
                    <a:pt x="81" y="602"/>
                  </a:lnTo>
                  <a:lnTo>
                    <a:pt x="72" y="614"/>
                  </a:lnTo>
                  <a:lnTo>
                    <a:pt x="59" y="610"/>
                  </a:lnTo>
                  <a:lnTo>
                    <a:pt x="42" y="612"/>
                  </a:lnTo>
                  <a:lnTo>
                    <a:pt x="45" y="618"/>
                  </a:lnTo>
                  <a:lnTo>
                    <a:pt x="40" y="630"/>
                  </a:lnTo>
                  <a:lnTo>
                    <a:pt x="62" y="626"/>
                  </a:lnTo>
                  <a:lnTo>
                    <a:pt x="81" y="631"/>
                  </a:lnTo>
                  <a:lnTo>
                    <a:pt x="86" y="637"/>
                  </a:lnTo>
                  <a:lnTo>
                    <a:pt x="96" y="644"/>
                  </a:lnTo>
                  <a:lnTo>
                    <a:pt x="102" y="644"/>
                  </a:lnTo>
                  <a:lnTo>
                    <a:pt x="107" y="641"/>
                  </a:lnTo>
                  <a:lnTo>
                    <a:pt x="115" y="637"/>
                  </a:lnTo>
                  <a:lnTo>
                    <a:pt x="127" y="644"/>
                  </a:lnTo>
                  <a:lnTo>
                    <a:pt x="144" y="644"/>
                  </a:lnTo>
                  <a:lnTo>
                    <a:pt x="160" y="645"/>
                  </a:lnTo>
                  <a:lnTo>
                    <a:pt x="178" y="644"/>
                  </a:lnTo>
                  <a:lnTo>
                    <a:pt x="195" y="644"/>
                  </a:lnTo>
                  <a:lnTo>
                    <a:pt x="202" y="642"/>
                  </a:lnTo>
                  <a:lnTo>
                    <a:pt x="214" y="636"/>
                  </a:lnTo>
                  <a:lnTo>
                    <a:pt x="222" y="622"/>
                  </a:lnTo>
                  <a:lnTo>
                    <a:pt x="227" y="607"/>
                  </a:lnTo>
                  <a:lnTo>
                    <a:pt x="233" y="614"/>
                  </a:lnTo>
                  <a:lnTo>
                    <a:pt x="233" y="626"/>
                  </a:lnTo>
                  <a:lnTo>
                    <a:pt x="241" y="632"/>
                  </a:lnTo>
                  <a:lnTo>
                    <a:pt x="272" y="630"/>
                  </a:lnTo>
                  <a:lnTo>
                    <a:pt x="284" y="618"/>
                  </a:lnTo>
                  <a:lnTo>
                    <a:pt x="291" y="619"/>
                  </a:lnTo>
                  <a:lnTo>
                    <a:pt x="302" y="626"/>
                  </a:lnTo>
                  <a:lnTo>
                    <a:pt x="312" y="619"/>
                  </a:lnTo>
                  <a:lnTo>
                    <a:pt x="323" y="606"/>
                  </a:lnTo>
                  <a:lnTo>
                    <a:pt x="330" y="601"/>
                  </a:lnTo>
                  <a:lnTo>
                    <a:pt x="357" y="602"/>
                  </a:lnTo>
                  <a:lnTo>
                    <a:pt x="385" y="607"/>
                  </a:lnTo>
                  <a:lnTo>
                    <a:pt x="399" y="606"/>
                  </a:lnTo>
                  <a:lnTo>
                    <a:pt x="414" y="606"/>
                  </a:lnTo>
                  <a:lnTo>
                    <a:pt x="439" y="615"/>
                  </a:lnTo>
                  <a:lnTo>
                    <a:pt x="453" y="626"/>
                  </a:lnTo>
                  <a:lnTo>
                    <a:pt x="468" y="631"/>
                  </a:lnTo>
                  <a:lnTo>
                    <a:pt x="479" y="618"/>
                  </a:lnTo>
                  <a:lnTo>
                    <a:pt x="479" y="596"/>
                  </a:lnTo>
                  <a:lnTo>
                    <a:pt x="488" y="584"/>
                  </a:lnTo>
                  <a:lnTo>
                    <a:pt x="505" y="563"/>
                  </a:lnTo>
                  <a:lnTo>
                    <a:pt x="517" y="533"/>
                  </a:lnTo>
                  <a:lnTo>
                    <a:pt x="522" y="532"/>
                  </a:lnTo>
                  <a:lnTo>
                    <a:pt x="540" y="514"/>
                  </a:lnTo>
                  <a:lnTo>
                    <a:pt x="551" y="497"/>
                  </a:lnTo>
                  <a:lnTo>
                    <a:pt x="552" y="491"/>
                  </a:lnTo>
                  <a:lnTo>
                    <a:pt x="554" y="464"/>
                  </a:lnTo>
                  <a:lnTo>
                    <a:pt x="557" y="454"/>
                  </a:lnTo>
                  <a:lnTo>
                    <a:pt x="562" y="423"/>
                  </a:lnTo>
                  <a:lnTo>
                    <a:pt x="562" y="415"/>
                  </a:lnTo>
                  <a:lnTo>
                    <a:pt x="570" y="412"/>
                  </a:lnTo>
                  <a:lnTo>
                    <a:pt x="576" y="401"/>
                  </a:lnTo>
                  <a:lnTo>
                    <a:pt x="584" y="382"/>
                  </a:lnTo>
                  <a:lnTo>
                    <a:pt x="581" y="364"/>
                  </a:lnTo>
                  <a:lnTo>
                    <a:pt x="577" y="305"/>
                  </a:lnTo>
                  <a:lnTo>
                    <a:pt x="584" y="290"/>
                  </a:lnTo>
                  <a:lnTo>
                    <a:pt x="604" y="290"/>
                  </a:lnTo>
                  <a:lnTo>
                    <a:pt x="598" y="289"/>
                  </a:lnTo>
                  <a:lnTo>
                    <a:pt x="596" y="276"/>
                  </a:lnTo>
                  <a:lnTo>
                    <a:pt x="604" y="254"/>
                  </a:lnTo>
                  <a:lnTo>
                    <a:pt x="606" y="246"/>
                  </a:lnTo>
                  <a:lnTo>
                    <a:pt x="606" y="231"/>
                  </a:lnTo>
                  <a:lnTo>
                    <a:pt x="598" y="211"/>
                  </a:lnTo>
                  <a:lnTo>
                    <a:pt x="588" y="191"/>
                  </a:lnTo>
                  <a:lnTo>
                    <a:pt x="562" y="191"/>
                  </a:lnTo>
                  <a:lnTo>
                    <a:pt x="523" y="189"/>
                  </a:lnTo>
                  <a:lnTo>
                    <a:pt x="505" y="207"/>
                  </a:lnTo>
                  <a:lnTo>
                    <a:pt x="471" y="223"/>
                  </a:lnTo>
                  <a:lnTo>
                    <a:pt x="453" y="201"/>
                  </a:lnTo>
                  <a:lnTo>
                    <a:pt x="450" y="162"/>
                  </a:lnTo>
                  <a:lnTo>
                    <a:pt x="426" y="129"/>
                  </a:lnTo>
                  <a:lnTo>
                    <a:pt x="453" y="120"/>
                  </a:lnTo>
                  <a:lnTo>
                    <a:pt x="462" y="95"/>
                  </a:lnTo>
                  <a:lnTo>
                    <a:pt x="483" y="101"/>
                  </a:lnTo>
                  <a:lnTo>
                    <a:pt x="500" y="84"/>
                  </a:lnTo>
                  <a:lnTo>
                    <a:pt x="511" y="63"/>
                  </a:lnTo>
                  <a:lnTo>
                    <a:pt x="512" y="6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90" name="10432425.875504.7593.75885"/>
            <p:cNvSpPr>
              <a:spLocks noChangeAspect="1"/>
            </p:cNvSpPr>
            <p:nvPr>
              <p:custDataLst>
                <p:tags r:id="rId95"/>
              </p:custDataLst>
            </p:nvPr>
          </p:nvSpPr>
          <p:spPr bwMode="auto">
            <a:xfrm>
              <a:off x="5727870" y="5009078"/>
              <a:ext cx="1159879" cy="1198682"/>
            </a:xfrm>
            <a:custGeom>
              <a:avLst/>
              <a:gdLst/>
              <a:ahLst/>
              <a:cxnLst>
                <a:cxn ang="0">
                  <a:pos x="1020" y="294"/>
                </a:cxn>
                <a:cxn ang="0">
                  <a:pos x="980" y="257"/>
                </a:cxn>
                <a:cxn ang="0">
                  <a:pos x="966" y="193"/>
                </a:cxn>
                <a:cxn ang="0">
                  <a:pos x="952" y="164"/>
                </a:cxn>
                <a:cxn ang="0">
                  <a:pos x="955" y="113"/>
                </a:cxn>
                <a:cxn ang="0">
                  <a:pos x="832" y="76"/>
                </a:cxn>
                <a:cxn ang="0">
                  <a:pos x="779" y="17"/>
                </a:cxn>
                <a:cxn ang="0">
                  <a:pos x="723" y="12"/>
                </a:cxn>
                <a:cxn ang="0">
                  <a:pos x="576" y="42"/>
                </a:cxn>
                <a:cxn ang="0">
                  <a:pos x="536" y="75"/>
                </a:cxn>
                <a:cxn ang="0">
                  <a:pos x="501" y="129"/>
                </a:cxn>
                <a:cxn ang="0">
                  <a:pos x="384" y="96"/>
                </a:cxn>
                <a:cxn ang="0">
                  <a:pos x="315" y="190"/>
                </a:cxn>
                <a:cxn ang="0">
                  <a:pos x="235" y="110"/>
                </a:cxn>
                <a:cxn ang="0">
                  <a:pos x="175" y="181"/>
                </a:cxn>
                <a:cxn ang="0">
                  <a:pos x="80" y="184"/>
                </a:cxn>
                <a:cxn ang="0">
                  <a:pos x="32" y="207"/>
                </a:cxn>
                <a:cxn ang="0">
                  <a:pos x="22" y="316"/>
                </a:cxn>
                <a:cxn ang="0">
                  <a:pos x="13" y="379"/>
                </a:cxn>
                <a:cxn ang="0">
                  <a:pos x="20" y="490"/>
                </a:cxn>
                <a:cxn ang="0">
                  <a:pos x="103" y="549"/>
                </a:cxn>
                <a:cxn ang="0">
                  <a:pos x="140" y="601"/>
                </a:cxn>
                <a:cxn ang="0">
                  <a:pos x="230" y="530"/>
                </a:cxn>
                <a:cxn ang="0">
                  <a:pos x="330" y="510"/>
                </a:cxn>
                <a:cxn ang="0">
                  <a:pos x="485" y="647"/>
                </a:cxn>
                <a:cxn ang="0">
                  <a:pos x="525" y="799"/>
                </a:cxn>
                <a:cxn ang="0">
                  <a:pos x="642" y="917"/>
                </a:cxn>
                <a:cxn ang="0">
                  <a:pos x="741" y="1020"/>
                </a:cxn>
                <a:cxn ang="0">
                  <a:pos x="890" y="1155"/>
                </a:cxn>
                <a:cxn ang="0">
                  <a:pos x="1033" y="1240"/>
                </a:cxn>
                <a:cxn ang="0">
                  <a:pos x="1131" y="1281"/>
                </a:cxn>
                <a:cxn ang="0">
                  <a:pos x="1163" y="1351"/>
                </a:cxn>
                <a:cxn ang="0">
                  <a:pos x="1252" y="1392"/>
                </a:cxn>
                <a:cxn ang="0">
                  <a:pos x="1288" y="1444"/>
                </a:cxn>
                <a:cxn ang="0">
                  <a:pos x="1353" y="1604"/>
                </a:cxn>
                <a:cxn ang="0">
                  <a:pos x="1317" y="1709"/>
                </a:cxn>
                <a:cxn ang="0">
                  <a:pos x="1298" y="1818"/>
                </a:cxn>
                <a:cxn ang="0">
                  <a:pos x="1357" y="1799"/>
                </a:cxn>
                <a:cxn ang="0">
                  <a:pos x="1425" y="1715"/>
                </a:cxn>
                <a:cxn ang="0">
                  <a:pos x="1486" y="1615"/>
                </a:cxn>
                <a:cxn ang="0">
                  <a:pos x="1500" y="1551"/>
                </a:cxn>
                <a:cxn ang="0">
                  <a:pos x="1443" y="1474"/>
                </a:cxn>
                <a:cxn ang="0">
                  <a:pos x="1447" y="1344"/>
                </a:cxn>
                <a:cxn ang="0">
                  <a:pos x="1598" y="1343"/>
                </a:cxn>
                <a:cxn ang="0">
                  <a:pos x="1694" y="1430"/>
                </a:cxn>
                <a:cxn ang="0">
                  <a:pos x="1685" y="1333"/>
                </a:cxn>
                <a:cxn ang="0">
                  <a:pos x="1523" y="1224"/>
                </a:cxn>
                <a:cxn ang="0">
                  <a:pos x="1346" y="1131"/>
                </a:cxn>
                <a:cxn ang="0">
                  <a:pos x="1323" y="1080"/>
                </a:cxn>
                <a:cxn ang="0">
                  <a:pos x="1312" y="1020"/>
                </a:cxn>
                <a:cxn ang="0">
                  <a:pos x="1265" y="1031"/>
                </a:cxn>
                <a:cxn ang="0">
                  <a:pos x="1168" y="1015"/>
                </a:cxn>
                <a:cxn ang="0">
                  <a:pos x="1108" y="972"/>
                </a:cxn>
                <a:cxn ang="0">
                  <a:pos x="1010" y="833"/>
                </a:cxn>
                <a:cxn ang="0">
                  <a:pos x="969" y="719"/>
                </a:cxn>
                <a:cxn ang="0">
                  <a:pos x="928" y="677"/>
                </a:cxn>
                <a:cxn ang="0">
                  <a:pos x="832" y="612"/>
                </a:cxn>
                <a:cxn ang="0">
                  <a:pos x="786" y="489"/>
                </a:cxn>
                <a:cxn ang="0">
                  <a:pos x="804" y="399"/>
                </a:cxn>
                <a:cxn ang="0">
                  <a:pos x="815" y="316"/>
                </a:cxn>
                <a:cxn ang="0">
                  <a:pos x="907" y="287"/>
                </a:cxn>
                <a:cxn ang="0">
                  <a:pos x="992" y="289"/>
                </a:cxn>
              </a:cxnLst>
              <a:rect l="0" t="0" r="r" b="b"/>
              <a:pathLst>
                <a:path w="1713" h="1827">
                  <a:moveTo>
                    <a:pt x="980" y="312"/>
                  </a:moveTo>
                  <a:lnTo>
                    <a:pt x="992" y="316"/>
                  </a:lnTo>
                  <a:lnTo>
                    <a:pt x="1008" y="312"/>
                  </a:lnTo>
                  <a:lnTo>
                    <a:pt x="1017" y="305"/>
                  </a:lnTo>
                  <a:lnTo>
                    <a:pt x="1020" y="294"/>
                  </a:lnTo>
                  <a:lnTo>
                    <a:pt x="1015" y="282"/>
                  </a:lnTo>
                  <a:lnTo>
                    <a:pt x="1004" y="277"/>
                  </a:lnTo>
                  <a:lnTo>
                    <a:pt x="999" y="265"/>
                  </a:lnTo>
                  <a:lnTo>
                    <a:pt x="992" y="261"/>
                  </a:lnTo>
                  <a:lnTo>
                    <a:pt x="980" y="257"/>
                  </a:lnTo>
                  <a:lnTo>
                    <a:pt x="974" y="251"/>
                  </a:lnTo>
                  <a:lnTo>
                    <a:pt x="974" y="230"/>
                  </a:lnTo>
                  <a:lnTo>
                    <a:pt x="968" y="227"/>
                  </a:lnTo>
                  <a:lnTo>
                    <a:pt x="962" y="213"/>
                  </a:lnTo>
                  <a:lnTo>
                    <a:pt x="966" y="193"/>
                  </a:lnTo>
                  <a:lnTo>
                    <a:pt x="972" y="177"/>
                  </a:lnTo>
                  <a:lnTo>
                    <a:pt x="968" y="177"/>
                  </a:lnTo>
                  <a:lnTo>
                    <a:pt x="957" y="178"/>
                  </a:lnTo>
                  <a:lnTo>
                    <a:pt x="952" y="175"/>
                  </a:lnTo>
                  <a:lnTo>
                    <a:pt x="952" y="164"/>
                  </a:lnTo>
                  <a:lnTo>
                    <a:pt x="960" y="145"/>
                  </a:lnTo>
                  <a:lnTo>
                    <a:pt x="971" y="133"/>
                  </a:lnTo>
                  <a:lnTo>
                    <a:pt x="986" y="122"/>
                  </a:lnTo>
                  <a:lnTo>
                    <a:pt x="966" y="119"/>
                  </a:lnTo>
                  <a:lnTo>
                    <a:pt x="955" y="113"/>
                  </a:lnTo>
                  <a:lnTo>
                    <a:pt x="932" y="106"/>
                  </a:lnTo>
                  <a:lnTo>
                    <a:pt x="902" y="104"/>
                  </a:lnTo>
                  <a:lnTo>
                    <a:pt x="878" y="99"/>
                  </a:lnTo>
                  <a:lnTo>
                    <a:pt x="855" y="95"/>
                  </a:lnTo>
                  <a:lnTo>
                    <a:pt x="832" y="76"/>
                  </a:lnTo>
                  <a:lnTo>
                    <a:pt x="821" y="76"/>
                  </a:lnTo>
                  <a:lnTo>
                    <a:pt x="803" y="65"/>
                  </a:lnTo>
                  <a:lnTo>
                    <a:pt x="791" y="54"/>
                  </a:lnTo>
                  <a:lnTo>
                    <a:pt x="784" y="39"/>
                  </a:lnTo>
                  <a:lnTo>
                    <a:pt x="779" y="17"/>
                  </a:lnTo>
                  <a:lnTo>
                    <a:pt x="780" y="6"/>
                  </a:lnTo>
                  <a:lnTo>
                    <a:pt x="774" y="0"/>
                  </a:lnTo>
                  <a:lnTo>
                    <a:pt x="760" y="0"/>
                  </a:lnTo>
                  <a:lnTo>
                    <a:pt x="749" y="9"/>
                  </a:lnTo>
                  <a:lnTo>
                    <a:pt x="723" y="12"/>
                  </a:lnTo>
                  <a:lnTo>
                    <a:pt x="676" y="12"/>
                  </a:lnTo>
                  <a:lnTo>
                    <a:pt x="643" y="25"/>
                  </a:lnTo>
                  <a:lnTo>
                    <a:pt x="626" y="31"/>
                  </a:lnTo>
                  <a:lnTo>
                    <a:pt x="588" y="42"/>
                  </a:lnTo>
                  <a:lnTo>
                    <a:pt x="576" y="42"/>
                  </a:lnTo>
                  <a:lnTo>
                    <a:pt x="554" y="35"/>
                  </a:lnTo>
                  <a:lnTo>
                    <a:pt x="546" y="30"/>
                  </a:lnTo>
                  <a:lnTo>
                    <a:pt x="537" y="42"/>
                  </a:lnTo>
                  <a:lnTo>
                    <a:pt x="535" y="56"/>
                  </a:lnTo>
                  <a:lnTo>
                    <a:pt x="536" y="75"/>
                  </a:lnTo>
                  <a:lnTo>
                    <a:pt x="525" y="80"/>
                  </a:lnTo>
                  <a:lnTo>
                    <a:pt x="498" y="80"/>
                  </a:lnTo>
                  <a:lnTo>
                    <a:pt x="492" y="95"/>
                  </a:lnTo>
                  <a:lnTo>
                    <a:pt x="494" y="113"/>
                  </a:lnTo>
                  <a:lnTo>
                    <a:pt x="501" y="129"/>
                  </a:lnTo>
                  <a:lnTo>
                    <a:pt x="495" y="139"/>
                  </a:lnTo>
                  <a:lnTo>
                    <a:pt x="443" y="125"/>
                  </a:lnTo>
                  <a:lnTo>
                    <a:pt x="414" y="122"/>
                  </a:lnTo>
                  <a:lnTo>
                    <a:pt x="400" y="106"/>
                  </a:lnTo>
                  <a:lnTo>
                    <a:pt x="384" y="96"/>
                  </a:lnTo>
                  <a:lnTo>
                    <a:pt x="375" y="123"/>
                  </a:lnTo>
                  <a:lnTo>
                    <a:pt x="346" y="169"/>
                  </a:lnTo>
                  <a:lnTo>
                    <a:pt x="336" y="193"/>
                  </a:lnTo>
                  <a:lnTo>
                    <a:pt x="330" y="202"/>
                  </a:lnTo>
                  <a:lnTo>
                    <a:pt x="315" y="190"/>
                  </a:lnTo>
                  <a:lnTo>
                    <a:pt x="300" y="169"/>
                  </a:lnTo>
                  <a:lnTo>
                    <a:pt x="272" y="147"/>
                  </a:lnTo>
                  <a:lnTo>
                    <a:pt x="265" y="111"/>
                  </a:lnTo>
                  <a:lnTo>
                    <a:pt x="264" y="96"/>
                  </a:lnTo>
                  <a:lnTo>
                    <a:pt x="235" y="110"/>
                  </a:lnTo>
                  <a:lnTo>
                    <a:pt x="217" y="125"/>
                  </a:lnTo>
                  <a:lnTo>
                    <a:pt x="216" y="149"/>
                  </a:lnTo>
                  <a:lnTo>
                    <a:pt x="204" y="162"/>
                  </a:lnTo>
                  <a:lnTo>
                    <a:pt x="185" y="172"/>
                  </a:lnTo>
                  <a:lnTo>
                    <a:pt x="175" y="181"/>
                  </a:lnTo>
                  <a:lnTo>
                    <a:pt x="144" y="177"/>
                  </a:lnTo>
                  <a:lnTo>
                    <a:pt x="130" y="177"/>
                  </a:lnTo>
                  <a:lnTo>
                    <a:pt x="122" y="177"/>
                  </a:lnTo>
                  <a:lnTo>
                    <a:pt x="99" y="181"/>
                  </a:lnTo>
                  <a:lnTo>
                    <a:pt x="80" y="184"/>
                  </a:lnTo>
                  <a:lnTo>
                    <a:pt x="57" y="183"/>
                  </a:lnTo>
                  <a:lnTo>
                    <a:pt x="43" y="182"/>
                  </a:lnTo>
                  <a:lnTo>
                    <a:pt x="32" y="182"/>
                  </a:lnTo>
                  <a:lnTo>
                    <a:pt x="28" y="193"/>
                  </a:lnTo>
                  <a:lnTo>
                    <a:pt x="32" y="207"/>
                  </a:lnTo>
                  <a:lnTo>
                    <a:pt x="35" y="225"/>
                  </a:lnTo>
                  <a:lnTo>
                    <a:pt x="44" y="255"/>
                  </a:lnTo>
                  <a:lnTo>
                    <a:pt x="49" y="277"/>
                  </a:lnTo>
                  <a:lnTo>
                    <a:pt x="53" y="301"/>
                  </a:lnTo>
                  <a:lnTo>
                    <a:pt x="22" y="316"/>
                  </a:lnTo>
                  <a:lnTo>
                    <a:pt x="9" y="332"/>
                  </a:lnTo>
                  <a:lnTo>
                    <a:pt x="0" y="353"/>
                  </a:lnTo>
                  <a:lnTo>
                    <a:pt x="0" y="366"/>
                  </a:lnTo>
                  <a:lnTo>
                    <a:pt x="5" y="378"/>
                  </a:lnTo>
                  <a:lnTo>
                    <a:pt x="13" y="379"/>
                  </a:lnTo>
                  <a:lnTo>
                    <a:pt x="23" y="388"/>
                  </a:lnTo>
                  <a:lnTo>
                    <a:pt x="23" y="407"/>
                  </a:lnTo>
                  <a:lnTo>
                    <a:pt x="17" y="431"/>
                  </a:lnTo>
                  <a:lnTo>
                    <a:pt x="14" y="461"/>
                  </a:lnTo>
                  <a:lnTo>
                    <a:pt x="20" y="490"/>
                  </a:lnTo>
                  <a:lnTo>
                    <a:pt x="32" y="512"/>
                  </a:lnTo>
                  <a:lnTo>
                    <a:pt x="55" y="520"/>
                  </a:lnTo>
                  <a:lnTo>
                    <a:pt x="78" y="523"/>
                  </a:lnTo>
                  <a:lnTo>
                    <a:pt x="97" y="529"/>
                  </a:lnTo>
                  <a:lnTo>
                    <a:pt x="103" y="549"/>
                  </a:lnTo>
                  <a:lnTo>
                    <a:pt x="100" y="570"/>
                  </a:lnTo>
                  <a:lnTo>
                    <a:pt x="92" y="589"/>
                  </a:lnTo>
                  <a:lnTo>
                    <a:pt x="94" y="596"/>
                  </a:lnTo>
                  <a:lnTo>
                    <a:pt x="115" y="601"/>
                  </a:lnTo>
                  <a:lnTo>
                    <a:pt x="140" y="601"/>
                  </a:lnTo>
                  <a:lnTo>
                    <a:pt x="169" y="593"/>
                  </a:lnTo>
                  <a:lnTo>
                    <a:pt x="183" y="585"/>
                  </a:lnTo>
                  <a:lnTo>
                    <a:pt x="189" y="567"/>
                  </a:lnTo>
                  <a:lnTo>
                    <a:pt x="217" y="535"/>
                  </a:lnTo>
                  <a:lnTo>
                    <a:pt x="230" y="530"/>
                  </a:lnTo>
                  <a:lnTo>
                    <a:pt x="235" y="516"/>
                  </a:lnTo>
                  <a:lnTo>
                    <a:pt x="260" y="506"/>
                  </a:lnTo>
                  <a:lnTo>
                    <a:pt x="285" y="499"/>
                  </a:lnTo>
                  <a:lnTo>
                    <a:pt x="306" y="501"/>
                  </a:lnTo>
                  <a:lnTo>
                    <a:pt x="330" y="510"/>
                  </a:lnTo>
                  <a:lnTo>
                    <a:pt x="356" y="525"/>
                  </a:lnTo>
                  <a:lnTo>
                    <a:pt x="433" y="579"/>
                  </a:lnTo>
                  <a:lnTo>
                    <a:pt x="476" y="601"/>
                  </a:lnTo>
                  <a:lnTo>
                    <a:pt x="482" y="613"/>
                  </a:lnTo>
                  <a:lnTo>
                    <a:pt x="485" y="647"/>
                  </a:lnTo>
                  <a:lnTo>
                    <a:pt x="496" y="688"/>
                  </a:lnTo>
                  <a:lnTo>
                    <a:pt x="512" y="740"/>
                  </a:lnTo>
                  <a:lnTo>
                    <a:pt x="520" y="770"/>
                  </a:lnTo>
                  <a:lnTo>
                    <a:pt x="517" y="789"/>
                  </a:lnTo>
                  <a:lnTo>
                    <a:pt x="525" y="799"/>
                  </a:lnTo>
                  <a:lnTo>
                    <a:pt x="569" y="847"/>
                  </a:lnTo>
                  <a:lnTo>
                    <a:pt x="594" y="882"/>
                  </a:lnTo>
                  <a:lnTo>
                    <a:pt x="601" y="920"/>
                  </a:lnTo>
                  <a:lnTo>
                    <a:pt x="624" y="915"/>
                  </a:lnTo>
                  <a:lnTo>
                    <a:pt x="642" y="917"/>
                  </a:lnTo>
                  <a:lnTo>
                    <a:pt x="665" y="936"/>
                  </a:lnTo>
                  <a:lnTo>
                    <a:pt x="685" y="968"/>
                  </a:lnTo>
                  <a:lnTo>
                    <a:pt x="702" y="994"/>
                  </a:lnTo>
                  <a:lnTo>
                    <a:pt x="727" y="998"/>
                  </a:lnTo>
                  <a:lnTo>
                    <a:pt x="741" y="1020"/>
                  </a:lnTo>
                  <a:lnTo>
                    <a:pt x="776" y="1065"/>
                  </a:lnTo>
                  <a:lnTo>
                    <a:pt x="809" y="1103"/>
                  </a:lnTo>
                  <a:lnTo>
                    <a:pt x="848" y="1133"/>
                  </a:lnTo>
                  <a:lnTo>
                    <a:pt x="877" y="1160"/>
                  </a:lnTo>
                  <a:lnTo>
                    <a:pt x="890" y="1155"/>
                  </a:lnTo>
                  <a:lnTo>
                    <a:pt x="966" y="1160"/>
                  </a:lnTo>
                  <a:lnTo>
                    <a:pt x="980" y="1165"/>
                  </a:lnTo>
                  <a:lnTo>
                    <a:pt x="1002" y="1185"/>
                  </a:lnTo>
                  <a:lnTo>
                    <a:pt x="1021" y="1210"/>
                  </a:lnTo>
                  <a:lnTo>
                    <a:pt x="1033" y="1240"/>
                  </a:lnTo>
                  <a:lnTo>
                    <a:pt x="1079" y="1260"/>
                  </a:lnTo>
                  <a:lnTo>
                    <a:pt x="1082" y="1267"/>
                  </a:lnTo>
                  <a:lnTo>
                    <a:pt x="1079" y="1287"/>
                  </a:lnTo>
                  <a:lnTo>
                    <a:pt x="1106" y="1285"/>
                  </a:lnTo>
                  <a:lnTo>
                    <a:pt x="1131" y="1281"/>
                  </a:lnTo>
                  <a:lnTo>
                    <a:pt x="1146" y="1285"/>
                  </a:lnTo>
                  <a:lnTo>
                    <a:pt x="1157" y="1301"/>
                  </a:lnTo>
                  <a:lnTo>
                    <a:pt x="1168" y="1332"/>
                  </a:lnTo>
                  <a:lnTo>
                    <a:pt x="1167" y="1343"/>
                  </a:lnTo>
                  <a:lnTo>
                    <a:pt x="1163" y="1351"/>
                  </a:lnTo>
                  <a:lnTo>
                    <a:pt x="1176" y="1372"/>
                  </a:lnTo>
                  <a:lnTo>
                    <a:pt x="1209" y="1385"/>
                  </a:lnTo>
                  <a:lnTo>
                    <a:pt x="1224" y="1399"/>
                  </a:lnTo>
                  <a:lnTo>
                    <a:pt x="1239" y="1417"/>
                  </a:lnTo>
                  <a:lnTo>
                    <a:pt x="1252" y="1392"/>
                  </a:lnTo>
                  <a:lnTo>
                    <a:pt x="1268" y="1392"/>
                  </a:lnTo>
                  <a:lnTo>
                    <a:pt x="1270" y="1399"/>
                  </a:lnTo>
                  <a:lnTo>
                    <a:pt x="1281" y="1413"/>
                  </a:lnTo>
                  <a:lnTo>
                    <a:pt x="1286" y="1425"/>
                  </a:lnTo>
                  <a:lnTo>
                    <a:pt x="1288" y="1444"/>
                  </a:lnTo>
                  <a:lnTo>
                    <a:pt x="1299" y="1480"/>
                  </a:lnTo>
                  <a:lnTo>
                    <a:pt x="1315" y="1508"/>
                  </a:lnTo>
                  <a:lnTo>
                    <a:pt x="1333" y="1533"/>
                  </a:lnTo>
                  <a:lnTo>
                    <a:pt x="1346" y="1585"/>
                  </a:lnTo>
                  <a:lnTo>
                    <a:pt x="1353" y="1604"/>
                  </a:lnTo>
                  <a:lnTo>
                    <a:pt x="1360" y="1628"/>
                  </a:lnTo>
                  <a:lnTo>
                    <a:pt x="1369" y="1644"/>
                  </a:lnTo>
                  <a:lnTo>
                    <a:pt x="1328" y="1663"/>
                  </a:lnTo>
                  <a:lnTo>
                    <a:pt x="1306" y="1679"/>
                  </a:lnTo>
                  <a:lnTo>
                    <a:pt x="1317" y="1709"/>
                  </a:lnTo>
                  <a:lnTo>
                    <a:pt x="1295" y="1741"/>
                  </a:lnTo>
                  <a:lnTo>
                    <a:pt x="1285" y="1768"/>
                  </a:lnTo>
                  <a:lnTo>
                    <a:pt x="1288" y="1804"/>
                  </a:lnTo>
                  <a:lnTo>
                    <a:pt x="1294" y="1825"/>
                  </a:lnTo>
                  <a:lnTo>
                    <a:pt x="1298" y="1818"/>
                  </a:lnTo>
                  <a:lnTo>
                    <a:pt x="1295" y="1826"/>
                  </a:lnTo>
                  <a:lnTo>
                    <a:pt x="1318" y="1827"/>
                  </a:lnTo>
                  <a:lnTo>
                    <a:pt x="1341" y="1822"/>
                  </a:lnTo>
                  <a:lnTo>
                    <a:pt x="1348" y="1816"/>
                  </a:lnTo>
                  <a:lnTo>
                    <a:pt x="1357" y="1799"/>
                  </a:lnTo>
                  <a:lnTo>
                    <a:pt x="1371" y="1767"/>
                  </a:lnTo>
                  <a:lnTo>
                    <a:pt x="1381" y="1753"/>
                  </a:lnTo>
                  <a:lnTo>
                    <a:pt x="1400" y="1738"/>
                  </a:lnTo>
                  <a:lnTo>
                    <a:pt x="1419" y="1732"/>
                  </a:lnTo>
                  <a:lnTo>
                    <a:pt x="1425" y="1715"/>
                  </a:lnTo>
                  <a:lnTo>
                    <a:pt x="1425" y="1680"/>
                  </a:lnTo>
                  <a:lnTo>
                    <a:pt x="1425" y="1651"/>
                  </a:lnTo>
                  <a:lnTo>
                    <a:pt x="1435" y="1639"/>
                  </a:lnTo>
                  <a:lnTo>
                    <a:pt x="1459" y="1629"/>
                  </a:lnTo>
                  <a:lnTo>
                    <a:pt x="1486" y="1615"/>
                  </a:lnTo>
                  <a:lnTo>
                    <a:pt x="1500" y="1615"/>
                  </a:lnTo>
                  <a:lnTo>
                    <a:pt x="1506" y="1602"/>
                  </a:lnTo>
                  <a:lnTo>
                    <a:pt x="1504" y="1586"/>
                  </a:lnTo>
                  <a:lnTo>
                    <a:pt x="1505" y="1562"/>
                  </a:lnTo>
                  <a:lnTo>
                    <a:pt x="1500" y="1551"/>
                  </a:lnTo>
                  <a:lnTo>
                    <a:pt x="1499" y="1523"/>
                  </a:lnTo>
                  <a:lnTo>
                    <a:pt x="1498" y="1520"/>
                  </a:lnTo>
                  <a:lnTo>
                    <a:pt x="1484" y="1507"/>
                  </a:lnTo>
                  <a:lnTo>
                    <a:pt x="1457" y="1492"/>
                  </a:lnTo>
                  <a:lnTo>
                    <a:pt x="1443" y="1474"/>
                  </a:lnTo>
                  <a:lnTo>
                    <a:pt x="1411" y="1461"/>
                  </a:lnTo>
                  <a:lnTo>
                    <a:pt x="1412" y="1432"/>
                  </a:lnTo>
                  <a:lnTo>
                    <a:pt x="1421" y="1401"/>
                  </a:lnTo>
                  <a:lnTo>
                    <a:pt x="1425" y="1377"/>
                  </a:lnTo>
                  <a:lnTo>
                    <a:pt x="1447" y="1344"/>
                  </a:lnTo>
                  <a:lnTo>
                    <a:pt x="1480" y="1309"/>
                  </a:lnTo>
                  <a:lnTo>
                    <a:pt x="1508" y="1302"/>
                  </a:lnTo>
                  <a:lnTo>
                    <a:pt x="1525" y="1315"/>
                  </a:lnTo>
                  <a:lnTo>
                    <a:pt x="1558" y="1333"/>
                  </a:lnTo>
                  <a:lnTo>
                    <a:pt x="1598" y="1343"/>
                  </a:lnTo>
                  <a:lnTo>
                    <a:pt x="1628" y="1357"/>
                  </a:lnTo>
                  <a:lnTo>
                    <a:pt x="1640" y="1383"/>
                  </a:lnTo>
                  <a:lnTo>
                    <a:pt x="1661" y="1414"/>
                  </a:lnTo>
                  <a:lnTo>
                    <a:pt x="1689" y="1425"/>
                  </a:lnTo>
                  <a:lnTo>
                    <a:pt x="1694" y="1430"/>
                  </a:lnTo>
                  <a:lnTo>
                    <a:pt x="1694" y="1424"/>
                  </a:lnTo>
                  <a:lnTo>
                    <a:pt x="1700" y="1402"/>
                  </a:lnTo>
                  <a:lnTo>
                    <a:pt x="1713" y="1377"/>
                  </a:lnTo>
                  <a:lnTo>
                    <a:pt x="1703" y="1357"/>
                  </a:lnTo>
                  <a:lnTo>
                    <a:pt x="1685" y="1333"/>
                  </a:lnTo>
                  <a:lnTo>
                    <a:pt x="1656" y="1308"/>
                  </a:lnTo>
                  <a:lnTo>
                    <a:pt x="1638" y="1277"/>
                  </a:lnTo>
                  <a:lnTo>
                    <a:pt x="1623" y="1257"/>
                  </a:lnTo>
                  <a:lnTo>
                    <a:pt x="1596" y="1249"/>
                  </a:lnTo>
                  <a:lnTo>
                    <a:pt x="1523" y="1224"/>
                  </a:lnTo>
                  <a:lnTo>
                    <a:pt x="1500" y="1200"/>
                  </a:lnTo>
                  <a:lnTo>
                    <a:pt x="1466" y="1183"/>
                  </a:lnTo>
                  <a:lnTo>
                    <a:pt x="1400" y="1157"/>
                  </a:lnTo>
                  <a:lnTo>
                    <a:pt x="1366" y="1144"/>
                  </a:lnTo>
                  <a:lnTo>
                    <a:pt x="1346" y="1131"/>
                  </a:lnTo>
                  <a:lnTo>
                    <a:pt x="1327" y="1124"/>
                  </a:lnTo>
                  <a:lnTo>
                    <a:pt x="1315" y="1124"/>
                  </a:lnTo>
                  <a:lnTo>
                    <a:pt x="1307" y="1113"/>
                  </a:lnTo>
                  <a:lnTo>
                    <a:pt x="1307" y="1097"/>
                  </a:lnTo>
                  <a:lnTo>
                    <a:pt x="1323" y="1080"/>
                  </a:lnTo>
                  <a:lnTo>
                    <a:pt x="1344" y="1067"/>
                  </a:lnTo>
                  <a:lnTo>
                    <a:pt x="1346" y="1043"/>
                  </a:lnTo>
                  <a:lnTo>
                    <a:pt x="1338" y="1035"/>
                  </a:lnTo>
                  <a:lnTo>
                    <a:pt x="1328" y="1020"/>
                  </a:lnTo>
                  <a:lnTo>
                    <a:pt x="1312" y="1020"/>
                  </a:lnTo>
                  <a:lnTo>
                    <a:pt x="1299" y="1021"/>
                  </a:lnTo>
                  <a:lnTo>
                    <a:pt x="1288" y="1030"/>
                  </a:lnTo>
                  <a:lnTo>
                    <a:pt x="1309" y="1021"/>
                  </a:lnTo>
                  <a:lnTo>
                    <a:pt x="1288" y="1030"/>
                  </a:lnTo>
                  <a:lnTo>
                    <a:pt x="1265" y="1031"/>
                  </a:lnTo>
                  <a:lnTo>
                    <a:pt x="1236" y="1030"/>
                  </a:lnTo>
                  <a:lnTo>
                    <a:pt x="1205" y="1030"/>
                  </a:lnTo>
                  <a:lnTo>
                    <a:pt x="1204" y="1035"/>
                  </a:lnTo>
                  <a:lnTo>
                    <a:pt x="1204" y="1051"/>
                  </a:lnTo>
                  <a:lnTo>
                    <a:pt x="1168" y="1015"/>
                  </a:lnTo>
                  <a:lnTo>
                    <a:pt x="1140" y="996"/>
                  </a:lnTo>
                  <a:lnTo>
                    <a:pt x="1131" y="991"/>
                  </a:lnTo>
                  <a:lnTo>
                    <a:pt x="1127" y="995"/>
                  </a:lnTo>
                  <a:lnTo>
                    <a:pt x="1119" y="972"/>
                  </a:lnTo>
                  <a:lnTo>
                    <a:pt x="1108" y="972"/>
                  </a:lnTo>
                  <a:lnTo>
                    <a:pt x="1102" y="962"/>
                  </a:lnTo>
                  <a:lnTo>
                    <a:pt x="1054" y="920"/>
                  </a:lnTo>
                  <a:lnTo>
                    <a:pt x="1039" y="896"/>
                  </a:lnTo>
                  <a:lnTo>
                    <a:pt x="1019" y="858"/>
                  </a:lnTo>
                  <a:lnTo>
                    <a:pt x="1010" y="833"/>
                  </a:lnTo>
                  <a:lnTo>
                    <a:pt x="1004" y="809"/>
                  </a:lnTo>
                  <a:lnTo>
                    <a:pt x="995" y="797"/>
                  </a:lnTo>
                  <a:lnTo>
                    <a:pt x="987" y="761"/>
                  </a:lnTo>
                  <a:lnTo>
                    <a:pt x="980" y="735"/>
                  </a:lnTo>
                  <a:lnTo>
                    <a:pt x="969" y="719"/>
                  </a:lnTo>
                  <a:lnTo>
                    <a:pt x="960" y="694"/>
                  </a:lnTo>
                  <a:lnTo>
                    <a:pt x="949" y="687"/>
                  </a:lnTo>
                  <a:lnTo>
                    <a:pt x="932" y="685"/>
                  </a:lnTo>
                  <a:lnTo>
                    <a:pt x="928" y="682"/>
                  </a:lnTo>
                  <a:lnTo>
                    <a:pt x="928" y="677"/>
                  </a:lnTo>
                  <a:lnTo>
                    <a:pt x="916" y="668"/>
                  </a:lnTo>
                  <a:lnTo>
                    <a:pt x="890" y="650"/>
                  </a:lnTo>
                  <a:lnTo>
                    <a:pt x="874" y="630"/>
                  </a:lnTo>
                  <a:lnTo>
                    <a:pt x="854" y="624"/>
                  </a:lnTo>
                  <a:lnTo>
                    <a:pt x="832" y="612"/>
                  </a:lnTo>
                  <a:lnTo>
                    <a:pt x="820" y="603"/>
                  </a:lnTo>
                  <a:lnTo>
                    <a:pt x="804" y="583"/>
                  </a:lnTo>
                  <a:lnTo>
                    <a:pt x="790" y="559"/>
                  </a:lnTo>
                  <a:lnTo>
                    <a:pt x="784" y="535"/>
                  </a:lnTo>
                  <a:lnTo>
                    <a:pt x="786" y="489"/>
                  </a:lnTo>
                  <a:lnTo>
                    <a:pt x="789" y="463"/>
                  </a:lnTo>
                  <a:lnTo>
                    <a:pt x="791" y="446"/>
                  </a:lnTo>
                  <a:lnTo>
                    <a:pt x="809" y="432"/>
                  </a:lnTo>
                  <a:lnTo>
                    <a:pt x="813" y="417"/>
                  </a:lnTo>
                  <a:lnTo>
                    <a:pt x="804" y="399"/>
                  </a:lnTo>
                  <a:lnTo>
                    <a:pt x="786" y="393"/>
                  </a:lnTo>
                  <a:lnTo>
                    <a:pt x="782" y="353"/>
                  </a:lnTo>
                  <a:lnTo>
                    <a:pt x="788" y="335"/>
                  </a:lnTo>
                  <a:lnTo>
                    <a:pt x="800" y="328"/>
                  </a:lnTo>
                  <a:lnTo>
                    <a:pt x="815" y="316"/>
                  </a:lnTo>
                  <a:lnTo>
                    <a:pt x="825" y="316"/>
                  </a:lnTo>
                  <a:lnTo>
                    <a:pt x="828" y="319"/>
                  </a:lnTo>
                  <a:lnTo>
                    <a:pt x="841" y="316"/>
                  </a:lnTo>
                  <a:lnTo>
                    <a:pt x="867" y="305"/>
                  </a:lnTo>
                  <a:lnTo>
                    <a:pt x="907" y="287"/>
                  </a:lnTo>
                  <a:lnTo>
                    <a:pt x="924" y="276"/>
                  </a:lnTo>
                  <a:lnTo>
                    <a:pt x="949" y="282"/>
                  </a:lnTo>
                  <a:lnTo>
                    <a:pt x="971" y="270"/>
                  </a:lnTo>
                  <a:lnTo>
                    <a:pt x="991" y="272"/>
                  </a:lnTo>
                  <a:lnTo>
                    <a:pt x="992" y="289"/>
                  </a:lnTo>
                  <a:lnTo>
                    <a:pt x="986" y="300"/>
                  </a:lnTo>
                  <a:lnTo>
                    <a:pt x="980" y="306"/>
                  </a:lnTo>
                  <a:lnTo>
                    <a:pt x="980" y="312"/>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91" name="10433483.25511.37524.37511.6255"/>
            <p:cNvSpPr>
              <a:spLocks noChangeAspect="1"/>
            </p:cNvSpPr>
            <p:nvPr>
              <p:custDataLst>
                <p:tags r:id="rId96"/>
              </p:custDataLst>
            </p:nvPr>
          </p:nvSpPr>
          <p:spPr bwMode="auto">
            <a:xfrm>
              <a:off x="5815823" y="5743581"/>
              <a:ext cx="152086" cy="311230"/>
            </a:xfrm>
            <a:custGeom>
              <a:avLst/>
              <a:gdLst/>
              <a:ahLst/>
              <a:cxnLst>
                <a:cxn ang="0">
                  <a:pos x="154" y="0"/>
                </a:cxn>
                <a:cxn ang="0">
                  <a:pos x="164" y="3"/>
                </a:cxn>
                <a:cxn ang="0">
                  <a:pos x="172" y="9"/>
                </a:cxn>
                <a:cxn ang="0">
                  <a:pos x="183" y="14"/>
                </a:cxn>
                <a:cxn ang="0">
                  <a:pos x="189" y="23"/>
                </a:cxn>
                <a:cxn ang="0">
                  <a:pos x="196" y="29"/>
                </a:cxn>
                <a:cxn ang="0">
                  <a:pos x="202" y="36"/>
                </a:cxn>
                <a:cxn ang="0">
                  <a:pos x="208" y="53"/>
                </a:cxn>
                <a:cxn ang="0">
                  <a:pos x="213" y="66"/>
                </a:cxn>
                <a:cxn ang="0">
                  <a:pos x="217" y="87"/>
                </a:cxn>
                <a:cxn ang="0">
                  <a:pos x="226" y="124"/>
                </a:cxn>
                <a:cxn ang="0">
                  <a:pos x="228" y="165"/>
                </a:cxn>
                <a:cxn ang="0">
                  <a:pos x="226" y="176"/>
                </a:cxn>
                <a:cxn ang="0">
                  <a:pos x="224" y="200"/>
                </a:cxn>
                <a:cxn ang="0">
                  <a:pos x="217" y="223"/>
                </a:cxn>
                <a:cxn ang="0">
                  <a:pos x="218" y="238"/>
                </a:cxn>
                <a:cxn ang="0">
                  <a:pos x="212" y="309"/>
                </a:cxn>
                <a:cxn ang="0">
                  <a:pos x="203" y="370"/>
                </a:cxn>
                <a:cxn ang="0">
                  <a:pos x="202" y="384"/>
                </a:cxn>
                <a:cxn ang="0">
                  <a:pos x="193" y="403"/>
                </a:cxn>
                <a:cxn ang="0">
                  <a:pos x="190" y="418"/>
                </a:cxn>
                <a:cxn ang="0">
                  <a:pos x="172" y="430"/>
                </a:cxn>
                <a:cxn ang="0">
                  <a:pos x="157" y="424"/>
                </a:cxn>
                <a:cxn ang="0">
                  <a:pos x="136" y="415"/>
                </a:cxn>
                <a:cxn ang="0">
                  <a:pos x="119" y="429"/>
                </a:cxn>
                <a:cxn ang="0">
                  <a:pos x="105" y="455"/>
                </a:cxn>
                <a:cxn ang="0">
                  <a:pos x="84" y="468"/>
                </a:cxn>
                <a:cxn ang="0">
                  <a:pos x="71" y="472"/>
                </a:cxn>
                <a:cxn ang="0">
                  <a:pos x="55" y="473"/>
                </a:cxn>
                <a:cxn ang="0">
                  <a:pos x="42" y="459"/>
                </a:cxn>
                <a:cxn ang="0">
                  <a:pos x="37" y="448"/>
                </a:cxn>
                <a:cxn ang="0">
                  <a:pos x="35" y="444"/>
                </a:cxn>
                <a:cxn ang="0">
                  <a:pos x="16" y="412"/>
                </a:cxn>
                <a:cxn ang="0">
                  <a:pos x="12" y="388"/>
                </a:cxn>
                <a:cxn ang="0">
                  <a:pos x="16" y="371"/>
                </a:cxn>
                <a:cxn ang="0">
                  <a:pos x="7" y="349"/>
                </a:cxn>
                <a:cxn ang="0">
                  <a:pos x="16" y="327"/>
                </a:cxn>
                <a:cxn ang="0">
                  <a:pos x="17" y="321"/>
                </a:cxn>
                <a:cxn ang="0">
                  <a:pos x="22" y="292"/>
                </a:cxn>
                <a:cxn ang="0">
                  <a:pos x="34" y="282"/>
                </a:cxn>
                <a:cxn ang="0">
                  <a:pos x="37" y="267"/>
                </a:cxn>
                <a:cxn ang="0">
                  <a:pos x="31" y="256"/>
                </a:cxn>
                <a:cxn ang="0">
                  <a:pos x="30" y="230"/>
                </a:cxn>
                <a:cxn ang="0">
                  <a:pos x="34" y="209"/>
                </a:cxn>
                <a:cxn ang="0">
                  <a:pos x="35" y="182"/>
                </a:cxn>
                <a:cxn ang="0">
                  <a:pos x="31" y="159"/>
                </a:cxn>
                <a:cxn ang="0">
                  <a:pos x="25" y="136"/>
                </a:cxn>
                <a:cxn ang="0">
                  <a:pos x="21" y="132"/>
                </a:cxn>
                <a:cxn ang="0">
                  <a:pos x="7" y="131"/>
                </a:cxn>
                <a:cxn ang="0">
                  <a:pos x="0" y="115"/>
                </a:cxn>
                <a:cxn ang="0">
                  <a:pos x="5" y="82"/>
                </a:cxn>
                <a:cxn ang="0">
                  <a:pos x="7" y="68"/>
                </a:cxn>
                <a:cxn ang="0">
                  <a:pos x="7" y="56"/>
                </a:cxn>
                <a:cxn ang="0">
                  <a:pos x="7" y="53"/>
                </a:cxn>
                <a:cxn ang="0">
                  <a:pos x="19" y="66"/>
                </a:cxn>
                <a:cxn ang="0">
                  <a:pos x="31" y="79"/>
                </a:cxn>
                <a:cxn ang="0">
                  <a:pos x="57" y="76"/>
                </a:cxn>
                <a:cxn ang="0">
                  <a:pos x="99" y="42"/>
                </a:cxn>
                <a:cxn ang="0">
                  <a:pos x="119" y="29"/>
                </a:cxn>
                <a:cxn ang="0">
                  <a:pos x="136" y="23"/>
                </a:cxn>
                <a:cxn ang="0">
                  <a:pos x="154" y="0"/>
                </a:cxn>
              </a:cxnLst>
              <a:rect l="0" t="0" r="r" b="b"/>
              <a:pathLst>
                <a:path w="228" h="473">
                  <a:moveTo>
                    <a:pt x="154" y="0"/>
                  </a:moveTo>
                  <a:lnTo>
                    <a:pt x="164" y="3"/>
                  </a:lnTo>
                  <a:lnTo>
                    <a:pt x="172" y="9"/>
                  </a:lnTo>
                  <a:lnTo>
                    <a:pt x="183" y="14"/>
                  </a:lnTo>
                  <a:lnTo>
                    <a:pt x="189" y="23"/>
                  </a:lnTo>
                  <a:lnTo>
                    <a:pt x="196" y="29"/>
                  </a:lnTo>
                  <a:lnTo>
                    <a:pt x="202" y="36"/>
                  </a:lnTo>
                  <a:lnTo>
                    <a:pt x="208" y="53"/>
                  </a:lnTo>
                  <a:lnTo>
                    <a:pt x="213" y="66"/>
                  </a:lnTo>
                  <a:lnTo>
                    <a:pt x="217" y="87"/>
                  </a:lnTo>
                  <a:lnTo>
                    <a:pt x="226" y="124"/>
                  </a:lnTo>
                  <a:lnTo>
                    <a:pt x="228" y="165"/>
                  </a:lnTo>
                  <a:lnTo>
                    <a:pt x="226" y="176"/>
                  </a:lnTo>
                  <a:lnTo>
                    <a:pt x="224" y="200"/>
                  </a:lnTo>
                  <a:lnTo>
                    <a:pt x="217" y="223"/>
                  </a:lnTo>
                  <a:lnTo>
                    <a:pt x="218" y="238"/>
                  </a:lnTo>
                  <a:lnTo>
                    <a:pt x="212" y="309"/>
                  </a:lnTo>
                  <a:lnTo>
                    <a:pt x="203" y="370"/>
                  </a:lnTo>
                  <a:lnTo>
                    <a:pt x="202" y="384"/>
                  </a:lnTo>
                  <a:lnTo>
                    <a:pt x="193" y="403"/>
                  </a:lnTo>
                  <a:lnTo>
                    <a:pt x="190" y="418"/>
                  </a:lnTo>
                  <a:lnTo>
                    <a:pt x="172" y="430"/>
                  </a:lnTo>
                  <a:lnTo>
                    <a:pt x="157" y="424"/>
                  </a:lnTo>
                  <a:lnTo>
                    <a:pt x="136" y="415"/>
                  </a:lnTo>
                  <a:lnTo>
                    <a:pt x="119" y="429"/>
                  </a:lnTo>
                  <a:lnTo>
                    <a:pt x="105" y="455"/>
                  </a:lnTo>
                  <a:lnTo>
                    <a:pt x="84" y="468"/>
                  </a:lnTo>
                  <a:lnTo>
                    <a:pt x="71" y="472"/>
                  </a:lnTo>
                  <a:lnTo>
                    <a:pt x="55" y="473"/>
                  </a:lnTo>
                  <a:lnTo>
                    <a:pt x="42" y="459"/>
                  </a:lnTo>
                  <a:lnTo>
                    <a:pt x="37" y="448"/>
                  </a:lnTo>
                  <a:lnTo>
                    <a:pt x="35" y="444"/>
                  </a:lnTo>
                  <a:lnTo>
                    <a:pt x="16" y="412"/>
                  </a:lnTo>
                  <a:lnTo>
                    <a:pt x="12" y="388"/>
                  </a:lnTo>
                  <a:lnTo>
                    <a:pt x="16" y="371"/>
                  </a:lnTo>
                  <a:lnTo>
                    <a:pt x="7" y="349"/>
                  </a:lnTo>
                  <a:lnTo>
                    <a:pt x="16" y="327"/>
                  </a:lnTo>
                  <a:lnTo>
                    <a:pt x="17" y="321"/>
                  </a:lnTo>
                  <a:lnTo>
                    <a:pt x="22" y="292"/>
                  </a:lnTo>
                  <a:lnTo>
                    <a:pt x="34" y="282"/>
                  </a:lnTo>
                  <a:lnTo>
                    <a:pt x="37" y="267"/>
                  </a:lnTo>
                  <a:lnTo>
                    <a:pt x="31" y="256"/>
                  </a:lnTo>
                  <a:lnTo>
                    <a:pt x="30" y="230"/>
                  </a:lnTo>
                  <a:lnTo>
                    <a:pt x="34" y="209"/>
                  </a:lnTo>
                  <a:lnTo>
                    <a:pt x="35" y="182"/>
                  </a:lnTo>
                  <a:lnTo>
                    <a:pt x="31" y="159"/>
                  </a:lnTo>
                  <a:lnTo>
                    <a:pt x="25" y="136"/>
                  </a:lnTo>
                  <a:lnTo>
                    <a:pt x="21" y="132"/>
                  </a:lnTo>
                  <a:lnTo>
                    <a:pt x="7" y="131"/>
                  </a:lnTo>
                  <a:lnTo>
                    <a:pt x="0" y="115"/>
                  </a:lnTo>
                  <a:lnTo>
                    <a:pt x="5" y="82"/>
                  </a:lnTo>
                  <a:lnTo>
                    <a:pt x="7" y="68"/>
                  </a:lnTo>
                  <a:lnTo>
                    <a:pt x="7" y="56"/>
                  </a:lnTo>
                  <a:lnTo>
                    <a:pt x="7" y="53"/>
                  </a:lnTo>
                  <a:lnTo>
                    <a:pt x="19" y="66"/>
                  </a:lnTo>
                  <a:lnTo>
                    <a:pt x="31" y="79"/>
                  </a:lnTo>
                  <a:lnTo>
                    <a:pt x="57" y="76"/>
                  </a:lnTo>
                  <a:lnTo>
                    <a:pt x="99" y="42"/>
                  </a:lnTo>
                  <a:lnTo>
                    <a:pt x="119" y="29"/>
                  </a:lnTo>
                  <a:lnTo>
                    <a:pt x="136" y="23"/>
                  </a:lnTo>
                  <a:lnTo>
                    <a:pt x="154"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92" name="10434515.87554416.375265"/>
            <p:cNvSpPr>
              <a:spLocks noChangeAspect="1"/>
            </p:cNvSpPr>
            <p:nvPr>
              <p:custDataLst>
                <p:tags r:id="rId97"/>
              </p:custDataLst>
            </p:nvPr>
          </p:nvSpPr>
          <p:spPr bwMode="auto">
            <a:xfrm>
              <a:off x="6244594" y="6159741"/>
              <a:ext cx="342650" cy="209859"/>
            </a:xfrm>
            <a:custGeom>
              <a:avLst/>
              <a:gdLst/>
              <a:ahLst/>
              <a:cxnLst>
                <a:cxn ang="0">
                  <a:pos x="508" y="0"/>
                </a:cxn>
                <a:cxn ang="0">
                  <a:pos x="498" y="1"/>
                </a:cxn>
                <a:cxn ang="0">
                  <a:pos x="499" y="4"/>
                </a:cxn>
                <a:cxn ang="0">
                  <a:pos x="494" y="36"/>
                </a:cxn>
                <a:cxn ang="0">
                  <a:pos x="477" y="65"/>
                </a:cxn>
                <a:cxn ang="0">
                  <a:pos x="455" y="99"/>
                </a:cxn>
                <a:cxn ang="0">
                  <a:pos x="435" y="144"/>
                </a:cxn>
                <a:cxn ang="0">
                  <a:pos x="425" y="172"/>
                </a:cxn>
                <a:cxn ang="0">
                  <a:pos x="422" y="191"/>
                </a:cxn>
                <a:cxn ang="0">
                  <a:pos x="435" y="201"/>
                </a:cxn>
                <a:cxn ang="0">
                  <a:pos x="437" y="216"/>
                </a:cxn>
                <a:cxn ang="0">
                  <a:pos x="444" y="236"/>
                </a:cxn>
                <a:cxn ang="0">
                  <a:pos x="452" y="251"/>
                </a:cxn>
                <a:cxn ang="0">
                  <a:pos x="444" y="269"/>
                </a:cxn>
                <a:cxn ang="0">
                  <a:pos x="432" y="299"/>
                </a:cxn>
                <a:cxn ang="0">
                  <a:pos x="431" y="319"/>
                </a:cxn>
                <a:cxn ang="0">
                  <a:pos x="410" y="321"/>
                </a:cxn>
                <a:cxn ang="0">
                  <a:pos x="385" y="319"/>
                </a:cxn>
                <a:cxn ang="0">
                  <a:pos x="351" y="310"/>
                </a:cxn>
                <a:cxn ang="0">
                  <a:pos x="317" y="286"/>
                </a:cxn>
                <a:cxn ang="0">
                  <a:pos x="291" y="253"/>
                </a:cxn>
                <a:cxn ang="0">
                  <a:pos x="250" y="240"/>
                </a:cxn>
                <a:cxn ang="0">
                  <a:pos x="225" y="236"/>
                </a:cxn>
                <a:cxn ang="0">
                  <a:pos x="201" y="223"/>
                </a:cxn>
                <a:cxn ang="0">
                  <a:pos x="178" y="203"/>
                </a:cxn>
                <a:cxn ang="0">
                  <a:pos x="144" y="186"/>
                </a:cxn>
                <a:cxn ang="0">
                  <a:pos x="109" y="159"/>
                </a:cxn>
                <a:cxn ang="0">
                  <a:pos x="74" y="142"/>
                </a:cxn>
                <a:cxn ang="0">
                  <a:pos x="25" y="129"/>
                </a:cxn>
                <a:cxn ang="0">
                  <a:pos x="9" y="109"/>
                </a:cxn>
                <a:cxn ang="0">
                  <a:pos x="0" y="69"/>
                </a:cxn>
                <a:cxn ang="0">
                  <a:pos x="9" y="45"/>
                </a:cxn>
                <a:cxn ang="0">
                  <a:pos x="13" y="35"/>
                </a:cxn>
                <a:cxn ang="0">
                  <a:pos x="21" y="23"/>
                </a:cxn>
                <a:cxn ang="0">
                  <a:pos x="33" y="18"/>
                </a:cxn>
                <a:cxn ang="0">
                  <a:pos x="44" y="23"/>
                </a:cxn>
                <a:cxn ang="0">
                  <a:pos x="60" y="39"/>
                </a:cxn>
                <a:cxn ang="0">
                  <a:pos x="78" y="38"/>
                </a:cxn>
                <a:cxn ang="0">
                  <a:pos x="100" y="23"/>
                </a:cxn>
                <a:cxn ang="0">
                  <a:pos x="125" y="12"/>
                </a:cxn>
                <a:cxn ang="0">
                  <a:pos x="151" y="26"/>
                </a:cxn>
                <a:cxn ang="0">
                  <a:pos x="186" y="40"/>
                </a:cxn>
                <a:cxn ang="0">
                  <a:pos x="197" y="63"/>
                </a:cxn>
                <a:cxn ang="0">
                  <a:pos x="219" y="60"/>
                </a:cxn>
                <a:cxn ang="0">
                  <a:pos x="239" y="54"/>
                </a:cxn>
                <a:cxn ang="0">
                  <a:pos x="269" y="52"/>
                </a:cxn>
                <a:cxn ang="0">
                  <a:pos x="329" y="46"/>
                </a:cxn>
                <a:cxn ang="0">
                  <a:pos x="352" y="39"/>
                </a:cxn>
                <a:cxn ang="0">
                  <a:pos x="380" y="26"/>
                </a:cxn>
                <a:cxn ang="0">
                  <a:pos x="432" y="26"/>
                </a:cxn>
                <a:cxn ang="0">
                  <a:pos x="451" y="11"/>
                </a:cxn>
                <a:cxn ang="0">
                  <a:pos x="457" y="12"/>
                </a:cxn>
                <a:cxn ang="0">
                  <a:pos x="485" y="9"/>
                </a:cxn>
                <a:cxn ang="0">
                  <a:pos x="508" y="0"/>
                </a:cxn>
              </a:cxnLst>
              <a:rect l="0" t="0" r="r" b="b"/>
              <a:pathLst>
                <a:path w="508" h="321">
                  <a:moveTo>
                    <a:pt x="508" y="0"/>
                  </a:moveTo>
                  <a:lnTo>
                    <a:pt x="498" y="1"/>
                  </a:lnTo>
                  <a:lnTo>
                    <a:pt x="499" y="4"/>
                  </a:lnTo>
                  <a:lnTo>
                    <a:pt x="494" y="36"/>
                  </a:lnTo>
                  <a:lnTo>
                    <a:pt x="477" y="65"/>
                  </a:lnTo>
                  <a:lnTo>
                    <a:pt x="455" y="99"/>
                  </a:lnTo>
                  <a:lnTo>
                    <a:pt x="435" y="144"/>
                  </a:lnTo>
                  <a:lnTo>
                    <a:pt x="425" y="172"/>
                  </a:lnTo>
                  <a:lnTo>
                    <a:pt x="422" y="191"/>
                  </a:lnTo>
                  <a:lnTo>
                    <a:pt x="435" y="201"/>
                  </a:lnTo>
                  <a:lnTo>
                    <a:pt x="437" y="216"/>
                  </a:lnTo>
                  <a:lnTo>
                    <a:pt x="444" y="236"/>
                  </a:lnTo>
                  <a:lnTo>
                    <a:pt x="452" y="251"/>
                  </a:lnTo>
                  <a:lnTo>
                    <a:pt x="444" y="269"/>
                  </a:lnTo>
                  <a:lnTo>
                    <a:pt x="432" y="299"/>
                  </a:lnTo>
                  <a:lnTo>
                    <a:pt x="431" y="319"/>
                  </a:lnTo>
                  <a:lnTo>
                    <a:pt x="410" y="321"/>
                  </a:lnTo>
                  <a:lnTo>
                    <a:pt x="385" y="319"/>
                  </a:lnTo>
                  <a:lnTo>
                    <a:pt x="351" y="310"/>
                  </a:lnTo>
                  <a:lnTo>
                    <a:pt x="317" y="286"/>
                  </a:lnTo>
                  <a:lnTo>
                    <a:pt x="291" y="253"/>
                  </a:lnTo>
                  <a:lnTo>
                    <a:pt x="250" y="240"/>
                  </a:lnTo>
                  <a:lnTo>
                    <a:pt x="225" y="236"/>
                  </a:lnTo>
                  <a:lnTo>
                    <a:pt x="201" y="223"/>
                  </a:lnTo>
                  <a:lnTo>
                    <a:pt x="178" y="203"/>
                  </a:lnTo>
                  <a:lnTo>
                    <a:pt x="144" y="186"/>
                  </a:lnTo>
                  <a:lnTo>
                    <a:pt x="109" y="159"/>
                  </a:lnTo>
                  <a:lnTo>
                    <a:pt x="74" y="142"/>
                  </a:lnTo>
                  <a:lnTo>
                    <a:pt x="25" y="129"/>
                  </a:lnTo>
                  <a:lnTo>
                    <a:pt x="9" y="109"/>
                  </a:lnTo>
                  <a:lnTo>
                    <a:pt x="0" y="69"/>
                  </a:lnTo>
                  <a:lnTo>
                    <a:pt x="9" y="45"/>
                  </a:lnTo>
                  <a:lnTo>
                    <a:pt x="13" y="35"/>
                  </a:lnTo>
                  <a:lnTo>
                    <a:pt x="21" y="23"/>
                  </a:lnTo>
                  <a:lnTo>
                    <a:pt x="33" y="18"/>
                  </a:lnTo>
                  <a:lnTo>
                    <a:pt x="44" y="23"/>
                  </a:lnTo>
                  <a:lnTo>
                    <a:pt x="60" y="39"/>
                  </a:lnTo>
                  <a:lnTo>
                    <a:pt x="78" y="38"/>
                  </a:lnTo>
                  <a:lnTo>
                    <a:pt x="100" y="23"/>
                  </a:lnTo>
                  <a:lnTo>
                    <a:pt x="125" y="12"/>
                  </a:lnTo>
                  <a:lnTo>
                    <a:pt x="151" y="26"/>
                  </a:lnTo>
                  <a:lnTo>
                    <a:pt x="186" y="40"/>
                  </a:lnTo>
                  <a:lnTo>
                    <a:pt x="197" y="63"/>
                  </a:lnTo>
                  <a:lnTo>
                    <a:pt x="219" y="60"/>
                  </a:lnTo>
                  <a:lnTo>
                    <a:pt x="239" y="54"/>
                  </a:lnTo>
                  <a:lnTo>
                    <a:pt x="269" y="52"/>
                  </a:lnTo>
                  <a:lnTo>
                    <a:pt x="329" y="46"/>
                  </a:lnTo>
                  <a:lnTo>
                    <a:pt x="352" y="39"/>
                  </a:lnTo>
                  <a:lnTo>
                    <a:pt x="380" y="26"/>
                  </a:lnTo>
                  <a:lnTo>
                    <a:pt x="432" y="26"/>
                  </a:lnTo>
                  <a:lnTo>
                    <a:pt x="451" y="11"/>
                  </a:lnTo>
                  <a:lnTo>
                    <a:pt x="457" y="12"/>
                  </a:lnTo>
                  <a:lnTo>
                    <a:pt x="485" y="9"/>
                  </a:lnTo>
                  <a:lnTo>
                    <a:pt x="508" y="0"/>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93" name="10441448.375368.62549.37535.255"/>
            <p:cNvSpPr>
              <a:spLocks noChangeAspect="1"/>
            </p:cNvSpPr>
            <p:nvPr>
              <p:custDataLst>
                <p:tags r:id="rId98"/>
              </p:custDataLst>
            </p:nvPr>
          </p:nvSpPr>
          <p:spPr bwMode="auto">
            <a:xfrm>
              <a:off x="3933999" y="5297188"/>
              <a:ext cx="465417" cy="631353"/>
            </a:xfrm>
            <a:custGeom>
              <a:avLst/>
              <a:gdLst/>
              <a:ahLst/>
              <a:cxnLst>
                <a:cxn ang="0">
                  <a:pos x="323" y="56"/>
                </a:cxn>
                <a:cxn ang="0">
                  <a:pos x="309" y="141"/>
                </a:cxn>
                <a:cxn ang="0">
                  <a:pos x="289" y="188"/>
                </a:cxn>
                <a:cxn ang="0">
                  <a:pos x="258" y="243"/>
                </a:cxn>
                <a:cxn ang="0">
                  <a:pos x="218" y="303"/>
                </a:cxn>
                <a:cxn ang="0">
                  <a:pos x="184" y="367"/>
                </a:cxn>
                <a:cxn ang="0">
                  <a:pos x="152" y="406"/>
                </a:cxn>
                <a:cxn ang="0">
                  <a:pos x="91" y="454"/>
                </a:cxn>
                <a:cxn ang="0">
                  <a:pos x="58" y="517"/>
                </a:cxn>
                <a:cxn ang="0">
                  <a:pos x="30" y="560"/>
                </a:cxn>
                <a:cxn ang="0">
                  <a:pos x="58" y="616"/>
                </a:cxn>
                <a:cxn ang="0">
                  <a:pos x="82" y="634"/>
                </a:cxn>
                <a:cxn ang="0">
                  <a:pos x="126" y="641"/>
                </a:cxn>
                <a:cxn ang="0">
                  <a:pos x="107" y="659"/>
                </a:cxn>
                <a:cxn ang="0">
                  <a:pos x="93" y="703"/>
                </a:cxn>
                <a:cxn ang="0">
                  <a:pos x="75" y="753"/>
                </a:cxn>
                <a:cxn ang="0">
                  <a:pos x="59" y="788"/>
                </a:cxn>
                <a:cxn ang="0">
                  <a:pos x="39" y="836"/>
                </a:cxn>
                <a:cxn ang="0">
                  <a:pos x="0" y="895"/>
                </a:cxn>
                <a:cxn ang="0">
                  <a:pos x="39" y="911"/>
                </a:cxn>
                <a:cxn ang="0">
                  <a:pos x="107" y="937"/>
                </a:cxn>
                <a:cxn ang="0">
                  <a:pos x="161" y="963"/>
                </a:cxn>
                <a:cxn ang="0">
                  <a:pos x="215" y="958"/>
                </a:cxn>
                <a:cxn ang="0">
                  <a:pos x="241" y="958"/>
                </a:cxn>
                <a:cxn ang="0">
                  <a:pos x="248" y="907"/>
                </a:cxn>
                <a:cxn ang="0">
                  <a:pos x="286" y="857"/>
                </a:cxn>
                <a:cxn ang="0">
                  <a:pos x="362" y="822"/>
                </a:cxn>
                <a:cxn ang="0">
                  <a:pos x="347" y="752"/>
                </a:cxn>
                <a:cxn ang="0">
                  <a:pos x="362" y="676"/>
                </a:cxn>
                <a:cxn ang="0">
                  <a:pos x="412" y="630"/>
                </a:cxn>
                <a:cxn ang="0">
                  <a:pos x="406" y="609"/>
                </a:cxn>
                <a:cxn ang="0">
                  <a:pos x="397" y="507"/>
                </a:cxn>
                <a:cxn ang="0">
                  <a:pos x="457" y="499"/>
                </a:cxn>
                <a:cxn ang="0">
                  <a:pos x="504" y="453"/>
                </a:cxn>
                <a:cxn ang="0">
                  <a:pos x="501" y="400"/>
                </a:cxn>
                <a:cxn ang="0">
                  <a:pos x="549" y="332"/>
                </a:cxn>
                <a:cxn ang="0">
                  <a:pos x="572" y="269"/>
                </a:cxn>
                <a:cxn ang="0">
                  <a:pos x="646" y="232"/>
                </a:cxn>
                <a:cxn ang="0">
                  <a:pos x="686" y="180"/>
                </a:cxn>
                <a:cxn ang="0">
                  <a:pos x="666" y="121"/>
                </a:cxn>
                <a:cxn ang="0">
                  <a:pos x="582" y="85"/>
                </a:cxn>
                <a:cxn ang="0">
                  <a:pos x="504" y="74"/>
                </a:cxn>
                <a:cxn ang="0">
                  <a:pos x="448" y="57"/>
                </a:cxn>
                <a:cxn ang="0">
                  <a:pos x="439" y="15"/>
                </a:cxn>
                <a:cxn ang="0">
                  <a:pos x="402" y="0"/>
                </a:cxn>
                <a:cxn ang="0">
                  <a:pos x="329" y="20"/>
                </a:cxn>
              </a:cxnLst>
              <a:rect l="0" t="0" r="r" b="b"/>
              <a:pathLst>
                <a:path w="686" h="963">
                  <a:moveTo>
                    <a:pt x="329" y="20"/>
                  </a:moveTo>
                  <a:lnTo>
                    <a:pt x="323" y="56"/>
                  </a:lnTo>
                  <a:lnTo>
                    <a:pt x="314" y="106"/>
                  </a:lnTo>
                  <a:lnTo>
                    <a:pt x="309" y="141"/>
                  </a:lnTo>
                  <a:lnTo>
                    <a:pt x="300" y="165"/>
                  </a:lnTo>
                  <a:lnTo>
                    <a:pt x="289" y="188"/>
                  </a:lnTo>
                  <a:lnTo>
                    <a:pt x="274" y="215"/>
                  </a:lnTo>
                  <a:lnTo>
                    <a:pt x="258" y="243"/>
                  </a:lnTo>
                  <a:lnTo>
                    <a:pt x="241" y="264"/>
                  </a:lnTo>
                  <a:lnTo>
                    <a:pt x="218" y="303"/>
                  </a:lnTo>
                  <a:lnTo>
                    <a:pt x="201" y="342"/>
                  </a:lnTo>
                  <a:lnTo>
                    <a:pt x="184" y="367"/>
                  </a:lnTo>
                  <a:lnTo>
                    <a:pt x="164" y="392"/>
                  </a:lnTo>
                  <a:lnTo>
                    <a:pt x="152" y="406"/>
                  </a:lnTo>
                  <a:lnTo>
                    <a:pt x="124" y="434"/>
                  </a:lnTo>
                  <a:lnTo>
                    <a:pt x="91" y="454"/>
                  </a:lnTo>
                  <a:lnTo>
                    <a:pt x="75" y="470"/>
                  </a:lnTo>
                  <a:lnTo>
                    <a:pt x="58" y="517"/>
                  </a:lnTo>
                  <a:lnTo>
                    <a:pt x="32" y="551"/>
                  </a:lnTo>
                  <a:lnTo>
                    <a:pt x="30" y="560"/>
                  </a:lnTo>
                  <a:lnTo>
                    <a:pt x="48" y="583"/>
                  </a:lnTo>
                  <a:lnTo>
                    <a:pt x="58" y="616"/>
                  </a:lnTo>
                  <a:lnTo>
                    <a:pt x="59" y="634"/>
                  </a:lnTo>
                  <a:lnTo>
                    <a:pt x="82" y="634"/>
                  </a:lnTo>
                  <a:lnTo>
                    <a:pt x="110" y="636"/>
                  </a:lnTo>
                  <a:lnTo>
                    <a:pt x="126" y="641"/>
                  </a:lnTo>
                  <a:lnTo>
                    <a:pt x="118" y="652"/>
                  </a:lnTo>
                  <a:lnTo>
                    <a:pt x="107" y="659"/>
                  </a:lnTo>
                  <a:lnTo>
                    <a:pt x="103" y="674"/>
                  </a:lnTo>
                  <a:lnTo>
                    <a:pt x="93" y="703"/>
                  </a:lnTo>
                  <a:lnTo>
                    <a:pt x="77" y="734"/>
                  </a:lnTo>
                  <a:lnTo>
                    <a:pt x="75" y="753"/>
                  </a:lnTo>
                  <a:lnTo>
                    <a:pt x="64" y="776"/>
                  </a:lnTo>
                  <a:lnTo>
                    <a:pt x="59" y="788"/>
                  </a:lnTo>
                  <a:lnTo>
                    <a:pt x="53" y="813"/>
                  </a:lnTo>
                  <a:lnTo>
                    <a:pt x="39" y="836"/>
                  </a:lnTo>
                  <a:lnTo>
                    <a:pt x="12" y="865"/>
                  </a:lnTo>
                  <a:lnTo>
                    <a:pt x="0" y="895"/>
                  </a:lnTo>
                  <a:lnTo>
                    <a:pt x="4" y="908"/>
                  </a:lnTo>
                  <a:lnTo>
                    <a:pt x="39" y="911"/>
                  </a:lnTo>
                  <a:lnTo>
                    <a:pt x="72" y="923"/>
                  </a:lnTo>
                  <a:lnTo>
                    <a:pt x="107" y="937"/>
                  </a:lnTo>
                  <a:lnTo>
                    <a:pt x="130" y="953"/>
                  </a:lnTo>
                  <a:lnTo>
                    <a:pt x="161" y="963"/>
                  </a:lnTo>
                  <a:lnTo>
                    <a:pt x="190" y="963"/>
                  </a:lnTo>
                  <a:lnTo>
                    <a:pt x="215" y="958"/>
                  </a:lnTo>
                  <a:lnTo>
                    <a:pt x="236" y="959"/>
                  </a:lnTo>
                  <a:lnTo>
                    <a:pt x="241" y="958"/>
                  </a:lnTo>
                  <a:lnTo>
                    <a:pt x="244" y="937"/>
                  </a:lnTo>
                  <a:lnTo>
                    <a:pt x="248" y="907"/>
                  </a:lnTo>
                  <a:lnTo>
                    <a:pt x="254" y="877"/>
                  </a:lnTo>
                  <a:lnTo>
                    <a:pt x="286" y="857"/>
                  </a:lnTo>
                  <a:lnTo>
                    <a:pt x="336" y="839"/>
                  </a:lnTo>
                  <a:lnTo>
                    <a:pt x="362" y="822"/>
                  </a:lnTo>
                  <a:lnTo>
                    <a:pt x="365" y="788"/>
                  </a:lnTo>
                  <a:lnTo>
                    <a:pt x="347" y="752"/>
                  </a:lnTo>
                  <a:lnTo>
                    <a:pt x="348" y="712"/>
                  </a:lnTo>
                  <a:lnTo>
                    <a:pt x="362" y="676"/>
                  </a:lnTo>
                  <a:lnTo>
                    <a:pt x="391" y="650"/>
                  </a:lnTo>
                  <a:lnTo>
                    <a:pt x="412" y="630"/>
                  </a:lnTo>
                  <a:lnTo>
                    <a:pt x="409" y="611"/>
                  </a:lnTo>
                  <a:lnTo>
                    <a:pt x="406" y="609"/>
                  </a:lnTo>
                  <a:lnTo>
                    <a:pt x="391" y="552"/>
                  </a:lnTo>
                  <a:lnTo>
                    <a:pt x="397" y="507"/>
                  </a:lnTo>
                  <a:lnTo>
                    <a:pt x="426" y="498"/>
                  </a:lnTo>
                  <a:lnTo>
                    <a:pt x="457" y="499"/>
                  </a:lnTo>
                  <a:lnTo>
                    <a:pt x="493" y="479"/>
                  </a:lnTo>
                  <a:lnTo>
                    <a:pt x="504" y="453"/>
                  </a:lnTo>
                  <a:lnTo>
                    <a:pt x="493" y="420"/>
                  </a:lnTo>
                  <a:lnTo>
                    <a:pt x="501" y="400"/>
                  </a:lnTo>
                  <a:lnTo>
                    <a:pt x="530" y="368"/>
                  </a:lnTo>
                  <a:lnTo>
                    <a:pt x="549" y="332"/>
                  </a:lnTo>
                  <a:lnTo>
                    <a:pt x="558" y="297"/>
                  </a:lnTo>
                  <a:lnTo>
                    <a:pt x="572" y="269"/>
                  </a:lnTo>
                  <a:lnTo>
                    <a:pt x="607" y="253"/>
                  </a:lnTo>
                  <a:lnTo>
                    <a:pt x="646" y="232"/>
                  </a:lnTo>
                  <a:lnTo>
                    <a:pt x="679" y="203"/>
                  </a:lnTo>
                  <a:lnTo>
                    <a:pt x="686" y="180"/>
                  </a:lnTo>
                  <a:lnTo>
                    <a:pt x="672" y="153"/>
                  </a:lnTo>
                  <a:lnTo>
                    <a:pt x="666" y="121"/>
                  </a:lnTo>
                  <a:lnTo>
                    <a:pt x="627" y="100"/>
                  </a:lnTo>
                  <a:lnTo>
                    <a:pt x="582" y="85"/>
                  </a:lnTo>
                  <a:lnTo>
                    <a:pt x="543" y="91"/>
                  </a:lnTo>
                  <a:lnTo>
                    <a:pt x="504" y="74"/>
                  </a:lnTo>
                  <a:lnTo>
                    <a:pt x="483" y="63"/>
                  </a:lnTo>
                  <a:lnTo>
                    <a:pt x="448" y="57"/>
                  </a:lnTo>
                  <a:lnTo>
                    <a:pt x="432" y="38"/>
                  </a:lnTo>
                  <a:lnTo>
                    <a:pt x="439" y="15"/>
                  </a:lnTo>
                  <a:lnTo>
                    <a:pt x="440" y="4"/>
                  </a:lnTo>
                  <a:lnTo>
                    <a:pt x="402" y="0"/>
                  </a:lnTo>
                  <a:lnTo>
                    <a:pt x="360" y="2"/>
                  </a:lnTo>
                  <a:lnTo>
                    <a:pt x="329" y="20"/>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194" name="10442433.2538180.87595.255"/>
            <p:cNvSpPr>
              <a:spLocks noChangeAspect="1"/>
            </p:cNvSpPr>
            <p:nvPr>
              <p:custDataLst>
                <p:tags r:id="rId99"/>
              </p:custDataLst>
            </p:nvPr>
          </p:nvSpPr>
          <p:spPr bwMode="auto">
            <a:xfrm>
              <a:off x="4097077" y="5103336"/>
              <a:ext cx="1255161" cy="1035063"/>
            </a:xfrm>
            <a:custGeom>
              <a:avLst/>
              <a:gdLst/>
              <a:ahLst/>
              <a:cxnLst>
                <a:cxn ang="0">
                  <a:pos x="1196" y="365"/>
                </a:cxn>
                <a:cxn ang="0">
                  <a:pos x="1284" y="438"/>
                </a:cxn>
                <a:cxn ang="0">
                  <a:pos x="1450" y="528"/>
                </a:cxn>
                <a:cxn ang="0">
                  <a:pos x="1544" y="528"/>
                </a:cxn>
                <a:cxn ang="0">
                  <a:pos x="1615" y="605"/>
                </a:cxn>
                <a:cxn ang="0">
                  <a:pos x="1650" y="619"/>
                </a:cxn>
                <a:cxn ang="0">
                  <a:pos x="1782" y="638"/>
                </a:cxn>
                <a:cxn ang="0">
                  <a:pos x="1852" y="664"/>
                </a:cxn>
                <a:cxn ang="0">
                  <a:pos x="1836" y="740"/>
                </a:cxn>
                <a:cxn ang="0">
                  <a:pos x="1650" y="839"/>
                </a:cxn>
                <a:cxn ang="0">
                  <a:pos x="1435" y="900"/>
                </a:cxn>
                <a:cxn ang="0">
                  <a:pos x="1301" y="1035"/>
                </a:cxn>
                <a:cxn ang="0">
                  <a:pos x="1204" y="1134"/>
                </a:cxn>
                <a:cxn ang="0">
                  <a:pos x="1206" y="1192"/>
                </a:cxn>
                <a:cxn ang="0">
                  <a:pos x="1254" y="1252"/>
                </a:cxn>
                <a:cxn ang="0">
                  <a:pos x="1167" y="1323"/>
                </a:cxn>
                <a:cxn ang="0">
                  <a:pos x="1094" y="1404"/>
                </a:cxn>
                <a:cxn ang="0">
                  <a:pos x="1035" y="1462"/>
                </a:cxn>
                <a:cxn ang="0">
                  <a:pos x="882" y="1517"/>
                </a:cxn>
                <a:cxn ang="0">
                  <a:pos x="804" y="1574"/>
                </a:cxn>
                <a:cxn ang="0">
                  <a:pos x="641" y="1529"/>
                </a:cxn>
                <a:cxn ang="0">
                  <a:pos x="474" y="1498"/>
                </a:cxn>
                <a:cxn ang="0">
                  <a:pos x="328" y="1515"/>
                </a:cxn>
                <a:cxn ang="0">
                  <a:pos x="257" y="1557"/>
                </a:cxn>
                <a:cxn ang="0">
                  <a:pos x="191" y="1539"/>
                </a:cxn>
                <a:cxn ang="0">
                  <a:pos x="150" y="1422"/>
                </a:cxn>
                <a:cxn ang="0">
                  <a:pos x="119" y="1315"/>
                </a:cxn>
                <a:cxn ang="0">
                  <a:pos x="0" y="1251"/>
                </a:cxn>
                <a:cxn ang="0">
                  <a:pos x="45" y="1150"/>
                </a:cxn>
                <a:cxn ang="0">
                  <a:pos x="106" y="1045"/>
                </a:cxn>
                <a:cxn ang="0">
                  <a:pos x="171" y="923"/>
                </a:cxn>
                <a:cxn ang="0">
                  <a:pos x="156" y="800"/>
                </a:cxn>
                <a:cxn ang="0">
                  <a:pos x="263" y="746"/>
                </a:cxn>
                <a:cxn ang="0">
                  <a:pos x="308" y="625"/>
                </a:cxn>
                <a:cxn ang="0">
                  <a:pos x="405" y="525"/>
                </a:cxn>
                <a:cxn ang="0">
                  <a:pos x="425" y="414"/>
                </a:cxn>
                <a:cxn ang="0">
                  <a:pos x="263" y="367"/>
                </a:cxn>
                <a:cxn ang="0">
                  <a:pos x="198" y="308"/>
                </a:cxn>
                <a:cxn ang="0">
                  <a:pos x="88" y="313"/>
                </a:cxn>
                <a:cxn ang="0">
                  <a:pos x="138" y="232"/>
                </a:cxn>
                <a:cxn ang="0">
                  <a:pos x="138" y="160"/>
                </a:cxn>
                <a:cxn ang="0">
                  <a:pos x="110" y="102"/>
                </a:cxn>
                <a:cxn ang="0">
                  <a:pos x="189" y="36"/>
                </a:cxn>
                <a:cxn ang="0">
                  <a:pos x="292" y="0"/>
                </a:cxn>
                <a:cxn ang="0">
                  <a:pos x="411" y="50"/>
                </a:cxn>
                <a:cxn ang="0">
                  <a:pos x="592" y="102"/>
                </a:cxn>
                <a:cxn ang="0">
                  <a:pos x="721" y="171"/>
                </a:cxn>
                <a:cxn ang="0">
                  <a:pos x="906" y="224"/>
                </a:cxn>
                <a:cxn ang="0">
                  <a:pos x="1059" y="278"/>
                </a:cxn>
              </a:cxnLst>
              <a:rect l="0" t="0" r="r" b="b"/>
              <a:pathLst>
                <a:path w="1855" h="1575">
                  <a:moveTo>
                    <a:pt x="1162" y="312"/>
                  </a:moveTo>
                  <a:lnTo>
                    <a:pt x="1163" y="324"/>
                  </a:lnTo>
                  <a:lnTo>
                    <a:pt x="1182" y="344"/>
                  </a:lnTo>
                  <a:lnTo>
                    <a:pt x="1196" y="365"/>
                  </a:lnTo>
                  <a:lnTo>
                    <a:pt x="1210" y="384"/>
                  </a:lnTo>
                  <a:lnTo>
                    <a:pt x="1231" y="401"/>
                  </a:lnTo>
                  <a:lnTo>
                    <a:pt x="1259" y="414"/>
                  </a:lnTo>
                  <a:lnTo>
                    <a:pt x="1284" y="438"/>
                  </a:lnTo>
                  <a:lnTo>
                    <a:pt x="1298" y="458"/>
                  </a:lnTo>
                  <a:lnTo>
                    <a:pt x="1369" y="493"/>
                  </a:lnTo>
                  <a:lnTo>
                    <a:pt x="1411" y="516"/>
                  </a:lnTo>
                  <a:lnTo>
                    <a:pt x="1450" y="528"/>
                  </a:lnTo>
                  <a:lnTo>
                    <a:pt x="1469" y="531"/>
                  </a:lnTo>
                  <a:lnTo>
                    <a:pt x="1499" y="516"/>
                  </a:lnTo>
                  <a:lnTo>
                    <a:pt x="1525" y="516"/>
                  </a:lnTo>
                  <a:lnTo>
                    <a:pt x="1544" y="528"/>
                  </a:lnTo>
                  <a:lnTo>
                    <a:pt x="1577" y="561"/>
                  </a:lnTo>
                  <a:lnTo>
                    <a:pt x="1592" y="582"/>
                  </a:lnTo>
                  <a:lnTo>
                    <a:pt x="1598" y="601"/>
                  </a:lnTo>
                  <a:lnTo>
                    <a:pt x="1615" y="605"/>
                  </a:lnTo>
                  <a:lnTo>
                    <a:pt x="1627" y="604"/>
                  </a:lnTo>
                  <a:lnTo>
                    <a:pt x="1626" y="591"/>
                  </a:lnTo>
                  <a:lnTo>
                    <a:pt x="1641" y="613"/>
                  </a:lnTo>
                  <a:lnTo>
                    <a:pt x="1650" y="619"/>
                  </a:lnTo>
                  <a:lnTo>
                    <a:pt x="1669" y="628"/>
                  </a:lnTo>
                  <a:lnTo>
                    <a:pt x="1709" y="633"/>
                  </a:lnTo>
                  <a:lnTo>
                    <a:pt x="1746" y="638"/>
                  </a:lnTo>
                  <a:lnTo>
                    <a:pt x="1782" y="638"/>
                  </a:lnTo>
                  <a:lnTo>
                    <a:pt x="1818" y="643"/>
                  </a:lnTo>
                  <a:lnTo>
                    <a:pt x="1836" y="650"/>
                  </a:lnTo>
                  <a:lnTo>
                    <a:pt x="1854" y="661"/>
                  </a:lnTo>
                  <a:lnTo>
                    <a:pt x="1852" y="664"/>
                  </a:lnTo>
                  <a:lnTo>
                    <a:pt x="1855" y="680"/>
                  </a:lnTo>
                  <a:lnTo>
                    <a:pt x="1829" y="687"/>
                  </a:lnTo>
                  <a:lnTo>
                    <a:pt x="1829" y="714"/>
                  </a:lnTo>
                  <a:lnTo>
                    <a:pt x="1836" y="740"/>
                  </a:lnTo>
                  <a:lnTo>
                    <a:pt x="1804" y="766"/>
                  </a:lnTo>
                  <a:lnTo>
                    <a:pt x="1752" y="790"/>
                  </a:lnTo>
                  <a:lnTo>
                    <a:pt x="1691" y="811"/>
                  </a:lnTo>
                  <a:lnTo>
                    <a:pt x="1650" y="839"/>
                  </a:lnTo>
                  <a:lnTo>
                    <a:pt x="1598" y="845"/>
                  </a:lnTo>
                  <a:lnTo>
                    <a:pt x="1534" y="856"/>
                  </a:lnTo>
                  <a:lnTo>
                    <a:pt x="1474" y="865"/>
                  </a:lnTo>
                  <a:lnTo>
                    <a:pt x="1435" y="900"/>
                  </a:lnTo>
                  <a:lnTo>
                    <a:pt x="1431" y="917"/>
                  </a:lnTo>
                  <a:lnTo>
                    <a:pt x="1402" y="935"/>
                  </a:lnTo>
                  <a:lnTo>
                    <a:pt x="1361" y="969"/>
                  </a:lnTo>
                  <a:lnTo>
                    <a:pt x="1301" y="1035"/>
                  </a:lnTo>
                  <a:lnTo>
                    <a:pt x="1266" y="1061"/>
                  </a:lnTo>
                  <a:lnTo>
                    <a:pt x="1231" y="1091"/>
                  </a:lnTo>
                  <a:lnTo>
                    <a:pt x="1212" y="1124"/>
                  </a:lnTo>
                  <a:lnTo>
                    <a:pt x="1204" y="1134"/>
                  </a:lnTo>
                  <a:lnTo>
                    <a:pt x="1200" y="1139"/>
                  </a:lnTo>
                  <a:lnTo>
                    <a:pt x="1198" y="1145"/>
                  </a:lnTo>
                  <a:lnTo>
                    <a:pt x="1207" y="1163"/>
                  </a:lnTo>
                  <a:lnTo>
                    <a:pt x="1206" y="1192"/>
                  </a:lnTo>
                  <a:lnTo>
                    <a:pt x="1208" y="1211"/>
                  </a:lnTo>
                  <a:lnTo>
                    <a:pt x="1218" y="1230"/>
                  </a:lnTo>
                  <a:lnTo>
                    <a:pt x="1232" y="1242"/>
                  </a:lnTo>
                  <a:lnTo>
                    <a:pt x="1254" y="1252"/>
                  </a:lnTo>
                  <a:lnTo>
                    <a:pt x="1260" y="1270"/>
                  </a:lnTo>
                  <a:lnTo>
                    <a:pt x="1240" y="1293"/>
                  </a:lnTo>
                  <a:lnTo>
                    <a:pt x="1197" y="1313"/>
                  </a:lnTo>
                  <a:lnTo>
                    <a:pt x="1167" y="1323"/>
                  </a:lnTo>
                  <a:lnTo>
                    <a:pt x="1143" y="1340"/>
                  </a:lnTo>
                  <a:lnTo>
                    <a:pt x="1124" y="1362"/>
                  </a:lnTo>
                  <a:lnTo>
                    <a:pt x="1107" y="1380"/>
                  </a:lnTo>
                  <a:lnTo>
                    <a:pt x="1094" y="1404"/>
                  </a:lnTo>
                  <a:lnTo>
                    <a:pt x="1073" y="1423"/>
                  </a:lnTo>
                  <a:lnTo>
                    <a:pt x="1061" y="1446"/>
                  </a:lnTo>
                  <a:lnTo>
                    <a:pt x="1062" y="1464"/>
                  </a:lnTo>
                  <a:lnTo>
                    <a:pt x="1035" y="1462"/>
                  </a:lnTo>
                  <a:lnTo>
                    <a:pt x="1001" y="1457"/>
                  </a:lnTo>
                  <a:lnTo>
                    <a:pt x="970" y="1457"/>
                  </a:lnTo>
                  <a:lnTo>
                    <a:pt x="896" y="1494"/>
                  </a:lnTo>
                  <a:lnTo>
                    <a:pt x="882" y="1517"/>
                  </a:lnTo>
                  <a:lnTo>
                    <a:pt x="865" y="1540"/>
                  </a:lnTo>
                  <a:lnTo>
                    <a:pt x="846" y="1560"/>
                  </a:lnTo>
                  <a:lnTo>
                    <a:pt x="826" y="1575"/>
                  </a:lnTo>
                  <a:lnTo>
                    <a:pt x="804" y="1574"/>
                  </a:lnTo>
                  <a:lnTo>
                    <a:pt x="769" y="1558"/>
                  </a:lnTo>
                  <a:lnTo>
                    <a:pt x="721" y="1563"/>
                  </a:lnTo>
                  <a:lnTo>
                    <a:pt x="683" y="1552"/>
                  </a:lnTo>
                  <a:lnTo>
                    <a:pt x="641" y="1529"/>
                  </a:lnTo>
                  <a:lnTo>
                    <a:pt x="592" y="1524"/>
                  </a:lnTo>
                  <a:lnTo>
                    <a:pt x="556" y="1509"/>
                  </a:lnTo>
                  <a:lnTo>
                    <a:pt x="503" y="1500"/>
                  </a:lnTo>
                  <a:lnTo>
                    <a:pt x="474" y="1498"/>
                  </a:lnTo>
                  <a:lnTo>
                    <a:pt x="446" y="1494"/>
                  </a:lnTo>
                  <a:lnTo>
                    <a:pt x="403" y="1518"/>
                  </a:lnTo>
                  <a:lnTo>
                    <a:pt x="364" y="1510"/>
                  </a:lnTo>
                  <a:lnTo>
                    <a:pt x="328" y="1515"/>
                  </a:lnTo>
                  <a:lnTo>
                    <a:pt x="296" y="1531"/>
                  </a:lnTo>
                  <a:lnTo>
                    <a:pt x="283" y="1546"/>
                  </a:lnTo>
                  <a:lnTo>
                    <a:pt x="263" y="1558"/>
                  </a:lnTo>
                  <a:lnTo>
                    <a:pt x="257" y="1557"/>
                  </a:lnTo>
                  <a:lnTo>
                    <a:pt x="250" y="1559"/>
                  </a:lnTo>
                  <a:lnTo>
                    <a:pt x="239" y="1560"/>
                  </a:lnTo>
                  <a:lnTo>
                    <a:pt x="224" y="1554"/>
                  </a:lnTo>
                  <a:lnTo>
                    <a:pt x="191" y="1539"/>
                  </a:lnTo>
                  <a:lnTo>
                    <a:pt x="163" y="1505"/>
                  </a:lnTo>
                  <a:lnTo>
                    <a:pt x="153" y="1470"/>
                  </a:lnTo>
                  <a:lnTo>
                    <a:pt x="147" y="1446"/>
                  </a:lnTo>
                  <a:lnTo>
                    <a:pt x="150" y="1422"/>
                  </a:lnTo>
                  <a:lnTo>
                    <a:pt x="136" y="1398"/>
                  </a:lnTo>
                  <a:lnTo>
                    <a:pt x="141" y="1369"/>
                  </a:lnTo>
                  <a:lnTo>
                    <a:pt x="138" y="1344"/>
                  </a:lnTo>
                  <a:lnTo>
                    <a:pt x="119" y="1315"/>
                  </a:lnTo>
                  <a:lnTo>
                    <a:pt x="84" y="1280"/>
                  </a:lnTo>
                  <a:lnTo>
                    <a:pt x="63" y="1268"/>
                  </a:lnTo>
                  <a:lnTo>
                    <a:pt x="42" y="1260"/>
                  </a:lnTo>
                  <a:lnTo>
                    <a:pt x="0" y="1251"/>
                  </a:lnTo>
                  <a:lnTo>
                    <a:pt x="3" y="1230"/>
                  </a:lnTo>
                  <a:lnTo>
                    <a:pt x="7" y="1200"/>
                  </a:lnTo>
                  <a:lnTo>
                    <a:pt x="13" y="1170"/>
                  </a:lnTo>
                  <a:lnTo>
                    <a:pt x="45" y="1150"/>
                  </a:lnTo>
                  <a:lnTo>
                    <a:pt x="95" y="1132"/>
                  </a:lnTo>
                  <a:lnTo>
                    <a:pt x="121" y="1115"/>
                  </a:lnTo>
                  <a:lnTo>
                    <a:pt x="124" y="1081"/>
                  </a:lnTo>
                  <a:lnTo>
                    <a:pt x="106" y="1045"/>
                  </a:lnTo>
                  <a:lnTo>
                    <a:pt x="107" y="1005"/>
                  </a:lnTo>
                  <a:lnTo>
                    <a:pt x="121" y="969"/>
                  </a:lnTo>
                  <a:lnTo>
                    <a:pt x="150" y="943"/>
                  </a:lnTo>
                  <a:lnTo>
                    <a:pt x="171" y="923"/>
                  </a:lnTo>
                  <a:lnTo>
                    <a:pt x="168" y="904"/>
                  </a:lnTo>
                  <a:lnTo>
                    <a:pt x="165" y="902"/>
                  </a:lnTo>
                  <a:lnTo>
                    <a:pt x="150" y="845"/>
                  </a:lnTo>
                  <a:lnTo>
                    <a:pt x="156" y="800"/>
                  </a:lnTo>
                  <a:lnTo>
                    <a:pt x="185" y="791"/>
                  </a:lnTo>
                  <a:lnTo>
                    <a:pt x="216" y="792"/>
                  </a:lnTo>
                  <a:lnTo>
                    <a:pt x="252" y="772"/>
                  </a:lnTo>
                  <a:lnTo>
                    <a:pt x="263" y="746"/>
                  </a:lnTo>
                  <a:lnTo>
                    <a:pt x="252" y="713"/>
                  </a:lnTo>
                  <a:lnTo>
                    <a:pt x="260" y="693"/>
                  </a:lnTo>
                  <a:lnTo>
                    <a:pt x="289" y="661"/>
                  </a:lnTo>
                  <a:lnTo>
                    <a:pt x="308" y="625"/>
                  </a:lnTo>
                  <a:lnTo>
                    <a:pt x="317" y="590"/>
                  </a:lnTo>
                  <a:lnTo>
                    <a:pt x="331" y="562"/>
                  </a:lnTo>
                  <a:lnTo>
                    <a:pt x="366" y="546"/>
                  </a:lnTo>
                  <a:lnTo>
                    <a:pt x="405" y="525"/>
                  </a:lnTo>
                  <a:lnTo>
                    <a:pt x="438" y="496"/>
                  </a:lnTo>
                  <a:lnTo>
                    <a:pt x="445" y="473"/>
                  </a:lnTo>
                  <a:lnTo>
                    <a:pt x="431" y="446"/>
                  </a:lnTo>
                  <a:lnTo>
                    <a:pt x="425" y="414"/>
                  </a:lnTo>
                  <a:lnTo>
                    <a:pt x="386" y="393"/>
                  </a:lnTo>
                  <a:lnTo>
                    <a:pt x="341" y="378"/>
                  </a:lnTo>
                  <a:lnTo>
                    <a:pt x="302" y="384"/>
                  </a:lnTo>
                  <a:lnTo>
                    <a:pt x="263" y="367"/>
                  </a:lnTo>
                  <a:lnTo>
                    <a:pt x="242" y="356"/>
                  </a:lnTo>
                  <a:lnTo>
                    <a:pt x="207" y="350"/>
                  </a:lnTo>
                  <a:lnTo>
                    <a:pt x="191" y="331"/>
                  </a:lnTo>
                  <a:lnTo>
                    <a:pt x="198" y="308"/>
                  </a:lnTo>
                  <a:lnTo>
                    <a:pt x="199" y="297"/>
                  </a:lnTo>
                  <a:lnTo>
                    <a:pt x="161" y="293"/>
                  </a:lnTo>
                  <a:lnTo>
                    <a:pt x="119" y="295"/>
                  </a:lnTo>
                  <a:lnTo>
                    <a:pt x="88" y="313"/>
                  </a:lnTo>
                  <a:lnTo>
                    <a:pt x="85" y="298"/>
                  </a:lnTo>
                  <a:lnTo>
                    <a:pt x="91" y="275"/>
                  </a:lnTo>
                  <a:lnTo>
                    <a:pt x="113" y="248"/>
                  </a:lnTo>
                  <a:lnTo>
                    <a:pt x="138" y="232"/>
                  </a:lnTo>
                  <a:lnTo>
                    <a:pt x="113" y="226"/>
                  </a:lnTo>
                  <a:lnTo>
                    <a:pt x="130" y="208"/>
                  </a:lnTo>
                  <a:lnTo>
                    <a:pt x="110" y="189"/>
                  </a:lnTo>
                  <a:lnTo>
                    <a:pt x="138" y="160"/>
                  </a:lnTo>
                  <a:lnTo>
                    <a:pt x="125" y="157"/>
                  </a:lnTo>
                  <a:lnTo>
                    <a:pt x="113" y="142"/>
                  </a:lnTo>
                  <a:lnTo>
                    <a:pt x="124" y="121"/>
                  </a:lnTo>
                  <a:lnTo>
                    <a:pt x="110" y="102"/>
                  </a:lnTo>
                  <a:lnTo>
                    <a:pt x="96" y="73"/>
                  </a:lnTo>
                  <a:lnTo>
                    <a:pt x="120" y="44"/>
                  </a:lnTo>
                  <a:lnTo>
                    <a:pt x="156" y="33"/>
                  </a:lnTo>
                  <a:lnTo>
                    <a:pt x="189" y="36"/>
                  </a:lnTo>
                  <a:lnTo>
                    <a:pt x="237" y="50"/>
                  </a:lnTo>
                  <a:lnTo>
                    <a:pt x="262" y="37"/>
                  </a:lnTo>
                  <a:lnTo>
                    <a:pt x="267" y="19"/>
                  </a:lnTo>
                  <a:lnTo>
                    <a:pt x="292" y="0"/>
                  </a:lnTo>
                  <a:lnTo>
                    <a:pt x="328" y="2"/>
                  </a:lnTo>
                  <a:lnTo>
                    <a:pt x="355" y="7"/>
                  </a:lnTo>
                  <a:lnTo>
                    <a:pt x="378" y="19"/>
                  </a:lnTo>
                  <a:lnTo>
                    <a:pt x="411" y="50"/>
                  </a:lnTo>
                  <a:lnTo>
                    <a:pt x="456" y="76"/>
                  </a:lnTo>
                  <a:lnTo>
                    <a:pt x="510" y="92"/>
                  </a:lnTo>
                  <a:lnTo>
                    <a:pt x="562" y="107"/>
                  </a:lnTo>
                  <a:lnTo>
                    <a:pt x="592" y="102"/>
                  </a:lnTo>
                  <a:lnTo>
                    <a:pt x="621" y="115"/>
                  </a:lnTo>
                  <a:lnTo>
                    <a:pt x="666" y="144"/>
                  </a:lnTo>
                  <a:lnTo>
                    <a:pt x="693" y="154"/>
                  </a:lnTo>
                  <a:lnTo>
                    <a:pt x="721" y="171"/>
                  </a:lnTo>
                  <a:lnTo>
                    <a:pt x="775" y="195"/>
                  </a:lnTo>
                  <a:lnTo>
                    <a:pt x="819" y="213"/>
                  </a:lnTo>
                  <a:lnTo>
                    <a:pt x="869" y="224"/>
                  </a:lnTo>
                  <a:lnTo>
                    <a:pt x="906" y="224"/>
                  </a:lnTo>
                  <a:lnTo>
                    <a:pt x="932" y="239"/>
                  </a:lnTo>
                  <a:lnTo>
                    <a:pt x="981" y="262"/>
                  </a:lnTo>
                  <a:lnTo>
                    <a:pt x="1005" y="267"/>
                  </a:lnTo>
                  <a:lnTo>
                    <a:pt x="1059" y="278"/>
                  </a:lnTo>
                  <a:lnTo>
                    <a:pt x="1090" y="298"/>
                  </a:lnTo>
                  <a:lnTo>
                    <a:pt x="1137" y="313"/>
                  </a:lnTo>
                  <a:lnTo>
                    <a:pt x="1162" y="312"/>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95" name="4895294.625432.62584.12551.255"/>
            <p:cNvSpPr>
              <a:spLocks noChangeAspect="1"/>
            </p:cNvSpPr>
            <p:nvPr>
              <p:custDataLst>
                <p:tags r:id="rId100"/>
              </p:custDataLst>
            </p:nvPr>
          </p:nvSpPr>
          <p:spPr bwMode="auto">
            <a:xfrm>
              <a:off x="4776881" y="3330213"/>
              <a:ext cx="676138" cy="1075968"/>
            </a:xfrm>
            <a:custGeom>
              <a:avLst/>
              <a:gdLst/>
              <a:ahLst/>
              <a:cxnLst>
                <a:cxn ang="0">
                  <a:pos x="237" y="1307"/>
                </a:cxn>
                <a:cxn ang="0">
                  <a:pos x="151" y="1287"/>
                </a:cxn>
                <a:cxn ang="0">
                  <a:pos x="334" y="1182"/>
                </a:cxn>
                <a:cxn ang="0">
                  <a:pos x="267" y="1100"/>
                </a:cxn>
                <a:cxn ang="0">
                  <a:pos x="503" y="1046"/>
                </a:cxn>
                <a:cxn ang="0">
                  <a:pos x="535" y="943"/>
                </a:cxn>
                <a:cxn ang="0">
                  <a:pos x="495" y="888"/>
                </a:cxn>
                <a:cxn ang="0">
                  <a:pos x="481" y="803"/>
                </a:cxn>
                <a:cxn ang="0">
                  <a:pos x="545" y="739"/>
                </a:cxn>
                <a:cxn ang="0">
                  <a:pos x="410" y="727"/>
                </a:cxn>
                <a:cxn ang="0">
                  <a:pos x="343" y="745"/>
                </a:cxn>
                <a:cxn ang="0">
                  <a:pos x="381" y="635"/>
                </a:cxn>
                <a:cxn ang="0">
                  <a:pos x="415" y="521"/>
                </a:cxn>
                <a:cxn ang="0">
                  <a:pos x="409" y="499"/>
                </a:cxn>
                <a:cxn ang="0">
                  <a:pos x="369" y="504"/>
                </a:cxn>
                <a:cxn ang="0">
                  <a:pos x="363" y="478"/>
                </a:cxn>
                <a:cxn ang="0">
                  <a:pos x="299" y="596"/>
                </a:cxn>
                <a:cxn ang="0">
                  <a:pos x="343" y="498"/>
                </a:cxn>
                <a:cxn ang="0">
                  <a:pos x="373" y="413"/>
                </a:cxn>
                <a:cxn ang="0">
                  <a:pos x="364" y="373"/>
                </a:cxn>
                <a:cxn ang="0">
                  <a:pos x="331" y="315"/>
                </a:cxn>
                <a:cxn ang="0">
                  <a:pos x="391" y="269"/>
                </a:cxn>
                <a:cxn ang="0">
                  <a:pos x="428" y="224"/>
                </a:cxn>
                <a:cxn ang="0">
                  <a:pos x="408" y="169"/>
                </a:cxn>
                <a:cxn ang="0">
                  <a:pos x="432" y="121"/>
                </a:cxn>
                <a:cxn ang="0">
                  <a:pos x="480" y="88"/>
                </a:cxn>
                <a:cxn ang="0">
                  <a:pos x="520" y="53"/>
                </a:cxn>
                <a:cxn ang="0">
                  <a:pos x="594" y="7"/>
                </a:cxn>
                <a:cxn ang="0">
                  <a:pos x="710" y="29"/>
                </a:cxn>
                <a:cxn ang="0">
                  <a:pos x="603" y="150"/>
                </a:cxn>
                <a:cxn ang="0">
                  <a:pos x="588" y="195"/>
                </a:cxn>
                <a:cxn ang="0">
                  <a:pos x="740" y="230"/>
                </a:cxn>
                <a:cxn ang="0">
                  <a:pos x="788" y="322"/>
                </a:cxn>
                <a:cxn ang="0">
                  <a:pos x="727" y="411"/>
                </a:cxn>
                <a:cxn ang="0">
                  <a:pos x="666" y="497"/>
                </a:cxn>
                <a:cxn ang="0">
                  <a:pos x="604" y="546"/>
                </a:cxn>
                <a:cxn ang="0">
                  <a:pos x="722" y="625"/>
                </a:cxn>
                <a:cxn ang="0">
                  <a:pos x="755" y="828"/>
                </a:cxn>
                <a:cxn ang="0">
                  <a:pos x="831" y="952"/>
                </a:cxn>
                <a:cxn ang="0">
                  <a:pos x="835" y="1080"/>
                </a:cxn>
                <a:cxn ang="0">
                  <a:pos x="855" y="1126"/>
                </a:cxn>
                <a:cxn ang="0">
                  <a:pos x="812" y="1236"/>
                </a:cxn>
                <a:cxn ang="0">
                  <a:pos x="952" y="1241"/>
                </a:cxn>
                <a:cxn ang="0">
                  <a:pos x="934" y="1434"/>
                </a:cxn>
                <a:cxn ang="0">
                  <a:pos x="856" y="1468"/>
                </a:cxn>
                <a:cxn ang="0">
                  <a:pos x="860" y="1552"/>
                </a:cxn>
                <a:cxn ang="0">
                  <a:pos x="831" y="1633"/>
                </a:cxn>
                <a:cxn ang="0">
                  <a:pos x="607" y="1598"/>
                </a:cxn>
                <a:cxn ang="0">
                  <a:pos x="500" y="1600"/>
                </a:cxn>
                <a:cxn ang="0">
                  <a:pos x="408" y="1610"/>
                </a:cxn>
                <a:cxn ang="0">
                  <a:pos x="303" y="1560"/>
                </a:cxn>
                <a:cxn ang="0">
                  <a:pos x="183" y="1588"/>
                </a:cxn>
                <a:cxn ang="0">
                  <a:pos x="51" y="1614"/>
                </a:cxn>
                <a:cxn ang="0">
                  <a:pos x="15" y="1582"/>
                </a:cxn>
                <a:cxn ang="0">
                  <a:pos x="242" y="1439"/>
                </a:cxn>
                <a:cxn ang="0">
                  <a:pos x="416" y="1424"/>
                </a:cxn>
                <a:cxn ang="0">
                  <a:pos x="356" y="1421"/>
                </a:cxn>
              </a:cxnLst>
              <a:rect l="0" t="0" r="r" b="b"/>
              <a:pathLst>
                <a:path w="1000" h="1637">
                  <a:moveTo>
                    <a:pt x="298" y="1352"/>
                  </a:moveTo>
                  <a:lnTo>
                    <a:pt x="293" y="1352"/>
                  </a:lnTo>
                  <a:lnTo>
                    <a:pt x="272" y="1362"/>
                  </a:lnTo>
                  <a:lnTo>
                    <a:pt x="246" y="1354"/>
                  </a:lnTo>
                  <a:lnTo>
                    <a:pt x="240" y="1344"/>
                  </a:lnTo>
                  <a:lnTo>
                    <a:pt x="244" y="1322"/>
                  </a:lnTo>
                  <a:lnTo>
                    <a:pt x="242" y="1315"/>
                  </a:lnTo>
                  <a:lnTo>
                    <a:pt x="237" y="1307"/>
                  </a:lnTo>
                  <a:lnTo>
                    <a:pt x="215" y="1311"/>
                  </a:lnTo>
                  <a:lnTo>
                    <a:pt x="191" y="1324"/>
                  </a:lnTo>
                  <a:lnTo>
                    <a:pt x="172" y="1327"/>
                  </a:lnTo>
                  <a:lnTo>
                    <a:pt x="160" y="1319"/>
                  </a:lnTo>
                  <a:lnTo>
                    <a:pt x="160" y="1317"/>
                  </a:lnTo>
                  <a:lnTo>
                    <a:pt x="156" y="1313"/>
                  </a:lnTo>
                  <a:lnTo>
                    <a:pt x="154" y="1300"/>
                  </a:lnTo>
                  <a:lnTo>
                    <a:pt x="151" y="1287"/>
                  </a:lnTo>
                  <a:lnTo>
                    <a:pt x="151" y="1274"/>
                  </a:lnTo>
                  <a:lnTo>
                    <a:pt x="148" y="1265"/>
                  </a:lnTo>
                  <a:lnTo>
                    <a:pt x="168" y="1262"/>
                  </a:lnTo>
                  <a:lnTo>
                    <a:pt x="196" y="1253"/>
                  </a:lnTo>
                  <a:lnTo>
                    <a:pt x="225" y="1251"/>
                  </a:lnTo>
                  <a:lnTo>
                    <a:pt x="300" y="1223"/>
                  </a:lnTo>
                  <a:lnTo>
                    <a:pt x="322" y="1198"/>
                  </a:lnTo>
                  <a:lnTo>
                    <a:pt x="334" y="1182"/>
                  </a:lnTo>
                  <a:lnTo>
                    <a:pt x="325" y="1170"/>
                  </a:lnTo>
                  <a:lnTo>
                    <a:pt x="325" y="1160"/>
                  </a:lnTo>
                  <a:lnTo>
                    <a:pt x="331" y="1142"/>
                  </a:lnTo>
                  <a:lnTo>
                    <a:pt x="335" y="1118"/>
                  </a:lnTo>
                  <a:lnTo>
                    <a:pt x="338" y="1099"/>
                  </a:lnTo>
                  <a:lnTo>
                    <a:pt x="313" y="1097"/>
                  </a:lnTo>
                  <a:lnTo>
                    <a:pt x="278" y="1109"/>
                  </a:lnTo>
                  <a:lnTo>
                    <a:pt x="267" y="1100"/>
                  </a:lnTo>
                  <a:lnTo>
                    <a:pt x="331" y="1062"/>
                  </a:lnTo>
                  <a:lnTo>
                    <a:pt x="364" y="1046"/>
                  </a:lnTo>
                  <a:lnTo>
                    <a:pt x="398" y="1036"/>
                  </a:lnTo>
                  <a:lnTo>
                    <a:pt x="433" y="1050"/>
                  </a:lnTo>
                  <a:lnTo>
                    <a:pt x="461" y="1056"/>
                  </a:lnTo>
                  <a:lnTo>
                    <a:pt x="480" y="1062"/>
                  </a:lnTo>
                  <a:lnTo>
                    <a:pt x="494" y="1047"/>
                  </a:lnTo>
                  <a:lnTo>
                    <a:pt x="503" y="1046"/>
                  </a:lnTo>
                  <a:lnTo>
                    <a:pt x="494" y="1036"/>
                  </a:lnTo>
                  <a:lnTo>
                    <a:pt x="492" y="1026"/>
                  </a:lnTo>
                  <a:lnTo>
                    <a:pt x="495" y="1015"/>
                  </a:lnTo>
                  <a:lnTo>
                    <a:pt x="509" y="994"/>
                  </a:lnTo>
                  <a:lnTo>
                    <a:pt x="526" y="982"/>
                  </a:lnTo>
                  <a:lnTo>
                    <a:pt x="507" y="970"/>
                  </a:lnTo>
                  <a:lnTo>
                    <a:pt x="522" y="949"/>
                  </a:lnTo>
                  <a:lnTo>
                    <a:pt x="535" y="943"/>
                  </a:lnTo>
                  <a:lnTo>
                    <a:pt x="544" y="922"/>
                  </a:lnTo>
                  <a:lnTo>
                    <a:pt x="547" y="905"/>
                  </a:lnTo>
                  <a:lnTo>
                    <a:pt x="559" y="894"/>
                  </a:lnTo>
                  <a:lnTo>
                    <a:pt x="552" y="890"/>
                  </a:lnTo>
                  <a:lnTo>
                    <a:pt x="530" y="902"/>
                  </a:lnTo>
                  <a:lnTo>
                    <a:pt x="513" y="904"/>
                  </a:lnTo>
                  <a:lnTo>
                    <a:pt x="499" y="904"/>
                  </a:lnTo>
                  <a:lnTo>
                    <a:pt x="495" y="888"/>
                  </a:lnTo>
                  <a:lnTo>
                    <a:pt x="493" y="879"/>
                  </a:lnTo>
                  <a:lnTo>
                    <a:pt x="493" y="873"/>
                  </a:lnTo>
                  <a:lnTo>
                    <a:pt x="488" y="879"/>
                  </a:lnTo>
                  <a:lnTo>
                    <a:pt x="485" y="875"/>
                  </a:lnTo>
                  <a:lnTo>
                    <a:pt x="483" y="858"/>
                  </a:lnTo>
                  <a:lnTo>
                    <a:pt x="474" y="835"/>
                  </a:lnTo>
                  <a:lnTo>
                    <a:pt x="471" y="817"/>
                  </a:lnTo>
                  <a:lnTo>
                    <a:pt x="481" y="803"/>
                  </a:lnTo>
                  <a:lnTo>
                    <a:pt x="494" y="788"/>
                  </a:lnTo>
                  <a:lnTo>
                    <a:pt x="509" y="772"/>
                  </a:lnTo>
                  <a:lnTo>
                    <a:pt x="520" y="758"/>
                  </a:lnTo>
                  <a:lnTo>
                    <a:pt x="533" y="752"/>
                  </a:lnTo>
                  <a:lnTo>
                    <a:pt x="540" y="749"/>
                  </a:lnTo>
                  <a:lnTo>
                    <a:pt x="548" y="751"/>
                  </a:lnTo>
                  <a:lnTo>
                    <a:pt x="558" y="745"/>
                  </a:lnTo>
                  <a:lnTo>
                    <a:pt x="545" y="739"/>
                  </a:lnTo>
                  <a:lnTo>
                    <a:pt x="515" y="728"/>
                  </a:lnTo>
                  <a:lnTo>
                    <a:pt x="499" y="734"/>
                  </a:lnTo>
                  <a:lnTo>
                    <a:pt x="494" y="739"/>
                  </a:lnTo>
                  <a:lnTo>
                    <a:pt x="481" y="739"/>
                  </a:lnTo>
                  <a:lnTo>
                    <a:pt x="456" y="745"/>
                  </a:lnTo>
                  <a:lnTo>
                    <a:pt x="430" y="738"/>
                  </a:lnTo>
                  <a:lnTo>
                    <a:pt x="417" y="728"/>
                  </a:lnTo>
                  <a:lnTo>
                    <a:pt x="410" y="727"/>
                  </a:lnTo>
                  <a:lnTo>
                    <a:pt x="406" y="744"/>
                  </a:lnTo>
                  <a:lnTo>
                    <a:pt x="397" y="753"/>
                  </a:lnTo>
                  <a:lnTo>
                    <a:pt x="387" y="747"/>
                  </a:lnTo>
                  <a:lnTo>
                    <a:pt x="371" y="723"/>
                  </a:lnTo>
                  <a:lnTo>
                    <a:pt x="361" y="712"/>
                  </a:lnTo>
                  <a:lnTo>
                    <a:pt x="353" y="712"/>
                  </a:lnTo>
                  <a:lnTo>
                    <a:pt x="347" y="717"/>
                  </a:lnTo>
                  <a:lnTo>
                    <a:pt x="343" y="745"/>
                  </a:lnTo>
                  <a:lnTo>
                    <a:pt x="338" y="747"/>
                  </a:lnTo>
                  <a:lnTo>
                    <a:pt x="331" y="738"/>
                  </a:lnTo>
                  <a:lnTo>
                    <a:pt x="329" y="686"/>
                  </a:lnTo>
                  <a:lnTo>
                    <a:pt x="334" y="676"/>
                  </a:lnTo>
                  <a:lnTo>
                    <a:pt x="344" y="691"/>
                  </a:lnTo>
                  <a:lnTo>
                    <a:pt x="349" y="672"/>
                  </a:lnTo>
                  <a:lnTo>
                    <a:pt x="358" y="657"/>
                  </a:lnTo>
                  <a:lnTo>
                    <a:pt x="381" y="635"/>
                  </a:lnTo>
                  <a:lnTo>
                    <a:pt x="397" y="611"/>
                  </a:lnTo>
                  <a:lnTo>
                    <a:pt x="412" y="596"/>
                  </a:lnTo>
                  <a:lnTo>
                    <a:pt x="416" y="574"/>
                  </a:lnTo>
                  <a:lnTo>
                    <a:pt x="406" y="562"/>
                  </a:lnTo>
                  <a:lnTo>
                    <a:pt x="403" y="551"/>
                  </a:lnTo>
                  <a:lnTo>
                    <a:pt x="406" y="540"/>
                  </a:lnTo>
                  <a:lnTo>
                    <a:pt x="409" y="531"/>
                  </a:lnTo>
                  <a:lnTo>
                    <a:pt x="415" y="521"/>
                  </a:lnTo>
                  <a:lnTo>
                    <a:pt x="421" y="513"/>
                  </a:lnTo>
                  <a:lnTo>
                    <a:pt x="428" y="503"/>
                  </a:lnTo>
                  <a:lnTo>
                    <a:pt x="440" y="504"/>
                  </a:lnTo>
                  <a:lnTo>
                    <a:pt x="440" y="499"/>
                  </a:lnTo>
                  <a:lnTo>
                    <a:pt x="432" y="489"/>
                  </a:lnTo>
                  <a:lnTo>
                    <a:pt x="422" y="482"/>
                  </a:lnTo>
                  <a:lnTo>
                    <a:pt x="417" y="475"/>
                  </a:lnTo>
                  <a:lnTo>
                    <a:pt x="409" y="499"/>
                  </a:lnTo>
                  <a:lnTo>
                    <a:pt x="406" y="501"/>
                  </a:lnTo>
                  <a:lnTo>
                    <a:pt x="405" y="501"/>
                  </a:lnTo>
                  <a:lnTo>
                    <a:pt x="403" y="498"/>
                  </a:lnTo>
                  <a:lnTo>
                    <a:pt x="394" y="489"/>
                  </a:lnTo>
                  <a:lnTo>
                    <a:pt x="387" y="492"/>
                  </a:lnTo>
                  <a:lnTo>
                    <a:pt x="384" y="499"/>
                  </a:lnTo>
                  <a:lnTo>
                    <a:pt x="378" y="499"/>
                  </a:lnTo>
                  <a:lnTo>
                    <a:pt x="369" y="504"/>
                  </a:lnTo>
                  <a:lnTo>
                    <a:pt x="371" y="498"/>
                  </a:lnTo>
                  <a:lnTo>
                    <a:pt x="376" y="484"/>
                  </a:lnTo>
                  <a:lnTo>
                    <a:pt x="400" y="455"/>
                  </a:lnTo>
                  <a:lnTo>
                    <a:pt x="406" y="442"/>
                  </a:lnTo>
                  <a:lnTo>
                    <a:pt x="402" y="444"/>
                  </a:lnTo>
                  <a:lnTo>
                    <a:pt x="371" y="464"/>
                  </a:lnTo>
                  <a:lnTo>
                    <a:pt x="364" y="469"/>
                  </a:lnTo>
                  <a:lnTo>
                    <a:pt x="363" y="478"/>
                  </a:lnTo>
                  <a:lnTo>
                    <a:pt x="364" y="495"/>
                  </a:lnTo>
                  <a:lnTo>
                    <a:pt x="363" y="505"/>
                  </a:lnTo>
                  <a:lnTo>
                    <a:pt x="357" y="521"/>
                  </a:lnTo>
                  <a:lnTo>
                    <a:pt x="349" y="531"/>
                  </a:lnTo>
                  <a:lnTo>
                    <a:pt x="340" y="544"/>
                  </a:lnTo>
                  <a:lnTo>
                    <a:pt x="321" y="567"/>
                  </a:lnTo>
                  <a:lnTo>
                    <a:pt x="308" y="588"/>
                  </a:lnTo>
                  <a:lnTo>
                    <a:pt x="299" y="596"/>
                  </a:lnTo>
                  <a:lnTo>
                    <a:pt x="287" y="590"/>
                  </a:lnTo>
                  <a:lnTo>
                    <a:pt x="288" y="586"/>
                  </a:lnTo>
                  <a:lnTo>
                    <a:pt x="305" y="557"/>
                  </a:lnTo>
                  <a:lnTo>
                    <a:pt x="315" y="543"/>
                  </a:lnTo>
                  <a:lnTo>
                    <a:pt x="331" y="527"/>
                  </a:lnTo>
                  <a:lnTo>
                    <a:pt x="340" y="517"/>
                  </a:lnTo>
                  <a:lnTo>
                    <a:pt x="344" y="505"/>
                  </a:lnTo>
                  <a:lnTo>
                    <a:pt x="343" y="498"/>
                  </a:lnTo>
                  <a:lnTo>
                    <a:pt x="331" y="498"/>
                  </a:lnTo>
                  <a:lnTo>
                    <a:pt x="335" y="480"/>
                  </a:lnTo>
                  <a:lnTo>
                    <a:pt x="346" y="460"/>
                  </a:lnTo>
                  <a:lnTo>
                    <a:pt x="353" y="450"/>
                  </a:lnTo>
                  <a:lnTo>
                    <a:pt x="356" y="440"/>
                  </a:lnTo>
                  <a:lnTo>
                    <a:pt x="362" y="434"/>
                  </a:lnTo>
                  <a:lnTo>
                    <a:pt x="368" y="421"/>
                  </a:lnTo>
                  <a:lnTo>
                    <a:pt x="373" y="413"/>
                  </a:lnTo>
                  <a:lnTo>
                    <a:pt x="387" y="395"/>
                  </a:lnTo>
                  <a:lnTo>
                    <a:pt x="397" y="383"/>
                  </a:lnTo>
                  <a:lnTo>
                    <a:pt x="409" y="368"/>
                  </a:lnTo>
                  <a:lnTo>
                    <a:pt x="412" y="358"/>
                  </a:lnTo>
                  <a:lnTo>
                    <a:pt x="411" y="354"/>
                  </a:lnTo>
                  <a:lnTo>
                    <a:pt x="406" y="356"/>
                  </a:lnTo>
                  <a:lnTo>
                    <a:pt x="386" y="367"/>
                  </a:lnTo>
                  <a:lnTo>
                    <a:pt x="364" y="373"/>
                  </a:lnTo>
                  <a:lnTo>
                    <a:pt x="362" y="373"/>
                  </a:lnTo>
                  <a:lnTo>
                    <a:pt x="352" y="357"/>
                  </a:lnTo>
                  <a:lnTo>
                    <a:pt x="343" y="349"/>
                  </a:lnTo>
                  <a:lnTo>
                    <a:pt x="346" y="337"/>
                  </a:lnTo>
                  <a:lnTo>
                    <a:pt x="347" y="328"/>
                  </a:lnTo>
                  <a:lnTo>
                    <a:pt x="343" y="327"/>
                  </a:lnTo>
                  <a:lnTo>
                    <a:pt x="331" y="322"/>
                  </a:lnTo>
                  <a:lnTo>
                    <a:pt x="331" y="315"/>
                  </a:lnTo>
                  <a:lnTo>
                    <a:pt x="343" y="310"/>
                  </a:lnTo>
                  <a:lnTo>
                    <a:pt x="364" y="313"/>
                  </a:lnTo>
                  <a:lnTo>
                    <a:pt x="367" y="310"/>
                  </a:lnTo>
                  <a:lnTo>
                    <a:pt x="368" y="298"/>
                  </a:lnTo>
                  <a:lnTo>
                    <a:pt x="369" y="290"/>
                  </a:lnTo>
                  <a:lnTo>
                    <a:pt x="373" y="285"/>
                  </a:lnTo>
                  <a:lnTo>
                    <a:pt x="381" y="274"/>
                  </a:lnTo>
                  <a:lnTo>
                    <a:pt x="391" y="269"/>
                  </a:lnTo>
                  <a:lnTo>
                    <a:pt x="394" y="262"/>
                  </a:lnTo>
                  <a:lnTo>
                    <a:pt x="403" y="255"/>
                  </a:lnTo>
                  <a:lnTo>
                    <a:pt x="406" y="255"/>
                  </a:lnTo>
                  <a:lnTo>
                    <a:pt x="409" y="242"/>
                  </a:lnTo>
                  <a:lnTo>
                    <a:pt x="410" y="239"/>
                  </a:lnTo>
                  <a:lnTo>
                    <a:pt x="412" y="236"/>
                  </a:lnTo>
                  <a:lnTo>
                    <a:pt x="427" y="224"/>
                  </a:lnTo>
                  <a:lnTo>
                    <a:pt x="428" y="224"/>
                  </a:lnTo>
                  <a:lnTo>
                    <a:pt x="421" y="219"/>
                  </a:lnTo>
                  <a:lnTo>
                    <a:pt x="420" y="215"/>
                  </a:lnTo>
                  <a:lnTo>
                    <a:pt x="432" y="213"/>
                  </a:lnTo>
                  <a:lnTo>
                    <a:pt x="434" y="204"/>
                  </a:lnTo>
                  <a:lnTo>
                    <a:pt x="411" y="201"/>
                  </a:lnTo>
                  <a:lnTo>
                    <a:pt x="400" y="197"/>
                  </a:lnTo>
                  <a:lnTo>
                    <a:pt x="400" y="191"/>
                  </a:lnTo>
                  <a:lnTo>
                    <a:pt x="408" y="169"/>
                  </a:lnTo>
                  <a:lnTo>
                    <a:pt x="415" y="168"/>
                  </a:lnTo>
                  <a:lnTo>
                    <a:pt x="426" y="172"/>
                  </a:lnTo>
                  <a:lnTo>
                    <a:pt x="432" y="171"/>
                  </a:lnTo>
                  <a:lnTo>
                    <a:pt x="421" y="160"/>
                  </a:lnTo>
                  <a:lnTo>
                    <a:pt x="423" y="151"/>
                  </a:lnTo>
                  <a:lnTo>
                    <a:pt x="426" y="139"/>
                  </a:lnTo>
                  <a:lnTo>
                    <a:pt x="428" y="134"/>
                  </a:lnTo>
                  <a:lnTo>
                    <a:pt x="432" y="121"/>
                  </a:lnTo>
                  <a:lnTo>
                    <a:pt x="441" y="116"/>
                  </a:lnTo>
                  <a:lnTo>
                    <a:pt x="450" y="118"/>
                  </a:lnTo>
                  <a:lnTo>
                    <a:pt x="459" y="112"/>
                  </a:lnTo>
                  <a:lnTo>
                    <a:pt x="469" y="112"/>
                  </a:lnTo>
                  <a:lnTo>
                    <a:pt x="480" y="110"/>
                  </a:lnTo>
                  <a:lnTo>
                    <a:pt x="489" y="108"/>
                  </a:lnTo>
                  <a:lnTo>
                    <a:pt x="491" y="107"/>
                  </a:lnTo>
                  <a:lnTo>
                    <a:pt x="480" y="88"/>
                  </a:lnTo>
                  <a:lnTo>
                    <a:pt x="479" y="78"/>
                  </a:lnTo>
                  <a:lnTo>
                    <a:pt x="491" y="75"/>
                  </a:lnTo>
                  <a:lnTo>
                    <a:pt x="497" y="50"/>
                  </a:lnTo>
                  <a:lnTo>
                    <a:pt x="497" y="49"/>
                  </a:lnTo>
                  <a:lnTo>
                    <a:pt x="499" y="49"/>
                  </a:lnTo>
                  <a:lnTo>
                    <a:pt x="504" y="51"/>
                  </a:lnTo>
                  <a:lnTo>
                    <a:pt x="517" y="54"/>
                  </a:lnTo>
                  <a:lnTo>
                    <a:pt x="520" y="53"/>
                  </a:lnTo>
                  <a:lnTo>
                    <a:pt x="523" y="42"/>
                  </a:lnTo>
                  <a:lnTo>
                    <a:pt x="528" y="26"/>
                  </a:lnTo>
                  <a:lnTo>
                    <a:pt x="536" y="16"/>
                  </a:lnTo>
                  <a:lnTo>
                    <a:pt x="557" y="0"/>
                  </a:lnTo>
                  <a:lnTo>
                    <a:pt x="570" y="1"/>
                  </a:lnTo>
                  <a:lnTo>
                    <a:pt x="577" y="0"/>
                  </a:lnTo>
                  <a:lnTo>
                    <a:pt x="591" y="7"/>
                  </a:lnTo>
                  <a:lnTo>
                    <a:pt x="594" y="7"/>
                  </a:lnTo>
                  <a:lnTo>
                    <a:pt x="610" y="19"/>
                  </a:lnTo>
                  <a:lnTo>
                    <a:pt x="611" y="20"/>
                  </a:lnTo>
                  <a:lnTo>
                    <a:pt x="630" y="22"/>
                  </a:lnTo>
                  <a:lnTo>
                    <a:pt x="642" y="22"/>
                  </a:lnTo>
                  <a:lnTo>
                    <a:pt x="664" y="29"/>
                  </a:lnTo>
                  <a:lnTo>
                    <a:pt x="690" y="30"/>
                  </a:lnTo>
                  <a:lnTo>
                    <a:pt x="707" y="30"/>
                  </a:lnTo>
                  <a:lnTo>
                    <a:pt x="710" y="29"/>
                  </a:lnTo>
                  <a:lnTo>
                    <a:pt x="719" y="29"/>
                  </a:lnTo>
                  <a:lnTo>
                    <a:pt x="739" y="41"/>
                  </a:lnTo>
                  <a:lnTo>
                    <a:pt x="730" y="60"/>
                  </a:lnTo>
                  <a:lnTo>
                    <a:pt x="722" y="88"/>
                  </a:lnTo>
                  <a:lnTo>
                    <a:pt x="692" y="97"/>
                  </a:lnTo>
                  <a:lnTo>
                    <a:pt x="671" y="121"/>
                  </a:lnTo>
                  <a:lnTo>
                    <a:pt x="628" y="133"/>
                  </a:lnTo>
                  <a:lnTo>
                    <a:pt x="603" y="150"/>
                  </a:lnTo>
                  <a:lnTo>
                    <a:pt x="601" y="147"/>
                  </a:lnTo>
                  <a:lnTo>
                    <a:pt x="593" y="160"/>
                  </a:lnTo>
                  <a:lnTo>
                    <a:pt x="619" y="169"/>
                  </a:lnTo>
                  <a:lnTo>
                    <a:pt x="624" y="172"/>
                  </a:lnTo>
                  <a:lnTo>
                    <a:pt x="603" y="185"/>
                  </a:lnTo>
                  <a:lnTo>
                    <a:pt x="572" y="185"/>
                  </a:lnTo>
                  <a:lnTo>
                    <a:pt x="570" y="195"/>
                  </a:lnTo>
                  <a:lnTo>
                    <a:pt x="588" y="195"/>
                  </a:lnTo>
                  <a:lnTo>
                    <a:pt x="586" y="201"/>
                  </a:lnTo>
                  <a:lnTo>
                    <a:pt x="578" y="213"/>
                  </a:lnTo>
                  <a:lnTo>
                    <a:pt x="583" y="224"/>
                  </a:lnTo>
                  <a:lnTo>
                    <a:pt x="601" y="213"/>
                  </a:lnTo>
                  <a:lnTo>
                    <a:pt x="675" y="207"/>
                  </a:lnTo>
                  <a:lnTo>
                    <a:pt x="696" y="221"/>
                  </a:lnTo>
                  <a:lnTo>
                    <a:pt x="719" y="224"/>
                  </a:lnTo>
                  <a:lnTo>
                    <a:pt x="740" y="230"/>
                  </a:lnTo>
                  <a:lnTo>
                    <a:pt x="759" y="237"/>
                  </a:lnTo>
                  <a:lnTo>
                    <a:pt x="784" y="240"/>
                  </a:lnTo>
                  <a:lnTo>
                    <a:pt x="806" y="248"/>
                  </a:lnTo>
                  <a:lnTo>
                    <a:pt x="816" y="252"/>
                  </a:lnTo>
                  <a:lnTo>
                    <a:pt x="818" y="269"/>
                  </a:lnTo>
                  <a:lnTo>
                    <a:pt x="811" y="307"/>
                  </a:lnTo>
                  <a:lnTo>
                    <a:pt x="799" y="314"/>
                  </a:lnTo>
                  <a:lnTo>
                    <a:pt x="788" y="322"/>
                  </a:lnTo>
                  <a:lnTo>
                    <a:pt x="775" y="331"/>
                  </a:lnTo>
                  <a:lnTo>
                    <a:pt x="767" y="346"/>
                  </a:lnTo>
                  <a:lnTo>
                    <a:pt x="763" y="361"/>
                  </a:lnTo>
                  <a:lnTo>
                    <a:pt x="748" y="380"/>
                  </a:lnTo>
                  <a:lnTo>
                    <a:pt x="741" y="399"/>
                  </a:lnTo>
                  <a:lnTo>
                    <a:pt x="737" y="399"/>
                  </a:lnTo>
                  <a:lnTo>
                    <a:pt x="733" y="407"/>
                  </a:lnTo>
                  <a:lnTo>
                    <a:pt x="727" y="411"/>
                  </a:lnTo>
                  <a:lnTo>
                    <a:pt x="706" y="430"/>
                  </a:lnTo>
                  <a:lnTo>
                    <a:pt x="696" y="444"/>
                  </a:lnTo>
                  <a:lnTo>
                    <a:pt x="682" y="458"/>
                  </a:lnTo>
                  <a:lnTo>
                    <a:pt x="668" y="463"/>
                  </a:lnTo>
                  <a:lnTo>
                    <a:pt x="651" y="456"/>
                  </a:lnTo>
                  <a:lnTo>
                    <a:pt x="651" y="467"/>
                  </a:lnTo>
                  <a:lnTo>
                    <a:pt x="658" y="475"/>
                  </a:lnTo>
                  <a:lnTo>
                    <a:pt x="666" y="497"/>
                  </a:lnTo>
                  <a:lnTo>
                    <a:pt x="672" y="509"/>
                  </a:lnTo>
                  <a:lnTo>
                    <a:pt x="653" y="513"/>
                  </a:lnTo>
                  <a:lnTo>
                    <a:pt x="631" y="509"/>
                  </a:lnTo>
                  <a:lnTo>
                    <a:pt x="616" y="509"/>
                  </a:lnTo>
                  <a:lnTo>
                    <a:pt x="599" y="519"/>
                  </a:lnTo>
                  <a:lnTo>
                    <a:pt x="592" y="532"/>
                  </a:lnTo>
                  <a:lnTo>
                    <a:pt x="592" y="537"/>
                  </a:lnTo>
                  <a:lnTo>
                    <a:pt x="604" y="546"/>
                  </a:lnTo>
                  <a:lnTo>
                    <a:pt x="619" y="552"/>
                  </a:lnTo>
                  <a:lnTo>
                    <a:pt x="640" y="549"/>
                  </a:lnTo>
                  <a:lnTo>
                    <a:pt x="656" y="548"/>
                  </a:lnTo>
                  <a:lnTo>
                    <a:pt x="665" y="552"/>
                  </a:lnTo>
                  <a:lnTo>
                    <a:pt x="678" y="564"/>
                  </a:lnTo>
                  <a:lnTo>
                    <a:pt x="696" y="581"/>
                  </a:lnTo>
                  <a:lnTo>
                    <a:pt x="713" y="598"/>
                  </a:lnTo>
                  <a:lnTo>
                    <a:pt x="722" y="625"/>
                  </a:lnTo>
                  <a:lnTo>
                    <a:pt x="735" y="653"/>
                  </a:lnTo>
                  <a:lnTo>
                    <a:pt x="752" y="670"/>
                  </a:lnTo>
                  <a:lnTo>
                    <a:pt x="748" y="697"/>
                  </a:lnTo>
                  <a:lnTo>
                    <a:pt x="743" y="727"/>
                  </a:lnTo>
                  <a:lnTo>
                    <a:pt x="740" y="749"/>
                  </a:lnTo>
                  <a:lnTo>
                    <a:pt x="741" y="772"/>
                  </a:lnTo>
                  <a:lnTo>
                    <a:pt x="747" y="803"/>
                  </a:lnTo>
                  <a:lnTo>
                    <a:pt x="755" y="828"/>
                  </a:lnTo>
                  <a:lnTo>
                    <a:pt x="758" y="858"/>
                  </a:lnTo>
                  <a:lnTo>
                    <a:pt x="764" y="867"/>
                  </a:lnTo>
                  <a:lnTo>
                    <a:pt x="789" y="879"/>
                  </a:lnTo>
                  <a:lnTo>
                    <a:pt x="811" y="894"/>
                  </a:lnTo>
                  <a:lnTo>
                    <a:pt x="823" y="926"/>
                  </a:lnTo>
                  <a:lnTo>
                    <a:pt x="829" y="950"/>
                  </a:lnTo>
                  <a:lnTo>
                    <a:pt x="831" y="950"/>
                  </a:lnTo>
                  <a:lnTo>
                    <a:pt x="831" y="952"/>
                  </a:lnTo>
                  <a:lnTo>
                    <a:pt x="832" y="952"/>
                  </a:lnTo>
                  <a:lnTo>
                    <a:pt x="838" y="977"/>
                  </a:lnTo>
                  <a:lnTo>
                    <a:pt x="841" y="1008"/>
                  </a:lnTo>
                  <a:lnTo>
                    <a:pt x="854" y="1038"/>
                  </a:lnTo>
                  <a:lnTo>
                    <a:pt x="866" y="1056"/>
                  </a:lnTo>
                  <a:lnTo>
                    <a:pt x="863" y="1088"/>
                  </a:lnTo>
                  <a:lnTo>
                    <a:pt x="861" y="1091"/>
                  </a:lnTo>
                  <a:lnTo>
                    <a:pt x="835" y="1080"/>
                  </a:lnTo>
                  <a:lnTo>
                    <a:pt x="828" y="1070"/>
                  </a:lnTo>
                  <a:lnTo>
                    <a:pt x="818" y="1054"/>
                  </a:lnTo>
                  <a:lnTo>
                    <a:pt x="808" y="1057"/>
                  </a:lnTo>
                  <a:lnTo>
                    <a:pt x="822" y="1076"/>
                  </a:lnTo>
                  <a:lnTo>
                    <a:pt x="832" y="1092"/>
                  </a:lnTo>
                  <a:lnTo>
                    <a:pt x="841" y="1100"/>
                  </a:lnTo>
                  <a:lnTo>
                    <a:pt x="846" y="1113"/>
                  </a:lnTo>
                  <a:lnTo>
                    <a:pt x="855" y="1126"/>
                  </a:lnTo>
                  <a:lnTo>
                    <a:pt x="865" y="1145"/>
                  </a:lnTo>
                  <a:lnTo>
                    <a:pt x="870" y="1159"/>
                  </a:lnTo>
                  <a:lnTo>
                    <a:pt x="866" y="1182"/>
                  </a:lnTo>
                  <a:lnTo>
                    <a:pt x="856" y="1193"/>
                  </a:lnTo>
                  <a:lnTo>
                    <a:pt x="838" y="1207"/>
                  </a:lnTo>
                  <a:lnTo>
                    <a:pt x="824" y="1217"/>
                  </a:lnTo>
                  <a:lnTo>
                    <a:pt x="812" y="1234"/>
                  </a:lnTo>
                  <a:lnTo>
                    <a:pt x="812" y="1236"/>
                  </a:lnTo>
                  <a:lnTo>
                    <a:pt x="826" y="1241"/>
                  </a:lnTo>
                  <a:lnTo>
                    <a:pt x="842" y="1247"/>
                  </a:lnTo>
                  <a:lnTo>
                    <a:pt x="847" y="1258"/>
                  </a:lnTo>
                  <a:lnTo>
                    <a:pt x="861" y="1251"/>
                  </a:lnTo>
                  <a:lnTo>
                    <a:pt x="877" y="1233"/>
                  </a:lnTo>
                  <a:lnTo>
                    <a:pt x="896" y="1234"/>
                  </a:lnTo>
                  <a:lnTo>
                    <a:pt x="924" y="1234"/>
                  </a:lnTo>
                  <a:lnTo>
                    <a:pt x="952" y="1241"/>
                  </a:lnTo>
                  <a:lnTo>
                    <a:pt x="970" y="1251"/>
                  </a:lnTo>
                  <a:lnTo>
                    <a:pt x="985" y="1270"/>
                  </a:lnTo>
                  <a:lnTo>
                    <a:pt x="1000" y="1300"/>
                  </a:lnTo>
                  <a:lnTo>
                    <a:pt x="1000" y="1336"/>
                  </a:lnTo>
                  <a:lnTo>
                    <a:pt x="992" y="1370"/>
                  </a:lnTo>
                  <a:lnTo>
                    <a:pt x="970" y="1413"/>
                  </a:lnTo>
                  <a:lnTo>
                    <a:pt x="949" y="1433"/>
                  </a:lnTo>
                  <a:lnTo>
                    <a:pt x="934" y="1434"/>
                  </a:lnTo>
                  <a:lnTo>
                    <a:pt x="923" y="1434"/>
                  </a:lnTo>
                  <a:lnTo>
                    <a:pt x="921" y="1445"/>
                  </a:lnTo>
                  <a:lnTo>
                    <a:pt x="923" y="1453"/>
                  </a:lnTo>
                  <a:lnTo>
                    <a:pt x="914" y="1466"/>
                  </a:lnTo>
                  <a:lnTo>
                    <a:pt x="897" y="1468"/>
                  </a:lnTo>
                  <a:lnTo>
                    <a:pt x="888" y="1458"/>
                  </a:lnTo>
                  <a:lnTo>
                    <a:pt x="872" y="1462"/>
                  </a:lnTo>
                  <a:lnTo>
                    <a:pt x="856" y="1468"/>
                  </a:lnTo>
                  <a:lnTo>
                    <a:pt x="867" y="1476"/>
                  </a:lnTo>
                  <a:lnTo>
                    <a:pt x="872" y="1483"/>
                  </a:lnTo>
                  <a:lnTo>
                    <a:pt x="858" y="1493"/>
                  </a:lnTo>
                  <a:lnTo>
                    <a:pt x="852" y="1505"/>
                  </a:lnTo>
                  <a:lnTo>
                    <a:pt x="828" y="1507"/>
                  </a:lnTo>
                  <a:lnTo>
                    <a:pt x="835" y="1523"/>
                  </a:lnTo>
                  <a:lnTo>
                    <a:pt x="834" y="1545"/>
                  </a:lnTo>
                  <a:lnTo>
                    <a:pt x="860" y="1552"/>
                  </a:lnTo>
                  <a:lnTo>
                    <a:pt x="884" y="1554"/>
                  </a:lnTo>
                  <a:lnTo>
                    <a:pt x="914" y="1560"/>
                  </a:lnTo>
                  <a:lnTo>
                    <a:pt x="919" y="1572"/>
                  </a:lnTo>
                  <a:lnTo>
                    <a:pt x="909" y="1595"/>
                  </a:lnTo>
                  <a:lnTo>
                    <a:pt x="884" y="1608"/>
                  </a:lnTo>
                  <a:lnTo>
                    <a:pt x="854" y="1620"/>
                  </a:lnTo>
                  <a:lnTo>
                    <a:pt x="847" y="1628"/>
                  </a:lnTo>
                  <a:lnTo>
                    <a:pt x="831" y="1633"/>
                  </a:lnTo>
                  <a:lnTo>
                    <a:pt x="802" y="1634"/>
                  </a:lnTo>
                  <a:lnTo>
                    <a:pt x="759" y="1637"/>
                  </a:lnTo>
                  <a:lnTo>
                    <a:pt x="734" y="1637"/>
                  </a:lnTo>
                  <a:lnTo>
                    <a:pt x="708" y="1624"/>
                  </a:lnTo>
                  <a:lnTo>
                    <a:pt x="690" y="1623"/>
                  </a:lnTo>
                  <a:lnTo>
                    <a:pt x="621" y="1619"/>
                  </a:lnTo>
                  <a:lnTo>
                    <a:pt x="611" y="1607"/>
                  </a:lnTo>
                  <a:lnTo>
                    <a:pt x="607" y="1598"/>
                  </a:lnTo>
                  <a:lnTo>
                    <a:pt x="588" y="1598"/>
                  </a:lnTo>
                  <a:lnTo>
                    <a:pt x="574" y="1589"/>
                  </a:lnTo>
                  <a:lnTo>
                    <a:pt x="563" y="1575"/>
                  </a:lnTo>
                  <a:lnTo>
                    <a:pt x="559" y="1588"/>
                  </a:lnTo>
                  <a:lnTo>
                    <a:pt x="557" y="1598"/>
                  </a:lnTo>
                  <a:lnTo>
                    <a:pt x="539" y="1602"/>
                  </a:lnTo>
                  <a:lnTo>
                    <a:pt x="530" y="1607"/>
                  </a:lnTo>
                  <a:lnTo>
                    <a:pt x="500" y="1600"/>
                  </a:lnTo>
                  <a:lnTo>
                    <a:pt x="474" y="1594"/>
                  </a:lnTo>
                  <a:lnTo>
                    <a:pt x="476" y="1612"/>
                  </a:lnTo>
                  <a:lnTo>
                    <a:pt x="462" y="1614"/>
                  </a:lnTo>
                  <a:lnTo>
                    <a:pt x="442" y="1602"/>
                  </a:lnTo>
                  <a:lnTo>
                    <a:pt x="420" y="1602"/>
                  </a:lnTo>
                  <a:lnTo>
                    <a:pt x="410" y="1610"/>
                  </a:lnTo>
                  <a:lnTo>
                    <a:pt x="410" y="1613"/>
                  </a:lnTo>
                  <a:lnTo>
                    <a:pt x="408" y="1610"/>
                  </a:lnTo>
                  <a:lnTo>
                    <a:pt x="405" y="1602"/>
                  </a:lnTo>
                  <a:lnTo>
                    <a:pt x="399" y="1589"/>
                  </a:lnTo>
                  <a:lnTo>
                    <a:pt x="381" y="1559"/>
                  </a:lnTo>
                  <a:lnTo>
                    <a:pt x="371" y="1561"/>
                  </a:lnTo>
                  <a:lnTo>
                    <a:pt x="343" y="1561"/>
                  </a:lnTo>
                  <a:lnTo>
                    <a:pt x="319" y="1569"/>
                  </a:lnTo>
                  <a:lnTo>
                    <a:pt x="305" y="1564"/>
                  </a:lnTo>
                  <a:lnTo>
                    <a:pt x="303" y="1560"/>
                  </a:lnTo>
                  <a:lnTo>
                    <a:pt x="294" y="1561"/>
                  </a:lnTo>
                  <a:lnTo>
                    <a:pt x="270" y="1610"/>
                  </a:lnTo>
                  <a:lnTo>
                    <a:pt x="251" y="1625"/>
                  </a:lnTo>
                  <a:lnTo>
                    <a:pt x="245" y="1625"/>
                  </a:lnTo>
                  <a:lnTo>
                    <a:pt x="234" y="1619"/>
                  </a:lnTo>
                  <a:lnTo>
                    <a:pt x="225" y="1610"/>
                  </a:lnTo>
                  <a:lnTo>
                    <a:pt x="195" y="1592"/>
                  </a:lnTo>
                  <a:lnTo>
                    <a:pt x="183" y="1588"/>
                  </a:lnTo>
                  <a:lnTo>
                    <a:pt x="167" y="1583"/>
                  </a:lnTo>
                  <a:lnTo>
                    <a:pt x="148" y="1580"/>
                  </a:lnTo>
                  <a:lnTo>
                    <a:pt x="128" y="1574"/>
                  </a:lnTo>
                  <a:lnTo>
                    <a:pt x="109" y="1594"/>
                  </a:lnTo>
                  <a:lnTo>
                    <a:pt x="79" y="1600"/>
                  </a:lnTo>
                  <a:lnTo>
                    <a:pt x="68" y="1618"/>
                  </a:lnTo>
                  <a:lnTo>
                    <a:pt x="56" y="1624"/>
                  </a:lnTo>
                  <a:lnTo>
                    <a:pt x="51" y="1614"/>
                  </a:lnTo>
                  <a:lnTo>
                    <a:pt x="54" y="1613"/>
                  </a:lnTo>
                  <a:lnTo>
                    <a:pt x="41" y="1613"/>
                  </a:lnTo>
                  <a:lnTo>
                    <a:pt x="33" y="1602"/>
                  </a:lnTo>
                  <a:lnTo>
                    <a:pt x="21" y="1590"/>
                  </a:lnTo>
                  <a:lnTo>
                    <a:pt x="10" y="1594"/>
                  </a:lnTo>
                  <a:lnTo>
                    <a:pt x="0" y="1607"/>
                  </a:lnTo>
                  <a:lnTo>
                    <a:pt x="2" y="1598"/>
                  </a:lnTo>
                  <a:lnTo>
                    <a:pt x="15" y="1582"/>
                  </a:lnTo>
                  <a:lnTo>
                    <a:pt x="33" y="1574"/>
                  </a:lnTo>
                  <a:lnTo>
                    <a:pt x="56" y="1569"/>
                  </a:lnTo>
                  <a:lnTo>
                    <a:pt x="78" y="1555"/>
                  </a:lnTo>
                  <a:lnTo>
                    <a:pt x="177" y="1493"/>
                  </a:lnTo>
                  <a:lnTo>
                    <a:pt x="201" y="1468"/>
                  </a:lnTo>
                  <a:lnTo>
                    <a:pt x="226" y="1458"/>
                  </a:lnTo>
                  <a:lnTo>
                    <a:pt x="240" y="1445"/>
                  </a:lnTo>
                  <a:lnTo>
                    <a:pt x="242" y="1439"/>
                  </a:lnTo>
                  <a:lnTo>
                    <a:pt x="278" y="1442"/>
                  </a:lnTo>
                  <a:lnTo>
                    <a:pt x="308" y="1448"/>
                  </a:lnTo>
                  <a:lnTo>
                    <a:pt x="346" y="1459"/>
                  </a:lnTo>
                  <a:lnTo>
                    <a:pt x="368" y="1463"/>
                  </a:lnTo>
                  <a:lnTo>
                    <a:pt x="376" y="1459"/>
                  </a:lnTo>
                  <a:lnTo>
                    <a:pt x="386" y="1454"/>
                  </a:lnTo>
                  <a:lnTo>
                    <a:pt x="394" y="1441"/>
                  </a:lnTo>
                  <a:lnTo>
                    <a:pt x="416" y="1424"/>
                  </a:lnTo>
                  <a:lnTo>
                    <a:pt x="440" y="1407"/>
                  </a:lnTo>
                  <a:lnTo>
                    <a:pt x="456" y="1393"/>
                  </a:lnTo>
                  <a:lnTo>
                    <a:pt x="456" y="1377"/>
                  </a:lnTo>
                  <a:lnTo>
                    <a:pt x="420" y="1394"/>
                  </a:lnTo>
                  <a:lnTo>
                    <a:pt x="403" y="1395"/>
                  </a:lnTo>
                  <a:lnTo>
                    <a:pt x="387" y="1403"/>
                  </a:lnTo>
                  <a:lnTo>
                    <a:pt x="371" y="1416"/>
                  </a:lnTo>
                  <a:lnTo>
                    <a:pt x="356" y="1421"/>
                  </a:lnTo>
                  <a:lnTo>
                    <a:pt x="338" y="1418"/>
                  </a:lnTo>
                  <a:lnTo>
                    <a:pt x="325" y="1409"/>
                  </a:lnTo>
                  <a:lnTo>
                    <a:pt x="319" y="1393"/>
                  </a:lnTo>
                  <a:lnTo>
                    <a:pt x="308" y="1372"/>
                  </a:lnTo>
                  <a:lnTo>
                    <a:pt x="305" y="1358"/>
                  </a:lnTo>
                  <a:lnTo>
                    <a:pt x="298" y="1352"/>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96" name="10402467.625577.3750.753.55"/>
            <p:cNvSpPr>
              <a:spLocks noChangeAspect="1"/>
            </p:cNvSpPr>
            <p:nvPr>
              <p:custDataLst>
                <p:tags r:id="rId101"/>
              </p:custDataLst>
            </p:nvPr>
          </p:nvSpPr>
          <p:spPr bwMode="auto">
            <a:xfrm>
              <a:off x="6684358" y="5542615"/>
              <a:ext cx="47642" cy="8893"/>
            </a:xfrm>
            <a:custGeom>
              <a:avLst/>
              <a:gdLst/>
              <a:ahLst/>
              <a:cxnLst>
                <a:cxn ang="0">
                  <a:pos x="0" y="8"/>
                </a:cxn>
                <a:cxn ang="0">
                  <a:pos x="6" y="3"/>
                </a:cxn>
                <a:cxn ang="0">
                  <a:pos x="55" y="0"/>
                </a:cxn>
                <a:cxn ang="0">
                  <a:pos x="65" y="3"/>
                </a:cxn>
                <a:cxn ang="0">
                  <a:pos x="67" y="14"/>
                </a:cxn>
                <a:cxn ang="0">
                  <a:pos x="51" y="14"/>
                </a:cxn>
                <a:cxn ang="0">
                  <a:pos x="39" y="15"/>
                </a:cxn>
                <a:cxn ang="0">
                  <a:pos x="2" y="15"/>
                </a:cxn>
                <a:cxn ang="0">
                  <a:pos x="1" y="11"/>
                </a:cxn>
                <a:cxn ang="0">
                  <a:pos x="0" y="8"/>
                </a:cxn>
              </a:cxnLst>
              <a:rect l="0" t="0" r="r" b="b"/>
              <a:pathLst>
                <a:path w="67" h="15">
                  <a:moveTo>
                    <a:pt x="0" y="8"/>
                  </a:moveTo>
                  <a:lnTo>
                    <a:pt x="6" y="3"/>
                  </a:lnTo>
                  <a:lnTo>
                    <a:pt x="55" y="0"/>
                  </a:lnTo>
                  <a:lnTo>
                    <a:pt x="65" y="3"/>
                  </a:lnTo>
                  <a:lnTo>
                    <a:pt x="67" y="14"/>
                  </a:lnTo>
                  <a:lnTo>
                    <a:pt x="51" y="14"/>
                  </a:lnTo>
                  <a:lnTo>
                    <a:pt x="39" y="15"/>
                  </a:lnTo>
                  <a:lnTo>
                    <a:pt x="2" y="15"/>
                  </a:lnTo>
                  <a:lnTo>
                    <a:pt x="1" y="11"/>
                  </a:lnTo>
                  <a:lnTo>
                    <a:pt x="0" y="8"/>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197" name="10404445.625559.6255.251.255"/>
            <p:cNvSpPr>
              <a:spLocks noChangeAspect="1"/>
            </p:cNvSpPr>
            <p:nvPr>
              <p:custDataLst>
                <p:tags r:id="rId102"/>
              </p:custDataLst>
            </p:nvPr>
          </p:nvSpPr>
          <p:spPr bwMode="auto">
            <a:xfrm>
              <a:off x="6451650" y="5261619"/>
              <a:ext cx="16491" cy="65804"/>
            </a:xfrm>
            <a:custGeom>
              <a:avLst/>
              <a:gdLst/>
              <a:ahLst/>
              <a:cxnLst>
                <a:cxn ang="0">
                  <a:pos x="4" y="8"/>
                </a:cxn>
                <a:cxn ang="0">
                  <a:pos x="2" y="3"/>
                </a:cxn>
                <a:cxn ang="0">
                  <a:pos x="6" y="0"/>
                </a:cxn>
                <a:cxn ang="0">
                  <a:pos x="10" y="3"/>
                </a:cxn>
                <a:cxn ang="0">
                  <a:pos x="13" y="11"/>
                </a:cxn>
                <a:cxn ang="0">
                  <a:pos x="13" y="28"/>
                </a:cxn>
                <a:cxn ang="0">
                  <a:pos x="14" y="34"/>
                </a:cxn>
                <a:cxn ang="0">
                  <a:pos x="16" y="45"/>
                </a:cxn>
                <a:cxn ang="0">
                  <a:pos x="16" y="70"/>
                </a:cxn>
                <a:cxn ang="0">
                  <a:pos x="25" y="103"/>
                </a:cxn>
                <a:cxn ang="0">
                  <a:pos x="22" y="99"/>
                </a:cxn>
                <a:cxn ang="0">
                  <a:pos x="8" y="74"/>
                </a:cxn>
                <a:cxn ang="0">
                  <a:pos x="0" y="62"/>
                </a:cxn>
                <a:cxn ang="0">
                  <a:pos x="0" y="57"/>
                </a:cxn>
                <a:cxn ang="0">
                  <a:pos x="4" y="56"/>
                </a:cxn>
                <a:cxn ang="0">
                  <a:pos x="13" y="45"/>
                </a:cxn>
                <a:cxn ang="0">
                  <a:pos x="13" y="33"/>
                </a:cxn>
                <a:cxn ang="0">
                  <a:pos x="6" y="21"/>
                </a:cxn>
                <a:cxn ang="0">
                  <a:pos x="4" y="11"/>
                </a:cxn>
                <a:cxn ang="0">
                  <a:pos x="4" y="8"/>
                </a:cxn>
              </a:cxnLst>
              <a:rect l="0" t="0" r="r" b="b"/>
              <a:pathLst>
                <a:path w="25" h="103">
                  <a:moveTo>
                    <a:pt x="4" y="8"/>
                  </a:moveTo>
                  <a:lnTo>
                    <a:pt x="2" y="3"/>
                  </a:lnTo>
                  <a:lnTo>
                    <a:pt x="6" y="0"/>
                  </a:lnTo>
                  <a:lnTo>
                    <a:pt x="10" y="3"/>
                  </a:lnTo>
                  <a:lnTo>
                    <a:pt x="13" y="11"/>
                  </a:lnTo>
                  <a:lnTo>
                    <a:pt x="13" y="28"/>
                  </a:lnTo>
                  <a:lnTo>
                    <a:pt x="14" y="34"/>
                  </a:lnTo>
                  <a:lnTo>
                    <a:pt x="16" y="45"/>
                  </a:lnTo>
                  <a:lnTo>
                    <a:pt x="16" y="70"/>
                  </a:lnTo>
                  <a:lnTo>
                    <a:pt x="25" y="103"/>
                  </a:lnTo>
                  <a:lnTo>
                    <a:pt x="22" y="99"/>
                  </a:lnTo>
                  <a:lnTo>
                    <a:pt x="8" y="74"/>
                  </a:lnTo>
                  <a:lnTo>
                    <a:pt x="0" y="62"/>
                  </a:lnTo>
                  <a:lnTo>
                    <a:pt x="0" y="57"/>
                  </a:lnTo>
                  <a:lnTo>
                    <a:pt x="4" y="56"/>
                  </a:lnTo>
                  <a:lnTo>
                    <a:pt x="13" y="45"/>
                  </a:lnTo>
                  <a:lnTo>
                    <a:pt x="13" y="33"/>
                  </a:lnTo>
                  <a:lnTo>
                    <a:pt x="6" y="21"/>
                  </a:lnTo>
                  <a:lnTo>
                    <a:pt x="4" y="11"/>
                  </a:lnTo>
                  <a:lnTo>
                    <a:pt x="4" y="8"/>
                  </a:lnTo>
                  <a:close/>
                </a:path>
              </a:pathLst>
            </a:custGeom>
            <a:grpFill/>
            <a:ln w="3175" cap="flat" cmpd="sng">
              <a:solidFill>
                <a:schemeClr val="accent3"/>
              </a:solidFill>
              <a:prstDash val="solid"/>
              <a:round/>
              <a:headEnd type="none" w="med" len="med"/>
              <a:tailEnd type="none" w="med" len="med"/>
            </a:ln>
            <a:effectLst/>
          </p:spPr>
          <p:txBody>
            <a:bodyPr wrap="none" lIns="41029" tIns="41029" rIns="41029" bIns="41029"/>
            <a:lstStyle/>
            <a:p>
              <a:endParaRPr lang="en-US" sz="1000" dirty="0">
                <a:latin typeface="+mn-lt"/>
              </a:endParaRPr>
            </a:p>
          </p:txBody>
        </p:sp>
        <p:sp>
          <p:nvSpPr>
            <p:cNvPr id="198" name="10405463.625575.3751.1253.3755"/>
            <p:cNvSpPr>
              <a:spLocks noChangeAspect="1"/>
            </p:cNvSpPr>
            <p:nvPr>
              <p:custDataLst>
                <p:tags r:id="rId103"/>
              </p:custDataLst>
            </p:nvPr>
          </p:nvSpPr>
          <p:spPr bwMode="auto">
            <a:xfrm>
              <a:off x="6658704" y="5491039"/>
              <a:ext cx="43976" cy="14228"/>
            </a:xfrm>
            <a:custGeom>
              <a:avLst/>
              <a:gdLst/>
              <a:ahLst/>
              <a:cxnLst>
                <a:cxn ang="0">
                  <a:pos x="0" y="2"/>
                </a:cxn>
                <a:cxn ang="0">
                  <a:pos x="4" y="0"/>
                </a:cxn>
                <a:cxn ang="0">
                  <a:pos x="6" y="0"/>
                </a:cxn>
                <a:cxn ang="0">
                  <a:pos x="40" y="5"/>
                </a:cxn>
                <a:cxn ang="0">
                  <a:pos x="53" y="11"/>
                </a:cxn>
                <a:cxn ang="0">
                  <a:pos x="61" y="12"/>
                </a:cxn>
                <a:cxn ang="0">
                  <a:pos x="65" y="18"/>
                </a:cxn>
                <a:cxn ang="0">
                  <a:pos x="61" y="20"/>
                </a:cxn>
                <a:cxn ang="0">
                  <a:pos x="49" y="23"/>
                </a:cxn>
                <a:cxn ang="0">
                  <a:pos x="35" y="24"/>
                </a:cxn>
                <a:cxn ang="0">
                  <a:pos x="21" y="25"/>
                </a:cxn>
                <a:cxn ang="0">
                  <a:pos x="6" y="23"/>
                </a:cxn>
                <a:cxn ang="0">
                  <a:pos x="4" y="12"/>
                </a:cxn>
                <a:cxn ang="0">
                  <a:pos x="0" y="2"/>
                </a:cxn>
              </a:cxnLst>
              <a:rect l="0" t="0" r="r" b="b"/>
              <a:pathLst>
                <a:path w="65" h="25">
                  <a:moveTo>
                    <a:pt x="0" y="2"/>
                  </a:moveTo>
                  <a:lnTo>
                    <a:pt x="4" y="0"/>
                  </a:lnTo>
                  <a:lnTo>
                    <a:pt x="6" y="0"/>
                  </a:lnTo>
                  <a:lnTo>
                    <a:pt x="40" y="5"/>
                  </a:lnTo>
                  <a:lnTo>
                    <a:pt x="53" y="11"/>
                  </a:lnTo>
                  <a:lnTo>
                    <a:pt x="61" y="12"/>
                  </a:lnTo>
                  <a:lnTo>
                    <a:pt x="65" y="18"/>
                  </a:lnTo>
                  <a:lnTo>
                    <a:pt x="61" y="20"/>
                  </a:lnTo>
                  <a:lnTo>
                    <a:pt x="49" y="23"/>
                  </a:lnTo>
                  <a:lnTo>
                    <a:pt x="35" y="24"/>
                  </a:lnTo>
                  <a:lnTo>
                    <a:pt x="21" y="25"/>
                  </a:lnTo>
                  <a:lnTo>
                    <a:pt x="6" y="23"/>
                  </a:lnTo>
                  <a:lnTo>
                    <a:pt x="4" y="12"/>
                  </a:lnTo>
                  <a:lnTo>
                    <a:pt x="0" y="2"/>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199" name="4884321.25571.87511.253.755"/>
            <p:cNvSpPr>
              <a:spLocks noChangeAspect="1"/>
            </p:cNvSpPr>
            <p:nvPr>
              <p:custDataLst>
                <p:tags r:id="rId104"/>
              </p:custDataLst>
            </p:nvPr>
          </p:nvSpPr>
          <p:spPr bwMode="auto">
            <a:xfrm>
              <a:off x="6612896" y="3669899"/>
              <a:ext cx="49472" cy="144055"/>
            </a:xfrm>
            <a:custGeom>
              <a:avLst/>
              <a:gdLst/>
              <a:ahLst/>
              <a:cxnLst>
                <a:cxn ang="0">
                  <a:pos x="1" y="221"/>
                </a:cxn>
                <a:cxn ang="0">
                  <a:pos x="15" y="200"/>
                </a:cxn>
                <a:cxn ang="0">
                  <a:pos x="24" y="176"/>
                </a:cxn>
                <a:cxn ang="0">
                  <a:pos x="30" y="141"/>
                </a:cxn>
                <a:cxn ang="0">
                  <a:pos x="41" y="105"/>
                </a:cxn>
                <a:cxn ang="0">
                  <a:pos x="49" y="79"/>
                </a:cxn>
                <a:cxn ang="0">
                  <a:pos x="59" y="46"/>
                </a:cxn>
                <a:cxn ang="0">
                  <a:pos x="62" y="17"/>
                </a:cxn>
                <a:cxn ang="0">
                  <a:pos x="71" y="9"/>
                </a:cxn>
                <a:cxn ang="0">
                  <a:pos x="71" y="0"/>
                </a:cxn>
                <a:cxn ang="0">
                  <a:pos x="61" y="9"/>
                </a:cxn>
                <a:cxn ang="0">
                  <a:pos x="54" y="23"/>
                </a:cxn>
                <a:cxn ang="0">
                  <a:pos x="48" y="41"/>
                </a:cxn>
                <a:cxn ang="0">
                  <a:pos x="37" y="88"/>
                </a:cxn>
                <a:cxn ang="0">
                  <a:pos x="26" y="106"/>
                </a:cxn>
                <a:cxn ang="0">
                  <a:pos x="11" y="143"/>
                </a:cxn>
                <a:cxn ang="0">
                  <a:pos x="4" y="173"/>
                </a:cxn>
                <a:cxn ang="0">
                  <a:pos x="0" y="210"/>
                </a:cxn>
                <a:cxn ang="0">
                  <a:pos x="1" y="221"/>
                </a:cxn>
              </a:cxnLst>
              <a:rect l="0" t="0" r="r" b="b"/>
              <a:pathLst>
                <a:path w="71" h="221">
                  <a:moveTo>
                    <a:pt x="1" y="221"/>
                  </a:moveTo>
                  <a:lnTo>
                    <a:pt x="15" y="200"/>
                  </a:lnTo>
                  <a:lnTo>
                    <a:pt x="24" y="176"/>
                  </a:lnTo>
                  <a:lnTo>
                    <a:pt x="30" y="141"/>
                  </a:lnTo>
                  <a:lnTo>
                    <a:pt x="41" y="105"/>
                  </a:lnTo>
                  <a:lnTo>
                    <a:pt x="49" y="79"/>
                  </a:lnTo>
                  <a:lnTo>
                    <a:pt x="59" y="46"/>
                  </a:lnTo>
                  <a:lnTo>
                    <a:pt x="62" y="17"/>
                  </a:lnTo>
                  <a:lnTo>
                    <a:pt x="71" y="9"/>
                  </a:lnTo>
                  <a:lnTo>
                    <a:pt x="71" y="0"/>
                  </a:lnTo>
                  <a:lnTo>
                    <a:pt x="61" y="9"/>
                  </a:lnTo>
                  <a:lnTo>
                    <a:pt x="54" y="23"/>
                  </a:lnTo>
                  <a:lnTo>
                    <a:pt x="48" y="41"/>
                  </a:lnTo>
                  <a:lnTo>
                    <a:pt x="37" y="88"/>
                  </a:lnTo>
                  <a:lnTo>
                    <a:pt x="26" y="106"/>
                  </a:lnTo>
                  <a:lnTo>
                    <a:pt x="11" y="143"/>
                  </a:lnTo>
                  <a:lnTo>
                    <a:pt x="4" y="173"/>
                  </a:lnTo>
                  <a:lnTo>
                    <a:pt x="0" y="210"/>
                  </a:lnTo>
                  <a:lnTo>
                    <a:pt x="1" y="221"/>
                  </a:lnTo>
                  <a:close/>
                </a:path>
              </a:pathLst>
            </a:custGeom>
            <a:grpFill/>
            <a:ln w="3175" cap="flat" cmpd="sng">
              <a:solidFill>
                <a:schemeClr val="accent3"/>
              </a:solidFill>
              <a:prstDash val="solid"/>
              <a:round/>
              <a:headEnd type="none" w="med" len="med"/>
              <a:tailEnd type="none" w="med" len="med"/>
            </a:ln>
            <a:effectLst/>
          </p:spPr>
          <p:txBody>
            <a:bodyPr lIns="82058" tIns="41029" rIns="82058" bIns="41029"/>
            <a:lstStyle/>
            <a:p>
              <a:endParaRPr lang="en-US" sz="1000" dirty="0">
                <a:latin typeface="+mn-lt"/>
              </a:endParaRPr>
            </a:p>
          </p:txBody>
        </p:sp>
        <p:sp>
          <p:nvSpPr>
            <p:cNvPr id="200" name="10436359.25502.6252.8752.55"/>
            <p:cNvSpPr>
              <a:spLocks noChangeAspect="1"/>
            </p:cNvSpPr>
            <p:nvPr>
              <p:custDataLst>
                <p:tags r:id="rId105"/>
              </p:custDataLst>
            </p:nvPr>
          </p:nvSpPr>
          <p:spPr bwMode="auto">
            <a:xfrm>
              <a:off x="5698554" y="4157196"/>
              <a:ext cx="32982" cy="35569"/>
            </a:xfrm>
            <a:custGeom>
              <a:avLst/>
              <a:gdLst/>
              <a:ahLst/>
              <a:cxnLst>
                <a:cxn ang="0">
                  <a:pos x="40" y="14"/>
                </a:cxn>
                <a:cxn ang="0">
                  <a:pos x="47" y="5"/>
                </a:cxn>
                <a:cxn ang="0">
                  <a:pos x="44" y="0"/>
                </a:cxn>
                <a:cxn ang="0">
                  <a:pos x="30" y="18"/>
                </a:cxn>
                <a:cxn ang="0">
                  <a:pos x="10" y="39"/>
                </a:cxn>
                <a:cxn ang="0">
                  <a:pos x="0" y="57"/>
                </a:cxn>
                <a:cxn ang="0">
                  <a:pos x="20" y="47"/>
                </a:cxn>
                <a:cxn ang="0">
                  <a:pos x="29" y="26"/>
                </a:cxn>
                <a:cxn ang="0">
                  <a:pos x="40" y="17"/>
                </a:cxn>
                <a:cxn ang="0">
                  <a:pos x="40" y="14"/>
                </a:cxn>
              </a:cxnLst>
              <a:rect l="0" t="0" r="r" b="b"/>
              <a:pathLst>
                <a:path w="47" h="57">
                  <a:moveTo>
                    <a:pt x="40" y="14"/>
                  </a:moveTo>
                  <a:lnTo>
                    <a:pt x="47" y="5"/>
                  </a:lnTo>
                  <a:lnTo>
                    <a:pt x="44" y="0"/>
                  </a:lnTo>
                  <a:lnTo>
                    <a:pt x="30" y="18"/>
                  </a:lnTo>
                  <a:lnTo>
                    <a:pt x="10" y="39"/>
                  </a:lnTo>
                  <a:lnTo>
                    <a:pt x="0" y="57"/>
                  </a:lnTo>
                  <a:lnTo>
                    <a:pt x="20" y="47"/>
                  </a:lnTo>
                  <a:lnTo>
                    <a:pt x="29" y="26"/>
                  </a:lnTo>
                  <a:lnTo>
                    <a:pt x="40" y="17"/>
                  </a:lnTo>
                  <a:lnTo>
                    <a:pt x="40" y="14"/>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201" name="10438375.25493.37510.755"/>
            <p:cNvSpPr>
              <a:spLocks noChangeAspect="1"/>
            </p:cNvSpPr>
            <p:nvPr>
              <p:custDataLst>
                <p:tags r:id="rId106"/>
              </p:custDataLst>
            </p:nvPr>
          </p:nvSpPr>
          <p:spPr bwMode="auto">
            <a:xfrm>
              <a:off x="5577617" y="4361718"/>
              <a:ext cx="9162" cy="12450"/>
            </a:xfrm>
            <a:custGeom>
              <a:avLst/>
              <a:gdLst/>
              <a:ahLst/>
              <a:cxnLst>
                <a:cxn ang="0">
                  <a:pos x="3" y="0"/>
                </a:cxn>
                <a:cxn ang="0">
                  <a:pos x="0" y="13"/>
                </a:cxn>
                <a:cxn ang="0">
                  <a:pos x="0" y="19"/>
                </a:cxn>
                <a:cxn ang="0">
                  <a:pos x="5" y="20"/>
                </a:cxn>
                <a:cxn ang="0">
                  <a:pos x="14" y="14"/>
                </a:cxn>
                <a:cxn ang="0">
                  <a:pos x="14" y="6"/>
                </a:cxn>
                <a:cxn ang="0">
                  <a:pos x="3" y="0"/>
                </a:cxn>
              </a:cxnLst>
              <a:rect l="0" t="0" r="r" b="b"/>
              <a:pathLst>
                <a:path w="14" h="20">
                  <a:moveTo>
                    <a:pt x="3" y="0"/>
                  </a:moveTo>
                  <a:lnTo>
                    <a:pt x="0" y="13"/>
                  </a:lnTo>
                  <a:lnTo>
                    <a:pt x="0" y="19"/>
                  </a:lnTo>
                  <a:lnTo>
                    <a:pt x="5" y="20"/>
                  </a:lnTo>
                  <a:lnTo>
                    <a:pt x="14" y="14"/>
                  </a:lnTo>
                  <a:lnTo>
                    <a:pt x="14" y="6"/>
                  </a:lnTo>
                  <a:lnTo>
                    <a:pt x="3" y="0"/>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202" name="10439373496.1251.525"/>
            <p:cNvSpPr>
              <a:spLocks noChangeAspect="1"/>
            </p:cNvSpPr>
            <p:nvPr>
              <p:custDataLst>
                <p:tags r:id="rId107"/>
              </p:custDataLst>
            </p:nvPr>
          </p:nvSpPr>
          <p:spPr bwMode="auto">
            <a:xfrm>
              <a:off x="5614264" y="4333264"/>
              <a:ext cx="25654" cy="17785"/>
            </a:xfrm>
            <a:custGeom>
              <a:avLst/>
              <a:gdLst/>
              <a:ahLst/>
              <a:cxnLst>
                <a:cxn ang="0">
                  <a:pos x="6" y="6"/>
                </a:cxn>
                <a:cxn ang="0">
                  <a:pos x="0" y="0"/>
                </a:cxn>
                <a:cxn ang="0">
                  <a:pos x="17" y="0"/>
                </a:cxn>
                <a:cxn ang="0">
                  <a:pos x="25" y="14"/>
                </a:cxn>
                <a:cxn ang="0">
                  <a:pos x="35" y="22"/>
                </a:cxn>
                <a:cxn ang="0">
                  <a:pos x="37" y="30"/>
                </a:cxn>
                <a:cxn ang="0">
                  <a:pos x="32" y="30"/>
                </a:cxn>
                <a:cxn ang="0">
                  <a:pos x="6" y="6"/>
                </a:cxn>
              </a:cxnLst>
              <a:rect l="0" t="0" r="r" b="b"/>
              <a:pathLst>
                <a:path w="37" h="30">
                  <a:moveTo>
                    <a:pt x="6" y="6"/>
                  </a:moveTo>
                  <a:lnTo>
                    <a:pt x="0" y="0"/>
                  </a:lnTo>
                  <a:lnTo>
                    <a:pt x="17" y="0"/>
                  </a:lnTo>
                  <a:lnTo>
                    <a:pt x="25" y="14"/>
                  </a:lnTo>
                  <a:lnTo>
                    <a:pt x="35" y="22"/>
                  </a:lnTo>
                  <a:lnTo>
                    <a:pt x="37" y="30"/>
                  </a:lnTo>
                  <a:lnTo>
                    <a:pt x="32" y="30"/>
                  </a:lnTo>
                  <a:lnTo>
                    <a:pt x="6" y="6"/>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203" name="10440373.625494.87511.6255"/>
            <p:cNvSpPr>
              <a:spLocks noChangeAspect="1"/>
            </p:cNvSpPr>
            <p:nvPr>
              <p:custDataLst>
                <p:tags r:id="rId108"/>
              </p:custDataLst>
            </p:nvPr>
          </p:nvSpPr>
          <p:spPr bwMode="auto">
            <a:xfrm>
              <a:off x="5597773" y="4340376"/>
              <a:ext cx="20156" cy="12450"/>
            </a:xfrm>
            <a:custGeom>
              <a:avLst/>
              <a:gdLst/>
              <a:ahLst/>
              <a:cxnLst>
                <a:cxn ang="0">
                  <a:pos x="0" y="4"/>
                </a:cxn>
                <a:cxn ang="0">
                  <a:pos x="6" y="0"/>
                </a:cxn>
                <a:cxn ang="0">
                  <a:pos x="12" y="0"/>
                </a:cxn>
                <a:cxn ang="0">
                  <a:pos x="32" y="12"/>
                </a:cxn>
                <a:cxn ang="0">
                  <a:pos x="32" y="21"/>
                </a:cxn>
                <a:cxn ang="0">
                  <a:pos x="25" y="18"/>
                </a:cxn>
                <a:cxn ang="0">
                  <a:pos x="11" y="7"/>
                </a:cxn>
                <a:cxn ang="0">
                  <a:pos x="0" y="4"/>
                </a:cxn>
              </a:cxnLst>
              <a:rect l="0" t="0" r="r" b="b"/>
              <a:pathLst>
                <a:path w="32" h="21">
                  <a:moveTo>
                    <a:pt x="0" y="4"/>
                  </a:moveTo>
                  <a:lnTo>
                    <a:pt x="6" y="0"/>
                  </a:lnTo>
                  <a:lnTo>
                    <a:pt x="12" y="0"/>
                  </a:lnTo>
                  <a:lnTo>
                    <a:pt x="32" y="12"/>
                  </a:lnTo>
                  <a:lnTo>
                    <a:pt x="32" y="21"/>
                  </a:lnTo>
                  <a:lnTo>
                    <a:pt x="25" y="18"/>
                  </a:lnTo>
                  <a:lnTo>
                    <a:pt x="11" y="7"/>
                  </a:lnTo>
                  <a:lnTo>
                    <a:pt x="0" y="4"/>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204" name="49004624622.3752.55"/>
            <p:cNvSpPr>
              <a:spLocks noChangeAspect="1"/>
            </p:cNvSpPr>
            <p:nvPr>
              <p:custDataLst>
                <p:tags r:id="rId109"/>
              </p:custDataLst>
            </p:nvPr>
          </p:nvSpPr>
          <p:spPr bwMode="auto">
            <a:xfrm>
              <a:off x="5163506" y="5471477"/>
              <a:ext cx="32982" cy="30235"/>
            </a:xfrm>
            <a:custGeom>
              <a:avLst/>
              <a:gdLst/>
              <a:ahLst/>
              <a:cxnLst>
                <a:cxn ang="0">
                  <a:pos x="0" y="0"/>
                </a:cxn>
                <a:cxn ang="0">
                  <a:pos x="15" y="21"/>
                </a:cxn>
                <a:cxn ang="0">
                  <a:pos x="21" y="40"/>
                </a:cxn>
                <a:cxn ang="0">
                  <a:pos x="38" y="44"/>
                </a:cxn>
                <a:cxn ang="0">
                  <a:pos x="50" y="43"/>
                </a:cxn>
                <a:cxn ang="0">
                  <a:pos x="49" y="30"/>
                </a:cxn>
                <a:cxn ang="0">
                  <a:pos x="35" y="13"/>
                </a:cxn>
                <a:cxn ang="0">
                  <a:pos x="15" y="7"/>
                </a:cxn>
                <a:cxn ang="0">
                  <a:pos x="0" y="0"/>
                </a:cxn>
              </a:cxnLst>
              <a:rect l="0" t="0" r="r" b="b"/>
              <a:pathLst>
                <a:path w="50" h="44">
                  <a:moveTo>
                    <a:pt x="0" y="0"/>
                  </a:moveTo>
                  <a:lnTo>
                    <a:pt x="15" y="21"/>
                  </a:lnTo>
                  <a:lnTo>
                    <a:pt x="21" y="40"/>
                  </a:lnTo>
                  <a:lnTo>
                    <a:pt x="38" y="44"/>
                  </a:lnTo>
                  <a:lnTo>
                    <a:pt x="50" y="43"/>
                  </a:lnTo>
                  <a:lnTo>
                    <a:pt x="49" y="30"/>
                  </a:lnTo>
                  <a:lnTo>
                    <a:pt x="35" y="13"/>
                  </a:lnTo>
                  <a:lnTo>
                    <a:pt x="15" y="7"/>
                  </a:lnTo>
                  <a:lnTo>
                    <a:pt x="0" y="0"/>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sp>
          <p:nvSpPr>
            <p:cNvPr id="205" name="4896293.25469.8751.12515"/>
            <p:cNvSpPr>
              <a:spLocks noChangeAspect="1"/>
            </p:cNvSpPr>
            <p:nvPr>
              <p:custDataLst>
                <p:tags r:id="rId110"/>
              </p:custDataLst>
            </p:nvPr>
          </p:nvSpPr>
          <p:spPr bwMode="auto">
            <a:xfrm>
              <a:off x="5267950" y="3312427"/>
              <a:ext cx="12826" cy="14228"/>
            </a:xfrm>
            <a:custGeom>
              <a:avLst/>
              <a:gdLst/>
              <a:ahLst/>
              <a:cxnLst>
                <a:cxn ang="0">
                  <a:pos x="20" y="20"/>
                </a:cxn>
                <a:cxn ang="0">
                  <a:pos x="22" y="14"/>
                </a:cxn>
                <a:cxn ang="0">
                  <a:pos x="18" y="6"/>
                </a:cxn>
                <a:cxn ang="0">
                  <a:pos x="12" y="0"/>
                </a:cxn>
                <a:cxn ang="0">
                  <a:pos x="5" y="0"/>
                </a:cxn>
                <a:cxn ang="0">
                  <a:pos x="0" y="12"/>
                </a:cxn>
                <a:cxn ang="0">
                  <a:pos x="5" y="20"/>
                </a:cxn>
                <a:cxn ang="0">
                  <a:pos x="16" y="24"/>
                </a:cxn>
                <a:cxn ang="0">
                  <a:pos x="20" y="20"/>
                </a:cxn>
              </a:cxnLst>
              <a:rect l="0" t="0" r="r" b="b"/>
              <a:pathLst>
                <a:path w="22" h="24">
                  <a:moveTo>
                    <a:pt x="20" y="20"/>
                  </a:moveTo>
                  <a:lnTo>
                    <a:pt x="22" y="14"/>
                  </a:lnTo>
                  <a:lnTo>
                    <a:pt x="18" y="6"/>
                  </a:lnTo>
                  <a:lnTo>
                    <a:pt x="12" y="0"/>
                  </a:lnTo>
                  <a:lnTo>
                    <a:pt x="5" y="0"/>
                  </a:lnTo>
                  <a:lnTo>
                    <a:pt x="0" y="12"/>
                  </a:lnTo>
                  <a:lnTo>
                    <a:pt x="5" y="20"/>
                  </a:lnTo>
                  <a:lnTo>
                    <a:pt x="16" y="24"/>
                  </a:lnTo>
                  <a:lnTo>
                    <a:pt x="20" y="20"/>
                  </a:lnTo>
                  <a:close/>
                </a:path>
              </a:pathLst>
            </a:custGeom>
            <a:grpFill/>
            <a:ln w="3175" cap="flat" cmpd="sng">
              <a:solidFill>
                <a:schemeClr val="accent3"/>
              </a:solidFill>
              <a:prstDash val="solid"/>
              <a:round/>
              <a:headEnd/>
              <a:tailEnd/>
            </a:ln>
            <a:effectLst/>
          </p:spPr>
          <p:txBody>
            <a:bodyPr lIns="82058" tIns="41029" rIns="82058" bIns="41029"/>
            <a:lstStyle/>
            <a:p>
              <a:endParaRPr lang="en-US" sz="1000" dirty="0">
                <a:latin typeface="+mn-lt"/>
              </a:endParaRPr>
            </a:p>
          </p:txBody>
        </p:sp>
        <p:sp>
          <p:nvSpPr>
            <p:cNvPr id="206" name="4896293.25469.8751.12515"/>
            <p:cNvSpPr>
              <a:spLocks noChangeAspect="1"/>
            </p:cNvSpPr>
            <p:nvPr>
              <p:custDataLst>
                <p:tags r:id="rId111"/>
              </p:custDataLst>
            </p:nvPr>
          </p:nvSpPr>
          <p:spPr bwMode="auto">
            <a:xfrm>
              <a:off x="5267950" y="3312427"/>
              <a:ext cx="12826" cy="14228"/>
            </a:xfrm>
            <a:custGeom>
              <a:avLst/>
              <a:gdLst/>
              <a:ahLst/>
              <a:cxnLst>
                <a:cxn ang="0">
                  <a:pos x="20" y="20"/>
                </a:cxn>
                <a:cxn ang="0">
                  <a:pos x="22" y="14"/>
                </a:cxn>
                <a:cxn ang="0">
                  <a:pos x="18" y="6"/>
                </a:cxn>
                <a:cxn ang="0">
                  <a:pos x="12" y="0"/>
                </a:cxn>
                <a:cxn ang="0">
                  <a:pos x="5" y="0"/>
                </a:cxn>
                <a:cxn ang="0">
                  <a:pos x="0" y="12"/>
                </a:cxn>
                <a:cxn ang="0">
                  <a:pos x="5" y="20"/>
                </a:cxn>
                <a:cxn ang="0">
                  <a:pos x="16" y="24"/>
                </a:cxn>
                <a:cxn ang="0">
                  <a:pos x="20" y="20"/>
                </a:cxn>
              </a:cxnLst>
              <a:rect l="0" t="0" r="r" b="b"/>
              <a:pathLst>
                <a:path w="22" h="24">
                  <a:moveTo>
                    <a:pt x="20" y="20"/>
                  </a:moveTo>
                  <a:lnTo>
                    <a:pt x="22" y="14"/>
                  </a:lnTo>
                  <a:lnTo>
                    <a:pt x="18" y="6"/>
                  </a:lnTo>
                  <a:lnTo>
                    <a:pt x="12" y="0"/>
                  </a:lnTo>
                  <a:lnTo>
                    <a:pt x="5" y="0"/>
                  </a:lnTo>
                  <a:lnTo>
                    <a:pt x="0" y="12"/>
                  </a:lnTo>
                  <a:lnTo>
                    <a:pt x="5" y="20"/>
                  </a:lnTo>
                  <a:lnTo>
                    <a:pt x="16" y="24"/>
                  </a:lnTo>
                  <a:lnTo>
                    <a:pt x="20" y="20"/>
                  </a:lnTo>
                  <a:close/>
                </a:path>
              </a:pathLst>
            </a:custGeom>
            <a:grpFill/>
            <a:ln w="3175" cap="flat" cmpd="sng">
              <a:solidFill>
                <a:schemeClr val="accent3"/>
              </a:solidFill>
              <a:prstDash val="solid"/>
              <a:round/>
              <a:headEnd/>
              <a:tailEnd/>
            </a:ln>
            <a:effectLst/>
          </p:spPr>
          <p:txBody>
            <a:bodyPr lIns="82058" tIns="41029" rIns="82058" bIns="41029"/>
            <a:lstStyle/>
            <a:p>
              <a:endParaRPr lang="en-US" sz="1000" dirty="0">
                <a:latin typeface="+mn-lt"/>
              </a:endParaRPr>
            </a:p>
          </p:txBody>
        </p:sp>
        <p:sp>
          <p:nvSpPr>
            <p:cNvPr id="207" name="49004624622.3752.55"/>
            <p:cNvSpPr>
              <a:spLocks noChangeAspect="1"/>
            </p:cNvSpPr>
            <p:nvPr>
              <p:custDataLst>
                <p:tags r:id="rId112"/>
              </p:custDataLst>
            </p:nvPr>
          </p:nvSpPr>
          <p:spPr bwMode="auto">
            <a:xfrm>
              <a:off x="5165339" y="5471477"/>
              <a:ext cx="32982" cy="30235"/>
            </a:xfrm>
            <a:custGeom>
              <a:avLst/>
              <a:gdLst/>
              <a:ahLst/>
              <a:cxnLst>
                <a:cxn ang="0">
                  <a:pos x="0" y="0"/>
                </a:cxn>
                <a:cxn ang="0">
                  <a:pos x="15" y="21"/>
                </a:cxn>
                <a:cxn ang="0">
                  <a:pos x="21" y="40"/>
                </a:cxn>
                <a:cxn ang="0">
                  <a:pos x="38" y="44"/>
                </a:cxn>
                <a:cxn ang="0">
                  <a:pos x="50" y="43"/>
                </a:cxn>
                <a:cxn ang="0">
                  <a:pos x="49" y="30"/>
                </a:cxn>
                <a:cxn ang="0">
                  <a:pos x="35" y="13"/>
                </a:cxn>
                <a:cxn ang="0">
                  <a:pos x="15" y="7"/>
                </a:cxn>
                <a:cxn ang="0">
                  <a:pos x="0" y="0"/>
                </a:cxn>
              </a:cxnLst>
              <a:rect l="0" t="0" r="r" b="b"/>
              <a:pathLst>
                <a:path w="50" h="44">
                  <a:moveTo>
                    <a:pt x="0" y="0"/>
                  </a:moveTo>
                  <a:lnTo>
                    <a:pt x="15" y="21"/>
                  </a:lnTo>
                  <a:lnTo>
                    <a:pt x="21" y="40"/>
                  </a:lnTo>
                  <a:lnTo>
                    <a:pt x="38" y="44"/>
                  </a:lnTo>
                  <a:lnTo>
                    <a:pt x="50" y="43"/>
                  </a:lnTo>
                  <a:lnTo>
                    <a:pt x="49" y="30"/>
                  </a:lnTo>
                  <a:lnTo>
                    <a:pt x="35" y="13"/>
                  </a:lnTo>
                  <a:lnTo>
                    <a:pt x="15" y="7"/>
                  </a:lnTo>
                  <a:lnTo>
                    <a:pt x="0" y="0"/>
                  </a:lnTo>
                  <a:close/>
                </a:path>
              </a:pathLst>
            </a:custGeom>
            <a:grpFill/>
            <a:ln w="3175">
              <a:solidFill>
                <a:schemeClr val="accent3"/>
              </a:solidFill>
              <a:prstDash val="solid"/>
              <a:round/>
              <a:headEnd/>
              <a:tailEnd/>
            </a:ln>
          </p:spPr>
          <p:txBody>
            <a:bodyPr lIns="82058" tIns="41029" rIns="82058" bIns="41029"/>
            <a:lstStyle/>
            <a:p>
              <a:endParaRPr lang="en-US" sz="1000" dirty="0">
                <a:latin typeface="+mn-lt"/>
              </a:endParaRPr>
            </a:p>
          </p:txBody>
        </p:sp>
      </p:grpSp>
      <p:sp>
        <p:nvSpPr>
          <p:cNvPr id="238" name="TextBox 237"/>
          <p:cNvSpPr txBox="1"/>
          <p:nvPr/>
        </p:nvSpPr>
        <p:spPr>
          <a:xfrm>
            <a:off x="5423689" y="3801343"/>
            <a:ext cx="499843" cy="146194"/>
          </a:xfrm>
          <a:prstGeom prst="rect">
            <a:avLst/>
          </a:prstGeom>
          <a:noFill/>
        </p:spPr>
        <p:txBody>
          <a:bodyPr wrap="square" lIns="0" tIns="0" rIns="0" bIns="0" rtlCol="0">
            <a:spAutoFit/>
          </a:bodyPr>
          <a:lstStyle/>
          <a:p>
            <a:r>
              <a:rPr lang="zh-TW" altLang="en-US" sz="1000" b="1" dirty="0">
                <a:solidFill>
                  <a:schemeClr val="accent3"/>
                </a:solidFill>
                <a:latin typeface="+mn-lt"/>
              </a:rPr>
              <a:t>欧洲</a:t>
            </a:r>
          </a:p>
        </p:txBody>
      </p:sp>
      <p:sp>
        <p:nvSpPr>
          <p:cNvPr id="239" name="TextBox 238"/>
          <p:cNvSpPr txBox="1"/>
          <p:nvPr/>
        </p:nvSpPr>
        <p:spPr>
          <a:xfrm>
            <a:off x="5774490" y="3687381"/>
            <a:ext cx="640080" cy="146194"/>
          </a:xfrm>
          <a:prstGeom prst="rect">
            <a:avLst/>
          </a:prstGeom>
          <a:noFill/>
        </p:spPr>
        <p:txBody>
          <a:bodyPr wrap="square" lIns="0" tIns="0" rIns="0" bIns="0" rtlCol="0">
            <a:spAutoFit/>
          </a:bodyPr>
          <a:lstStyle/>
          <a:p>
            <a:r>
              <a:rPr lang="zh-TW" altLang="en-US" sz="1000" b="1" dirty="0">
                <a:solidFill>
                  <a:schemeClr val="accent4"/>
                </a:solidFill>
                <a:latin typeface="+mn-lt"/>
              </a:rPr>
              <a:t>其他市场</a:t>
            </a:r>
          </a:p>
        </p:txBody>
      </p:sp>
      <p:sp>
        <p:nvSpPr>
          <p:cNvPr id="240" name="TextBox 239"/>
          <p:cNvSpPr txBox="1"/>
          <p:nvPr/>
        </p:nvSpPr>
        <p:spPr>
          <a:xfrm>
            <a:off x="5517571" y="4950609"/>
            <a:ext cx="256481" cy="146194"/>
          </a:xfrm>
          <a:prstGeom prst="rect">
            <a:avLst/>
          </a:prstGeom>
          <a:noFill/>
        </p:spPr>
        <p:txBody>
          <a:bodyPr wrap="none" lIns="0" tIns="0" rIns="0" bIns="0" rtlCol="0">
            <a:spAutoFit/>
          </a:bodyPr>
          <a:lstStyle/>
          <a:p>
            <a:r>
              <a:rPr lang="zh-TW" altLang="en-US" sz="1000" b="1" dirty="0">
                <a:solidFill>
                  <a:schemeClr val="accent2"/>
                </a:solidFill>
                <a:latin typeface="+mn-lt"/>
              </a:rPr>
              <a:t>中国</a:t>
            </a:r>
          </a:p>
        </p:txBody>
      </p:sp>
      <p:grpSp>
        <p:nvGrpSpPr>
          <p:cNvPr id="241" name="Group 240"/>
          <p:cNvGrpSpPr/>
          <p:nvPr/>
        </p:nvGrpSpPr>
        <p:grpSpPr>
          <a:xfrm>
            <a:off x="4919104" y="4478933"/>
            <a:ext cx="592742" cy="501799"/>
            <a:chOff x="5256687" y="2849730"/>
            <a:chExt cx="592742" cy="501799"/>
          </a:xfrm>
          <a:solidFill>
            <a:schemeClr val="accent2"/>
          </a:solidFill>
        </p:grpSpPr>
        <p:sp>
          <p:nvSpPr>
            <p:cNvPr id="242" name="12330485.625454.752.3753.255"/>
            <p:cNvSpPr>
              <a:spLocks/>
            </p:cNvSpPr>
            <p:nvPr>
              <p:custDataLst>
                <p:tags r:id="rId1"/>
              </p:custDataLst>
            </p:nvPr>
          </p:nvSpPr>
          <p:spPr bwMode="auto">
            <a:xfrm>
              <a:off x="5698182" y="3285182"/>
              <a:ext cx="9453" cy="6483"/>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2147483647 h 14"/>
                <a:gd name="T10" fmla="*/ 2147483647 w 20"/>
                <a:gd name="T11" fmla="*/ 2147483647 h 14"/>
                <a:gd name="T12" fmla="*/ 0 w 20"/>
                <a:gd name="T13" fmla="*/ 2147483647 h 14"/>
                <a:gd name="T14" fmla="*/ 2147483647 w 20"/>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4">
                  <a:moveTo>
                    <a:pt x="1" y="4"/>
                  </a:moveTo>
                  <a:lnTo>
                    <a:pt x="9" y="6"/>
                  </a:lnTo>
                  <a:lnTo>
                    <a:pt x="17" y="0"/>
                  </a:lnTo>
                  <a:lnTo>
                    <a:pt x="20" y="11"/>
                  </a:lnTo>
                  <a:lnTo>
                    <a:pt x="12" y="14"/>
                  </a:lnTo>
                  <a:lnTo>
                    <a:pt x="1" y="14"/>
                  </a:lnTo>
                  <a:lnTo>
                    <a:pt x="0" y="6"/>
                  </a:lnTo>
                  <a:lnTo>
                    <a:pt x="1" y="4"/>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43" name="12339469.25412.87523.87532.755"/>
            <p:cNvSpPr>
              <a:spLocks/>
            </p:cNvSpPr>
            <p:nvPr>
              <p:custDataLst>
                <p:tags r:id="rId2"/>
              </p:custDataLst>
            </p:nvPr>
          </p:nvSpPr>
          <p:spPr bwMode="auto">
            <a:xfrm>
              <a:off x="5578946" y="3238090"/>
              <a:ext cx="93670" cy="68635"/>
            </a:xfrm>
            <a:custGeom>
              <a:avLst/>
              <a:gdLst>
                <a:gd name="T0" fmla="*/ 2147483647 w 202"/>
                <a:gd name="T1" fmla="*/ 2147483647 h 147"/>
                <a:gd name="T2" fmla="*/ 2147483647 w 202"/>
                <a:gd name="T3" fmla="*/ 2147483647 h 147"/>
                <a:gd name="T4" fmla="*/ 2147483647 w 202"/>
                <a:gd name="T5" fmla="*/ 2147483647 h 147"/>
                <a:gd name="T6" fmla="*/ 2147483647 w 202"/>
                <a:gd name="T7" fmla="*/ 2147483647 h 147"/>
                <a:gd name="T8" fmla="*/ 2147483647 w 202"/>
                <a:gd name="T9" fmla="*/ 2147483647 h 147"/>
                <a:gd name="T10" fmla="*/ 2147483647 w 202"/>
                <a:gd name="T11" fmla="*/ 2147483647 h 147"/>
                <a:gd name="T12" fmla="*/ 2147483647 w 202"/>
                <a:gd name="T13" fmla="*/ 2147483647 h 147"/>
                <a:gd name="T14" fmla="*/ 2147483647 w 202"/>
                <a:gd name="T15" fmla="*/ 2147483647 h 147"/>
                <a:gd name="T16" fmla="*/ 2147483647 w 202"/>
                <a:gd name="T17" fmla="*/ 2147483647 h 147"/>
                <a:gd name="T18" fmla="*/ 2147483647 w 202"/>
                <a:gd name="T19" fmla="*/ 2147483647 h 147"/>
                <a:gd name="T20" fmla="*/ 2147483647 w 202"/>
                <a:gd name="T21" fmla="*/ 2147483647 h 147"/>
                <a:gd name="T22" fmla="*/ 2147483647 w 202"/>
                <a:gd name="T23" fmla="*/ 2147483647 h 147"/>
                <a:gd name="T24" fmla="*/ 2147483647 w 202"/>
                <a:gd name="T25" fmla="*/ 2147483647 h 147"/>
                <a:gd name="T26" fmla="*/ 2147483647 w 202"/>
                <a:gd name="T27" fmla="*/ 2147483647 h 147"/>
                <a:gd name="T28" fmla="*/ 2147483647 w 202"/>
                <a:gd name="T29" fmla="*/ 2147483647 h 147"/>
                <a:gd name="T30" fmla="*/ 2147483647 w 202"/>
                <a:gd name="T31" fmla="*/ 2147483647 h 147"/>
                <a:gd name="T32" fmla="*/ 2147483647 w 202"/>
                <a:gd name="T33" fmla="*/ 2147483647 h 147"/>
                <a:gd name="T34" fmla="*/ 2147483647 w 202"/>
                <a:gd name="T35" fmla="*/ 2147483647 h 147"/>
                <a:gd name="T36" fmla="*/ 2147483647 w 202"/>
                <a:gd name="T37" fmla="*/ 2147483647 h 147"/>
                <a:gd name="T38" fmla="*/ 2147483647 w 202"/>
                <a:gd name="T39" fmla="*/ 2147483647 h 147"/>
                <a:gd name="T40" fmla="*/ 2147483647 w 202"/>
                <a:gd name="T41" fmla="*/ 2147483647 h 147"/>
                <a:gd name="T42" fmla="*/ 2147483647 w 202"/>
                <a:gd name="T43" fmla="*/ 2147483647 h 147"/>
                <a:gd name="T44" fmla="*/ 2147483647 w 202"/>
                <a:gd name="T45" fmla="*/ 2147483647 h 147"/>
                <a:gd name="T46" fmla="*/ 2147483647 w 202"/>
                <a:gd name="T47" fmla="*/ 2147483647 h 147"/>
                <a:gd name="T48" fmla="*/ 2147483647 w 202"/>
                <a:gd name="T49" fmla="*/ 2147483647 h 147"/>
                <a:gd name="T50" fmla="*/ 2147483647 w 202"/>
                <a:gd name="T51" fmla="*/ 2147483647 h 147"/>
                <a:gd name="T52" fmla="*/ 2147483647 w 202"/>
                <a:gd name="T53" fmla="*/ 2147483647 h 147"/>
                <a:gd name="T54" fmla="*/ 2147483647 w 202"/>
                <a:gd name="T55" fmla="*/ 2147483647 h 147"/>
                <a:gd name="T56" fmla="*/ 2147483647 w 202"/>
                <a:gd name="T57" fmla="*/ 2147483647 h 147"/>
                <a:gd name="T58" fmla="*/ 2147483647 w 202"/>
                <a:gd name="T59" fmla="*/ 2147483647 h 147"/>
                <a:gd name="T60" fmla="*/ 2147483647 w 202"/>
                <a:gd name="T61" fmla="*/ 2147483647 h 147"/>
                <a:gd name="T62" fmla="*/ 2147483647 w 202"/>
                <a:gd name="T63" fmla="*/ 2147483647 h 147"/>
                <a:gd name="T64" fmla="*/ 2147483647 w 202"/>
                <a:gd name="T65" fmla="*/ 2147483647 h 147"/>
                <a:gd name="T66" fmla="*/ 2147483647 w 202"/>
                <a:gd name="T67" fmla="*/ 2147483647 h 147"/>
                <a:gd name="T68" fmla="*/ 2147483647 w 202"/>
                <a:gd name="T69" fmla="*/ 2147483647 h 147"/>
                <a:gd name="T70" fmla="*/ 2147483647 w 202"/>
                <a:gd name="T71" fmla="*/ 2147483647 h 147"/>
                <a:gd name="T72" fmla="*/ 0 w 202"/>
                <a:gd name="T73" fmla="*/ 2147483647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147">
                  <a:moveTo>
                    <a:pt x="0" y="57"/>
                  </a:moveTo>
                  <a:lnTo>
                    <a:pt x="9" y="57"/>
                  </a:lnTo>
                  <a:lnTo>
                    <a:pt x="19" y="48"/>
                  </a:lnTo>
                  <a:lnTo>
                    <a:pt x="23" y="51"/>
                  </a:lnTo>
                  <a:lnTo>
                    <a:pt x="40" y="58"/>
                  </a:lnTo>
                  <a:lnTo>
                    <a:pt x="44" y="57"/>
                  </a:lnTo>
                  <a:lnTo>
                    <a:pt x="44" y="51"/>
                  </a:lnTo>
                  <a:lnTo>
                    <a:pt x="47" y="47"/>
                  </a:lnTo>
                  <a:lnTo>
                    <a:pt x="73" y="30"/>
                  </a:lnTo>
                  <a:lnTo>
                    <a:pt x="77" y="36"/>
                  </a:lnTo>
                  <a:lnTo>
                    <a:pt x="92" y="40"/>
                  </a:lnTo>
                  <a:lnTo>
                    <a:pt x="101" y="29"/>
                  </a:lnTo>
                  <a:lnTo>
                    <a:pt x="105" y="33"/>
                  </a:lnTo>
                  <a:lnTo>
                    <a:pt x="111" y="33"/>
                  </a:lnTo>
                  <a:lnTo>
                    <a:pt x="111" y="29"/>
                  </a:lnTo>
                  <a:lnTo>
                    <a:pt x="120" y="26"/>
                  </a:lnTo>
                  <a:lnTo>
                    <a:pt x="120" y="24"/>
                  </a:lnTo>
                  <a:lnTo>
                    <a:pt x="122" y="20"/>
                  </a:lnTo>
                  <a:lnTo>
                    <a:pt x="124" y="22"/>
                  </a:lnTo>
                  <a:lnTo>
                    <a:pt x="132" y="13"/>
                  </a:lnTo>
                  <a:lnTo>
                    <a:pt x="139" y="15"/>
                  </a:lnTo>
                  <a:lnTo>
                    <a:pt x="145" y="6"/>
                  </a:lnTo>
                  <a:lnTo>
                    <a:pt x="149" y="13"/>
                  </a:lnTo>
                  <a:lnTo>
                    <a:pt x="151" y="13"/>
                  </a:lnTo>
                  <a:lnTo>
                    <a:pt x="161" y="3"/>
                  </a:lnTo>
                  <a:lnTo>
                    <a:pt x="163" y="4"/>
                  </a:lnTo>
                  <a:lnTo>
                    <a:pt x="168" y="0"/>
                  </a:lnTo>
                  <a:lnTo>
                    <a:pt x="177" y="4"/>
                  </a:lnTo>
                  <a:lnTo>
                    <a:pt x="177" y="13"/>
                  </a:lnTo>
                  <a:lnTo>
                    <a:pt x="183" y="14"/>
                  </a:lnTo>
                  <a:lnTo>
                    <a:pt x="181" y="23"/>
                  </a:lnTo>
                  <a:lnTo>
                    <a:pt x="176" y="33"/>
                  </a:lnTo>
                  <a:lnTo>
                    <a:pt x="172" y="42"/>
                  </a:lnTo>
                  <a:lnTo>
                    <a:pt x="176" y="42"/>
                  </a:lnTo>
                  <a:lnTo>
                    <a:pt x="182" y="35"/>
                  </a:lnTo>
                  <a:lnTo>
                    <a:pt x="188" y="48"/>
                  </a:lnTo>
                  <a:lnTo>
                    <a:pt x="193" y="45"/>
                  </a:lnTo>
                  <a:lnTo>
                    <a:pt x="198" y="45"/>
                  </a:lnTo>
                  <a:lnTo>
                    <a:pt x="202" y="57"/>
                  </a:lnTo>
                  <a:lnTo>
                    <a:pt x="198" y="63"/>
                  </a:lnTo>
                  <a:lnTo>
                    <a:pt x="199" y="68"/>
                  </a:lnTo>
                  <a:lnTo>
                    <a:pt x="187" y="84"/>
                  </a:lnTo>
                  <a:lnTo>
                    <a:pt x="188" y="100"/>
                  </a:lnTo>
                  <a:lnTo>
                    <a:pt x="172" y="112"/>
                  </a:lnTo>
                  <a:lnTo>
                    <a:pt x="171" y="122"/>
                  </a:lnTo>
                  <a:lnTo>
                    <a:pt x="162" y="125"/>
                  </a:lnTo>
                  <a:lnTo>
                    <a:pt x="163" y="131"/>
                  </a:lnTo>
                  <a:lnTo>
                    <a:pt x="154" y="133"/>
                  </a:lnTo>
                  <a:lnTo>
                    <a:pt x="149" y="144"/>
                  </a:lnTo>
                  <a:lnTo>
                    <a:pt x="131" y="147"/>
                  </a:lnTo>
                  <a:lnTo>
                    <a:pt x="122" y="140"/>
                  </a:lnTo>
                  <a:lnTo>
                    <a:pt x="113" y="137"/>
                  </a:lnTo>
                  <a:lnTo>
                    <a:pt x="103" y="145"/>
                  </a:lnTo>
                  <a:lnTo>
                    <a:pt x="94" y="147"/>
                  </a:lnTo>
                  <a:lnTo>
                    <a:pt x="84" y="147"/>
                  </a:lnTo>
                  <a:lnTo>
                    <a:pt x="64" y="134"/>
                  </a:lnTo>
                  <a:lnTo>
                    <a:pt x="59" y="124"/>
                  </a:lnTo>
                  <a:lnTo>
                    <a:pt x="65" y="113"/>
                  </a:lnTo>
                  <a:lnTo>
                    <a:pt x="58" y="110"/>
                  </a:lnTo>
                  <a:lnTo>
                    <a:pt x="51" y="110"/>
                  </a:lnTo>
                  <a:lnTo>
                    <a:pt x="49" y="107"/>
                  </a:lnTo>
                  <a:lnTo>
                    <a:pt x="40" y="110"/>
                  </a:lnTo>
                  <a:lnTo>
                    <a:pt x="32" y="104"/>
                  </a:lnTo>
                  <a:lnTo>
                    <a:pt x="35" y="94"/>
                  </a:lnTo>
                  <a:lnTo>
                    <a:pt x="42" y="93"/>
                  </a:lnTo>
                  <a:lnTo>
                    <a:pt x="44" y="91"/>
                  </a:lnTo>
                  <a:lnTo>
                    <a:pt x="46" y="83"/>
                  </a:lnTo>
                  <a:lnTo>
                    <a:pt x="44" y="78"/>
                  </a:lnTo>
                  <a:lnTo>
                    <a:pt x="21" y="74"/>
                  </a:lnTo>
                  <a:lnTo>
                    <a:pt x="17" y="67"/>
                  </a:lnTo>
                  <a:lnTo>
                    <a:pt x="10" y="67"/>
                  </a:lnTo>
                  <a:lnTo>
                    <a:pt x="5" y="67"/>
                  </a:lnTo>
                  <a:lnTo>
                    <a:pt x="0" y="61"/>
                  </a:lnTo>
                  <a:lnTo>
                    <a:pt x="0" y="57"/>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44" name="12354441.625468.12518.2515.755"/>
            <p:cNvSpPr>
              <a:spLocks/>
            </p:cNvSpPr>
            <p:nvPr>
              <p:custDataLst>
                <p:tags r:id="rId3"/>
              </p:custDataLst>
            </p:nvPr>
          </p:nvSpPr>
          <p:spPr bwMode="auto">
            <a:xfrm>
              <a:off x="5736424" y="3158207"/>
              <a:ext cx="45116" cy="52811"/>
            </a:xfrm>
            <a:custGeom>
              <a:avLst/>
              <a:gdLst>
                <a:gd name="T0" fmla="*/ 2147483647 w 97"/>
                <a:gd name="T1" fmla="*/ 2147483647 h 113"/>
                <a:gd name="T2" fmla="*/ 2147483647 w 97"/>
                <a:gd name="T3" fmla="*/ 2147483647 h 113"/>
                <a:gd name="T4" fmla="*/ 2147483647 w 97"/>
                <a:gd name="T5" fmla="*/ 2147483647 h 113"/>
                <a:gd name="T6" fmla="*/ 2147483647 w 97"/>
                <a:gd name="T7" fmla="*/ 2147483647 h 113"/>
                <a:gd name="T8" fmla="*/ 2147483647 w 97"/>
                <a:gd name="T9" fmla="*/ 2147483647 h 113"/>
                <a:gd name="T10" fmla="*/ 2147483647 w 97"/>
                <a:gd name="T11" fmla="*/ 2147483647 h 113"/>
                <a:gd name="T12" fmla="*/ 2147483647 w 97"/>
                <a:gd name="T13" fmla="*/ 2147483647 h 113"/>
                <a:gd name="T14" fmla="*/ 2147483647 w 97"/>
                <a:gd name="T15" fmla="*/ 2147483647 h 113"/>
                <a:gd name="T16" fmla="*/ 2147483647 w 97"/>
                <a:gd name="T17" fmla="*/ 2147483647 h 113"/>
                <a:gd name="T18" fmla="*/ 0 w 97"/>
                <a:gd name="T19" fmla="*/ 2147483647 h 113"/>
                <a:gd name="T20" fmla="*/ 2147483647 w 97"/>
                <a:gd name="T21" fmla="*/ 2147483647 h 113"/>
                <a:gd name="T22" fmla="*/ 2147483647 w 97"/>
                <a:gd name="T23" fmla="*/ 2147483647 h 113"/>
                <a:gd name="T24" fmla="*/ 2147483647 w 97"/>
                <a:gd name="T25" fmla="*/ 2147483647 h 113"/>
                <a:gd name="T26" fmla="*/ 2147483647 w 97"/>
                <a:gd name="T27" fmla="*/ 2147483647 h 113"/>
                <a:gd name="T28" fmla="*/ 2147483647 w 97"/>
                <a:gd name="T29" fmla="*/ 2147483647 h 113"/>
                <a:gd name="T30" fmla="*/ 2147483647 w 97"/>
                <a:gd name="T31" fmla="*/ 2147483647 h 113"/>
                <a:gd name="T32" fmla="*/ 2147483647 w 97"/>
                <a:gd name="T33" fmla="*/ 2147483647 h 113"/>
                <a:gd name="T34" fmla="*/ 2147483647 w 97"/>
                <a:gd name="T35" fmla="*/ 2147483647 h 113"/>
                <a:gd name="T36" fmla="*/ 2147483647 w 97"/>
                <a:gd name="T37" fmla="*/ 2147483647 h 113"/>
                <a:gd name="T38" fmla="*/ 2147483647 w 97"/>
                <a:gd name="T39" fmla="*/ 2147483647 h 113"/>
                <a:gd name="T40" fmla="*/ 2147483647 w 97"/>
                <a:gd name="T41" fmla="*/ 2147483647 h 113"/>
                <a:gd name="T42" fmla="*/ 2147483647 w 97"/>
                <a:gd name="T43" fmla="*/ 2147483647 h 113"/>
                <a:gd name="T44" fmla="*/ 2147483647 w 97"/>
                <a:gd name="T45" fmla="*/ 2147483647 h 113"/>
                <a:gd name="T46" fmla="*/ 2147483647 w 97"/>
                <a:gd name="T47" fmla="*/ 0 h 113"/>
                <a:gd name="T48" fmla="*/ 2147483647 w 97"/>
                <a:gd name="T49" fmla="*/ 2147483647 h 113"/>
                <a:gd name="T50" fmla="*/ 2147483647 w 97"/>
                <a:gd name="T51" fmla="*/ 2147483647 h 113"/>
                <a:gd name="T52" fmla="*/ 2147483647 w 97"/>
                <a:gd name="T53" fmla="*/ 2147483647 h 113"/>
                <a:gd name="T54" fmla="*/ 2147483647 w 97"/>
                <a:gd name="T55" fmla="*/ 2147483647 h 113"/>
                <a:gd name="T56" fmla="*/ 2147483647 w 97"/>
                <a:gd name="T57" fmla="*/ 2147483647 h 113"/>
                <a:gd name="T58" fmla="*/ 2147483647 w 97"/>
                <a:gd name="T59" fmla="*/ 2147483647 h 113"/>
                <a:gd name="T60" fmla="*/ 2147483647 w 97"/>
                <a:gd name="T61" fmla="*/ 2147483647 h 113"/>
                <a:gd name="T62" fmla="*/ 2147483647 w 97"/>
                <a:gd name="T63" fmla="*/ 2147483647 h 113"/>
                <a:gd name="T64" fmla="*/ 2147483647 w 97"/>
                <a:gd name="T65" fmla="*/ 2147483647 h 113"/>
                <a:gd name="T66" fmla="*/ 2147483647 w 97"/>
                <a:gd name="T67" fmla="*/ 2147483647 h 113"/>
                <a:gd name="T68" fmla="*/ 2147483647 w 97"/>
                <a:gd name="T69" fmla="*/ 2147483647 h 113"/>
                <a:gd name="T70" fmla="*/ 2147483647 w 97"/>
                <a:gd name="T71" fmla="*/ 2147483647 h 113"/>
                <a:gd name="T72" fmla="*/ 2147483647 w 97"/>
                <a:gd name="T73" fmla="*/ 2147483647 h 113"/>
                <a:gd name="T74" fmla="*/ 2147483647 w 97"/>
                <a:gd name="T75" fmla="*/ 2147483647 h 113"/>
                <a:gd name="T76" fmla="*/ 2147483647 w 97"/>
                <a:gd name="T77" fmla="*/ 2147483647 h 113"/>
                <a:gd name="T78" fmla="*/ 2147483647 w 97"/>
                <a:gd name="T79" fmla="*/ 2147483647 h 113"/>
                <a:gd name="T80" fmla="*/ 2147483647 w 97"/>
                <a:gd name="T81" fmla="*/ 2147483647 h 113"/>
                <a:gd name="T82" fmla="*/ 2147483647 w 97"/>
                <a:gd name="T83" fmla="*/ 2147483647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7" h="113">
                  <a:moveTo>
                    <a:pt x="70" y="109"/>
                  </a:moveTo>
                  <a:lnTo>
                    <a:pt x="56" y="113"/>
                  </a:lnTo>
                  <a:lnTo>
                    <a:pt x="47" y="105"/>
                  </a:lnTo>
                  <a:lnTo>
                    <a:pt x="41" y="113"/>
                  </a:lnTo>
                  <a:lnTo>
                    <a:pt x="32" y="113"/>
                  </a:lnTo>
                  <a:lnTo>
                    <a:pt x="28" y="104"/>
                  </a:lnTo>
                  <a:lnTo>
                    <a:pt x="23" y="93"/>
                  </a:lnTo>
                  <a:lnTo>
                    <a:pt x="15" y="92"/>
                  </a:lnTo>
                  <a:lnTo>
                    <a:pt x="5" y="74"/>
                  </a:lnTo>
                  <a:lnTo>
                    <a:pt x="0" y="66"/>
                  </a:lnTo>
                  <a:lnTo>
                    <a:pt x="3" y="62"/>
                  </a:lnTo>
                  <a:lnTo>
                    <a:pt x="5" y="60"/>
                  </a:lnTo>
                  <a:lnTo>
                    <a:pt x="15" y="46"/>
                  </a:lnTo>
                  <a:lnTo>
                    <a:pt x="15" y="35"/>
                  </a:lnTo>
                  <a:lnTo>
                    <a:pt x="18" y="31"/>
                  </a:lnTo>
                  <a:lnTo>
                    <a:pt x="25" y="28"/>
                  </a:lnTo>
                  <a:lnTo>
                    <a:pt x="28" y="26"/>
                  </a:lnTo>
                  <a:lnTo>
                    <a:pt x="25" y="21"/>
                  </a:lnTo>
                  <a:lnTo>
                    <a:pt x="29" y="15"/>
                  </a:lnTo>
                  <a:lnTo>
                    <a:pt x="29" y="5"/>
                  </a:lnTo>
                  <a:lnTo>
                    <a:pt x="34" y="2"/>
                  </a:lnTo>
                  <a:lnTo>
                    <a:pt x="43" y="7"/>
                  </a:lnTo>
                  <a:lnTo>
                    <a:pt x="54" y="9"/>
                  </a:lnTo>
                  <a:lnTo>
                    <a:pt x="62" y="0"/>
                  </a:lnTo>
                  <a:lnTo>
                    <a:pt x="71" y="8"/>
                  </a:lnTo>
                  <a:lnTo>
                    <a:pt x="68" y="11"/>
                  </a:lnTo>
                  <a:lnTo>
                    <a:pt x="63" y="18"/>
                  </a:lnTo>
                  <a:lnTo>
                    <a:pt x="56" y="21"/>
                  </a:lnTo>
                  <a:lnTo>
                    <a:pt x="53" y="23"/>
                  </a:lnTo>
                  <a:lnTo>
                    <a:pt x="60" y="26"/>
                  </a:lnTo>
                  <a:lnTo>
                    <a:pt x="73" y="21"/>
                  </a:lnTo>
                  <a:lnTo>
                    <a:pt x="95" y="30"/>
                  </a:lnTo>
                  <a:lnTo>
                    <a:pt x="97" y="48"/>
                  </a:lnTo>
                  <a:lnTo>
                    <a:pt x="88" y="48"/>
                  </a:lnTo>
                  <a:lnTo>
                    <a:pt x="88" y="53"/>
                  </a:lnTo>
                  <a:lnTo>
                    <a:pt x="92" y="61"/>
                  </a:lnTo>
                  <a:lnTo>
                    <a:pt x="88" y="66"/>
                  </a:lnTo>
                  <a:lnTo>
                    <a:pt x="92" y="73"/>
                  </a:lnTo>
                  <a:lnTo>
                    <a:pt x="86" y="82"/>
                  </a:lnTo>
                  <a:lnTo>
                    <a:pt x="82" y="78"/>
                  </a:lnTo>
                  <a:lnTo>
                    <a:pt x="72" y="104"/>
                  </a:lnTo>
                  <a:lnTo>
                    <a:pt x="70" y="109"/>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45" name="12360439.125478.253.753.755"/>
            <p:cNvSpPr>
              <a:spLocks/>
            </p:cNvSpPr>
            <p:nvPr>
              <p:custDataLst>
                <p:tags r:id="rId4"/>
              </p:custDataLst>
            </p:nvPr>
          </p:nvSpPr>
          <p:spPr bwMode="auto">
            <a:xfrm>
              <a:off x="5765427" y="3151534"/>
              <a:ext cx="10527" cy="10486"/>
            </a:xfrm>
            <a:custGeom>
              <a:avLst/>
              <a:gdLst>
                <a:gd name="T0" fmla="*/ 2147483647 w 23"/>
                <a:gd name="T1" fmla="*/ 2147483647 h 23"/>
                <a:gd name="T2" fmla="*/ 0 w 23"/>
                <a:gd name="T3" fmla="*/ 2147483647 h 23"/>
                <a:gd name="T4" fmla="*/ 2147483647 w 23"/>
                <a:gd name="T5" fmla="*/ 2147483647 h 23"/>
                <a:gd name="T6" fmla="*/ 2147483647 w 23"/>
                <a:gd name="T7" fmla="*/ 0 h 23"/>
                <a:gd name="T8" fmla="*/ 2147483647 w 23"/>
                <a:gd name="T9" fmla="*/ 2147483647 h 23"/>
                <a:gd name="T10" fmla="*/ 2147483647 w 23"/>
                <a:gd name="T11" fmla="*/ 2147483647 h 23"/>
                <a:gd name="T12" fmla="*/ 2147483647 w 23"/>
                <a:gd name="T13" fmla="*/ 2147483647 h 23"/>
                <a:gd name="T14" fmla="*/ 2147483647 w 23"/>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23">
                  <a:moveTo>
                    <a:pt x="9" y="23"/>
                  </a:moveTo>
                  <a:lnTo>
                    <a:pt x="0" y="15"/>
                  </a:lnTo>
                  <a:lnTo>
                    <a:pt x="5" y="10"/>
                  </a:lnTo>
                  <a:lnTo>
                    <a:pt x="8" y="0"/>
                  </a:lnTo>
                  <a:lnTo>
                    <a:pt x="18" y="4"/>
                  </a:lnTo>
                  <a:lnTo>
                    <a:pt x="23" y="11"/>
                  </a:lnTo>
                  <a:lnTo>
                    <a:pt x="19" y="15"/>
                  </a:lnTo>
                  <a:lnTo>
                    <a:pt x="9" y="23"/>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46" name="12375401.375433.87529.25145"/>
            <p:cNvSpPr>
              <a:spLocks/>
            </p:cNvSpPr>
            <p:nvPr>
              <p:custDataLst>
                <p:tags r:id="rId5"/>
              </p:custDataLst>
            </p:nvPr>
          </p:nvSpPr>
          <p:spPr bwMode="auto">
            <a:xfrm>
              <a:off x="5638672" y="3042671"/>
              <a:ext cx="40175" cy="83888"/>
            </a:xfrm>
            <a:custGeom>
              <a:avLst/>
              <a:gdLst>
                <a:gd name="T0" fmla="*/ 2147483647 w 87"/>
                <a:gd name="T1" fmla="*/ 2147483647 h 180"/>
                <a:gd name="T2" fmla="*/ 2147483647 w 87"/>
                <a:gd name="T3" fmla="*/ 2147483647 h 180"/>
                <a:gd name="T4" fmla="*/ 2147483647 w 87"/>
                <a:gd name="T5" fmla="*/ 2147483647 h 180"/>
                <a:gd name="T6" fmla="*/ 2147483647 w 87"/>
                <a:gd name="T7" fmla="*/ 2147483647 h 180"/>
                <a:gd name="T8" fmla="*/ 2147483647 w 87"/>
                <a:gd name="T9" fmla="*/ 2147483647 h 180"/>
                <a:gd name="T10" fmla="*/ 2147483647 w 87"/>
                <a:gd name="T11" fmla="*/ 2147483647 h 180"/>
                <a:gd name="T12" fmla="*/ 2147483647 w 87"/>
                <a:gd name="T13" fmla="*/ 2147483647 h 180"/>
                <a:gd name="T14" fmla="*/ 2147483647 w 87"/>
                <a:gd name="T15" fmla="*/ 2147483647 h 180"/>
                <a:gd name="T16" fmla="*/ 2147483647 w 87"/>
                <a:gd name="T17" fmla="*/ 2147483647 h 180"/>
                <a:gd name="T18" fmla="*/ 2147483647 w 87"/>
                <a:gd name="T19" fmla="*/ 2147483647 h 180"/>
                <a:gd name="T20" fmla="*/ 2147483647 w 87"/>
                <a:gd name="T21" fmla="*/ 2147483647 h 180"/>
                <a:gd name="T22" fmla="*/ 2147483647 w 87"/>
                <a:gd name="T23" fmla="*/ 2147483647 h 180"/>
                <a:gd name="T24" fmla="*/ 2147483647 w 87"/>
                <a:gd name="T25" fmla="*/ 2147483647 h 180"/>
                <a:gd name="T26" fmla="*/ 2147483647 w 87"/>
                <a:gd name="T27" fmla="*/ 2147483647 h 180"/>
                <a:gd name="T28" fmla="*/ 2147483647 w 87"/>
                <a:gd name="T29" fmla="*/ 2147483647 h 180"/>
                <a:gd name="T30" fmla="*/ 2147483647 w 87"/>
                <a:gd name="T31" fmla="*/ 2147483647 h 180"/>
                <a:gd name="T32" fmla="*/ 2147483647 w 87"/>
                <a:gd name="T33" fmla="*/ 2147483647 h 180"/>
                <a:gd name="T34" fmla="*/ 2147483647 w 87"/>
                <a:gd name="T35" fmla="*/ 2147483647 h 180"/>
                <a:gd name="T36" fmla="*/ 2147483647 w 87"/>
                <a:gd name="T37" fmla="*/ 0 h 180"/>
                <a:gd name="T38" fmla="*/ 2147483647 w 87"/>
                <a:gd name="T39" fmla="*/ 2147483647 h 180"/>
                <a:gd name="T40" fmla="*/ 2147483647 w 87"/>
                <a:gd name="T41" fmla="*/ 2147483647 h 180"/>
                <a:gd name="T42" fmla="*/ 2147483647 w 87"/>
                <a:gd name="T43" fmla="*/ 2147483647 h 180"/>
                <a:gd name="T44" fmla="*/ 2147483647 w 87"/>
                <a:gd name="T45" fmla="*/ 2147483647 h 180"/>
                <a:gd name="T46" fmla="*/ 2147483647 w 87"/>
                <a:gd name="T47" fmla="*/ 2147483647 h 180"/>
                <a:gd name="T48" fmla="*/ 2147483647 w 87"/>
                <a:gd name="T49" fmla="*/ 2147483647 h 180"/>
                <a:gd name="T50" fmla="*/ 2147483647 w 87"/>
                <a:gd name="T51" fmla="*/ 2147483647 h 180"/>
                <a:gd name="T52" fmla="*/ 2147483647 w 87"/>
                <a:gd name="T53" fmla="*/ 2147483647 h 180"/>
                <a:gd name="T54" fmla="*/ 2147483647 w 87"/>
                <a:gd name="T55" fmla="*/ 2147483647 h 180"/>
                <a:gd name="T56" fmla="*/ 2147483647 w 87"/>
                <a:gd name="T57" fmla="*/ 2147483647 h 180"/>
                <a:gd name="T58" fmla="*/ 0 w 87"/>
                <a:gd name="T59" fmla="*/ 2147483647 h 180"/>
                <a:gd name="T60" fmla="*/ 2147483647 w 87"/>
                <a:gd name="T61" fmla="*/ 2147483647 h 180"/>
                <a:gd name="T62" fmla="*/ 2147483647 w 87"/>
                <a:gd name="T63" fmla="*/ 2147483647 h 180"/>
                <a:gd name="T64" fmla="*/ 0 w 87"/>
                <a:gd name="T65" fmla="*/ 2147483647 h 180"/>
                <a:gd name="T66" fmla="*/ 2147483647 w 87"/>
                <a:gd name="T67" fmla="*/ 2147483647 h 180"/>
                <a:gd name="T68" fmla="*/ 2147483647 w 87"/>
                <a:gd name="T69" fmla="*/ 2147483647 h 180"/>
                <a:gd name="T70" fmla="*/ 2147483647 w 87"/>
                <a:gd name="T71" fmla="*/ 2147483647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180">
                  <a:moveTo>
                    <a:pt x="5" y="180"/>
                  </a:moveTo>
                  <a:lnTo>
                    <a:pt x="24" y="176"/>
                  </a:lnTo>
                  <a:lnTo>
                    <a:pt x="48" y="158"/>
                  </a:lnTo>
                  <a:lnTo>
                    <a:pt x="66" y="155"/>
                  </a:lnTo>
                  <a:lnTo>
                    <a:pt x="78" y="146"/>
                  </a:lnTo>
                  <a:lnTo>
                    <a:pt x="79" y="123"/>
                  </a:lnTo>
                  <a:lnTo>
                    <a:pt x="72" y="116"/>
                  </a:lnTo>
                  <a:lnTo>
                    <a:pt x="74" y="110"/>
                  </a:lnTo>
                  <a:lnTo>
                    <a:pt x="79" y="103"/>
                  </a:lnTo>
                  <a:lnTo>
                    <a:pt x="80" y="94"/>
                  </a:lnTo>
                  <a:lnTo>
                    <a:pt x="84" y="88"/>
                  </a:lnTo>
                  <a:lnTo>
                    <a:pt x="78" y="74"/>
                  </a:lnTo>
                  <a:lnTo>
                    <a:pt x="68" y="63"/>
                  </a:lnTo>
                  <a:lnTo>
                    <a:pt x="73" y="46"/>
                  </a:lnTo>
                  <a:lnTo>
                    <a:pt x="84" y="40"/>
                  </a:lnTo>
                  <a:lnTo>
                    <a:pt x="87" y="29"/>
                  </a:lnTo>
                  <a:lnTo>
                    <a:pt x="82" y="18"/>
                  </a:lnTo>
                  <a:lnTo>
                    <a:pt x="82" y="6"/>
                  </a:lnTo>
                  <a:lnTo>
                    <a:pt x="74" y="0"/>
                  </a:lnTo>
                  <a:lnTo>
                    <a:pt x="58" y="8"/>
                  </a:lnTo>
                  <a:lnTo>
                    <a:pt x="55" y="6"/>
                  </a:lnTo>
                  <a:lnTo>
                    <a:pt x="45" y="13"/>
                  </a:lnTo>
                  <a:lnTo>
                    <a:pt x="39" y="12"/>
                  </a:lnTo>
                  <a:lnTo>
                    <a:pt x="24" y="33"/>
                  </a:lnTo>
                  <a:lnTo>
                    <a:pt x="20" y="33"/>
                  </a:lnTo>
                  <a:lnTo>
                    <a:pt x="12" y="40"/>
                  </a:lnTo>
                  <a:lnTo>
                    <a:pt x="12" y="49"/>
                  </a:lnTo>
                  <a:lnTo>
                    <a:pt x="9" y="56"/>
                  </a:lnTo>
                  <a:lnTo>
                    <a:pt x="6" y="68"/>
                  </a:lnTo>
                  <a:lnTo>
                    <a:pt x="0" y="78"/>
                  </a:lnTo>
                  <a:lnTo>
                    <a:pt x="7" y="94"/>
                  </a:lnTo>
                  <a:lnTo>
                    <a:pt x="5" y="103"/>
                  </a:lnTo>
                  <a:lnTo>
                    <a:pt x="0" y="113"/>
                  </a:lnTo>
                  <a:lnTo>
                    <a:pt x="7" y="152"/>
                  </a:lnTo>
                  <a:lnTo>
                    <a:pt x="2" y="173"/>
                  </a:lnTo>
                  <a:lnTo>
                    <a:pt x="5" y="180"/>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47" name="12369407.25417.1253720.3755"/>
            <p:cNvSpPr>
              <a:spLocks/>
            </p:cNvSpPr>
            <p:nvPr>
              <p:custDataLst>
                <p:tags r:id="rId6"/>
              </p:custDataLst>
            </p:nvPr>
          </p:nvSpPr>
          <p:spPr bwMode="auto">
            <a:xfrm>
              <a:off x="5591192" y="3059449"/>
              <a:ext cx="58007" cy="106384"/>
            </a:xfrm>
            <a:custGeom>
              <a:avLst/>
              <a:gdLst>
                <a:gd name="T0" fmla="*/ 2147483647 w 126"/>
                <a:gd name="T1" fmla="*/ 2147483647 h 228"/>
                <a:gd name="T2" fmla="*/ 2147483647 w 126"/>
                <a:gd name="T3" fmla="*/ 2147483647 h 228"/>
                <a:gd name="T4" fmla="*/ 2147483647 w 126"/>
                <a:gd name="T5" fmla="*/ 2147483647 h 228"/>
                <a:gd name="T6" fmla="*/ 2147483647 w 126"/>
                <a:gd name="T7" fmla="*/ 2147483647 h 228"/>
                <a:gd name="T8" fmla="*/ 2147483647 w 126"/>
                <a:gd name="T9" fmla="*/ 2147483647 h 228"/>
                <a:gd name="T10" fmla="*/ 2147483647 w 126"/>
                <a:gd name="T11" fmla="*/ 0 h 228"/>
                <a:gd name="T12" fmla="*/ 2147483647 w 126"/>
                <a:gd name="T13" fmla="*/ 2147483647 h 228"/>
                <a:gd name="T14" fmla="*/ 2147483647 w 126"/>
                <a:gd name="T15" fmla="*/ 2147483647 h 228"/>
                <a:gd name="T16" fmla="*/ 2147483647 w 126"/>
                <a:gd name="T17" fmla="*/ 2147483647 h 228"/>
                <a:gd name="T18" fmla="*/ 2147483647 w 126"/>
                <a:gd name="T19" fmla="*/ 2147483647 h 228"/>
                <a:gd name="T20" fmla="*/ 2147483647 w 126"/>
                <a:gd name="T21" fmla="*/ 2147483647 h 228"/>
                <a:gd name="T22" fmla="*/ 2147483647 w 126"/>
                <a:gd name="T23" fmla="*/ 2147483647 h 228"/>
                <a:gd name="T24" fmla="*/ 2147483647 w 126"/>
                <a:gd name="T25" fmla="*/ 2147483647 h 228"/>
                <a:gd name="T26" fmla="*/ 2147483647 w 126"/>
                <a:gd name="T27" fmla="*/ 2147483647 h 228"/>
                <a:gd name="T28" fmla="*/ 2147483647 w 126"/>
                <a:gd name="T29" fmla="*/ 2147483647 h 228"/>
                <a:gd name="T30" fmla="*/ 2147483647 w 126"/>
                <a:gd name="T31" fmla="*/ 2147483647 h 228"/>
                <a:gd name="T32" fmla="*/ 2147483647 w 126"/>
                <a:gd name="T33" fmla="*/ 2147483647 h 228"/>
                <a:gd name="T34" fmla="*/ 2147483647 w 126"/>
                <a:gd name="T35" fmla="*/ 2147483647 h 228"/>
                <a:gd name="T36" fmla="*/ 2147483647 w 126"/>
                <a:gd name="T37" fmla="*/ 2147483647 h 228"/>
                <a:gd name="T38" fmla="*/ 2147483647 w 126"/>
                <a:gd name="T39" fmla="*/ 2147483647 h 228"/>
                <a:gd name="T40" fmla="*/ 2147483647 w 126"/>
                <a:gd name="T41" fmla="*/ 2147483647 h 228"/>
                <a:gd name="T42" fmla="*/ 2147483647 w 126"/>
                <a:gd name="T43" fmla="*/ 2147483647 h 228"/>
                <a:gd name="T44" fmla="*/ 2147483647 w 126"/>
                <a:gd name="T45" fmla="*/ 2147483647 h 228"/>
                <a:gd name="T46" fmla="*/ 0 w 126"/>
                <a:gd name="T47" fmla="*/ 2147483647 h 228"/>
                <a:gd name="T48" fmla="*/ 2147483647 w 126"/>
                <a:gd name="T49" fmla="*/ 2147483647 h 228"/>
                <a:gd name="T50" fmla="*/ 2147483647 w 126"/>
                <a:gd name="T51" fmla="*/ 2147483647 h 228"/>
                <a:gd name="T52" fmla="*/ 2147483647 w 126"/>
                <a:gd name="T53" fmla="*/ 2147483647 h 228"/>
                <a:gd name="T54" fmla="*/ 2147483647 w 126"/>
                <a:gd name="T55" fmla="*/ 2147483647 h 228"/>
                <a:gd name="T56" fmla="*/ 2147483647 w 126"/>
                <a:gd name="T57" fmla="*/ 2147483647 h 228"/>
                <a:gd name="T58" fmla="*/ 2147483647 w 126"/>
                <a:gd name="T59" fmla="*/ 2147483647 h 228"/>
                <a:gd name="T60" fmla="*/ 2147483647 w 126"/>
                <a:gd name="T61" fmla="*/ 2147483647 h 228"/>
                <a:gd name="T62" fmla="*/ 2147483647 w 126"/>
                <a:gd name="T63" fmla="*/ 2147483647 h 228"/>
                <a:gd name="T64" fmla="*/ 2147483647 w 126"/>
                <a:gd name="T65" fmla="*/ 2147483647 h 228"/>
                <a:gd name="T66" fmla="*/ 2147483647 w 126"/>
                <a:gd name="T67" fmla="*/ 2147483647 h 228"/>
                <a:gd name="T68" fmla="*/ 2147483647 w 126"/>
                <a:gd name="T69" fmla="*/ 2147483647 h 228"/>
                <a:gd name="T70" fmla="*/ 2147483647 w 126"/>
                <a:gd name="T71" fmla="*/ 2147483647 h 228"/>
                <a:gd name="T72" fmla="*/ 2147483647 w 126"/>
                <a:gd name="T73" fmla="*/ 2147483647 h 228"/>
                <a:gd name="T74" fmla="*/ 2147483647 w 126"/>
                <a:gd name="T75" fmla="*/ 2147483647 h 228"/>
                <a:gd name="T76" fmla="*/ 2147483647 w 12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228">
                  <a:moveTo>
                    <a:pt x="107" y="144"/>
                  </a:moveTo>
                  <a:lnTo>
                    <a:pt x="105" y="137"/>
                  </a:lnTo>
                  <a:lnTo>
                    <a:pt x="110" y="116"/>
                  </a:lnTo>
                  <a:lnTo>
                    <a:pt x="102" y="77"/>
                  </a:lnTo>
                  <a:lnTo>
                    <a:pt x="107" y="67"/>
                  </a:lnTo>
                  <a:lnTo>
                    <a:pt x="110" y="58"/>
                  </a:lnTo>
                  <a:lnTo>
                    <a:pt x="103" y="43"/>
                  </a:lnTo>
                  <a:lnTo>
                    <a:pt x="109" y="32"/>
                  </a:lnTo>
                  <a:lnTo>
                    <a:pt x="110" y="20"/>
                  </a:lnTo>
                  <a:lnTo>
                    <a:pt x="115" y="13"/>
                  </a:lnTo>
                  <a:lnTo>
                    <a:pt x="114" y="4"/>
                  </a:lnTo>
                  <a:lnTo>
                    <a:pt x="110" y="0"/>
                  </a:lnTo>
                  <a:lnTo>
                    <a:pt x="106" y="7"/>
                  </a:lnTo>
                  <a:lnTo>
                    <a:pt x="93" y="7"/>
                  </a:lnTo>
                  <a:lnTo>
                    <a:pt x="85" y="18"/>
                  </a:lnTo>
                  <a:lnTo>
                    <a:pt x="86" y="24"/>
                  </a:lnTo>
                  <a:lnTo>
                    <a:pt x="84" y="27"/>
                  </a:lnTo>
                  <a:lnTo>
                    <a:pt x="78" y="29"/>
                  </a:lnTo>
                  <a:lnTo>
                    <a:pt x="57" y="61"/>
                  </a:lnTo>
                  <a:lnTo>
                    <a:pt x="55" y="60"/>
                  </a:lnTo>
                  <a:lnTo>
                    <a:pt x="48" y="57"/>
                  </a:lnTo>
                  <a:lnTo>
                    <a:pt x="36" y="58"/>
                  </a:lnTo>
                  <a:lnTo>
                    <a:pt x="31" y="64"/>
                  </a:lnTo>
                  <a:lnTo>
                    <a:pt x="31" y="76"/>
                  </a:lnTo>
                  <a:lnTo>
                    <a:pt x="32" y="81"/>
                  </a:lnTo>
                  <a:lnTo>
                    <a:pt x="55" y="91"/>
                  </a:lnTo>
                  <a:lnTo>
                    <a:pt x="66" y="99"/>
                  </a:lnTo>
                  <a:lnTo>
                    <a:pt x="67" y="105"/>
                  </a:lnTo>
                  <a:lnTo>
                    <a:pt x="61" y="113"/>
                  </a:lnTo>
                  <a:lnTo>
                    <a:pt x="65" y="123"/>
                  </a:lnTo>
                  <a:lnTo>
                    <a:pt x="62" y="128"/>
                  </a:lnTo>
                  <a:lnTo>
                    <a:pt x="47" y="129"/>
                  </a:lnTo>
                  <a:lnTo>
                    <a:pt x="43" y="131"/>
                  </a:lnTo>
                  <a:lnTo>
                    <a:pt x="45" y="133"/>
                  </a:lnTo>
                  <a:lnTo>
                    <a:pt x="45" y="139"/>
                  </a:lnTo>
                  <a:lnTo>
                    <a:pt x="32" y="140"/>
                  </a:lnTo>
                  <a:lnTo>
                    <a:pt x="26" y="137"/>
                  </a:lnTo>
                  <a:lnTo>
                    <a:pt x="17" y="137"/>
                  </a:lnTo>
                  <a:lnTo>
                    <a:pt x="16" y="139"/>
                  </a:lnTo>
                  <a:lnTo>
                    <a:pt x="17" y="143"/>
                  </a:lnTo>
                  <a:lnTo>
                    <a:pt x="13" y="148"/>
                  </a:lnTo>
                  <a:lnTo>
                    <a:pt x="12" y="152"/>
                  </a:lnTo>
                  <a:lnTo>
                    <a:pt x="20" y="159"/>
                  </a:lnTo>
                  <a:lnTo>
                    <a:pt x="14" y="171"/>
                  </a:lnTo>
                  <a:lnTo>
                    <a:pt x="17" y="177"/>
                  </a:lnTo>
                  <a:lnTo>
                    <a:pt x="16" y="180"/>
                  </a:lnTo>
                  <a:lnTo>
                    <a:pt x="7" y="180"/>
                  </a:lnTo>
                  <a:lnTo>
                    <a:pt x="0" y="183"/>
                  </a:lnTo>
                  <a:lnTo>
                    <a:pt x="6" y="190"/>
                  </a:lnTo>
                  <a:lnTo>
                    <a:pt x="2" y="200"/>
                  </a:lnTo>
                  <a:lnTo>
                    <a:pt x="8" y="201"/>
                  </a:lnTo>
                  <a:lnTo>
                    <a:pt x="8" y="207"/>
                  </a:lnTo>
                  <a:lnTo>
                    <a:pt x="12" y="207"/>
                  </a:lnTo>
                  <a:lnTo>
                    <a:pt x="29" y="204"/>
                  </a:lnTo>
                  <a:lnTo>
                    <a:pt x="32" y="206"/>
                  </a:lnTo>
                  <a:lnTo>
                    <a:pt x="33" y="210"/>
                  </a:lnTo>
                  <a:lnTo>
                    <a:pt x="40" y="212"/>
                  </a:lnTo>
                  <a:lnTo>
                    <a:pt x="56" y="219"/>
                  </a:lnTo>
                  <a:lnTo>
                    <a:pt x="65" y="216"/>
                  </a:lnTo>
                  <a:lnTo>
                    <a:pt x="83" y="223"/>
                  </a:lnTo>
                  <a:lnTo>
                    <a:pt x="87" y="228"/>
                  </a:lnTo>
                  <a:lnTo>
                    <a:pt x="96" y="226"/>
                  </a:lnTo>
                  <a:lnTo>
                    <a:pt x="95" y="216"/>
                  </a:lnTo>
                  <a:lnTo>
                    <a:pt x="94" y="214"/>
                  </a:lnTo>
                  <a:lnTo>
                    <a:pt x="95" y="206"/>
                  </a:lnTo>
                  <a:lnTo>
                    <a:pt x="105" y="201"/>
                  </a:lnTo>
                  <a:lnTo>
                    <a:pt x="107" y="197"/>
                  </a:lnTo>
                  <a:lnTo>
                    <a:pt x="102" y="195"/>
                  </a:lnTo>
                  <a:lnTo>
                    <a:pt x="96" y="193"/>
                  </a:lnTo>
                  <a:lnTo>
                    <a:pt x="90" y="188"/>
                  </a:lnTo>
                  <a:lnTo>
                    <a:pt x="94" y="186"/>
                  </a:lnTo>
                  <a:lnTo>
                    <a:pt x="113" y="186"/>
                  </a:lnTo>
                  <a:lnTo>
                    <a:pt x="117" y="186"/>
                  </a:lnTo>
                  <a:lnTo>
                    <a:pt x="121" y="187"/>
                  </a:lnTo>
                  <a:lnTo>
                    <a:pt x="126" y="182"/>
                  </a:lnTo>
                  <a:lnTo>
                    <a:pt x="126" y="175"/>
                  </a:lnTo>
                  <a:lnTo>
                    <a:pt x="107" y="148"/>
                  </a:lnTo>
                  <a:lnTo>
                    <a:pt x="107" y="144"/>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48" name="12384401.375456.257.54.1255"/>
            <p:cNvSpPr>
              <a:spLocks/>
            </p:cNvSpPr>
            <p:nvPr>
              <p:custDataLst>
                <p:tags r:id="rId7"/>
              </p:custDataLst>
            </p:nvPr>
          </p:nvSpPr>
          <p:spPr bwMode="auto">
            <a:xfrm>
              <a:off x="5702479" y="3042671"/>
              <a:ext cx="11817" cy="21543"/>
            </a:xfrm>
            <a:custGeom>
              <a:avLst/>
              <a:gdLst>
                <a:gd name="T0" fmla="*/ 2147483647 w 26"/>
                <a:gd name="T1" fmla="*/ 2147483647 h 46"/>
                <a:gd name="T2" fmla="*/ 2147483647 w 26"/>
                <a:gd name="T3" fmla="*/ 2147483647 h 46"/>
                <a:gd name="T4" fmla="*/ 2147483647 w 26"/>
                <a:gd name="T5" fmla="*/ 2147483647 h 46"/>
                <a:gd name="T6" fmla="*/ 0 w 26"/>
                <a:gd name="T7" fmla="*/ 2147483647 h 46"/>
                <a:gd name="T8" fmla="*/ 0 w 26"/>
                <a:gd name="T9" fmla="*/ 2147483647 h 46"/>
                <a:gd name="T10" fmla="*/ 2147483647 w 26"/>
                <a:gd name="T11" fmla="*/ 2147483647 h 46"/>
                <a:gd name="T12" fmla="*/ 2147483647 w 26"/>
                <a:gd name="T13" fmla="*/ 2147483647 h 46"/>
                <a:gd name="T14" fmla="*/ 2147483647 w 26"/>
                <a:gd name="T15" fmla="*/ 2147483647 h 46"/>
                <a:gd name="T16" fmla="*/ 2147483647 w 26"/>
                <a:gd name="T17" fmla="*/ 0 h 46"/>
                <a:gd name="T18" fmla="*/ 2147483647 w 26"/>
                <a:gd name="T19" fmla="*/ 2147483647 h 46"/>
                <a:gd name="T20" fmla="*/ 2147483647 w 26"/>
                <a:gd name="T21" fmla="*/ 2147483647 h 46"/>
                <a:gd name="T22" fmla="*/ 2147483647 w 26"/>
                <a:gd name="T23" fmla="*/ 2147483647 h 46"/>
                <a:gd name="T24" fmla="*/ 2147483647 w 26"/>
                <a:gd name="T25" fmla="*/ 2147483647 h 46"/>
                <a:gd name="T26" fmla="*/ 2147483647 w 26"/>
                <a:gd name="T27" fmla="*/ 2147483647 h 46"/>
                <a:gd name="T28" fmla="*/ 2147483647 w 26"/>
                <a:gd name="T29" fmla="*/ 2147483647 h 46"/>
                <a:gd name="T30" fmla="*/ 2147483647 w 26"/>
                <a:gd name="T31" fmla="*/ 2147483647 h 46"/>
                <a:gd name="T32" fmla="*/ 2147483647 w 26"/>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46">
                  <a:moveTo>
                    <a:pt x="21" y="44"/>
                  </a:moveTo>
                  <a:lnTo>
                    <a:pt x="13" y="46"/>
                  </a:lnTo>
                  <a:lnTo>
                    <a:pt x="1" y="44"/>
                  </a:lnTo>
                  <a:lnTo>
                    <a:pt x="0" y="41"/>
                  </a:lnTo>
                  <a:lnTo>
                    <a:pt x="0" y="20"/>
                  </a:lnTo>
                  <a:lnTo>
                    <a:pt x="8" y="16"/>
                  </a:lnTo>
                  <a:lnTo>
                    <a:pt x="7" y="12"/>
                  </a:lnTo>
                  <a:lnTo>
                    <a:pt x="9" y="4"/>
                  </a:lnTo>
                  <a:lnTo>
                    <a:pt x="10" y="0"/>
                  </a:lnTo>
                  <a:lnTo>
                    <a:pt x="15" y="3"/>
                  </a:lnTo>
                  <a:lnTo>
                    <a:pt x="17" y="10"/>
                  </a:lnTo>
                  <a:lnTo>
                    <a:pt x="16" y="14"/>
                  </a:lnTo>
                  <a:lnTo>
                    <a:pt x="25" y="21"/>
                  </a:lnTo>
                  <a:lnTo>
                    <a:pt x="26" y="25"/>
                  </a:lnTo>
                  <a:lnTo>
                    <a:pt x="20" y="30"/>
                  </a:lnTo>
                  <a:lnTo>
                    <a:pt x="19" y="37"/>
                  </a:lnTo>
                  <a:lnTo>
                    <a:pt x="21" y="44"/>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49" name="12387398.3754517.256.6255"/>
            <p:cNvSpPr>
              <a:spLocks/>
            </p:cNvSpPr>
            <p:nvPr>
              <p:custDataLst>
                <p:tags r:id="rId8"/>
              </p:custDataLst>
            </p:nvPr>
          </p:nvSpPr>
          <p:spPr bwMode="auto">
            <a:xfrm>
              <a:off x="5687655" y="3033710"/>
              <a:ext cx="18906" cy="21353"/>
            </a:xfrm>
            <a:custGeom>
              <a:avLst/>
              <a:gdLst>
                <a:gd name="T0" fmla="*/ 2147483647 w 41"/>
                <a:gd name="T1" fmla="*/ 2147483647 h 45"/>
                <a:gd name="T2" fmla="*/ 2147483647 w 41"/>
                <a:gd name="T3" fmla="*/ 2147483647 h 45"/>
                <a:gd name="T4" fmla="*/ 2147483647 w 41"/>
                <a:gd name="T5" fmla="*/ 2147483647 h 45"/>
                <a:gd name="T6" fmla="*/ 2147483647 w 41"/>
                <a:gd name="T7" fmla="*/ 2147483647 h 45"/>
                <a:gd name="T8" fmla="*/ 2147483647 w 41"/>
                <a:gd name="T9" fmla="*/ 2147483647 h 45"/>
                <a:gd name="T10" fmla="*/ 2147483647 w 41"/>
                <a:gd name="T11" fmla="*/ 2147483647 h 45"/>
                <a:gd name="T12" fmla="*/ 2147483647 w 41"/>
                <a:gd name="T13" fmla="*/ 2147483647 h 45"/>
                <a:gd name="T14" fmla="*/ 2147483647 w 41"/>
                <a:gd name="T15" fmla="*/ 0 h 45"/>
                <a:gd name="T16" fmla="*/ 2147483647 w 41"/>
                <a:gd name="T17" fmla="*/ 2147483647 h 45"/>
                <a:gd name="T18" fmla="*/ 2147483647 w 41"/>
                <a:gd name="T19" fmla="*/ 2147483647 h 45"/>
                <a:gd name="T20" fmla="*/ 2147483647 w 41"/>
                <a:gd name="T21" fmla="*/ 2147483647 h 45"/>
                <a:gd name="T22" fmla="*/ 0 w 41"/>
                <a:gd name="T23" fmla="*/ 2147483647 h 45"/>
                <a:gd name="T24" fmla="*/ 2147483647 w 41"/>
                <a:gd name="T25" fmla="*/ 2147483647 h 45"/>
                <a:gd name="T26" fmla="*/ 2147483647 w 41"/>
                <a:gd name="T27" fmla="*/ 2147483647 h 45"/>
                <a:gd name="T28" fmla="*/ 2147483647 w 41"/>
                <a:gd name="T29" fmla="*/ 2147483647 h 45"/>
                <a:gd name="T30" fmla="*/ 2147483647 w 41"/>
                <a:gd name="T31" fmla="*/ 2147483647 h 45"/>
                <a:gd name="T32" fmla="*/ 2147483647 w 41"/>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5">
                  <a:moveTo>
                    <a:pt x="32" y="39"/>
                  </a:moveTo>
                  <a:lnTo>
                    <a:pt x="31" y="32"/>
                  </a:lnTo>
                  <a:lnTo>
                    <a:pt x="29" y="27"/>
                  </a:lnTo>
                  <a:lnTo>
                    <a:pt x="41" y="23"/>
                  </a:lnTo>
                  <a:lnTo>
                    <a:pt x="41" y="19"/>
                  </a:lnTo>
                  <a:lnTo>
                    <a:pt x="39" y="8"/>
                  </a:lnTo>
                  <a:lnTo>
                    <a:pt x="35" y="8"/>
                  </a:lnTo>
                  <a:lnTo>
                    <a:pt x="20" y="0"/>
                  </a:lnTo>
                  <a:lnTo>
                    <a:pt x="11" y="8"/>
                  </a:lnTo>
                  <a:lnTo>
                    <a:pt x="10" y="20"/>
                  </a:lnTo>
                  <a:lnTo>
                    <a:pt x="1" y="30"/>
                  </a:lnTo>
                  <a:lnTo>
                    <a:pt x="0" y="40"/>
                  </a:lnTo>
                  <a:lnTo>
                    <a:pt x="2" y="44"/>
                  </a:lnTo>
                  <a:lnTo>
                    <a:pt x="13" y="43"/>
                  </a:lnTo>
                  <a:lnTo>
                    <a:pt x="21" y="45"/>
                  </a:lnTo>
                  <a:lnTo>
                    <a:pt x="25" y="41"/>
                  </a:lnTo>
                  <a:lnTo>
                    <a:pt x="32" y="39"/>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0" name="12402402455.752.6251.8755"/>
            <p:cNvSpPr>
              <a:spLocks/>
            </p:cNvSpPr>
            <p:nvPr>
              <p:custDataLst>
                <p:tags r:id="rId9"/>
              </p:custDataLst>
            </p:nvPr>
          </p:nvSpPr>
          <p:spPr bwMode="auto">
            <a:xfrm>
              <a:off x="5700975" y="3044578"/>
              <a:ext cx="5586" cy="7626"/>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12" y="0"/>
                  </a:moveTo>
                  <a:lnTo>
                    <a:pt x="10" y="8"/>
                  </a:lnTo>
                  <a:lnTo>
                    <a:pt x="11" y="12"/>
                  </a:lnTo>
                  <a:lnTo>
                    <a:pt x="3" y="16"/>
                  </a:lnTo>
                  <a:lnTo>
                    <a:pt x="2" y="9"/>
                  </a:lnTo>
                  <a:lnTo>
                    <a:pt x="0" y="4"/>
                  </a:lnTo>
                  <a:lnTo>
                    <a:pt x="12" y="0"/>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1" name="12399334.375460.62542.7547.1255"/>
            <p:cNvSpPr>
              <a:spLocks/>
            </p:cNvSpPr>
            <p:nvPr>
              <p:custDataLst>
                <p:tags r:id="rId10"/>
              </p:custDataLst>
            </p:nvPr>
          </p:nvSpPr>
          <p:spPr bwMode="auto">
            <a:xfrm>
              <a:off x="5714725" y="2849730"/>
              <a:ext cx="134704" cy="122781"/>
            </a:xfrm>
            <a:custGeom>
              <a:avLst/>
              <a:gdLst>
                <a:gd name="T0" fmla="*/ 2147483647 w 291"/>
                <a:gd name="T1" fmla="*/ 2147483647 h 264"/>
                <a:gd name="T2" fmla="*/ 2147483647 w 291"/>
                <a:gd name="T3" fmla="*/ 2147483647 h 264"/>
                <a:gd name="T4" fmla="*/ 2147483647 w 291"/>
                <a:gd name="T5" fmla="*/ 2147483647 h 264"/>
                <a:gd name="T6" fmla="*/ 2147483647 w 291"/>
                <a:gd name="T7" fmla="*/ 2147483647 h 264"/>
                <a:gd name="T8" fmla="*/ 2147483647 w 291"/>
                <a:gd name="T9" fmla="*/ 2147483647 h 264"/>
                <a:gd name="T10" fmla="*/ 2147483647 w 291"/>
                <a:gd name="T11" fmla="*/ 2147483647 h 264"/>
                <a:gd name="T12" fmla="*/ 2147483647 w 291"/>
                <a:gd name="T13" fmla="*/ 2147483647 h 264"/>
                <a:gd name="T14" fmla="*/ 2147483647 w 291"/>
                <a:gd name="T15" fmla="*/ 2147483647 h 264"/>
                <a:gd name="T16" fmla="*/ 2147483647 w 291"/>
                <a:gd name="T17" fmla="*/ 2147483647 h 264"/>
                <a:gd name="T18" fmla="*/ 2147483647 w 291"/>
                <a:gd name="T19" fmla="*/ 2147483647 h 264"/>
                <a:gd name="T20" fmla="*/ 2147483647 w 291"/>
                <a:gd name="T21" fmla="*/ 2147483647 h 264"/>
                <a:gd name="T22" fmla="*/ 2147483647 w 291"/>
                <a:gd name="T23" fmla="*/ 2147483647 h 264"/>
                <a:gd name="T24" fmla="*/ 2147483647 w 291"/>
                <a:gd name="T25" fmla="*/ 2147483647 h 264"/>
                <a:gd name="T26" fmla="*/ 2147483647 w 291"/>
                <a:gd name="T27" fmla="*/ 2147483647 h 264"/>
                <a:gd name="T28" fmla="*/ 2147483647 w 291"/>
                <a:gd name="T29" fmla="*/ 2147483647 h 264"/>
                <a:gd name="T30" fmla="*/ 2147483647 w 291"/>
                <a:gd name="T31" fmla="*/ 2147483647 h 264"/>
                <a:gd name="T32" fmla="*/ 2147483647 w 291"/>
                <a:gd name="T33" fmla="*/ 2147483647 h 264"/>
                <a:gd name="T34" fmla="*/ 2147483647 w 291"/>
                <a:gd name="T35" fmla="*/ 2147483647 h 264"/>
                <a:gd name="T36" fmla="*/ 2147483647 w 291"/>
                <a:gd name="T37" fmla="*/ 2147483647 h 264"/>
                <a:gd name="T38" fmla="*/ 2147483647 w 291"/>
                <a:gd name="T39" fmla="*/ 2147483647 h 264"/>
                <a:gd name="T40" fmla="*/ 2147483647 w 291"/>
                <a:gd name="T41" fmla="*/ 2147483647 h 264"/>
                <a:gd name="T42" fmla="*/ 2147483647 w 291"/>
                <a:gd name="T43" fmla="*/ 2147483647 h 264"/>
                <a:gd name="T44" fmla="*/ 2147483647 w 291"/>
                <a:gd name="T45" fmla="*/ 2147483647 h 264"/>
                <a:gd name="T46" fmla="*/ 2147483647 w 291"/>
                <a:gd name="T47" fmla="*/ 2147483647 h 264"/>
                <a:gd name="T48" fmla="*/ 2147483647 w 291"/>
                <a:gd name="T49" fmla="*/ 2147483647 h 264"/>
                <a:gd name="T50" fmla="*/ 2147483647 w 291"/>
                <a:gd name="T51" fmla="*/ 2147483647 h 264"/>
                <a:gd name="T52" fmla="*/ 2147483647 w 291"/>
                <a:gd name="T53" fmla="*/ 2147483647 h 264"/>
                <a:gd name="T54" fmla="*/ 2147483647 w 291"/>
                <a:gd name="T55" fmla="*/ 2147483647 h 264"/>
                <a:gd name="T56" fmla="*/ 2147483647 w 291"/>
                <a:gd name="T57" fmla="*/ 2147483647 h 264"/>
                <a:gd name="T58" fmla="*/ 2147483647 w 291"/>
                <a:gd name="T59" fmla="*/ 2147483647 h 264"/>
                <a:gd name="T60" fmla="*/ 2147483647 w 291"/>
                <a:gd name="T61" fmla="*/ 2147483647 h 264"/>
                <a:gd name="T62" fmla="*/ 2147483647 w 291"/>
                <a:gd name="T63" fmla="*/ 2147483647 h 264"/>
                <a:gd name="T64" fmla="*/ 2147483647 w 291"/>
                <a:gd name="T65" fmla="*/ 2147483647 h 264"/>
                <a:gd name="T66" fmla="*/ 2147483647 w 291"/>
                <a:gd name="T67" fmla="*/ 2147483647 h 264"/>
                <a:gd name="T68" fmla="*/ 2147483647 w 291"/>
                <a:gd name="T69" fmla="*/ 2147483647 h 264"/>
                <a:gd name="T70" fmla="*/ 2147483647 w 291"/>
                <a:gd name="T71" fmla="*/ 2147483647 h 264"/>
                <a:gd name="T72" fmla="*/ 2147483647 w 291"/>
                <a:gd name="T73" fmla="*/ 0 h 264"/>
                <a:gd name="T74" fmla="*/ 2147483647 w 291"/>
                <a:gd name="T75" fmla="*/ 2147483647 h 264"/>
                <a:gd name="T76" fmla="*/ 0 w 291"/>
                <a:gd name="T77" fmla="*/ 2147483647 h 264"/>
                <a:gd name="T78" fmla="*/ 2147483647 w 291"/>
                <a:gd name="T79" fmla="*/ 2147483647 h 264"/>
                <a:gd name="T80" fmla="*/ 2147483647 w 291"/>
                <a:gd name="T81" fmla="*/ 2147483647 h 264"/>
                <a:gd name="T82" fmla="*/ 2147483647 w 291"/>
                <a:gd name="T83" fmla="*/ 2147483647 h 264"/>
                <a:gd name="T84" fmla="*/ 2147483647 w 291"/>
                <a:gd name="T85" fmla="*/ 2147483647 h 264"/>
                <a:gd name="T86" fmla="*/ 2147483647 w 291"/>
                <a:gd name="T87" fmla="*/ 2147483647 h 264"/>
                <a:gd name="T88" fmla="*/ 2147483647 w 291"/>
                <a:gd name="T89" fmla="*/ 2147483647 h 264"/>
                <a:gd name="T90" fmla="*/ 2147483647 w 291"/>
                <a:gd name="T91" fmla="*/ 2147483647 h 264"/>
                <a:gd name="T92" fmla="*/ 2147483647 w 291"/>
                <a:gd name="T93" fmla="*/ 2147483647 h 264"/>
                <a:gd name="T94" fmla="*/ 2147483647 w 291"/>
                <a:gd name="T95" fmla="*/ 2147483647 h 264"/>
                <a:gd name="T96" fmla="*/ 2147483647 w 291"/>
                <a:gd name="T97" fmla="*/ 2147483647 h 264"/>
                <a:gd name="T98" fmla="*/ 2147483647 w 291"/>
                <a:gd name="T99" fmla="*/ 2147483647 h 264"/>
                <a:gd name="T100" fmla="*/ 2147483647 w 291"/>
                <a:gd name="T101" fmla="*/ 2147483647 h 264"/>
                <a:gd name="T102" fmla="*/ 2147483647 w 291"/>
                <a:gd name="T103" fmla="*/ 2147483647 h 264"/>
                <a:gd name="T104" fmla="*/ 2147483647 w 291"/>
                <a:gd name="T105" fmla="*/ 2147483647 h 264"/>
                <a:gd name="T106" fmla="*/ 2147483647 w 291"/>
                <a:gd name="T107" fmla="*/ 2147483647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 h="264">
                  <a:moveTo>
                    <a:pt x="74" y="219"/>
                  </a:moveTo>
                  <a:lnTo>
                    <a:pt x="89" y="216"/>
                  </a:lnTo>
                  <a:lnTo>
                    <a:pt x="96" y="228"/>
                  </a:lnTo>
                  <a:lnTo>
                    <a:pt x="106" y="235"/>
                  </a:lnTo>
                  <a:lnTo>
                    <a:pt x="113" y="233"/>
                  </a:lnTo>
                  <a:lnTo>
                    <a:pt x="118" y="233"/>
                  </a:lnTo>
                  <a:lnTo>
                    <a:pt x="127" y="227"/>
                  </a:lnTo>
                  <a:lnTo>
                    <a:pt x="135" y="235"/>
                  </a:lnTo>
                  <a:lnTo>
                    <a:pt x="139" y="235"/>
                  </a:lnTo>
                  <a:lnTo>
                    <a:pt x="152" y="230"/>
                  </a:lnTo>
                  <a:lnTo>
                    <a:pt x="161" y="235"/>
                  </a:lnTo>
                  <a:lnTo>
                    <a:pt x="164" y="245"/>
                  </a:lnTo>
                  <a:lnTo>
                    <a:pt x="171" y="245"/>
                  </a:lnTo>
                  <a:lnTo>
                    <a:pt x="174" y="249"/>
                  </a:lnTo>
                  <a:lnTo>
                    <a:pt x="183" y="258"/>
                  </a:lnTo>
                  <a:lnTo>
                    <a:pt x="186" y="256"/>
                  </a:lnTo>
                  <a:lnTo>
                    <a:pt x="184" y="245"/>
                  </a:lnTo>
                  <a:lnTo>
                    <a:pt x="190" y="242"/>
                  </a:lnTo>
                  <a:lnTo>
                    <a:pt x="195" y="255"/>
                  </a:lnTo>
                  <a:lnTo>
                    <a:pt x="202" y="257"/>
                  </a:lnTo>
                  <a:lnTo>
                    <a:pt x="209" y="264"/>
                  </a:lnTo>
                  <a:lnTo>
                    <a:pt x="213" y="263"/>
                  </a:lnTo>
                  <a:lnTo>
                    <a:pt x="215" y="261"/>
                  </a:lnTo>
                  <a:lnTo>
                    <a:pt x="225" y="248"/>
                  </a:lnTo>
                  <a:lnTo>
                    <a:pt x="230" y="252"/>
                  </a:lnTo>
                  <a:lnTo>
                    <a:pt x="233" y="247"/>
                  </a:lnTo>
                  <a:lnTo>
                    <a:pt x="237" y="254"/>
                  </a:lnTo>
                  <a:lnTo>
                    <a:pt x="247" y="256"/>
                  </a:lnTo>
                  <a:lnTo>
                    <a:pt x="253" y="256"/>
                  </a:lnTo>
                  <a:lnTo>
                    <a:pt x="258" y="257"/>
                  </a:lnTo>
                  <a:lnTo>
                    <a:pt x="255" y="252"/>
                  </a:lnTo>
                  <a:lnTo>
                    <a:pt x="253" y="236"/>
                  </a:lnTo>
                  <a:lnTo>
                    <a:pt x="242" y="218"/>
                  </a:lnTo>
                  <a:lnTo>
                    <a:pt x="249" y="210"/>
                  </a:lnTo>
                  <a:lnTo>
                    <a:pt x="254" y="199"/>
                  </a:lnTo>
                  <a:lnTo>
                    <a:pt x="277" y="199"/>
                  </a:lnTo>
                  <a:lnTo>
                    <a:pt x="280" y="196"/>
                  </a:lnTo>
                  <a:lnTo>
                    <a:pt x="279" y="188"/>
                  </a:lnTo>
                  <a:lnTo>
                    <a:pt x="283" y="179"/>
                  </a:lnTo>
                  <a:lnTo>
                    <a:pt x="282" y="175"/>
                  </a:lnTo>
                  <a:lnTo>
                    <a:pt x="285" y="167"/>
                  </a:lnTo>
                  <a:lnTo>
                    <a:pt x="283" y="125"/>
                  </a:lnTo>
                  <a:lnTo>
                    <a:pt x="291" y="112"/>
                  </a:lnTo>
                  <a:lnTo>
                    <a:pt x="283" y="104"/>
                  </a:lnTo>
                  <a:lnTo>
                    <a:pt x="285" y="99"/>
                  </a:lnTo>
                  <a:lnTo>
                    <a:pt x="281" y="94"/>
                  </a:lnTo>
                  <a:lnTo>
                    <a:pt x="272" y="98"/>
                  </a:lnTo>
                  <a:lnTo>
                    <a:pt x="263" y="109"/>
                  </a:lnTo>
                  <a:lnTo>
                    <a:pt x="253" y="113"/>
                  </a:lnTo>
                  <a:lnTo>
                    <a:pt x="243" y="127"/>
                  </a:lnTo>
                  <a:lnTo>
                    <a:pt x="219" y="136"/>
                  </a:lnTo>
                  <a:lnTo>
                    <a:pt x="207" y="127"/>
                  </a:lnTo>
                  <a:lnTo>
                    <a:pt x="209" y="122"/>
                  </a:lnTo>
                  <a:lnTo>
                    <a:pt x="203" y="113"/>
                  </a:lnTo>
                  <a:lnTo>
                    <a:pt x="200" y="104"/>
                  </a:lnTo>
                  <a:lnTo>
                    <a:pt x="191" y="104"/>
                  </a:lnTo>
                  <a:lnTo>
                    <a:pt x="175" y="95"/>
                  </a:lnTo>
                  <a:lnTo>
                    <a:pt x="168" y="98"/>
                  </a:lnTo>
                  <a:lnTo>
                    <a:pt x="161" y="94"/>
                  </a:lnTo>
                  <a:lnTo>
                    <a:pt x="149" y="96"/>
                  </a:lnTo>
                  <a:lnTo>
                    <a:pt x="139" y="93"/>
                  </a:lnTo>
                  <a:lnTo>
                    <a:pt x="134" y="84"/>
                  </a:lnTo>
                  <a:lnTo>
                    <a:pt x="127" y="77"/>
                  </a:lnTo>
                  <a:lnTo>
                    <a:pt x="126" y="71"/>
                  </a:lnTo>
                  <a:lnTo>
                    <a:pt x="118" y="63"/>
                  </a:lnTo>
                  <a:lnTo>
                    <a:pt x="113" y="56"/>
                  </a:lnTo>
                  <a:lnTo>
                    <a:pt x="103" y="42"/>
                  </a:lnTo>
                  <a:lnTo>
                    <a:pt x="99" y="33"/>
                  </a:lnTo>
                  <a:lnTo>
                    <a:pt x="87" y="18"/>
                  </a:lnTo>
                  <a:lnTo>
                    <a:pt x="85" y="10"/>
                  </a:lnTo>
                  <a:lnTo>
                    <a:pt x="69" y="3"/>
                  </a:lnTo>
                  <a:lnTo>
                    <a:pt x="59" y="6"/>
                  </a:lnTo>
                  <a:lnTo>
                    <a:pt x="50" y="4"/>
                  </a:lnTo>
                  <a:lnTo>
                    <a:pt x="31" y="0"/>
                  </a:lnTo>
                  <a:lnTo>
                    <a:pt x="5" y="9"/>
                  </a:lnTo>
                  <a:lnTo>
                    <a:pt x="1" y="14"/>
                  </a:lnTo>
                  <a:lnTo>
                    <a:pt x="7" y="21"/>
                  </a:lnTo>
                  <a:lnTo>
                    <a:pt x="0" y="38"/>
                  </a:lnTo>
                  <a:lnTo>
                    <a:pt x="2" y="39"/>
                  </a:lnTo>
                  <a:lnTo>
                    <a:pt x="13" y="46"/>
                  </a:lnTo>
                  <a:lnTo>
                    <a:pt x="19" y="36"/>
                  </a:lnTo>
                  <a:lnTo>
                    <a:pt x="29" y="44"/>
                  </a:lnTo>
                  <a:lnTo>
                    <a:pt x="29" y="48"/>
                  </a:lnTo>
                  <a:lnTo>
                    <a:pt x="33" y="60"/>
                  </a:lnTo>
                  <a:lnTo>
                    <a:pt x="39" y="67"/>
                  </a:lnTo>
                  <a:lnTo>
                    <a:pt x="52" y="70"/>
                  </a:lnTo>
                  <a:lnTo>
                    <a:pt x="56" y="65"/>
                  </a:lnTo>
                  <a:lnTo>
                    <a:pt x="65" y="64"/>
                  </a:lnTo>
                  <a:lnTo>
                    <a:pt x="79" y="52"/>
                  </a:lnTo>
                  <a:lnTo>
                    <a:pt x="99" y="66"/>
                  </a:lnTo>
                  <a:lnTo>
                    <a:pt x="93" y="93"/>
                  </a:lnTo>
                  <a:lnTo>
                    <a:pt x="94" y="112"/>
                  </a:lnTo>
                  <a:lnTo>
                    <a:pt x="94" y="123"/>
                  </a:lnTo>
                  <a:lnTo>
                    <a:pt x="89" y="127"/>
                  </a:lnTo>
                  <a:lnTo>
                    <a:pt x="88" y="157"/>
                  </a:lnTo>
                  <a:lnTo>
                    <a:pt x="87" y="156"/>
                  </a:lnTo>
                  <a:lnTo>
                    <a:pt x="81" y="149"/>
                  </a:lnTo>
                  <a:lnTo>
                    <a:pt x="79" y="149"/>
                  </a:lnTo>
                  <a:lnTo>
                    <a:pt x="77" y="152"/>
                  </a:lnTo>
                  <a:lnTo>
                    <a:pt x="61" y="177"/>
                  </a:lnTo>
                  <a:lnTo>
                    <a:pt x="53" y="187"/>
                  </a:lnTo>
                  <a:lnTo>
                    <a:pt x="55" y="190"/>
                  </a:lnTo>
                  <a:lnTo>
                    <a:pt x="70" y="201"/>
                  </a:lnTo>
                  <a:lnTo>
                    <a:pt x="79" y="199"/>
                  </a:lnTo>
                  <a:lnTo>
                    <a:pt x="80" y="201"/>
                  </a:lnTo>
                  <a:lnTo>
                    <a:pt x="79" y="204"/>
                  </a:lnTo>
                  <a:lnTo>
                    <a:pt x="70" y="208"/>
                  </a:lnTo>
                  <a:lnTo>
                    <a:pt x="69" y="215"/>
                  </a:lnTo>
                  <a:lnTo>
                    <a:pt x="74" y="219"/>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2" name="12396369.375468.37523.534.1255"/>
            <p:cNvSpPr>
              <a:spLocks/>
            </p:cNvSpPr>
            <p:nvPr>
              <p:custDataLst>
                <p:tags r:id="rId11"/>
              </p:custDataLst>
            </p:nvPr>
          </p:nvSpPr>
          <p:spPr bwMode="auto">
            <a:xfrm>
              <a:off x="5736853" y="2950204"/>
              <a:ext cx="97537" cy="67873"/>
            </a:xfrm>
            <a:custGeom>
              <a:avLst/>
              <a:gdLst>
                <a:gd name="T0" fmla="*/ 2147483647 w 211"/>
                <a:gd name="T1" fmla="*/ 2147483647 h 145"/>
                <a:gd name="T2" fmla="*/ 2147483647 w 211"/>
                <a:gd name="T3" fmla="*/ 2147483647 h 145"/>
                <a:gd name="T4" fmla="*/ 2147483647 w 211"/>
                <a:gd name="T5" fmla="*/ 2147483647 h 145"/>
                <a:gd name="T6" fmla="*/ 2147483647 w 211"/>
                <a:gd name="T7" fmla="*/ 2147483647 h 145"/>
                <a:gd name="T8" fmla="*/ 2147483647 w 211"/>
                <a:gd name="T9" fmla="*/ 2147483647 h 145"/>
                <a:gd name="T10" fmla="*/ 2147483647 w 211"/>
                <a:gd name="T11" fmla="*/ 2147483647 h 145"/>
                <a:gd name="T12" fmla="*/ 2147483647 w 211"/>
                <a:gd name="T13" fmla="*/ 2147483647 h 145"/>
                <a:gd name="T14" fmla="*/ 2147483647 w 211"/>
                <a:gd name="T15" fmla="*/ 2147483647 h 145"/>
                <a:gd name="T16" fmla="*/ 2147483647 w 211"/>
                <a:gd name="T17" fmla="*/ 2147483647 h 145"/>
                <a:gd name="T18" fmla="*/ 2147483647 w 211"/>
                <a:gd name="T19" fmla="*/ 2147483647 h 145"/>
                <a:gd name="T20" fmla="*/ 2147483647 w 211"/>
                <a:gd name="T21" fmla="*/ 2147483647 h 145"/>
                <a:gd name="T22" fmla="*/ 2147483647 w 211"/>
                <a:gd name="T23" fmla="*/ 2147483647 h 145"/>
                <a:gd name="T24" fmla="*/ 2147483647 w 211"/>
                <a:gd name="T25" fmla="*/ 2147483647 h 145"/>
                <a:gd name="T26" fmla="*/ 2147483647 w 211"/>
                <a:gd name="T27" fmla="*/ 2147483647 h 145"/>
                <a:gd name="T28" fmla="*/ 2147483647 w 211"/>
                <a:gd name="T29" fmla="*/ 2147483647 h 145"/>
                <a:gd name="T30" fmla="*/ 2147483647 w 211"/>
                <a:gd name="T31" fmla="*/ 2147483647 h 145"/>
                <a:gd name="T32" fmla="*/ 0 w 211"/>
                <a:gd name="T33" fmla="*/ 2147483647 h 145"/>
                <a:gd name="T34" fmla="*/ 2147483647 w 211"/>
                <a:gd name="T35" fmla="*/ 2147483647 h 145"/>
                <a:gd name="T36" fmla="*/ 2147483647 w 211"/>
                <a:gd name="T37" fmla="*/ 2147483647 h 145"/>
                <a:gd name="T38" fmla="*/ 2147483647 w 211"/>
                <a:gd name="T39" fmla="*/ 2147483647 h 145"/>
                <a:gd name="T40" fmla="*/ 2147483647 w 211"/>
                <a:gd name="T41" fmla="*/ 2147483647 h 145"/>
                <a:gd name="T42" fmla="*/ 2147483647 w 211"/>
                <a:gd name="T43" fmla="*/ 2147483647 h 145"/>
                <a:gd name="T44" fmla="*/ 2147483647 w 211"/>
                <a:gd name="T45" fmla="*/ 2147483647 h 145"/>
                <a:gd name="T46" fmla="*/ 2147483647 w 211"/>
                <a:gd name="T47" fmla="*/ 2147483647 h 145"/>
                <a:gd name="T48" fmla="*/ 2147483647 w 211"/>
                <a:gd name="T49" fmla="*/ 2147483647 h 145"/>
                <a:gd name="T50" fmla="*/ 2147483647 w 211"/>
                <a:gd name="T51" fmla="*/ 2147483647 h 145"/>
                <a:gd name="T52" fmla="*/ 2147483647 w 211"/>
                <a:gd name="T53" fmla="*/ 2147483647 h 145"/>
                <a:gd name="T54" fmla="*/ 2147483647 w 211"/>
                <a:gd name="T55" fmla="*/ 2147483647 h 145"/>
                <a:gd name="T56" fmla="*/ 2147483647 w 211"/>
                <a:gd name="T57" fmla="*/ 2147483647 h 145"/>
                <a:gd name="T58" fmla="*/ 2147483647 w 211"/>
                <a:gd name="T59" fmla="*/ 2147483647 h 145"/>
                <a:gd name="T60" fmla="*/ 2147483647 w 211"/>
                <a:gd name="T61" fmla="*/ 2147483647 h 145"/>
                <a:gd name="T62" fmla="*/ 2147483647 w 211"/>
                <a:gd name="T63" fmla="*/ 2147483647 h 145"/>
                <a:gd name="T64" fmla="*/ 2147483647 w 211"/>
                <a:gd name="T65" fmla="*/ 2147483647 h 145"/>
                <a:gd name="T66" fmla="*/ 2147483647 w 211"/>
                <a:gd name="T67" fmla="*/ 2147483647 h 145"/>
                <a:gd name="T68" fmla="*/ 2147483647 w 211"/>
                <a:gd name="T69" fmla="*/ 2147483647 h 145"/>
                <a:gd name="T70" fmla="*/ 2147483647 w 211"/>
                <a:gd name="T71" fmla="*/ 2147483647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1" h="145">
                  <a:moveTo>
                    <a:pt x="210" y="41"/>
                  </a:moveTo>
                  <a:lnTo>
                    <a:pt x="204" y="40"/>
                  </a:lnTo>
                  <a:lnTo>
                    <a:pt x="199" y="40"/>
                  </a:lnTo>
                  <a:lnTo>
                    <a:pt x="189" y="38"/>
                  </a:lnTo>
                  <a:lnTo>
                    <a:pt x="185" y="31"/>
                  </a:lnTo>
                  <a:lnTo>
                    <a:pt x="182" y="37"/>
                  </a:lnTo>
                  <a:lnTo>
                    <a:pt x="177" y="33"/>
                  </a:lnTo>
                  <a:lnTo>
                    <a:pt x="167" y="45"/>
                  </a:lnTo>
                  <a:lnTo>
                    <a:pt x="165" y="48"/>
                  </a:lnTo>
                  <a:lnTo>
                    <a:pt x="161" y="48"/>
                  </a:lnTo>
                  <a:lnTo>
                    <a:pt x="154" y="41"/>
                  </a:lnTo>
                  <a:lnTo>
                    <a:pt x="147" y="39"/>
                  </a:lnTo>
                  <a:lnTo>
                    <a:pt x="142" y="26"/>
                  </a:lnTo>
                  <a:lnTo>
                    <a:pt x="136" y="29"/>
                  </a:lnTo>
                  <a:lnTo>
                    <a:pt x="138" y="40"/>
                  </a:lnTo>
                  <a:lnTo>
                    <a:pt x="135" y="42"/>
                  </a:lnTo>
                  <a:lnTo>
                    <a:pt x="126" y="33"/>
                  </a:lnTo>
                  <a:lnTo>
                    <a:pt x="123" y="29"/>
                  </a:lnTo>
                  <a:lnTo>
                    <a:pt x="116" y="29"/>
                  </a:lnTo>
                  <a:lnTo>
                    <a:pt x="113" y="19"/>
                  </a:lnTo>
                  <a:lnTo>
                    <a:pt x="104" y="14"/>
                  </a:lnTo>
                  <a:lnTo>
                    <a:pt x="91" y="19"/>
                  </a:lnTo>
                  <a:lnTo>
                    <a:pt x="87" y="19"/>
                  </a:lnTo>
                  <a:lnTo>
                    <a:pt x="80" y="11"/>
                  </a:lnTo>
                  <a:lnTo>
                    <a:pt x="70" y="17"/>
                  </a:lnTo>
                  <a:lnTo>
                    <a:pt x="65" y="17"/>
                  </a:lnTo>
                  <a:lnTo>
                    <a:pt x="58" y="20"/>
                  </a:lnTo>
                  <a:lnTo>
                    <a:pt x="48" y="12"/>
                  </a:lnTo>
                  <a:lnTo>
                    <a:pt x="41" y="0"/>
                  </a:lnTo>
                  <a:lnTo>
                    <a:pt x="26" y="3"/>
                  </a:lnTo>
                  <a:lnTo>
                    <a:pt x="20" y="10"/>
                  </a:lnTo>
                  <a:lnTo>
                    <a:pt x="19" y="19"/>
                  </a:lnTo>
                  <a:lnTo>
                    <a:pt x="2" y="13"/>
                  </a:lnTo>
                  <a:lnTo>
                    <a:pt x="0" y="19"/>
                  </a:lnTo>
                  <a:lnTo>
                    <a:pt x="1" y="22"/>
                  </a:lnTo>
                  <a:lnTo>
                    <a:pt x="10" y="30"/>
                  </a:lnTo>
                  <a:lnTo>
                    <a:pt x="10" y="39"/>
                  </a:lnTo>
                  <a:lnTo>
                    <a:pt x="11" y="48"/>
                  </a:lnTo>
                  <a:lnTo>
                    <a:pt x="17" y="56"/>
                  </a:lnTo>
                  <a:lnTo>
                    <a:pt x="17" y="62"/>
                  </a:lnTo>
                  <a:lnTo>
                    <a:pt x="21" y="66"/>
                  </a:lnTo>
                  <a:lnTo>
                    <a:pt x="34" y="53"/>
                  </a:lnTo>
                  <a:lnTo>
                    <a:pt x="48" y="70"/>
                  </a:lnTo>
                  <a:lnTo>
                    <a:pt x="48" y="80"/>
                  </a:lnTo>
                  <a:lnTo>
                    <a:pt x="56" y="85"/>
                  </a:lnTo>
                  <a:lnTo>
                    <a:pt x="56" y="80"/>
                  </a:lnTo>
                  <a:lnTo>
                    <a:pt x="67" y="85"/>
                  </a:lnTo>
                  <a:lnTo>
                    <a:pt x="75" y="94"/>
                  </a:lnTo>
                  <a:lnTo>
                    <a:pt x="79" y="89"/>
                  </a:lnTo>
                  <a:lnTo>
                    <a:pt x="80" y="87"/>
                  </a:lnTo>
                  <a:lnTo>
                    <a:pt x="98" y="113"/>
                  </a:lnTo>
                  <a:lnTo>
                    <a:pt x="100" y="123"/>
                  </a:lnTo>
                  <a:lnTo>
                    <a:pt x="110" y="134"/>
                  </a:lnTo>
                  <a:lnTo>
                    <a:pt x="111" y="145"/>
                  </a:lnTo>
                  <a:lnTo>
                    <a:pt x="120" y="139"/>
                  </a:lnTo>
                  <a:lnTo>
                    <a:pt x="129" y="115"/>
                  </a:lnTo>
                  <a:lnTo>
                    <a:pt x="133" y="114"/>
                  </a:lnTo>
                  <a:lnTo>
                    <a:pt x="143" y="119"/>
                  </a:lnTo>
                  <a:lnTo>
                    <a:pt x="157" y="117"/>
                  </a:lnTo>
                  <a:lnTo>
                    <a:pt x="163" y="113"/>
                  </a:lnTo>
                  <a:lnTo>
                    <a:pt x="155" y="101"/>
                  </a:lnTo>
                  <a:lnTo>
                    <a:pt x="157" y="99"/>
                  </a:lnTo>
                  <a:lnTo>
                    <a:pt x="171" y="94"/>
                  </a:lnTo>
                  <a:lnTo>
                    <a:pt x="177" y="83"/>
                  </a:lnTo>
                  <a:lnTo>
                    <a:pt x="184" y="79"/>
                  </a:lnTo>
                  <a:lnTo>
                    <a:pt x="185" y="68"/>
                  </a:lnTo>
                  <a:lnTo>
                    <a:pt x="187" y="61"/>
                  </a:lnTo>
                  <a:lnTo>
                    <a:pt x="192" y="60"/>
                  </a:lnTo>
                  <a:lnTo>
                    <a:pt x="195" y="64"/>
                  </a:lnTo>
                  <a:lnTo>
                    <a:pt x="199" y="67"/>
                  </a:lnTo>
                  <a:lnTo>
                    <a:pt x="209" y="55"/>
                  </a:lnTo>
                  <a:lnTo>
                    <a:pt x="211" y="43"/>
                  </a:lnTo>
                  <a:lnTo>
                    <a:pt x="210" y="41"/>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3" name="12393382.25462.523.2523.8755"/>
            <p:cNvSpPr>
              <a:spLocks/>
            </p:cNvSpPr>
            <p:nvPr>
              <p:custDataLst>
                <p:tags r:id="rId12"/>
              </p:custDataLst>
            </p:nvPr>
          </p:nvSpPr>
          <p:spPr bwMode="auto">
            <a:xfrm>
              <a:off x="5720311" y="2987572"/>
              <a:ext cx="68104" cy="66728"/>
            </a:xfrm>
            <a:custGeom>
              <a:avLst/>
              <a:gdLst>
                <a:gd name="T0" fmla="*/ 2147483647 w 147"/>
                <a:gd name="T1" fmla="*/ 2147483647 h 143"/>
                <a:gd name="T2" fmla="*/ 2147483647 w 147"/>
                <a:gd name="T3" fmla="*/ 2147483647 h 143"/>
                <a:gd name="T4" fmla="*/ 2147483647 w 147"/>
                <a:gd name="T5" fmla="*/ 2147483647 h 143"/>
                <a:gd name="T6" fmla="*/ 2147483647 w 147"/>
                <a:gd name="T7" fmla="*/ 2147483647 h 143"/>
                <a:gd name="T8" fmla="*/ 2147483647 w 147"/>
                <a:gd name="T9" fmla="*/ 2147483647 h 143"/>
                <a:gd name="T10" fmla="*/ 2147483647 w 147"/>
                <a:gd name="T11" fmla="*/ 2147483647 h 143"/>
                <a:gd name="T12" fmla="*/ 2147483647 w 147"/>
                <a:gd name="T13" fmla="*/ 2147483647 h 143"/>
                <a:gd name="T14" fmla="*/ 2147483647 w 147"/>
                <a:gd name="T15" fmla="*/ 2147483647 h 143"/>
                <a:gd name="T16" fmla="*/ 2147483647 w 147"/>
                <a:gd name="T17" fmla="*/ 2147483647 h 143"/>
                <a:gd name="T18" fmla="*/ 2147483647 w 147"/>
                <a:gd name="T19" fmla="*/ 2147483647 h 143"/>
                <a:gd name="T20" fmla="*/ 2147483647 w 147"/>
                <a:gd name="T21" fmla="*/ 0 h 143"/>
                <a:gd name="T22" fmla="*/ 2147483647 w 147"/>
                <a:gd name="T23" fmla="*/ 2147483647 h 143"/>
                <a:gd name="T24" fmla="*/ 2147483647 w 147"/>
                <a:gd name="T25" fmla="*/ 2147483647 h 143"/>
                <a:gd name="T26" fmla="*/ 2147483647 w 147"/>
                <a:gd name="T27" fmla="*/ 2147483647 h 143"/>
                <a:gd name="T28" fmla="*/ 2147483647 w 147"/>
                <a:gd name="T29" fmla="*/ 2147483647 h 143"/>
                <a:gd name="T30" fmla="*/ 2147483647 w 147"/>
                <a:gd name="T31" fmla="*/ 2147483647 h 143"/>
                <a:gd name="T32" fmla="*/ 2147483647 w 147"/>
                <a:gd name="T33" fmla="*/ 2147483647 h 143"/>
                <a:gd name="T34" fmla="*/ 2147483647 w 147"/>
                <a:gd name="T35" fmla="*/ 2147483647 h 143"/>
                <a:gd name="T36" fmla="*/ 2147483647 w 147"/>
                <a:gd name="T37" fmla="*/ 2147483647 h 143"/>
                <a:gd name="T38" fmla="*/ 2147483647 w 147"/>
                <a:gd name="T39" fmla="*/ 2147483647 h 143"/>
                <a:gd name="T40" fmla="*/ 2147483647 w 147"/>
                <a:gd name="T41" fmla="*/ 2147483647 h 143"/>
                <a:gd name="T42" fmla="*/ 2147483647 w 147"/>
                <a:gd name="T43" fmla="*/ 2147483647 h 143"/>
                <a:gd name="T44" fmla="*/ 2147483647 w 147"/>
                <a:gd name="T45" fmla="*/ 2147483647 h 143"/>
                <a:gd name="T46" fmla="*/ 2147483647 w 147"/>
                <a:gd name="T47" fmla="*/ 2147483647 h 143"/>
                <a:gd name="T48" fmla="*/ 2147483647 w 147"/>
                <a:gd name="T49" fmla="*/ 2147483647 h 143"/>
                <a:gd name="T50" fmla="*/ 2147483647 w 147"/>
                <a:gd name="T51" fmla="*/ 2147483647 h 143"/>
                <a:gd name="T52" fmla="*/ 2147483647 w 147"/>
                <a:gd name="T53" fmla="*/ 2147483647 h 143"/>
                <a:gd name="T54" fmla="*/ 2147483647 w 147"/>
                <a:gd name="T55" fmla="*/ 2147483647 h 143"/>
                <a:gd name="T56" fmla="*/ 0 w 147"/>
                <a:gd name="T57" fmla="*/ 2147483647 h 143"/>
                <a:gd name="T58" fmla="*/ 2147483647 w 147"/>
                <a:gd name="T59" fmla="*/ 2147483647 h 143"/>
                <a:gd name="T60" fmla="*/ 2147483647 w 147"/>
                <a:gd name="T61" fmla="*/ 2147483647 h 143"/>
                <a:gd name="T62" fmla="*/ 2147483647 w 147"/>
                <a:gd name="T63" fmla="*/ 2147483647 h 143"/>
                <a:gd name="T64" fmla="*/ 2147483647 w 147"/>
                <a:gd name="T65" fmla="*/ 2147483647 h 143"/>
                <a:gd name="T66" fmla="*/ 2147483647 w 147"/>
                <a:gd name="T67" fmla="*/ 2147483647 h 143"/>
                <a:gd name="T68" fmla="*/ 2147483647 w 147"/>
                <a:gd name="T69" fmla="*/ 2147483647 h 143"/>
                <a:gd name="T70" fmla="*/ 2147483647 w 147"/>
                <a:gd name="T71" fmla="*/ 2147483647 h 143"/>
                <a:gd name="T72" fmla="*/ 2147483647 w 147"/>
                <a:gd name="T73" fmla="*/ 2147483647 h 143"/>
                <a:gd name="T74" fmla="*/ 2147483647 w 147"/>
                <a:gd name="T75" fmla="*/ 2147483647 h 143"/>
                <a:gd name="T76" fmla="*/ 2147483647 w 147"/>
                <a:gd name="T77" fmla="*/ 2147483647 h 143"/>
                <a:gd name="T78" fmla="*/ 2147483647 w 147"/>
                <a:gd name="T79" fmla="*/ 2147483647 h 143"/>
                <a:gd name="T80" fmla="*/ 2147483647 w 147"/>
                <a:gd name="T81" fmla="*/ 2147483647 h 143"/>
                <a:gd name="T82" fmla="*/ 2147483647 w 147"/>
                <a:gd name="T83" fmla="*/ 2147483647 h 143"/>
                <a:gd name="T84" fmla="*/ 2147483647 w 147"/>
                <a:gd name="T85" fmla="*/ 2147483647 h 143"/>
                <a:gd name="T86" fmla="*/ 2147483647 w 147"/>
                <a:gd name="T87" fmla="*/ 2147483647 h 143"/>
                <a:gd name="T88" fmla="*/ 2147483647 w 147"/>
                <a:gd name="T89" fmla="*/ 2147483647 h 143"/>
                <a:gd name="T90" fmla="*/ 2147483647 w 147"/>
                <a:gd name="T91" fmla="*/ 2147483647 h 143"/>
                <a:gd name="T92" fmla="*/ 2147483647 w 147"/>
                <a:gd name="T93" fmla="*/ 2147483647 h 1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7" h="143">
                  <a:moveTo>
                    <a:pt x="122" y="100"/>
                  </a:moveTo>
                  <a:lnTo>
                    <a:pt x="137" y="76"/>
                  </a:lnTo>
                  <a:lnTo>
                    <a:pt x="147" y="65"/>
                  </a:lnTo>
                  <a:lnTo>
                    <a:pt x="146" y="54"/>
                  </a:lnTo>
                  <a:lnTo>
                    <a:pt x="135" y="43"/>
                  </a:lnTo>
                  <a:lnTo>
                    <a:pt x="134" y="33"/>
                  </a:lnTo>
                  <a:lnTo>
                    <a:pt x="115" y="7"/>
                  </a:lnTo>
                  <a:lnTo>
                    <a:pt x="115" y="9"/>
                  </a:lnTo>
                  <a:lnTo>
                    <a:pt x="111" y="14"/>
                  </a:lnTo>
                  <a:lnTo>
                    <a:pt x="103" y="5"/>
                  </a:lnTo>
                  <a:lnTo>
                    <a:pt x="92" y="0"/>
                  </a:lnTo>
                  <a:lnTo>
                    <a:pt x="91" y="5"/>
                  </a:lnTo>
                  <a:lnTo>
                    <a:pt x="91" y="9"/>
                  </a:lnTo>
                  <a:lnTo>
                    <a:pt x="86" y="14"/>
                  </a:lnTo>
                  <a:lnTo>
                    <a:pt x="77" y="24"/>
                  </a:lnTo>
                  <a:lnTo>
                    <a:pt x="67" y="24"/>
                  </a:lnTo>
                  <a:lnTo>
                    <a:pt x="63" y="30"/>
                  </a:lnTo>
                  <a:lnTo>
                    <a:pt x="58" y="30"/>
                  </a:lnTo>
                  <a:lnTo>
                    <a:pt x="51" y="37"/>
                  </a:lnTo>
                  <a:lnTo>
                    <a:pt x="48" y="37"/>
                  </a:lnTo>
                  <a:lnTo>
                    <a:pt x="39" y="45"/>
                  </a:lnTo>
                  <a:lnTo>
                    <a:pt x="34" y="47"/>
                  </a:lnTo>
                  <a:lnTo>
                    <a:pt x="22" y="64"/>
                  </a:lnTo>
                  <a:lnTo>
                    <a:pt x="16" y="54"/>
                  </a:lnTo>
                  <a:lnTo>
                    <a:pt x="8" y="48"/>
                  </a:lnTo>
                  <a:lnTo>
                    <a:pt x="3" y="52"/>
                  </a:lnTo>
                  <a:lnTo>
                    <a:pt x="8" y="75"/>
                  </a:lnTo>
                  <a:lnTo>
                    <a:pt x="5" y="83"/>
                  </a:lnTo>
                  <a:lnTo>
                    <a:pt x="0" y="95"/>
                  </a:lnTo>
                  <a:lnTo>
                    <a:pt x="11" y="102"/>
                  </a:lnTo>
                  <a:lnTo>
                    <a:pt x="17" y="103"/>
                  </a:lnTo>
                  <a:lnTo>
                    <a:pt x="26" y="114"/>
                  </a:lnTo>
                  <a:lnTo>
                    <a:pt x="31" y="111"/>
                  </a:lnTo>
                  <a:lnTo>
                    <a:pt x="40" y="100"/>
                  </a:lnTo>
                  <a:lnTo>
                    <a:pt x="49" y="84"/>
                  </a:lnTo>
                  <a:lnTo>
                    <a:pt x="65" y="81"/>
                  </a:lnTo>
                  <a:lnTo>
                    <a:pt x="75" y="91"/>
                  </a:lnTo>
                  <a:lnTo>
                    <a:pt x="68" y="105"/>
                  </a:lnTo>
                  <a:lnTo>
                    <a:pt x="58" y="120"/>
                  </a:lnTo>
                  <a:lnTo>
                    <a:pt x="67" y="126"/>
                  </a:lnTo>
                  <a:lnTo>
                    <a:pt x="67" y="134"/>
                  </a:lnTo>
                  <a:lnTo>
                    <a:pt x="59" y="140"/>
                  </a:lnTo>
                  <a:lnTo>
                    <a:pt x="62" y="143"/>
                  </a:lnTo>
                  <a:lnTo>
                    <a:pt x="73" y="136"/>
                  </a:lnTo>
                  <a:lnTo>
                    <a:pt x="89" y="115"/>
                  </a:lnTo>
                  <a:lnTo>
                    <a:pt x="114" y="102"/>
                  </a:lnTo>
                  <a:lnTo>
                    <a:pt x="122" y="100"/>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4" name="12381390.125444.62531.87522.1255"/>
            <p:cNvSpPr>
              <a:spLocks/>
            </p:cNvSpPr>
            <p:nvPr>
              <p:custDataLst>
                <p:tags r:id="rId13"/>
              </p:custDataLst>
            </p:nvPr>
          </p:nvSpPr>
          <p:spPr bwMode="auto">
            <a:xfrm>
              <a:off x="5669823" y="3010069"/>
              <a:ext cx="62733" cy="91704"/>
            </a:xfrm>
            <a:custGeom>
              <a:avLst/>
              <a:gdLst>
                <a:gd name="T0" fmla="*/ 2147483647 w 136"/>
                <a:gd name="T1" fmla="*/ 2147483647 h 197"/>
                <a:gd name="T2" fmla="*/ 2147483647 w 136"/>
                <a:gd name="T3" fmla="*/ 2147483647 h 197"/>
                <a:gd name="T4" fmla="*/ 2147483647 w 136"/>
                <a:gd name="T5" fmla="*/ 2147483647 h 197"/>
                <a:gd name="T6" fmla="*/ 2147483647 w 136"/>
                <a:gd name="T7" fmla="*/ 2147483647 h 197"/>
                <a:gd name="T8" fmla="*/ 2147483647 w 136"/>
                <a:gd name="T9" fmla="*/ 2147483647 h 197"/>
                <a:gd name="T10" fmla="*/ 2147483647 w 136"/>
                <a:gd name="T11" fmla="*/ 2147483647 h 197"/>
                <a:gd name="T12" fmla="*/ 2147483647 w 136"/>
                <a:gd name="T13" fmla="*/ 2147483647 h 197"/>
                <a:gd name="T14" fmla="*/ 2147483647 w 136"/>
                <a:gd name="T15" fmla="*/ 2147483647 h 197"/>
                <a:gd name="T16" fmla="*/ 2147483647 w 136"/>
                <a:gd name="T17" fmla="*/ 2147483647 h 197"/>
                <a:gd name="T18" fmla="*/ 2147483647 w 136"/>
                <a:gd name="T19" fmla="*/ 2147483647 h 197"/>
                <a:gd name="T20" fmla="*/ 2147483647 w 136"/>
                <a:gd name="T21" fmla="*/ 2147483647 h 197"/>
                <a:gd name="T22" fmla="*/ 2147483647 w 136"/>
                <a:gd name="T23" fmla="*/ 2147483647 h 197"/>
                <a:gd name="T24" fmla="*/ 2147483647 w 136"/>
                <a:gd name="T25" fmla="*/ 2147483647 h 197"/>
                <a:gd name="T26" fmla="*/ 2147483647 w 136"/>
                <a:gd name="T27" fmla="*/ 2147483647 h 197"/>
                <a:gd name="T28" fmla="*/ 2147483647 w 136"/>
                <a:gd name="T29" fmla="*/ 2147483647 h 197"/>
                <a:gd name="T30" fmla="*/ 2147483647 w 136"/>
                <a:gd name="T31" fmla="*/ 2147483647 h 197"/>
                <a:gd name="T32" fmla="*/ 2147483647 w 136"/>
                <a:gd name="T33" fmla="*/ 2147483647 h 197"/>
                <a:gd name="T34" fmla="*/ 2147483647 w 136"/>
                <a:gd name="T35" fmla="*/ 2147483647 h 197"/>
                <a:gd name="T36" fmla="*/ 2147483647 w 136"/>
                <a:gd name="T37" fmla="*/ 2147483647 h 197"/>
                <a:gd name="T38" fmla="*/ 2147483647 w 136"/>
                <a:gd name="T39" fmla="*/ 2147483647 h 197"/>
                <a:gd name="T40" fmla="*/ 2147483647 w 136"/>
                <a:gd name="T41" fmla="*/ 0 h 197"/>
                <a:gd name="T42" fmla="*/ 2147483647 w 136"/>
                <a:gd name="T43" fmla="*/ 2147483647 h 197"/>
                <a:gd name="T44" fmla="*/ 2147483647 w 136"/>
                <a:gd name="T45" fmla="*/ 2147483647 h 197"/>
                <a:gd name="T46" fmla="*/ 2147483647 w 136"/>
                <a:gd name="T47" fmla="*/ 2147483647 h 197"/>
                <a:gd name="T48" fmla="*/ 2147483647 w 136"/>
                <a:gd name="T49" fmla="*/ 2147483647 h 197"/>
                <a:gd name="T50" fmla="*/ 2147483647 w 136"/>
                <a:gd name="T51" fmla="*/ 2147483647 h 197"/>
                <a:gd name="T52" fmla="*/ 2147483647 w 136"/>
                <a:gd name="T53" fmla="*/ 2147483647 h 197"/>
                <a:gd name="T54" fmla="*/ 2147483647 w 136"/>
                <a:gd name="T55" fmla="*/ 2147483647 h 197"/>
                <a:gd name="T56" fmla="*/ 2147483647 w 136"/>
                <a:gd name="T57" fmla="*/ 2147483647 h 197"/>
                <a:gd name="T58" fmla="*/ 2147483647 w 136"/>
                <a:gd name="T59" fmla="*/ 2147483647 h 197"/>
                <a:gd name="T60" fmla="*/ 2147483647 w 136"/>
                <a:gd name="T61" fmla="*/ 2147483647 h 197"/>
                <a:gd name="T62" fmla="*/ 2147483647 w 136"/>
                <a:gd name="T63" fmla="*/ 2147483647 h 197"/>
                <a:gd name="T64" fmla="*/ 2147483647 w 136"/>
                <a:gd name="T65" fmla="*/ 2147483647 h 197"/>
                <a:gd name="T66" fmla="*/ 2147483647 w 136"/>
                <a:gd name="T67" fmla="*/ 2147483647 h 197"/>
                <a:gd name="T68" fmla="*/ 2147483647 w 136"/>
                <a:gd name="T69" fmla="*/ 2147483647 h 197"/>
                <a:gd name="T70" fmla="*/ 2147483647 w 136"/>
                <a:gd name="T71" fmla="*/ 2147483647 h 197"/>
                <a:gd name="T72" fmla="*/ 2147483647 w 136"/>
                <a:gd name="T73" fmla="*/ 2147483647 h 1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 h="197">
                  <a:moveTo>
                    <a:pt x="52" y="193"/>
                  </a:moveTo>
                  <a:lnTo>
                    <a:pt x="53" y="191"/>
                  </a:lnTo>
                  <a:lnTo>
                    <a:pt x="49" y="182"/>
                  </a:lnTo>
                  <a:lnTo>
                    <a:pt x="65" y="154"/>
                  </a:lnTo>
                  <a:lnTo>
                    <a:pt x="79" y="141"/>
                  </a:lnTo>
                  <a:lnTo>
                    <a:pt x="90" y="138"/>
                  </a:lnTo>
                  <a:lnTo>
                    <a:pt x="100" y="125"/>
                  </a:lnTo>
                  <a:lnTo>
                    <a:pt x="96" y="123"/>
                  </a:lnTo>
                  <a:lnTo>
                    <a:pt x="92" y="114"/>
                  </a:lnTo>
                  <a:lnTo>
                    <a:pt x="84" y="116"/>
                  </a:lnTo>
                  <a:lnTo>
                    <a:pt x="72" y="114"/>
                  </a:lnTo>
                  <a:lnTo>
                    <a:pt x="71" y="111"/>
                  </a:lnTo>
                  <a:lnTo>
                    <a:pt x="71" y="90"/>
                  </a:lnTo>
                  <a:lnTo>
                    <a:pt x="64" y="92"/>
                  </a:lnTo>
                  <a:lnTo>
                    <a:pt x="61" y="96"/>
                  </a:lnTo>
                  <a:lnTo>
                    <a:pt x="52" y="94"/>
                  </a:lnTo>
                  <a:lnTo>
                    <a:pt x="41" y="95"/>
                  </a:lnTo>
                  <a:lnTo>
                    <a:pt x="39" y="90"/>
                  </a:lnTo>
                  <a:lnTo>
                    <a:pt x="40" y="80"/>
                  </a:lnTo>
                  <a:lnTo>
                    <a:pt x="49" y="71"/>
                  </a:lnTo>
                  <a:lnTo>
                    <a:pt x="50" y="59"/>
                  </a:lnTo>
                  <a:lnTo>
                    <a:pt x="59" y="51"/>
                  </a:lnTo>
                  <a:lnTo>
                    <a:pt x="74" y="59"/>
                  </a:lnTo>
                  <a:lnTo>
                    <a:pt x="78" y="59"/>
                  </a:lnTo>
                  <a:lnTo>
                    <a:pt x="81" y="70"/>
                  </a:lnTo>
                  <a:lnTo>
                    <a:pt x="86" y="72"/>
                  </a:lnTo>
                  <a:lnTo>
                    <a:pt x="88" y="78"/>
                  </a:lnTo>
                  <a:lnTo>
                    <a:pt x="87" y="84"/>
                  </a:lnTo>
                  <a:lnTo>
                    <a:pt x="96" y="90"/>
                  </a:lnTo>
                  <a:lnTo>
                    <a:pt x="97" y="95"/>
                  </a:lnTo>
                  <a:lnTo>
                    <a:pt x="105" y="99"/>
                  </a:lnTo>
                  <a:lnTo>
                    <a:pt x="124" y="88"/>
                  </a:lnTo>
                  <a:lnTo>
                    <a:pt x="124" y="82"/>
                  </a:lnTo>
                  <a:lnTo>
                    <a:pt x="136" y="66"/>
                  </a:lnTo>
                  <a:lnTo>
                    <a:pt x="127" y="55"/>
                  </a:lnTo>
                  <a:lnTo>
                    <a:pt x="121" y="54"/>
                  </a:lnTo>
                  <a:lnTo>
                    <a:pt x="110" y="46"/>
                  </a:lnTo>
                  <a:lnTo>
                    <a:pt x="115" y="35"/>
                  </a:lnTo>
                  <a:lnTo>
                    <a:pt x="97" y="34"/>
                  </a:lnTo>
                  <a:lnTo>
                    <a:pt x="90" y="23"/>
                  </a:lnTo>
                  <a:lnTo>
                    <a:pt x="90" y="17"/>
                  </a:lnTo>
                  <a:lnTo>
                    <a:pt x="77" y="0"/>
                  </a:lnTo>
                  <a:lnTo>
                    <a:pt x="67" y="6"/>
                  </a:lnTo>
                  <a:lnTo>
                    <a:pt x="59" y="14"/>
                  </a:lnTo>
                  <a:lnTo>
                    <a:pt x="61" y="19"/>
                  </a:lnTo>
                  <a:lnTo>
                    <a:pt x="60" y="23"/>
                  </a:lnTo>
                  <a:lnTo>
                    <a:pt x="49" y="24"/>
                  </a:lnTo>
                  <a:lnTo>
                    <a:pt x="43" y="28"/>
                  </a:lnTo>
                  <a:lnTo>
                    <a:pt x="39" y="26"/>
                  </a:lnTo>
                  <a:lnTo>
                    <a:pt x="34" y="32"/>
                  </a:lnTo>
                  <a:lnTo>
                    <a:pt x="23" y="38"/>
                  </a:lnTo>
                  <a:lnTo>
                    <a:pt x="19" y="36"/>
                  </a:lnTo>
                  <a:lnTo>
                    <a:pt x="19" y="25"/>
                  </a:lnTo>
                  <a:lnTo>
                    <a:pt x="15" y="23"/>
                  </a:lnTo>
                  <a:lnTo>
                    <a:pt x="10" y="25"/>
                  </a:lnTo>
                  <a:lnTo>
                    <a:pt x="2" y="40"/>
                  </a:lnTo>
                  <a:lnTo>
                    <a:pt x="0" y="55"/>
                  </a:lnTo>
                  <a:lnTo>
                    <a:pt x="7" y="70"/>
                  </a:lnTo>
                  <a:lnTo>
                    <a:pt x="15" y="76"/>
                  </a:lnTo>
                  <a:lnTo>
                    <a:pt x="15" y="88"/>
                  </a:lnTo>
                  <a:lnTo>
                    <a:pt x="20" y="99"/>
                  </a:lnTo>
                  <a:lnTo>
                    <a:pt x="17" y="109"/>
                  </a:lnTo>
                  <a:lnTo>
                    <a:pt x="6" y="116"/>
                  </a:lnTo>
                  <a:lnTo>
                    <a:pt x="1" y="133"/>
                  </a:lnTo>
                  <a:lnTo>
                    <a:pt x="11" y="144"/>
                  </a:lnTo>
                  <a:lnTo>
                    <a:pt x="17" y="158"/>
                  </a:lnTo>
                  <a:lnTo>
                    <a:pt x="13" y="164"/>
                  </a:lnTo>
                  <a:lnTo>
                    <a:pt x="12" y="173"/>
                  </a:lnTo>
                  <a:lnTo>
                    <a:pt x="7" y="179"/>
                  </a:lnTo>
                  <a:lnTo>
                    <a:pt x="5" y="186"/>
                  </a:lnTo>
                  <a:lnTo>
                    <a:pt x="12" y="193"/>
                  </a:lnTo>
                  <a:lnTo>
                    <a:pt x="38" y="197"/>
                  </a:lnTo>
                  <a:lnTo>
                    <a:pt x="49" y="192"/>
                  </a:lnTo>
                  <a:lnTo>
                    <a:pt x="52" y="193"/>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5" name="12378410.37545218.2526.55"/>
            <p:cNvSpPr>
              <a:spLocks/>
            </p:cNvSpPr>
            <p:nvPr>
              <p:custDataLst>
                <p:tags r:id="rId14"/>
              </p:custDataLst>
            </p:nvPr>
          </p:nvSpPr>
          <p:spPr bwMode="auto">
            <a:xfrm>
              <a:off x="5690448" y="3068409"/>
              <a:ext cx="75838" cy="52620"/>
            </a:xfrm>
            <a:custGeom>
              <a:avLst/>
              <a:gdLst>
                <a:gd name="T0" fmla="*/ 2147483647 w 164"/>
                <a:gd name="T1" fmla="*/ 2147483647 h 113"/>
                <a:gd name="T2" fmla="*/ 2147483647 w 164"/>
                <a:gd name="T3" fmla="*/ 2147483647 h 113"/>
                <a:gd name="T4" fmla="*/ 2147483647 w 164"/>
                <a:gd name="T5" fmla="*/ 2147483647 h 113"/>
                <a:gd name="T6" fmla="*/ 2147483647 w 164"/>
                <a:gd name="T7" fmla="*/ 2147483647 h 113"/>
                <a:gd name="T8" fmla="*/ 2147483647 w 164"/>
                <a:gd name="T9" fmla="*/ 2147483647 h 113"/>
                <a:gd name="T10" fmla="*/ 2147483647 w 164"/>
                <a:gd name="T11" fmla="*/ 2147483647 h 113"/>
                <a:gd name="T12" fmla="*/ 2147483647 w 164"/>
                <a:gd name="T13" fmla="*/ 2147483647 h 113"/>
                <a:gd name="T14" fmla="*/ 2147483647 w 164"/>
                <a:gd name="T15" fmla="*/ 2147483647 h 113"/>
                <a:gd name="T16" fmla="*/ 2147483647 w 164"/>
                <a:gd name="T17" fmla="*/ 2147483647 h 113"/>
                <a:gd name="T18" fmla="*/ 2147483647 w 164"/>
                <a:gd name="T19" fmla="*/ 2147483647 h 113"/>
                <a:gd name="T20" fmla="*/ 2147483647 w 164"/>
                <a:gd name="T21" fmla="*/ 2147483647 h 113"/>
                <a:gd name="T22" fmla="*/ 2147483647 w 164"/>
                <a:gd name="T23" fmla="*/ 2147483647 h 113"/>
                <a:gd name="T24" fmla="*/ 2147483647 w 164"/>
                <a:gd name="T25" fmla="*/ 2147483647 h 113"/>
                <a:gd name="T26" fmla="*/ 2147483647 w 164"/>
                <a:gd name="T27" fmla="*/ 2147483647 h 113"/>
                <a:gd name="T28" fmla="*/ 2147483647 w 164"/>
                <a:gd name="T29" fmla="*/ 2147483647 h 113"/>
                <a:gd name="T30" fmla="*/ 2147483647 w 164"/>
                <a:gd name="T31" fmla="*/ 2147483647 h 113"/>
                <a:gd name="T32" fmla="*/ 2147483647 w 164"/>
                <a:gd name="T33" fmla="*/ 2147483647 h 113"/>
                <a:gd name="T34" fmla="*/ 2147483647 w 164"/>
                <a:gd name="T35" fmla="*/ 2147483647 h 113"/>
                <a:gd name="T36" fmla="*/ 2147483647 w 164"/>
                <a:gd name="T37" fmla="*/ 2147483647 h 113"/>
                <a:gd name="T38" fmla="*/ 2147483647 w 164"/>
                <a:gd name="T39" fmla="*/ 2147483647 h 113"/>
                <a:gd name="T40" fmla="*/ 2147483647 w 164"/>
                <a:gd name="T41" fmla="*/ 2147483647 h 113"/>
                <a:gd name="T42" fmla="*/ 2147483647 w 164"/>
                <a:gd name="T43" fmla="*/ 2147483647 h 113"/>
                <a:gd name="T44" fmla="*/ 2147483647 w 164"/>
                <a:gd name="T45" fmla="*/ 2147483647 h 113"/>
                <a:gd name="T46" fmla="*/ 2147483647 w 164"/>
                <a:gd name="T47" fmla="*/ 2147483647 h 113"/>
                <a:gd name="T48" fmla="*/ 2147483647 w 164"/>
                <a:gd name="T49" fmla="*/ 2147483647 h 113"/>
                <a:gd name="T50" fmla="*/ 2147483647 w 164"/>
                <a:gd name="T51" fmla="*/ 0 h 113"/>
                <a:gd name="T52" fmla="*/ 2147483647 w 164"/>
                <a:gd name="T53" fmla="*/ 2147483647 h 113"/>
                <a:gd name="T54" fmla="*/ 2147483647 w 164"/>
                <a:gd name="T55" fmla="*/ 2147483647 h 113"/>
                <a:gd name="T56" fmla="*/ 2147483647 w 164"/>
                <a:gd name="T57" fmla="*/ 2147483647 h 113"/>
                <a:gd name="T58" fmla="*/ 2147483647 w 164"/>
                <a:gd name="T59" fmla="*/ 2147483647 h 113"/>
                <a:gd name="T60" fmla="*/ 2147483647 w 164"/>
                <a:gd name="T61" fmla="*/ 2147483647 h 113"/>
                <a:gd name="T62" fmla="*/ 2147483647 w 164"/>
                <a:gd name="T63" fmla="*/ 2147483647 h 113"/>
                <a:gd name="T64" fmla="*/ 2147483647 w 164"/>
                <a:gd name="T65" fmla="*/ 2147483647 h 113"/>
                <a:gd name="T66" fmla="*/ 2147483647 w 164"/>
                <a:gd name="T67" fmla="*/ 2147483647 h 113"/>
                <a:gd name="T68" fmla="*/ 2147483647 w 164"/>
                <a:gd name="T69" fmla="*/ 0 h 113"/>
                <a:gd name="T70" fmla="*/ 2147483647 w 164"/>
                <a:gd name="T71" fmla="*/ 2147483647 h 113"/>
                <a:gd name="T72" fmla="*/ 2147483647 w 164"/>
                <a:gd name="T73" fmla="*/ 2147483647 h 113"/>
                <a:gd name="T74" fmla="*/ 2147483647 w 164"/>
                <a:gd name="T75" fmla="*/ 2147483647 h 113"/>
                <a:gd name="T76" fmla="*/ 2147483647 w 164"/>
                <a:gd name="T77" fmla="*/ 2147483647 h 113"/>
                <a:gd name="T78" fmla="*/ 2147483647 w 164"/>
                <a:gd name="T79" fmla="*/ 2147483647 h 113"/>
                <a:gd name="T80" fmla="*/ 2147483647 w 164"/>
                <a:gd name="T81" fmla="*/ 2147483647 h 113"/>
                <a:gd name="T82" fmla="*/ 2147483647 w 164"/>
                <a:gd name="T83" fmla="*/ 2147483647 h 113"/>
                <a:gd name="T84" fmla="*/ 2147483647 w 164"/>
                <a:gd name="T85" fmla="*/ 2147483647 h 113"/>
                <a:gd name="T86" fmla="*/ 2147483647 w 164"/>
                <a:gd name="T87" fmla="*/ 2147483647 h 113"/>
                <a:gd name="T88" fmla="*/ 2147483647 w 164"/>
                <a:gd name="T89" fmla="*/ 2147483647 h 113"/>
                <a:gd name="T90" fmla="*/ 0 w 164"/>
                <a:gd name="T91" fmla="*/ 2147483647 h 113"/>
                <a:gd name="T92" fmla="*/ 0 w 164"/>
                <a:gd name="T93" fmla="*/ 2147483647 h 113"/>
                <a:gd name="T94" fmla="*/ 2147483647 w 164"/>
                <a:gd name="T95" fmla="*/ 2147483647 h 113"/>
                <a:gd name="T96" fmla="*/ 2147483647 w 164"/>
                <a:gd name="T97" fmla="*/ 2147483647 h 113"/>
                <a:gd name="T98" fmla="*/ 2147483647 w 164"/>
                <a:gd name="T99" fmla="*/ 2147483647 h 113"/>
                <a:gd name="T100" fmla="*/ 2147483647 w 164"/>
                <a:gd name="T101" fmla="*/ 2147483647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4" h="113">
                  <a:moveTo>
                    <a:pt x="37" y="110"/>
                  </a:moveTo>
                  <a:lnTo>
                    <a:pt x="37" y="103"/>
                  </a:lnTo>
                  <a:lnTo>
                    <a:pt x="44" y="100"/>
                  </a:lnTo>
                  <a:lnTo>
                    <a:pt x="54" y="110"/>
                  </a:lnTo>
                  <a:lnTo>
                    <a:pt x="57" y="110"/>
                  </a:lnTo>
                  <a:lnTo>
                    <a:pt x="67" y="108"/>
                  </a:lnTo>
                  <a:lnTo>
                    <a:pt x="73" y="104"/>
                  </a:lnTo>
                  <a:lnTo>
                    <a:pt x="81" y="110"/>
                  </a:lnTo>
                  <a:lnTo>
                    <a:pt x="84" y="104"/>
                  </a:lnTo>
                  <a:lnTo>
                    <a:pt x="85" y="101"/>
                  </a:lnTo>
                  <a:lnTo>
                    <a:pt x="92" y="97"/>
                  </a:lnTo>
                  <a:lnTo>
                    <a:pt x="94" y="89"/>
                  </a:lnTo>
                  <a:lnTo>
                    <a:pt x="100" y="87"/>
                  </a:lnTo>
                  <a:lnTo>
                    <a:pt x="119" y="56"/>
                  </a:lnTo>
                  <a:lnTo>
                    <a:pt x="115" y="52"/>
                  </a:lnTo>
                  <a:lnTo>
                    <a:pt x="119" y="48"/>
                  </a:lnTo>
                  <a:lnTo>
                    <a:pt x="123" y="49"/>
                  </a:lnTo>
                  <a:lnTo>
                    <a:pt x="129" y="46"/>
                  </a:lnTo>
                  <a:lnTo>
                    <a:pt x="132" y="39"/>
                  </a:lnTo>
                  <a:lnTo>
                    <a:pt x="148" y="25"/>
                  </a:lnTo>
                  <a:lnTo>
                    <a:pt x="159" y="22"/>
                  </a:lnTo>
                  <a:lnTo>
                    <a:pt x="164" y="16"/>
                  </a:lnTo>
                  <a:lnTo>
                    <a:pt x="163" y="5"/>
                  </a:lnTo>
                  <a:lnTo>
                    <a:pt x="156" y="4"/>
                  </a:lnTo>
                  <a:lnTo>
                    <a:pt x="138" y="6"/>
                  </a:lnTo>
                  <a:lnTo>
                    <a:pt x="124" y="0"/>
                  </a:lnTo>
                  <a:lnTo>
                    <a:pt x="118" y="1"/>
                  </a:lnTo>
                  <a:lnTo>
                    <a:pt x="99" y="25"/>
                  </a:lnTo>
                  <a:lnTo>
                    <a:pt x="94" y="28"/>
                  </a:lnTo>
                  <a:lnTo>
                    <a:pt x="82" y="23"/>
                  </a:lnTo>
                  <a:lnTo>
                    <a:pt x="81" y="17"/>
                  </a:lnTo>
                  <a:lnTo>
                    <a:pt x="79" y="7"/>
                  </a:lnTo>
                  <a:lnTo>
                    <a:pt x="72" y="3"/>
                  </a:lnTo>
                  <a:lnTo>
                    <a:pt x="62" y="5"/>
                  </a:lnTo>
                  <a:lnTo>
                    <a:pt x="55" y="0"/>
                  </a:lnTo>
                  <a:lnTo>
                    <a:pt x="45" y="13"/>
                  </a:lnTo>
                  <a:lnTo>
                    <a:pt x="34" y="16"/>
                  </a:lnTo>
                  <a:lnTo>
                    <a:pt x="19" y="29"/>
                  </a:lnTo>
                  <a:lnTo>
                    <a:pt x="4" y="58"/>
                  </a:lnTo>
                  <a:lnTo>
                    <a:pt x="8" y="66"/>
                  </a:lnTo>
                  <a:lnTo>
                    <a:pt x="7" y="70"/>
                  </a:lnTo>
                  <a:lnTo>
                    <a:pt x="7" y="73"/>
                  </a:lnTo>
                  <a:lnTo>
                    <a:pt x="9" y="76"/>
                  </a:lnTo>
                  <a:lnTo>
                    <a:pt x="15" y="73"/>
                  </a:lnTo>
                  <a:lnTo>
                    <a:pt x="23" y="71"/>
                  </a:lnTo>
                  <a:lnTo>
                    <a:pt x="0" y="96"/>
                  </a:lnTo>
                  <a:lnTo>
                    <a:pt x="0" y="102"/>
                  </a:lnTo>
                  <a:lnTo>
                    <a:pt x="5" y="104"/>
                  </a:lnTo>
                  <a:lnTo>
                    <a:pt x="16" y="113"/>
                  </a:lnTo>
                  <a:lnTo>
                    <a:pt x="32" y="111"/>
                  </a:lnTo>
                  <a:lnTo>
                    <a:pt x="37" y="110"/>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6" name="12357428.125453.12523.519.755"/>
            <p:cNvSpPr>
              <a:spLocks/>
            </p:cNvSpPr>
            <p:nvPr>
              <p:custDataLst>
                <p:tags r:id="rId15"/>
              </p:custDataLst>
            </p:nvPr>
          </p:nvSpPr>
          <p:spPr bwMode="auto">
            <a:xfrm>
              <a:off x="5693456" y="3119695"/>
              <a:ext cx="56503" cy="67492"/>
            </a:xfrm>
            <a:custGeom>
              <a:avLst/>
              <a:gdLst>
                <a:gd name="T0" fmla="*/ 2147483647 w 122"/>
                <a:gd name="T1" fmla="*/ 0 h 145"/>
                <a:gd name="T2" fmla="*/ 2147483647 w 122"/>
                <a:gd name="T3" fmla="*/ 2147483647 h 145"/>
                <a:gd name="T4" fmla="*/ 2147483647 w 122"/>
                <a:gd name="T5" fmla="*/ 2147483647 h 145"/>
                <a:gd name="T6" fmla="*/ 2147483647 w 122"/>
                <a:gd name="T7" fmla="*/ 2147483647 h 145"/>
                <a:gd name="T8" fmla="*/ 2147483647 w 122"/>
                <a:gd name="T9" fmla="*/ 2147483647 h 145"/>
                <a:gd name="T10" fmla="*/ 2147483647 w 122"/>
                <a:gd name="T11" fmla="*/ 2147483647 h 145"/>
                <a:gd name="T12" fmla="*/ 2147483647 w 122"/>
                <a:gd name="T13" fmla="*/ 2147483647 h 145"/>
                <a:gd name="T14" fmla="*/ 2147483647 w 122"/>
                <a:gd name="T15" fmla="*/ 2147483647 h 145"/>
                <a:gd name="T16" fmla="*/ 2147483647 w 122"/>
                <a:gd name="T17" fmla="*/ 2147483647 h 145"/>
                <a:gd name="T18" fmla="*/ 2147483647 w 122"/>
                <a:gd name="T19" fmla="*/ 2147483647 h 145"/>
                <a:gd name="T20" fmla="*/ 2147483647 w 122"/>
                <a:gd name="T21" fmla="*/ 2147483647 h 145"/>
                <a:gd name="T22" fmla="*/ 2147483647 w 122"/>
                <a:gd name="T23" fmla="*/ 2147483647 h 145"/>
                <a:gd name="T24" fmla="*/ 2147483647 w 122"/>
                <a:gd name="T25" fmla="*/ 2147483647 h 145"/>
                <a:gd name="T26" fmla="*/ 2147483647 w 122"/>
                <a:gd name="T27" fmla="*/ 2147483647 h 145"/>
                <a:gd name="T28" fmla="*/ 2147483647 w 122"/>
                <a:gd name="T29" fmla="*/ 2147483647 h 145"/>
                <a:gd name="T30" fmla="*/ 2147483647 w 122"/>
                <a:gd name="T31" fmla="*/ 2147483647 h 145"/>
                <a:gd name="T32" fmla="*/ 2147483647 w 122"/>
                <a:gd name="T33" fmla="*/ 2147483647 h 145"/>
                <a:gd name="T34" fmla="*/ 2147483647 w 122"/>
                <a:gd name="T35" fmla="*/ 2147483647 h 145"/>
                <a:gd name="T36" fmla="*/ 2147483647 w 122"/>
                <a:gd name="T37" fmla="*/ 2147483647 h 145"/>
                <a:gd name="T38" fmla="*/ 2147483647 w 122"/>
                <a:gd name="T39" fmla="*/ 2147483647 h 145"/>
                <a:gd name="T40" fmla="*/ 2147483647 w 122"/>
                <a:gd name="T41" fmla="*/ 2147483647 h 145"/>
                <a:gd name="T42" fmla="*/ 2147483647 w 122"/>
                <a:gd name="T43" fmla="*/ 2147483647 h 145"/>
                <a:gd name="T44" fmla="*/ 2147483647 w 122"/>
                <a:gd name="T45" fmla="*/ 2147483647 h 145"/>
                <a:gd name="T46" fmla="*/ 2147483647 w 122"/>
                <a:gd name="T47" fmla="*/ 2147483647 h 145"/>
                <a:gd name="T48" fmla="*/ 2147483647 w 122"/>
                <a:gd name="T49" fmla="*/ 2147483647 h 145"/>
                <a:gd name="T50" fmla="*/ 2147483647 w 122"/>
                <a:gd name="T51" fmla="*/ 2147483647 h 145"/>
                <a:gd name="T52" fmla="*/ 2147483647 w 122"/>
                <a:gd name="T53" fmla="*/ 2147483647 h 145"/>
                <a:gd name="T54" fmla="*/ 2147483647 w 122"/>
                <a:gd name="T55" fmla="*/ 2147483647 h 145"/>
                <a:gd name="T56" fmla="*/ 2147483647 w 122"/>
                <a:gd name="T57" fmla="*/ 2147483647 h 145"/>
                <a:gd name="T58" fmla="*/ 2147483647 w 122"/>
                <a:gd name="T59" fmla="*/ 2147483647 h 145"/>
                <a:gd name="T60" fmla="*/ 2147483647 w 122"/>
                <a:gd name="T61" fmla="*/ 2147483647 h 145"/>
                <a:gd name="T62" fmla="*/ 2147483647 w 122"/>
                <a:gd name="T63" fmla="*/ 2147483647 h 145"/>
                <a:gd name="T64" fmla="*/ 2147483647 w 122"/>
                <a:gd name="T65" fmla="*/ 2147483647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45">
                  <a:moveTo>
                    <a:pt x="25" y="1"/>
                  </a:moveTo>
                  <a:lnTo>
                    <a:pt x="30" y="0"/>
                  </a:lnTo>
                  <a:lnTo>
                    <a:pt x="44" y="5"/>
                  </a:lnTo>
                  <a:lnTo>
                    <a:pt x="50" y="12"/>
                  </a:lnTo>
                  <a:lnTo>
                    <a:pt x="63" y="15"/>
                  </a:lnTo>
                  <a:lnTo>
                    <a:pt x="67" y="19"/>
                  </a:lnTo>
                  <a:lnTo>
                    <a:pt x="74" y="18"/>
                  </a:lnTo>
                  <a:lnTo>
                    <a:pt x="75" y="20"/>
                  </a:lnTo>
                  <a:lnTo>
                    <a:pt x="73" y="34"/>
                  </a:lnTo>
                  <a:lnTo>
                    <a:pt x="79" y="38"/>
                  </a:lnTo>
                  <a:lnTo>
                    <a:pt x="83" y="43"/>
                  </a:lnTo>
                  <a:lnTo>
                    <a:pt x="92" y="46"/>
                  </a:lnTo>
                  <a:lnTo>
                    <a:pt x="96" y="39"/>
                  </a:lnTo>
                  <a:lnTo>
                    <a:pt x="102" y="39"/>
                  </a:lnTo>
                  <a:lnTo>
                    <a:pt x="106" y="44"/>
                  </a:lnTo>
                  <a:lnTo>
                    <a:pt x="105" y="50"/>
                  </a:lnTo>
                  <a:lnTo>
                    <a:pt x="93" y="51"/>
                  </a:lnTo>
                  <a:lnTo>
                    <a:pt x="93" y="56"/>
                  </a:lnTo>
                  <a:lnTo>
                    <a:pt x="93" y="60"/>
                  </a:lnTo>
                  <a:lnTo>
                    <a:pt x="88" y="64"/>
                  </a:lnTo>
                  <a:lnTo>
                    <a:pt x="92" y="71"/>
                  </a:lnTo>
                  <a:lnTo>
                    <a:pt x="102" y="78"/>
                  </a:lnTo>
                  <a:lnTo>
                    <a:pt x="102" y="86"/>
                  </a:lnTo>
                  <a:lnTo>
                    <a:pt x="122" y="88"/>
                  </a:lnTo>
                  <a:lnTo>
                    <a:pt x="122" y="98"/>
                  </a:lnTo>
                  <a:lnTo>
                    <a:pt x="118" y="104"/>
                  </a:lnTo>
                  <a:lnTo>
                    <a:pt x="121" y="109"/>
                  </a:lnTo>
                  <a:lnTo>
                    <a:pt x="118" y="111"/>
                  </a:lnTo>
                  <a:lnTo>
                    <a:pt x="111" y="114"/>
                  </a:lnTo>
                  <a:lnTo>
                    <a:pt x="107" y="118"/>
                  </a:lnTo>
                  <a:lnTo>
                    <a:pt x="108" y="129"/>
                  </a:lnTo>
                  <a:lnTo>
                    <a:pt x="98" y="143"/>
                  </a:lnTo>
                  <a:lnTo>
                    <a:pt x="96" y="145"/>
                  </a:lnTo>
                  <a:lnTo>
                    <a:pt x="92" y="140"/>
                  </a:lnTo>
                  <a:lnTo>
                    <a:pt x="77" y="140"/>
                  </a:lnTo>
                  <a:lnTo>
                    <a:pt x="72" y="134"/>
                  </a:lnTo>
                  <a:lnTo>
                    <a:pt x="60" y="144"/>
                  </a:lnTo>
                  <a:lnTo>
                    <a:pt x="56" y="143"/>
                  </a:lnTo>
                  <a:lnTo>
                    <a:pt x="60" y="134"/>
                  </a:lnTo>
                  <a:lnTo>
                    <a:pt x="60" y="131"/>
                  </a:lnTo>
                  <a:lnTo>
                    <a:pt x="56" y="130"/>
                  </a:lnTo>
                  <a:lnTo>
                    <a:pt x="44" y="137"/>
                  </a:lnTo>
                  <a:lnTo>
                    <a:pt x="30" y="114"/>
                  </a:lnTo>
                  <a:lnTo>
                    <a:pt x="35" y="106"/>
                  </a:lnTo>
                  <a:lnTo>
                    <a:pt x="34" y="104"/>
                  </a:lnTo>
                  <a:lnTo>
                    <a:pt x="27" y="101"/>
                  </a:lnTo>
                  <a:lnTo>
                    <a:pt x="16" y="95"/>
                  </a:lnTo>
                  <a:lnTo>
                    <a:pt x="20" y="86"/>
                  </a:lnTo>
                  <a:lnTo>
                    <a:pt x="27" y="82"/>
                  </a:lnTo>
                  <a:lnTo>
                    <a:pt x="28" y="75"/>
                  </a:lnTo>
                  <a:lnTo>
                    <a:pt x="26" y="62"/>
                  </a:lnTo>
                  <a:lnTo>
                    <a:pt x="25" y="60"/>
                  </a:lnTo>
                  <a:lnTo>
                    <a:pt x="18" y="67"/>
                  </a:lnTo>
                  <a:lnTo>
                    <a:pt x="8" y="59"/>
                  </a:lnTo>
                  <a:lnTo>
                    <a:pt x="0" y="50"/>
                  </a:lnTo>
                  <a:lnTo>
                    <a:pt x="8" y="44"/>
                  </a:lnTo>
                  <a:lnTo>
                    <a:pt x="10" y="35"/>
                  </a:lnTo>
                  <a:lnTo>
                    <a:pt x="15" y="32"/>
                  </a:lnTo>
                  <a:lnTo>
                    <a:pt x="13" y="20"/>
                  </a:lnTo>
                  <a:lnTo>
                    <a:pt x="17" y="18"/>
                  </a:lnTo>
                  <a:lnTo>
                    <a:pt x="22" y="21"/>
                  </a:lnTo>
                  <a:lnTo>
                    <a:pt x="27" y="27"/>
                  </a:lnTo>
                  <a:lnTo>
                    <a:pt x="35" y="21"/>
                  </a:lnTo>
                  <a:lnTo>
                    <a:pt x="37" y="18"/>
                  </a:lnTo>
                  <a:lnTo>
                    <a:pt x="36" y="12"/>
                  </a:lnTo>
                  <a:lnTo>
                    <a:pt x="27" y="6"/>
                  </a:lnTo>
                  <a:lnTo>
                    <a:pt x="25" y="1"/>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7" name="12363424.7545818.2523.1255"/>
            <p:cNvSpPr>
              <a:spLocks/>
            </p:cNvSpPr>
            <p:nvPr>
              <p:custDataLst>
                <p:tags r:id="rId16"/>
              </p:custDataLst>
            </p:nvPr>
          </p:nvSpPr>
          <p:spPr bwMode="auto">
            <a:xfrm>
              <a:off x="5707635" y="3109781"/>
              <a:ext cx="65956" cy="52811"/>
            </a:xfrm>
            <a:custGeom>
              <a:avLst/>
              <a:gdLst>
                <a:gd name="T0" fmla="*/ 2147483647 w 143"/>
                <a:gd name="T1" fmla="*/ 2147483647 h 113"/>
                <a:gd name="T2" fmla="*/ 2147483647 w 143"/>
                <a:gd name="T3" fmla="*/ 2147483647 h 113"/>
                <a:gd name="T4" fmla="*/ 2147483647 w 143"/>
                <a:gd name="T5" fmla="*/ 2147483647 h 113"/>
                <a:gd name="T6" fmla="*/ 2147483647 w 143"/>
                <a:gd name="T7" fmla="*/ 2147483647 h 113"/>
                <a:gd name="T8" fmla="*/ 2147483647 w 143"/>
                <a:gd name="T9" fmla="*/ 2147483647 h 113"/>
                <a:gd name="T10" fmla="*/ 2147483647 w 143"/>
                <a:gd name="T11" fmla="*/ 2147483647 h 113"/>
                <a:gd name="T12" fmla="*/ 2147483647 w 143"/>
                <a:gd name="T13" fmla="*/ 2147483647 h 113"/>
                <a:gd name="T14" fmla="*/ 2147483647 w 143"/>
                <a:gd name="T15" fmla="*/ 2147483647 h 113"/>
                <a:gd name="T16" fmla="*/ 2147483647 w 143"/>
                <a:gd name="T17" fmla="*/ 2147483647 h 113"/>
                <a:gd name="T18" fmla="*/ 2147483647 w 143"/>
                <a:gd name="T19" fmla="*/ 2147483647 h 113"/>
                <a:gd name="T20" fmla="*/ 2147483647 w 143"/>
                <a:gd name="T21" fmla="*/ 2147483647 h 113"/>
                <a:gd name="T22" fmla="*/ 2147483647 w 143"/>
                <a:gd name="T23" fmla="*/ 2147483647 h 113"/>
                <a:gd name="T24" fmla="*/ 2147483647 w 143"/>
                <a:gd name="T25" fmla="*/ 2147483647 h 113"/>
                <a:gd name="T26" fmla="*/ 2147483647 w 143"/>
                <a:gd name="T27" fmla="*/ 2147483647 h 113"/>
                <a:gd name="T28" fmla="*/ 2147483647 w 143"/>
                <a:gd name="T29" fmla="*/ 2147483647 h 113"/>
                <a:gd name="T30" fmla="*/ 2147483647 w 143"/>
                <a:gd name="T31" fmla="*/ 2147483647 h 113"/>
                <a:gd name="T32" fmla="*/ 2147483647 w 143"/>
                <a:gd name="T33" fmla="*/ 2147483647 h 113"/>
                <a:gd name="T34" fmla="*/ 2147483647 w 143"/>
                <a:gd name="T35" fmla="*/ 2147483647 h 113"/>
                <a:gd name="T36" fmla="*/ 2147483647 w 143"/>
                <a:gd name="T37" fmla="*/ 2147483647 h 113"/>
                <a:gd name="T38" fmla="*/ 2147483647 w 143"/>
                <a:gd name="T39" fmla="*/ 2147483647 h 113"/>
                <a:gd name="T40" fmla="*/ 2147483647 w 143"/>
                <a:gd name="T41" fmla="*/ 2147483647 h 113"/>
                <a:gd name="T42" fmla="*/ 2147483647 w 143"/>
                <a:gd name="T43" fmla="*/ 2147483647 h 113"/>
                <a:gd name="T44" fmla="*/ 2147483647 w 143"/>
                <a:gd name="T45" fmla="*/ 2147483647 h 113"/>
                <a:gd name="T46" fmla="*/ 2147483647 w 143"/>
                <a:gd name="T47" fmla="*/ 2147483647 h 113"/>
                <a:gd name="T48" fmla="*/ 2147483647 w 143"/>
                <a:gd name="T49" fmla="*/ 2147483647 h 113"/>
                <a:gd name="T50" fmla="*/ 2147483647 w 143"/>
                <a:gd name="T51" fmla="*/ 2147483647 h 113"/>
                <a:gd name="T52" fmla="*/ 2147483647 w 143"/>
                <a:gd name="T53" fmla="*/ 2147483647 h 113"/>
                <a:gd name="T54" fmla="*/ 2147483647 w 143"/>
                <a:gd name="T55" fmla="*/ 2147483647 h 113"/>
                <a:gd name="T56" fmla="*/ 0 w 143"/>
                <a:gd name="T57" fmla="*/ 2147483647 h 113"/>
                <a:gd name="T58" fmla="*/ 0 w 143"/>
                <a:gd name="T59" fmla="*/ 2147483647 h 113"/>
                <a:gd name="T60" fmla="*/ 2147483647 w 143"/>
                <a:gd name="T61" fmla="*/ 2147483647 h 113"/>
                <a:gd name="T62" fmla="*/ 2147483647 w 143"/>
                <a:gd name="T63" fmla="*/ 2147483647 h 113"/>
                <a:gd name="T64" fmla="*/ 2147483647 w 143"/>
                <a:gd name="T65" fmla="*/ 2147483647 h 113"/>
                <a:gd name="T66" fmla="*/ 2147483647 w 143"/>
                <a:gd name="T67" fmla="*/ 2147483647 h 113"/>
                <a:gd name="T68" fmla="*/ 2147483647 w 143"/>
                <a:gd name="T69" fmla="*/ 2147483647 h 113"/>
                <a:gd name="T70" fmla="*/ 2147483647 w 143"/>
                <a:gd name="T71" fmla="*/ 2147483647 h 113"/>
                <a:gd name="T72" fmla="*/ 2147483647 w 143"/>
                <a:gd name="T73" fmla="*/ 2147483647 h 113"/>
                <a:gd name="T74" fmla="*/ 2147483647 w 143"/>
                <a:gd name="T75" fmla="*/ 2147483647 h 113"/>
                <a:gd name="T76" fmla="*/ 2147483647 w 143"/>
                <a:gd name="T77" fmla="*/ 2147483647 h 113"/>
                <a:gd name="T78" fmla="*/ 2147483647 w 143"/>
                <a:gd name="T79" fmla="*/ 0 h 113"/>
                <a:gd name="T80" fmla="*/ 2147483647 w 143"/>
                <a:gd name="T81" fmla="*/ 0 h 113"/>
                <a:gd name="T82" fmla="*/ 2147483647 w 143"/>
                <a:gd name="T83" fmla="*/ 2147483647 h 113"/>
                <a:gd name="T84" fmla="*/ 2147483647 w 143"/>
                <a:gd name="T85" fmla="*/ 2147483647 h 113"/>
                <a:gd name="T86" fmla="*/ 2147483647 w 143"/>
                <a:gd name="T87" fmla="*/ 2147483647 h 113"/>
                <a:gd name="T88" fmla="*/ 2147483647 w 143"/>
                <a:gd name="T89" fmla="*/ 2147483647 h 113"/>
                <a:gd name="T90" fmla="*/ 2147483647 w 143"/>
                <a:gd name="T91" fmla="*/ 2147483647 h 113"/>
                <a:gd name="T92" fmla="*/ 2147483647 w 143"/>
                <a:gd name="T93" fmla="*/ 2147483647 h 113"/>
                <a:gd name="T94" fmla="*/ 2147483647 w 143"/>
                <a:gd name="T95" fmla="*/ 2147483647 h 113"/>
                <a:gd name="T96" fmla="*/ 2147483647 w 143"/>
                <a:gd name="T97" fmla="*/ 2147483647 h 113"/>
                <a:gd name="T98" fmla="*/ 2147483647 w 143"/>
                <a:gd name="T99" fmla="*/ 2147483647 h 113"/>
                <a:gd name="T100" fmla="*/ 2147483647 w 143"/>
                <a:gd name="T101" fmla="*/ 2147483647 h 113"/>
                <a:gd name="T102" fmla="*/ 2147483647 w 143"/>
                <a:gd name="T103" fmla="*/ 2147483647 h 113"/>
                <a:gd name="T104" fmla="*/ 2147483647 w 143"/>
                <a:gd name="T105" fmla="*/ 2147483647 h 113"/>
                <a:gd name="T106" fmla="*/ 2147483647 w 143"/>
                <a:gd name="T107" fmla="*/ 2147483647 h 113"/>
                <a:gd name="T108" fmla="*/ 2147483647 w 143"/>
                <a:gd name="T109" fmla="*/ 2147483647 h 113"/>
                <a:gd name="T110" fmla="*/ 2147483647 w 143"/>
                <a:gd name="T111" fmla="*/ 2147483647 h 113"/>
                <a:gd name="T112" fmla="*/ 2147483647 w 143"/>
                <a:gd name="T113" fmla="*/ 2147483647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3" h="113">
                  <a:moveTo>
                    <a:pt x="133" y="89"/>
                  </a:moveTo>
                  <a:lnTo>
                    <a:pt x="130" y="99"/>
                  </a:lnTo>
                  <a:lnTo>
                    <a:pt x="125" y="104"/>
                  </a:lnTo>
                  <a:lnTo>
                    <a:pt x="119" y="113"/>
                  </a:lnTo>
                  <a:lnTo>
                    <a:pt x="106" y="111"/>
                  </a:lnTo>
                  <a:lnTo>
                    <a:pt x="97" y="106"/>
                  </a:lnTo>
                  <a:lnTo>
                    <a:pt x="92" y="109"/>
                  </a:lnTo>
                  <a:lnTo>
                    <a:pt x="73" y="107"/>
                  </a:lnTo>
                  <a:lnTo>
                    <a:pt x="72" y="99"/>
                  </a:lnTo>
                  <a:lnTo>
                    <a:pt x="62" y="92"/>
                  </a:lnTo>
                  <a:lnTo>
                    <a:pt x="58" y="85"/>
                  </a:lnTo>
                  <a:lnTo>
                    <a:pt x="64" y="81"/>
                  </a:lnTo>
                  <a:lnTo>
                    <a:pt x="64" y="78"/>
                  </a:lnTo>
                  <a:lnTo>
                    <a:pt x="64" y="72"/>
                  </a:lnTo>
                  <a:lnTo>
                    <a:pt x="75" y="71"/>
                  </a:lnTo>
                  <a:lnTo>
                    <a:pt x="76" y="65"/>
                  </a:lnTo>
                  <a:lnTo>
                    <a:pt x="72" y="61"/>
                  </a:lnTo>
                  <a:lnTo>
                    <a:pt x="66" y="60"/>
                  </a:lnTo>
                  <a:lnTo>
                    <a:pt x="62" y="67"/>
                  </a:lnTo>
                  <a:lnTo>
                    <a:pt x="53" y="64"/>
                  </a:lnTo>
                  <a:lnTo>
                    <a:pt x="49" y="60"/>
                  </a:lnTo>
                  <a:lnTo>
                    <a:pt x="43" y="55"/>
                  </a:lnTo>
                  <a:lnTo>
                    <a:pt x="45" y="42"/>
                  </a:lnTo>
                  <a:lnTo>
                    <a:pt x="44" y="40"/>
                  </a:lnTo>
                  <a:lnTo>
                    <a:pt x="37" y="40"/>
                  </a:lnTo>
                  <a:lnTo>
                    <a:pt x="33" y="36"/>
                  </a:lnTo>
                  <a:lnTo>
                    <a:pt x="20" y="33"/>
                  </a:lnTo>
                  <a:lnTo>
                    <a:pt x="14" y="26"/>
                  </a:lnTo>
                  <a:lnTo>
                    <a:pt x="0" y="21"/>
                  </a:lnTo>
                  <a:lnTo>
                    <a:pt x="0" y="14"/>
                  </a:lnTo>
                  <a:lnTo>
                    <a:pt x="7" y="11"/>
                  </a:lnTo>
                  <a:lnTo>
                    <a:pt x="17" y="21"/>
                  </a:lnTo>
                  <a:lnTo>
                    <a:pt x="20" y="21"/>
                  </a:lnTo>
                  <a:lnTo>
                    <a:pt x="30" y="19"/>
                  </a:lnTo>
                  <a:lnTo>
                    <a:pt x="36" y="15"/>
                  </a:lnTo>
                  <a:lnTo>
                    <a:pt x="45" y="21"/>
                  </a:lnTo>
                  <a:lnTo>
                    <a:pt x="47" y="15"/>
                  </a:lnTo>
                  <a:lnTo>
                    <a:pt x="48" y="12"/>
                  </a:lnTo>
                  <a:lnTo>
                    <a:pt x="55" y="8"/>
                  </a:lnTo>
                  <a:lnTo>
                    <a:pt x="57" y="0"/>
                  </a:lnTo>
                  <a:lnTo>
                    <a:pt x="64" y="0"/>
                  </a:lnTo>
                  <a:lnTo>
                    <a:pt x="79" y="10"/>
                  </a:lnTo>
                  <a:lnTo>
                    <a:pt x="92" y="15"/>
                  </a:lnTo>
                  <a:lnTo>
                    <a:pt x="114" y="52"/>
                  </a:lnTo>
                  <a:lnTo>
                    <a:pt x="113" y="56"/>
                  </a:lnTo>
                  <a:lnTo>
                    <a:pt x="129" y="63"/>
                  </a:lnTo>
                  <a:lnTo>
                    <a:pt x="133" y="70"/>
                  </a:lnTo>
                  <a:lnTo>
                    <a:pt x="140" y="73"/>
                  </a:lnTo>
                  <a:lnTo>
                    <a:pt x="143" y="80"/>
                  </a:lnTo>
                  <a:lnTo>
                    <a:pt x="138" y="82"/>
                  </a:lnTo>
                  <a:lnTo>
                    <a:pt x="131" y="79"/>
                  </a:lnTo>
                  <a:lnTo>
                    <a:pt x="120" y="79"/>
                  </a:lnTo>
                  <a:lnTo>
                    <a:pt x="111" y="77"/>
                  </a:lnTo>
                  <a:lnTo>
                    <a:pt x="105" y="79"/>
                  </a:lnTo>
                  <a:lnTo>
                    <a:pt x="115" y="82"/>
                  </a:lnTo>
                  <a:lnTo>
                    <a:pt x="124" y="85"/>
                  </a:lnTo>
                  <a:lnTo>
                    <a:pt x="133" y="89"/>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8" name="12372421.375434.62522.12524.55"/>
            <p:cNvSpPr>
              <a:spLocks/>
            </p:cNvSpPr>
            <p:nvPr>
              <p:custDataLst>
                <p:tags r:id="rId17"/>
              </p:custDataLst>
            </p:nvPr>
          </p:nvSpPr>
          <p:spPr bwMode="auto">
            <a:xfrm>
              <a:off x="5641034" y="3100249"/>
              <a:ext cx="69608" cy="63679"/>
            </a:xfrm>
            <a:custGeom>
              <a:avLst/>
              <a:gdLst>
                <a:gd name="T0" fmla="*/ 2147483647 w 151"/>
                <a:gd name="T1" fmla="*/ 2147483647 h 137"/>
                <a:gd name="T2" fmla="*/ 2147483647 w 151"/>
                <a:gd name="T3" fmla="*/ 2147483647 h 137"/>
                <a:gd name="T4" fmla="*/ 2147483647 w 151"/>
                <a:gd name="T5" fmla="*/ 2147483647 h 137"/>
                <a:gd name="T6" fmla="*/ 2147483647 w 151"/>
                <a:gd name="T7" fmla="*/ 2147483647 h 137"/>
                <a:gd name="T8" fmla="*/ 2147483647 w 151"/>
                <a:gd name="T9" fmla="*/ 2147483647 h 137"/>
                <a:gd name="T10" fmla="*/ 2147483647 w 151"/>
                <a:gd name="T11" fmla="*/ 2147483647 h 137"/>
                <a:gd name="T12" fmla="*/ 2147483647 w 151"/>
                <a:gd name="T13" fmla="*/ 2147483647 h 137"/>
                <a:gd name="T14" fmla="*/ 2147483647 w 151"/>
                <a:gd name="T15" fmla="*/ 2147483647 h 137"/>
                <a:gd name="T16" fmla="*/ 2147483647 w 151"/>
                <a:gd name="T17" fmla="*/ 2147483647 h 137"/>
                <a:gd name="T18" fmla="*/ 2147483647 w 151"/>
                <a:gd name="T19" fmla="*/ 2147483647 h 137"/>
                <a:gd name="T20" fmla="*/ 2147483647 w 151"/>
                <a:gd name="T21" fmla="*/ 2147483647 h 137"/>
                <a:gd name="T22" fmla="*/ 2147483647 w 151"/>
                <a:gd name="T23" fmla="*/ 2147483647 h 137"/>
                <a:gd name="T24" fmla="*/ 2147483647 w 151"/>
                <a:gd name="T25" fmla="*/ 2147483647 h 137"/>
                <a:gd name="T26" fmla="*/ 2147483647 w 151"/>
                <a:gd name="T27" fmla="*/ 2147483647 h 137"/>
                <a:gd name="T28" fmla="*/ 2147483647 w 151"/>
                <a:gd name="T29" fmla="*/ 2147483647 h 137"/>
                <a:gd name="T30" fmla="*/ 2147483647 w 151"/>
                <a:gd name="T31" fmla="*/ 2147483647 h 137"/>
                <a:gd name="T32" fmla="*/ 2147483647 w 151"/>
                <a:gd name="T33" fmla="*/ 2147483647 h 137"/>
                <a:gd name="T34" fmla="*/ 2147483647 w 151"/>
                <a:gd name="T35" fmla="*/ 2147483647 h 137"/>
                <a:gd name="T36" fmla="*/ 2147483647 w 151"/>
                <a:gd name="T37" fmla="*/ 2147483647 h 137"/>
                <a:gd name="T38" fmla="*/ 2147483647 w 151"/>
                <a:gd name="T39" fmla="*/ 2147483647 h 137"/>
                <a:gd name="T40" fmla="*/ 2147483647 w 151"/>
                <a:gd name="T41" fmla="*/ 2147483647 h 137"/>
                <a:gd name="T42" fmla="*/ 2147483647 w 151"/>
                <a:gd name="T43" fmla="*/ 2147483647 h 137"/>
                <a:gd name="T44" fmla="*/ 2147483647 w 151"/>
                <a:gd name="T45" fmla="*/ 2147483647 h 137"/>
                <a:gd name="T46" fmla="*/ 2147483647 w 151"/>
                <a:gd name="T47" fmla="*/ 2147483647 h 137"/>
                <a:gd name="T48" fmla="*/ 2147483647 w 151"/>
                <a:gd name="T49" fmla="*/ 2147483647 h 137"/>
                <a:gd name="T50" fmla="*/ 2147483647 w 151"/>
                <a:gd name="T51" fmla="*/ 2147483647 h 137"/>
                <a:gd name="T52" fmla="*/ 2147483647 w 151"/>
                <a:gd name="T53" fmla="*/ 2147483647 h 137"/>
                <a:gd name="T54" fmla="*/ 2147483647 w 151"/>
                <a:gd name="T55" fmla="*/ 2147483647 h 137"/>
                <a:gd name="T56" fmla="*/ 2147483647 w 151"/>
                <a:gd name="T57" fmla="*/ 2147483647 h 137"/>
                <a:gd name="T58" fmla="*/ 2147483647 w 151"/>
                <a:gd name="T59" fmla="*/ 2147483647 h 137"/>
                <a:gd name="T60" fmla="*/ 2147483647 w 151"/>
                <a:gd name="T61" fmla="*/ 2147483647 h 137"/>
                <a:gd name="T62" fmla="*/ 2147483647 w 151"/>
                <a:gd name="T63" fmla="*/ 2147483647 h 137"/>
                <a:gd name="T64" fmla="*/ 2147483647 w 151"/>
                <a:gd name="T65" fmla="*/ 2147483647 h 137"/>
                <a:gd name="T66" fmla="*/ 2147483647 w 151"/>
                <a:gd name="T67" fmla="*/ 2147483647 h 137"/>
                <a:gd name="T68" fmla="*/ 2147483647 w 151"/>
                <a:gd name="T69" fmla="*/ 2147483647 h 137"/>
                <a:gd name="T70" fmla="*/ 2147483647 w 151"/>
                <a:gd name="T71" fmla="*/ 2147483647 h 137"/>
                <a:gd name="T72" fmla="*/ 2147483647 w 151"/>
                <a:gd name="T73" fmla="*/ 2147483647 h 137"/>
                <a:gd name="T74" fmla="*/ 2147483647 w 151"/>
                <a:gd name="T75" fmla="*/ 2147483647 h 137"/>
                <a:gd name="T76" fmla="*/ 2147483647 w 151"/>
                <a:gd name="T77" fmla="*/ 2147483647 h 137"/>
                <a:gd name="T78" fmla="*/ 2147483647 w 151"/>
                <a:gd name="T79" fmla="*/ 2147483647 h 137"/>
                <a:gd name="T80" fmla="*/ 2147483647 w 151"/>
                <a:gd name="T81" fmla="*/ 2147483647 h 137"/>
                <a:gd name="T82" fmla="*/ 2147483647 w 151"/>
                <a:gd name="T83" fmla="*/ 2147483647 h 137"/>
                <a:gd name="T84" fmla="*/ 2147483647 w 151"/>
                <a:gd name="T85" fmla="*/ 0 h 137"/>
                <a:gd name="T86" fmla="*/ 2147483647 w 151"/>
                <a:gd name="T87" fmla="*/ 2147483647 h 137"/>
                <a:gd name="T88" fmla="*/ 2147483647 w 151"/>
                <a:gd name="T89" fmla="*/ 0 h 137"/>
                <a:gd name="T90" fmla="*/ 2147483647 w 151"/>
                <a:gd name="T91" fmla="*/ 2147483647 h 137"/>
                <a:gd name="T92" fmla="*/ 2147483647 w 151"/>
                <a:gd name="T93" fmla="*/ 2147483647 h 137"/>
                <a:gd name="T94" fmla="*/ 2147483647 w 151"/>
                <a:gd name="T95" fmla="*/ 2147483647 h 137"/>
                <a:gd name="T96" fmla="*/ 2147483647 w 151"/>
                <a:gd name="T97" fmla="*/ 2147483647 h 137"/>
                <a:gd name="T98" fmla="*/ 0 w 151"/>
                <a:gd name="T99" fmla="*/ 2147483647 h 137"/>
                <a:gd name="T100" fmla="*/ 0 w 151"/>
                <a:gd name="T101" fmla="*/ 2147483647 h 137"/>
                <a:gd name="T102" fmla="*/ 2147483647 w 151"/>
                <a:gd name="T103" fmla="*/ 2147483647 h 137"/>
                <a:gd name="T104" fmla="*/ 2147483647 w 151"/>
                <a:gd name="T105" fmla="*/ 2147483647 h 1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1" h="137">
                  <a:moveTo>
                    <a:pt x="18" y="95"/>
                  </a:moveTo>
                  <a:lnTo>
                    <a:pt x="39" y="114"/>
                  </a:lnTo>
                  <a:lnTo>
                    <a:pt x="58" y="119"/>
                  </a:lnTo>
                  <a:lnTo>
                    <a:pt x="74" y="117"/>
                  </a:lnTo>
                  <a:lnTo>
                    <a:pt x="79" y="119"/>
                  </a:lnTo>
                  <a:lnTo>
                    <a:pt x="85" y="115"/>
                  </a:lnTo>
                  <a:lnTo>
                    <a:pt x="88" y="120"/>
                  </a:lnTo>
                  <a:lnTo>
                    <a:pt x="91" y="125"/>
                  </a:lnTo>
                  <a:lnTo>
                    <a:pt x="98" y="130"/>
                  </a:lnTo>
                  <a:lnTo>
                    <a:pt x="110" y="130"/>
                  </a:lnTo>
                  <a:lnTo>
                    <a:pt x="117" y="137"/>
                  </a:lnTo>
                  <a:lnTo>
                    <a:pt x="124" y="133"/>
                  </a:lnTo>
                  <a:lnTo>
                    <a:pt x="130" y="137"/>
                  </a:lnTo>
                  <a:lnTo>
                    <a:pt x="134" y="128"/>
                  </a:lnTo>
                  <a:lnTo>
                    <a:pt x="141" y="124"/>
                  </a:lnTo>
                  <a:lnTo>
                    <a:pt x="142" y="117"/>
                  </a:lnTo>
                  <a:lnTo>
                    <a:pt x="140" y="104"/>
                  </a:lnTo>
                  <a:lnTo>
                    <a:pt x="139" y="103"/>
                  </a:lnTo>
                  <a:lnTo>
                    <a:pt x="132" y="110"/>
                  </a:lnTo>
                  <a:lnTo>
                    <a:pt x="122" y="101"/>
                  </a:lnTo>
                  <a:lnTo>
                    <a:pt x="114" y="92"/>
                  </a:lnTo>
                  <a:lnTo>
                    <a:pt x="122" y="86"/>
                  </a:lnTo>
                  <a:lnTo>
                    <a:pt x="124" y="77"/>
                  </a:lnTo>
                  <a:lnTo>
                    <a:pt x="129" y="74"/>
                  </a:lnTo>
                  <a:lnTo>
                    <a:pt x="127" y="62"/>
                  </a:lnTo>
                  <a:lnTo>
                    <a:pt x="131" y="60"/>
                  </a:lnTo>
                  <a:lnTo>
                    <a:pt x="136" y="63"/>
                  </a:lnTo>
                  <a:lnTo>
                    <a:pt x="141" y="69"/>
                  </a:lnTo>
                  <a:lnTo>
                    <a:pt x="149" y="63"/>
                  </a:lnTo>
                  <a:lnTo>
                    <a:pt x="151" y="61"/>
                  </a:lnTo>
                  <a:lnTo>
                    <a:pt x="150" y="54"/>
                  </a:lnTo>
                  <a:lnTo>
                    <a:pt x="141" y="48"/>
                  </a:lnTo>
                  <a:lnTo>
                    <a:pt x="139" y="43"/>
                  </a:lnTo>
                  <a:lnTo>
                    <a:pt x="123" y="45"/>
                  </a:lnTo>
                  <a:lnTo>
                    <a:pt x="112" y="36"/>
                  </a:lnTo>
                  <a:lnTo>
                    <a:pt x="107" y="34"/>
                  </a:lnTo>
                  <a:lnTo>
                    <a:pt x="107" y="28"/>
                  </a:lnTo>
                  <a:lnTo>
                    <a:pt x="130" y="3"/>
                  </a:lnTo>
                  <a:lnTo>
                    <a:pt x="122" y="5"/>
                  </a:lnTo>
                  <a:lnTo>
                    <a:pt x="116" y="8"/>
                  </a:lnTo>
                  <a:lnTo>
                    <a:pt x="114" y="5"/>
                  </a:lnTo>
                  <a:lnTo>
                    <a:pt x="114" y="2"/>
                  </a:lnTo>
                  <a:lnTo>
                    <a:pt x="111" y="0"/>
                  </a:lnTo>
                  <a:lnTo>
                    <a:pt x="100" y="4"/>
                  </a:lnTo>
                  <a:lnTo>
                    <a:pt x="74" y="0"/>
                  </a:lnTo>
                  <a:lnTo>
                    <a:pt x="73" y="23"/>
                  </a:lnTo>
                  <a:lnTo>
                    <a:pt x="61" y="32"/>
                  </a:lnTo>
                  <a:lnTo>
                    <a:pt x="43" y="36"/>
                  </a:lnTo>
                  <a:lnTo>
                    <a:pt x="19" y="53"/>
                  </a:lnTo>
                  <a:lnTo>
                    <a:pt x="0" y="57"/>
                  </a:lnTo>
                  <a:lnTo>
                    <a:pt x="0" y="61"/>
                  </a:lnTo>
                  <a:lnTo>
                    <a:pt x="18" y="88"/>
                  </a:lnTo>
                  <a:lnTo>
                    <a:pt x="18" y="95"/>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59" name="12366436.75428.37519.87531.755"/>
            <p:cNvSpPr>
              <a:spLocks/>
            </p:cNvSpPr>
            <p:nvPr>
              <p:custDataLst>
                <p:tags r:id="rId18"/>
              </p:custDataLst>
            </p:nvPr>
          </p:nvSpPr>
          <p:spPr bwMode="auto">
            <a:xfrm>
              <a:off x="5622988" y="3144480"/>
              <a:ext cx="90448" cy="57196"/>
            </a:xfrm>
            <a:custGeom>
              <a:avLst/>
              <a:gdLst>
                <a:gd name="T0" fmla="*/ 2147483647 w 196"/>
                <a:gd name="T1" fmla="*/ 2147483647 h 123"/>
                <a:gd name="T2" fmla="*/ 2147483647 w 196"/>
                <a:gd name="T3" fmla="*/ 2147483647 h 123"/>
                <a:gd name="T4" fmla="*/ 2147483647 w 196"/>
                <a:gd name="T5" fmla="*/ 2147483647 h 123"/>
                <a:gd name="T6" fmla="*/ 2147483647 w 196"/>
                <a:gd name="T7" fmla="*/ 2147483647 h 123"/>
                <a:gd name="T8" fmla="*/ 2147483647 w 196"/>
                <a:gd name="T9" fmla="*/ 2147483647 h 123"/>
                <a:gd name="T10" fmla="*/ 2147483647 w 196"/>
                <a:gd name="T11" fmla="*/ 2147483647 h 123"/>
                <a:gd name="T12" fmla="*/ 2147483647 w 196"/>
                <a:gd name="T13" fmla="*/ 2147483647 h 123"/>
                <a:gd name="T14" fmla="*/ 2147483647 w 196"/>
                <a:gd name="T15" fmla="*/ 2147483647 h 123"/>
                <a:gd name="T16" fmla="*/ 2147483647 w 196"/>
                <a:gd name="T17" fmla="*/ 2147483647 h 123"/>
                <a:gd name="T18" fmla="*/ 2147483647 w 196"/>
                <a:gd name="T19" fmla="*/ 2147483647 h 123"/>
                <a:gd name="T20" fmla="*/ 2147483647 w 196"/>
                <a:gd name="T21" fmla="*/ 2147483647 h 123"/>
                <a:gd name="T22" fmla="*/ 2147483647 w 196"/>
                <a:gd name="T23" fmla="*/ 2147483647 h 123"/>
                <a:gd name="T24" fmla="*/ 2147483647 w 196"/>
                <a:gd name="T25" fmla="*/ 2147483647 h 123"/>
                <a:gd name="T26" fmla="*/ 2147483647 w 196"/>
                <a:gd name="T27" fmla="*/ 2147483647 h 123"/>
                <a:gd name="T28" fmla="*/ 2147483647 w 196"/>
                <a:gd name="T29" fmla="*/ 2147483647 h 123"/>
                <a:gd name="T30" fmla="*/ 2147483647 w 196"/>
                <a:gd name="T31" fmla="*/ 2147483647 h 123"/>
                <a:gd name="T32" fmla="*/ 2147483647 w 196"/>
                <a:gd name="T33" fmla="*/ 2147483647 h 123"/>
                <a:gd name="T34" fmla="*/ 2147483647 w 196"/>
                <a:gd name="T35" fmla="*/ 2147483647 h 123"/>
                <a:gd name="T36" fmla="*/ 2147483647 w 196"/>
                <a:gd name="T37" fmla="*/ 2147483647 h 123"/>
                <a:gd name="T38" fmla="*/ 2147483647 w 196"/>
                <a:gd name="T39" fmla="*/ 2147483647 h 123"/>
                <a:gd name="T40" fmla="*/ 2147483647 w 196"/>
                <a:gd name="T41" fmla="*/ 0 h 123"/>
                <a:gd name="T42" fmla="*/ 2147483647 w 196"/>
                <a:gd name="T43" fmla="*/ 2147483647 h 123"/>
                <a:gd name="T44" fmla="*/ 2147483647 w 196"/>
                <a:gd name="T45" fmla="*/ 2147483647 h 123"/>
                <a:gd name="T46" fmla="*/ 2147483647 w 196"/>
                <a:gd name="T47" fmla="*/ 2147483647 h 123"/>
                <a:gd name="T48" fmla="*/ 2147483647 w 196"/>
                <a:gd name="T49" fmla="*/ 2147483647 h 123"/>
                <a:gd name="T50" fmla="*/ 2147483647 w 196"/>
                <a:gd name="T51" fmla="*/ 2147483647 h 123"/>
                <a:gd name="T52" fmla="*/ 2147483647 w 196"/>
                <a:gd name="T53" fmla="*/ 2147483647 h 123"/>
                <a:gd name="T54" fmla="*/ 2147483647 w 196"/>
                <a:gd name="T55" fmla="*/ 2147483647 h 123"/>
                <a:gd name="T56" fmla="*/ 2147483647 w 196"/>
                <a:gd name="T57" fmla="*/ 2147483647 h 123"/>
                <a:gd name="T58" fmla="*/ 2147483647 w 196"/>
                <a:gd name="T59" fmla="*/ 2147483647 h 123"/>
                <a:gd name="T60" fmla="*/ 2147483647 w 196"/>
                <a:gd name="T61" fmla="*/ 2147483647 h 123"/>
                <a:gd name="T62" fmla="*/ 2147483647 w 196"/>
                <a:gd name="T63" fmla="*/ 2147483647 h 123"/>
                <a:gd name="T64" fmla="*/ 2147483647 w 196"/>
                <a:gd name="T65" fmla="*/ 214748364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6" h="123">
                  <a:moveTo>
                    <a:pt x="24" y="123"/>
                  </a:moveTo>
                  <a:lnTo>
                    <a:pt x="27" y="113"/>
                  </a:lnTo>
                  <a:lnTo>
                    <a:pt x="38" y="104"/>
                  </a:lnTo>
                  <a:lnTo>
                    <a:pt x="50" y="109"/>
                  </a:lnTo>
                  <a:lnTo>
                    <a:pt x="57" y="104"/>
                  </a:lnTo>
                  <a:lnTo>
                    <a:pt x="52" y="96"/>
                  </a:lnTo>
                  <a:lnTo>
                    <a:pt x="55" y="93"/>
                  </a:lnTo>
                  <a:lnTo>
                    <a:pt x="85" y="95"/>
                  </a:lnTo>
                  <a:lnTo>
                    <a:pt x="95" y="103"/>
                  </a:lnTo>
                  <a:lnTo>
                    <a:pt x="101" y="105"/>
                  </a:lnTo>
                  <a:lnTo>
                    <a:pt x="108" y="101"/>
                  </a:lnTo>
                  <a:lnTo>
                    <a:pt x="114" y="99"/>
                  </a:lnTo>
                  <a:lnTo>
                    <a:pt x="116" y="105"/>
                  </a:lnTo>
                  <a:lnTo>
                    <a:pt x="121" y="105"/>
                  </a:lnTo>
                  <a:lnTo>
                    <a:pt x="124" y="101"/>
                  </a:lnTo>
                  <a:lnTo>
                    <a:pt x="130" y="94"/>
                  </a:lnTo>
                  <a:lnTo>
                    <a:pt x="133" y="99"/>
                  </a:lnTo>
                  <a:lnTo>
                    <a:pt x="133" y="109"/>
                  </a:lnTo>
                  <a:lnTo>
                    <a:pt x="136" y="113"/>
                  </a:lnTo>
                  <a:lnTo>
                    <a:pt x="142" y="113"/>
                  </a:lnTo>
                  <a:lnTo>
                    <a:pt x="149" y="108"/>
                  </a:lnTo>
                  <a:lnTo>
                    <a:pt x="159" y="104"/>
                  </a:lnTo>
                  <a:lnTo>
                    <a:pt x="178" y="87"/>
                  </a:lnTo>
                  <a:lnTo>
                    <a:pt x="185" y="87"/>
                  </a:lnTo>
                  <a:lnTo>
                    <a:pt x="196" y="84"/>
                  </a:lnTo>
                  <a:lnTo>
                    <a:pt x="183" y="61"/>
                  </a:lnTo>
                  <a:lnTo>
                    <a:pt x="188" y="53"/>
                  </a:lnTo>
                  <a:lnTo>
                    <a:pt x="187" y="51"/>
                  </a:lnTo>
                  <a:lnTo>
                    <a:pt x="180" y="48"/>
                  </a:lnTo>
                  <a:lnTo>
                    <a:pt x="169" y="42"/>
                  </a:lnTo>
                  <a:lnTo>
                    <a:pt x="163" y="38"/>
                  </a:lnTo>
                  <a:lnTo>
                    <a:pt x="156" y="42"/>
                  </a:lnTo>
                  <a:lnTo>
                    <a:pt x="149" y="35"/>
                  </a:lnTo>
                  <a:lnTo>
                    <a:pt x="137" y="35"/>
                  </a:lnTo>
                  <a:lnTo>
                    <a:pt x="130" y="30"/>
                  </a:lnTo>
                  <a:lnTo>
                    <a:pt x="127" y="25"/>
                  </a:lnTo>
                  <a:lnTo>
                    <a:pt x="124" y="20"/>
                  </a:lnTo>
                  <a:lnTo>
                    <a:pt x="117" y="24"/>
                  </a:lnTo>
                  <a:lnTo>
                    <a:pt x="113" y="22"/>
                  </a:lnTo>
                  <a:lnTo>
                    <a:pt x="96" y="24"/>
                  </a:lnTo>
                  <a:lnTo>
                    <a:pt x="78" y="19"/>
                  </a:lnTo>
                  <a:lnTo>
                    <a:pt x="57" y="0"/>
                  </a:lnTo>
                  <a:lnTo>
                    <a:pt x="52" y="5"/>
                  </a:lnTo>
                  <a:lnTo>
                    <a:pt x="48" y="4"/>
                  </a:lnTo>
                  <a:lnTo>
                    <a:pt x="44" y="4"/>
                  </a:lnTo>
                  <a:lnTo>
                    <a:pt x="25" y="4"/>
                  </a:lnTo>
                  <a:lnTo>
                    <a:pt x="21" y="6"/>
                  </a:lnTo>
                  <a:lnTo>
                    <a:pt x="27" y="11"/>
                  </a:lnTo>
                  <a:lnTo>
                    <a:pt x="33" y="13"/>
                  </a:lnTo>
                  <a:lnTo>
                    <a:pt x="38" y="15"/>
                  </a:lnTo>
                  <a:lnTo>
                    <a:pt x="36" y="19"/>
                  </a:lnTo>
                  <a:lnTo>
                    <a:pt x="26" y="24"/>
                  </a:lnTo>
                  <a:lnTo>
                    <a:pt x="25" y="32"/>
                  </a:lnTo>
                  <a:lnTo>
                    <a:pt x="26" y="34"/>
                  </a:lnTo>
                  <a:lnTo>
                    <a:pt x="27" y="44"/>
                  </a:lnTo>
                  <a:lnTo>
                    <a:pt x="33" y="45"/>
                  </a:lnTo>
                  <a:lnTo>
                    <a:pt x="38" y="53"/>
                  </a:lnTo>
                  <a:lnTo>
                    <a:pt x="41" y="67"/>
                  </a:lnTo>
                  <a:lnTo>
                    <a:pt x="39" y="73"/>
                  </a:lnTo>
                  <a:lnTo>
                    <a:pt x="36" y="72"/>
                  </a:lnTo>
                  <a:lnTo>
                    <a:pt x="25" y="81"/>
                  </a:lnTo>
                  <a:lnTo>
                    <a:pt x="5" y="83"/>
                  </a:lnTo>
                  <a:lnTo>
                    <a:pt x="0" y="89"/>
                  </a:lnTo>
                  <a:lnTo>
                    <a:pt x="5" y="94"/>
                  </a:lnTo>
                  <a:lnTo>
                    <a:pt x="5" y="105"/>
                  </a:lnTo>
                  <a:lnTo>
                    <a:pt x="10" y="106"/>
                  </a:lnTo>
                  <a:lnTo>
                    <a:pt x="24" y="123"/>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0" name="12348451.75431.12525.37522.55"/>
            <p:cNvSpPr>
              <a:spLocks/>
            </p:cNvSpPr>
            <p:nvPr>
              <p:custDataLst>
                <p:tags r:id="rId19"/>
              </p:custDataLst>
            </p:nvPr>
          </p:nvSpPr>
          <p:spPr bwMode="auto">
            <a:xfrm>
              <a:off x="5630722" y="3187758"/>
              <a:ext cx="64237" cy="72830"/>
            </a:xfrm>
            <a:custGeom>
              <a:avLst/>
              <a:gdLst>
                <a:gd name="T0" fmla="*/ 2147483647 w 139"/>
                <a:gd name="T1" fmla="*/ 2147483647 h 156"/>
                <a:gd name="T2" fmla="*/ 2147483647 w 139"/>
                <a:gd name="T3" fmla="*/ 2147483647 h 156"/>
                <a:gd name="T4" fmla="*/ 2147483647 w 139"/>
                <a:gd name="T5" fmla="*/ 2147483647 h 156"/>
                <a:gd name="T6" fmla="*/ 2147483647 w 139"/>
                <a:gd name="T7" fmla="*/ 2147483647 h 156"/>
                <a:gd name="T8" fmla="*/ 2147483647 w 139"/>
                <a:gd name="T9" fmla="*/ 2147483647 h 156"/>
                <a:gd name="T10" fmla="*/ 2147483647 w 139"/>
                <a:gd name="T11" fmla="*/ 2147483647 h 156"/>
                <a:gd name="T12" fmla="*/ 2147483647 w 139"/>
                <a:gd name="T13" fmla="*/ 0 h 156"/>
                <a:gd name="T14" fmla="*/ 2147483647 w 139"/>
                <a:gd name="T15" fmla="*/ 2147483647 h 156"/>
                <a:gd name="T16" fmla="*/ 2147483647 w 139"/>
                <a:gd name="T17" fmla="*/ 2147483647 h 156"/>
                <a:gd name="T18" fmla="*/ 2147483647 w 139"/>
                <a:gd name="T19" fmla="*/ 2147483647 h 156"/>
                <a:gd name="T20" fmla="*/ 2147483647 w 139"/>
                <a:gd name="T21" fmla="*/ 2147483647 h 156"/>
                <a:gd name="T22" fmla="*/ 2147483647 w 139"/>
                <a:gd name="T23" fmla="*/ 2147483647 h 156"/>
                <a:gd name="T24" fmla="*/ 2147483647 w 139"/>
                <a:gd name="T25" fmla="*/ 2147483647 h 156"/>
                <a:gd name="T26" fmla="*/ 2147483647 w 139"/>
                <a:gd name="T27" fmla="*/ 2147483647 h 156"/>
                <a:gd name="T28" fmla="*/ 2147483647 w 139"/>
                <a:gd name="T29" fmla="*/ 2147483647 h 156"/>
                <a:gd name="T30" fmla="*/ 2147483647 w 139"/>
                <a:gd name="T31" fmla="*/ 2147483647 h 156"/>
                <a:gd name="T32" fmla="*/ 2147483647 w 139"/>
                <a:gd name="T33" fmla="*/ 2147483647 h 156"/>
                <a:gd name="T34" fmla="*/ 2147483647 w 139"/>
                <a:gd name="T35" fmla="*/ 2147483647 h 156"/>
                <a:gd name="T36" fmla="*/ 2147483647 w 139"/>
                <a:gd name="T37" fmla="*/ 2147483647 h 156"/>
                <a:gd name="T38" fmla="*/ 2147483647 w 139"/>
                <a:gd name="T39" fmla="*/ 2147483647 h 156"/>
                <a:gd name="T40" fmla="*/ 2147483647 w 139"/>
                <a:gd name="T41" fmla="*/ 2147483647 h 156"/>
                <a:gd name="T42" fmla="*/ 2147483647 w 139"/>
                <a:gd name="T43" fmla="*/ 2147483647 h 156"/>
                <a:gd name="T44" fmla="*/ 2147483647 w 139"/>
                <a:gd name="T45" fmla="*/ 2147483647 h 156"/>
                <a:gd name="T46" fmla="*/ 2147483647 w 139"/>
                <a:gd name="T47" fmla="*/ 2147483647 h 156"/>
                <a:gd name="T48" fmla="*/ 2147483647 w 139"/>
                <a:gd name="T49" fmla="*/ 2147483647 h 156"/>
                <a:gd name="T50" fmla="*/ 2147483647 w 139"/>
                <a:gd name="T51" fmla="*/ 2147483647 h 156"/>
                <a:gd name="T52" fmla="*/ 2147483647 w 139"/>
                <a:gd name="T53" fmla="*/ 2147483647 h 156"/>
                <a:gd name="T54" fmla="*/ 2147483647 w 139"/>
                <a:gd name="T55" fmla="*/ 2147483647 h 156"/>
                <a:gd name="T56" fmla="*/ 2147483647 w 139"/>
                <a:gd name="T57" fmla="*/ 2147483647 h 156"/>
                <a:gd name="T58" fmla="*/ 2147483647 w 139"/>
                <a:gd name="T59" fmla="*/ 2147483647 h 156"/>
                <a:gd name="T60" fmla="*/ 2147483647 w 139"/>
                <a:gd name="T61" fmla="*/ 2147483647 h 156"/>
                <a:gd name="T62" fmla="*/ 2147483647 w 139"/>
                <a:gd name="T63" fmla="*/ 2147483647 h 156"/>
                <a:gd name="T64" fmla="*/ 2147483647 w 139"/>
                <a:gd name="T65" fmla="*/ 2147483647 h 156"/>
                <a:gd name="T66" fmla="*/ 2147483647 w 139"/>
                <a:gd name="T67" fmla="*/ 2147483647 h 156"/>
                <a:gd name="T68" fmla="*/ 2147483647 w 139"/>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9" h="156">
                  <a:moveTo>
                    <a:pt x="125" y="20"/>
                  </a:moveTo>
                  <a:lnTo>
                    <a:pt x="119" y="19"/>
                  </a:lnTo>
                  <a:lnTo>
                    <a:pt x="116" y="16"/>
                  </a:lnTo>
                  <a:lnTo>
                    <a:pt x="116" y="6"/>
                  </a:lnTo>
                  <a:lnTo>
                    <a:pt x="114" y="1"/>
                  </a:lnTo>
                  <a:lnTo>
                    <a:pt x="107" y="8"/>
                  </a:lnTo>
                  <a:lnTo>
                    <a:pt x="104" y="12"/>
                  </a:lnTo>
                  <a:lnTo>
                    <a:pt x="99" y="12"/>
                  </a:lnTo>
                  <a:lnTo>
                    <a:pt x="98" y="6"/>
                  </a:lnTo>
                  <a:lnTo>
                    <a:pt x="91" y="7"/>
                  </a:lnTo>
                  <a:lnTo>
                    <a:pt x="84" y="12"/>
                  </a:lnTo>
                  <a:lnTo>
                    <a:pt x="78" y="9"/>
                  </a:lnTo>
                  <a:lnTo>
                    <a:pt x="68" y="2"/>
                  </a:lnTo>
                  <a:lnTo>
                    <a:pt x="38" y="0"/>
                  </a:lnTo>
                  <a:lnTo>
                    <a:pt x="35" y="3"/>
                  </a:lnTo>
                  <a:lnTo>
                    <a:pt x="40" y="10"/>
                  </a:lnTo>
                  <a:lnTo>
                    <a:pt x="33" y="16"/>
                  </a:lnTo>
                  <a:lnTo>
                    <a:pt x="22" y="10"/>
                  </a:lnTo>
                  <a:lnTo>
                    <a:pt x="10" y="20"/>
                  </a:lnTo>
                  <a:lnTo>
                    <a:pt x="7" y="30"/>
                  </a:lnTo>
                  <a:lnTo>
                    <a:pt x="8" y="51"/>
                  </a:lnTo>
                  <a:lnTo>
                    <a:pt x="12" y="75"/>
                  </a:lnTo>
                  <a:lnTo>
                    <a:pt x="0" y="89"/>
                  </a:lnTo>
                  <a:lnTo>
                    <a:pt x="1" y="90"/>
                  </a:lnTo>
                  <a:lnTo>
                    <a:pt x="12" y="87"/>
                  </a:lnTo>
                  <a:lnTo>
                    <a:pt x="17" y="93"/>
                  </a:lnTo>
                  <a:lnTo>
                    <a:pt x="13" y="109"/>
                  </a:lnTo>
                  <a:lnTo>
                    <a:pt x="20" y="121"/>
                  </a:lnTo>
                  <a:lnTo>
                    <a:pt x="27" y="123"/>
                  </a:lnTo>
                  <a:lnTo>
                    <a:pt x="33" y="114"/>
                  </a:lnTo>
                  <a:lnTo>
                    <a:pt x="37" y="121"/>
                  </a:lnTo>
                  <a:lnTo>
                    <a:pt x="39" y="121"/>
                  </a:lnTo>
                  <a:lnTo>
                    <a:pt x="49" y="111"/>
                  </a:lnTo>
                  <a:lnTo>
                    <a:pt x="52" y="112"/>
                  </a:lnTo>
                  <a:lnTo>
                    <a:pt x="57" y="108"/>
                  </a:lnTo>
                  <a:lnTo>
                    <a:pt x="65" y="112"/>
                  </a:lnTo>
                  <a:lnTo>
                    <a:pt x="65" y="121"/>
                  </a:lnTo>
                  <a:lnTo>
                    <a:pt x="71" y="122"/>
                  </a:lnTo>
                  <a:lnTo>
                    <a:pt x="69" y="132"/>
                  </a:lnTo>
                  <a:lnTo>
                    <a:pt x="64" y="141"/>
                  </a:lnTo>
                  <a:lnTo>
                    <a:pt x="61" y="150"/>
                  </a:lnTo>
                  <a:lnTo>
                    <a:pt x="64" y="150"/>
                  </a:lnTo>
                  <a:lnTo>
                    <a:pt x="70" y="143"/>
                  </a:lnTo>
                  <a:lnTo>
                    <a:pt x="77" y="156"/>
                  </a:lnTo>
                  <a:lnTo>
                    <a:pt x="81" y="153"/>
                  </a:lnTo>
                  <a:lnTo>
                    <a:pt x="86" y="153"/>
                  </a:lnTo>
                  <a:lnTo>
                    <a:pt x="91" y="148"/>
                  </a:lnTo>
                  <a:lnTo>
                    <a:pt x="91" y="141"/>
                  </a:lnTo>
                  <a:lnTo>
                    <a:pt x="95" y="138"/>
                  </a:lnTo>
                  <a:lnTo>
                    <a:pt x="100" y="138"/>
                  </a:lnTo>
                  <a:lnTo>
                    <a:pt x="113" y="144"/>
                  </a:lnTo>
                  <a:lnTo>
                    <a:pt x="114" y="141"/>
                  </a:lnTo>
                  <a:lnTo>
                    <a:pt x="112" y="136"/>
                  </a:lnTo>
                  <a:lnTo>
                    <a:pt x="113" y="133"/>
                  </a:lnTo>
                  <a:lnTo>
                    <a:pt x="119" y="126"/>
                  </a:lnTo>
                  <a:lnTo>
                    <a:pt x="132" y="130"/>
                  </a:lnTo>
                  <a:lnTo>
                    <a:pt x="139" y="125"/>
                  </a:lnTo>
                  <a:lnTo>
                    <a:pt x="136" y="121"/>
                  </a:lnTo>
                  <a:lnTo>
                    <a:pt x="139" y="111"/>
                  </a:lnTo>
                  <a:lnTo>
                    <a:pt x="138" y="94"/>
                  </a:lnTo>
                  <a:lnTo>
                    <a:pt x="134" y="93"/>
                  </a:lnTo>
                  <a:lnTo>
                    <a:pt x="129" y="82"/>
                  </a:lnTo>
                  <a:lnTo>
                    <a:pt x="129" y="73"/>
                  </a:lnTo>
                  <a:lnTo>
                    <a:pt x="128" y="71"/>
                  </a:lnTo>
                  <a:lnTo>
                    <a:pt x="125" y="73"/>
                  </a:lnTo>
                  <a:lnTo>
                    <a:pt x="123" y="70"/>
                  </a:lnTo>
                  <a:lnTo>
                    <a:pt x="124" y="56"/>
                  </a:lnTo>
                  <a:lnTo>
                    <a:pt x="129" y="51"/>
                  </a:lnTo>
                  <a:lnTo>
                    <a:pt x="134" y="44"/>
                  </a:lnTo>
                  <a:lnTo>
                    <a:pt x="133" y="36"/>
                  </a:lnTo>
                  <a:lnTo>
                    <a:pt x="125" y="20"/>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1" name="12351456.625409.2522.12525.1255"/>
            <p:cNvSpPr>
              <a:spLocks/>
            </p:cNvSpPr>
            <p:nvPr>
              <p:custDataLst>
                <p:tags r:id="rId20"/>
              </p:custDataLst>
            </p:nvPr>
          </p:nvSpPr>
          <p:spPr bwMode="auto">
            <a:xfrm>
              <a:off x="5568204" y="3201676"/>
              <a:ext cx="71756" cy="63488"/>
            </a:xfrm>
            <a:custGeom>
              <a:avLst/>
              <a:gdLst>
                <a:gd name="T0" fmla="*/ 2147483647 w 155"/>
                <a:gd name="T1" fmla="*/ 2147483647 h 136"/>
                <a:gd name="T2" fmla="*/ 2147483647 w 155"/>
                <a:gd name="T3" fmla="*/ 2147483647 h 136"/>
                <a:gd name="T4" fmla="*/ 2147483647 w 155"/>
                <a:gd name="T5" fmla="*/ 2147483647 h 136"/>
                <a:gd name="T6" fmla="*/ 2147483647 w 155"/>
                <a:gd name="T7" fmla="*/ 2147483647 h 136"/>
                <a:gd name="T8" fmla="*/ 2147483647 w 155"/>
                <a:gd name="T9" fmla="*/ 2147483647 h 136"/>
                <a:gd name="T10" fmla="*/ 2147483647 w 155"/>
                <a:gd name="T11" fmla="*/ 2147483647 h 136"/>
                <a:gd name="T12" fmla="*/ 0 w 155"/>
                <a:gd name="T13" fmla="*/ 2147483647 h 136"/>
                <a:gd name="T14" fmla="*/ 2147483647 w 155"/>
                <a:gd name="T15" fmla="*/ 2147483647 h 136"/>
                <a:gd name="T16" fmla="*/ 2147483647 w 155"/>
                <a:gd name="T17" fmla="*/ 2147483647 h 136"/>
                <a:gd name="T18" fmla="*/ 2147483647 w 155"/>
                <a:gd name="T19" fmla="*/ 2147483647 h 136"/>
                <a:gd name="T20" fmla="*/ 2147483647 w 155"/>
                <a:gd name="T21" fmla="*/ 2147483647 h 136"/>
                <a:gd name="T22" fmla="*/ 2147483647 w 155"/>
                <a:gd name="T23" fmla="*/ 2147483647 h 136"/>
                <a:gd name="T24" fmla="*/ 2147483647 w 155"/>
                <a:gd name="T25" fmla="*/ 2147483647 h 136"/>
                <a:gd name="T26" fmla="*/ 2147483647 w 155"/>
                <a:gd name="T27" fmla="*/ 2147483647 h 136"/>
                <a:gd name="T28" fmla="*/ 2147483647 w 155"/>
                <a:gd name="T29" fmla="*/ 2147483647 h 136"/>
                <a:gd name="T30" fmla="*/ 2147483647 w 155"/>
                <a:gd name="T31" fmla="*/ 2147483647 h 136"/>
                <a:gd name="T32" fmla="*/ 2147483647 w 155"/>
                <a:gd name="T33" fmla="*/ 2147483647 h 136"/>
                <a:gd name="T34" fmla="*/ 2147483647 w 155"/>
                <a:gd name="T35" fmla="*/ 2147483647 h 136"/>
                <a:gd name="T36" fmla="*/ 2147483647 w 155"/>
                <a:gd name="T37" fmla="*/ 2147483647 h 136"/>
                <a:gd name="T38" fmla="*/ 2147483647 w 155"/>
                <a:gd name="T39" fmla="*/ 2147483647 h 136"/>
                <a:gd name="T40" fmla="*/ 2147483647 w 155"/>
                <a:gd name="T41" fmla="*/ 2147483647 h 136"/>
                <a:gd name="T42" fmla="*/ 2147483647 w 155"/>
                <a:gd name="T43" fmla="*/ 2147483647 h 136"/>
                <a:gd name="T44" fmla="*/ 2147483647 w 155"/>
                <a:gd name="T45" fmla="*/ 2147483647 h 136"/>
                <a:gd name="T46" fmla="*/ 2147483647 w 155"/>
                <a:gd name="T47" fmla="*/ 2147483647 h 136"/>
                <a:gd name="T48" fmla="*/ 2147483647 w 155"/>
                <a:gd name="T49" fmla="*/ 2147483647 h 136"/>
                <a:gd name="T50" fmla="*/ 2147483647 w 155"/>
                <a:gd name="T51" fmla="*/ 2147483647 h 136"/>
                <a:gd name="T52" fmla="*/ 2147483647 w 155"/>
                <a:gd name="T53" fmla="*/ 2147483647 h 136"/>
                <a:gd name="T54" fmla="*/ 2147483647 w 155"/>
                <a:gd name="T55" fmla="*/ 2147483647 h 136"/>
                <a:gd name="T56" fmla="*/ 2147483647 w 155"/>
                <a:gd name="T57" fmla="*/ 2147483647 h 136"/>
                <a:gd name="T58" fmla="*/ 2147483647 w 155"/>
                <a:gd name="T59" fmla="*/ 2147483647 h 136"/>
                <a:gd name="T60" fmla="*/ 2147483647 w 155"/>
                <a:gd name="T61" fmla="*/ 2147483647 h 136"/>
                <a:gd name="T62" fmla="*/ 2147483647 w 155"/>
                <a:gd name="T63" fmla="*/ 2147483647 h 136"/>
                <a:gd name="T64" fmla="*/ 2147483647 w 155"/>
                <a:gd name="T65" fmla="*/ 2147483647 h 136"/>
                <a:gd name="T66" fmla="*/ 2147483647 w 155"/>
                <a:gd name="T67" fmla="*/ 2147483647 h 136"/>
                <a:gd name="T68" fmla="*/ 2147483647 w 155"/>
                <a:gd name="T69" fmla="*/ 2147483647 h 136"/>
                <a:gd name="T70" fmla="*/ 2147483647 w 155"/>
                <a:gd name="T71" fmla="*/ 2147483647 h 136"/>
                <a:gd name="T72" fmla="*/ 2147483647 w 155"/>
                <a:gd name="T73" fmla="*/ 2147483647 h 136"/>
                <a:gd name="T74" fmla="*/ 2147483647 w 155"/>
                <a:gd name="T75" fmla="*/ 2147483647 h 136"/>
                <a:gd name="T76" fmla="*/ 2147483647 w 155"/>
                <a:gd name="T77" fmla="*/ 2147483647 h 136"/>
                <a:gd name="T78" fmla="*/ 2147483647 w 155"/>
                <a:gd name="T79" fmla="*/ 2147483647 h 136"/>
                <a:gd name="T80" fmla="*/ 2147483647 w 155"/>
                <a:gd name="T81" fmla="*/ 2147483647 h 136"/>
                <a:gd name="T82" fmla="*/ 2147483647 w 155"/>
                <a:gd name="T83" fmla="*/ 2147483647 h 136"/>
                <a:gd name="T84" fmla="*/ 2147483647 w 155"/>
                <a:gd name="T85" fmla="*/ 2147483647 h 136"/>
                <a:gd name="T86" fmla="*/ 2147483647 w 155"/>
                <a:gd name="T87" fmla="*/ 2147483647 h 136"/>
                <a:gd name="T88" fmla="*/ 2147483647 w 155"/>
                <a:gd name="T89" fmla="*/ 2147483647 h 136"/>
                <a:gd name="T90" fmla="*/ 2147483647 w 155"/>
                <a:gd name="T91" fmla="*/ 2147483647 h 136"/>
                <a:gd name="T92" fmla="*/ 2147483647 w 155"/>
                <a:gd name="T93" fmla="*/ 2147483647 h 136"/>
                <a:gd name="T94" fmla="*/ 2147483647 w 155"/>
                <a:gd name="T95" fmla="*/ 0 h 136"/>
                <a:gd name="T96" fmla="*/ 2147483647 w 155"/>
                <a:gd name="T97" fmla="*/ 2147483647 h 136"/>
                <a:gd name="T98" fmla="*/ 2147483647 w 155"/>
                <a:gd name="T99" fmla="*/ 2147483647 h 136"/>
                <a:gd name="T100" fmla="*/ 2147483647 w 155"/>
                <a:gd name="T101" fmla="*/ 2147483647 h 136"/>
                <a:gd name="T102" fmla="*/ 2147483647 w 155"/>
                <a:gd name="T103" fmla="*/ 2147483647 h 136"/>
                <a:gd name="T104" fmla="*/ 2147483647 w 155"/>
                <a:gd name="T105" fmla="*/ 2147483647 h 136"/>
                <a:gd name="T106" fmla="*/ 2147483647 w 155"/>
                <a:gd name="T107" fmla="*/ 2147483647 h 136"/>
                <a:gd name="T108" fmla="*/ 2147483647 w 155"/>
                <a:gd name="T109" fmla="*/ 2147483647 h 136"/>
                <a:gd name="T110" fmla="*/ 2147483647 w 155"/>
                <a:gd name="T111" fmla="*/ 2147483647 h 136"/>
                <a:gd name="T112" fmla="*/ 2147483647 w 155"/>
                <a:gd name="T113" fmla="*/ 2147483647 h 136"/>
                <a:gd name="T114" fmla="*/ 2147483647 w 155"/>
                <a:gd name="T115" fmla="*/ 2147483647 h 136"/>
                <a:gd name="T116" fmla="*/ 2147483647 w 155"/>
                <a:gd name="T117" fmla="*/ 2147483647 h 136"/>
                <a:gd name="T118" fmla="*/ 2147483647 w 155"/>
                <a:gd name="T119" fmla="*/ 2147483647 h 1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5" h="136">
                  <a:moveTo>
                    <a:pt x="42" y="46"/>
                  </a:moveTo>
                  <a:lnTo>
                    <a:pt x="39" y="57"/>
                  </a:lnTo>
                  <a:lnTo>
                    <a:pt x="32" y="59"/>
                  </a:lnTo>
                  <a:lnTo>
                    <a:pt x="18" y="57"/>
                  </a:lnTo>
                  <a:lnTo>
                    <a:pt x="14" y="60"/>
                  </a:lnTo>
                  <a:lnTo>
                    <a:pt x="7" y="57"/>
                  </a:lnTo>
                  <a:lnTo>
                    <a:pt x="0" y="67"/>
                  </a:lnTo>
                  <a:lnTo>
                    <a:pt x="2" y="70"/>
                  </a:lnTo>
                  <a:lnTo>
                    <a:pt x="2" y="77"/>
                  </a:lnTo>
                  <a:lnTo>
                    <a:pt x="5" y="83"/>
                  </a:lnTo>
                  <a:lnTo>
                    <a:pt x="20" y="78"/>
                  </a:lnTo>
                  <a:lnTo>
                    <a:pt x="24" y="83"/>
                  </a:lnTo>
                  <a:lnTo>
                    <a:pt x="18" y="111"/>
                  </a:lnTo>
                  <a:lnTo>
                    <a:pt x="27" y="118"/>
                  </a:lnTo>
                  <a:lnTo>
                    <a:pt x="24" y="134"/>
                  </a:lnTo>
                  <a:lnTo>
                    <a:pt x="32" y="135"/>
                  </a:lnTo>
                  <a:lnTo>
                    <a:pt x="42" y="126"/>
                  </a:lnTo>
                  <a:lnTo>
                    <a:pt x="46" y="129"/>
                  </a:lnTo>
                  <a:lnTo>
                    <a:pt x="63" y="136"/>
                  </a:lnTo>
                  <a:lnTo>
                    <a:pt x="67" y="134"/>
                  </a:lnTo>
                  <a:lnTo>
                    <a:pt x="67" y="129"/>
                  </a:lnTo>
                  <a:lnTo>
                    <a:pt x="71" y="125"/>
                  </a:lnTo>
                  <a:lnTo>
                    <a:pt x="96" y="108"/>
                  </a:lnTo>
                  <a:lnTo>
                    <a:pt x="100" y="114"/>
                  </a:lnTo>
                  <a:lnTo>
                    <a:pt x="116" y="118"/>
                  </a:lnTo>
                  <a:lnTo>
                    <a:pt x="124" y="107"/>
                  </a:lnTo>
                  <a:lnTo>
                    <a:pt x="128" y="111"/>
                  </a:lnTo>
                  <a:lnTo>
                    <a:pt x="134" y="111"/>
                  </a:lnTo>
                  <a:lnTo>
                    <a:pt x="134" y="107"/>
                  </a:lnTo>
                  <a:lnTo>
                    <a:pt x="143" y="104"/>
                  </a:lnTo>
                  <a:lnTo>
                    <a:pt x="143" y="102"/>
                  </a:lnTo>
                  <a:lnTo>
                    <a:pt x="145" y="98"/>
                  </a:lnTo>
                  <a:lnTo>
                    <a:pt x="147" y="100"/>
                  </a:lnTo>
                  <a:lnTo>
                    <a:pt x="155" y="91"/>
                  </a:lnTo>
                  <a:lnTo>
                    <a:pt x="148" y="79"/>
                  </a:lnTo>
                  <a:lnTo>
                    <a:pt x="152" y="63"/>
                  </a:lnTo>
                  <a:lnTo>
                    <a:pt x="147" y="57"/>
                  </a:lnTo>
                  <a:lnTo>
                    <a:pt x="136" y="60"/>
                  </a:lnTo>
                  <a:lnTo>
                    <a:pt x="135" y="59"/>
                  </a:lnTo>
                  <a:lnTo>
                    <a:pt x="147" y="45"/>
                  </a:lnTo>
                  <a:lnTo>
                    <a:pt x="143" y="21"/>
                  </a:lnTo>
                  <a:lnTo>
                    <a:pt x="133" y="28"/>
                  </a:lnTo>
                  <a:lnTo>
                    <a:pt x="125" y="20"/>
                  </a:lnTo>
                  <a:lnTo>
                    <a:pt x="118" y="10"/>
                  </a:lnTo>
                  <a:lnTo>
                    <a:pt x="118" y="5"/>
                  </a:lnTo>
                  <a:lnTo>
                    <a:pt x="113" y="3"/>
                  </a:lnTo>
                  <a:lnTo>
                    <a:pt x="106" y="5"/>
                  </a:lnTo>
                  <a:lnTo>
                    <a:pt x="97" y="0"/>
                  </a:lnTo>
                  <a:lnTo>
                    <a:pt x="91" y="11"/>
                  </a:lnTo>
                  <a:lnTo>
                    <a:pt x="84" y="12"/>
                  </a:lnTo>
                  <a:lnTo>
                    <a:pt x="78" y="21"/>
                  </a:lnTo>
                  <a:lnTo>
                    <a:pt x="74" y="20"/>
                  </a:lnTo>
                  <a:lnTo>
                    <a:pt x="67" y="21"/>
                  </a:lnTo>
                  <a:lnTo>
                    <a:pt x="58" y="16"/>
                  </a:lnTo>
                  <a:lnTo>
                    <a:pt x="51" y="25"/>
                  </a:lnTo>
                  <a:lnTo>
                    <a:pt x="51" y="28"/>
                  </a:lnTo>
                  <a:lnTo>
                    <a:pt x="66" y="37"/>
                  </a:lnTo>
                  <a:lnTo>
                    <a:pt x="69" y="43"/>
                  </a:lnTo>
                  <a:lnTo>
                    <a:pt x="58" y="46"/>
                  </a:lnTo>
                  <a:lnTo>
                    <a:pt x="42" y="46"/>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2" name="12336472.125436.7526.2531.3755"/>
            <p:cNvSpPr>
              <a:spLocks/>
            </p:cNvSpPr>
            <p:nvPr>
              <p:custDataLst>
                <p:tags r:id="rId21"/>
              </p:custDataLst>
            </p:nvPr>
          </p:nvSpPr>
          <p:spPr bwMode="auto">
            <a:xfrm>
              <a:off x="5646836" y="3246098"/>
              <a:ext cx="89588" cy="75308"/>
            </a:xfrm>
            <a:custGeom>
              <a:avLst/>
              <a:gdLst>
                <a:gd name="T0" fmla="*/ 2147483647 w 194"/>
                <a:gd name="T1" fmla="*/ 2147483647 h 162"/>
                <a:gd name="T2" fmla="*/ 2147483647 w 194"/>
                <a:gd name="T3" fmla="*/ 2147483647 h 162"/>
                <a:gd name="T4" fmla="*/ 2147483647 w 194"/>
                <a:gd name="T5" fmla="*/ 2147483647 h 162"/>
                <a:gd name="T6" fmla="*/ 2147483647 w 194"/>
                <a:gd name="T7" fmla="*/ 2147483647 h 162"/>
                <a:gd name="T8" fmla="*/ 2147483647 w 194"/>
                <a:gd name="T9" fmla="*/ 2147483647 h 162"/>
                <a:gd name="T10" fmla="*/ 2147483647 w 194"/>
                <a:gd name="T11" fmla="*/ 0 h 162"/>
                <a:gd name="T12" fmla="*/ 2147483647 w 194"/>
                <a:gd name="T13" fmla="*/ 2147483647 h 162"/>
                <a:gd name="T14" fmla="*/ 2147483647 w 194"/>
                <a:gd name="T15" fmla="*/ 2147483647 h 162"/>
                <a:gd name="T16" fmla="*/ 2147483647 w 194"/>
                <a:gd name="T17" fmla="*/ 2147483647 h 162"/>
                <a:gd name="T18" fmla="*/ 2147483647 w 194"/>
                <a:gd name="T19" fmla="*/ 2147483647 h 162"/>
                <a:gd name="T20" fmla="*/ 2147483647 w 194"/>
                <a:gd name="T21" fmla="*/ 2147483647 h 162"/>
                <a:gd name="T22" fmla="*/ 2147483647 w 194"/>
                <a:gd name="T23" fmla="*/ 2147483647 h 162"/>
                <a:gd name="T24" fmla="*/ 2147483647 w 194"/>
                <a:gd name="T25" fmla="*/ 2147483647 h 162"/>
                <a:gd name="T26" fmla="*/ 2147483647 w 194"/>
                <a:gd name="T27" fmla="*/ 2147483647 h 162"/>
                <a:gd name="T28" fmla="*/ 2147483647 w 194"/>
                <a:gd name="T29" fmla="*/ 2147483647 h 162"/>
                <a:gd name="T30" fmla="*/ 2147483647 w 194"/>
                <a:gd name="T31" fmla="*/ 2147483647 h 162"/>
                <a:gd name="T32" fmla="*/ 2147483647 w 194"/>
                <a:gd name="T33" fmla="*/ 2147483647 h 162"/>
                <a:gd name="T34" fmla="*/ 2147483647 w 194"/>
                <a:gd name="T35" fmla="*/ 2147483647 h 162"/>
                <a:gd name="T36" fmla="*/ 2147483647 w 194"/>
                <a:gd name="T37" fmla="*/ 2147483647 h 162"/>
                <a:gd name="T38" fmla="*/ 2147483647 w 194"/>
                <a:gd name="T39" fmla="*/ 2147483647 h 162"/>
                <a:gd name="T40" fmla="*/ 2147483647 w 194"/>
                <a:gd name="T41" fmla="*/ 2147483647 h 162"/>
                <a:gd name="T42" fmla="*/ 2147483647 w 194"/>
                <a:gd name="T43" fmla="*/ 2147483647 h 162"/>
                <a:gd name="T44" fmla="*/ 2147483647 w 194"/>
                <a:gd name="T45" fmla="*/ 2147483647 h 162"/>
                <a:gd name="T46" fmla="*/ 2147483647 w 194"/>
                <a:gd name="T47" fmla="*/ 2147483647 h 162"/>
                <a:gd name="T48" fmla="*/ 2147483647 w 194"/>
                <a:gd name="T49" fmla="*/ 2147483647 h 162"/>
                <a:gd name="T50" fmla="*/ 2147483647 w 194"/>
                <a:gd name="T51" fmla="*/ 2147483647 h 162"/>
                <a:gd name="T52" fmla="*/ 2147483647 w 194"/>
                <a:gd name="T53" fmla="*/ 2147483647 h 162"/>
                <a:gd name="T54" fmla="*/ 2147483647 w 194"/>
                <a:gd name="T55" fmla="*/ 2147483647 h 162"/>
                <a:gd name="T56" fmla="*/ 2147483647 w 194"/>
                <a:gd name="T57" fmla="*/ 2147483647 h 162"/>
                <a:gd name="T58" fmla="*/ 2147483647 w 194"/>
                <a:gd name="T59" fmla="*/ 2147483647 h 162"/>
                <a:gd name="T60" fmla="*/ 2147483647 w 194"/>
                <a:gd name="T61" fmla="*/ 2147483647 h 162"/>
                <a:gd name="T62" fmla="*/ 2147483647 w 194"/>
                <a:gd name="T63" fmla="*/ 2147483647 h 162"/>
                <a:gd name="T64" fmla="*/ 2147483647 w 194"/>
                <a:gd name="T65" fmla="*/ 2147483647 h 162"/>
                <a:gd name="T66" fmla="*/ 2147483647 w 194"/>
                <a:gd name="T67" fmla="*/ 2147483647 h 162"/>
                <a:gd name="T68" fmla="*/ 2147483647 w 194"/>
                <a:gd name="T69" fmla="*/ 2147483647 h 162"/>
                <a:gd name="T70" fmla="*/ 2147483647 w 194"/>
                <a:gd name="T71" fmla="*/ 2147483647 h 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162">
                  <a:moveTo>
                    <a:pt x="51" y="28"/>
                  </a:moveTo>
                  <a:lnTo>
                    <a:pt x="56" y="23"/>
                  </a:lnTo>
                  <a:lnTo>
                    <a:pt x="56" y="16"/>
                  </a:lnTo>
                  <a:lnTo>
                    <a:pt x="59" y="13"/>
                  </a:lnTo>
                  <a:lnTo>
                    <a:pt x="65" y="13"/>
                  </a:lnTo>
                  <a:lnTo>
                    <a:pt x="78" y="19"/>
                  </a:lnTo>
                  <a:lnTo>
                    <a:pt x="79" y="16"/>
                  </a:lnTo>
                  <a:lnTo>
                    <a:pt x="77" y="11"/>
                  </a:lnTo>
                  <a:lnTo>
                    <a:pt x="78" y="8"/>
                  </a:lnTo>
                  <a:lnTo>
                    <a:pt x="84" y="1"/>
                  </a:lnTo>
                  <a:lnTo>
                    <a:pt x="97" y="5"/>
                  </a:lnTo>
                  <a:lnTo>
                    <a:pt x="104" y="0"/>
                  </a:lnTo>
                  <a:lnTo>
                    <a:pt x="110" y="6"/>
                  </a:lnTo>
                  <a:lnTo>
                    <a:pt x="122" y="2"/>
                  </a:lnTo>
                  <a:lnTo>
                    <a:pt x="123" y="7"/>
                  </a:lnTo>
                  <a:lnTo>
                    <a:pt x="120" y="12"/>
                  </a:lnTo>
                  <a:lnTo>
                    <a:pt x="113" y="21"/>
                  </a:lnTo>
                  <a:lnTo>
                    <a:pt x="113" y="25"/>
                  </a:lnTo>
                  <a:lnTo>
                    <a:pt x="118" y="27"/>
                  </a:lnTo>
                  <a:lnTo>
                    <a:pt x="144" y="17"/>
                  </a:lnTo>
                  <a:lnTo>
                    <a:pt x="154" y="21"/>
                  </a:lnTo>
                  <a:lnTo>
                    <a:pt x="156" y="19"/>
                  </a:lnTo>
                  <a:lnTo>
                    <a:pt x="154" y="13"/>
                  </a:lnTo>
                  <a:lnTo>
                    <a:pt x="154" y="10"/>
                  </a:lnTo>
                  <a:lnTo>
                    <a:pt x="171" y="13"/>
                  </a:lnTo>
                  <a:lnTo>
                    <a:pt x="175" y="16"/>
                  </a:lnTo>
                  <a:lnTo>
                    <a:pt x="179" y="16"/>
                  </a:lnTo>
                  <a:lnTo>
                    <a:pt x="186" y="25"/>
                  </a:lnTo>
                  <a:lnTo>
                    <a:pt x="194" y="41"/>
                  </a:lnTo>
                  <a:lnTo>
                    <a:pt x="189" y="46"/>
                  </a:lnTo>
                  <a:lnTo>
                    <a:pt x="185" y="54"/>
                  </a:lnTo>
                  <a:lnTo>
                    <a:pt x="180" y="55"/>
                  </a:lnTo>
                  <a:lnTo>
                    <a:pt x="176" y="64"/>
                  </a:lnTo>
                  <a:lnTo>
                    <a:pt x="164" y="70"/>
                  </a:lnTo>
                  <a:lnTo>
                    <a:pt x="158" y="67"/>
                  </a:lnTo>
                  <a:lnTo>
                    <a:pt x="155" y="73"/>
                  </a:lnTo>
                  <a:lnTo>
                    <a:pt x="155" y="74"/>
                  </a:lnTo>
                  <a:lnTo>
                    <a:pt x="151" y="74"/>
                  </a:lnTo>
                  <a:lnTo>
                    <a:pt x="144" y="74"/>
                  </a:lnTo>
                  <a:lnTo>
                    <a:pt x="137" y="79"/>
                  </a:lnTo>
                  <a:lnTo>
                    <a:pt x="132" y="76"/>
                  </a:lnTo>
                  <a:lnTo>
                    <a:pt x="127" y="80"/>
                  </a:lnTo>
                  <a:lnTo>
                    <a:pt x="112" y="87"/>
                  </a:lnTo>
                  <a:lnTo>
                    <a:pt x="100" y="77"/>
                  </a:lnTo>
                  <a:lnTo>
                    <a:pt x="99" y="85"/>
                  </a:lnTo>
                  <a:lnTo>
                    <a:pt x="103" y="96"/>
                  </a:lnTo>
                  <a:lnTo>
                    <a:pt x="93" y="99"/>
                  </a:lnTo>
                  <a:lnTo>
                    <a:pt x="87" y="108"/>
                  </a:lnTo>
                  <a:lnTo>
                    <a:pt x="75" y="111"/>
                  </a:lnTo>
                  <a:lnTo>
                    <a:pt x="70" y="113"/>
                  </a:lnTo>
                  <a:lnTo>
                    <a:pt x="58" y="113"/>
                  </a:lnTo>
                  <a:lnTo>
                    <a:pt x="50" y="121"/>
                  </a:lnTo>
                  <a:lnTo>
                    <a:pt x="29" y="128"/>
                  </a:lnTo>
                  <a:lnTo>
                    <a:pt x="18" y="135"/>
                  </a:lnTo>
                  <a:lnTo>
                    <a:pt x="14" y="141"/>
                  </a:lnTo>
                  <a:lnTo>
                    <a:pt x="23" y="156"/>
                  </a:lnTo>
                  <a:lnTo>
                    <a:pt x="16" y="162"/>
                  </a:lnTo>
                  <a:lnTo>
                    <a:pt x="8" y="162"/>
                  </a:lnTo>
                  <a:lnTo>
                    <a:pt x="0" y="145"/>
                  </a:lnTo>
                  <a:lnTo>
                    <a:pt x="2" y="133"/>
                  </a:lnTo>
                  <a:lnTo>
                    <a:pt x="2" y="127"/>
                  </a:lnTo>
                  <a:lnTo>
                    <a:pt x="8" y="116"/>
                  </a:lnTo>
                  <a:lnTo>
                    <a:pt x="16" y="114"/>
                  </a:lnTo>
                  <a:lnTo>
                    <a:pt x="16" y="108"/>
                  </a:lnTo>
                  <a:lnTo>
                    <a:pt x="25" y="105"/>
                  </a:lnTo>
                  <a:lnTo>
                    <a:pt x="25" y="95"/>
                  </a:lnTo>
                  <a:lnTo>
                    <a:pt x="41" y="83"/>
                  </a:lnTo>
                  <a:lnTo>
                    <a:pt x="40" y="67"/>
                  </a:lnTo>
                  <a:lnTo>
                    <a:pt x="52" y="51"/>
                  </a:lnTo>
                  <a:lnTo>
                    <a:pt x="51" y="46"/>
                  </a:lnTo>
                  <a:lnTo>
                    <a:pt x="55" y="40"/>
                  </a:lnTo>
                  <a:lnTo>
                    <a:pt x="51" y="28"/>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3" name="12333499432.759.7510.55"/>
            <p:cNvSpPr>
              <a:spLocks/>
            </p:cNvSpPr>
            <p:nvPr>
              <p:custDataLst>
                <p:tags r:id="rId22"/>
              </p:custDataLst>
            </p:nvPr>
          </p:nvSpPr>
          <p:spPr bwMode="auto">
            <a:xfrm>
              <a:off x="5635449" y="3323503"/>
              <a:ext cx="30078" cy="28026"/>
            </a:xfrm>
            <a:custGeom>
              <a:avLst/>
              <a:gdLst>
                <a:gd name="T0" fmla="*/ 2147483647 w 65"/>
                <a:gd name="T1" fmla="*/ 2147483647 h 60"/>
                <a:gd name="T2" fmla="*/ 2147483647 w 65"/>
                <a:gd name="T3" fmla="*/ 2147483647 h 60"/>
                <a:gd name="T4" fmla="*/ 2147483647 w 65"/>
                <a:gd name="T5" fmla="*/ 2147483647 h 60"/>
                <a:gd name="T6" fmla="*/ 2147483647 w 65"/>
                <a:gd name="T7" fmla="*/ 2147483647 h 60"/>
                <a:gd name="T8" fmla="*/ 2147483647 w 65"/>
                <a:gd name="T9" fmla="*/ 2147483647 h 60"/>
                <a:gd name="T10" fmla="*/ 0 w 65"/>
                <a:gd name="T11" fmla="*/ 2147483647 h 60"/>
                <a:gd name="T12" fmla="*/ 2147483647 w 65"/>
                <a:gd name="T13" fmla="*/ 2147483647 h 60"/>
                <a:gd name="T14" fmla="*/ 2147483647 w 65"/>
                <a:gd name="T15" fmla="*/ 2147483647 h 60"/>
                <a:gd name="T16" fmla="*/ 2147483647 w 65"/>
                <a:gd name="T17" fmla="*/ 2147483647 h 60"/>
                <a:gd name="T18" fmla="*/ 2147483647 w 65"/>
                <a:gd name="T19" fmla="*/ 2147483647 h 60"/>
                <a:gd name="T20" fmla="*/ 2147483647 w 65"/>
                <a:gd name="T21" fmla="*/ 2147483647 h 60"/>
                <a:gd name="T22" fmla="*/ 2147483647 w 65"/>
                <a:gd name="T23" fmla="*/ 0 h 60"/>
                <a:gd name="T24" fmla="*/ 2147483647 w 65"/>
                <a:gd name="T25" fmla="*/ 2147483647 h 60"/>
                <a:gd name="T26" fmla="*/ 2147483647 w 65"/>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60">
                  <a:moveTo>
                    <a:pt x="65" y="10"/>
                  </a:moveTo>
                  <a:lnTo>
                    <a:pt x="52" y="32"/>
                  </a:lnTo>
                  <a:lnTo>
                    <a:pt x="52" y="41"/>
                  </a:lnTo>
                  <a:lnTo>
                    <a:pt x="29" y="60"/>
                  </a:lnTo>
                  <a:lnTo>
                    <a:pt x="4" y="52"/>
                  </a:lnTo>
                  <a:lnTo>
                    <a:pt x="0" y="34"/>
                  </a:lnTo>
                  <a:lnTo>
                    <a:pt x="1" y="26"/>
                  </a:lnTo>
                  <a:lnTo>
                    <a:pt x="13" y="13"/>
                  </a:lnTo>
                  <a:lnTo>
                    <a:pt x="19" y="9"/>
                  </a:lnTo>
                  <a:lnTo>
                    <a:pt x="40" y="5"/>
                  </a:lnTo>
                  <a:lnTo>
                    <a:pt x="50" y="5"/>
                  </a:lnTo>
                  <a:lnTo>
                    <a:pt x="54" y="0"/>
                  </a:lnTo>
                  <a:lnTo>
                    <a:pt x="60" y="3"/>
                  </a:lnTo>
                  <a:lnTo>
                    <a:pt x="65" y="10"/>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4" name="12408467484.2518.3756.6255"/>
            <p:cNvSpPr>
              <a:spLocks/>
            </p:cNvSpPr>
            <p:nvPr>
              <p:custDataLst>
                <p:tags r:id="rId23"/>
              </p:custDataLst>
            </p:nvPr>
          </p:nvSpPr>
          <p:spPr bwMode="auto">
            <a:xfrm>
              <a:off x="5782184" y="3231799"/>
              <a:ext cx="19121" cy="52620"/>
            </a:xfrm>
            <a:custGeom>
              <a:avLst/>
              <a:gdLst>
                <a:gd name="T0" fmla="*/ 2147483647 w 41"/>
                <a:gd name="T1" fmla="*/ 2147483647 h 113"/>
                <a:gd name="T2" fmla="*/ 2147483647 w 41"/>
                <a:gd name="T3" fmla="*/ 2147483647 h 113"/>
                <a:gd name="T4" fmla="*/ 2147483647 w 41"/>
                <a:gd name="T5" fmla="*/ 2147483647 h 113"/>
                <a:gd name="T6" fmla="*/ 2147483647 w 41"/>
                <a:gd name="T7" fmla="*/ 0 h 113"/>
                <a:gd name="T8" fmla="*/ 2147483647 w 41"/>
                <a:gd name="T9" fmla="*/ 0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2147483647 w 41"/>
                <a:gd name="T43" fmla="*/ 2147483647 h 113"/>
                <a:gd name="T44" fmla="*/ 2147483647 w 41"/>
                <a:gd name="T45" fmla="*/ 2147483647 h 113"/>
                <a:gd name="T46" fmla="*/ 2147483647 w 41"/>
                <a:gd name="T47" fmla="*/ 2147483647 h 113"/>
                <a:gd name="T48" fmla="*/ 2147483647 w 41"/>
                <a:gd name="T49" fmla="*/ 2147483647 h 113"/>
                <a:gd name="T50" fmla="*/ 2147483647 w 41"/>
                <a:gd name="T51" fmla="*/ 2147483647 h 113"/>
                <a:gd name="T52" fmla="*/ 2147483647 w 41"/>
                <a:gd name="T53" fmla="*/ 2147483647 h 113"/>
                <a:gd name="T54" fmla="*/ 2147483647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2147483647 h 113"/>
                <a:gd name="T76" fmla="*/ 2147483647 w 41"/>
                <a:gd name="T77" fmla="*/ 2147483647 h 113"/>
                <a:gd name="T78" fmla="*/ 2147483647 w 41"/>
                <a:gd name="T79" fmla="*/ 2147483647 h 113"/>
                <a:gd name="T80" fmla="*/ 2147483647 w 41"/>
                <a:gd name="T81" fmla="*/ 2147483647 h 113"/>
                <a:gd name="T82" fmla="*/ 2147483647 w 41"/>
                <a:gd name="T83" fmla="*/ 2147483647 h 113"/>
                <a:gd name="T84" fmla="*/ 2147483647 w 41"/>
                <a:gd name="T85" fmla="*/ 2147483647 h 113"/>
                <a:gd name="T86" fmla="*/ 2147483647 w 41"/>
                <a:gd name="T87" fmla="*/ 2147483647 h 113"/>
                <a:gd name="T88" fmla="*/ 2147483647 w 41"/>
                <a:gd name="T89" fmla="*/ 2147483647 h 113"/>
                <a:gd name="T90" fmla="*/ 2147483647 w 41"/>
                <a:gd name="T91" fmla="*/ 2147483647 h 113"/>
                <a:gd name="T92" fmla="*/ 2147483647 w 41"/>
                <a:gd name="T93" fmla="*/ 2147483647 h 113"/>
                <a:gd name="T94" fmla="*/ 2147483647 w 41"/>
                <a:gd name="T95" fmla="*/ 2147483647 h 113"/>
                <a:gd name="T96" fmla="*/ 0 w 41"/>
                <a:gd name="T97" fmla="*/ 2147483647 h 113"/>
                <a:gd name="T98" fmla="*/ 2147483647 w 41"/>
                <a:gd name="T99" fmla="*/ 2147483647 h 113"/>
                <a:gd name="T100" fmla="*/ 2147483647 w 41"/>
                <a:gd name="T101" fmla="*/ 2147483647 h 113"/>
                <a:gd name="T102" fmla="*/ 2147483647 w 41"/>
                <a:gd name="T103" fmla="*/ 2147483647 h 113"/>
                <a:gd name="T104" fmla="*/ 2147483647 w 41"/>
                <a:gd name="T105" fmla="*/ 2147483647 h 113"/>
                <a:gd name="T106" fmla="*/ 2147483647 w 41"/>
                <a:gd name="T107" fmla="*/ 2147483647 h 113"/>
                <a:gd name="T108" fmla="*/ 2147483647 w 41"/>
                <a:gd name="T109" fmla="*/ 2147483647 h 113"/>
                <a:gd name="T110" fmla="*/ 2147483647 w 41"/>
                <a:gd name="T111" fmla="*/ 2147483647 h 113"/>
                <a:gd name="T112" fmla="*/ 2147483647 w 41"/>
                <a:gd name="T113" fmla="*/ 2147483647 h 113"/>
                <a:gd name="T114" fmla="*/ 2147483647 w 41"/>
                <a:gd name="T115" fmla="*/ 2147483647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 h="113">
                  <a:moveTo>
                    <a:pt x="9" y="15"/>
                  </a:moveTo>
                  <a:lnTo>
                    <a:pt x="9" y="15"/>
                  </a:lnTo>
                  <a:lnTo>
                    <a:pt x="10" y="15"/>
                  </a:lnTo>
                  <a:lnTo>
                    <a:pt x="10" y="14"/>
                  </a:lnTo>
                  <a:lnTo>
                    <a:pt x="11" y="14"/>
                  </a:lnTo>
                  <a:lnTo>
                    <a:pt x="12" y="13"/>
                  </a:lnTo>
                  <a:lnTo>
                    <a:pt x="12" y="12"/>
                  </a:lnTo>
                  <a:lnTo>
                    <a:pt x="13" y="12"/>
                  </a:lnTo>
                  <a:lnTo>
                    <a:pt x="13" y="11"/>
                  </a:lnTo>
                  <a:lnTo>
                    <a:pt x="13" y="9"/>
                  </a:lnTo>
                  <a:lnTo>
                    <a:pt x="15" y="9"/>
                  </a:lnTo>
                  <a:lnTo>
                    <a:pt x="15" y="8"/>
                  </a:lnTo>
                  <a:lnTo>
                    <a:pt x="16" y="8"/>
                  </a:lnTo>
                  <a:lnTo>
                    <a:pt x="16" y="6"/>
                  </a:lnTo>
                  <a:lnTo>
                    <a:pt x="16" y="5"/>
                  </a:lnTo>
                  <a:lnTo>
                    <a:pt x="17" y="5"/>
                  </a:lnTo>
                  <a:lnTo>
                    <a:pt x="17" y="4"/>
                  </a:lnTo>
                  <a:lnTo>
                    <a:pt x="18" y="3"/>
                  </a:lnTo>
                  <a:lnTo>
                    <a:pt x="19" y="2"/>
                  </a:lnTo>
                  <a:lnTo>
                    <a:pt x="20" y="1"/>
                  </a:lnTo>
                  <a:lnTo>
                    <a:pt x="21" y="1"/>
                  </a:lnTo>
                  <a:lnTo>
                    <a:pt x="22" y="0"/>
                  </a:lnTo>
                  <a:lnTo>
                    <a:pt x="24" y="0"/>
                  </a:lnTo>
                  <a:lnTo>
                    <a:pt x="25" y="0"/>
                  </a:lnTo>
                  <a:lnTo>
                    <a:pt x="26" y="0"/>
                  </a:lnTo>
                  <a:lnTo>
                    <a:pt x="27" y="0"/>
                  </a:lnTo>
                  <a:lnTo>
                    <a:pt x="28" y="0"/>
                  </a:lnTo>
                  <a:lnTo>
                    <a:pt x="29" y="0"/>
                  </a:lnTo>
                  <a:lnTo>
                    <a:pt x="30" y="0"/>
                  </a:lnTo>
                  <a:lnTo>
                    <a:pt x="30" y="1"/>
                  </a:lnTo>
                  <a:lnTo>
                    <a:pt x="31" y="1"/>
                  </a:lnTo>
                  <a:lnTo>
                    <a:pt x="31" y="2"/>
                  </a:lnTo>
                  <a:lnTo>
                    <a:pt x="32" y="2"/>
                  </a:lnTo>
                  <a:lnTo>
                    <a:pt x="34" y="2"/>
                  </a:lnTo>
                  <a:lnTo>
                    <a:pt x="35" y="2"/>
                  </a:lnTo>
                  <a:lnTo>
                    <a:pt x="35" y="3"/>
                  </a:lnTo>
                  <a:lnTo>
                    <a:pt x="35" y="4"/>
                  </a:lnTo>
                  <a:lnTo>
                    <a:pt x="36" y="4"/>
                  </a:lnTo>
                  <a:lnTo>
                    <a:pt x="36" y="5"/>
                  </a:lnTo>
                  <a:lnTo>
                    <a:pt x="37" y="5"/>
                  </a:lnTo>
                  <a:lnTo>
                    <a:pt x="38" y="5"/>
                  </a:lnTo>
                  <a:lnTo>
                    <a:pt x="38" y="6"/>
                  </a:lnTo>
                  <a:lnTo>
                    <a:pt x="39" y="6"/>
                  </a:lnTo>
                  <a:lnTo>
                    <a:pt x="40" y="6"/>
                  </a:lnTo>
                  <a:lnTo>
                    <a:pt x="40" y="8"/>
                  </a:lnTo>
                  <a:lnTo>
                    <a:pt x="40" y="9"/>
                  </a:lnTo>
                  <a:lnTo>
                    <a:pt x="40" y="10"/>
                  </a:lnTo>
                  <a:lnTo>
                    <a:pt x="40" y="11"/>
                  </a:lnTo>
                  <a:lnTo>
                    <a:pt x="39" y="12"/>
                  </a:lnTo>
                  <a:lnTo>
                    <a:pt x="38" y="13"/>
                  </a:lnTo>
                  <a:lnTo>
                    <a:pt x="37" y="14"/>
                  </a:lnTo>
                  <a:lnTo>
                    <a:pt x="36" y="14"/>
                  </a:lnTo>
                  <a:lnTo>
                    <a:pt x="36" y="15"/>
                  </a:lnTo>
                  <a:lnTo>
                    <a:pt x="36" y="18"/>
                  </a:lnTo>
                  <a:lnTo>
                    <a:pt x="36" y="19"/>
                  </a:lnTo>
                  <a:lnTo>
                    <a:pt x="36" y="20"/>
                  </a:lnTo>
                  <a:lnTo>
                    <a:pt x="36" y="21"/>
                  </a:lnTo>
                  <a:lnTo>
                    <a:pt x="37" y="21"/>
                  </a:lnTo>
                  <a:lnTo>
                    <a:pt x="37" y="22"/>
                  </a:lnTo>
                  <a:lnTo>
                    <a:pt x="37" y="24"/>
                  </a:lnTo>
                  <a:lnTo>
                    <a:pt x="38" y="24"/>
                  </a:lnTo>
                  <a:lnTo>
                    <a:pt x="38" y="25"/>
                  </a:lnTo>
                  <a:lnTo>
                    <a:pt x="39" y="25"/>
                  </a:lnTo>
                  <a:lnTo>
                    <a:pt x="39" y="27"/>
                  </a:lnTo>
                  <a:lnTo>
                    <a:pt x="39" y="28"/>
                  </a:lnTo>
                  <a:lnTo>
                    <a:pt x="40" y="28"/>
                  </a:lnTo>
                  <a:lnTo>
                    <a:pt x="40" y="29"/>
                  </a:lnTo>
                  <a:lnTo>
                    <a:pt x="41" y="29"/>
                  </a:lnTo>
                  <a:lnTo>
                    <a:pt x="40" y="29"/>
                  </a:lnTo>
                  <a:lnTo>
                    <a:pt x="39" y="30"/>
                  </a:lnTo>
                  <a:lnTo>
                    <a:pt x="38" y="31"/>
                  </a:lnTo>
                  <a:lnTo>
                    <a:pt x="37" y="32"/>
                  </a:lnTo>
                  <a:lnTo>
                    <a:pt x="37" y="33"/>
                  </a:lnTo>
                  <a:lnTo>
                    <a:pt x="36" y="34"/>
                  </a:lnTo>
                  <a:lnTo>
                    <a:pt x="36" y="36"/>
                  </a:lnTo>
                  <a:lnTo>
                    <a:pt x="36" y="37"/>
                  </a:lnTo>
                  <a:lnTo>
                    <a:pt x="37" y="37"/>
                  </a:lnTo>
                  <a:lnTo>
                    <a:pt x="37" y="38"/>
                  </a:lnTo>
                  <a:lnTo>
                    <a:pt x="37" y="39"/>
                  </a:lnTo>
                  <a:lnTo>
                    <a:pt x="38" y="39"/>
                  </a:lnTo>
                  <a:lnTo>
                    <a:pt x="38" y="40"/>
                  </a:lnTo>
                  <a:lnTo>
                    <a:pt x="38" y="41"/>
                  </a:lnTo>
                  <a:lnTo>
                    <a:pt x="38" y="42"/>
                  </a:lnTo>
                  <a:lnTo>
                    <a:pt x="39" y="42"/>
                  </a:lnTo>
                  <a:lnTo>
                    <a:pt x="39" y="43"/>
                  </a:lnTo>
                  <a:lnTo>
                    <a:pt x="39" y="44"/>
                  </a:lnTo>
                  <a:lnTo>
                    <a:pt x="39" y="46"/>
                  </a:lnTo>
                  <a:lnTo>
                    <a:pt x="38" y="47"/>
                  </a:lnTo>
                  <a:lnTo>
                    <a:pt x="38" y="48"/>
                  </a:lnTo>
                  <a:lnTo>
                    <a:pt x="38" y="49"/>
                  </a:lnTo>
                  <a:lnTo>
                    <a:pt x="38" y="50"/>
                  </a:lnTo>
                  <a:lnTo>
                    <a:pt x="38" y="51"/>
                  </a:lnTo>
                  <a:lnTo>
                    <a:pt x="39" y="51"/>
                  </a:lnTo>
                  <a:lnTo>
                    <a:pt x="39" y="52"/>
                  </a:lnTo>
                  <a:lnTo>
                    <a:pt x="39" y="53"/>
                  </a:lnTo>
                  <a:lnTo>
                    <a:pt x="40" y="53"/>
                  </a:lnTo>
                  <a:lnTo>
                    <a:pt x="40" y="54"/>
                  </a:lnTo>
                  <a:lnTo>
                    <a:pt x="40" y="56"/>
                  </a:lnTo>
                  <a:lnTo>
                    <a:pt x="40" y="57"/>
                  </a:lnTo>
                  <a:lnTo>
                    <a:pt x="40" y="58"/>
                  </a:lnTo>
                  <a:lnTo>
                    <a:pt x="40" y="59"/>
                  </a:lnTo>
                  <a:lnTo>
                    <a:pt x="40" y="60"/>
                  </a:lnTo>
                  <a:lnTo>
                    <a:pt x="40" y="61"/>
                  </a:lnTo>
                  <a:lnTo>
                    <a:pt x="41" y="61"/>
                  </a:lnTo>
                  <a:lnTo>
                    <a:pt x="41" y="62"/>
                  </a:lnTo>
                  <a:lnTo>
                    <a:pt x="41" y="63"/>
                  </a:lnTo>
                  <a:lnTo>
                    <a:pt x="41" y="65"/>
                  </a:lnTo>
                  <a:lnTo>
                    <a:pt x="41" y="66"/>
                  </a:lnTo>
                  <a:lnTo>
                    <a:pt x="41" y="67"/>
                  </a:lnTo>
                  <a:lnTo>
                    <a:pt x="41" y="68"/>
                  </a:lnTo>
                  <a:lnTo>
                    <a:pt x="41" y="69"/>
                  </a:lnTo>
                  <a:lnTo>
                    <a:pt x="41" y="70"/>
                  </a:lnTo>
                  <a:lnTo>
                    <a:pt x="40" y="70"/>
                  </a:lnTo>
                  <a:lnTo>
                    <a:pt x="40" y="71"/>
                  </a:lnTo>
                  <a:lnTo>
                    <a:pt x="40" y="72"/>
                  </a:lnTo>
                  <a:lnTo>
                    <a:pt x="40" y="73"/>
                  </a:lnTo>
                  <a:lnTo>
                    <a:pt x="40" y="75"/>
                  </a:lnTo>
                  <a:lnTo>
                    <a:pt x="39" y="75"/>
                  </a:lnTo>
                  <a:lnTo>
                    <a:pt x="39" y="76"/>
                  </a:lnTo>
                  <a:lnTo>
                    <a:pt x="38" y="76"/>
                  </a:lnTo>
                  <a:lnTo>
                    <a:pt x="38" y="77"/>
                  </a:lnTo>
                  <a:lnTo>
                    <a:pt x="38" y="78"/>
                  </a:lnTo>
                  <a:lnTo>
                    <a:pt x="38" y="79"/>
                  </a:lnTo>
                  <a:lnTo>
                    <a:pt x="38" y="80"/>
                  </a:lnTo>
                  <a:lnTo>
                    <a:pt x="38" y="81"/>
                  </a:lnTo>
                  <a:lnTo>
                    <a:pt x="38" y="82"/>
                  </a:lnTo>
                  <a:lnTo>
                    <a:pt x="37" y="82"/>
                  </a:lnTo>
                  <a:lnTo>
                    <a:pt x="36" y="84"/>
                  </a:lnTo>
                  <a:lnTo>
                    <a:pt x="36" y="85"/>
                  </a:lnTo>
                  <a:lnTo>
                    <a:pt x="35" y="85"/>
                  </a:lnTo>
                  <a:lnTo>
                    <a:pt x="35" y="86"/>
                  </a:lnTo>
                  <a:lnTo>
                    <a:pt x="35" y="87"/>
                  </a:lnTo>
                  <a:lnTo>
                    <a:pt x="34" y="88"/>
                  </a:lnTo>
                  <a:lnTo>
                    <a:pt x="34" y="89"/>
                  </a:lnTo>
                  <a:lnTo>
                    <a:pt x="32" y="90"/>
                  </a:lnTo>
                  <a:lnTo>
                    <a:pt x="31" y="90"/>
                  </a:lnTo>
                  <a:lnTo>
                    <a:pt x="31" y="91"/>
                  </a:lnTo>
                  <a:lnTo>
                    <a:pt x="31" y="92"/>
                  </a:lnTo>
                  <a:lnTo>
                    <a:pt x="31" y="94"/>
                  </a:lnTo>
                  <a:lnTo>
                    <a:pt x="31" y="95"/>
                  </a:lnTo>
                  <a:lnTo>
                    <a:pt x="31" y="96"/>
                  </a:lnTo>
                  <a:lnTo>
                    <a:pt x="31" y="97"/>
                  </a:lnTo>
                  <a:lnTo>
                    <a:pt x="31" y="98"/>
                  </a:lnTo>
                  <a:lnTo>
                    <a:pt x="30" y="98"/>
                  </a:lnTo>
                  <a:lnTo>
                    <a:pt x="30" y="99"/>
                  </a:lnTo>
                  <a:lnTo>
                    <a:pt x="29" y="100"/>
                  </a:lnTo>
                  <a:lnTo>
                    <a:pt x="29" y="101"/>
                  </a:lnTo>
                  <a:lnTo>
                    <a:pt x="28" y="103"/>
                  </a:lnTo>
                  <a:lnTo>
                    <a:pt x="28" y="104"/>
                  </a:lnTo>
                  <a:lnTo>
                    <a:pt x="28" y="105"/>
                  </a:lnTo>
                  <a:lnTo>
                    <a:pt x="28" y="106"/>
                  </a:lnTo>
                  <a:lnTo>
                    <a:pt x="28" y="107"/>
                  </a:lnTo>
                  <a:lnTo>
                    <a:pt x="28" y="108"/>
                  </a:lnTo>
                  <a:lnTo>
                    <a:pt x="29" y="108"/>
                  </a:lnTo>
                  <a:lnTo>
                    <a:pt x="29" y="109"/>
                  </a:lnTo>
                  <a:lnTo>
                    <a:pt x="29" y="110"/>
                  </a:lnTo>
                  <a:lnTo>
                    <a:pt x="30" y="110"/>
                  </a:lnTo>
                  <a:lnTo>
                    <a:pt x="30" y="111"/>
                  </a:lnTo>
                  <a:lnTo>
                    <a:pt x="29" y="111"/>
                  </a:lnTo>
                  <a:lnTo>
                    <a:pt x="29" y="110"/>
                  </a:lnTo>
                  <a:lnTo>
                    <a:pt x="28" y="110"/>
                  </a:lnTo>
                  <a:lnTo>
                    <a:pt x="27" y="110"/>
                  </a:lnTo>
                  <a:lnTo>
                    <a:pt x="26" y="110"/>
                  </a:lnTo>
                  <a:lnTo>
                    <a:pt x="26" y="111"/>
                  </a:lnTo>
                  <a:lnTo>
                    <a:pt x="25" y="113"/>
                  </a:lnTo>
                  <a:lnTo>
                    <a:pt x="24" y="113"/>
                  </a:lnTo>
                  <a:lnTo>
                    <a:pt x="22" y="113"/>
                  </a:lnTo>
                  <a:lnTo>
                    <a:pt x="22" y="111"/>
                  </a:lnTo>
                  <a:lnTo>
                    <a:pt x="22" y="110"/>
                  </a:lnTo>
                  <a:lnTo>
                    <a:pt x="22" y="109"/>
                  </a:lnTo>
                  <a:lnTo>
                    <a:pt x="21" y="109"/>
                  </a:lnTo>
                  <a:lnTo>
                    <a:pt x="21" y="108"/>
                  </a:lnTo>
                  <a:lnTo>
                    <a:pt x="21" y="107"/>
                  </a:lnTo>
                  <a:lnTo>
                    <a:pt x="21" y="106"/>
                  </a:lnTo>
                  <a:lnTo>
                    <a:pt x="21" y="105"/>
                  </a:lnTo>
                  <a:lnTo>
                    <a:pt x="21" y="104"/>
                  </a:lnTo>
                  <a:lnTo>
                    <a:pt x="20" y="104"/>
                  </a:lnTo>
                  <a:lnTo>
                    <a:pt x="20" y="103"/>
                  </a:lnTo>
                  <a:lnTo>
                    <a:pt x="19" y="103"/>
                  </a:lnTo>
                  <a:lnTo>
                    <a:pt x="19" y="101"/>
                  </a:lnTo>
                  <a:lnTo>
                    <a:pt x="19" y="100"/>
                  </a:lnTo>
                  <a:lnTo>
                    <a:pt x="18" y="100"/>
                  </a:lnTo>
                  <a:lnTo>
                    <a:pt x="16" y="100"/>
                  </a:lnTo>
                  <a:lnTo>
                    <a:pt x="16" y="99"/>
                  </a:lnTo>
                  <a:lnTo>
                    <a:pt x="15" y="99"/>
                  </a:lnTo>
                  <a:lnTo>
                    <a:pt x="13" y="99"/>
                  </a:lnTo>
                  <a:lnTo>
                    <a:pt x="13" y="98"/>
                  </a:lnTo>
                  <a:lnTo>
                    <a:pt x="12" y="98"/>
                  </a:lnTo>
                  <a:lnTo>
                    <a:pt x="12" y="97"/>
                  </a:lnTo>
                  <a:lnTo>
                    <a:pt x="11" y="97"/>
                  </a:lnTo>
                  <a:lnTo>
                    <a:pt x="11" y="96"/>
                  </a:lnTo>
                  <a:lnTo>
                    <a:pt x="11" y="95"/>
                  </a:lnTo>
                  <a:lnTo>
                    <a:pt x="12" y="94"/>
                  </a:lnTo>
                  <a:lnTo>
                    <a:pt x="11" y="94"/>
                  </a:lnTo>
                  <a:lnTo>
                    <a:pt x="11" y="92"/>
                  </a:lnTo>
                  <a:lnTo>
                    <a:pt x="10" y="92"/>
                  </a:lnTo>
                  <a:lnTo>
                    <a:pt x="10" y="91"/>
                  </a:lnTo>
                  <a:lnTo>
                    <a:pt x="9" y="91"/>
                  </a:lnTo>
                  <a:lnTo>
                    <a:pt x="9" y="90"/>
                  </a:lnTo>
                  <a:lnTo>
                    <a:pt x="8" y="90"/>
                  </a:lnTo>
                  <a:lnTo>
                    <a:pt x="8" y="89"/>
                  </a:lnTo>
                  <a:lnTo>
                    <a:pt x="8" y="88"/>
                  </a:lnTo>
                  <a:lnTo>
                    <a:pt x="7" y="88"/>
                  </a:lnTo>
                  <a:lnTo>
                    <a:pt x="7" y="87"/>
                  </a:lnTo>
                  <a:lnTo>
                    <a:pt x="7" y="86"/>
                  </a:lnTo>
                  <a:lnTo>
                    <a:pt x="7" y="85"/>
                  </a:lnTo>
                  <a:lnTo>
                    <a:pt x="6" y="85"/>
                  </a:lnTo>
                  <a:lnTo>
                    <a:pt x="6" y="84"/>
                  </a:lnTo>
                  <a:lnTo>
                    <a:pt x="6" y="82"/>
                  </a:lnTo>
                  <a:lnTo>
                    <a:pt x="5" y="82"/>
                  </a:lnTo>
                  <a:lnTo>
                    <a:pt x="3" y="82"/>
                  </a:lnTo>
                  <a:lnTo>
                    <a:pt x="3" y="81"/>
                  </a:lnTo>
                  <a:lnTo>
                    <a:pt x="3" y="80"/>
                  </a:lnTo>
                  <a:lnTo>
                    <a:pt x="2" y="80"/>
                  </a:lnTo>
                  <a:lnTo>
                    <a:pt x="2" y="79"/>
                  </a:lnTo>
                  <a:lnTo>
                    <a:pt x="2" y="78"/>
                  </a:lnTo>
                  <a:lnTo>
                    <a:pt x="2" y="77"/>
                  </a:lnTo>
                  <a:lnTo>
                    <a:pt x="2" y="76"/>
                  </a:lnTo>
                  <a:lnTo>
                    <a:pt x="3" y="75"/>
                  </a:lnTo>
                  <a:lnTo>
                    <a:pt x="3" y="73"/>
                  </a:lnTo>
                  <a:lnTo>
                    <a:pt x="3" y="72"/>
                  </a:lnTo>
                  <a:lnTo>
                    <a:pt x="3" y="71"/>
                  </a:lnTo>
                  <a:lnTo>
                    <a:pt x="3" y="70"/>
                  </a:lnTo>
                  <a:lnTo>
                    <a:pt x="3" y="69"/>
                  </a:lnTo>
                  <a:lnTo>
                    <a:pt x="2" y="69"/>
                  </a:lnTo>
                  <a:lnTo>
                    <a:pt x="2" y="68"/>
                  </a:lnTo>
                  <a:lnTo>
                    <a:pt x="2" y="67"/>
                  </a:lnTo>
                  <a:lnTo>
                    <a:pt x="1" y="67"/>
                  </a:lnTo>
                  <a:lnTo>
                    <a:pt x="1" y="65"/>
                  </a:lnTo>
                  <a:lnTo>
                    <a:pt x="0" y="65"/>
                  </a:lnTo>
                  <a:lnTo>
                    <a:pt x="0" y="63"/>
                  </a:lnTo>
                  <a:lnTo>
                    <a:pt x="0" y="62"/>
                  </a:lnTo>
                  <a:lnTo>
                    <a:pt x="0" y="61"/>
                  </a:lnTo>
                  <a:lnTo>
                    <a:pt x="1" y="61"/>
                  </a:lnTo>
                  <a:lnTo>
                    <a:pt x="2" y="60"/>
                  </a:lnTo>
                  <a:lnTo>
                    <a:pt x="2" y="59"/>
                  </a:lnTo>
                  <a:lnTo>
                    <a:pt x="2" y="58"/>
                  </a:lnTo>
                  <a:lnTo>
                    <a:pt x="2" y="57"/>
                  </a:lnTo>
                  <a:lnTo>
                    <a:pt x="2" y="56"/>
                  </a:lnTo>
                  <a:lnTo>
                    <a:pt x="2" y="54"/>
                  </a:lnTo>
                  <a:lnTo>
                    <a:pt x="2" y="53"/>
                  </a:lnTo>
                  <a:lnTo>
                    <a:pt x="2" y="52"/>
                  </a:lnTo>
                  <a:lnTo>
                    <a:pt x="3" y="51"/>
                  </a:lnTo>
                  <a:lnTo>
                    <a:pt x="2" y="51"/>
                  </a:lnTo>
                  <a:lnTo>
                    <a:pt x="2" y="50"/>
                  </a:lnTo>
                  <a:lnTo>
                    <a:pt x="2" y="49"/>
                  </a:lnTo>
                  <a:lnTo>
                    <a:pt x="2" y="48"/>
                  </a:lnTo>
                  <a:lnTo>
                    <a:pt x="2" y="47"/>
                  </a:lnTo>
                  <a:lnTo>
                    <a:pt x="2" y="46"/>
                  </a:lnTo>
                  <a:lnTo>
                    <a:pt x="3" y="46"/>
                  </a:lnTo>
                  <a:lnTo>
                    <a:pt x="3" y="44"/>
                  </a:lnTo>
                  <a:lnTo>
                    <a:pt x="3" y="43"/>
                  </a:lnTo>
                  <a:lnTo>
                    <a:pt x="3" y="42"/>
                  </a:lnTo>
                  <a:lnTo>
                    <a:pt x="3" y="41"/>
                  </a:lnTo>
                  <a:lnTo>
                    <a:pt x="2" y="41"/>
                  </a:lnTo>
                  <a:lnTo>
                    <a:pt x="2" y="40"/>
                  </a:lnTo>
                  <a:lnTo>
                    <a:pt x="2" y="39"/>
                  </a:lnTo>
                  <a:lnTo>
                    <a:pt x="2" y="38"/>
                  </a:lnTo>
                  <a:lnTo>
                    <a:pt x="2" y="37"/>
                  </a:lnTo>
                  <a:lnTo>
                    <a:pt x="3" y="37"/>
                  </a:lnTo>
                  <a:lnTo>
                    <a:pt x="3" y="36"/>
                  </a:lnTo>
                  <a:lnTo>
                    <a:pt x="5" y="36"/>
                  </a:lnTo>
                  <a:lnTo>
                    <a:pt x="5" y="34"/>
                  </a:lnTo>
                  <a:lnTo>
                    <a:pt x="5" y="33"/>
                  </a:lnTo>
                  <a:lnTo>
                    <a:pt x="5" y="32"/>
                  </a:lnTo>
                  <a:lnTo>
                    <a:pt x="6" y="32"/>
                  </a:lnTo>
                  <a:lnTo>
                    <a:pt x="6" y="31"/>
                  </a:lnTo>
                  <a:lnTo>
                    <a:pt x="6" y="30"/>
                  </a:lnTo>
                  <a:lnTo>
                    <a:pt x="6" y="29"/>
                  </a:lnTo>
                  <a:lnTo>
                    <a:pt x="7" y="29"/>
                  </a:lnTo>
                  <a:lnTo>
                    <a:pt x="7" y="28"/>
                  </a:lnTo>
                  <a:lnTo>
                    <a:pt x="7" y="27"/>
                  </a:lnTo>
                  <a:lnTo>
                    <a:pt x="8" y="25"/>
                  </a:lnTo>
                  <a:lnTo>
                    <a:pt x="8" y="24"/>
                  </a:lnTo>
                  <a:lnTo>
                    <a:pt x="8" y="23"/>
                  </a:lnTo>
                  <a:lnTo>
                    <a:pt x="9" y="22"/>
                  </a:lnTo>
                  <a:lnTo>
                    <a:pt x="9" y="21"/>
                  </a:lnTo>
                  <a:lnTo>
                    <a:pt x="10" y="21"/>
                  </a:lnTo>
                  <a:lnTo>
                    <a:pt x="10" y="20"/>
                  </a:lnTo>
                  <a:lnTo>
                    <a:pt x="10" y="19"/>
                  </a:lnTo>
                  <a:lnTo>
                    <a:pt x="10" y="18"/>
                  </a:lnTo>
                  <a:lnTo>
                    <a:pt x="10" y="17"/>
                  </a:lnTo>
                  <a:lnTo>
                    <a:pt x="10" y="15"/>
                  </a:lnTo>
                  <a:lnTo>
                    <a:pt x="9" y="15"/>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5" name="12342456.5461.7522.2517.755"/>
            <p:cNvSpPr>
              <a:spLocks/>
            </p:cNvSpPr>
            <p:nvPr>
              <p:custDataLst>
                <p:tags r:id="rId24"/>
              </p:custDataLst>
            </p:nvPr>
          </p:nvSpPr>
          <p:spPr bwMode="auto">
            <a:xfrm>
              <a:off x="5718377" y="3201294"/>
              <a:ext cx="50702" cy="63869"/>
            </a:xfrm>
            <a:custGeom>
              <a:avLst/>
              <a:gdLst>
                <a:gd name="T0" fmla="*/ 0 w 110"/>
                <a:gd name="T1" fmla="*/ 2147483647 h 137"/>
                <a:gd name="T2" fmla="*/ 2147483647 w 110"/>
                <a:gd name="T3" fmla="*/ 2147483647 h 137"/>
                <a:gd name="T4" fmla="*/ 2147483647 w 110"/>
                <a:gd name="T5" fmla="*/ 2147483647 h 137"/>
                <a:gd name="T6" fmla="*/ 2147483647 w 110"/>
                <a:gd name="T7" fmla="*/ 2147483647 h 137"/>
                <a:gd name="T8" fmla="*/ 2147483647 w 110"/>
                <a:gd name="T9" fmla="*/ 2147483647 h 137"/>
                <a:gd name="T10" fmla="*/ 2147483647 w 110"/>
                <a:gd name="T11" fmla="*/ 2147483647 h 137"/>
                <a:gd name="T12" fmla="*/ 2147483647 w 110"/>
                <a:gd name="T13" fmla="*/ 2147483647 h 137"/>
                <a:gd name="T14" fmla="*/ 2147483647 w 110"/>
                <a:gd name="T15" fmla="*/ 2147483647 h 137"/>
                <a:gd name="T16" fmla="*/ 2147483647 w 110"/>
                <a:gd name="T17" fmla="*/ 2147483647 h 137"/>
                <a:gd name="T18" fmla="*/ 2147483647 w 110"/>
                <a:gd name="T19" fmla="*/ 2147483647 h 137"/>
                <a:gd name="T20" fmla="*/ 2147483647 w 110"/>
                <a:gd name="T21" fmla="*/ 2147483647 h 137"/>
                <a:gd name="T22" fmla="*/ 2147483647 w 110"/>
                <a:gd name="T23" fmla="*/ 2147483647 h 137"/>
                <a:gd name="T24" fmla="*/ 2147483647 w 110"/>
                <a:gd name="T25" fmla="*/ 0 h 137"/>
                <a:gd name="T26" fmla="*/ 2147483647 w 110"/>
                <a:gd name="T27" fmla="*/ 2147483647 h 137"/>
                <a:gd name="T28" fmla="*/ 2147483647 w 110"/>
                <a:gd name="T29" fmla="*/ 2147483647 h 137"/>
                <a:gd name="T30" fmla="*/ 2147483647 w 110"/>
                <a:gd name="T31" fmla="*/ 2147483647 h 137"/>
                <a:gd name="T32" fmla="*/ 2147483647 w 110"/>
                <a:gd name="T33" fmla="*/ 2147483647 h 137"/>
                <a:gd name="T34" fmla="*/ 2147483647 w 110"/>
                <a:gd name="T35" fmla="*/ 2147483647 h 137"/>
                <a:gd name="T36" fmla="*/ 2147483647 w 110"/>
                <a:gd name="T37" fmla="*/ 2147483647 h 137"/>
                <a:gd name="T38" fmla="*/ 2147483647 w 110"/>
                <a:gd name="T39" fmla="*/ 2147483647 h 137"/>
                <a:gd name="T40" fmla="*/ 2147483647 w 110"/>
                <a:gd name="T41" fmla="*/ 2147483647 h 137"/>
                <a:gd name="T42" fmla="*/ 2147483647 w 110"/>
                <a:gd name="T43" fmla="*/ 2147483647 h 137"/>
                <a:gd name="T44" fmla="*/ 2147483647 w 110"/>
                <a:gd name="T45" fmla="*/ 2147483647 h 137"/>
                <a:gd name="T46" fmla="*/ 2147483647 w 110"/>
                <a:gd name="T47" fmla="*/ 2147483647 h 137"/>
                <a:gd name="T48" fmla="*/ 2147483647 w 110"/>
                <a:gd name="T49" fmla="*/ 2147483647 h 137"/>
                <a:gd name="T50" fmla="*/ 2147483647 w 110"/>
                <a:gd name="T51" fmla="*/ 2147483647 h 137"/>
                <a:gd name="T52" fmla="*/ 2147483647 w 110"/>
                <a:gd name="T53" fmla="*/ 2147483647 h 137"/>
                <a:gd name="T54" fmla="*/ 2147483647 w 110"/>
                <a:gd name="T55" fmla="*/ 2147483647 h 137"/>
                <a:gd name="T56" fmla="*/ 2147483647 w 110"/>
                <a:gd name="T57" fmla="*/ 2147483647 h 137"/>
                <a:gd name="T58" fmla="*/ 2147483647 w 110"/>
                <a:gd name="T59" fmla="*/ 2147483647 h 137"/>
                <a:gd name="T60" fmla="*/ 2147483647 w 110"/>
                <a:gd name="T61" fmla="*/ 2147483647 h 137"/>
                <a:gd name="T62" fmla="*/ 2147483647 w 110"/>
                <a:gd name="T63" fmla="*/ 2147483647 h 137"/>
                <a:gd name="T64" fmla="*/ 2147483647 w 110"/>
                <a:gd name="T65" fmla="*/ 2147483647 h 137"/>
                <a:gd name="T66" fmla="*/ 2147483647 w 110"/>
                <a:gd name="T67" fmla="*/ 2147483647 h 137"/>
                <a:gd name="T68" fmla="*/ 2147483647 w 110"/>
                <a:gd name="T69" fmla="*/ 2147483647 h 137"/>
                <a:gd name="T70" fmla="*/ 2147483647 w 110"/>
                <a:gd name="T71" fmla="*/ 2147483647 h 137"/>
                <a:gd name="T72" fmla="*/ 2147483647 w 110"/>
                <a:gd name="T73" fmla="*/ 2147483647 h 137"/>
                <a:gd name="T74" fmla="*/ 2147483647 w 110"/>
                <a:gd name="T75" fmla="*/ 2147483647 h 137"/>
                <a:gd name="T76" fmla="*/ 2147483647 w 110"/>
                <a:gd name="T77" fmla="*/ 2147483647 h 137"/>
                <a:gd name="T78" fmla="*/ 2147483647 w 110"/>
                <a:gd name="T79" fmla="*/ 2147483647 h 137"/>
                <a:gd name="T80" fmla="*/ 2147483647 w 110"/>
                <a:gd name="T81" fmla="*/ 2147483647 h 137"/>
                <a:gd name="T82" fmla="*/ 2147483647 w 110"/>
                <a:gd name="T83" fmla="*/ 2147483647 h 137"/>
                <a:gd name="T84" fmla="*/ 2147483647 w 110"/>
                <a:gd name="T85" fmla="*/ 2147483647 h 137"/>
                <a:gd name="T86" fmla="*/ 2147483647 w 110"/>
                <a:gd name="T87" fmla="*/ 2147483647 h 137"/>
                <a:gd name="T88" fmla="*/ 2147483647 w 110"/>
                <a:gd name="T89" fmla="*/ 2147483647 h 137"/>
                <a:gd name="T90" fmla="*/ 2147483647 w 110"/>
                <a:gd name="T91" fmla="*/ 2147483647 h 137"/>
                <a:gd name="T92" fmla="*/ 2147483647 w 110"/>
                <a:gd name="T93" fmla="*/ 2147483647 h 137"/>
                <a:gd name="T94" fmla="*/ 2147483647 w 110"/>
                <a:gd name="T95" fmla="*/ 2147483647 h 137"/>
                <a:gd name="T96" fmla="*/ 0 w 110"/>
                <a:gd name="T97" fmla="*/ 2147483647 h 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 h="137">
                  <a:moveTo>
                    <a:pt x="0" y="106"/>
                  </a:moveTo>
                  <a:lnTo>
                    <a:pt x="4" y="82"/>
                  </a:lnTo>
                  <a:lnTo>
                    <a:pt x="7" y="76"/>
                  </a:lnTo>
                  <a:lnTo>
                    <a:pt x="10" y="69"/>
                  </a:lnTo>
                  <a:lnTo>
                    <a:pt x="15" y="59"/>
                  </a:lnTo>
                  <a:lnTo>
                    <a:pt x="12" y="56"/>
                  </a:lnTo>
                  <a:lnTo>
                    <a:pt x="13" y="47"/>
                  </a:lnTo>
                  <a:lnTo>
                    <a:pt x="23" y="35"/>
                  </a:lnTo>
                  <a:lnTo>
                    <a:pt x="23" y="26"/>
                  </a:lnTo>
                  <a:lnTo>
                    <a:pt x="31" y="13"/>
                  </a:lnTo>
                  <a:lnTo>
                    <a:pt x="38" y="16"/>
                  </a:lnTo>
                  <a:lnTo>
                    <a:pt x="52" y="4"/>
                  </a:lnTo>
                  <a:lnTo>
                    <a:pt x="54" y="0"/>
                  </a:lnTo>
                  <a:lnTo>
                    <a:pt x="63" y="1"/>
                  </a:lnTo>
                  <a:lnTo>
                    <a:pt x="68" y="12"/>
                  </a:lnTo>
                  <a:lnTo>
                    <a:pt x="72" y="21"/>
                  </a:lnTo>
                  <a:lnTo>
                    <a:pt x="81" y="21"/>
                  </a:lnTo>
                  <a:lnTo>
                    <a:pt x="87" y="13"/>
                  </a:lnTo>
                  <a:lnTo>
                    <a:pt x="96" y="22"/>
                  </a:lnTo>
                  <a:lnTo>
                    <a:pt x="110" y="17"/>
                  </a:lnTo>
                  <a:lnTo>
                    <a:pt x="101" y="39"/>
                  </a:lnTo>
                  <a:lnTo>
                    <a:pt x="96" y="37"/>
                  </a:lnTo>
                  <a:lnTo>
                    <a:pt x="91" y="38"/>
                  </a:lnTo>
                  <a:lnTo>
                    <a:pt x="91" y="40"/>
                  </a:lnTo>
                  <a:lnTo>
                    <a:pt x="97" y="46"/>
                  </a:lnTo>
                  <a:lnTo>
                    <a:pt x="94" y="67"/>
                  </a:lnTo>
                  <a:lnTo>
                    <a:pt x="97" y="73"/>
                  </a:lnTo>
                  <a:lnTo>
                    <a:pt x="94" y="75"/>
                  </a:lnTo>
                  <a:lnTo>
                    <a:pt x="89" y="74"/>
                  </a:lnTo>
                  <a:lnTo>
                    <a:pt x="84" y="78"/>
                  </a:lnTo>
                  <a:lnTo>
                    <a:pt x="88" y="83"/>
                  </a:lnTo>
                  <a:lnTo>
                    <a:pt x="80" y="90"/>
                  </a:lnTo>
                  <a:lnTo>
                    <a:pt x="82" y="93"/>
                  </a:lnTo>
                  <a:lnTo>
                    <a:pt x="74" y="96"/>
                  </a:lnTo>
                  <a:lnTo>
                    <a:pt x="75" y="102"/>
                  </a:lnTo>
                  <a:lnTo>
                    <a:pt x="73" y="105"/>
                  </a:lnTo>
                  <a:lnTo>
                    <a:pt x="63" y="105"/>
                  </a:lnTo>
                  <a:lnTo>
                    <a:pt x="58" y="109"/>
                  </a:lnTo>
                  <a:lnTo>
                    <a:pt x="58" y="112"/>
                  </a:lnTo>
                  <a:lnTo>
                    <a:pt x="62" y="115"/>
                  </a:lnTo>
                  <a:lnTo>
                    <a:pt x="56" y="122"/>
                  </a:lnTo>
                  <a:lnTo>
                    <a:pt x="50" y="131"/>
                  </a:lnTo>
                  <a:lnTo>
                    <a:pt x="48" y="130"/>
                  </a:lnTo>
                  <a:lnTo>
                    <a:pt x="40" y="137"/>
                  </a:lnTo>
                  <a:lnTo>
                    <a:pt x="32" y="121"/>
                  </a:lnTo>
                  <a:lnTo>
                    <a:pt x="25" y="112"/>
                  </a:lnTo>
                  <a:lnTo>
                    <a:pt x="21" y="112"/>
                  </a:lnTo>
                  <a:lnTo>
                    <a:pt x="17" y="109"/>
                  </a:lnTo>
                  <a:lnTo>
                    <a:pt x="0" y="106"/>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6" name="12345449.2545127.2519.55"/>
            <p:cNvSpPr>
              <a:spLocks/>
            </p:cNvSpPr>
            <p:nvPr>
              <p:custDataLst>
                <p:tags r:id="rId25"/>
              </p:custDataLst>
            </p:nvPr>
          </p:nvSpPr>
          <p:spPr bwMode="auto">
            <a:xfrm>
              <a:off x="5687655" y="3180513"/>
              <a:ext cx="55643" cy="77977"/>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0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2147483647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2147483647 h 168"/>
                <a:gd name="T42" fmla="*/ 2147483647 w 120"/>
                <a:gd name="T43" fmla="*/ 2147483647 h 168"/>
                <a:gd name="T44" fmla="*/ 2147483647 w 120"/>
                <a:gd name="T45" fmla="*/ 2147483647 h 168"/>
                <a:gd name="T46" fmla="*/ 2147483647 w 120"/>
                <a:gd name="T47" fmla="*/ 2147483647 h 168"/>
                <a:gd name="T48" fmla="*/ 2147483647 w 120"/>
                <a:gd name="T49" fmla="*/ 2147483647 h 168"/>
                <a:gd name="T50" fmla="*/ 2147483647 w 120"/>
                <a:gd name="T51" fmla="*/ 2147483647 h 168"/>
                <a:gd name="T52" fmla="*/ 2147483647 w 120"/>
                <a:gd name="T53" fmla="*/ 2147483647 h 168"/>
                <a:gd name="T54" fmla="*/ 2147483647 w 120"/>
                <a:gd name="T55" fmla="*/ 2147483647 h 168"/>
                <a:gd name="T56" fmla="*/ 2147483647 w 120"/>
                <a:gd name="T57" fmla="*/ 2147483647 h 168"/>
                <a:gd name="T58" fmla="*/ 2147483647 w 120"/>
                <a:gd name="T59" fmla="*/ 2147483647 h 168"/>
                <a:gd name="T60" fmla="*/ 2147483647 w 120"/>
                <a:gd name="T61" fmla="*/ 2147483647 h 168"/>
                <a:gd name="T62" fmla="*/ 2147483647 w 120"/>
                <a:gd name="T63" fmla="*/ 2147483647 h 168"/>
                <a:gd name="T64" fmla="*/ 2147483647 w 120"/>
                <a:gd name="T65" fmla="*/ 2147483647 h 168"/>
                <a:gd name="T66" fmla="*/ 2147483647 w 120"/>
                <a:gd name="T67" fmla="*/ 2147483647 h 168"/>
                <a:gd name="T68" fmla="*/ 2147483647 w 120"/>
                <a:gd name="T69" fmla="*/ 2147483647 h 168"/>
                <a:gd name="T70" fmla="*/ 2147483647 w 120"/>
                <a:gd name="T71" fmla="*/ 2147483647 h 168"/>
                <a:gd name="T72" fmla="*/ 2147483647 w 120"/>
                <a:gd name="T73" fmla="*/ 2147483647 h 168"/>
                <a:gd name="T74" fmla="*/ 2147483647 w 120"/>
                <a:gd name="T75" fmla="*/ 2147483647 h 168"/>
                <a:gd name="T76" fmla="*/ 2147483647 w 120"/>
                <a:gd name="T77" fmla="*/ 2147483647 h 168"/>
                <a:gd name="T78" fmla="*/ 2147483647 w 120"/>
                <a:gd name="T79" fmla="*/ 2147483647 h 168"/>
                <a:gd name="T80" fmla="*/ 2147483647 w 120"/>
                <a:gd name="T81" fmla="*/ 2147483647 h 168"/>
                <a:gd name="T82" fmla="*/ 2147483647 w 120"/>
                <a:gd name="T83" fmla="*/ 2147483647 h 168"/>
                <a:gd name="T84" fmla="*/ 2147483647 w 120"/>
                <a:gd name="T85" fmla="*/ 2147483647 h 168"/>
                <a:gd name="T86" fmla="*/ 2147483647 w 120"/>
                <a:gd name="T87" fmla="*/ 2147483647 h 168"/>
                <a:gd name="T88" fmla="*/ 2147483647 w 120"/>
                <a:gd name="T89" fmla="*/ 2147483647 h 168"/>
                <a:gd name="T90" fmla="*/ 2147483647 w 120"/>
                <a:gd name="T91" fmla="*/ 2147483647 h 168"/>
                <a:gd name="T92" fmla="*/ 2147483647 w 120"/>
                <a:gd name="T93" fmla="*/ 2147483647 h 168"/>
                <a:gd name="T94" fmla="*/ 2147483647 w 120"/>
                <a:gd name="T95" fmla="*/ 2147483647 h 168"/>
                <a:gd name="T96" fmla="*/ 2147483647 w 120"/>
                <a:gd name="T97" fmla="*/ 2147483647 h 168"/>
                <a:gd name="T98" fmla="*/ 2147483647 w 120"/>
                <a:gd name="T99" fmla="*/ 0 h 168"/>
                <a:gd name="T100" fmla="*/ 2147483647 w 120"/>
                <a:gd name="T101" fmla="*/ 2147483647 h 168"/>
                <a:gd name="T102" fmla="*/ 2147483647 w 120"/>
                <a:gd name="T103" fmla="*/ 2147483647 h 168"/>
                <a:gd name="T104" fmla="*/ 2147483647 w 120"/>
                <a:gd name="T105" fmla="*/ 2147483647 h 168"/>
                <a:gd name="T106" fmla="*/ 2147483647 w 120"/>
                <a:gd name="T107" fmla="*/ 2147483647 h 168"/>
                <a:gd name="T108" fmla="*/ 2147483647 w 120"/>
                <a:gd name="T109" fmla="*/ 2147483647 h 168"/>
                <a:gd name="T110" fmla="*/ 2147483647 w 120"/>
                <a:gd name="T111" fmla="*/ 2147483647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 h="168">
                  <a:moveTo>
                    <a:pt x="2" y="36"/>
                  </a:moveTo>
                  <a:lnTo>
                    <a:pt x="10" y="52"/>
                  </a:lnTo>
                  <a:lnTo>
                    <a:pt x="11" y="60"/>
                  </a:lnTo>
                  <a:lnTo>
                    <a:pt x="6" y="67"/>
                  </a:lnTo>
                  <a:lnTo>
                    <a:pt x="1" y="72"/>
                  </a:lnTo>
                  <a:lnTo>
                    <a:pt x="0" y="86"/>
                  </a:lnTo>
                  <a:lnTo>
                    <a:pt x="2" y="89"/>
                  </a:lnTo>
                  <a:lnTo>
                    <a:pt x="4" y="87"/>
                  </a:lnTo>
                  <a:lnTo>
                    <a:pt x="6" y="89"/>
                  </a:lnTo>
                  <a:lnTo>
                    <a:pt x="6" y="98"/>
                  </a:lnTo>
                  <a:lnTo>
                    <a:pt x="11" y="109"/>
                  </a:lnTo>
                  <a:lnTo>
                    <a:pt x="15" y="110"/>
                  </a:lnTo>
                  <a:lnTo>
                    <a:pt x="16" y="127"/>
                  </a:lnTo>
                  <a:lnTo>
                    <a:pt x="13" y="137"/>
                  </a:lnTo>
                  <a:lnTo>
                    <a:pt x="16" y="141"/>
                  </a:lnTo>
                  <a:lnTo>
                    <a:pt x="21" y="147"/>
                  </a:lnTo>
                  <a:lnTo>
                    <a:pt x="33" y="143"/>
                  </a:lnTo>
                  <a:lnTo>
                    <a:pt x="35" y="148"/>
                  </a:lnTo>
                  <a:lnTo>
                    <a:pt x="32" y="153"/>
                  </a:lnTo>
                  <a:lnTo>
                    <a:pt x="25" y="162"/>
                  </a:lnTo>
                  <a:lnTo>
                    <a:pt x="25" y="166"/>
                  </a:lnTo>
                  <a:lnTo>
                    <a:pt x="30" y="168"/>
                  </a:lnTo>
                  <a:lnTo>
                    <a:pt x="56" y="158"/>
                  </a:lnTo>
                  <a:lnTo>
                    <a:pt x="66" y="162"/>
                  </a:lnTo>
                  <a:lnTo>
                    <a:pt x="68" y="160"/>
                  </a:lnTo>
                  <a:lnTo>
                    <a:pt x="66" y="154"/>
                  </a:lnTo>
                  <a:lnTo>
                    <a:pt x="66" y="151"/>
                  </a:lnTo>
                  <a:lnTo>
                    <a:pt x="70" y="127"/>
                  </a:lnTo>
                  <a:lnTo>
                    <a:pt x="73" y="121"/>
                  </a:lnTo>
                  <a:lnTo>
                    <a:pt x="76" y="114"/>
                  </a:lnTo>
                  <a:lnTo>
                    <a:pt x="80" y="104"/>
                  </a:lnTo>
                  <a:lnTo>
                    <a:pt x="78" y="101"/>
                  </a:lnTo>
                  <a:lnTo>
                    <a:pt x="79" y="92"/>
                  </a:lnTo>
                  <a:lnTo>
                    <a:pt x="89" y="80"/>
                  </a:lnTo>
                  <a:lnTo>
                    <a:pt x="89" y="71"/>
                  </a:lnTo>
                  <a:lnTo>
                    <a:pt x="96" y="58"/>
                  </a:lnTo>
                  <a:lnTo>
                    <a:pt x="104" y="61"/>
                  </a:lnTo>
                  <a:lnTo>
                    <a:pt x="118" y="49"/>
                  </a:lnTo>
                  <a:lnTo>
                    <a:pt x="120" y="45"/>
                  </a:lnTo>
                  <a:lnTo>
                    <a:pt x="111" y="27"/>
                  </a:lnTo>
                  <a:lnTo>
                    <a:pt x="106" y="19"/>
                  </a:lnTo>
                  <a:lnTo>
                    <a:pt x="109" y="15"/>
                  </a:lnTo>
                  <a:lnTo>
                    <a:pt x="105" y="9"/>
                  </a:lnTo>
                  <a:lnTo>
                    <a:pt x="90" y="9"/>
                  </a:lnTo>
                  <a:lnTo>
                    <a:pt x="85" y="4"/>
                  </a:lnTo>
                  <a:lnTo>
                    <a:pt x="73" y="14"/>
                  </a:lnTo>
                  <a:lnTo>
                    <a:pt x="69" y="12"/>
                  </a:lnTo>
                  <a:lnTo>
                    <a:pt x="73" y="4"/>
                  </a:lnTo>
                  <a:lnTo>
                    <a:pt x="73" y="1"/>
                  </a:lnTo>
                  <a:lnTo>
                    <a:pt x="69" y="0"/>
                  </a:lnTo>
                  <a:lnTo>
                    <a:pt x="56" y="7"/>
                  </a:lnTo>
                  <a:lnTo>
                    <a:pt x="45" y="10"/>
                  </a:lnTo>
                  <a:lnTo>
                    <a:pt x="38" y="9"/>
                  </a:lnTo>
                  <a:lnTo>
                    <a:pt x="19" y="26"/>
                  </a:lnTo>
                  <a:lnTo>
                    <a:pt x="9" y="31"/>
                  </a:lnTo>
                  <a:lnTo>
                    <a:pt x="2" y="36"/>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7" name="1230945738338.7537.3755"/>
            <p:cNvSpPr>
              <a:spLocks/>
            </p:cNvSpPr>
            <p:nvPr>
              <p:custDataLst>
                <p:tags r:id="rId26"/>
              </p:custDataLst>
            </p:nvPr>
          </p:nvSpPr>
          <p:spPr bwMode="auto">
            <a:xfrm>
              <a:off x="5493655" y="3202820"/>
              <a:ext cx="106561" cy="111341"/>
            </a:xfrm>
            <a:custGeom>
              <a:avLst/>
              <a:gdLst>
                <a:gd name="T0" fmla="*/ 2147483647 w 231"/>
                <a:gd name="T1" fmla="*/ 2147483647 h 239"/>
                <a:gd name="T2" fmla="*/ 2147483647 w 231"/>
                <a:gd name="T3" fmla="*/ 2147483647 h 239"/>
                <a:gd name="T4" fmla="*/ 2147483647 w 231"/>
                <a:gd name="T5" fmla="*/ 2147483647 h 239"/>
                <a:gd name="T6" fmla="*/ 2147483647 w 231"/>
                <a:gd name="T7" fmla="*/ 2147483647 h 239"/>
                <a:gd name="T8" fmla="*/ 2147483647 w 231"/>
                <a:gd name="T9" fmla="*/ 2147483647 h 239"/>
                <a:gd name="T10" fmla="*/ 2147483647 w 231"/>
                <a:gd name="T11" fmla="*/ 2147483647 h 239"/>
                <a:gd name="T12" fmla="*/ 2147483647 w 231"/>
                <a:gd name="T13" fmla="*/ 2147483647 h 239"/>
                <a:gd name="T14" fmla="*/ 2147483647 w 231"/>
                <a:gd name="T15" fmla="*/ 2147483647 h 239"/>
                <a:gd name="T16" fmla="*/ 2147483647 w 231"/>
                <a:gd name="T17" fmla="*/ 2147483647 h 239"/>
                <a:gd name="T18" fmla="*/ 2147483647 w 231"/>
                <a:gd name="T19" fmla="*/ 2147483647 h 239"/>
                <a:gd name="T20" fmla="*/ 2147483647 w 231"/>
                <a:gd name="T21" fmla="*/ 2147483647 h 239"/>
                <a:gd name="T22" fmla="*/ 2147483647 w 231"/>
                <a:gd name="T23" fmla="*/ 2147483647 h 239"/>
                <a:gd name="T24" fmla="*/ 2147483647 w 231"/>
                <a:gd name="T25" fmla="*/ 2147483647 h 239"/>
                <a:gd name="T26" fmla="*/ 2147483647 w 231"/>
                <a:gd name="T27" fmla="*/ 2147483647 h 239"/>
                <a:gd name="T28" fmla="*/ 2147483647 w 231"/>
                <a:gd name="T29" fmla="*/ 0 h 239"/>
                <a:gd name="T30" fmla="*/ 2147483647 w 231"/>
                <a:gd name="T31" fmla="*/ 2147483647 h 239"/>
                <a:gd name="T32" fmla="*/ 2147483647 w 231"/>
                <a:gd name="T33" fmla="*/ 2147483647 h 239"/>
                <a:gd name="T34" fmla="*/ 2147483647 w 231"/>
                <a:gd name="T35" fmla="*/ 2147483647 h 239"/>
                <a:gd name="T36" fmla="*/ 2147483647 w 231"/>
                <a:gd name="T37" fmla="*/ 2147483647 h 239"/>
                <a:gd name="T38" fmla="*/ 2147483647 w 231"/>
                <a:gd name="T39" fmla="*/ 2147483647 h 239"/>
                <a:gd name="T40" fmla="*/ 2147483647 w 231"/>
                <a:gd name="T41" fmla="*/ 2147483647 h 239"/>
                <a:gd name="T42" fmla="*/ 2147483647 w 231"/>
                <a:gd name="T43" fmla="*/ 2147483647 h 239"/>
                <a:gd name="T44" fmla="*/ 0 w 231"/>
                <a:gd name="T45" fmla="*/ 2147483647 h 239"/>
                <a:gd name="T46" fmla="*/ 2147483647 w 231"/>
                <a:gd name="T47" fmla="*/ 2147483647 h 239"/>
                <a:gd name="T48" fmla="*/ 2147483647 w 231"/>
                <a:gd name="T49" fmla="*/ 2147483647 h 239"/>
                <a:gd name="T50" fmla="*/ 2147483647 w 231"/>
                <a:gd name="T51" fmla="*/ 2147483647 h 239"/>
                <a:gd name="T52" fmla="*/ 2147483647 w 231"/>
                <a:gd name="T53" fmla="*/ 2147483647 h 239"/>
                <a:gd name="T54" fmla="*/ 2147483647 w 231"/>
                <a:gd name="T55" fmla="*/ 2147483647 h 239"/>
                <a:gd name="T56" fmla="*/ 2147483647 w 231"/>
                <a:gd name="T57" fmla="*/ 2147483647 h 239"/>
                <a:gd name="T58" fmla="*/ 2147483647 w 231"/>
                <a:gd name="T59" fmla="*/ 2147483647 h 239"/>
                <a:gd name="T60" fmla="*/ 2147483647 w 231"/>
                <a:gd name="T61" fmla="*/ 2147483647 h 239"/>
                <a:gd name="T62" fmla="*/ 2147483647 w 231"/>
                <a:gd name="T63" fmla="*/ 2147483647 h 239"/>
                <a:gd name="T64" fmla="*/ 2147483647 w 231"/>
                <a:gd name="T65" fmla="*/ 2147483647 h 239"/>
                <a:gd name="T66" fmla="*/ 2147483647 w 231"/>
                <a:gd name="T67" fmla="*/ 2147483647 h 239"/>
                <a:gd name="T68" fmla="*/ 2147483647 w 231"/>
                <a:gd name="T69" fmla="*/ 2147483647 h 239"/>
                <a:gd name="T70" fmla="*/ 2147483647 w 231"/>
                <a:gd name="T71" fmla="*/ 2147483647 h 239"/>
                <a:gd name="T72" fmla="*/ 2147483647 w 231"/>
                <a:gd name="T73" fmla="*/ 2147483647 h 239"/>
                <a:gd name="T74" fmla="*/ 2147483647 w 231"/>
                <a:gd name="T75" fmla="*/ 2147483647 h 239"/>
                <a:gd name="T76" fmla="*/ 2147483647 w 231"/>
                <a:gd name="T77" fmla="*/ 2147483647 h 239"/>
                <a:gd name="T78" fmla="*/ 2147483647 w 231"/>
                <a:gd name="T79" fmla="*/ 2147483647 h 239"/>
                <a:gd name="T80" fmla="*/ 2147483647 w 231"/>
                <a:gd name="T81" fmla="*/ 2147483647 h 239"/>
                <a:gd name="T82" fmla="*/ 2147483647 w 231"/>
                <a:gd name="T83" fmla="*/ 2147483647 h 239"/>
                <a:gd name="T84" fmla="*/ 2147483647 w 231"/>
                <a:gd name="T85" fmla="*/ 2147483647 h 239"/>
                <a:gd name="T86" fmla="*/ 2147483647 w 231"/>
                <a:gd name="T87" fmla="*/ 2147483647 h 239"/>
                <a:gd name="T88" fmla="*/ 2147483647 w 231"/>
                <a:gd name="T89" fmla="*/ 2147483647 h 239"/>
                <a:gd name="T90" fmla="*/ 2147483647 w 231"/>
                <a:gd name="T91" fmla="*/ 2147483647 h 239"/>
                <a:gd name="T92" fmla="*/ 2147483647 w 231"/>
                <a:gd name="T93" fmla="*/ 2147483647 h 239"/>
                <a:gd name="T94" fmla="*/ 2147483647 w 231"/>
                <a:gd name="T95" fmla="*/ 2147483647 h 239"/>
                <a:gd name="T96" fmla="*/ 2147483647 w 231"/>
                <a:gd name="T97" fmla="*/ 2147483647 h 239"/>
                <a:gd name="T98" fmla="*/ 2147483647 w 231"/>
                <a:gd name="T99" fmla="*/ 2147483647 h 239"/>
                <a:gd name="T100" fmla="*/ 2147483647 w 231"/>
                <a:gd name="T101" fmla="*/ 2147483647 h 239"/>
                <a:gd name="T102" fmla="*/ 2147483647 w 231"/>
                <a:gd name="T103" fmla="*/ 2147483647 h 239"/>
                <a:gd name="T104" fmla="*/ 2147483647 w 231"/>
                <a:gd name="T105" fmla="*/ 2147483647 h 239"/>
                <a:gd name="T106" fmla="*/ 2147483647 w 231"/>
                <a:gd name="T107" fmla="*/ 2147483647 h 239"/>
                <a:gd name="T108" fmla="*/ 2147483647 w 231"/>
                <a:gd name="T109" fmla="*/ 2147483647 h 239"/>
                <a:gd name="T110" fmla="*/ 2147483647 w 231"/>
                <a:gd name="T111" fmla="*/ 2147483647 h 239"/>
                <a:gd name="T112" fmla="*/ 2147483647 w 231"/>
                <a:gd name="T113" fmla="*/ 2147483647 h 239"/>
                <a:gd name="T114" fmla="*/ 2147483647 w 231"/>
                <a:gd name="T115" fmla="*/ 2147483647 h 239"/>
                <a:gd name="T116" fmla="*/ 2147483647 w 231"/>
                <a:gd name="T117" fmla="*/ 2147483647 h 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1" h="239">
                  <a:moveTo>
                    <a:pt x="204" y="44"/>
                  </a:moveTo>
                  <a:lnTo>
                    <a:pt x="202" y="37"/>
                  </a:lnTo>
                  <a:lnTo>
                    <a:pt x="196" y="35"/>
                  </a:lnTo>
                  <a:lnTo>
                    <a:pt x="186" y="42"/>
                  </a:lnTo>
                  <a:lnTo>
                    <a:pt x="180" y="37"/>
                  </a:lnTo>
                  <a:lnTo>
                    <a:pt x="179" y="29"/>
                  </a:lnTo>
                  <a:lnTo>
                    <a:pt x="176" y="26"/>
                  </a:lnTo>
                  <a:lnTo>
                    <a:pt x="176" y="20"/>
                  </a:lnTo>
                  <a:lnTo>
                    <a:pt x="167" y="19"/>
                  </a:lnTo>
                  <a:lnTo>
                    <a:pt x="164" y="22"/>
                  </a:lnTo>
                  <a:lnTo>
                    <a:pt x="165" y="28"/>
                  </a:lnTo>
                  <a:lnTo>
                    <a:pt x="158" y="32"/>
                  </a:lnTo>
                  <a:lnTo>
                    <a:pt x="156" y="36"/>
                  </a:lnTo>
                  <a:lnTo>
                    <a:pt x="158" y="42"/>
                  </a:lnTo>
                  <a:lnTo>
                    <a:pt x="142" y="61"/>
                  </a:lnTo>
                  <a:lnTo>
                    <a:pt x="145" y="84"/>
                  </a:lnTo>
                  <a:lnTo>
                    <a:pt x="136" y="90"/>
                  </a:lnTo>
                  <a:lnTo>
                    <a:pt x="133" y="86"/>
                  </a:lnTo>
                  <a:lnTo>
                    <a:pt x="117" y="95"/>
                  </a:lnTo>
                  <a:lnTo>
                    <a:pt x="110" y="92"/>
                  </a:lnTo>
                  <a:lnTo>
                    <a:pt x="88" y="47"/>
                  </a:lnTo>
                  <a:lnTo>
                    <a:pt x="79" y="42"/>
                  </a:lnTo>
                  <a:lnTo>
                    <a:pt x="71" y="39"/>
                  </a:lnTo>
                  <a:lnTo>
                    <a:pt x="68" y="34"/>
                  </a:lnTo>
                  <a:lnTo>
                    <a:pt x="73" y="26"/>
                  </a:lnTo>
                  <a:lnTo>
                    <a:pt x="66" y="22"/>
                  </a:lnTo>
                  <a:lnTo>
                    <a:pt x="58" y="28"/>
                  </a:lnTo>
                  <a:lnTo>
                    <a:pt x="49" y="29"/>
                  </a:lnTo>
                  <a:lnTo>
                    <a:pt x="45" y="6"/>
                  </a:lnTo>
                  <a:lnTo>
                    <a:pt x="44" y="0"/>
                  </a:lnTo>
                  <a:lnTo>
                    <a:pt x="36" y="9"/>
                  </a:lnTo>
                  <a:lnTo>
                    <a:pt x="32" y="12"/>
                  </a:lnTo>
                  <a:lnTo>
                    <a:pt x="32" y="26"/>
                  </a:lnTo>
                  <a:lnTo>
                    <a:pt x="31" y="31"/>
                  </a:lnTo>
                  <a:lnTo>
                    <a:pt x="27" y="31"/>
                  </a:lnTo>
                  <a:lnTo>
                    <a:pt x="23" y="26"/>
                  </a:lnTo>
                  <a:lnTo>
                    <a:pt x="20" y="32"/>
                  </a:lnTo>
                  <a:lnTo>
                    <a:pt x="23" y="48"/>
                  </a:lnTo>
                  <a:lnTo>
                    <a:pt x="28" y="48"/>
                  </a:lnTo>
                  <a:lnTo>
                    <a:pt x="32" y="51"/>
                  </a:lnTo>
                  <a:lnTo>
                    <a:pt x="33" y="62"/>
                  </a:lnTo>
                  <a:lnTo>
                    <a:pt x="31" y="98"/>
                  </a:lnTo>
                  <a:lnTo>
                    <a:pt x="7" y="120"/>
                  </a:lnTo>
                  <a:lnTo>
                    <a:pt x="6" y="129"/>
                  </a:lnTo>
                  <a:lnTo>
                    <a:pt x="1" y="133"/>
                  </a:lnTo>
                  <a:lnTo>
                    <a:pt x="0" y="138"/>
                  </a:lnTo>
                  <a:lnTo>
                    <a:pt x="4" y="148"/>
                  </a:lnTo>
                  <a:lnTo>
                    <a:pt x="1" y="156"/>
                  </a:lnTo>
                  <a:lnTo>
                    <a:pt x="2" y="157"/>
                  </a:lnTo>
                  <a:lnTo>
                    <a:pt x="16" y="153"/>
                  </a:lnTo>
                  <a:lnTo>
                    <a:pt x="32" y="152"/>
                  </a:lnTo>
                  <a:lnTo>
                    <a:pt x="31" y="160"/>
                  </a:lnTo>
                  <a:lnTo>
                    <a:pt x="35" y="166"/>
                  </a:lnTo>
                  <a:lnTo>
                    <a:pt x="36" y="176"/>
                  </a:lnTo>
                  <a:lnTo>
                    <a:pt x="38" y="180"/>
                  </a:lnTo>
                  <a:lnTo>
                    <a:pt x="48" y="180"/>
                  </a:lnTo>
                  <a:lnTo>
                    <a:pt x="52" y="183"/>
                  </a:lnTo>
                  <a:lnTo>
                    <a:pt x="47" y="190"/>
                  </a:lnTo>
                  <a:lnTo>
                    <a:pt x="47" y="198"/>
                  </a:lnTo>
                  <a:lnTo>
                    <a:pt x="42" y="207"/>
                  </a:lnTo>
                  <a:lnTo>
                    <a:pt x="46" y="210"/>
                  </a:lnTo>
                  <a:lnTo>
                    <a:pt x="52" y="210"/>
                  </a:lnTo>
                  <a:lnTo>
                    <a:pt x="62" y="215"/>
                  </a:lnTo>
                  <a:lnTo>
                    <a:pt x="61" y="219"/>
                  </a:lnTo>
                  <a:lnTo>
                    <a:pt x="69" y="230"/>
                  </a:lnTo>
                  <a:lnTo>
                    <a:pt x="79" y="230"/>
                  </a:lnTo>
                  <a:lnTo>
                    <a:pt x="93" y="223"/>
                  </a:lnTo>
                  <a:lnTo>
                    <a:pt x="97" y="225"/>
                  </a:lnTo>
                  <a:lnTo>
                    <a:pt x="97" y="229"/>
                  </a:lnTo>
                  <a:lnTo>
                    <a:pt x="98" y="236"/>
                  </a:lnTo>
                  <a:lnTo>
                    <a:pt x="102" y="239"/>
                  </a:lnTo>
                  <a:lnTo>
                    <a:pt x="109" y="238"/>
                  </a:lnTo>
                  <a:lnTo>
                    <a:pt x="112" y="239"/>
                  </a:lnTo>
                  <a:lnTo>
                    <a:pt x="114" y="237"/>
                  </a:lnTo>
                  <a:lnTo>
                    <a:pt x="114" y="227"/>
                  </a:lnTo>
                  <a:lnTo>
                    <a:pt x="109" y="207"/>
                  </a:lnTo>
                  <a:lnTo>
                    <a:pt x="113" y="201"/>
                  </a:lnTo>
                  <a:lnTo>
                    <a:pt x="124" y="201"/>
                  </a:lnTo>
                  <a:lnTo>
                    <a:pt x="127" y="201"/>
                  </a:lnTo>
                  <a:lnTo>
                    <a:pt x="133" y="195"/>
                  </a:lnTo>
                  <a:lnTo>
                    <a:pt x="148" y="199"/>
                  </a:lnTo>
                  <a:lnTo>
                    <a:pt x="155" y="194"/>
                  </a:lnTo>
                  <a:lnTo>
                    <a:pt x="158" y="197"/>
                  </a:lnTo>
                  <a:lnTo>
                    <a:pt x="165" y="194"/>
                  </a:lnTo>
                  <a:lnTo>
                    <a:pt x="171" y="199"/>
                  </a:lnTo>
                  <a:lnTo>
                    <a:pt x="174" y="199"/>
                  </a:lnTo>
                  <a:lnTo>
                    <a:pt x="175" y="196"/>
                  </a:lnTo>
                  <a:lnTo>
                    <a:pt x="181" y="191"/>
                  </a:lnTo>
                  <a:lnTo>
                    <a:pt x="183" y="192"/>
                  </a:lnTo>
                  <a:lnTo>
                    <a:pt x="191" y="191"/>
                  </a:lnTo>
                  <a:lnTo>
                    <a:pt x="198" y="186"/>
                  </a:lnTo>
                  <a:lnTo>
                    <a:pt x="204" y="177"/>
                  </a:lnTo>
                  <a:lnTo>
                    <a:pt x="212" y="175"/>
                  </a:lnTo>
                  <a:lnTo>
                    <a:pt x="217" y="180"/>
                  </a:lnTo>
                  <a:lnTo>
                    <a:pt x="220" y="170"/>
                  </a:lnTo>
                  <a:lnTo>
                    <a:pt x="227" y="169"/>
                  </a:lnTo>
                  <a:lnTo>
                    <a:pt x="229" y="167"/>
                  </a:lnTo>
                  <a:lnTo>
                    <a:pt x="231" y="159"/>
                  </a:lnTo>
                  <a:lnTo>
                    <a:pt x="229" y="154"/>
                  </a:lnTo>
                  <a:lnTo>
                    <a:pt x="206" y="150"/>
                  </a:lnTo>
                  <a:lnTo>
                    <a:pt x="202" y="143"/>
                  </a:lnTo>
                  <a:lnTo>
                    <a:pt x="195" y="143"/>
                  </a:lnTo>
                  <a:lnTo>
                    <a:pt x="190" y="143"/>
                  </a:lnTo>
                  <a:lnTo>
                    <a:pt x="185" y="137"/>
                  </a:lnTo>
                  <a:lnTo>
                    <a:pt x="186" y="133"/>
                  </a:lnTo>
                  <a:lnTo>
                    <a:pt x="189" y="116"/>
                  </a:lnTo>
                  <a:lnTo>
                    <a:pt x="180" y="109"/>
                  </a:lnTo>
                  <a:lnTo>
                    <a:pt x="186" y="81"/>
                  </a:lnTo>
                  <a:lnTo>
                    <a:pt x="182" y="77"/>
                  </a:lnTo>
                  <a:lnTo>
                    <a:pt x="167" y="81"/>
                  </a:lnTo>
                  <a:lnTo>
                    <a:pt x="164" y="75"/>
                  </a:lnTo>
                  <a:lnTo>
                    <a:pt x="164" y="68"/>
                  </a:lnTo>
                  <a:lnTo>
                    <a:pt x="161" y="66"/>
                  </a:lnTo>
                  <a:lnTo>
                    <a:pt x="169" y="55"/>
                  </a:lnTo>
                  <a:lnTo>
                    <a:pt x="176" y="58"/>
                  </a:lnTo>
                  <a:lnTo>
                    <a:pt x="179" y="55"/>
                  </a:lnTo>
                  <a:lnTo>
                    <a:pt x="194" y="57"/>
                  </a:lnTo>
                  <a:lnTo>
                    <a:pt x="201" y="55"/>
                  </a:lnTo>
                  <a:lnTo>
                    <a:pt x="204" y="44"/>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8" name="12390408.875411.62519.2511.3755"/>
            <p:cNvSpPr>
              <a:spLocks/>
            </p:cNvSpPr>
            <p:nvPr>
              <p:custDataLst>
                <p:tags r:id="rId27"/>
              </p:custDataLst>
            </p:nvPr>
          </p:nvSpPr>
          <p:spPr bwMode="auto">
            <a:xfrm>
              <a:off x="5575294" y="3064215"/>
              <a:ext cx="32441" cy="55481"/>
            </a:xfrm>
            <a:custGeom>
              <a:avLst/>
              <a:gdLst>
                <a:gd name="T0" fmla="*/ 2147483647 w 70"/>
                <a:gd name="T1" fmla="*/ 2147483647 h 119"/>
                <a:gd name="T2" fmla="*/ 2147483647 w 70"/>
                <a:gd name="T3" fmla="*/ 2147483647 h 119"/>
                <a:gd name="T4" fmla="*/ 2147483647 w 70"/>
                <a:gd name="T5" fmla="*/ 2147483647 h 119"/>
                <a:gd name="T6" fmla="*/ 2147483647 w 70"/>
                <a:gd name="T7" fmla="*/ 2147483647 h 119"/>
                <a:gd name="T8" fmla="*/ 2147483647 w 70"/>
                <a:gd name="T9" fmla="*/ 2147483647 h 119"/>
                <a:gd name="T10" fmla="*/ 2147483647 w 70"/>
                <a:gd name="T11" fmla="*/ 2147483647 h 119"/>
                <a:gd name="T12" fmla="*/ 2147483647 w 70"/>
                <a:gd name="T13" fmla="*/ 2147483647 h 119"/>
                <a:gd name="T14" fmla="*/ 2147483647 w 70"/>
                <a:gd name="T15" fmla="*/ 2147483647 h 119"/>
                <a:gd name="T16" fmla="*/ 2147483647 w 70"/>
                <a:gd name="T17" fmla="*/ 0 h 119"/>
                <a:gd name="T18" fmla="*/ 2147483647 w 70"/>
                <a:gd name="T19" fmla="*/ 2147483647 h 119"/>
                <a:gd name="T20" fmla="*/ 2147483647 w 70"/>
                <a:gd name="T21" fmla="*/ 2147483647 h 119"/>
                <a:gd name="T22" fmla="*/ 2147483647 w 70"/>
                <a:gd name="T23" fmla="*/ 2147483647 h 119"/>
                <a:gd name="T24" fmla="*/ 2147483647 w 70"/>
                <a:gd name="T25" fmla="*/ 2147483647 h 119"/>
                <a:gd name="T26" fmla="*/ 2147483647 w 70"/>
                <a:gd name="T27" fmla="*/ 2147483647 h 119"/>
                <a:gd name="T28" fmla="*/ 0 w 70"/>
                <a:gd name="T29" fmla="*/ 2147483647 h 119"/>
                <a:gd name="T30" fmla="*/ 2147483647 w 70"/>
                <a:gd name="T31" fmla="*/ 2147483647 h 119"/>
                <a:gd name="T32" fmla="*/ 2147483647 w 70"/>
                <a:gd name="T33" fmla="*/ 2147483647 h 119"/>
                <a:gd name="T34" fmla="*/ 2147483647 w 70"/>
                <a:gd name="T35" fmla="*/ 2147483647 h 119"/>
                <a:gd name="T36" fmla="*/ 2147483647 w 70"/>
                <a:gd name="T37" fmla="*/ 2147483647 h 119"/>
                <a:gd name="T38" fmla="*/ 2147483647 w 70"/>
                <a:gd name="T39" fmla="*/ 2147483647 h 119"/>
                <a:gd name="T40" fmla="*/ 2147483647 w 70"/>
                <a:gd name="T41" fmla="*/ 2147483647 h 119"/>
                <a:gd name="T42" fmla="*/ 2147483647 w 70"/>
                <a:gd name="T43" fmla="*/ 2147483647 h 119"/>
                <a:gd name="T44" fmla="*/ 2147483647 w 70"/>
                <a:gd name="T45" fmla="*/ 2147483647 h 119"/>
                <a:gd name="T46" fmla="*/ 2147483647 w 70"/>
                <a:gd name="T47" fmla="*/ 2147483647 h 119"/>
                <a:gd name="T48" fmla="*/ 2147483647 w 70"/>
                <a:gd name="T49" fmla="*/ 2147483647 h 119"/>
                <a:gd name="T50" fmla="*/ 2147483647 w 70"/>
                <a:gd name="T51" fmla="*/ 2147483647 h 119"/>
                <a:gd name="T52" fmla="*/ 2147483647 w 70"/>
                <a:gd name="T53" fmla="*/ 2147483647 h 119"/>
                <a:gd name="T54" fmla="*/ 2147483647 w 70"/>
                <a:gd name="T55" fmla="*/ 2147483647 h 119"/>
                <a:gd name="T56" fmla="*/ 2147483647 w 70"/>
                <a:gd name="T57" fmla="*/ 2147483647 h 119"/>
                <a:gd name="T58" fmla="*/ 2147483647 w 70"/>
                <a:gd name="T59" fmla="*/ 2147483647 h 119"/>
                <a:gd name="T60" fmla="*/ 2147483647 w 70"/>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 h="119">
                  <a:moveTo>
                    <a:pt x="65" y="66"/>
                  </a:moveTo>
                  <a:lnTo>
                    <a:pt x="65" y="54"/>
                  </a:lnTo>
                  <a:lnTo>
                    <a:pt x="70" y="48"/>
                  </a:lnTo>
                  <a:lnTo>
                    <a:pt x="67" y="43"/>
                  </a:lnTo>
                  <a:lnTo>
                    <a:pt x="47" y="34"/>
                  </a:lnTo>
                  <a:lnTo>
                    <a:pt x="48" y="26"/>
                  </a:lnTo>
                  <a:lnTo>
                    <a:pt x="55" y="17"/>
                  </a:lnTo>
                  <a:lnTo>
                    <a:pt x="51" y="3"/>
                  </a:lnTo>
                  <a:lnTo>
                    <a:pt x="48" y="0"/>
                  </a:lnTo>
                  <a:lnTo>
                    <a:pt x="35" y="9"/>
                  </a:lnTo>
                  <a:lnTo>
                    <a:pt x="28" y="31"/>
                  </a:lnTo>
                  <a:lnTo>
                    <a:pt x="26" y="45"/>
                  </a:lnTo>
                  <a:lnTo>
                    <a:pt x="15" y="54"/>
                  </a:lnTo>
                  <a:lnTo>
                    <a:pt x="8" y="56"/>
                  </a:lnTo>
                  <a:lnTo>
                    <a:pt x="0" y="58"/>
                  </a:lnTo>
                  <a:lnTo>
                    <a:pt x="18" y="81"/>
                  </a:lnTo>
                  <a:lnTo>
                    <a:pt x="22" y="96"/>
                  </a:lnTo>
                  <a:lnTo>
                    <a:pt x="21" y="104"/>
                  </a:lnTo>
                  <a:lnTo>
                    <a:pt x="33" y="111"/>
                  </a:lnTo>
                  <a:lnTo>
                    <a:pt x="33" y="117"/>
                  </a:lnTo>
                  <a:lnTo>
                    <a:pt x="44" y="119"/>
                  </a:lnTo>
                  <a:lnTo>
                    <a:pt x="47" y="119"/>
                  </a:lnTo>
                  <a:lnTo>
                    <a:pt x="47" y="110"/>
                  </a:lnTo>
                  <a:lnTo>
                    <a:pt x="56" y="109"/>
                  </a:lnTo>
                  <a:lnTo>
                    <a:pt x="57" y="98"/>
                  </a:lnTo>
                  <a:lnTo>
                    <a:pt x="52" y="93"/>
                  </a:lnTo>
                  <a:lnTo>
                    <a:pt x="47" y="89"/>
                  </a:lnTo>
                  <a:lnTo>
                    <a:pt x="50" y="67"/>
                  </a:lnTo>
                  <a:lnTo>
                    <a:pt x="54" y="65"/>
                  </a:lnTo>
                  <a:lnTo>
                    <a:pt x="62" y="67"/>
                  </a:lnTo>
                  <a:lnTo>
                    <a:pt x="65" y="66"/>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69" name="12321393.2537248565"/>
            <p:cNvSpPr>
              <a:spLocks/>
            </p:cNvSpPr>
            <p:nvPr>
              <p:custDataLst>
                <p:tags r:id="rId28"/>
              </p:custDataLst>
            </p:nvPr>
          </p:nvSpPr>
          <p:spPr bwMode="auto">
            <a:xfrm>
              <a:off x="5462073" y="3019412"/>
              <a:ext cx="159841" cy="138033"/>
            </a:xfrm>
            <a:custGeom>
              <a:avLst/>
              <a:gdLst>
                <a:gd name="T0" fmla="*/ 0 w 346"/>
                <a:gd name="T1" fmla="*/ 2147483647 h 296"/>
                <a:gd name="T2" fmla="*/ 2147483647 w 346"/>
                <a:gd name="T3" fmla="*/ 2147483647 h 296"/>
                <a:gd name="T4" fmla="*/ 2147483647 w 346"/>
                <a:gd name="T5" fmla="*/ 2147483647 h 296"/>
                <a:gd name="T6" fmla="*/ 2147483647 w 346"/>
                <a:gd name="T7" fmla="*/ 2147483647 h 296"/>
                <a:gd name="T8" fmla="*/ 2147483647 w 346"/>
                <a:gd name="T9" fmla="*/ 0 h 296"/>
                <a:gd name="T10" fmla="*/ 2147483647 w 346"/>
                <a:gd name="T11" fmla="*/ 2147483647 h 296"/>
                <a:gd name="T12" fmla="*/ 2147483647 w 346"/>
                <a:gd name="T13" fmla="*/ 2147483647 h 296"/>
                <a:gd name="T14" fmla="*/ 2147483647 w 346"/>
                <a:gd name="T15" fmla="*/ 2147483647 h 296"/>
                <a:gd name="T16" fmla="*/ 2147483647 w 346"/>
                <a:gd name="T17" fmla="*/ 2147483647 h 296"/>
                <a:gd name="T18" fmla="*/ 2147483647 w 346"/>
                <a:gd name="T19" fmla="*/ 2147483647 h 296"/>
                <a:gd name="T20" fmla="*/ 2147483647 w 346"/>
                <a:gd name="T21" fmla="*/ 2147483647 h 296"/>
                <a:gd name="T22" fmla="*/ 2147483647 w 346"/>
                <a:gd name="T23" fmla="*/ 2147483647 h 296"/>
                <a:gd name="T24" fmla="*/ 2147483647 w 346"/>
                <a:gd name="T25" fmla="*/ 2147483647 h 296"/>
                <a:gd name="T26" fmla="*/ 2147483647 w 346"/>
                <a:gd name="T27" fmla="*/ 2147483647 h 296"/>
                <a:gd name="T28" fmla="*/ 2147483647 w 346"/>
                <a:gd name="T29" fmla="*/ 2147483647 h 296"/>
                <a:gd name="T30" fmla="*/ 2147483647 w 346"/>
                <a:gd name="T31" fmla="*/ 2147483647 h 296"/>
                <a:gd name="T32" fmla="*/ 2147483647 w 346"/>
                <a:gd name="T33" fmla="*/ 2147483647 h 296"/>
                <a:gd name="T34" fmla="*/ 2147483647 w 346"/>
                <a:gd name="T35" fmla="*/ 2147483647 h 296"/>
                <a:gd name="T36" fmla="*/ 2147483647 w 346"/>
                <a:gd name="T37" fmla="*/ 2147483647 h 296"/>
                <a:gd name="T38" fmla="*/ 2147483647 w 346"/>
                <a:gd name="T39" fmla="*/ 2147483647 h 296"/>
                <a:gd name="T40" fmla="*/ 2147483647 w 346"/>
                <a:gd name="T41" fmla="*/ 2147483647 h 296"/>
                <a:gd name="T42" fmla="*/ 2147483647 w 346"/>
                <a:gd name="T43" fmla="*/ 2147483647 h 296"/>
                <a:gd name="T44" fmla="*/ 2147483647 w 346"/>
                <a:gd name="T45" fmla="*/ 2147483647 h 296"/>
                <a:gd name="T46" fmla="*/ 2147483647 w 346"/>
                <a:gd name="T47" fmla="*/ 2147483647 h 296"/>
                <a:gd name="T48" fmla="*/ 2147483647 w 346"/>
                <a:gd name="T49" fmla="*/ 2147483647 h 296"/>
                <a:gd name="T50" fmla="*/ 2147483647 w 346"/>
                <a:gd name="T51" fmla="*/ 2147483647 h 296"/>
                <a:gd name="T52" fmla="*/ 2147483647 w 346"/>
                <a:gd name="T53" fmla="*/ 2147483647 h 296"/>
                <a:gd name="T54" fmla="*/ 2147483647 w 346"/>
                <a:gd name="T55" fmla="*/ 2147483647 h 296"/>
                <a:gd name="T56" fmla="*/ 2147483647 w 346"/>
                <a:gd name="T57" fmla="*/ 2147483647 h 296"/>
                <a:gd name="T58" fmla="*/ 2147483647 w 346"/>
                <a:gd name="T59" fmla="*/ 2147483647 h 296"/>
                <a:gd name="T60" fmla="*/ 2147483647 w 346"/>
                <a:gd name="T61" fmla="*/ 2147483647 h 296"/>
                <a:gd name="T62" fmla="*/ 2147483647 w 346"/>
                <a:gd name="T63" fmla="*/ 2147483647 h 296"/>
                <a:gd name="T64" fmla="*/ 2147483647 w 346"/>
                <a:gd name="T65" fmla="*/ 2147483647 h 296"/>
                <a:gd name="T66" fmla="*/ 2147483647 w 346"/>
                <a:gd name="T67" fmla="*/ 2147483647 h 296"/>
                <a:gd name="T68" fmla="*/ 2147483647 w 346"/>
                <a:gd name="T69" fmla="*/ 2147483647 h 296"/>
                <a:gd name="T70" fmla="*/ 2147483647 w 346"/>
                <a:gd name="T71" fmla="*/ 2147483647 h 296"/>
                <a:gd name="T72" fmla="*/ 2147483647 w 346"/>
                <a:gd name="T73" fmla="*/ 2147483647 h 296"/>
                <a:gd name="T74" fmla="*/ 2147483647 w 346"/>
                <a:gd name="T75" fmla="*/ 2147483647 h 296"/>
                <a:gd name="T76" fmla="*/ 2147483647 w 346"/>
                <a:gd name="T77" fmla="*/ 2147483647 h 296"/>
                <a:gd name="T78" fmla="*/ 2147483647 w 346"/>
                <a:gd name="T79" fmla="*/ 2147483647 h 296"/>
                <a:gd name="T80" fmla="*/ 2147483647 w 346"/>
                <a:gd name="T81" fmla="*/ 2147483647 h 296"/>
                <a:gd name="T82" fmla="*/ 2147483647 w 346"/>
                <a:gd name="T83" fmla="*/ 2147483647 h 296"/>
                <a:gd name="T84" fmla="*/ 2147483647 w 346"/>
                <a:gd name="T85" fmla="*/ 2147483647 h 296"/>
                <a:gd name="T86" fmla="*/ 2147483647 w 346"/>
                <a:gd name="T87" fmla="*/ 2147483647 h 296"/>
                <a:gd name="T88" fmla="*/ 2147483647 w 346"/>
                <a:gd name="T89" fmla="*/ 2147483647 h 296"/>
                <a:gd name="T90" fmla="*/ 2147483647 w 346"/>
                <a:gd name="T91" fmla="*/ 2147483647 h 296"/>
                <a:gd name="T92" fmla="*/ 2147483647 w 346"/>
                <a:gd name="T93" fmla="*/ 2147483647 h 296"/>
                <a:gd name="T94" fmla="*/ 2147483647 w 346"/>
                <a:gd name="T95" fmla="*/ 2147483647 h 296"/>
                <a:gd name="T96" fmla="*/ 2147483647 w 346"/>
                <a:gd name="T97" fmla="*/ 2147483647 h 296"/>
                <a:gd name="T98" fmla="*/ 2147483647 w 346"/>
                <a:gd name="T99" fmla="*/ 2147483647 h 296"/>
                <a:gd name="T100" fmla="*/ 2147483647 w 346"/>
                <a:gd name="T101" fmla="*/ 2147483647 h 296"/>
                <a:gd name="T102" fmla="*/ 2147483647 w 346"/>
                <a:gd name="T103" fmla="*/ 2147483647 h 296"/>
                <a:gd name="T104" fmla="*/ 2147483647 w 346"/>
                <a:gd name="T105" fmla="*/ 2147483647 h 296"/>
                <a:gd name="T106" fmla="*/ 2147483647 w 346"/>
                <a:gd name="T107" fmla="*/ 2147483647 h 296"/>
                <a:gd name="T108" fmla="*/ 2147483647 w 346"/>
                <a:gd name="T109" fmla="*/ 2147483647 h 296"/>
                <a:gd name="T110" fmla="*/ 2147483647 w 346"/>
                <a:gd name="T111" fmla="*/ 2147483647 h 296"/>
                <a:gd name="T112" fmla="*/ 2147483647 w 346"/>
                <a:gd name="T113" fmla="*/ 2147483647 h 296"/>
                <a:gd name="T114" fmla="*/ 2147483647 w 346"/>
                <a:gd name="T115" fmla="*/ 2147483647 h 296"/>
                <a:gd name="T116" fmla="*/ 2147483647 w 346"/>
                <a:gd name="T117" fmla="*/ 2147483647 h 296"/>
                <a:gd name="T118" fmla="*/ 2147483647 w 346"/>
                <a:gd name="T119" fmla="*/ 2147483647 h 296"/>
                <a:gd name="T120" fmla="*/ 2147483647 w 346"/>
                <a:gd name="T121" fmla="*/ 2147483647 h 296"/>
                <a:gd name="T122" fmla="*/ 2147483647 w 346"/>
                <a:gd name="T123" fmla="*/ 2147483647 h 296"/>
                <a:gd name="T124" fmla="*/ 2147483647 w 346"/>
                <a:gd name="T125" fmla="*/ 2147483647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6" h="296">
                  <a:moveTo>
                    <a:pt x="3" y="93"/>
                  </a:moveTo>
                  <a:lnTo>
                    <a:pt x="0" y="55"/>
                  </a:lnTo>
                  <a:lnTo>
                    <a:pt x="2" y="47"/>
                  </a:lnTo>
                  <a:lnTo>
                    <a:pt x="13" y="43"/>
                  </a:lnTo>
                  <a:lnTo>
                    <a:pt x="29" y="29"/>
                  </a:lnTo>
                  <a:lnTo>
                    <a:pt x="52" y="19"/>
                  </a:lnTo>
                  <a:lnTo>
                    <a:pt x="64" y="15"/>
                  </a:lnTo>
                  <a:lnTo>
                    <a:pt x="64" y="5"/>
                  </a:lnTo>
                  <a:lnTo>
                    <a:pt x="67" y="0"/>
                  </a:lnTo>
                  <a:lnTo>
                    <a:pt x="71" y="0"/>
                  </a:lnTo>
                  <a:lnTo>
                    <a:pt x="88" y="4"/>
                  </a:lnTo>
                  <a:lnTo>
                    <a:pt x="87" y="10"/>
                  </a:lnTo>
                  <a:lnTo>
                    <a:pt x="90" y="22"/>
                  </a:lnTo>
                  <a:lnTo>
                    <a:pt x="88" y="41"/>
                  </a:lnTo>
                  <a:lnTo>
                    <a:pt x="103" y="61"/>
                  </a:lnTo>
                  <a:lnTo>
                    <a:pt x="109" y="65"/>
                  </a:lnTo>
                  <a:lnTo>
                    <a:pt x="120" y="56"/>
                  </a:lnTo>
                  <a:lnTo>
                    <a:pt x="144" y="56"/>
                  </a:lnTo>
                  <a:lnTo>
                    <a:pt x="151" y="58"/>
                  </a:lnTo>
                  <a:lnTo>
                    <a:pt x="154" y="64"/>
                  </a:lnTo>
                  <a:lnTo>
                    <a:pt x="151" y="70"/>
                  </a:lnTo>
                  <a:lnTo>
                    <a:pt x="137" y="81"/>
                  </a:lnTo>
                  <a:lnTo>
                    <a:pt x="139" y="85"/>
                  </a:lnTo>
                  <a:lnTo>
                    <a:pt x="154" y="98"/>
                  </a:lnTo>
                  <a:lnTo>
                    <a:pt x="161" y="98"/>
                  </a:lnTo>
                  <a:lnTo>
                    <a:pt x="162" y="100"/>
                  </a:lnTo>
                  <a:lnTo>
                    <a:pt x="161" y="104"/>
                  </a:lnTo>
                  <a:lnTo>
                    <a:pt x="171" y="112"/>
                  </a:lnTo>
                  <a:lnTo>
                    <a:pt x="192" y="114"/>
                  </a:lnTo>
                  <a:lnTo>
                    <a:pt x="202" y="112"/>
                  </a:lnTo>
                  <a:lnTo>
                    <a:pt x="215" y="99"/>
                  </a:lnTo>
                  <a:lnTo>
                    <a:pt x="231" y="100"/>
                  </a:lnTo>
                  <a:lnTo>
                    <a:pt x="238" y="110"/>
                  </a:lnTo>
                  <a:lnTo>
                    <a:pt x="234" y="119"/>
                  </a:lnTo>
                  <a:lnTo>
                    <a:pt x="235" y="124"/>
                  </a:lnTo>
                  <a:lnTo>
                    <a:pt x="226" y="130"/>
                  </a:lnTo>
                  <a:lnTo>
                    <a:pt x="222" y="134"/>
                  </a:lnTo>
                  <a:lnTo>
                    <a:pt x="224" y="146"/>
                  </a:lnTo>
                  <a:lnTo>
                    <a:pt x="239" y="156"/>
                  </a:lnTo>
                  <a:lnTo>
                    <a:pt x="245" y="154"/>
                  </a:lnTo>
                  <a:lnTo>
                    <a:pt x="263" y="177"/>
                  </a:lnTo>
                  <a:lnTo>
                    <a:pt x="268" y="194"/>
                  </a:lnTo>
                  <a:lnTo>
                    <a:pt x="266" y="200"/>
                  </a:lnTo>
                  <a:lnTo>
                    <a:pt x="278" y="207"/>
                  </a:lnTo>
                  <a:lnTo>
                    <a:pt x="278" y="213"/>
                  </a:lnTo>
                  <a:lnTo>
                    <a:pt x="289" y="215"/>
                  </a:lnTo>
                  <a:lnTo>
                    <a:pt x="292" y="215"/>
                  </a:lnTo>
                  <a:lnTo>
                    <a:pt x="292" y="206"/>
                  </a:lnTo>
                  <a:lnTo>
                    <a:pt x="301" y="205"/>
                  </a:lnTo>
                  <a:lnTo>
                    <a:pt x="302" y="194"/>
                  </a:lnTo>
                  <a:lnTo>
                    <a:pt x="297" y="189"/>
                  </a:lnTo>
                  <a:lnTo>
                    <a:pt x="292" y="185"/>
                  </a:lnTo>
                  <a:lnTo>
                    <a:pt x="295" y="163"/>
                  </a:lnTo>
                  <a:lnTo>
                    <a:pt x="299" y="161"/>
                  </a:lnTo>
                  <a:lnTo>
                    <a:pt x="307" y="165"/>
                  </a:lnTo>
                  <a:lnTo>
                    <a:pt x="310" y="163"/>
                  </a:lnTo>
                  <a:lnTo>
                    <a:pt x="312" y="167"/>
                  </a:lnTo>
                  <a:lnTo>
                    <a:pt x="334" y="177"/>
                  </a:lnTo>
                  <a:lnTo>
                    <a:pt x="345" y="185"/>
                  </a:lnTo>
                  <a:lnTo>
                    <a:pt x="346" y="191"/>
                  </a:lnTo>
                  <a:lnTo>
                    <a:pt x="340" y="199"/>
                  </a:lnTo>
                  <a:lnTo>
                    <a:pt x="344" y="209"/>
                  </a:lnTo>
                  <a:lnTo>
                    <a:pt x="341" y="214"/>
                  </a:lnTo>
                  <a:lnTo>
                    <a:pt x="326" y="215"/>
                  </a:lnTo>
                  <a:lnTo>
                    <a:pt x="322" y="217"/>
                  </a:lnTo>
                  <a:lnTo>
                    <a:pt x="324" y="219"/>
                  </a:lnTo>
                  <a:lnTo>
                    <a:pt x="324" y="225"/>
                  </a:lnTo>
                  <a:lnTo>
                    <a:pt x="311" y="226"/>
                  </a:lnTo>
                  <a:lnTo>
                    <a:pt x="305" y="223"/>
                  </a:lnTo>
                  <a:lnTo>
                    <a:pt x="296" y="223"/>
                  </a:lnTo>
                  <a:lnTo>
                    <a:pt x="295" y="225"/>
                  </a:lnTo>
                  <a:lnTo>
                    <a:pt x="296" y="229"/>
                  </a:lnTo>
                  <a:lnTo>
                    <a:pt x="292" y="234"/>
                  </a:lnTo>
                  <a:lnTo>
                    <a:pt x="291" y="238"/>
                  </a:lnTo>
                  <a:lnTo>
                    <a:pt x="299" y="245"/>
                  </a:lnTo>
                  <a:lnTo>
                    <a:pt x="293" y="257"/>
                  </a:lnTo>
                  <a:lnTo>
                    <a:pt x="296" y="263"/>
                  </a:lnTo>
                  <a:lnTo>
                    <a:pt x="295" y="266"/>
                  </a:lnTo>
                  <a:lnTo>
                    <a:pt x="286" y="266"/>
                  </a:lnTo>
                  <a:lnTo>
                    <a:pt x="279" y="269"/>
                  </a:lnTo>
                  <a:lnTo>
                    <a:pt x="285" y="276"/>
                  </a:lnTo>
                  <a:lnTo>
                    <a:pt x="281" y="286"/>
                  </a:lnTo>
                  <a:lnTo>
                    <a:pt x="271" y="288"/>
                  </a:lnTo>
                  <a:lnTo>
                    <a:pt x="272" y="293"/>
                  </a:lnTo>
                  <a:lnTo>
                    <a:pt x="269" y="296"/>
                  </a:lnTo>
                  <a:lnTo>
                    <a:pt x="252" y="295"/>
                  </a:lnTo>
                  <a:lnTo>
                    <a:pt x="245" y="290"/>
                  </a:lnTo>
                  <a:lnTo>
                    <a:pt x="244" y="279"/>
                  </a:lnTo>
                  <a:lnTo>
                    <a:pt x="240" y="276"/>
                  </a:lnTo>
                  <a:lnTo>
                    <a:pt x="234" y="279"/>
                  </a:lnTo>
                  <a:lnTo>
                    <a:pt x="224" y="269"/>
                  </a:lnTo>
                  <a:lnTo>
                    <a:pt x="216" y="264"/>
                  </a:lnTo>
                  <a:lnTo>
                    <a:pt x="215" y="256"/>
                  </a:lnTo>
                  <a:lnTo>
                    <a:pt x="213" y="250"/>
                  </a:lnTo>
                  <a:lnTo>
                    <a:pt x="209" y="250"/>
                  </a:lnTo>
                  <a:lnTo>
                    <a:pt x="192" y="257"/>
                  </a:lnTo>
                  <a:lnTo>
                    <a:pt x="193" y="265"/>
                  </a:lnTo>
                  <a:lnTo>
                    <a:pt x="186" y="265"/>
                  </a:lnTo>
                  <a:lnTo>
                    <a:pt x="177" y="255"/>
                  </a:lnTo>
                  <a:lnTo>
                    <a:pt x="166" y="254"/>
                  </a:lnTo>
                  <a:lnTo>
                    <a:pt x="163" y="248"/>
                  </a:lnTo>
                  <a:lnTo>
                    <a:pt x="166" y="242"/>
                  </a:lnTo>
                  <a:lnTo>
                    <a:pt x="172" y="247"/>
                  </a:lnTo>
                  <a:lnTo>
                    <a:pt x="178" y="249"/>
                  </a:lnTo>
                  <a:lnTo>
                    <a:pt x="185" y="245"/>
                  </a:lnTo>
                  <a:lnTo>
                    <a:pt x="185" y="234"/>
                  </a:lnTo>
                  <a:lnTo>
                    <a:pt x="192" y="227"/>
                  </a:lnTo>
                  <a:lnTo>
                    <a:pt x="196" y="223"/>
                  </a:lnTo>
                  <a:lnTo>
                    <a:pt x="194" y="216"/>
                  </a:lnTo>
                  <a:lnTo>
                    <a:pt x="208" y="205"/>
                  </a:lnTo>
                  <a:lnTo>
                    <a:pt x="210" y="189"/>
                  </a:lnTo>
                  <a:lnTo>
                    <a:pt x="203" y="181"/>
                  </a:lnTo>
                  <a:lnTo>
                    <a:pt x="200" y="167"/>
                  </a:lnTo>
                  <a:lnTo>
                    <a:pt x="184" y="146"/>
                  </a:lnTo>
                  <a:lnTo>
                    <a:pt x="175" y="148"/>
                  </a:lnTo>
                  <a:lnTo>
                    <a:pt x="164" y="138"/>
                  </a:lnTo>
                  <a:lnTo>
                    <a:pt x="147" y="128"/>
                  </a:lnTo>
                  <a:lnTo>
                    <a:pt x="141" y="112"/>
                  </a:lnTo>
                  <a:lnTo>
                    <a:pt x="129" y="116"/>
                  </a:lnTo>
                  <a:lnTo>
                    <a:pt x="106" y="102"/>
                  </a:lnTo>
                  <a:lnTo>
                    <a:pt x="95" y="108"/>
                  </a:lnTo>
                  <a:lnTo>
                    <a:pt x="77" y="105"/>
                  </a:lnTo>
                  <a:lnTo>
                    <a:pt x="64" y="113"/>
                  </a:lnTo>
                  <a:lnTo>
                    <a:pt x="56" y="114"/>
                  </a:lnTo>
                  <a:lnTo>
                    <a:pt x="42" y="106"/>
                  </a:lnTo>
                  <a:lnTo>
                    <a:pt x="33" y="101"/>
                  </a:lnTo>
                  <a:lnTo>
                    <a:pt x="3" y="93"/>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70" name="12318408.2535437.25525"/>
            <p:cNvSpPr>
              <a:spLocks/>
            </p:cNvSpPr>
            <p:nvPr>
              <p:custDataLst>
                <p:tags r:id="rId29"/>
              </p:custDataLst>
            </p:nvPr>
          </p:nvSpPr>
          <p:spPr bwMode="auto">
            <a:xfrm>
              <a:off x="5410727" y="3062308"/>
              <a:ext cx="148239" cy="107337"/>
            </a:xfrm>
            <a:custGeom>
              <a:avLst/>
              <a:gdLst>
                <a:gd name="T0" fmla="*/ 2147483647 w 321"/>
                <a:gd name="T1" fmla="*/ 2147483647 h 230"/>
                <a:gd name="T2" fmla="*/ 2147483647 w 321"/>
                <a:gd name="T3" fmla="*/ 2147483647 h 230"/>
                <a:gd name="T4" fmla="*/ 2147483647 w 321"/>
                <a:gd name="T5" fmla="*/ 2147483647 h 230"/>
                <a:gd name="T6" fmla="*/ 2147483647 w 321"/>
                <a:gd name="T7" fmla="*/ 2147483647 h 230"/>
                <a:gd name="T8" fmla="*/ 2147483647 w 321"/>
                <a:gd name="T9" fmla="*/ 2147483647 h 230"/>
                <a:gd name="T10" fmla="*/ 2147483647 w 321"/>
                <a:gd name="T11" fmla="*/ 2147483647 h 230"/>
                <a:gd name="T12" fmla="*/ 2147483647 w 321"/>
                <a:gd name="T13" fmla="*/ 0 h 230"/>
                <a:gd name="T14" fmla="*/ 2147483647 w 321"/>
                <a:gd name="T15" fmla="*/ 2147483647 h 230"/>
                <a:gd name="T16" fmla="*/ 2147483647 w 321"/>
                <a:gd name="T17" fmla="*/ 2147483647 h 230"/>
                <a:gd name="T18" fmla="*/ 2147483647 w 321"/>
                <a:gd name="T19" fmla="*/ 2147483647 h 230"/>
                <a:gd name="T20" fmla="*/ 2147483647 w 321"/>
                <a:gd name="T21" fmla="*/ 2147483647 h 230"/>
                <a:gd name="T22" fmla="*/ 2147483647 w 321"/>
                <a:gd name="T23" fmla="*/ 2147483647 h 230"/>
                <a:gd name="T24" fmla="*/ 2147483647 w 321"/>
                <a:gd name="T25" fmla="*/ 2147483647 h 230"/>
                <a:gd name="T26" fmla="*/ 2147483647 w 321"/>
                <a:gd name="T27" fmla="*/ 2147483647 h 230"/>
                <a:gd name="T28" fmla="*/ 2147483647 w 321"/>
                <a:gd name="T29" fmla="*/ 2147483647 h 230"/>
                <a:gd name="T30" fmla="*/ 2147483647 w 321"/>
                <a:gd name="T31" fmla="*/ 2147483647 h 230"/>
                <a:gd name="T32" fmla="*/ 2147483647 w 321"/>
                <a:gd name="T33" fmla="*/ 2147483647 h 230"/>
                <a:gd name="T34" fmla="*/ 2147483647 w 321"/>
                <a:gd name="T35" fmla="*/ 2147483647 h 230"/>
                <a:gd name="T36" fmla="*/ 2147483647 w 321"/>
                <a:gd name="T37" fmla="*/ 2147483647 h 230"/>
                <a:gd name="T38" fmla="*/ 2147483647 w 321"/>
                <a:gd name="T39" fmla="*/ 2147483647 h 230"/>
                <a:gd name="T40" fmla="*/ 2147483647 w 321"/>
                <a:gd name="T41" fmla="*/ 2147483647 h 230"/>
                <a:gd name="T42" fmla="*/ 2147483647 w 321"/>
                <a:gd name="T43" fmla="*/ 2147483647 h 230"/>
                <a:gd name="T44" fmla="*/ 2147483647 w 321"/>
                <a:gd name="T45" fmla="*/ 2147483647 h 230"/>
                <a:gd name="T46" fmla="*/ 2147483647 w 321"/>
                <a:gd name="T47" fmla="*/ 2147483647 h 230"/>
                <a:gd name="T48" fmla="*/ 2147483647 w 321"/>
                <a:gd name="T49" fmla="*/ 2147483647 h 230"/>
                <a:gd name="T50" fmla="*/ 2147483647 w 321"/>
                <a:gd name="T51" fmla="*/ 2147483647 h 230"/>
                <a:gd name="T52" fmla="*/ 2147483647 w 321"/>
                <a:gd name="T53" fmla="*/ 2147483647 h 230"/>
                <a:gd name="T54" fmla="*/ 2147483647 w 321"/>
                <a:gd name="T55" fmla="*/ 2147483647 h 230"/>
                <a:gd name="T56" fmla="*/ 2147483647 w 321"/>
                <a:gd name="T57" fmla="*/ 2147483647 h 230"/>
                <a:gd name="T58" fmla="*/ 2147483647 w 321"/>
                <a:gd name="T59" fmla="*/ 2147483647 h 230"/>
                <a:gd name="T60" fmla="*/ 2147483647 w 321"/>
                <a:gd name="T61" fmla="*/ 2147483647 h 230"/>
                <a:gd name="T62" fmla="*/ 2147483647 w 321"/>
                <a:gd name="T63" fmla="*/ 2147483647 h 230"/>
                <a:gd name="T64" fmla="*/ 2147483647 w 321"/>
                <a:gd name="T65" fmla="*/ 2147483647 h 230"/>
                <a:gd name="T66" fmla="*/ 2147483647 w 321"/>
                <a:gd name="T67" fmla="*/ 2147483647 h 230"/>
                <a:gd name="T68" fmla="*/ 2147483647 w 321"/>
                <a:gd name="T69" fmla="*/ 2147483647 h 230"/>
                <a:gd name="T70" fmla="*/ 2147483647 w 321"/>
                <a:gd name="T71" fmla="*/ 2147483647 h 230"/>
                <a:gd name="T72" fmla="*/ 0 w 321"/>
                <a:gd name="T73" fmla="*/ 2147483647 h 230"/>
                <a:gd name="T74" fmla="*/ 2147483647 w 321"/>
                <a:gd name="T75" fmla="*/ 2147483647 h 230"/>
                <a:gd name="T76" fmla="*/ 2147483647 w 321"/>
                <a:gd name="T77" fmla="*/ 2147483647 h 230"/>
                <a:gd name="T78" fmla="*/ 2147483647 w 321"/>
                <a:gd name="T79" fmla="*/ 2147483647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1" h="230">
                  <a:moveTo>
                    <a:pt x="16" y="81"/>
                  </a:moveTo>
                  <a:lnTo>
                    <a:pt x="26" y="86"/>
                  </a:lnTo>
                  <a:lnTo>
                    <a:pt x="44" y="80"/>
                  </a:lnTo>
                  <a:lnTo>
                    <a:pt x="42" y="77"/>
                  </a:lnTo>
                  <a:lnTo>
                    <a:pt x="37" y="77"/>
                  </a:lnTo>
                  <a:lnTo>
                    <a:pt x="35" y="71"/>
                  </a:lnTo>
                  <a:lnTo>
                    <a:pt x="37" y="67"/>
                  </a:lnTo>
                  <a:lnTo>
                    <a:pt x="45" y="62"/>
                  </a:lnTo>
                  <a:lnTo>
                    <a:pt x="52" y="54"/>
                  </a:lnTo>
                  <a:lnTo>
                    <a:pt x="33" y="38"/>
                  </a:lnTo>
                  <a:lnTo>
                    <a:pt x="32" y="22"/>
                  </a:lnTo>
                  <a:lnTo>
                    <a:pt x="41" y="16"/>
                  </a:lnTo>
                  <a:lnTo>
                    <a:pt x="101" y="3"/>
                  </a:lnTo>
                  <a:lnTo>
                    <a:pt x="105" y="0"/>
                  </a:lnTo>
                  <a:lnTo>
                    <a:pt x="114" y="1"/>
                  </a:lnTo>
                  <a:lnTo>
                    <a:pt x="144" y="9"/>
                  </a:lnTo>
                  <a:lnTo>
                    <a:pt x="153" y="14"/>
                  </a:lnTo>
                  <a:lnTo>
                    <a:pt x="167" y="22"/>
                  </a:lnTo>
                  <a:lnTo>
                    <a:pt x="176" y="21"/>
                  </a:lnTo>
                  <a:lnTo>
                    <a:pt x="188" y="13"/>
                  </a:lnTo>
                  <a:lnTo>
                    <a:pt x="206" y="16"/>
                  </a:lnTo>
                  <a:lnTo>
                    <a:pt x="217" y="10"/>
                  </a:lnTo>
                  <a:lnTo>
                    <a:pt x="240" y="24"/>
                  </a:lnTo>
                  <a:lnTo>
                    <a:pt x="252" y="20"/>
                  </a:lnTo>
                  <a:lnTo>
                    <a:pt x="258" y="36"/>
                  </a:lnTo>
                  <a:lnTo>
                    <a:pt x="275" y="46"/>
                  </a:lnTo>
                  <a:lnTo>
                    <a:pt x="286" y="56"/>
                  </a:lnTo>
                  <a:lnTo>
                    <a:pt x="295" y="54"/>
                  </a:lnTo>
                  <a:lnTo>
                    <a:pt x="311" y="75"/>
                  </a:lnTo>
                  <a:lnTo>
                    <a:pt x="315" y="89"/>
                  </a:lnTo>
                  <a:lnTo>
                    <a:pt x="321" y="97"/>
                  </a:lnTo>
                  <a:lnTo>
                    <a:pt x="319" y="113"/>
                  </a:lnTo>
                  <a:lnTo>
                    <a:pt x="305" y="124"/>
                  </a:lnTo>
                  <a:lnTo>
                    <a:pt x="307" y="131"/>
                  </a:lnTo>
                  <a:lnTo>
                    <a:pt x="303" y="135"/>
                  </a:lnTo>
                  <a:lnTo>
                    <a:pt x="296" y="142"/>
                  </a:lnTo>
                  <a:lnTo>
                    <a:pt x="296" y="153"/>
                  </a:lnTo>
                  <a:lnTo>
                    <a:pt x="291" y="157"/>
                  </a:lnTo>
                  <a:lnTo>
                    <a:pt x="283" y="155"/>
                  </a:lnTo>
                  <a:lnTo>
                    <a:pt x="277" y="150"/>
                  </a:lnTo>
                  <a:lnTo>
                    <a:pt x="274" y="156"/>
                  </a:lnTo>
                  <a:lnTo>
                    <a:pt x="277" y="162"/>
                  </a:lnTo>
                  <a:lnTo>
                    <a:pt x="288" y="163"/>
                  </a:lnTo>
                  <a:lnTo>
                    <a:pt x="298" y="173"/>
                  </a:lnTo>
                  <a:lnTo>
                    <a:pt x="304" y="173"/>
                  </a:lnTo>
                  <a:lnTo>
                    <a:pt x="308" y="179"/>
                  </a:lnTo>
                  <a:lnTo>
                    <a:pt x="305" y="187"/>
                  </a:lnTo>
                  <a:lnTo>
                    <a:pt x="296" y="187"/>
                  </a:lnTo>
                  <a:lnTo>
                    <a:pt x="291" y="192"/>
                  </a:lnTo>
                  <a:lnTo>
                    <a:pt x="286" y="185"/>
                  </a:lnTo>
                  <a:lnTo>
                    <a:pt x="276" y="189"/>
                  </a:lnTo>
                  <a:lnTo>
                    <a:pt x="273" y="194"/>
                  </a:lnTo>
                  <a:lnTo>
                    <a:pt x="273" y="202"/>
                  </a:lnTo>
                  <a:lnTo>
                    <a:pt x="263" y="204"/>
                  </a:lnTo>
                  <a:lnTo>
                    <a:pt x="249" y="191"/>
                  </a:lnTo>
                  <a:lnTo>
                    <a:pt x="246" y="184"/>
                  </a:lnTo>
                  <a:lnTo>
                    <a:pt x="235" y="187"/>
                  </a:lnTo>
                  <a:lnTo>
                    <a:pt x="217" y="182"/>
                  </a:lnTo>
                  <a:lnTo>
                    <a:pt x="191" y="186"/>
                  </a:lnTo>
                  <a:lnTo>
                    <a:pt x="188" y="189"/>
                  </a:lnTo>
                  <a:lnTo>
                    <a:pt x="186" y="198"/>
                  </a:lnTo>
                  <a:lnTo>
                    <a:pt x="181" y="201"/>
                  </a:lnTo>
                  <a:lnTo>
                    <a:pt x="181" y="209"/>
                  </a:lnTo>
                  <a:lnTo>
                    <a:pt x="166" y="230"/>
                  </a:lnTo>
                  <a:lnTo>
                    <a:pt x="139" y="224"/>
                  </a:lnTo>
                  <a:lnTo>
                    <a:pt x="138" y="214"/>
                  </a:lnTo>
                  <a:lnTo>
                    <a:pt x="121" y="201"/>
                  </a:lnTo>
                  <a:lnTo>
                    <a:pt x="84" y="195"/>
                  </a:lnTo>
                  <a:lnTo>
                    <a:pt x="68" y="193"/>
                  </a:lnTo>
                  <a:lnTo>
                    <a:pt x="63" y="192"/>
                  </a:lnTo>
                  <a:lnTo>
                    <a:pt x="49" y="181"/>
                  </a:lnTo>
                  <a:lnTo>
                    <a:pt x="20" y="174"/>
                  </a:lnTo>
                  <a:lnTo>
                    <a:pt x="0" y="136"/>
                  </a:lnTo>
                  <a:lnTo>
                    <a:pt x="0" y="126"/>
                  </a:lnTo>
                  <a:lnTo>
                    <a:pt x="8" y="122"/>
                  </a:lnTo>
                  <a:lnTo>
                    <a:pt x="8" y="110"/>
                  </a:lnTo>
                  <a:lnTo>
                    <a:pt x="14" y="96"/>
                  </a:lnTo>
                  <a:lnTo>
                    <a:pt x="7" y="89"/>
                  </a:lnTo>
                  <a:lnTo>
                    <a:pt x="16" y="81"/>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71" name="12315419.125309.7543.580.3755"/>
            <p:cNvSpPr>
              <a:spLocks/>
            </p:cNvSpPr>
            <p:nvPr>
              <p:custDataLst>
                <p:tags r:id="rId30"/>
              </p:custDataLst>
            </p:nvPr>
          </p:nvSpPr>
          <p:spPr bwMode="auto">
            <a:xfrm>
              <a:off x="5284401" y="3093766"/>
              <a:ext cx="229233" cy="125259"/>
            </a:xfrm>
            <a:custGeom>
              <a:avLst/>
              <a:gdLst>
                <a:gd name="T0" fmla="*/ 2147483647 w 496"/>
                <a:gd name="T1" fmla="*/ 2147483647 h 269"/>
                <a:gd name="T2" fmla="*/ 2147483647 w 496"/>
                <a:gd name="T3" fmla="*/ 2147483647 h 269"/>
                <a:gd name="T4" fmla="*/ 2147483647 w 496"/>
                <a:gd name="T5" fmla="*/ 2147483647 h 269"/>
                <a:gd name="T6" fmla="*/ 2147483647 w 496"/>
                <a:gd name="T7" fmla="*/ 2147483647 h 269"/>
                <a:gd name="T8" fmla="*/ 2147483647 w 496"/>
                <a:gd name="T9" fmla="*/ 2147483647 h 269"/>
                <a:gd name="T10" fmla="*/ 2147483647 w 496"/>
                <a:gd name="T11" fmla="*/ 2147483647 h 269"/>
                <a:gd name="T12" fmla="*/ 2147483647 w 496"/>
                <a:gd name="T13" fmla="*/ 2147483647 h 269"/>
                <a:gd name="T14" fmla="*/ 2147483647 w 496"/>
                <a:gd name="T15" fmla="*/ 2147483647 h 269"/>
                <a:gd name="T16" fmla="*/ 2147483647 w 496"/>
                <a:gd name="T17" fmla="*/ 2147483647 h 269"/>
                <a:gd name="T18" fmla="*/ 2147483647 w 496"/>
                <a:gd name="T19" fmla="*/ 2147483647 h 269"/>
                <a:gd name="T20" fmla="*/ 2147483647 w 496"/>
                <a:gd name="T21" fmla="*/ 2147483647 h 269"/>
                <a:gd name="T22" fmla="*/ 2147483647 w 496"/>
                <a:gd name="T23" fmla="*/ 2147483647 h 269"/>
                <a:gd name="T24" fmla="*/ 2147483647 w 496"/>
                <a:gd name="T25" fmla="*/ 2147483647 h 269"/>
                <a:gd name="T26" fmla="*/ 2147483647 w 496"/>
                <a:gd name="T27" fmla="*/ 2147483647 h 269"/>
                <a:gd name="T28" fmla="*/ 2147483647 w 496"/>
                <a:gd name="T29" fmla="*/ 2147483647 h 269"/>
                <a:gd name="T30" fmla="*/ 2147483647 w 496"/>
                <a:gd name="T31" fmla="*/ 2147483647 h 269"/>
                <a:gd name="T32" fmla="*/ 2147483647 w 496"/>
                <a:gd name="T33" fmla="*/ 2147483647 h 269"/>
                <a:gd name="T34" fmla="*/ 2147483647 w 496"/>
                <a:gd name="T35" fmla="*/ 2147483647 h 269"/>
                <a:gd name="T36" fmla="*/ 2147483647 w 496"/>
                <a:gd name="T37" fmla="*/ 2147483647 h 269"/>
                <a:gd name="T38" fmla="*/ 2147483647 w 496"/>
                <a:gd name="T39" fmla="*/ 2147483647 h 269"/>
                <a:gd name="T40" fmla="*/ 2147483647 w 496"/>
                <a:gd name="T41" fmla="*/ 2147483647 h 269"/>
                <a:gd name="T42" fmla="*/ 2147483647 w 496"/>
                <a:gd name="T43" fmla="*/ 2147483647 h 269"/>
                <a:gd name="T44" fmla="*/ 2147483647 w 496"/>
                <a:gd name="T45" fmla="*/ 2147483647 h 269"/>
                <a:gd name="T46" fmla="*/ 2147483647 w 496"/>
                <a:gd name="T47" fmla="*/ 2147483647 h 269"/>
                <a:gd name="T48" fmla="*/ 2147483647 w 496"/>
                <a:gd name="T49" fmla="*/ 2147483647 h 269"/>
                <a:gd name="T50" fmla="*/ 2147483647 w 496"/>
                <a:gd name="T51" fmla="*/ 2147483647 h 269"/>
                <a:gd name="T52" fmla="*/ 2147483647 w 496"/>
                <a:gd name="T53" fmla="*/ 2147483647 h 269"/>
                <a:gd name="T54" fmla="*/ 2147483647 w 496"/>
                <a:gd name="T55" fmla="*/ 2147483647 h 269"/>
                <a:gd name="T56" fmla="*/ 2147483647 w 496"/>
                <a:gd name="T57" fmla="*/ 0 h 269"/>
                <a:gd name="T58" fmla="*/ 2147483647 w 496"/>
                <a:gd name="T59" fmla="*/ 2147483647 h 269"/>
                <a:gd name="T60" fmla="*/ 2147483647 w 496"/>
                <a:gd name="T61" fmla="*/ 2147483647 h 269"/>
                <a:gd name="T62" fmla="*/ 2147483647 w 496"/>
                <a:gd name="T63" fmla="*/ 2147483647 h 269"/>
                <a:gd name="T64" fmla="*/ 2147483647 w 496"/>
                <a:gd name="T65" fmla="*/ 2147483647 h 269"/>
                <a:gd name="T66" fmla="*/ 2147483647 w 496"/>
                <a:gd name="T67" fmla="*/ 2147483647 h 269"/>
                <a:gd name="T68" fmla="*/ 2147483647 w 496"/>
                <a:gd name="T69" fmla="*/ 2147483647 h 269"/>
                <a:gd name="T70" fmla="*/ 2147483647 w 496"/>
                <a:gd name="T71" fmla="*/ 2147483647 h 269"/>
                <a:gd name="T72" fmla="*/ 2147483647 w 496"/>
                <a:gd name="T73" fmla="*/ 2147483647 h 269"/>
                <a:gd name="T74" fmla="*/ 2147483647 w 496"/>
                <a:gd name="T75" fmla="*/ 2147483647 h 269"/>
                <a:gd name="T76" fmla="*/ 2147483647 w 496"/>
                <a:gd name="T77" fmla="*/ 2147483647 h 269"/>
                <a:gd name="T78" fmla="*/ 2147483647 w 496"/>
                <a:gd name="T79" fmla="*/ 2147483647 h 269"/>
                <a:gd name="T80" fmla="*/ 2147483647 w 496"/>
                <a:gd name="T81" fmla="*/ 2147483647 h 269"/>
                <a:gd name="T82" fmla="*/ 2147483647 w 496"/>
                <a:gd name="T83" fmla="*/ 2147483647 h 269"/>
                <a:gd name="T84" fmla="*/ 2147483647 w 496"/>
                <a:gd name="T85" fmla="*/ 2147483647 h 269"/>
                <a:gd name="T86" fmla="*/ 0 w 496"/>
                <a:gd name="T87" fmla="*/ 2147483647 h 269"/>
                <a:gd name="T88" fmla="*/ 2147483647 w 496"/>
                <a:gd name="T89" fmla="*/ 2147483647 h 269"/>
                <a:gd name="T90" fmla="*/ 2147483647 w 496"/>
                <a:gd name="T91" fmla="*/ 2147483647 h 269"/>
                <a:gd name="T92" fmla="*/ 2147483647 w 496"/>
                <a:gd name="T93" fmla="*/ 2147483647 h 269"/>
                <a:gd name="T94" fmla="*/ 2147483647 w 496"/>
                <a:gd name="T95" fmla="*/ 2147483647 h 269"/>
                <a:gd name="T96" fmla="*/ 2147483647 w 496"/>
                <a:gd name="T97" fmla="*/ 2147483647 h 269"/>
                <a:gd name="T98" fmla="*/ 2147483647 w 496"/>
                <a:gd name="T99" fmla="*/ 2147483647 h 269"/>
                <a:gd name="T100" fmla="*/ 2147483647 w 496"/>
                <a:gd name="T101" fmla="*/ 2147483647 h 269"/>
                <a:gd name="T102" fmla="*/ 2147483647 w 496"/>
                <a:gd name="T103" fmla="*/ 2147483647 h 269"/>
                <a:gd name="T104" fmla="*/ 2147483647 w 496"/>
                <a:gd name="T105" fmla="*/ 2147483647 h 269"/>
                <a:gd name="T106" fmla="*/ 2147483647 w 496"/>
                <a:gd name="T107" fmla="*/ 2147483647 h 269"/>
                <a:gd name="T108" fmla="*/ 2147483647 w 496"/>
                <a:gd name="T109" fmla="*/ 2147483647 h 269"/>
                <a:gd name="T110" fmla="*/ 2147483647 w 496"/>
                <a:gd name="T111" fmla="*/ 2147483647 h 269"/>
                <a:gd name="T112" fmla="*/ 2147483647 w 496"/>
                <a:gd name="T113" fmla="*/ 2147483647 h 269"/>
                <a:gd name="T114" fmla="*/ 2147483647 w 496"/>
                <a:gd name="T115" fmla="*/ 2147483647 h 269"/>
                <a:gd name="T116" fmla="*/ 2147483647 w 496"/>
                <a:gd name="T117" fmla="*/ 2147483647 h 269"/>
                <a:gd name="T118" fmla="*/ 2147483647 w 496"/>
                <a:gd name="T119" fmla="*/ 2147483647 h 269"/>
                <a:gd name="T120" fmla="*/ 2147483647 w 496"/>
                <a:gd name="T121" fmla="*/ 2147483647 h 269"/>
                <a:gd name="T122" fmla="*/ 2147483647 w 496"/>
                <a:gd name="T123" fmla="*/ 2147483647 h 269"/>
                <a:gd name="T124" fmla="*/ 2147483647 w 496"/>
                <a:gd name="T125" fmla="*/ 2147483647 h 2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6" h="269">
                  <a:moveTo>
                    <a:pt x="286" y="256"/>
                  </a:moveTo>
                  <a:lnTo>
                    <a:pt x="301" y="257"/>
                  </a:lnTo>
                  <a:lnTo>
                    <a:pt x="307" y="265"/>
                  </a:lnTo>
                  <a:lnTo>
                    <a:pt x="309" y="266"/>
                  </a:lnTo>
                  <a:lnTo>
                    <a:pt x="333" y="261"/>
                  </a:lnTo>
                  <a:lnTo>
                    <a:pt x="335" y="257"/>
                  </a:lnTo>
                  <a:lnTo>
                    <a:pt x="338" y="254"/>
                  </a:lnTo>
                  <a:lnTo>
                    <a:pt x="350" y="246"/>
                  </a:lnTo>
                  <a:lnTo>
                    <a:pt x="360" y="244"/>
                  </a:lnTo>
                  <a:lnTo>
                    <a:pt x="369" y="239"/>
                  </a:lnTo>
                  <a:lnTo>
                    <a:pt x="387" y="229"/>
                  </a:lnTo>
                  <a:lnTo>
                    <a:pt x="388" y="232"/>
                  </a:lnTo>
                  <a:lnTo>
                    <a:pt x="402" y="237"/>
                  </a:lnTo>
                  <a:lnTo>
                    <a:pt x="421" y="227"/>
                  </a:lnTo>
                  <a:lnTo>
                    <a:pt x="427" y="231"/>
                  </a:lnTo>
                  <a:lnTo>
                    <a:pt x="422" y="239"/>
                  </a:lnTo>
                  <a:lnTo>
                    <a:pt x="424" y="240"/>
                  </a:lnTo>
                  <a:lnTo>
                    <a:pt x="432" y="240"/>
                  </a:lnTo>
                  <a:lnTo>
                    <a:pt x="433" y="243"/>
                  </a:lnTo>
                  <a:lnTo>
                    <a:pt x="425" y="256"/>
                  </a:lnTo>
                  <a:lnTo>
                    <a:pt x="427" y="257"/>
                  </a:lnTo>
                  <a:lnTo>
                    <a:pt x="432" y="257"/>
                  </a:lnTo>
                  <a:lnTo>
                    <a:pt x="451" y="262"/>
                  </a:lnTo>
                  <a:lnTo>
                    <a:pt x="459" y="256"/>
                  </a:lnTo>
                  <a:lnTo>
                    <a:pt x="472" y="266"/>
                  </a:lnTo>
                  <a:lnTo>
                    <a:pt x="475" y="260"/>
                  </a:lnTo>
                  <a:lnTo>
                    <a:pt x="479" y="263"/>
                  </a:lnTo>
                  <a:lnTo>
                    <a:pt x="483" y="263"/>
                  </a:lnTo>
                  <a:lnTo>
                    <a:pt x="485" y="260"/>
                  </a:lnTo>
                  <a:lnTo>
                    <a:pt x="484" y="246"/>
                  </a:lnTo>
                  <a:lnTo>
                    <a:pt x="488" y="243"/>
                  </a:lnTo>
                  <a:lnTo>
                    <a:pt x="496" y="233"/>
                  </a:lnTo>
                  <a:lnTo>
                    <a:pt x="493" y="195"/>
                  </a:lnTo>
                  <a:lnTo>
                    <a:pt x="487" y="176"/>
                  </a:lnTo>
                  <a:lnTo>
                    <a:pt x="492" y="172"/>
                  </a:lnTo>
                  <a:lnTo>
                    <a:pt x="477" y="145"/>
                  </a:lnTo>
                  <a:lnTo>
                    <a:pt x="459" y="131"/>
                  </a:lnTo>
                  <a:lnTo>
                    <a:pt x="453" y="134"/>
                  </a:lnTo>
                  <a:lnTo>
                    <a:pt x="454" y="142"/>
                  </a:lnTo>
                  <a:lnTo>
                    <a:pt x="439" y="163"/>
                  </a:lnTo>
                  <a:lnTo>
                    <a:pt x="412" y="157"/>
                  </a:lnTo>
                  <a:lnTo>
                    <a:pt x="410" y="147"/>
                  </a:lnTo>
                  <a:lnTo>
                    <a:pt x="394" y="134"/>
                  </a:lnTo>
                  <a:lnTo>
                    <a:pt x="357" y="128"/>
                  </a:lnTo>
                  <a:lnTo>
                    <a:pt x="341" y="126"/>
                  </a:lnTo>
                  <a:lnTo>
                    <a:pt x="336" y="125"/>
                  </a:lnTo>
                  <a:lnTo>
                    <a:pt x="322" y="114"/>
                  </a:lnTo>
                  <a:lnTo>
                    <a:pt x="293" y="107"/>
                  </a:lnTo>
                  <a:lnTo>
                    <a:pt x="273" y="69"/>
                  </a:lnTo>
                  <a:lnTo>
                    <a:pt x="273" y="59"/>
                  </a:lnTo>
                  <a:lnTo>
                    <a:pt x="281" y="55"/>
                  </a:lnTo>
                  <a:lnTo>
                    <a:pt x="281" y="42"/>
                  </a:lnTo>
                  <a:lnTo>
                    <a:pt x="287" y="28"/>
                  </a:lnTo>
                  <a:lnTo>
                    <a:pt x="280" y="21"/>
                  </a:lnTo>
                  <a:lnTo>
                    <a:pt x="289" y="14"/>
                  </a:lnTo>
                  <a:lnTo>
                    <a:pt x="283" y="11"/>
                  </a:lnTo>
                  <a:lnTo>
                    <a:pt x="271" y="11"/>
                  </a:lnTo>
                  <a:lnTo>
                    <a:pt x="247" y="0"/>
                  </a:lnTo>
                  <a:lnTo>
                    <a:pt x="232" y="0"/>
                  </a:lnTo>
                  <a:lnTo>
                    <a:pt x="220" y="3"/>
                  </a:lnTo>
                  <a:lnTo>
                    <a:pt x="206" y="3"/>
                  </a:lnTo>
                  <a:lnTo>
                    <a:pt x="186" y="14"/>
                  </a:lnTo>
                  <a:lnTo>
                    <a:pt x="170" y="13"/>
                  </a:lnTo>
                  <a:lnTo>
                    <a:pt x="153" y="19"/>
                  </a:lnTo>
                  <a:lnTo>
                    <a:pt x="139" y="14"/>
                  </a:lnTo>
                  <a:lnTo>
                    <a:pt x="132" y="8"/>
                  </a:lnTo>
                  <a:lnTo>
                    <a:pt x="109" y="3"/>
                  </a:lnTo>
                  <a:lnTo>
                    <a:pt x="95" y="13"/>
                  </a:lnTo>
                  <a:lnTo>
                    <a:pt x="87" y="11"/>
                  </a:lnTo>
                  <a:lnTo>
                    <a:pt x="80" y="6"/>
                  </a:lnTo>
                  <a:lnTo>
                    <a:pt x="65" y="1"/>
                  </a:lnTo>
                  <a:lnTo>
                    <a:pt x="53" y="9"/>
                  </a:lnTo>
                  <a:lnTo>
                    <a:pt x="49" y="21"/>
                  </a:lnTo>
                  <a:lnTo>
                    <a:pt x="40" y="27"/>
                  </a:lnTo>
                  <a:lnTo>
                    <a:pt x="38" y="33"/>
                  </a:lnTo>
                  <a:lnTo>
                    <a:pt x="32" y="36"/>
                  </a:lnTo>
                  <a:lnTo>
                    <a:pt x="26" y="35"/>
                  </a:lnTo>
                  <a:lnTo>
                    <a:pt x="23" y="40"/>
                  </a:lnTo>
                  <a:lnTo>
                    <a:pt x="22" y="47"/>
                  </a:lnTo>
                  <a:lnTo>
                    <a:pt x="19" y="47"/>
                  </a:lnTo>
                  <a:lnTo>
                    <a:pt x="19" y="55"/>
                  </a:lnTo>
                  <a:lnTo>
                    <a:pt x="27" y="62"/>
                  </a:lnTo>
                  <a:lnTo>
                    <a:pt x="27" y="74"/>
                  </a:lnTo>
                  <a:lnTo>
                    <a:pt x="24" y="78"/>
                  </a:lnTo>
                  <a:lnTo>
                    <a:pt x="12" y="79"/>
                  </a:lnTo>
                  <a:lnTo>
                    <a:pt x="7" y="74"/>
                  </a:lnTo>
                  <a:lnTo>
                    <a:pt x="1" y="74"/>
                  </a:lnTo>
                  <a:lnTo>
                    <a:pt x="0" y="79"/>
                  </a:lnTo>
                  <a:lnTo>
                    <a:pt x="3" y="87"/>
                  </a:lnTo>
                  <a:lnTo>
                    <a:pt x="4" y="94"/>
                  </a:lnTo>
                  <a:lnTo>
                    <a:pt x="4" y="102"/>
                  </a:lnTo>
                  <a:lnTo>
                    <a:pt x="2" y="107"/>
                  </a:lnTo>
                  <a:lnTo>
                    <a:pt x="3" y="110"/>
                  </a:lnTo>
                  <a:lnTo>
                    <a:pt x="11" y="112"/>
                  </a:lnTo>
                  <a:lnTo>
                    <a:pt x="14" y="119"/>
                  </a:lnTo>
                  <a:lnTo>
                    <a:pt x="32" y="133"/>
                  </a:lnTo>
                  <a:lnTo>
                    <a:pt x="32" y="137"/>
                  </a:lnTo>
                  <a:lnTo>
                    <a:pt x="46" y="152"/>
                  </a:lnTo>
                  <a:lnTo>
                    <a:pt x="50" y="157"/>
                  </a:lnTo>
                  <a:lnTo>
                    <a:pt x="55" y="158"/>
                  </a:lnTo>
                  <a:lnTo>
                    <a:pt x="61" y="151"/>
                  </a:lnTo>
                  <a:lnTo>
                    <a:pt x="69" y="157"/>
                  </a:lnTo>
                  <a:lnTo>
                    <a:pt x="99" y="183"/>
                  </a:lnTo>
                  <a:lnTo>
                    <a:pt x="105" y="196"/>
                  </a:lnTo>
                  <a:lnTo>
                    <a:pt x="112" y="196"/>
                  </a:lnTo>
                  <a:lnTo>
                    <a:pt x="116" y="192"/>
                  </a:lnTo>
                  <a:lnTo>
                    <a:pt x="118" y="195"/>
                  </a:lnTo>
                  <a:lnTo>
                    <a:pt x="118" y="208"/>
                  </a:lnTo>
                  <a:lnTo>
                    <a:pt x="136" y="218"/>
                  </a:lnTo>
                  <a:lnTo>
                    <a:pt x="141" y="217"/>
                  </a:lnTo>
                  <a:lnTo>
                    <a:pt x="143" y="227"/>
                  </a:lnTo>
                  <a:lnTo>
                    <a:pt x="158" y="235"/>
                  </a:lnTo>
                  <a:lnTo>
                    <a:pt x="158" y="241"/>
                  </a:lnTo>
                  <a:lnTo>
                    <a:pt x="162" y="242"/>
                  </a:lnTo>
                  <a:lnTo>
                    <a:pt x="174" y="242"/>
                  </a:lnTo>
                  <a:lnTo>
                    <a:pt x="182" y="242"/>
                  </a:lnTo>
                  <a:lnTo>
                    <a:pt x="192" y="250"/>
                  </a:lnTo>
                  <a:lnTo>
                    <a:pt x="215" y="250"/>
                  </a:lnTo>
                  <a:lnTo>
                    <a:pt x="229" y="249"/>
                  </a:lnTo>
                  <a:lnTo>
                    <a:pt x="232" y="253"/>
                  </a:lnTo>
                  <a:lnTo>
                    <a:pt x="229" y="266"/>
                  </a:lnTo>
                  <a:lnTo>
                    <a:pt x="232" y="269"/>
                  </a:lnTo>
                  <a:lnTo>
                    <a:pt x="245" y="258"/>
                  </a:lnTo>
                  <a:lnTo>
                    <a:pt x="262" y="247"/>
                  </a:lnTo>
                  <a:lnTo>
                    <a:pt x="273" y="248"/>
                  </a:lnTo>
                  <a:lnTo>
                    <a:pt x="286" y="256"/>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72" name="12324359.2530062.87582.755"/>
            <p:cNvSpPr>
              <a:spLocks/>
            </p:cNvSpPr>
            <p:nvPr>
              <p:custDataLst>
                <p:tags r:id="rId31"/>
              </p:custDataLst>
            </p:nvPr>
          </p:nvSpPr>
          <p:spPr bwMode="auto">
            <a:xfrm>
              <a:off x="5256687" y="2921607"/>
              <a:ext cx="236108" cy="180930"/>
            </a:xfrm>
            <a:custGeom>
              <a:avLst/>
              <a:gdLst>
                <a:gd name="T0" fmla="*/ 2147483647 w 511"/>
                <a:gd name="T1" fmla="*/ 2147483647 h 388"/>
                <a:gd name="T2" fmla="*/ 2147483647 w 511"/>
                <a:gd name="T3" fmla="*/ 2147483647 h 388"/>
                <a:gd name="T4" fmla="*/ 2147483647 w 511"/>
                <a:gd name="T5" fmla="*/ 2147483647 h 388"/>
                <a:gd name="T6" fmla="*/ 2147483647 w 511"/>
                <a:gd name="T7" fmla="*/ 2147483647 h 388"/>
                <a:gd name="T8" fmla="*/ 2147483647 w 511"/>
                <a:gd name="T9" fmla="*/ 2147483647 h 388"/>
                <a:gd name="T10" fmla="*/ 2147483647 w 511"/>
                <a:gd name="T11" fmla="*/ 2147483647 h 388"/>
                <a:gd name="T12" fmla="*/ 2147483647 w 511"/>
                <a:gd name="T13" fmla="*/ 2147483647 h 388"/>
                <a:gd name="T14" fmla="*/ 2147483647 w 511"/>
                <a:gd name="T15" fmla="*/ 2147483647 h 388"/>
                <a:gd name="T16" fmla="*/ 2147483647 w 511"/>
                <a:gd name="T17" fmla="*/ 2147483647 h 388"/>
                <a:gd name="T18" fmla="*/ 2147483647 w 511"/>
                <a:gd name="T19" fmla="*/ 2147483647 h 388"/>
                <a:gd name="T20" fmla="*/ 2147483647 w 511"/>
                <a:gd name="T21" fmla="*/ 2147483647 h 388"/>
                <a:gd name="T22" fmla="*/ 2147483647 w 511"/>
                <a:gd name="T23" fmla="*/ 2147483647 h 388"/>
                <a:gd name="T24" fmla="*/ 2147483647 w 511"/>
                <a:gd name="T25" fmla="*/ 2147483647 h 388"/>
                <a:gd name="T26" fmla="*/ 2147483647 w 511"/>
                <a:gd name="T27" fmla="*/ 2147483647 h 388"/>
                <a:gd name="T28" fmla="*/ 2147483647 w 511"/>
                <a:gd name="T29" fmla="*/ 2147483647 h 388"/>
                <a:gd name="T30" fmla="*/ 2147483647 w 511"/>
                <a:gd name="T31" fmla="*/ 2147483647 h 388"/>
                <a:gd name="T32" fmla="*/ 2147483647 w 511"/>
                <a:gd name="T33" fmla="*/ 2147483647 h 388"/>
                <a:gd name="T34" fmla="*/ 2147483647 w 511"/>
                <a:gd name="T35" fmla="*/ 2147483647 h 388"/>
                <a:gd name="T36" fmla="*/ 2147483647 w 511"/>
                <a:gd name="T37" fmla="*/ 2147483647 h 388"/>
                <a:gd name="T38" fmla="*/ 2147483647 w 511"/>
                <a:gd name="T39" fmla="*/ 2147483647 h 388"/>
                <a:gd name="T40" fmla="*/ 2147483647 w 511"/>
                <a:gd name="T41" fmla="*/ 2147483647 h 388"/>
                <a:gd name="T42" fmla="*/ 2147483647 w 511"/>
                <a:gd name="T43" fmla="*/ 2147483647 h 388"/>
                <a:gd name="T44" fmla="*/ 2147483647 w 511"/>
                <a:gd name="T45" fmla="*/ 2147483647 h 388"/>
                <a:gd name="T46" fmla="*/ 2147483647 w 511"/>
                <a:gd name="T47" fmla="*/ 2147483647 h 388"/>
                <a:gd name="T48" fmla="*/ 2147483647 w 511"/>
                <a:gd name="T49" fmla="*/ 2147483647 h 388"/>
                <a:gd name="T50" fmla="*/ 2147483647 w 511"/>
                <a:gd name="T51" fmla="*/ 2147483647 h 388"/>
                <a:gd name="T52" fmla="*/ 2147483647 w 511"/>
                <a:gd name="T53" fmla="*/ 2147483647 h 388"/>
                <a:gd name="T54" fmla="*/ 2147483647 w 511"/>
                <a:gd name="T55" fmla="*/ 2147483647 h 388"/>
                <a:gd name="T56" fmla="*/ 2147483647 w 511"/>
                <a:gd name="T57" fmla="*/ 2147483647 h 388"/>
                <a:gd name="T58" fmla="*/ 2147483647 w 511"/>
                <a:gd name="T59" fmla="*/ 2147483647 h 388"/>
                <a:gd name="T60" fmla="*/ 2147483647 w 511"/>
                <a:gd name="T61" fmla="*/ 2147483647 h 388"/>
                <a:gd name="T62" fmla="*/ 2147483647 w 511"/>
                <a:gd name="T63" fmla="*/ 2147483647 h 388"/>
                <a:gd name="T64" fmla="*/ 2147483647 w 511"/>
                <a:gd name="T65" fmla="*/ 2147483647 h 388"/>
                <a:gd name="T66" fmla="*/ 2147483647 w 511"/>
                <a:gd name="T67" fmla="*/ 2147483647 h 388"/>
                <a:gd name="T68" fmla="*/ 2147483647 w 511"/>
                <a:gd name="T69" fmla="*/ 2147483647 h 388"/>
                <a:gd name="T70" fmla="*/ 2147483647 w 511"/>
                <a:gd name="T71" fmla="*/ 2147483647 h 388"/>
                <a:gd name="T72" fmla="*/ 2147483647 w 511"/>
                <a:gd name="T73" fmla="*/ 2147483647 h 388"/>
                <a:gd name="T74" fmla="*/ 2147483647 w 511"/>
                <a:gd name="T75" fmla="*/ 2147483647 h 388"/>
                <a:gd name="T76" fmla="*/ 2147483647 w 511"/>
                <a:gd name="T77" fmla="*/ 2147483647 h 388"/>
                <a:gd name="T78" fmla="*/ 2147483647 w 511"/>
                <a:gd name="T79" fmla="*/ 2147483647 h 388"/>
                <a:gd name="T80" fmla="*/ 2147483647 w 511"/>
                <a:gd name="T81" fmla="*/ 2147483647 h 388"/>
                <a:gd name="T82" fmla="*/ 2147483647 w 511"/>
                <a:gd name="T83" fmla="*/ 2147483647 h 388"/>
                <a:gd name="T84" fmla="*/ 2147483647 w 511"/>
                <a:gd name="T85" fmla="*/ 2147483647 h 388"/>
                <a:gd name="T86" fmla="*/ 2147483647 w 511"/>
                <a:gd name="T87" fmla="*/ 2147483647 h 3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1" h="388">
                  <a:moveTo>
                    <a:pt x="349" y="3"/>
                  </a:moveTo>
                  <a:lnTo>
                    <a:pt x="353" y="3"/>
                  </a:lnTo>
                  <a:lnTo>
                    <a:pt x="351" y="13"/>
                  </a:lnTo>
                  <a:lnTo>
                    <a:pt x="356" y="18"/>
                  </a:lnTo>
                  <a:lnTo>
                    <a:pt x="356" y="23"/>
                  </a:lnTo>
                  <a:lnTo>
                    <a:pt x="367" y="33"/>
                  </a:lnTo>
                  <a:lnTo>
                    <a:pt x="369" y="41"/>
                  </a:lnTo>
                  <a:lnTo>
                    <a:pt x="382" y="42"/>
                  </a:lnTo>
                  <a:lnTo>
                    <a:pt x="389" y="46"/>
                  </a:lnTo>
                  <a:lnTo>
                    <a:pt x="391" y="46"/>
                  </a:lnTo>
                  <a:lnTo>
                    <a:pt x="400" y="64"/>
                  </a:lnTo>
                  <a:lnTo>
                    <a:pt x="408" y="84"/>
                  </a:lnTo>
                  <a:lnTo>
                    <a:pt x="404" y="97"/>
                  </a:lnTo>
                  <a:lnTo>
                    <a:pt x="405" y="101"/>
                  </a:lnTo>
                  <a:lnTo>
                    <a:pt x="397" y="114"/>
                  </a:lnTo>
                  <a:lnTo>
                    <a:pt x="399" y="123"/>
                  </a:lnTo>
                  <a:lnTo>
                    <a:pt x="425" y="134"/>
                  </a:lnTo>
                  <a:lnTo>
                    <a:pt x="453" y="139"/>
                  </a:lnTo>
                  <a:lnTo>
                    <a:pt x="482" y="159"/>
                  </a:lnTo>
                  <a:lnTo>
                    <a:pt x="491" y="162"/>
                  </a:lnTo>
                  <a:lnTo>
                    <a:pt x="491" y="167"/>
                  </a:lnTo>
                  <a:lnTo>
                    <a:pt x="497" y="180"/>
                  </a:lnTo>
                  <a:lnTo>
                    <a:pt x="504" y="196"/>
                  </a:lnTo>
                  <a:lnTo>
                    <a:pt x="511" y="210"/>
                  </a:lnTo>
                  <a:lnTo>
                    <a:pt x="508" y="215"/>
                  </a:lnTo>
                  <a:lnTo>
                    <a:pt x="508" y="225"/>
                  </a:lnTo>
                  <a:lnTo>
                    <a:pt x="496" y="229"/>
                  </a:lnTo>
                  <a:lnTo>
                    <a:pt x="473" y="239"/>
                  </a:lnTo>
                  <a:lnTo>
                    <a:pt x="456" y="253"/>
                  </a:lnTo>
                  <a:lnTo>
                    <a:pt x="445" y="257"/>
                  </a:lnTo>
                  <a:lnTo>
                    <a:pt x="444" y="265"/>
                  </a:lnTo>
                  <a:lnTo>
                    <a:pt x="447" y="303"/>
                  </a:lnTo>
                  <a:lnTo>
                    <a:pt x="437" y="302"/>
                  </a:lnTo>
                  <a:lnTo>
                    <a:pt x="434" y="305"/>
                  </a:lnTo>
                  <a:lnTo>
                    <a:pt x="372" y="318"/>
                  </a:lnTo>
                  <a:lnTo>
                    <a:pt x="365" y="323"/>
                  </a:lnTo>
                  <a:lnTo>
                    <a:pt x="366" y="340"/>
                  </a:lnTo>
                  <a:lnTo>
                    <a:pt x="384" y="356"/>
                  </a:lnTo>
                  <a:lnTo>
                    <a:pt x="378" y="364"/>
                  </a:lnTo>
                  <a:lnTo>
                    <a:pt x="369" y="369"/>
                  </a:lnTo>
                  <a:lnTo>
                    <a:pt x="368" y="373"/>
                  </a:lnTo>
                  <a:lnTo>
                    <a:pt x="370" y="379"/>
                  </a:lnTo>
                  <a:lnTo>
                    <a:pt x="375" y="379"/>
                  </a:lnTo>
                  <a:lnTo>
                    <a:pt x="377" y="382"/>
                  </a:lnTo>
                  <a:lnTo>
                    <a:pt x="359" y="388"/>
                  </a:lnTo>
                  <a:lnTo>
                    <a:pt x="349" y="383"/>
                  </a:lnTo>
                  <a:lnTo>
                    <a:pt x="343" y="380"/>
                  </a:lnTo>
                  <a:lnTo>
                    <a:pt x="331" y="380"/>
                  </a:lnTo>
                  <a:lnTo>
                    <a:pt x="307" y="370"/>
                  </a:lnTo>
                  <a:lnTo>
                    <a:pt x="292" y="370"/>
                  </a:lnTo>
                  <a:lnTo>
                    <a:pt x="280" y="373"/>
                  </a:lnTo>
                  <a:lnTo>
                    <a:pt x="266" y="373"/>
                  </a:lnTo>
                  <a:lnTo>
                    <a:pt x="246" y="385"/>
                  </a:lnTo>
                  <a:lnTo>
                    <a:pt x="230" y="382"/>
                  </a:lnTo>
                  <a:lnTo>
                    <a:pt x="213" y="388"/>
                  </a:lnTo>
                  <a:lnTo>
                    <a:pt x="199" y="383"/>
                  </a:lnTo>
                  <a:lnTo>
                    <a:pt x="192" y="377"/>
                  </a:lnTo>
                  <a:lnTo>
                    <a:pt x="169" y="373"/>
                  </a:lnTo>
                  <a:lnTo>
                    <a:pt x="155" y="383"/>
                  </a:lnTo>
                  <a:lnTo>
                    <a:pt x="147" y="380"/>
                  </a:lnTo>
                  <a:lnTo>
                    <a:pt x="140" y="375"/>
                  </a:lnTo>
                  <a:lnTo>
                    <a:pt x="125" y="371"/>
                  </a:lnTo>
                  <a:lnTo>
                    <a:pt x="122" y="368"/>
                  </a:lnTo>
                  <a:lnTo>
                    <a:pt x="116" y="368"/>
                  </a:lnTo>
                  <a:lnTo>
                    <a:pt x="106" y="352"/>
                  </a:lnTo>
                  <a:lnTo>
                    <a:pt x="96" y="350"/>
                  </a:lnTo>
                  <a:lnTo>
                    <a:pt x="71" y="358"/>
                  </a:lnTo>
                  <a:lnTo>
                    <a:pt x="60" y="356"/>
                  </a:lnTo>
                  <a:lnTo>
                    <a:pt x="39" y="339"/>
                  </a:lnTo>
                  <a:lnTo>
                    <a:pt x="33" y="339"/>
                  </a:lnTo>
                  <a:lnTo>
                    <a:pt x="28" y="328"/>
                  </a:lnTo>
                  <a:lnTo>
                    <a:pt x="31" y="318"/>
                  </a:lnTo>
                  <a:lnTo>
                    <a:pt x="30" y="312"/>
                  </a:lnTo>
                  <a:lnTo>
                    <a:pt x="22" y="306"/>
                  </a:lnTo>
                  <a:lnTo>
                    <a:pt x="20" y="302"/>
                  </a:lnTo>
                  <a:lnTo>
                    <a:pt x="3" y="292"/>
                  </a:lnTo>
                  <a:lnTo>
                    <a:pt x="3" y="290"/>
                  </a:lnTo>
                  <a:lnTo>
                    <a:pt x="11" y="286"/>
                  </a:lnTo>
                  <a:lnTo>
                    <a:pt x="15" y="289"/>
                  </a:lnTo>
                  <a:lnTo>
                    <a:pt x="20" y="284"/>
                  </a:lnTo>
                  <a:lnTo>
                    <a:pt x="19" y="268"/>
                  </a:lnTo>
                  <a:lnTo>
                    <a:pt x="20" y="255"/>
                  </a:lnTo>
                  <a:lnTo>
                    <a:pt x="10" y="245"/>
                  </a:lnTo>
                  <a:lnTo>
                    <a:pt x="2" y="246"/>
                  </a:lnTo>
                  <a:lnTo>
                    <a:pt x="0" y="239"/>
                  </a:lnTo>
                  <a:lnTo>
                    <a:pt x="4" y="232"/>
                  </a:lnTo>
                  <a:lnTo>
                    <a:pt x="2" y="224"/>
                  </a:lnTo>
                  <a:lnTo>
                    <a:pt x="9" y="218"/>
                  </a:lnTo>
                  <a:lnTo>
                    <a:pt x="12" y="215"/>
                  </a:lnTo>
                  <a:lnTo>
                    <a:pt x="12" y="209"/>
                  </a:lnTo>
                  <a:lnTo>
                    <a:pt x="22" y="204"/>
                  </a:lnTo>
                  <a:lnTo>
                    <a:pt x="31" y="201"/>
                  </a:lnTo>
                  <a:lnTo>
                    <a:pt x="40" y="198"/>
                  </a:lnTo>
                  <a:lnTo>
                    <a:pt x="46" y="200"/>
                  </a:lnTo>
                  <a:lnTo>
                    <a:pt x="52" y="198"/>
                  </a:lnTo>
                  <a:lnTo>
                    <a:pt x="54" y="200"/>
                  </a:lnTo>
                  <a:lnTo>
                    <a:pt x="55" y="207"/>
                  </a:lnTo>
                  <a:lnTo>
                    <a:pt x="60" y="209"/>
                  </a:lnTo>
                  <a:lnTo>
                    <a:pt x="71" y="208"/>
                  </a:lnTo>
                  <a:lnTo>
                    <a:pt x="83" y="194"/>
                  </a:lnTo>
                  <a:lnTo>
                    <a:pt x="109" y="199"/>
                  </a:lnTo>
                  <a:lnTo>
                    <a:pt x="122" y="190"/>
                  </a:lnTo>
                  <a:lnTo>
                    <a:pt x="160" y="182"/>
                  </a:lnTo>
                  <a:lnTo>
                    <a:pt x="163" y="177"/>
                  </a:lnTo>
                  <a:lnTo>
                    <a:pt x="166" y="162"/>
                  </a:lnTo>
                  <a:lnTo>
                    <a:pt x="177" y="153"/>
                  </a:lnTo>
                  <a:lnTo>
                    <a:pt x="180" y="153"/>
                  </a:lnTo>
                  <a:lnTo>
                    <a:pt x="180" y="149"/>
                  </a:lnTo>
                  <a:lnTo>
                    <a:pt x="180" y="113"/>
                  </a:lnTo>
                  <a:lnTo>
                    <a:pt x="183" y="105"/>
                  </a:lnTo>
                  <a:lnTo>
                    <a:pt x="172" y="101"/>
                  </a:lnTo>
                  <a:lnTo>
                    <a:pt x="172" y="99"/>
                  </a:lnTo>
                  <a:lnTo>
                    <a:pt x="183" y="95"/>
                  </a:lnTo>
                  <a:lnTo>
                    <a:pt x="211" y="93"/>
                  </a:lnTo>
                  <a:lnTo>
                    <a:pt x="215" y="99"/>
                  </a:lnTo>
                  <a:lnTo>
                    <a:pt x="225" y="101"/>
                  </a:lnTo>
                  <a:lnTo>
                    <a:pt x="227" y="101"/>
                  </a:lnTo>
                  <a:lnTo>
                    <a:pt x="232" y="97"/>
                  </a:lnTo>
                  <a:lnTo>
                    <a:pt x="226" y="91"/>
                  </a:lnTo>
                  <a:lnTo>
                    <a:pt x="247" y="48"/>
                  </a:lnTo>
                  <a:lnTo>
                    <a:pt x="251" y="46"/>
                  </a:lnTo>
                  <a:lnTo>
                    <a:pt x="270" y="55"/>
                  </a:lnTo>
                  <a:lnTo>
                    <a:pt x="279" y="55"/>
                  </a:lnTo>
                  <a:lnTo>
                    <a:pt x="282" y="60"/>
                  </a:lnTo>
                  <a:lnTo>
                    <a:pt x="301" y="55"/>
                  </a:lnTo>
                  <a:lnTo>
                    <a:pt x="305" y="24"/>
                  </a:lnTo>
                  <a:lnTo>
                    <a:pt x="313" y="19"/>
                  </a:lnTo>
                  <a:lnTo>
                    <a:pt x="323" y="18"/>
                  </a:lnTo>
                  <a:lnTo>
                    <a:pt x="329" y="11"/>
                  </a:lnTo>
                  <a:lnTo>
                    <a:pt x="331" y="3"/>
                  </a:lnTo>
                  <a:lnTo>
                    <a:pt x="337" y="0"/>
                  </a:lnTo>
                  <a:lnTo>
                    <a:pt x="349" y="3"/>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73" name="12311433.875384.12538.550.8755"/>
            <p:cNvSpPr>
              <a:spLocks/>
            </p:cNvSpPr>
            <p:nvPr>
              <p:custDataLst>
                <p:tags r:id="rId32"/>
              </p:custDataLst>
            </p:nvPr>
          </p:nvSpPr>
          <p:spPr bwMode="auto">
            <a:xfrm>
              <a:off x="5586681" y="3160113"/>
              <a:ext cx="54999" cy="54717"/>
            </a:xfrm>
            <a:custGeom>
              <a:avLst/>
              <a:gdLst>
                <a:gd name="T0" fmla="*/ 0 w 256"/>
                <a:gd name="T1" fmla="*/ 2147483647 h 287"/>
                <a:gd name="T2" fmla="*/ 2147483647 w 256"/>
                <a:gd name="T3" fmla="*/ 2147483647 h 287"/>
                <a:gd name="T4" fmla="*/ 2147483647 w 256"/>
                <a:gd name="T5" fmla="*/ 2147483647 h 287"/>
                <a:gd name="T6" fmla="*/ 2147483647 w 256"/>
                <a:gd name="T7" fmla="*/ 2147483647 h 287"/>
                <a:gd name="T8" fmla="*/ 2147483647 w 256"/>
                <a:gd name="T9" fmla="*/ 2147483647 h 287"/>
                <a:gd name="T10" fmla="*/ 2147483647 w 256"/>
                <a:gd name="T11" fmla="*/ 2147483647 h 287"/>
                <a:gd name="T12" fmla="*/ 2147483647 w 256"/>
                <a:gd name="T13" fmla="*/ 2147483647 h 287"/>
                <a:gd name="T14" fmla="*/ 2147483647 w 256"/>
                <a:gd name="T15" fmla="*/ 2147483647 h 287"/>
                <a:gd name="T16" fmla="*/ 2147483647 w 256"/>
                <a:gd name="T17" fmla="*/ 2147483647 h 287"/>
                <a:gd name="T18" fmla="*/ 2147483647 w 256"/>
                <a:gd name="T19" fmla="*/ 2147483647 h 287"/>
                <a:gd name="T20" fmla="*/ 2147483647 w 256"/>
                <a:gd name="T21" fmla="*/ 2147483647 h 287"/>
                <a:gd name="T22" fmla="*/ 2147483647 w 256"/>
                <a:gd name="T23" fmla="*/ 2147483647 h 287"/>
                <a:gd name="T24" fmla="*/ 2147483647 w 256"/>
                <a:gd name="T25" fmla="*/ 2147483647 h 287"/>
                <a:gd name="T26" fmla="*/ 2147483647 w 256"/>
                <a:gd name="T27" fmla="*/ 2147483647 h 287"/>
                <a:gd name="T28" fmla="*/ 2147483647 w 256"/>
                <a:gd name="T29" fmla="*/ 2147483647 h 287"/>
                <a:gd name="T30" fmla="*/ 2147483647 w 256"/>
                <a:gd name="T31" fmla="*/ 2147483647 h 287"/>
                <a:gd name="T32" fmla="*/ 2147483647 w 256"/>
                <a:gd name="T33" fmla="*/ 2147483647 h 287"/>
                <a:gd name="T34" fmla="*/ 2147483647 w 256"/>
                <a:gd name="T35" fmla="*/ 2147483647 h 287"/>
                <a:gd name="T36" fmla="*/ 2147483647 w 256"/>
                <a:gd name="T37" fmla="*/ 2147483647 h 287"/>
                <a:gd name="T38" fmla="*/ 2147483647 w 256"/>
                <a:gd name="T39" fmla="*/ 2147483647 h 287"/>
                <a:gd name="T40" fmla="*/ 2147483647 w 256"/>
                <a:gd name="T41" fmla="*/ 2147483647 h 287"/>
                <a:gd name="T42" fmla="*/ 2147483647 w 256"/>
                <a:gd name="T43" fmla="*/ 2147483647 h 287"/>
                <a:gd name="T44" fmla="*/ 2147483647 w 256"/>
                <a:gd name="T45" fmla="*/ 2147483647 h 287"/>
                <a:gd name="T46" fmla="*/ 2147483647 w 256"/>
                <a:gd name="T47" fmla="*/ 2147483647 h 287"/>
                <a:gd name="T48" fmla="*/ 2147483647 w 256"/>
                <a:gd name="T49" fmla="*/ 2147483647 h 287"/>
                <a:gd name="T50" fmla="*/ 2147483647 w 256"/>
                <a:gd name="T51" fmla="*/ 0 h 287"/>
                <a:gd name="T52" fmla="*/ 2147483647 w 256"/>
                <a:gd name="T53" fmla="*/ 2147483647 h 287"/>
                <a:gd name="T54" fmla="*/ 2147483647 w 256"/>
                <a:gd name="T55" fmla="*/ 2147483647 h 287"/>
                <a:gd name="T56" fmla="*/ 2147483647 w 256"/>
                <a:gd name="T57" fmla="*/ 2147483647 h 287"/>
                <a:gd name="T58" fmla="*/ 2147483647 w 256"/>
                <a:gd name="T59" fmla="*/ 2147483647 h 287"/>
                <a:gd name="T60" fmla="*/ 2147483647 w 256"/>
                <a:gd name="T61" fmla="*/ 2147483647 h 287"/>
                <a:gd name="T62" fmla="*/ 2147483647 w 256"/>
                <a:gd name="T63" fmla="*/ 2147483647 h 287"/>
                <a:gd name="T64" fmla="*/ 2147483647 w 256"/>
                <a:gd name="T65" fmla="*/ 2147483647 h 287"/>
                <a:gd name="T66" fmla="*/ 2147483647 w 256"/>
                <a:gd name="T67" fmla="*/ 2147483647 h 287"/>
                <a:gd name="T68" fmla="*/ 2147483647 w 256"/>
                <a:gd name="T69" fmla="*/ 2147483647 h 287"/>
                <a:gd name="T70" fmla="*/ 2147483647 w 256"/>
                <a:gd name="T71" fmla="*/ 2147483647 h 287"/>
                <a:gd name="T72" fmla="*/ 2147483647 w 256"/>
                <a:gd name="T73" fmla="*/ 2147483647 h 287"/>
                <a:gd name="T74" fmla="*/ 2147483647 w 256"/>
                <a:gd name="T75" fmla="*/ 2147483647 h 287"/>
                <a:gd name="T76" fmla="*/ 2147483647 w 256"/>
                <a:gd name="T77" fmla="*/ 2147483647 h 287"/>
                <a:gd name="T78" fmla="*/ 2147483647 w 256"/>
                <a:gd name="T79" fmla="*/ 2147483647 h 287"/>
                <a:gd name="T80" fmla="*/ 2147483647 w 256"/>
                <a:gd name="T81" fmla="*/ 2147483647 h 287"/>
                <a:gd name="T82" fmla="*/ 2147483647 w 256"/>
                <a:gd name="T83" fmla="*/ 2147483647 h 287"/>
                <a:gd name="T84" fmla="*/ 2147483647 w 256"/>
                <a:gd name="T85" fmla="*/ 2147483647 h 287"/>
                <a:gd name="T86" fmla="*/ 2147483647 w 256"/>
                <a:gd name="T87" fmla="*/ 2147483647 h 287"/>
                <a:gd name="T88" fmla="*/ 2147483647 w 256"/>
                <a:gd name="T89" fmla="*/ 2147483647 h 287"/>
                <a:gd name="T90" fmla="*/ 2147483647 w 256"/>
                <a:gd name="T91" fmla="*/ 2147483647 h 287"/>
                <a:gd name="T92" fmla="*/ 2147483647 w 256"/>
                <a:gd name="T93" fmla="*/ 2147483647 h 287"/>
                <a:gd name="T94" fmla="*/ 2147483647 w 256"/>
                <a:gd name="T95" fmla="*/ 2147483647 h 287"/>
                <a:gd name="T96" fmla="*/ 2147483647 w 256"/>
                <a:gd name="T97" fmla="*/ 2147483647 h 287"/>
                <a:gd name="T98" fmla="*/ 2147483647 w 256"/>
                <a:gd name="T99" fmla="*/ 2147483647 h 287"/>
                <a:gd name="T100" fmla="*/ 2147483647 w 256"/>
                <a:gd name="T101" fmla="*/ 2147483647 h 287"/>
                <a:gd name="T102" fmla="*/ 2147483647 w 256"/>
                <a:gd name="T103" fmla="*/ 2147483647 h 287"/>
                <a:gd name="T104" fmla="*/ 2147483647 w 256"/>
                <a:gd name="T105" fmla="*/ 2147483647 h 287"/>
                <a:gd name="T106" fmla="*/ 2147483647 w 256"/>
                <a:gd name="T107" fmla="*/ 2147483647 h 287"/>
                <a:gd name="T108" fmla="*/ 2147483647 w 256"/>
                <a:gd name="T109" fmla="*/ 2147483647 h 287"/>
                <a:gd name="T110" fmla="*/ 2147483647 w 256"/>
                <a:gd name="T111" fmla="*/ 2147483647 h 287"/>
                <a:gd name="T112" fmla="*/ 2147483647 w 256"/>
                <a:gd name="T113" fmla="*/ 2147483647 h 287"/>
                <a:gd name="T114" fmla="*/ 2147483647 w 256"/>
                <a:gd name="T115" fmla="*/ 2147483647 h 287"/>
                <a:gd name="T116" fmla="*/ 2147483647 w 256"/>
                <a:gd name="T117" fmla="*/ 2147483647 h 287"/>
                <a:gd name="T118" fmla="*/ 0 w 256"/>
                <a:gd name="T119" fmla="*/ 21474836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6" h="287">
                  <a:moveTo>
                    <a:pt x="0" y="205"/>
                  </a:moveTo>
                  <a:lnTo>
                    <a:pt x="26" y="168"/>
                  </a:lnTo>
                  <a:lnTo>
                    <a:pt x="17" y="159"/>
                  </a:lnTo>
                  <a:lnTo>
                    <a:pt x="27" y="142"/>
                  </a:lnTo>
                  <a:lnTo>
                    <a:pt x="41" y="141"/>
                  </a:lnTo>
                  <a:lnTo>
                    <a:pt x="54" y="151"/>
                  </a:lnTo>
                  <a:lnTo>
                    <a:pt x="68" y="147"/>
                  </a:lnTo>
                  <a:lnTo>
                    <a:pt x="84" y="166"/>
                  </a:lnTo>
                  <a:lnTo>
                    <a:pt x="105" y="156"/>
                  </a:lnTo>
                  <a:lnTo>
                    <a:pt x="113" y="139"/>
                  </a:lnTo>
                  <a:lnTo>
                    <a:pt x="113" y="133"/>
                  </a:lnTo>
                  <a:lnTo>
                    <a:pt x="117" y="126"/>
                  </a:lnTo>
                  <a:lnTo>
                    <a:pt x="125" y="121"/>
                  </a:lnTo>
                  <a:lnTo>
                    <a:pt x="120" y="106"/>
                  </a:lnTo>
                  <a:lnTo>
                    <a:pt x="141" y="108"/>
                  </a:lnTo>
                  <a:lnTo>
                    <a:pt x="146" y="100"/>
                  </a:lnTo>
                  <a:lnTo>
                    <a:pt x="149" y="82"/>
                  </a:lnTo>
                  <a:lnTo>
                    <a:pt x="146" y="76"/>
                  </a:lnTo>
                  <a:lnTo>
                    <a:pt x="149" y="70"/>
                  </a:lnTo>
                  <a:lnTo>
                    <a:pt x="153" y="60"/>
                  </a:lnTo>
                  <a:lnTo>
                    <a:pt x="171" y="45"/>
                  </a:lnTo>
                  <a:lnTo>
                    <a:pt x="162" y="36"/>
                  </a:lnTo>
                  <a:lnTo>
                    <a:pt x="159" y="31"/>
                  </a:lnTo>
                  <a:lnTo>
                    <a:pt x="159" y="24"/>
                  </a:lnTo>
                  <a:lnTo>
                    <a:pt x="167" y="9"/>
                  </a:lnTo>
                  <a:lnTo>
                    <a:pt x="159" y="0"/>
                  </a:lnTo>
                  <a:lnTo>
                    <a:pt x="198" y="18"/>
                  </a:lnTo>
                  <a:lnTo>
                    <a:pt x="207" y="30"/>
                  </a:lnTo>
                  <a:lnTo>
                    <a:pt x="226" y="25"/>
                  </a:lnTo>
                  <a:lnTo>
                    <a:pt x="239" y="27"/>
                  </a:lnTo>
                  <a:lnTo>
                    <a:pt x="250" y="47"/>
                  </a:lnTo>
                  <a:lnTo>
                    <a:pt x="256" y="81"/>
                  </a:lnTo>
                  <a:lnTo>
                    <a:pt x="252" y="96"/>
                  </a:lnTo>
                  <a:lnTo>
                    <a:pt x="245" y="93"/>
                  </a:lnTo>
                  <a:lnTo>
                    <a:pt x="222" y="116"/>
                  </a:lnTo>
                  <a:lnTo>
                    <a:pt x="179" y="120"/>
                  </a:lnTo>
                  <a:lnTo>
                    <a:pt x="168" y="135"/>
                  </a:lnTo>
                  <a:lnTo>
                    <a:pt x="179" y="147"/>
                  </a:lnTo>
                  <a:lnTo>
                    <a:pt x="179" y="174"/>
                  </a:lnTo>
                  <a:lnTo>
                    <a:pt x="189" y="177"/>
                  </a:lnTo>
                  <a:lnTo>
                    <a:pt x="219" y="218"/>
                  </a:lnTo>
                  <a:lnTo>
                    <a:pt x="222" y="270"/>
                  </a:lnTo>
                  <a:lnTo>
                    <a:pt x="200" y="287"/>
                  </a:lnTo>
                  <a:lnTo>
                    <a:pt x="183" y="267"/>
                  </a:lnTo>
                  <a:lnTo>
                    <a:pt x="168" y="243"/>
                  </a:lnTo>
                  <a:lnTo>
                    <a:pt x="166" y="231"/>
                  </a:lnTo>
                  <a:lnTo>
                    <a:pt x="157" y="226"/>
                  </a:lnTo>
                  <a:lnTo>
                    <a:pt x="142" y="233"/>
                  </a:lnTo>
                  <a:lnTo>
                    <a:pt x="123" y="218"/>
                  </a:lnTo>
                  <a:lnTo>
                    <a:pt x="110" y="245"/>
                  </a:lnTo>
                  <a:lnTo>
                    <a:pt x="95" y="248"/>
                  </a:lnTo>
                  <a:lnTo>
                    <a:pt x="82" y="270"/>
                  </a:lnTo>
                  <a:lnTo>
                    <a:pt x="73" y="267"/>
                  </a:lnTo>
                  <a:lnTo>
                    <a:pt x="58" y="270"/>
                  </a:lnTo>
                  <a:lnTo>
                    <a:pt x="60" y="255"/>
                  </a:lnTo>
                  <a:lnTo>
                    <a:pt x="53" y="246"/>
                  </a:lnTo>
                  <a:lnTo>
                    <a:pt x="42" y="244"/>
                  </a:lnTo>
                  <a:lnTo>
                    <a:pt x="41" y="231"/>
                  </a:lnTo>
                  <a:lnTo>
                    <a:pt x="26" y="228"/>
                  </a:lnTo>
                  <a:lnTo>
                    <a:pt x="0" y="205"/>
                  </a:lnTo>
                  <a:close/>
                </a:path>
              </a:pathLst>
            </a:custGeom>
            <a:grpFill/>
            <a:ln w="3175">
              <a:solidFill>
                <a:schemeClr val="accent2"/>
              </a:solidFill>
              <a:round/>
              <a:headEnd/>
              <a:tailEnd/>
            </a:ln>
          </p:spPr>
          <p:txBody>
            <a:bodyPr/>
            <a:lstStyle/>
            <a:p>
              <a:endParaRPr lang="en-US" sz="1000">
                <a:solidFill>
                  <a:schemeClr val="bg1">
                    <a:lumMod val="85000"/>
                  </a:schemeClr>
                </a:solidFill>
                <a:latin typeface="+mn-lt"/>
              </a:endParaRPr>
            </a:p>
          </p:txBody>
        </p:sp>
        <p:sp>
          <p:nvSpPr>
            <p:cNvPr id="274" name="12312433.875384.12538.550.8755"/>
            <p:cNvSpPr>
              <a:spLocks/>
            </p:cNvSpPr>
            <p:nvPr>
              <p:custDataLst>
                <p:tags r:id="rId33"/>
              </p:custDataLst>
            </p:nvPr>
          </p:nvSpPr>
          <p:spPr bwMode="auto">
            <a:xfrm>
              <a:off x="5496662" y="3135900"/>
              <a:ext cx="126541" cy="111151"/>
            </a:xfrm>
            <a:custGeom>
              <a:avLst/>
              <a:gdLst>
                <a:gd name="T0" fmla="*/ 2147483647 w 589"/>
                <a:gd name="T1" fmla="*/ 2147483647 h 583"/>
                <a:gd name="T2" fmla="*/ 2147483647 w 589"/>
                <a:gd name="T3" fmla="*/ 2147483647 h 583"/>
                <a:gd name="T4" fmla="*/ 2147483647 w 589"/>
                <a:gd name="T5" fmla="*/ 0 h 583"/>
                <a:gd name="T6" fmla="*/ 2147483647 w 589"/>
                <a:gd name="T7" fmla="*/ 2147483647 h 583"/>
                <a:gd name="T8" fmla="*/ 2147483647 w 589"/>
                <a:gd name="T9" fmla="*/ 2147483647 h 583"/>
                <a:gd name="T10" fmla="*/ 2147483647 w 589"/>
                <a:gd name="T11" fmla="*/ 2147483647 h 583"/>
                <a:gd name="T12" fmla="*/ 2147483647 w 589"/>
                <a:gd name="T13" fmla="*/ 2147483647 h 583"/>
                <a:gd name="T14" fmla="*/ 2147483647 w 589"/>
                <a:gd name="T15" fmla="*/ 2147483647 h 583"/>
                <a:gd name="T16" fmla="*/ 2147483647 w 589"/>
                <a:gd name="T17" fmla="*/ 2147483647 h 583"/>
                <a:gd name="T18" fmla="*/ 2147483647 w 589"/>
                <a:gd name="T19" fmla="*/ 2147483647 h 583"/>
                <a:gd name="T20" fmla="*/ 2147483647 w 589"/>
                <a:gd name="T21" fmla="*/ 2147483647 h 583"/>
                <a:gd name="T22" fmla="*/ 2147483647 w 589"/>
                <a:gd name="T23" fmla="*/ 2147483647 h 583"/>
                <a:gd name="T24" fmla="*/ 2147483647 w 589"/>
                <a:gd name="T25" fmla="*/ 2147483647 h 583"/>
                <a:gd name="T26" fmla="*/ 2147483647 w 589"/>
                <a:gd name="T27" fmla="*/ 2147483647 h 583"/>
                <a:gd name="T28" fmla="*/ 2147483647 w 589"/>
                <a:gd name="T29" fmla="*/ 2147483647 h 583"/>
                <a:gd name="T30" fmla="*/ 2147483647 w 589"/>
                <a:gd name="T31" fmla="*/ 2147483647 h 583"/>
                <a:gd name="T32" fmla="*/ 2147483647 w 589"/>
                <a:gd name="T33" fmla="*/ 2147483647 h 583"/>
                <a:gd name="T34" fmla="*/ 2147483647 w 589"/>
                <a:gd name="T35" fmla="*/ 2147483647 h 583"/>
                <a:gd name="T36" fmla="*/ 2147483647 w 589"/>
                <a:gd name="T37" fmla="*/ 2147483647 h 583"/>
                <a:gd name="T38" fmla="*/ 2147483647 w 589"/>
                <a:gd name="T39" fmla="*/ 2147483647 h 583"/>
                <a:gd name="T40" fmla="*/ 2147483647 w 589"/>
                <a:gd name="T41" fmla="*/ 2147483647 h 583"/>
                <a:gd name="T42" fmla="*/ 2147483647 w 589"/>
                <a:gd name="T43" fmla="*/ 2147483647 h 583"/>
                <a:gd name="T44" fmla="*/ 2147483647 w 589"/>
                <a:gd name="T45" fmla="*/ 2147483647 h 583"/>
                <a:gd name="T46" fmla="*/ 2147483647 w 589"/>
                <a:gd name="T47" fmla="*/ 2147483647 h 583"/>
                <a:gd name="T48" fmla="*/ 2147483647 w 589"/>
                <a:gd name="T49" fmla="*/ 2147483647 h 583"/>
                <a:gd name="T50" fmla="*/ 2147483647 w 589"/>
                <a:gd name="T51" fmla="*/ 2147483647 h 583"/>
                <a:gd name="T52" fmla="*/ 2147483647 w 589"/>
                <a:gd name="T53" fmla="*/ 2147483647 h 583"/>
                <a:gd name="T54" fmla="*/ 2147483647 w 589"/>
                <a:gd name="T55" fmla="*/ 2147483647 h 583"/>
                <a:gd name="T56" fmla="*/ 2147483647 w 589"/>
                <a:gd name="T57" fmla="*/ 2147483647 h 583"/>
                <a:gd name="T58" fmla="*/ 2147483647 w 589"/>
                <a:gd name="T59" fmla="*/ 2147483647 h 583"/>
                <a:gd name="T60" fmla="*/ 2147483647 w 589"/>
                <a:gd name="T61" fmla="*/ 2147483647 h 583"/>
                <a:gd name="T62" fmla="*/ 2147483647 w 589"/>
                <a:gd name="T63" fmla="*/ 2147483647 h 583"/>
                <a:gd name="T64" fmla="*/ 2147483647 w 589"/>
                <a:gd name="T65" fmla="*/ 2147483647 h 583"/>
                <a:gd name="T66" fmla="*/ 2147483647 w 589"/>
                <a:gd name="T67" fmla="*/ 2147483647 h 583"/>
                <a:gd name="T68" fmla="*/ 2147483647 w 589"/>
                <a:gd name="T69" fmla="*/ 2147483647 h 583"/>
                <a:gd name="T70" fmla="*/ 2147483647 w 589"/>
                <a:gd name="T71" fmla="*/ 2147483647 h 583"/>
                <a:gd name="T72" fmla="*/ 2147483647 w 589"/>
                <a:gd name="T73" fmla="*/ 2147483647 h 583"/>
                <a:gd name="T74" fmla="*/ 2147483647 w 589"/>
                <a:gd name="T75" fmla="*/ 2147483647 h 583"/>
                <a:gd name="T76" fmla="*/ 2147483647 w 589"/>
                <a:gd name="T77" fmla="*/ 2147483647 h 583"/>
                <a:gd name="T78" fmla="*/ 2147483647 w 589"/>
                <a:gd name="T79" fmla="*/ 2147483647 h 583"/>
                <a:gd name="T80" fmla="*/ 2147483647 w 589"/>
                <a:gd name="T81" fmla="*/ 2147483647 h 583"/>
                <a:gd name="T82" fmla="*/ 2147483647 w 589"/>
                <a:gd name="T83" fmla="*/ 2147483647 h 583"/>
                <a:gd name="T84" fmla="*/ 2147483647 w 589"/>
                <a:gd name="T85" fmla="*/ 2147483647 h 583"/>
                <a:gd name="T86" fmla="*/ 2147483647 w 589"/>
                <a:gd name="T87" fmla="*/ 2147483647 h 583"/>
                <a:gd name="T88" fmla="*/ 2147483647 w 589"/>
                <a:gd name="T89" fmla="*/ 2147483647 h 583"/>
                <a:gd name="T90" fmla="*/ 2147483647 w 589"/>
                <a:gd name="T91" fmla="*/ 2147483647 h 583"/>
                <a:gd name="T92" fmla="*/ 2147483647 w 589"/>
                <a:gd name="T93" fmla="*/ 2147483647 h 583"/>
                <a:gd name="T94" fmla="*/ 2147483647 w 589"/>
                <a:gd name="T95" fmla="*/ 2147483647 h 583"/>
                <a:gd name="T96" fmla="*/ 0 w 589"/>
                <a:gd name="T97" fmla="*/ 2147483647 h 583"/>
                <a:gd name="T98" fmla="*/ 2147483647 w 589"/>
                <a:gd name="T99" fmla="*/ 2147483647 h 583"/>
                <a:gd name="T100" fmla="*/ 2147483647 w 589"/>
                <a:gd name="T101" fmla="*/ 2147483647 h 583"/>
                <a:gd name="T102" fmla="*/ 2147483647 w 589"/>
                <a:gd name="T103" fmla="*/ 2147483647 h 583"/>
                <a:gd name="T104" fmla="*/ 2147483647 w 589"/>
                <a:gd name="T105" fmla="*/ 2147483647 h 583"/>
                <a:gd name="T106" fmla="*/ 2147483647 w 589"/>
                <a:gd name="T107" fmla="*/ 2147483647 h 583"/>
                <a:gd name="T108" fmla="*/ 2147483647 w 589"/>
                <a:gd name="T109" fmla="*/ 2147483647 h 583"/>
                <a:gd name="T110" fmla="*/ 2147483647 w 589"/>
                <a:gd name="T111" fmla="*/ 2147483647 h 5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9" h="583">
                  <a:moveTo>
                    <a:pt x="256" y="71"/>
                  </a:moveTo>
                  <a:lnTo>
                    <a:pt x="262" y="51"/>
                  </a:lnTo>
                  <a:lnTo>
                    <a:pt x="254" y="37"/>
                  </a:lnTo>
                  <a:lnTo>
                    <a:pt x="252" y="17"/>
                  </a:lnTo>
                  <a:lnTo>
                    <a:pt x="288" y="0"/>
                  </a:lnTo>
                  <a:lnTo>
                    <a:pt x="297" y="0"/>
                  </a:lnTo>
                  <a:lnTo>
                    <a:pt x="301" y="15"/>
                  </a:lnTo>
                  <a:lnTo>
                    <a:pt x="303" y="34"/>
                  </a:lnTo>
                  <a:lnTo>
                    <a:pt x="320" y="47"/>
                  </a:lnTo>
                  <a:lnTo>
                    <a:pt x="342" y="71"/>
                  </a:lnTo>
                  <a:lnTo>
                    <a:pt x="355" y="64"/>
                  </a:lnTo>
                  <a:lnTo>
                    <a:pt x="363" y="71"/>
                  </a:lnTo>
                  <a:lnTo>
                    <a:pt x="365" y="98"/>
                  </a:lnTo>
                  <a:lnTo>
                    <a:pt x="380" y="110"/>
                  </a:lnTo>
                  <a:lnTo>
                    <a:pt x="417" y="113"/>
                  </a:lnTo>
                  <a:lnTo>
                    <a:pt x="423" y="105"/>
                  </a:lnTo>
                  <a:lnTo>
                    <a:pt x="421" y="93"/>
                  </a:lnTo>
                  <a:lnTo>
                    <a:pt x="443" y="88"/>
                  </a:lnTo>
                  <a:lnTo>
                    <a:pt x="456" y="91"/>
                  </a:lnTo>
                  <a:lnTo>
                    <a:pt x="456" y="105"/>
                  </a:lnTo>
                  <a:lnTo>
                    <a:pt x="464" y="105"/>
                  </a:lnTo>
                  <a:lnTo>
                    <a:pt x="501" y="98"/>
                  </a:lnTo>
                  <a:lnTo>
                    <a:pt x="507" y="103"/>
                  </a:lnTo>
                  <a:lnTo>
                    <a:pt x="509" y="113"/>
                  </a:lnTo>
                  <a:lnTo>
                    <a:pt x="525" y="118"/>
                  </a:lnTo>
                  <a:lnTo>
                    <a:pt x="559" y="135"/>
                  </a:lnTo>
                  <a:lnTo>
                    <a:pt x="578" y="127"/>
                  </a:lnTo>
                  <a:lnTo>
                    <a:pt x="584" y="137"/>
                  </a:lnTo>
                  <a:lnTo>
                    <a:pt x="577" y="151"/>
                  </a:lnTo>
                  <a:lnTo>
                    <a:pt x="580" y="161"/>
                  </a:lnTo>
                  <a:lnTo>
                    <a:pt x="589" y="173"/>
                  </a:lnTo>
                  <a:lnTo>
                    <a:pt x="571" y="188"/>
                  </a:lnTo>
                  <a:lnTo>
                    <a:pt x="566" y="200"/>
                  </a:lnTo>
                  <a:lnTo>
                    <a:pt x="568" y="212"/>
                  </a:lnTo>
                  <a:lnTo>
                    <a:pt x="563" y="226"/>
                  </a:lnTo>
                  <a:lnTo>
                    <a:pt x="560" y="233"/>
                  </a:lnTo>
                  <a:lnTo>
                    <a:pt x="538" y="235"/>
                  </a:lnTo>
                  <a:lnTo>
                    <a:pt x="542" y="250"/>
                  </a:lnTo>
                  <a:lnTo>
                    <a:pt x="536" y="254"/>
                  </a:lnTo>
                  <a:lnTo>
                    <a:pt x="532" y="265"/>
                  </a:lnTo>
                  <a:lnTo>
                    <a:pt x="524" y="283"/>
                  </a:lnTo>
                  <a:lnTo>
                    <a:pt x="503" y="293"/>
                  </a:lnTo>
                  <a:lnTo>
                    <a:pt x="493" y="280"/>
                  </a:lnTo>
                  <a:lnTo>
                    <a:pt x="487" y="272"/>
                  </a:lnTo>
                  <a:lnTo>
                    <a:pt x="472" y="277"/>
                  </a:lnTo>
                  <a:lnTo>
                    <a:pt x="463" y="268"/>
                  </a:lnTo>
                  <a:lnTo>
                    <a:pt x="445" y="268"/>
                  </a:lnTo>
                  <a:lnTo>
                    <a:pt x="436" y="286"/>
                  </a:lnTo>
                  <a:lnTo>
                    <a:pt x="446" y="295"/>
                  </a:lnTo>
                  <a:lnTo>
                    <a:pt x="419" y="332"/>
                  </a:lnTo>
                  <a:lnTo>
                    <a:pt x="443" y="353"/>
                  </a:lnTo>
                  <a:lnTo>
                    <a:pt x="452" y="355"/>
                  </a:lnTo>
                  <a:lnTo>
                    <a:pt x="458" y="356"/>
                  </a:lnTo>
                  <a:lnTo>
                    <a:pt x="461" y="373"/>
                  </a:lnTo>
                  <a:lnTo>
                    <a:pt x="472" y="373"/>
                  </a:lnTo>
                  <a:lnTo>
                    <a:pt x="478" y="382"/>
                  </a:lnTo>
                  <a:lnTo>
                    <a:pt x="477" y="397"/>
                  </a:lnTo>
                  <a:lnTo>
                    <a:pt x="458" y="385"/>
                  </a:lnTo>
                  <a:lnTo>
                    <a:pt x="443" y="407"/>
                  </a:lnTo>
                  <a:lnTo>
                    <a:pt x="443" y="414"/>
                  </a:lnTo>
                  <a:lnTo>
                    <a:pt x="475" y="436"/>
                  </a:lnTo>
                  <a:lnTo>
                    <a:pt x="482" y="451"/>
                  </a:lnTo>
                  <a:lnTo>
                    <a:pt x="458" y="461"/>
                  </a:lnTo>
                  <a:lnTo>
                    <a:pt x="423" y="458"/>
                  </a:lnTo>
                  <a:lnTo>
                    <a:pt x="419" y="441"/>
                  </a:lnTo>
                  <a:lnTo>
                    <a:pt x="406" y="436"/>
                  </a:lnTo>
                  <a:lnTo>
                    <a:pt x="385" y="453"/>
                  </a:lnTo>
                  <a:lnTo>
                    <a:pt x="372" y="441"/>
                  </a:lnTo>
                  <a:lnTo>
                    <a:pt x="372" y="421"/>
                  </a:lnTo>
                  <a:lnTo>
                    <a:pt x="363" y="414"/>
                  </a:lnTo>
                  <a:lnTo>
                    <a:pt x="363" y="399"/>
                  </a:lnTo>
                  <a:lnTo>
                    <a:pt x="344" y="394"/>
                  </a:lnTo>
                  <a:lnTo>
                    <a:pt x="338" y="404"/>
                  </a:lnTo>
                  <a:lnTo>
                    <a:pt x="342" y="419"/>
                  </a:lnTo>
                  <a:lnTo>
                    <a:pt x="325" y="429"/>
                  </a:lnTo>
                  <a:lnTo>
                    <a:pt x="320" y="438"/>
                  </a:lnTo>
                  <a:lnTo>
                    <a:pt x="325" y="453"/>
                  </a:lnTo>
                  <a:lnTo>
                    <a:pt x="290" y="500"/>
                  </a:lnTo>
                  <a:lnTo>
                    <a:pt x="297" y="556"/>
                  </a:lnTo>
                  <a:lnTo>
                    <a:pt x="277" y="571"/>
                  </a:lnTo>
                  <a:lnTo>
                    <a:pt x="271" y="561"/>
                  </a:lnTo>
                  <a:lnTo>
                    <a:pt x="236" y="583"/>
                  </a:lnTo>
                  <a:lnTo>
                    <a:pt x="221" y="576"/>
                  </a:lnTo>
                  <a:lnTo>
                    <a:pt x="174" y="465"/>
                  </a:lnTo>
                  <a:lnTo>
                    <a:pt x="155" y="453"/>
                  </a:lnTo>
                  <a:lnTo>
                    <a:pt x="138" y="446"/>
                  </a:lnTo>
                  <a:lnTo>
                    <a:pt x="131" y="434"/>
                  </a:lnTo>
                  <a:lnTo>
                    <a:pt x="142" y="414"/>
                  </a:lnTo>
                  <a:lnTo>
                    <a:pt x="127" y="404"/>
                  </a:lnTo>
                  <a:lnTo>
                    <a:pt x="110" y="419"/>
                  </a:lnTo>
                  <a:lnTo>
                    <a:pt x="90" y="421"/>
                  </a:lnTo>
                  <a:lnTo>
                    <a:pt x="82" y="365"/>
                  </a:lnTo>
                  <a:lnTo>
                    <a:pt x="80" y="350"/>
                  </a:lnTo>
                  <a:lnTo>
                    <a:pt x="73" y="257"/>
                  </a:lnTo>
                  <a:lnTo>
                    <a:pt x="60" y="208"/>
                  </a:lnTo>
                  <a:lnTo>
                    <a:pt x="71" y="201"/>
                  </a:lnTo>
                  <a:lnTo>
                    <a:pt x="39" y="132"/>
                  </a:lnTo>
                  <a:lnTo>
                    <a:pt x="0" y="98"/>
                  </a:lnTo>
                  <a:lnTo>
                    <a:pt x="4" y="76"/>
                  </a:lnTo>
                  <a:lnTo>
                    <a:pt x="9" y="69"/>
                  </a:lnTo>
                  <a:lnTo>
                    <a:pt x="67" y="59"/>
                  </a:lnTo>
                  <a:lnTo>
                    <a:pt x="105" y="71"/>
                  </a:lnTo>
                  <a:lnTo>
                    <a:pt x="127" y="64"/>
                  </a:lnTo>
                  <a:lnTo>
                    <a:pt x="135" y="81"/>
                  </a:lnTo>
                  <a:lnTo>
                    <a:pt x="166" y="113"/>
                  </a:lnTo>
                  <a:lnTo>
                    <a:pt x="187" y="108"/>
                  </a:lnTo>
                  <a:lnTo>
                    <a:pt x="187" y="88"/>
                  </a:lnTo>
                  <a:lnTo>
                    <a:pt x="193" y="76"/>
                  </a:lnTo>
                  <a:lnTo>
                    <a:pt x="215" y="66"/>
                  </a:lnTo>
                  <a:lnTo>
                    <a:pt x="221" y="83"/>
                  </a:lnTo>
                  <a:lnTo>
                    <a:pt x="236" y="71"/>
                  </a:lnTo>
                  <a:lnTo>
                    <a:pt x="256" y="71"/>
                  </a:lnTo>
                </a:path>
              </a:pathLst>
            </a:custGeom>
            <a:grpFill/>
            <a:ln w="3175">
              <a:solidFill>
                <a:schemeClr val="accent2"/>
              </a:solidFill>
              <a:prstDash val="solid"/>
              <a:round/>
              <a:headEnd/>
              <a:tailEnd/>
            </a:ln>
          </p:spPr>
          <p:txBody>
            <a:bodyPr/>
            <a:lstStyle/>
            <a:p>
              <a:endParaRPr lang="en-US" sz="1000">
                <a:solidFill>
                  <a:schemeClr val="bg1">
                    <a:lumMod val="85000"/>
                  </a:schemeClr>
                </a:solidFill>
                <a:latin typeface="+mn-lt"/>
              </a:endParaRPr>
            </a:p>
          </p:txBody>
        </p:sp>
        <p:sp>
          <p:nvSpPr>
            <p:cNvPr id="275" name="Freeform 127"/>
            <p:cNvSpPr>
              <a:spLocks/>
            </p:cNvSpPr>
            <p:nvPr>
              <p:custDataLst>
                <p:tags r:id="rId34"/>
              </p:custDataLst>
            </p:nvPr>
          </p:nvSpPr>
          <p:spPr bwMode="auto">
            <a:xfrm>
              <a:off x="5501818" y="2856022"/>
              <a:ext cx="260815" cy="236029"/>
            </a:xfrm>
            <a:custGeom>
              <a:avLst/>
              <a:gdLst>
                <a:gd name="T0" fmla="*/ 2147483647 w 1214"/>
                <a:gd name="T1" fmla="*/ 2147483647 h 1238"/>
                <a:gd name="T2" fmla="*/ 2147483647 w 1214"/>
                <a:gd name="T3" fmla="*/ 2147483647 h 1238"/>
                <a:gd name="T4" fmla="*/ 2147483647 w 1214"/>
                <a:gd name="T5" fmla="*/ 2147483647 h 1238"/>
                <a:gd name="T6" fmla="*/ 2147483647 w 1214"/>
                <a:gd name="T7" fmla="*/ 2147483647 h 1238"/>
                <a:gd name="T8" fmla="*/ 2147483647 w 1214"/>
                <a:gd name="T9" fmla="*/ 2147483647 h 1238"/>
                <a:gd name="T10" fmla="*/ 2147483647 w 1214"/>
                <a:gd name="T11" fmla="*/ 2147483647 h 1238"/>
                <a:gd name="T12" fmla="*/ 2147483647 w 1214"/>
                <a:gd name="T13" fmla="*/ 2147483647 h 1238"/>
                <a:gd name="T14" fmla="*/ 2147483647 w 1214"/>
                <a:gd name="T15" fmla="*/ 2147483647 h 1238"/>
                <a:gd name="T16" fmla="*/ 2147483647 w 1214"/>
                <a:gd name="T17" fmla="*/ 2147483647 h 1238"/>
                <a:gd name="T18" fmla="*/ 2147483647 w 1214"/>
                <a:gd name="T19" fmla="*/ 2147483647 h 1238"/>
                <a:gd name="T20" fmla="*/ 2147483647 w 1214"/>
                <a:gd name="T21" fmla="*/ 2147483647 h 1238"/>
                <a:gd name="T22" fmla="*/ 2147483647 w 1214"/>
                <a:gd name="T23" fmla="*/ 2147483647 h 1238"/>
                <a:gd name="T24" fmla="*/ 2147483647 w 1214"/>
                <a:gd name="T25" fmla="*/ 2147483647 h 1238"/>
                <a:gd name="T26" fmla="*/ 2147483647 w 1214"/>
                <a:gd name="T27" fmla="*/ 2147483647 h 1238"/>
                <a:gd name="T28" fmla="*/ 2147483647 w 1214"/>
                <a:gd name="T29" fmla="*/ 2147483647 h 1238"/>
                <a:gd name="T30" fmla="*/ 2147483647 w 1214"/>
                <a:gd name="T31" fmla="*/ 2147483647 h 1238"/>
                <a:gd name="T32" fmla="*/ 2147483647 w 1214"/>
                <a:gd name="T33" fmla="*/ 2147483647 h 1238"/>
                <a:gd name="T34" fmla="*/ 2147483647 w 1214"/>
                <a:gd name="T35" fmla="*/ 2147483647 h 1238"/>
                <a:gd name="T36" fmla="*/ 2147483647 w 1214"/>
                <a:gd name="T37" fmla="*/ 2147483647 h 1238"/>
                <a:gd name="T38" fmla="*/ 2147483647 w 1214"/>
                <a:gd name="T39" fmla="*/ 2147483647 h 1238"/>
                <a:gd name="T40" fmla="*/ 2147483647 w 1214"/>
                <a:gd name="T41" fmla="*/ 2147483647 h 1238"/>
                <a:gd name="T42" fmla="*/ 2147483647 w 1214"/>
                <a:gd name="T43" fmla="*/ 2147483647 h 1238"/>
                <a:gd name="T44" fmla="*/ 2147483647 w 1214"/>
                <a:gd name="T45" fmla="*/ 2147483647 h 1238"/>
                <a:gd name="T46" fmla="*/ 2147483647 w 1214"/>
                <a:gd name="T47" fmla="*/ 2147483647 h 1238"/>
                <a:gd name="T48" fmla="*/ 2147483647 w 1214"/>
                <a:gd name="T49" fmla="*/ 2147483647 h 1238"/>
                <a:gd name="T50" fmla="*/ 2147483647 w 1214"/>
                <a:gd name="T51" fmla="*/ 2147483647 h 1238"/>
                <a:gd name="T52" fmla="*/ 2147483647 w 1214"/>
                <a:gd name="T53" fmla="*/ 2147483647 h 1238"/>
                <a:gd name="T54" fmla="*/ 2147483647 w 1214"/>
                <a:gd name="T55" fmla="*/ 2147483647 h 1238"/>
                <a:gd name="T56" fmla="*/ 2147483647 w 1214"/>
                <a:gd name="T57" fmla="*/ 2147483647 h 1238"/>
                <a:gd name="T58" fmla="*/ 2147483647 w 1214"/>
                <a:gd name="T59" fmla="*/ 2147483647 h 1238"/>
                <a:gd name="T60" fmla="*/ 2147483647 w 1214"/>
                <a:gd name="T61" fmla="*/ 2147483647 h 1238"/>
                <a:gd name="T62" fmla="*/ 2147483647 w 1214"/>
                <a:gd name="T63" fmla="*/ 2147483647 h 1238"/>
                <a:gd name="T64" fmla="*/ 2147483647 w 1214"/>
                <a:gd name="T65" fmla="*/ 2147483647 h 1238"/>
                <a:gd name="T66" fmla="*/ 2147483647 w 1214"/>
                <a:gd name="T67" fmla="*/ 2147483647 h 1238"/>
                <a:gd name="T68" fmla="*/ 2147483647 w 1214"/>
                <a:gd name="T69" fmla="*/ 2147483647 h 1238"/>
                <a:gd name="T70" fmla="*/ 2147483647 w 1214"/>
                <a:gd name="T71" fmla="*/ 2147483647 h 1238"/>
                <a:gd name="T72" fmla="*/ 2147483647 w 1214"/>
                <a:gd name="T73" fmla="*/ 2147483647 h 1238"/>
                <a:gd name="T74" fmla="*/ 2147483647 w 1214"/>
                <a:gd name="T75" fmla="*/ 2147483647 h 1238"/>
                <a:gd name="T76" fmla="*/ 2147483647 w 1214"/>
                <a:gd name="T77" fmla="*/ 2147483647 h 1238"/>
                <a:gd name="T78" fmla="*/ 2147483647 w 1214"/>
                <a:gd name="T79" fmla="*/ 2147483647 h 1238"/>
                <a:gd name="T80" fmla="*/ 2147483647 w 1214"/>
                <a:gd name="T81" fmla="*/ 2147483647 h 1238"/>
                <a:gd name="T82" fmla="*/ 2147483647 w 1214"/>
                <a:gd name="T83" fmla="*/ 2147483647 h 1238"/>
                <a:gd name="T84" fmla="*/ 2147483647 w 1214"/>
                <a:gd name="T85" fmla="*/ 2147483647 h 1238"/>
                <a:gd name="T86" fmla="*/ 2147483647 w 1214"/>
                <a:gd name="T87" fmla="*/ 2147483647 h 1238"/>
                <a:gd name="T88" fmla="*/ 2147483647 w 1214"/>
                <a:gd name="T89" fmla="*/ 2147483647 h 1238"/>
                <a:gd name="T90" fmla="*/ 2147483647 w 1214"/>
                <a:gd name="T91" fmla="*/ 2147483647 h 1238"/>
                <a:gd name="T92" fmla="*/ 2147483647 w 1214"/>
                <a:gd name="T93" fmla="*/ 2147483647 h 1238"/>
                <a:gd name="T94" fmla="*/ 2147483647 w 1214"/>
                <a:gd name="T95" fmla="*/ 2147483647 h 1238"/>
                <a:gd name="T96" fmla="*/ 2147483647 w 1214"/>
                <a:gd name="T97" fmla="*/ 2147483647 h 1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14" h="1238">
                  <a:moveTo>
                    <a:pt x="1" y="866"/>
                  </a:moveTo>
                  <a:lnTo>
                    <a:pt x="106" y="878"/>
                  </a:lnTo>
                  <a:lnTo>
                    <a:pt x="122" y="870"/>
                  </a:lnTo>
                  <a:lnTo>
                    <a:pt x="212" y="878"/>
                  </a:lnTo>
                  <a:lnTo>
                    <a:pt x="226" y="900"/>
                  </a:lnTo>
                  <a:lnTo>
                    <a:pt x="248" y="906"/>
                  </a:lnTo>
                  <a:lnTo>
                    <a:pt x="278" y="920"/>
                  </a:lnTo>
                  <a:lnTo>
                    <a:pt x="336" y="922"/>
                  </a:lnTo>
                  <a:lnTo>
                    <a:pt x="340" y="938"/>
                  </a:lnTo>
                  <a:lnTo>
                    <a:pt x="352" y="942"/>
                  </a:lnTo>
                  <a:lnTo>
                    <a:pt x="390" y="912"/>
                  </a:lnTo>
                  <a:lnTo>
                    <a:pt x="478" y="876"/>
                  </a:lnTo>
                  <a:lnTo>
                    <a:pt x="500" y="874"/>
                  </a:lnTo>
                  <a:lnTo>
                    <a:pt x="552" y="870"/>
                  </a:lnTo>
                  <a:lnTo>
                    <a:pt x="600" y="846"/>
                  </a:lnTo>
                  <a:lnTo>
                    <a:pt x="632" y="796"/>
                  </a:lnTo>
                  <a:lnTo>
                    <a:pt x="650" y="786"/>
                  </a:lnTo>
                  <a:lnTo>
                    <a:pt x="680" y="764"/>
                  </a:lnTo>
                  <a:lnTo>
                    <a:pt x="648" y="724"/>
                  </a:lnTo>
                  <a:lnTo>
                    <a:pt x="652" y="698"/>
                  </a:lnTo>
                  <a:lnTo>
                    <a:pt x="658" y="684"/>
                  </a:lnTo>
                  <a:lnTo>
                    <a:pt x="678" y="662"/>
                  </a:lnTo>
                  <a:lnTo>
                    <a:pt x="690" y="672"/>
                  </a:lnTo>
                  <a:lnTo>
                    <a:pt x="706" y="672"/>
                  </a:lnTo>
                  <a:lnTo>
                    <a:pt x="738" y="684"/>
                  </a:lnTo>
                  <a:lnTo>
                    <a:pt x="758" y="668"/>
                  </a:lnTo>
                  <a:lnTo>
                    <a:pt x="788" y="628"/>
                  </a:lnTo>
                  <a:lnTo>
                    <a:pt x="808" y="626"/>
                  </a:lnTo>
                  <a:lnTo>
                    <a:pt x="850" y="596"/>
                  </a:lnTo>
                  <a:lnTo>
                    <a:pt x="850" y="574"/>
                  </a:lnTo>
                  <a:lnTo>
                    <a:pt x="866" y="546"/>
                  </a:lnTo>
                  <a:lnTo>
                    <a:pt x="890" y="544"/>
                  </a:lnTo>
                  <a:lnTo>
                    <a:pt x="904" y="526"/>
                  </a:lnTo>
                  <a:lnTo>
                    <a:pt x="916" y="524"/>
                  </a:lnTo>
                  <a:lnTo>
                    <a:pt x="934" y="504"/>
                  </a:lnTo>
                  <a:lnTo>
                    <a:pt x="984" y="506"/>
                  </a:lnTo>
                  <a:lnTo>
                    <a:pt x="998" y="502"/>
                  </a:lnTo>
                  <a:lnTo>
                    <a:pt x="994" y="484"/>
                  </a:lnTo>
                  <a:lnTo>
                    <a:pt x="950" y="430"/>
                  </a:lnTo>
                  <a:lnTo>
                    <a:pt x="916" y="418"/>
                  </a:lnTo>
                  <a:lnTo>
                    <a:pt x="892" y="420"/>
                  </a:lnTo>
                  <a:lnTo>
                    <a:pt x="886" y="438"/>
                  </a:lnTo>
                  <a:lnTo>
                    <a:pt x="844" y="442"/>
                  </a:lnTo>
                  <a:lnTo>
                    <a:pt x="822" y="456"/>
                  </a:lnTo>
                  <a:lnTo>
                    <a:pt x="806" y="438"/>
                  </a:lnTo>
                  <a:lnTo>
                    <a:pt x="796" y="420"/>
                  </a:lnTo>
                  <a:lnTo>
                    <a:pt x="810" y="410"/>
                  </a:lnTo>
                  <a:lnTo>
                    <a:pt x="834" y="308"/>
                  </a:lnTo>
                  <a:lnTo>
                    <a:pt x="834" y="290"/>
                  </a:lnTo>
                  <a:lnTo>
                    <a:pt x="850" y="302"/>
                  </a:lnTo>
                  <a:lnTo>
                    <a:pt x="882" y="304"/>
                  </a:lnTo>
                  <a:lnTo>
                    <a:pt x="934" y="262"/>
                  </a:lnTo>
                  <a:lnTo>
                    <a:pt x="934" y="250"/>
                  </a:lnTo>
                  <a:lnTo>
                    <a:pt x="930" y="230"/>
                  </a:lnTo>
                  <a:lnTo>
                    <a:pt x="960" y="126"/>
                  </a:lnTo>
                  <a:lnTo>
                    <a:pt x="976" y="98"/>
                  </a:lnTo>
                  <a:lnTo>
                    <a:pt x="958" y="60"/>
                  </a:lnTo>
                  <a:lnTo>
                    <a:pt x="946" y="60"/>
                  </a:lnTo>
                  <a:lnTo>
                    <a:pt x="936" y="54"/>
                  </a:lnTo>
                  <a:lnTo>
                    <a:pt x="956" y="22"/>
                  </a:lnTo>
                  <a:lnTo>
                    <a:pt x="982" y="0"/>
                  </a:lnTo>
                  <a:lnTo>
                    <a:pt x="994" y="0"/>
                  </a:lnTo>
                  <a:lnTo>
                    <a:pt x="1004" y="16"/>
                  </a:lnTo>
                  <a:lnTo>
                    <a:pt x="994" y="58"/>
                  </a:lnTo>
                  <a:lnTo>
                    <a:pt x="1016" y="80"/>
                  </a:lnTo>
                  <a:lnTo>
                    <a:pt x="1030" y="56"/>
                  </a:lnTo>
                  <a:lnTo>
                    <a:pt x="1052" y="72"/>
                  </a:lnTo>
                  <a:lnTo>
                    <a:pt x="1052" y="88"/>
                  </a:lnTo>
                  <a:lnTo>
                    <a:pt x="1060" y="110"/>
                  </a:lnTo>
                  <a:lnTo>
                    <a:pt x="1074" y="130"/>
                  </a:lnTo>
                  <a:lnTo>
                    <a:pt x="1106" y="136"/>
                  </a:lnTo>
                  <a:lnTo>
                    <a:pt x="1112" y="125"/>
                  </a:lnTo>
                  <a:lnTo>
                    <a:pt x="1129" y="125"/>
                  </a:lnTo>
                  <a:lnTo>
                    <a:pt x="1162" y="96"/>
                  </a:lnTo>
                  <a:lnTo>
                    <a:pt x="1206" y="130"/>
                  </a:lnTo>
                  <a:lnTo>
                    <a:pt x="1192" y="196"/>
                  </a:lnTo>
                  <a:lnTo>
                    <a:pt x="1194" y="266"/>
                  </a:lnTo>
                  <a:lnTo>
                    <a:pt x="1184" y="278"/>
                  </a:lnTo>
                  <a:lnTo>
                    <a:pt x="1180" y="348"/>
                  </a:lnTo>
                  <a:lnTo>
                    <a:pt x="1164" y="330"/>
                  </a:lnTo>
                  <a:lnTo>
                    <a:pt x="1106" y="420"/>
                  </a:lnTo>
                  <a:lnTo>
                    <a:pt x="1112" y="430"/>
                  </a:lnTo>
                  <a:lnTo>
                    <a:pt x="1142" y="458"/>
                  </a:lnTo>
                  <a:cubicBezTo>
                    <a:pt x="1149" y="455"/>
                    <a:pt x="1152" y="451"/>
                    <a:pt x="1160" y="453"/>
                  </a:cubicBezTo>
                  <a:cubicBezTo>
                    <a:pt x="1165" y="454"/>
                    <a:pt x="1164" y="458"/>
                    <a:pt x="1162" y="462"/>
                  </a:cubicBezTo>
                  <a:cubicBezTo>
                    <a:pt x="1161" y="464"/>
                    <a:pt x="1156" y="464"/>
                    <a:pt x="1156" y="464"/>
                  </a:cubicBezTo>
                  <a:lnTo>
                    <a:pt x="1140" y="474"/>
                  </a:lnTo>
                  <a:lnTo>
                    <a:pt x="1139" y="495"/>
                  </a:lnTo>
                  <a:lnTo>
                    <a:pt x="1153" y="504"/>
                  </a:lnTo>
                  <a:lnTo>
                    <a:pt x="1136" y="516"/>
                  </a:lnTo>
                  <a:lnTo>
                    <a:pt x="1136" y="540"/>
                  </a:lnTo>
                  <a:lnTo>
                    <a:pt x="1098" y="526"/>
                  </a:lnTo>
                  <a:lnTo>
                    <a:pt x="1094" y="546"/>
                  </a:lnTo>
                  <a:lnTo>
                    <a:pt x="1116" y="564"/>
                  </a:lnTo>
                  <a:lnTo>
                    <a:pt x="1116" y="608"/>
                  </a:lnTo>
                  <a:lnTo>
                    <a:pt x="1132" y="632"/>
                  </a:lnTo>
                  <a:lnTo>
                    <a:pt x="1130" y="644"/>
                  </a:lnTo>
                  <a:lnTo>
                    <a:pt x="1142" y="658"/>
                  </a:lnTo>
                  <a:lnTo>
                    <a:pt x="1166" y="624"/>
                  </a:lnTo>
                  <a:lnTo>
                    <a:pt x="1198" y="666"/>
                  </a:lnTo>
                  <a:lnTo>
                    <a:pt x="1196" y="684"/>
                  </a:lnTo>
                  <a:lnTo>
                    <a:pt x="1198" y="692"/>
                  </a:lnTo>
                  <a:lnTo>
                    <a:pt x="1214" y="700"/>
                  </a:lnTo>
                  <a:lnTo>
                    <a:pt x="1212" y="712"/>
                  </a:lnTo>
                  <a:lnTo>
                    <a:pt x="1182" y="752"/>
                  </a:lnTo>
                  <a:lnTo>
                    <a:pt x="1164" y="748"/>
                  </a:lnTo>
                  <a:lnTo>
                    <a:pt x="1154" y="764"/>
                  </a:lnTo>
                  <a:lnTo>
                    <a:pt x="1140" y="760"/>
                  </a:lnTo>
                  <a:lnTo>
                    <a:pt x="1132" y="782"/>
                  </a:lnTo>
                  <a:lnTo>
                    <a:pt x="1118" y="782"/>
                  </a:lnTo>
                  <a:lnTo>
                    <a:pt x="1103" y="797"/>
                  </a:lnTo>
                  <a:lnTo>
                    <a:pt x="1092" y="804"/>
                  </a:lnTo>
                  <a:lnTo>
                    <a:pt x="1064" y="844"/>
                  </a:lnTo>
                  <a:lnTo>
                    <a:pt x="1052" y="820"/>
                  </a:lnTo>
                  <a:lnTo>
                    <a:pt x="1034" y="809"/>
                  </a:lnTo>
                  <a:lnTo>
                    <a:pt x="1021" y="822"/>
                  </a:lnTo>
                  <a:lnTo>
                    <a:pt x="1034" y="870"/>
                  </a:lnTo>
                  <a:lnTo>
                    <a:pt x="1026" y="892"/>
                  </a:lnTo>
                  <a:lnTo>
                    <a:pt x="990" y="888"/>
                  </a:lnTo>
                  <a:lnTo>
                    <a:pt x="976" y="864"/>
                  </a:lnTo>
                  <a:lnTo>
                    <a:pt x="976" y="848"/>
                  </a:lnTo>
                  <a:lnTo>
                    <a:pt x="949" y="807"/>
                  </a:lnTo>
                  <a:lnTo>
                    <a:pt x="930" y="820"/>
                  </a:lnTo>
                  <a:lnTo>
                    <a:pt x="906" y="840"/>
                  </a:lnTo>
                  <a:lnTo>
                    <a:pt x="912" y="852"/>
                  </a:lnTo>
                  <a:lnTo>
                    <a:pt x="910" y="866"/>
                  </a:lnTo>
                  <a:lnTo>
                    <a:pt x="888" y="868"/>
                  </a:lnTo>
                  <a:lnTo>
                    <a:pt x="874" y="878"/>
                  </a:lnTo>
                  <a:lnTo>
                    <a:pt x="866" y="868"/>
                  </a:lnTo>
                  <a:lnTo>
                    <a:pt x="856" y="887"/>
                  </a:lnTo>
                  <a:lnTo>
                    <a:pt x="828" y="902"/>
                  </a:lnTo>
                  <a:lnTo>
                    <a:pt x="821" y="897"/>
                  </a:lnTo>
                  <a:lnTo>
                    <a:pt x="824" y="870"/>
                  </a:lnTo>
                  <a:lnTo>
                    <a:pt x="811" y="864"/>
                  </a:lnTo>
                  <a:lnTo>
                    <a:pt x="802" y="872"/>
                  </a:lnTo>
                  <a:lnTo>
                    <a:pt x="794" y="894"/>
                  </a:lnTo>
                  <a:lnTo>
                    <a:pt x="784" y="910"/>
                  </a:lnTo>
                  <a:lnTo>
                    <a:pt x="782" y="938"/>
                  </a:lnTo>
                  <a:lnTo>
                    <a:pt x="794" y="980"/>
                  </a:lnTo>
                  <a:lnTo>
                    <a:pt x="762" y="1000"/>
                  </a:lnTo>
                  <a:lnTo>
                    <a:pt x="752" y="993"/>
                  </a:lnTo>
                  <a:lnTo>
                    <a:pt x="734" y="1014"/>
                  </a:lnTo>
                  <a:lnTo>
                    <a:pt x="718" y="1006"/>
                  </a:lnTo>
                  <a:lnTo>
                    <a:pt x="689" y="1061"/>
                  </a:lnTo>
                  <a:lnTo>
                    <a:pt x="682" y="1059"/>
                  </a:lnTo>
                  <a:lnTo>
                    <a:pt x="662" y="1074"/>
                  </a:lnTo>
                  <a:lnTo>
                    <a:pt x="652" y="1066"/>
                  </a:lnTo>
                  <a:lnTo>
                    <a:pt x="642" y="1082"/>
                  </a:lnTo>
                  <a:lnTo>
                    <a:pt x="616" y="1086"/>
                  </a:lnTo>
                  <a:lnTo>
                    <a:pt x="600" y="1110"/>
                  </a:lnTo>
                  <a:lnTo>
                    <a:pt x="598" y="1126"/>
                  </a:lnTo>
                  <a:lnTo>
                    <a:pt x="596" y="1138"/>
                  </a:lnTo>
                  <a:lnTo>
                    <a:pt x="584" y="1138"/>
                  </a:lnTo>
                  <a:lnTo>
                    <a:pt x="538" y="1216"/>
                  </a:lnTo>
                  <a:lnTo>
                    <a:pt x="520" y="1204"/>
                  </a:lnTo>
                  <a:lnTo>
                    <a:pt x="493" y="1209"/>
                  </a:lnTo>
                  <a:lnTo>
                    <a:pt x="487" y="1196"/>
                  </a:lnTo>
                  <a:lnTo>
                    <a:pt x="478" y="1194"/>
                  </a:lnTo>
                  <a:lnTo>
                    <a:pt x="444" y="1174"/>
                  </a:lnTo>
                  <a:lnTo>
                    <a:pt x="446" y="1154"/>
                  </a:lnTo>
                  <a:lnTo>
                    <a:pt x="463" y="1134"/>
                  </a:lnTo>
                  <a:lnTo>
                    <a:pt x="457" y="1116"/>
                  </a:lnTo>
                  <a:lnTo>
                    <a:pt x="454" y="1098"/>
                  </a:lnTo>
                  <a:lnTo>
                    <a:pt x="446" y="1094"/>
                  </a:lnTo>
                  <a:lnTo>
                    <a:pt x="416" y="1114"/>
                  </a:lnTo>
                  <a:lnTo>
                    <a:pt x="400" y="1168"/>
                  </a:lnTo>
                  <a:lnTo>
                    <a:pt x="400" y="1200"/>
                  </a:lnTo>
                  <a:lnTo>
                    <a:pt x="378" y="1222"/>
                  </a:lnTo>
                  <a:lnTo>
                    <a:pt x="352" y="1230"/>
                  </a:lnTo>
                  <a:lnTo>
                    <a:pt x="328" y="1238"/>
                  </a:lnTo>
                  <a:lnTo>
                    <a:pt x="296" y="1212"/>
                  </a:lnTo>
                  <a:lnTo>
                    <a:pt x="296" y="1196"/>
                  </a:lnTo>
                  <a:lnTo>
                    <a:pt x="290" y="1182"/>
                  </a:lnTo>
                  <a:lnTo>
                    <a:pt x="322" y="1160"/>
                  </a:lnTo>
                  <a:lnTo>
                    <a:pt x="317" y="1145"/>
                  </a:lnTo>
                  <a:lnTo>
                    <a:pt x="326" y="1126"/>
                  </a:lnTo>
                  <a:lnTo>
                    <a:pt x="310" y="1102"/>
                  </a:lnTo>
                  <a:lnTo>
                    <a:pt x="274" y="1100"/>
                  </a:lnTo>
                  <a:lnTo>
                    <a:pt x="248" y="1130"/>
                  </a:lnTo>
                  <a:lnTo>
                    <a:pt x="230" y="1134"/>
                  </a:lnTo>
                  <a:lnTo>
                    <a:pt x="180" y="1130"/>
                  </a:lnTo>
                  <a:lnTo>
                    <a:pt x="162" y="1108"/>
                  </a:lnTo>
                  <a:lnTo>
                    <a:pt x="161" y="1097"/>
                  </a:lnTo>
                  <a:lnTo>
                    <a:pt x="148" y="1098"/>
                  </a:lnTo>
                  <a:lnTo>
                    <a:pt x="112" y="1064"/>
                  </a:lnTo>
                  <a:lnTo>
                    <a:pt x="110" y="1052"/>
                  </a:lnTo>
                  <a:lnTo>
                    <a:pt x="148" y="1020"/>
                  </a:lnTo>
                  <a:lnTo>
                    <a:pt x="140" y="1002"/>
                  </a:lnTo>
                  <a:lnTo>
                    <a:pt x="120" y="992"/>
                  </a:lnTo>
                  <a:lnTo>
                    <a:pt x="70" y="994"/>
                  </a:lnTo>
                  <a:lnTo>
                    <a:pt x="54" y="1016"/>
                  </a:lnTo>
                  <a:lnTo>
                    <a:pt x="40" y="1008"/>
                  </a:lnTo>
                  <a:lnTo>
                    <a:pt x="6" y="960"/>
                  </a:lnTo>
                  <a:lnTo>
                    <a:pt x="10" y="908"/>
                  </a:lnTo>
                  <a:lnTo>
                    <a:pt x="0" y="878"/>
                  </a:lnTo>
                  <a:lnTo>
                    <a:pt x="1" y="866"/>
                  </a:lnTo>
                  <a:close/>
                </a:path>
              </a:pathLst>
            </a:custGeom>
            <a:grpFill/>
            <a:ln w="3175" cmpd="sng">
              <a:solidFill>
                <a:schemeClr val="accent2"/>
              </a:solidFill>
              <a:round/>
              <a:headEnd/>
              <a:tailEnd/>
            </a:ln>
            <a:effectLst/>
          </p:spPr>
          <p:txBody>
            <a:bodyPr/>
            <a:lstStyle/>
            <a:p>
              <a:endParaRPr lang="en-US" sz="1000">
                <a:solidFill>
                  <a:schemeClr val="bg1">
                    <a:lumMod val="85000"/>
                  </a:schemeClr>
                </a:solidFill>
                <a:latin typeface="+mn-lt"/>
              </a:endParaRPr>
            </a:p>
          </p:txBody>
        </p:sp>
      </p:grpSp>
      <p:pic>
        <p:nvPicPr>
          <p:cNvPr id="277" name="Picture 19" descr="\\hkn18f1\u_t1478543422\jhonkend\Downloads\rice-cooker.png"/>
          <p:cNvPicPr>
            <a:picLocks noChangeAspect="1" noChangeArrowheads="1"/>
          </p:cNvPicPr>
          <p:nvPr/>
        </p:nvPicPr>
        <p:blipFill>
          <a:blip r:embed="rId15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23734" y="4010641"/>
            <a:ext cx="291044" cy="291044"/>
          </a:xfrm>
          <a:prstGeom prst="rect">
            <a:avLst/>
          </a:prstGeom>
          <a:noFill/>
          <a:extLst>
            <a:ext uri="{909E8E84-426E-40DD-AFC4-6F175D3DCCD1}">
              <a14:hiddenFill xmlns:a14="http://schemas.microsoft.com/office/drawing/2010/main">
                <a:solidFill>
                  <a:srgbClr val="FFFFFF"/>
                </a:solidFill>
              </a14:hiddenFill>
            </a:ext>
          </a:extLst>
        </p:spPr>
      </p:pic>
      <p:sp>
        <p:nvSpPr>
          <p:cNvPr id="278" name="TextBox 277"/>
          <p:cNvSpPr txBox="1"/>
          <p:nvPr/>
        </p:nvSpPr>
        <p:spPr>
          <a:xfrm>
            <a:off x="8734684" y="4379517"/>
            <a:ext cx="669145" cy="146194"/>
          </a:xfrm>
          <a:prstGeom prst="rect">
            <a:avLst/>
          </a:prstGeom>
          <a:noFill/>
        </p:spPr>
        <p:txBody>
          <a:bodyPr wrap="square" lIns="0" tIns="0" rIns="0" bIns="0" rtlCol="0">
            <a:spAutoFit/>
          </a:bodyPr>
          <a:lstStyle/>
          <a:p>
            <a:r>
              <a:rPr lang="zh-TW" altLang="en-US" sz="1000" b="1" dirty="0">
                <a:solidFill>
                  <a:schemeClr val="accent3"/>
                </a:solidFill>
                <a:latin typeface="+mn-lt"/>
              </a:rPr>
              <a:t>烹饪电器</a:t>
            </a:r>
          </a:p>
        </p:txBody>
      </p:sp>
      <p:pic>
        <p:nvPicPr>
          <p:cNvPr id="279" name="Picture 20" descr="\\hkn18f1\u_t1478543422\jhonkend\Downloads\blender.png"/>
          <p:cNvPicPr>
            <a:picLocks noChangeAspect="1" noChangeArrowheads="1"/>
          </p:cNvPicPr>
          <p:nvPr/>
        </p:nvPicPr>
        <p:blipFill>
          <a:blip r:embed="rId154"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06531" y="4716134"/>
            <a:ext cx="402984" cy="402984"/>
          </a:xfrm>
          <a:prstGeom prst="rect">
            <a:avLst/>
          </a:prstGeom>
          <a:noFill/>
          <a:extLst>
            <a:ext uri="{909E8E84-426E-40DD-AFC4-6F175D3DCCD1}">
              <a14:hiddenFill xmlns:a14="http://schemas.microsoft.com/office/drawing/2010/main">
                <a:solidFill>
                  <a:srgbClr val="FFFFFF"/>
                </a:solidFill>
              </a14:hiddenFill>
            </a:ext>
          </a:extLst>
        </p:spPr>
      </p:pic>
      <p:sp>
        <p:nvSpPr>
          <p:cNvPr id="280" name="TextBox 279"/>
          <p:cNvSpPr txBox="1"/>
          <p:nvPr/>
        </p:nvSpPr>
        <p:spPr>
          <a:xfrm>
            <a:off x="9424856" y="4961894"/>
            <a:ext cx="1043684" cy="146194"/>
          </a:xfrm>
          <a:prstGeom prst="rect">
            <a:avLst/>
          </a:prstGeom>
          <a:noFill/>
        </p:spPr>
        <p:txBody>
          <a:bodyPr wrap="square" lIns="0" tIns="0" rIns="0" bIns="0" rtlCol="0">
            <a:spAutoFit/>
          </a:bodyPr>
          <a:lstStyle/>
          <a:p>
            <a:r>
              <a:rPr lang="zh-CN" altLang="en-US" sz="1000" b="1" dirty="0">
                <a:solidFill>
                  <a:schemeClr val="accent2"/>
                </a:solidFill>
                <a:latin typeface="+mn-lt"/>
              </a:rPr>
              <a:t>食物料理电器</a:t>
            </a:r>
          </a:p>
        </p:txBody>
      </p:sp>
      <p:sp>
        <p:nvSpPr>
          <p:cNvPr id="281" name="TextBox 280"/>
          <p:cNvSpPr txBox="1"/>
          <p:nvPr/>
        </p:nvSpPr>
        <p:spPr>
          <a:xfrm>
            <a:off x="10378876" y="4515794"/>
            <a:ext cx="715593" cy="146194"/>
          </a:xfrm>
          <a:prstGeom prst="rect">
            <a:avLst/>
          </a:prstGeom>
          <a:noFill/>
        </p:spPr>
        <p:txBody>
          <a:bodyPr wrap="square" lIns="0" tIns="0" rIns="0" bIns="0" rtlCol="0">
            <a:spAutoFit/>
          </a:bodyPr>
          <a:lstStyle/>
          <a:p>
            <a:r>
              <a:rPr lang="zh-TW" altLang="en-US" sz="1000" b="1" dirty="0">
                <a:solidFill>
                  <a:schemeClr val="accent1"/>
                </a:solidFill>
                <a:latin typeface="+mn-lt"/>
              </a:rPr>
              <a:t>清洁电器</a:t>
            </a:r>
          </a:p>
        </p:txBody>
      </p:sp>
      <p:pic>
        <p:nvPicPr>
          <p:cNvPr id="282" name="Picture 2" descr="\\hkn18f2\u_t1159343337\chacheng\Downloads\vacuum-cleaner.png"/>
          <p:cNvPicPr>
            <a:picLocks noChangeAspect="1" noChangeArrowheads="1"/>
          </p:cNvPicPr>
          <p:nvPr/>
        </p:nvPicPr>
        <p:blipFill>
          <a:blip r:embed="rId155" cstate="print">
            <a:extLst>
              <a:ext uri="{28A0092B-C50C-407E-A947-70E740481C1C}">
                <a14:useLocalDpi xmlns:a14="http://schemas.microsoft.com/office/drawing/2010/main"/>
              </a:ext>
            </a:extLst>
          </a:blip>
          <a:srcRect/>
          <a:stretch>
            <a:fillRect/>
          </a:stretch>
        </p:blipFill>
        <p:spPr bwMode="auto">
          <a:xfrm>
            <a:off x="10541596" y="4162733"/>
            <a:ext cx="287804" cy="287804"/>
          </a:xfrm>
          <a:prstGeom prst="rect">
            <a:avLst/>
          </a:prstGeom>
          <a:noFill/>
          <a:extLst>
            <a:ext uri="{909E8E84-426E-40DD-AFC4-6F175D3DCCD1}">
              <a14:hiddenFill xmlns:a14="http://schemas.microsoft.com/office/drawing/2010/main">
                <a:solidFill>
                  <a:srgbClr val="FFFFFF"/>
                </a:solidFill>
              </a14:hiddenFill>
            </a:ext>
          </a:extLst>
        </p:spPr>
      </p:pic>
      <p:sp>
        <p:nvSpPr>
          <p:cNvPr id="283" name="TextBox 282"/>
          <p:cNvSpPr txBox="1"/>
          <p:nvPr/>
        </p:nvSpPr>
        <p:spPr>
          <a:xfrm>
            <a:off x="9713554" y="3771424"/>
            <a:ext cx="488029" cy="146194"/>
          </a:xfrm>
          <a:prstGeom prst="rect">
            <a:avLst/>
          </a:prstGeom>
          <a:noFill/>
        </p:spPr>
        <p:txBody>
          <a:bodyPr wrap="square" lIns="0" tIns="0" rIns="0" bIns="0" rtlCol="0">
            <a:spAutoFit/>
          </a:bodyPr>
          <a:lstStyle/>
          <a:p>
            <a:r>
              <a:rPr lang="zh-TW" altLang="en-US" sz="1000" b="1" dirty="0">
                <a:solidFill>
                  <a:schemeClr val="accent4"/>
                </a:solidFill>
                <a:latin typeface="+mn-lt"/>
              </a:rPr>
              <a:t>其他</a:t>
            </a:r>
          </a:p>
        </p:txBody>
      </p:sp>
      <p:sp>
        <p:nvSpPr>
          <p:cNvPr id="284" name="Freeform 36"/>
          <p:cNvSpPr>
            <a:spLocks noEditPoints="1"/>
          </p:cNvSpPr>
          <p:nvPr/>
        </p:nvSpPr>
        <p:spPr bwMode="auto">
          <a:xfrm>
            <a:off x="9516633" y="3710806"/>
            <a:ext cx="237768" cy="205300"/>
          </a:xfrm>
          <a:custGeom>
            <a:avLst/>
            <a:gdLst>
              <a:gd name="T0" fmla="*/ 14486 w 14831"/>
              <a:gd name="T1" fmla="*/ 1777 h 12806"/>
              <a:gd name="T2" fmla="*/ 12972 w 14831"/>
              <a:gd name="T3" fmla="*/ 1409 h 12806"/>
              <a:gd name="T4" fmla="*/ 12231 w 14831"/>
              <a:gd name="T5" fmla="*/ 53 h 12806"/>
              <a:gd name="T6" fmla="*/ 1404 w 14831"/>
              <a:gd name="T7" fmla="*/ 156 h 12806"/>
              <a:gd name="T8" fmla="*/ 870 w 14831"/>
              <a:gd name="T9" fmla="*/ 946 h 12806"/>
              <a:gd name="T10" fmla="*/ 240 w 14831"/>
              <a:gd name="T11" fmla="*/ 1880 h 12806"/>
              <a:gd name="T12" fmla="*/ 22 w 14831"/>
              <a:gd name="T13" fmla="*/ 3690 h 12806"/>
              <a:gd name="T14" fmla="*/ 398 w 14831"/>
              <a:gd name="T15" fmla="*/ 5460 h 12806"/>
              <a:gd name="T16" fmla="*/ 634 w 14831"/>
              <a:gd name="T17" fmla="*/ 6319 h 12806"/>
              <a:gd name="T18" fmla="*/ 1079 w 14831"/>
              <a:gd name="T19" fmla="*/ 7530 h 12806"/>
              <a:gd name="T20" fmla="*/ 1285 w 14831"/>
              <a:gd name="T21" fmla="*/ 11781 h 12806"/>
              <a:gd name="T22" fmla="*/ 1910 w 14831"/>
              <a:gd name="T23" fmla="*/ 12487 h 12806"/>
              <a:gd name="T24" fmla="*/ 2727 w 14831"/>
              <a:gd name="T25" fmla="*/ 12792 h 12806"/>
              <a:gd name="T26" fmla="*/ 3897 w 14831"/>
              <a:gd name="T27" fmla="*/ 12555 h 12806"/>
              <a:gd name="T28" fmla="*/ 4563 w 14831"/>
              <a:gd name="T29" fmla="*/ 11904 h 12806"/>
              <a:gd name="T30" fmla="*/ 4837 w 14831"/>
              <a:gd name="T31" fmla="*/ 7560 h 12806"/>
              <a:gd name="T32" fmla="*/ 5297 w 14831"/>
              <a:gd name="T33" fmla="*/ 6683 h 12806"/>
              <a:gd name="T34" fmla="*/ 5575 w 14831"/>
              <a:gd name="T35" fmla="*/ 11301 h 12806"/>
              <a:gd name="T36" fmla="*/ 5966 w 14831"/>
              <a:gd name="T37" fmla="*/ 12123 h 12806"/>
              <a:gd name="T38" fmla="*/ 6733 w 14831"/>
              <a:gd name="T39" fmla="*/ 12679 h 12806"/>
              <a:gd name="T40" fmla="*/ 7798 w 14831"/>
              <a:gd name="T41" fmla="*/ 12767 h 12806"/>
              <a:gd name="T42" fmla="*/ 8615 w 14831"/>
              <a:gd name="T43" fmla="*/ 12374 h 12806"/>
              <a:gd name="T44" fmla="*/ 9161 w 14831"/>
              <a:gd name="T45" fmla="*/ 11622 h 12806"/>
              <a:gd name="T46" fmla="*/ 9410 w 14831"/>
              <a:gd name="T47" fmla="*/ 6950 h 12806"/>
              <a:gd name="T48" fmla="*/ 9976 w 14831"/>
              <a:gd name="T49" fmla="*/ 7336 h 12806"/>
              <a:gd name="T50" fmla="*/ 10158 w 14831"/>
              <a:gd name="T51" fmla="*/ 11696 h 12806"/>
              <a:gd name="T52" fmla="*/ 10751 w 14831"/>
              <a:gd name="T53" fmla="*/ 12435 h 12806"/>
              <a:gd name="T54" fmla="*/ 11641 w 14831"/>
              <a:gd name="T55" fmla="*/ 12792 h 12806"/>
              <a:gd name="T56" fmla="*/ 12772 w 14831"/>
              <a:gd name="T57" fmla="*/ 12577 h 12806"/>
              <a:gd name="T58" fmla="*/ 13408 w 14831"/>
              <a:gd name="T59" fmla="*/ 12010 h 12806"/>
              <a:gd name="T60" fmla="*/ 13749 w 14831"/>
              <a:gd name="T61" fmla="*/ 11016 h 12806"/>
              <a:gd name="T62" fmla="*/ 14178 w 14831"/>
              <a:gd name="T63" fmla="*/ 6357 h 12806"/>
              <a:gd name="T64" fmla="*/ 14425 w 14831"/>
              <a:gd name="T65" fmla="*/ 5538 h 12806"/>
              <a:gd name="T66" fmla="*/ 14803 w 14831"/>
              <a:gd name="T67" fmla="*/ 3720 h 12806"/>
              <a:gd name="T68" fmla="*/ 1788 w 14831"/>
              <a:gd name="T69" fmla="*/ 727 h 12806"/>
              <a:gd name="T70" fmla="*/ 12315 w 14831"/>
              <a:gd name="T71" fmla="*/ 1028 h 12806"/>
              <a:gd name="T72" fmla="*/ 11888 w 14831"/>
              <a:gd name="T73" fmla="*/ 1550 h 12806"/>
              <a:gd name="T74" fmla="*/ 4526 w 14831"/>
              <a:gd name="T75" fmla="*/ 6268 h 12806"/>
              <a:gd name="T76" fmla="*/ 4171 w 14831"/>
              <a:gd name="T77" fmla="*/ 7278 h 12806"/>
              <a:gd name="T78" fmla="*/ 3915 w 14831"/>
              <a:gd name="T79" fmla="*/ 11640 h 12806"/>
              <a:gd name="T80" fmla="*/ 2716 w 14831"/>
              <a:gd name="T81" fmla="*/ 12097 h 12806"/>
              <a:gd name="T82" fmla="*/ 1859 w 14831"/>
              <a:gd name="T83" fmla="*/ 11393 h 12806"/>
              <a:gd name="T84" fmla="*/ 1676 w 14831"/>
              <a:gd name="T85" fmla="*/ 6927 h 12806"/>
              <a:gd name="T86" fmla="*/ 1226 w 14831"/>
              <a:gd name="T87" fmla="*/ 5967 h 12806"/>
              <a:gd name="T88" fmla="*/ 9208 w 14831"/>
              <a:gd name="T89" fmla="*/ 5810 h 12806"/>
              <a:gd name="T90" fmla="*/ 8725 w 14831"/>
              <a:gd name="T91" fmla="*/ 6836 h 12806"/>
              <a:gd name="T92" fmla="*/ 8591 w 14831"/>
              <a:gd name="T93" fmla="*/ 11138 h 12806"/>
              <a:gd name="T94" fmla="*/ 7930 w 14831"/>
              <a:gd name="T95" fmla="*/ 12005 h 12806"/>
              <a:gd name="T96" fmla="*/ 6656 w 14831"/>
              <a:gd name="T97" fmla="*/ 11849 h 12806"/>
              <a:gd name="T98" fmla="*/ 6212 w 14831"/>
              <a:gd name="T99" fmla="*/ 7365 h 12806"/>
              <a:gd name="T100" fmla="*/ 5867 w 14831"/>
              <a:gd name="T101" fmla="*/ 6301 h 12806"/>
              <a:gd name="T102" fmla="*/ 9302 w 14831"/>
              <a:gd name="T103" fmla="*/ 4453 h 12806"/>
              <a:gd name="T104" fmla="*/ 13418 w 14831"/>
              <a:gd name="T105" fmla="*/ 6305 h 12806"/>
              <a:gd name="T106" fmla="*/ 13085 w 14831"/>
              <a:gd name="T107" fmla="*/ 7278 h 12806"/>
              <a:gd name="T108" fmla="*/ 12829 w 14831"/>
              <a:gd name="T109" fmla="*/ 11642 h 12806"/>
              <a:gd name="T110" fmla="*/ 11601 w 14831"/>
              <a:gd name="T111" fmla="*/ 12091 h 12806"/>
              <a:gd name="T112" fmla="*/ 10742 w 14831"/>
              <a:gd name="T113" fmla="*/ 11312 h 12806"/>
              <a:gd name="T114" fmla="*/ 10519 w 14831"/>
              <a:gd name="T115" fmla="*/ 6707 h 12806"/>
              <a:gd name="T116" fmla="*/ 10051 w 14831"/>
              <a:gd name="T117" fmla="*/ 5717 h 12806"/>
              <a:gd name="T118" fmla="*/ 14012 w 14831"/>
              <a:gd name="T119" fmla="*/ 3726 h 12806"/>
              <a:gd name="T120" fmla="*/ 702 w 14831"/>
              <a:gd name="T121" fmla="*/ 3582 h 12806"/>
              <a:gd name="T122" fmla="*/ 956 w 14831"/>
              <a:gd name="T123" fmla="*/ 2236 h 1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31" h="12806">
                <a:moveTo>
                  <a:pt x="14830" y="2507"/>
                </a:moveTo>
                <a:cubicBezTo>
                  <a:pt x="14829" y="2475"/>
                  <a:pt x="14829" y="2475"/>
                  <a:pt x="14829" y="2475"/>
                </a:cubicBezTo>
                <a:cubicBezTo>
                  <a:pt x="14829" y="2471"/>
                  <a:pt x="14829" y="2468"/>
                  <a:pt x="14829" y="2464"/>
                </a:cubicBezTo>
                <a:cubicBezTo>
                  <a:pt x="14827" y="2432"/>
                  <a:pt x="14827" y="2432"/>
                  <a:pt x="14827" y="2432"/>
                </a:cubicBezTo>
                <a:cubicBezTo>
                  <a:pt x="14826" y="2425"/>
                  <a:pt x="14826" y="2417"/>
                  <a:pt x="14825" y="2410"/>
                </a:cubicBezTo>
                <a:cubicBezTo>
                  <a:pt x="14821" y="2379"/>
                  <a:pt x="14821" y="2379"/>
                  <a:pt x="14821" y="2379"/>
                </a:cubicBezTo>
                <a:cubicBezTo>
                  <a:pt x="14820" y="2375"/>
                  <a:pt x="14820" y="2372"/>
                  <a:pt x="14819" y="2368"/>
                </a:cubicBezTo>
                <a:cubicBezTo>
                  <a:pt x="14814" y="2337"/>
                  <a:pt x="14814" y="2337"/>
                  <a:pt x="14814" y="2337"/>
                </a:cubicBezTo>
                <a:cubicBezTo>
                  <a:pt x="14813" y="2329"/>
                  <a:pt x="14811" y="2322"/>
                  <a:pt x="14810" y="2314"/>
                </a:cubicBezTo>
                <a:cubicBezTo>
                  <a:pt x="14803" y="2284"/>
                  <a:pt x="14803" y="2284"/>
                  <a:pt x="14803" y="2284"/>
                </a:cubicBezTo>
                <a:cubicBezTo>
                  <a:pt x="14801" y="2277"/>
                  <a:pt x="14799" y="2270"/>
                  <a:pt x="14797" y="2263"/>
                </a:cubicBezTo>
                <a:cubicBezTo>
                  <a:pt x="14788" y="2233"/>
                  <a:pt x="14788" y="2233"/>
                  <a:pt x="14788" y="2233"/>
                </a:cubicBezTo>
                <a:cubicBezTo>
                  <a:pt x="14787" y="2229"/>
                  <a:pt x="14785" y="2224"/>
                  <a:pt x="14784" y="2220"/>
                </a:cubicBezTo>
                <a:cubicBezTo>
                  <a:pt x="14774" y="2191"/>
                  <a:pt x="14774" y="2191"/>
                  <a:pt x="14774" y="2191"/>
                </a:cubicBezTo>
                <a:cubicBezTo>
                  <a:pt x="14772" y="2187"/>
                  <a:pt x="14771" y="2182"/>
                  <a:pt x="14769" y="2177"/>
                </a:cubicBezTo>
                <a:cubicBezTo>
                  <a:pt x="14758" y="2149"/>
                  <a:pt x="14758" y="2149"/>
                  <a:pt x="14758" y="2149"/>
                </a:cubicBezTo>
                <a:cubicBezTo>
                  <a:pt x="14757" y="2146"/>
                  <a:pt x="14755" y="2143"/>
                  <a:pt x="14754" y="2140"/>
                </a:cubicBezTo>
                <a:cubicBezTo>
                  <a:pt x="14742" y="2112"/>
                  <a:pt x="14742" y="2112"/>
                  <a:pt x="14742" y="2112"/>
                </a:cubicBezTo>
                <a:cubicBezTo>
                  <a:pt x="14739" y="2104"/>
                  <a:pt x="14735" y="2096"/>
                  <a:pt x="14731" y="2089"/>
                </a:cubicBezTo>
                <a:cubicBezTo>
                  <a:pt x="14717" y="2062"/>
                  <a:pt x="14717" y="2062"/>
                  <a:pt x="14717" y="2062"/>
                </a:cubicBezTo>
                <a:cubicBezTo>
                  <a:pt x="14715" y="2057"/>
                  <a:pt x="14712" y="2053"/>
                  <a:pt x="14710" y="2049"/>
                </a:cubicBezTo>
                <a:cubicBezTo>
                  <a:pt x="14695" y="2023"/>
                  <a:pt x="14695" y="2023"/>
                  <a:pt x="14695" y="2023"/>
                </a:cubicBezTo>
                <a:cubicBezTo>
                  <a:pt x="14692" y="2018"/>
                  <a:pt x="14689" y="2014"/>
                  <a:pt x="14686" y="2009"/>
                </a:cubicBezTo>
                <a:cubicBezTo>
                  <a:pt x="14670" y="1984"/>
                  <a:pt x="14670" y="1984"/>
                  <a:pt x="14670" y="1984"/>
                </a:cubicBezTo>
                <a:cubicBezTo>
                  <a:pt x="14667" y="1979"/>
                  <a:pt x="14664" y="1974"/>
                  <a:pt x="14660" y="1969"/>
                </a:cubicBezTo>
                <a:cubicBezTo>
                  <a:pt x="14642" y="1944"/>
                  <a:pt x="14642" y="1944"/>
                  <a:pt x="14642" y="1944"/>
                </a:cubicBezTo>
                <a:cubicBezTo>
                  <a:pt x="14639" y="1940"/>
                  <a:pt x="14637" y="1936"/>
                  <a:pt x="14634" y="1933"/>
                </a:cubicBezTo>
                <a:cubicBezTo>
                  <a:pt x="14616" y="1910"/>
                  <a:pt x="14616" y="1910"/>
                  <a:pt x="14616" y="1910"/>
                </a:cubicBezTo>
                <a:cubicBezTo>
                  <a:pt x="14612" y="1905"/>
                  <a:pt x="14608" y="1900"/>
                  <a:pt x="14604" y="1896"/>
                </a:cubicBezTo>
                <a:cubicBezTo>
                  <a:pt x="14584" y="1873"/>
                  <a:pt x="14584" y="1873"/>
                  <a:pt x="14584" y="1873"/>
                </a:cubicBezTo>
                <a:cubicBezTo>
                  <a:pt x="14581" y="1869"/>
                  <a:pt x="14577" y="1865"/>
                  <a:pt x="14574" y="1861"/>
                </a:cubicBezTo>
                <a:cubicBezTo>
                  <a:pt x="14553" y="1839"/>
                  <a:pt x="14553" y="1839"/>
                  <a:pt x="14553" y="1839"/>
                </a:cubicBezTo>
                <a:cubicBezTo>
                  <a:pt x="14549" y="1835"/>
                  <a:pt x="14545" y="1831"/>
                  <a:pt x="14541" y="1828"/>
                </a:cubicBezTo>
                <a:cubicBezTo>
                  <a:pt x="14520" y="1808"/>
                  <a:pt x="14520" y="1808"/>
                  <a:pt x="14520" y="1808"/>
                </a:cubicBezTo>
                <a:cubicBezTo>
                  <a:pt x="14516" y="1804"/>
                  <a:pt x="14513" y="1801"/>
                  <a:pt x="14509" y="1797"/>
                </a:cubicBezTo>
                <a:cubicBezTo>
                  <a:pt x="14486" y="1777"/>
                  <a:pt x="14486" y="1777"/>
                  <a:pt x="14486" y="1777"/>
                </a:cubicBezTo>
                <a:cubicBezTo>
                  <a:pt x="14482" y="1774"/>
                  <a:pt x="14478" y="1770"/>
                  <a:pt x="14474" y="1767"/>
                </a:cubicBezTo>
                <a:cubicBezTo>
                  <a:pt x="14450" y="1748"/>
                  <a:pt x="14450" y="1748"/>
                  <a:pt x="14450" y="1748"/>
                </a:cubicBezTo>
                <a:cubicBezTo>
                  <a:pt x="14445" y="1744"/>
                  <a:pt x="14440" y="1741"/>
                  <a:pt x="14435" y="1737"/>
                </a:cubicBezTo>
                <a:cubicBezTo>
                  <a:pt x="14411" y="1720"/>
                  <a:pt x="14411" y="1720"/>
                  <a:pt x="14411" y="1720"/>
                </a:cubicBezTo>
                <a:cubicBezTo>
                  <a:pt x="14407" y="1717"/>
                  <a:pt x="14402" y="1714"/>
                  <a:pt x="14398" y="1711"/>
                </a:cubicBezTo>
                <a:cubicBezTo>
                  <a:pt x="14373" y="1695"/>
                  <a:pt x="14373" y="1695"/>
                  <a:pt x="14373" y="1695"/>
                </a:cubicBezTo>
                <a:cubicBezTo>
                  <a:pt x="14367" y="1691"/>
                  <a:pt x="14361" y="1688"/>
                  <a:pt x="14354" y="1684"/>
                </a:cubicBezTo>
                <a:cubicBezTo>
                  <a:pt x="14327" y="1669"/>
                  <a:pt x="14327" y="1669"/>
                  <a:pt x="14327" y="1669"/>
                </a:cubicBezTo>
                <a:cubicBezTo>
                  <a:pt x="14324" y="1668"/>
                  <a:pt x="14322" y="1666"/>
                  <a:pt x="14319" y="1665"/>
                </a:cubicBezTo>
                <a:cubicBezTo>
                  <a:pt x="14292" y="1651"/>
                  <a:pt x="14292" y="1651"/>
                  <a:pt x="14292" y="1651"/>
                </a:cubicBezTo>
                <a:cubicBezTo>
                  <a:pt x="14289" y="1649"/>
                  <a:pt x="14286" y="1648"/>
                  <a:pt x="14283" y="1646"/>
                </a:cubicBezTo>
                <a:cubicBezTo>
                  <a:pt x="14256" y="1633"/>
                  <a:pt x="14256" y="1633"/>
                  <a:pt x="14256" y="1633"/>
                </a:cubicBezTo>
                <a:cubicBezTo>
                  <a:pt x="14247" y="1629"/>
                  <a:pt x="14238" y="1625"/>
                  <a:pt x="14228" y="1621"/>
                </a:cubicBezTo>
                <a:cubicBezTo>
                  <a:pt x="14199" y="1610"/>
                  <a:pt x="14199" y="1610"/>
                  <a:pt x="14199" y="1610"/>
                </a:cubicBezTo>
                <a:cubicBezTo>
                  <a:pt x="14196" y="1609"/>
                  <a:pt x="14193" y="1608"/>
                  <a:pt x="14190" y="1607"/>
                </a:cubicBezTo>
                <a:cubicBezTo>
                  <a:pt x="14161" y="1597"/>
                  <a:pt x="14161" y="1597"/>
                  <a:pt x="14161" y="1597"/>
                </a:cubicBezTo>
                <a:cubicBezTo>
                  <a:pt x="14154" y="1595"/>
                  <a:pt x="14147" y="1592"/>
                  <a:pt x="14140" y="1591"/>
                </a:cubicBezTo>
                <a:cubicBezTo>
                  <a:pt x="14111" y="1583"/>
                  <a:pt x="14111" y="1583"/>
                  <a:pt x="14111" y="1583"/>
                </a:cubicBezTo>
                <a:cubicBezTo>
                  <a:pt x="14107" y="1581"/>
                  <a:pt x="14102" y="1580"/>
                  <a:pt x="14098" y="1579"/>
                </a:cubicBezTo>
                <a:cubicBezTo>
                  <a:pt x="14068" y="1572"/>
                  <a:pt x="14068" y="1572"/>
                  <a:pt x="14068" y="1572"/>
                </a:cubicBezTo>
                <a:cubicBezTo>
                  <a:pt x="14060" y="1570"/>
                  <a:pt x="14052" y="1569"/>
                  <a:pt x="14045" y="1568"/>
                </a:cubicBezTo>
                <a:cubicBezTo>
                  <a:pt x="14014" y="1563"/>
                  <a:pt x="14014" y="1563"/>
                  <a:pt x="14014" y="1563"/>
                </a:cubicBezTo>
                <a:cubicBezTo>
                  <a:pt x="14010" y="1562"/>
                  <a:pt x="14006" y="1561"/>
                  <a:pt x="14003" y="1561"/>
                </a:cubicBezTo>
                <a:cubicBezTo>
                  <a:pt x="13972" y="1557"/>
                  <a:pt x="13972" y="1557"/>
                  <a:pt x="13972" y="1557"/>
                </a:cubicBezTo>
                <a:cubicBezTo>
                  <a:pt x="13968" y="1557"/>
                  <a:pt x="13964" y="1556"/>
                  <a:pt x="13960" y="1556"/>
                </a:cubicBezTo>
                <a:cubicBezTo>
                  <a:pt x="13928" y="1553"/>
                  <a:pt x="13928" y="1553"/>
                  <a:pt x="13928" y="1553"/>
                </a:cubicBezTo>
                <a:cubicBezTo>
                  <a:pt x="13921" y="1552"/>
                  <a:pt x="13914" y="1552"/>
                  <a:pt x="13907" y="1551"/>
                </a:cubicBezTo>
                <a:cubicBezTo>
                  <a:pt x="13875" y="1550"/>
                  <a:pt x="13875" y="1550"/>
                  <a:pt x="13875" y="1550"/>
                </a:cubicBezTo>
                <a:cubicBezTo>
                  <a:pt x="13871" y="1550"/>
                  <a:pt x="13868" y="1550"/>
                  <a:pt x="13864" y="1550"/>
                </a:cubicBezTo>
                <a:cubicBezTo>
                  <a:pt x="12923" y="1550"/>
                  <a:pt x="12923" y="1550"/>
                  <a:pt x="12923" y="1550"/>
                </a:cubicBezTo>
                <a:cubicBezTo>
                  <a:pt x="12923" y="1549"/>
                  <a:pt x="12924" y="1548"/>
                  <a:pt x="12924" y="1547"/>
                </a:cubicBezTo>
                <a:cubicBezTo>
                  <a:pt x="12938" y="1512"/>
                  <a:pt x="12938" y="1512"/>
                  <a:pt x="12938" y="1512"/>
                </a:cubicBezTo>
                <a:cubicBezTo>
                  <a:pt x="12941" y="1506"/>
                  <a:pt x="12943" y="1499"/>
                  <a:pt x="12945" y="1493"/>
                </a:cubicBezTo>
                <a:cubicBezTo>
                  <a:pt x="12957" y="1457"/>
                  <a:pt x="12957" y="1457"/>
                  <a:pt x="12957" y="1457"/>
                </a:cubicBezTo>
                <a:cubicBezTo>
                  <a:pt x="12958" y="1453"/>
                  <a:pt x="12960" y="1450"/>
                  <a:pt x="12961" y="1446"/>
                </a:cubicBezTo>
                <a:cubicBezTo>
                  <a:pt x="12972" y="1409"/>
                  <a:pt x="12972" y="1409"/>
                  <a:pt x="12972" y="1409"/>
                </a:cubicBezTo>
                <a:cubicBezTo>
                  <a:pt x="12974" y="1400"/>
                  <a:pt x="12977" y="1391"/>
                  <a:pt x="12979" y="1382"/>
                </a:cubicBezTo>
                <a:cubicBezTo>
                  <a:pt x="12986" y="1347"/>
                  <a:pt x="12986" y="1347"/>
                  <a:pt x="12986" y="1347"/>
                </a:cubicBezTo>
                <a:cubicBezTo>
                  <a:pt x="13339" y="1347"/>
                  <a:pt x="13339" y="1347"/>
                  <a:pt x="13339" y="1347"/>
                </a:cubicBezTo>
                <a:cubicBezTo>
                  <a:pt x="13339" y="662"/>
                  <a:pt x="13339" y="662"/>
                  <a:pt x="13339" y="662"/>
                </a:cubicBezTo>
                <a:cubicBezTo>
                  <a:pt x="12913" y="662"/>
                  <a:pt x="12913" y="662"/>
                  <a:pt x="12913" y="662"/>
                </a:cubicBezTo>
                <a:cubicBezTo>
                  <a:pt x="12905" y="644"/>
                  <a:pt x="12905" y="644"/>
                  <a:pt x="12905" y="644"/>
                </a:cubicBezTo>
                <a:cubicBezTo>
                  <a:pt x="12901" y="635"/>
                  <a:pt x="12897" y="626"/>
                  <a:pt x="12892" y="618"/>
                </a:cubicBezTo>
                <a:cubicBezTo>
                  <a:pt x="12856" y="552"/>
                  <a:pt x="12856" y="552"/>
                  <a:pt x="12856" y="552"/>
                </a:cubicBezTo>
                <a:cubicBezTo>
                  <a:pt x="12852" y="544"/>
                  <a:pt x="12848" y="537"/>
                  <a:pt x="12843" y="530"/>
                </a:cubicBezTo>
                <a:cubicBezTo>
                  <a:pt x="12823" y="499"/>
                  <a:pt x="12823" y="499"/>
                  <a:pt x="12823" y="499"/>
                </a:cubicBezTo>
                <a:cubicBezTo>
                  <a:pt x="12820" y="495"/>
                  <a:pt x="12818" y="491"/>
                  <a:pt x="12815" y="487"/>
                </a:cubicBezTo>
                <a:cubicBezTo>
                  <a:pt x="12793" y="456"/>
                  <a:pt x="12793" y="456"/>
                  <a:pt x="12793" y="456"/>
                </a:cubicBezTo>
                <a:cubicBezTo>
                  <a:pt x="12789" y="451"/>
                  <a:pt x="12785" y="446"/>
                  <a:pt x="12782" y="441"/>
                </a:cubicBezTo>
                <a:cubicBezTo>
                  <a:pt x="12759" y="412"/>
                  <a:pt x="12759" y="412"/>
                  <a:pt x="12759" y="412"/>
                </a:cubicBezTo>
                <a:cubicBezTo>
                  <a:pt x="12756" y="409"/>
                  <a:pt x="12753" y="405"/>
                  <a:pt x="12750" y="402"/>
                </a:cubicBezTo>
                <a:cubicBezTo>
                  <a:pt x="12726" y="374"/>
                  <a:pt x="12726" y="374"/>
                  <a:pt x="12726" y="374"/>
                </a:cubicBezTo>
                <a:cubicBezTo>
                  <a:pt x="12722" y="369"/>
                  <a:pt x="12718" y="364"/>
                  <a:pt x="12713" y="359"/>
                </a:cubicBezTo>
                <a:cubicBezTo>
                  <a:pt x="12687" y="332"/>
                  <a:pt x="12687" y="332"/>
                  <a:pt x="12687" y="332"/>
                </a:cubicBezTo>
                <a:cubicBezTo>
                  <a:pt x="12684" y="329"/>
                  <a:pt x="12681" y="326"/>
                  <a:pt x="12678" y="323"/>
                </a:cubicBezTo>
                <a:cubicBezTo>
                  <a:pt x="12651" y="297"/>
                  <a:pt x="12651" y="297"/>
                  <a:pt x="12651" y="297"/>
                </a:cubicBezTo>
                <a:cubicBezTo>
                  <a:pt x="12646" y="292"/>
                  <a:pt x="12641" y="288"/>
                  <a:pt x="12636" y="284"/>
                </a:cubicBezTo>
                <a:cubicBezTo>
                  <a:pt x="12608" y="260"/>
                  <a:pt x="12608" y="260"/>
                  <a:pt x="12608" y="260"/>
                </a:cubicBezTo>
                <a:cubicBezTo>
                  <a:pt x="12605" y="257"/>
                  <a:pt x="12602" y="254"/>
                  <a:pt x="12598" y="251"/>
                </a:cubicBezTo>
                <a:cubicBezTo>
                  <a:pt x="12569" y="228"/>
                  <a:pt x="12569" y="228"/>
                  <a:pt x="12569" y="228"/>
                </a:cubicBezTo>
                <a:cubicBezTo>
                  <a:pt x="12564" y="225"/>
                  <a:pt x="12560" y="221"/>
                  <a:pt x="12555" y="217"/>
                </a:cubicBezTo>
                <a:cubicBezTo>
                  <a:pt x="12524" y="195"/>
                  <a:pt x="12524" y="195"/>
                  <a:pt x="12524" y="195"/>
                </a:cubicBezTo>
                <a:cubicBezTo>
                  <a:pt x="12519" y="193"/>
                  <a:pt x="12515" y="190"/>
                  <a:pt x="12511" y="187"/>
                </a:cubicBezTo>
                <a:cubicBezTo>
                  <a:pt x="12480" y="167"/>
                  <a:pt x="12480" y="167"/>
                  <a:pt x="12480" y="167"/>
                </a:cubicBezTo>
                <a:cubicBezTo>
                  <a:pt x="12473" y="162"/>
                  <a:pt x="12466" y="158"/>
                  <a:pt x="12458" y="154"/>
                </a:cubicBezTo>
                <a:cubicBezTo>
                  <a:pt x="12392" y="118"/>
                  <a:pt x="12392" y="118"/>
                  <a:pt x="12392" y="118"/>
                </a:cubicBezTo>
                <a:cubicBezTo>
                  <a:pt x="12384" y="114"/>
                  <a:pt x="12375" y="109"/>
                  <a:pt x="12367" y="105"/>
                </a:cubicBezTo>
                <a:cubicBezTo>
                  <a:pt x="12333" y="90"/>
                  <a:pt x="12333" y="90"/>
                  <a:pt x="12333" y="90"/>
                </a:cubicBezTo>
                <a:cubicBezTo>
                  <a:pt x="12328" y="88"/>
                  <a:pt x="12323" y="86"/>
                  <a:pt x="12318" y="85"/>
                </a:cubicBezTo>
                <a:cubicBezTo>
                  <a:pt x="12282" y="71"/>
                  <a:pt x="12282" y="71"/>
                  <a:pt x="12282" y="71"/>
                </a:cubicBezTo>
                <a:cubicBezTo>
                  <a:pt x="12277" y="69"/>
                  <a:pt x="12272" y="67"/>
                  <a:pt x="12267" y="65"/>
                </a:cubicBezTo>
                <a:cubicBezTo>
                  <a:pt x="12231" y="53"/>
                  <a:pt x="12231" y="53"/>
                  <a:pt x="12231" y="53"/>
                </a:cubicBezTo>
                <a:cubicBezTo>
                  <a:pt x="12228" y="52"/>
                  <a:pt x="12225" y="51"/>
                  <a:pt x="12222" y="50"/>
                </a:cubicBezTo>
                <a:cubicBezTo>
                  <a:pt x="12186" y="39"/>
                  <a:pt x="12186" y="39"/>
                  <a:pt x="12186" y="39"/>
                </a:cubicBezTo>
                <a:cubicBezTo>
                  <a:pt x="12177" y="36"/>
                  <a:pt x="12167" y="34"/>
                  <a:pt x="12157" y="32"/>
                </a:cubicBezTo>
                <a:cubicBezTo>
                  <a:pt x="12119" y="24"/>
                  <a:pt x="12119" y="24"/>
                  <a:pt x="12119" y="24"/>
                </a:cubicBezTo>
                <a:cubicBezTo>
                  <a:pt x="12116" y="23"/>
                  <a:pt x="12113" y="22"/>
                  <a:pt x="12110" y="22"/>
                </a:cubicBezTo>
                <a:cubicBezTo>
                  <a:pt x="12072" y="15"/>
                  <a:pt x="12072" y="15"/>
                  <a:pt x="12072" y="15"/>
                </a:cubicBezTo>
                <a:cubicBezTo>
                  <a:pt x="12066" y="14"/>
                  <a:pt x="12060" y="13"/>
                  <a:pt x="12054" y="12"/>
                </a:cubicBezTo>
                <a:cubicBezTo>
                  <a:pt x="12015" y="7"/>
                  <a:pt x="12015" y="7"/>
                  <a:pt x="12015" y="7"/>
                </a:cubicBezTo>
                <a:cubicBezTo>
                  <a:pt x="12009" y="6"/>
                  <a:pt x="12003" y="6"/>
                  <a:pt x="11998" y="5"/>
                </a:cubicBezTo>
                <a:cubicBezTo>
                  <a:pt x="11959" y="2"/>
                  <a:pt x="11959" y="2"/>
                  <a:pt x="11959" y="2"/>
                </a:cubicBezTo>
                <a:cubicBezTo>
                  <a:pt x="11953" y="2"/>
                  <a:pt x="11947" y="2"/>
                  <a:pt x="11941" y="1"/>
                </a:cubicBezTo>
                <a:cubicBezTo>
                  <a:pt x="11901" y="0"/>
                  <a:pt x="11901" y="0"/>
                  <a:pt x="11901" y="0"/>
                </a:cubicBezTo>
                <a:cubicBezTo>
                  <a:pt x="11898" y="0"/>
                  <a:pt x="11895" y="0"/>
                  <a:pt x="11892" y="0"/>
                </a:cubicBezTo>
                <a:cubicBezTo>
                  <a:pt x="1974" y="0"/>
                  <a:pt x="1974" y="0"/>
                  <a:pt x="1974" y="0"/>
                </a:cubicBezTo>
                <a:cubicBezTo>
                  <a:pt x="1971" y="0"/>
                  <a:pt x="1969" y="0"/>
                  <a:pt x="1966" y="0"/>
                </a:cubicBezTo>
                <a:cubicBezTo>
                  <a:pt x="1926" y="1"/>
                  <a:pt x="1926" y="1"/>
                  <a:pt x="1926" y="1"/>
                </a:cubicBezTo>
                <a:cubicBezTo>
                  <a:pt x="1920" y="2"/>
                  <a:pt x="1914" y="2"/>
                  <a:pt x="1908" y="2"/>
                </a:cubicBezTo>
                <a:cubicBezTo>
                  <a:pt x="1869" y="5"/>
                  <a:pt x="1869" y="5"/>
                  <a:pt x="1869" y="5"/>
                </a:cubicBezTo>
                <a:cubicBezTo>
                  <a:pt x="1863" y="6"/>
                  <a:pt x="1857" y="6"/>
                  <a:pt x="1852" y="7"/>
                </a:cubicBezTo>
                <a:cubicBezTo>
                  <a:pt x="1813" y="12"/>
                  <a:pt x="1813" y="12"/>
                  <a:pt x="1813" y="12"/>
                </a:cubicBezTo>
                <a:cubicBezTo>
                  <a:pt x="1806" y="13"/>
                  <a:pt x="1800" y="14"/>
                  <a:pt x="1794" y="15"/>
                </a:cubicBezTo>
                <a:cubicBezTo>
                  <a:pt x="1756" y="22"/>
                  <a:pt x="1756" y="22"/>
                  <a:pt x="1756" y="22"/>
                </a:cubicBezTo>
                <a:cubicBezTo>
                  <a:pt x="1753" y="22"/>
                  <a:pt x="1751" y="23"/>
                  <a:pt x="1748" y="24"/>
                </a:cubicBezTo>
                <a:cubicBezTo>
                  <a:pt x="1710" y="32"/>
                  <a:pt x="1710" y="32"/>
                  <a:pt x="1710" y="32"/>
                </a:cubicBezTo>
                <a:cubicBezTo>
                  <a:pt x="1701" y="34"/>
                  <a:pt x="1692" y="36"/>
                  <a:pt x="1683" y="38"/>
                </a:cubicBezTo>
                <a:cubicBezTo>
                  <a:pt x="1646" y="49"/>
                  <a:pt x="1646" y="49"/>
                  <a:pt x="1646" y="49"/>
                </a:cubicBezTo>
                <a:cubicBezTo>
                  <a:pt x="1642" y="51"/>
                  <a:pt x="1638" y="52"/>
                  <a:pt x="1635" y="53"/>
                </a:cubicBezTo>
                <a:cubicBezTo>
                  <a:pt x="1599" y="65"/>
                  <a:pt x="1599" y="65"/>
                  <a:pt x="1599" y="65"/>
                </a:cubicBezTo>
                <a:cubicBezTo>
                  <a:pt x="1593" y="67"/>
                  <a:pt x="1586" y="69"/>
                  <a:pt x="1580" y="72"/>
                </a:cubicBezTo>
                <a:cubicBezTo>
                  <a:pt x="1545" y="86"/>
                  <a:pt x="1545" y="86"/>
                  <a:pt x="1545" y="86"/>
                </a:cubicBezTo>
                <a:cubicBezTo>
                  <a:pt x="1541" y="87"/>
                  <a:pt x="1538" y="89"/>
                  <a:pt x="1534" y="90"/>
                </a:cubicBezTo>
                <a:cubicBezTo>
                  <a:pt x="1500" y="105"/>
                  <a:pt x="1500" y="105"/>
                  <a:pt x="1500" y="105"/>
                </a:cubicBezTo>
                <a:cubicBezTo>
                  <a:pt x="1493" y="109"/>
                  <a:pt x="1485" y="112"/>
                  <a:pt x="1478" y="116"/>
                </a:cubicBezTo>
                <a:cubicBezTo>
                  <a:pt x="1444" y="134"/>
                  <a:pt x="1444" y="134"/>
                  <a:pt x="1444" y="134"/>
                </a:cubicBezTo>
                <a:cubicBezTo>
                  <a:pt x="1441" y="135"/>
                  <a:pt x="1439" y="137"/>
                  <a:pt x="1436" y="138"/>
                </a:cubicBezTo>
                <a:cubicBezTo>
                  <a:pt x="1404" y="156"/>
                  <a:pt x="1404" y="156"/>
                  <a:pt x="1404" y="156"/>
                </a:cubicBezTo>
                <a:cubicBezTo>
                  <a:pt x="1400" y="159"/>
                  <a:pt x="1395" y="162"/>
                  <a:pt x="1391" y="164"/>
                </a:cubicBezTo>
                <a:cubicBezTo>
                  <a:pt x="1359" y="184"/>
                  <a:pt x="1359" y="184"/>
                  <a:pt x="1359" y="184"/>
                </a:cubicBezTo>
                <a:cubicBezTo>
                  <a:pt x="1352" y="189"/>
                  <a:pt x="1345" y="194"/>
                  <a:pt x="1338" y="199"/>
                </a:cubicBezTo>
                <a:cubicBezTo>
                  <a:pt x="1308" y="221"/>
                  <a:pt x="1308" y="221"/>
                  <a:pt x="1308" y="221"/>
                </a:cubicBezTo>
                <a:cubicBezTo>
                  <a:pt x="1304" y="223"/>
                  <a:pt x="1301" y="226"/>
                  <a:pt x="1297" y="228"/>
                </a:cubicBezTo>
                <a:cubicBezTo>
                  <a:pt x="1268" y="251"/>
                  <a:pt x="1268" y="251"/>
                  <a:pt x="1268" y="251"/>
                </a:cubicBezTo>
                <a:cubicBezTo>
                  <a:pt x="1265" y="254"/>
                  <a:pt x="1262" y="257"/>
                  <a:pt x="1258" y="260"/>
                </a:cubicBezTo>
                <a:cubicBezTo>
                  <a:pt x="1230" y="284"/>
                  <a:pt x="1230" y="284"/>
                  <a:pt x="1230" y="284"/>
                </a:cubicBezTo>
                <a:cubicBezTo>
                  <a:pt x="1225" y="288"/>
                  <a:pt x="1220" y="292"/>
                  <a:pt x="1216" y="297"/>
                </a:cubicBezTo>
                <a:cubicBezTo>
                  <a:pt x="1189" y="323"/>
                  <a:pt x="1189" y="323"/>
                  <a:pt x="1189" y="323"/>
                </a:cubicBezTo>
                <a:cubicBezTo>
                  <a:pt x="1186" y="326"/>
                  <a:pt x="1183" y="329"/>
                  <a:pt x="1180" y="332"/>
                </a:cubicBezTo>
                <a:cubicBezTo>
                  <a:pt x="1154" y="359"/>
                  <a:pt x="1154" y="359"/>
                  <a:pt x="1154" y="359"/>
                </a:cubicBezTo>
                <a:cubicBezTo>
                  <a:pt x="1149" y="364"/>
                  <a:pt x="1145" y="369"/>
                  <a:pt x="1140" y="374"/>
                </a:cubicBezTo>
                <a:cubicBezTo>
                  <a:pt x="1116" y="402"/>
                  <a:pt x="1116" y="402"/>
                  <a:pt x="1116" y="402"/>
                </a:cubicBezTo>
                <a:cubicBezTo>
                  <a:pt x="1113" y="405"/>
                  <a:pt x="1111" y="409"/>
                  <a:pt x="1108" y="412"/>
                </a:cubicBezTo>
                <a:cubicBezTo>
                  <a:pt x="1085" y="441"/>
                  <a:pt x="1085" y="441"/>
                  <a:pt x="1085" y="441"/>
                </a:cubicBezTo>
                <a:cubicBezTo>
                  <a:pt x="1081" y="446"/>
                  <a:pt x="1077" y="451"/>
                  <a:pt x="1074" y="456"/>
                </a:cubicBezTo>
                <a:cubicBezTo>
                  <a:pt x="1052" y="487"/>
                  <a:pt x="1052" y="487"/>
                  <a:pt x="1052" y="487"/>
                </a:cubicBezTo>
                <a:cubicBezTo>
                  <a:pt x="1049" y="491"/>
                  <a:pt x="1046" y="495"/>
                  <a:pt x="1043" y="499"/>
                </a:cubicBezTo>
                <a:cubicBezTo>
                  <a:pt x="1023" y="530"/>
                  <a:pt x="1023" y="530"/>
                  <a:pt x="1023" y="530"/>
                </a:cubicBezTo>
                <a:cubicBezTo>
                  <a:pt x="1020" y="535"/>
                  <a:pt x="1017" y="540"/>
                  <a:pt x="1014" y="545"/>
                </a:cubicBezTo>
                <a:cubicBezTo>
                  <a:pt x="995" y="578"/>
                  <a:pt x="995" y="578"/>
                  <a:pt x="995" y="578"/>
                </a:cubicBezTo>
                <a:cubicBezTo>
                  <a:pt x="993" y="582"/>
                  <a:pt x="990" y="587"/>
                  <a:pt x="988" y="592"/>
                </a:cubicBezTo>
                <a:cubicBezTo>
                  <a:pt x="971" y="625"/>
                  <a:pt x="971" y="625"/>
                  <a:pt x="971" y="625"/>
                </a:cubicBezTo>
                <a:cubicBezTo>
                  <a:pt x="968" y="631"/>
                  <a:pt x="965" y="637"/>
                  <a:pt x="962" y="643"/>
                </a:cubicBezTo>
                <a:cubicBezTo>
                  <a:pt x="947" y="677"/>
                  <a:pt x="947" y="677"/>
                  <a:pt x="947" y="677"/>
                </a:cubicBezTo>
                <a:cubicBezTo>
                  <a:pt x="945" y="682"/>
                  <a:pt x="943" y="687"/>
                  <a:pt x="941" y="692"/>
                </a:cubicBezTo>
                <a:cubicBezTo>
                  <a:pt x="927" y="728"/>
                  <a:pt x="927" y="728"/>
                  <a:pt x="927" y="728"/>
                </a:cubicBezTo>
                <a:cubicBezTo>
                  <a:pt x="925" y="733"/>
                  <a:pt x="923" y="738"/>
                  <a:pt x="921" y="743"/>
                </a:cubicBezTo>
                <a:cubicBezTo>
                  <a:pt x="909" y="779"/>
                  <a:pt x="909" y="779"/>
                  <a:pt x="909" y="779"/>
                </a:cubicBezTo>
                <a:cubicBezTo>
                  <a:pt x="908" y="782"/>
                  <a:pt x="908" y="785"/>
                  <a:pt x="907" y="788"/>
                </a:cubicBezTo>
                <a:cubicBezTo>
                  <a:pt x="896" y="824"/>
                  <a:pt x="896" y="824"/>
                  <a:pt x="896" y="824"/>
                </a:cubicBezTo>
                <a:cubicBezTo>
                  <a:pt x="894" y="831"/>
                  <a:pt x="892" y="838"/>
                  <a:pt x="890" y="845"/>
                </a:cubicBezTo>
                <a:cubicBezTo>
                  <a:pt x="881" y="883"/>
                  <a:pt x="881" y="883"/>
                  <a:pt x="881" y="883"/>
                </a:cubicBezTo>
                <a:cubicBezTo>
                  <a:pt x="879" y="891"/>
                  <a:pt x="877" y="900"/>
                  <a:pt x="876" y="908"/>
                </a:cubicBezTo>
                <a:cubicBezTo>
                  <a:pt x="870" y="946"/>
                  <a:pt x="870" y="946"/>
                  <a:pt x="870" y="946"/>
                </a:cubicBezTo>
                <a:cubicBezTo>
                  <a:pt x="869" y="950"/>
                  <a:pt x="869" y="953"/>
                  <a:pt x="869" y="956"/>
                </a:cubicBezTo>
                <a:cubicBezTo>
                  <a:pt x="864" y="995"/>
                  <a:pt x="864" y="995"/>
                  <a:pt x="864" y="995"/>
                </a:cubicBezTo>
                <a:cubicBezTo>
                  <a:pt x="863" y="1001"/>
                  <a:pt x="862" y="1007"/>
                  <a:pt x="862" y="1012"/>
                </a:cubicBezTo>
                <a:cubicBezTo>
                  <a:pt x="859" y="1051"/>
                  <a:pt x="859" y="1051"/>
                  <a:pt x="859" y="1051"/>
                </a:cubicBezTo>
                <a:cubicBezTo>
                  <a:pt x="858" y="1057"/>
                  <a:pt x="858" y="1063"/>
                  <a:pt x="858" y="1069"/>
                </a:cubicBezTo>
                <a:cubicBezTo>
                  <a:pt x="857" y="1109"/>
                  <a:pt x="857" y="1109"/>
                  <a:pt x="857" y="1109"/>
                </a:cubicBezTo>
                <a:cubicBezTo>
                  <a:pt x="857" y="1112"/>
                  <a:pt x="857" y="1115"/>
                  <a:pt x="857" y="1118"/>
                </a:cubicBezTo>
                <a:cubicBezTo>
                  <a:pt x="857" y="1557"/>
                  <a:pt x="857" y="1557"/>
                  <a:pt x="857" y="1557"/>
                </a:cubicBezTo>
                <a:cubicBezTo>
                  <a:pt x="829" y="1561"/>
                  <a:pt x="829" y="1561"/>
                  <a:pt x="829" y="1561"/>
                </a:cubicBezTo>
                <a:cubicBezTo>
                  <a:pt x="824" y="1561"/>
                  <a:pt x="820" y="1562"/>
                  <a:pt x="815" y="1563"/>
                </a:cubicBezTo>
                <a:cubicBezTo>
                  <a:pt x="785" y="1568"/>
                  <a:pt x="785" y="1568"/>
                  <a:pt x="785" y="1568"/>
                </a:cubicBezTo>
                <a:cubicBezTo>
                  <a:pt x="779" y="1569"/>
                  <a:pt x="772" y="1570"/>
                  <a:pt x="766" y="1572"/>
                </a:cubicBezTo>
                <a:cubicBezTo>
                  <a:pt x="735" y="1579"/>
                  <a:pt x="735" y="1579"/>
                  <a:pt x="735" y="1579"/>
                </a:cubicBezTo>
                <a:cubicBezTo>
                  <a:pt x="730" y="1580"/>
                  <a:pt x="725" y="1581"/>
                  <a:pt x="719" y="1583"/>
                </a:cubicBezTo>
                <a:cubicBezTo>
                  <a:pt x="690" y="1591"/>
                  <a:pt x="690" y="1591"/>
                  <a:pt x="690" y="1591"/>
                </a:cubicBezTo>
                <a:cubicBezTo>
                  <a:pt x="683" y="1592"/>
                  <a:pt x="677" y="1595"/>
                  <a:pt x="670" y="1597"/>
                </a:cubicBezTo>
                <a:cubicBezTo>
                  <a:pt x="641" y="1607"/>
                  <a:pt x="641" y="1607"/>
                  <a:pt x="641" y="1607"/>
                </a:cubicBezTo>
                <a:cubicBezTo>
                  <a:pt x="637" y="1608"/>
                  <a:pt x="634" y="1609"/>
                  <a:pt x="631" y="1610"/>
                </a:cubicBezTo>
                <a:cubicBezTo>
                  <a:pt x="602" y="1621"/>
                  <a:pt x="602" y="1621"/>
                  <a:pt x="602" y="1621"/>
                </a:cubicBezTo>
                <a:cubicBezTo>
                  <a:pt x="593" y="1625"/>
                  <a:pt x="584" y="1629"/>
                  <a:pt x="575" y="1633"/>
                </a:cubicBezTo>
                <a:cubicBezTo>
                  <a:pt x="548" y="1646"/>
                  <a:pt x="548" y="1646"/>
                  <a:pt x="548" y="1646"/>
                </a:cubicBezTo>
                <a:cubicBezTo>
                  <a:pt x="545" y="1648"/>
                  <a:pt x="542" y="1649"/>
                  <a:pt x="539" y="1651"/>
                </a:cubicBezTo>
                <a:cubicBezTo>
                  <a:pt x="512" y="1665"/>
                  <a:pt x="512" y="1665"/>
                  <a:pt x="512" y="1665"/>
                </a:cubicBezTo>
                <a:cubicBezTo>
                  <a:pt x="507" y="1667"/>
                  <a:pt x="503" y="1669"/>
                  <a:pt x="498" y="1672"/>
                </a:cubicBezTo>
                <a:cubicBezTo>
                  <a:pt x="472" y="1687"/>
                  <a:pt x="472" y="1687"/>
                  <a:pt x="472" y="1687"/>
                </a:cubicBezTo>
                <a:cubicBezTo>
                  <a:pt x="469" y="1689"/>
                  <a:pt x="467" y="1690"/>
                  <a:pt x="464" y="1692"/>
                </a:cubicBezTo>
                <a:cubicBezTo>
                  <a:pt x="438" y="1708"/>
                  <a:pt x="438" y="1708"/>
                  <a:pt x="438" y="1708"/>
                </a:cubicBezTo>
                <a:cubicBezTo>
                  <a:pt x="432" y="1712"/>
                  <a:pt x="425" y="1716"/>
                  <a:pt x="419" y="1720"/>
                </a:cubicBezTo>
                <a:cubicBezTo>
                  <a:pt x="395" y="1737"/>
                  <a:pt x="395" y="1737"/>
                  <a:pt x="395" y="1737"/>
                </a:cubicBezTo>
                <a:cubicBezTo>
                  <a:pt x="390" y="1741"/>
                  <a:pt x="386" y="1744"/>
                  <a:pt x="381" y="1748"/>
                </a:cubicBezTo>
                <a:cubicBezTo>
                  <a:pt x="357" y="1767"/>
                  <a:pt x="357" y="1767"/>
                  <a:pt x="357" y="1767"/>
                </a:cubicBezTo>
                <a:cubicBezTo>
                  <a:pt x="351" y="1772"/>
                  <a:pt x="345" y="1777"/>
                  <a:pt x="339" y="1782"/>
                </a:cubicBezTo>
                <a:cubicBezTo>
                  <a:pt x="295" y="1822"/>
                  <a:pt x="295" y="1822"/>
                  <a:pt x="295" y="1822"/>
                </a:cubicBezTo>
                <a:cubicBezTo>
                  <a:pt x="289" y="1828"/>
                  <a:pt x="283" y="1833"/>
                  <a:pt x="278" y="1839"/>
                </a:cubicBezTo>
                <a:cubicBezTo>
                  <a:pt x="257" y="1861"/>
                  <a:pt x="257" y="1861"/>
                  <a:pt x="257" y="1861"/>
                </a:cubicBezTo>
                <a:cubicBezTo>
                  <a:pt x="251" y="1867"/>
                  <a:pt x="246" y="1873"/>
                  <a:pt x="240" y="1880"/>
                </a:cubicBezTo>
                <a:cubicBezTo>
                  <a:pt x="202" y="1926"/>
                  <a:pt x="202" y="1926"/>
                  <a:pt x="202" y="1926"/>
                </a:cubicBezTo>
                <a:cubicBezTo>
                  <a:pt x="196" y="1934"/>
                  <a:pt x="189" y="1942"/>
                  <a:pt x="183" y="1951"/>
                </a:cubicBezTo>
                <a:cubicBezTo>
                  <a:pt x="149" y="2001"/>
                  <a:pt x="149" y="2001"/>
                  <a:pt x="149" y="2001"/>
                </a:cubicBezTo>
                <a:cubicBezTo>
                  <a:pt x="144" y="2008"/>
                  <a:pt x="140" y="2015"/>
                  <a:pt x="136" y="2023"/>
                </a:cubicBezTo>
                <a:cubicBezTo>
                  <a:pt x="121" y="2049"/>
                  <a:pt x="121" y="2049"/>
                  <a:pt x="121" y="2049"/>
                </a:cubicBezTo>
                <a:cubicBezTo>
                  <a:pt x="117" y="2056"/>
                  <a:pt x="113" y="2063"/>
                  <a:pt x="109" y="2071"/>
                </a:cubicBezTo>
                <a:cubicBezTo>
                  <a:pt x="96" y="2098"/>
                  <a:pt x="96" y="2098"/>
                  <a:pt x="96" y="2098"/>
                </a:cubicBezTo>
                <a:cubicBezTo>
                  <a:pt x="95" y="2100"/>
                  <a:pt x="94" y="2101"/>
                  <a:pt x="94" y="2102"/>
                </a:cubicBezTo>
                <a:cubicBezTo>
                  <a:pt x="81" y="2130"/>
                  <a:pt x="81" y="2130"/>
                  <a:pt x="81" y="2130"/>
                </a:cubicBezTo>
                <a:cubicBezTo>
                  <a:pt x="78" y="2137"/>
                  <a:pt x="75" y="2143"/>
                  <a:pt x="73" y="2149"/>
                </a:cubicBezTo>
                <a:cubicBezTo>
                  <a:pt x="62" y="2177"/>
                  <a:pt x="62" y="2177"/>
                  <a:pt x="62" y="2177"/>
                </a:cubicBezTo>
                <a:cubicBezTo>
                  <a:pt x="60" y="2182"/>
                  <a:pt x="58" y="2186"/>
                  <a:pt x="57" y="2191"/>
                </a:cubicBezTo>
                <a:cubicBezTo>
                  <a:pt x="47" y="2220"/>
                  <a:pt x="47" y="2220"/>
                  <a:pt x="47" y="2220"/>
                </a:cubicBezTo>
                <a:cubicBezTo>
                  <a:pt x="44" y="2228"/>
                  <a:pt x="42" y="2236"/>
                  <a:pt x="40" y="2243"/>
                </a:cubicBezTo>
                <a:cubicBezTo>
                  <a:pt x="32" y="2273"/>
                  <a:pt x="32" y="2273"/>
                  <a:pt x="32" y="2273"/>
                </a:cubicBezTo>
                <a:cubicBezTo>
                  <a:pt x="31" y="2277"/>
                  <a:pt x="30" y="2280"/>
                  <a:pt x="29" y="2284"/>
                </a:cubicBezTo>
                <a:cubicBezTo>
                  <a:pt x="22" y="2314"/>
                  <a:pt x="22" y="2314"/>
                  <a:pt x="22" y="2314"/>
                </a:cubicBezTo>
                <a:cubicBezTo>
                  <a:pt x="21" y="2318"/>
                  <a:pt x="20" y="2322"/>
                  <a:pt x="19" y="2327"/>
                </a:cubicBezTo>
                <a:cubicBezTo>
                  <a:pt x="13" y="2358"/>
                  <a:pt x="13" y="2358"/>
                  <a:pt x="13" y="2358"/>
                </a:cubicBezTo>
                <a:cubicBezTo>
                  <a:pt x="12" y="2365"/>
                  <a:pt x="11" y="2372"/>
                  <a:pt x="10" y="2379"/>
                </a:cubicBezTo>
                <a:cubicBezTo>
                  <a:pt x="6" y="2410"/>
                  <a:pt x="6" y="2410"/>
                  <a:pt x="6" y="2410"/>
                </a:cubicBezTo>
                <a:cubicBezTo>
                  <a:pt x="5" y="2417"/>
                  <a:pt x="4" y="2425"/>
                  <a:pt x="4" y="2432"/>
                </a:cubicBezTo>
                <a:cubicBezTo>
                  <a:pt x="2" y="2464"/>
                  <a:pt x="2" y="2464"/>
                  <a:pt x="2" y="2464"/>
                </a:cubicBezTo>
                <a:cubicBezTo>
                  <a:pt x="1" y="2468"/>
                  <a:pt x="1" y="2471"/>
                  <a:pt x="1" y="2475"/>
                </a:cubicBezTo>
                <a:cubicBezTo>
                  <a:pt x="0" y="2507"/>
                  <a:pt x="0" y="2507"/>
                  <a:pt x="0" y="2507"/>
                </a:cubicBezTo>
                <a:cubicBezTo>
                  <a:pt x="0" y="2511"/>
                  <a:pt x="0" y="2514"/>
                  <a:pt x="0" y="2518"/>
                </a:cubicBezTo>
                <a:cubicBezTo>
                  <a:pt x="0" y="3486"/>
                  <a:pt x="0" y="3486"/>
                  <a:pt x="0" y="3486"/>
                </a:cubicBezTo>
                <a:cubicBezTo>
                  <a:pt x="0" y="3489"/>
                  <a:pt x="0" y="3493"/>
                  <a:pt x="0" y="3496"/>
                </a:cubicBezTo>
                <a:cubicBezTo>
                  <a:pt x="1" y="3528"/>
                  <a:pt x="1" y="3528"/>
                  <a:pt x="1" y="3528"/>
                </a:cubicBezTo>
                <a:cubicBezTo>
                  <a:pt x="1" y="3532"/>
                  <a:pt x="1" y="3536"/>
                  <a:pt x="2" y="3539"/>
                </a:cubicBezTo>
                <a:cubicBezTo>
                  <a:pt x="4" y="3571"/>
                  <a:pt x="4" y="3571"/>
                  <a:pt x="4" y="3571"/>
                </a:cubicBezTo>
                <a:cubicBezTo>
                  <a:pt x="4" y="3579"/>
                  <a:pt x="5" y="3586"/>
                  <a:pt x="6" y="3594"/>
                </a:cubicBezTo>
                <a:cubicBezTo>
                  <a:pt x="10" y="3625"/>
                  <a:pt x="10" y="3625"/>
                  <a:pt x="10" y="3625"/>
                </a:cubicBezTo>
                <a:cubicBezTo>
                  <a:pt x="11" y="3632"/>
                  <a:pt x="12" y="3639"/>
                  <a:pt x="13" y="3646"/>
                </a:cubicBezTo>
                <a:cubicBezTo>
                  <a:pt x="19" y="3677"/>
                  <a:pt x="19" y="3677"/>
                  <a:pt x="19" y="3677"/>
                </a:cubicBezTo>
                <a:cubicBezTo>
                  <a:pt x="20" y="3681"/>
                  <a:pt x="21" y="3685"/>
                  <a:pt x="22" y="3690"/>
                </a:cubicBezTo>
                <a:cubicBezTo>
                  <a:pt x="29" y="3720"/>
                  <a:pt x="29" y="3720"/>
                  <a:pt x="29" y="3720"/>
                </a:cubicBezTo>
                <a:cubicBezTo>
                  <a:pt x="30" y="3723"/>
                  <a:pt x="31" y="3727"/>
                  <a:pt x="32" y="3730"/>
                </a:cubicBezTo>
                <a:cubicBezTo>
                  <a:pt x="40" y="3760"/>
                  <a:pt x="40" y="3760"/>
                  <a:pt x="40" y="3760"/>
                </a:cubicBezTo>
                <a:cubicBezTo>
                  <a:pt x="42" y="3768"/>
                  <a:pt x="44" y="3776"/>
                  <a:pt x="47" y="3783"/>
                </a:cubicBezTo>
                <a:cubicBezTo>
                  <a:pt x="57" y="3812"/>
                  <a:pt x="57" y="3812"/>
                  <a:pt x="57" y="3812"/>
                </a:cubicBezTo>
                <a:cubicBezTo>
                  <a:pt x="58" y="3817"/>
                  <a:pt x="60" y="3821"/>
                  <a:pt x="62" y="3826"/>
                </a:cubicBezTo>
                <a:cubicBezTo>
                  <a:pt x="73" y="3854"/>
                  <a:pt x="73" y="3854"/>
                  <a:pt x="73" y="3854"/>
                </a:cubicBezTo>
                <a:cubicBezTo>
                  <a:pt x="75" y="3860"/>
                  <a:pt x="78" y="3867"/>
                  <a:pt x="81" y="3873"/>
                </a:cubicBezTo>
                <a:cubicBezTo>
                  <a:pt x="94" y="3901"/>
                  <a:pt x="94" y="3901"/>
                  <a:pt x="94" y="3901"/>
                </a:cubicBezTo>
                <a:cubicBezTo>
                  <a:pt x="94" y="3902"/>
                  <a:pt x="95" y="3904"/>
                  <a:pt x="96" y="3905"/>
                </a:cubicBezTo>
                <a:cubicBezTo>
                  <a:pt x="109" y="3932"/>
                  <a:pt x="109" y="3932"/>
                  <a:pt x="109" y="3932"/>
                </a:cubicBezTo>
                <a:cubicBezTo>
                  <a:pt x="113" y="3940"/>
                  <a:pt x="117" y="3948"/>
                  <a:pt x="121" y="3955"/>
                </a:cubicBezTo>
                <a:cubicBezTo>
                  <a:pt x="136" y="3981"/>
                  <a:pt x="136" y="3981"/>
                  <a:pt x="136" y="3981"/>
                </a:cubicBezTo>
                <a:cubicBezTo>
                  <a:pt x="140" y="3988"/>
                  <a:pt x="144" y="3995"/>
                  <a:pt x="149" y="4002"/>
                </a:cubicBezTo>
                <a:cubicBezTo>
                  <a:pt x="183" y="4052"/>
                  <a:pt x="183" y="4052"/>
                  <a:pt x="183" y="4052"/>
                </a:cubicBezTo>
                <a:cubicBezTo>
                  <a:pt x="188" y="4059"/>
                  <a:pt x="193" y="4066"/>
                  <a:pt x="198" y="4072"/>
                </a:cubicBezTo>
                <a:cubicBezTo>
                  <a:pt x="217" y="4096"/>
                  <a:pt x="217" y="4096"/>
                  <a:pt x="217" y="4096"/>
                </a:cubicBezTo>
                <a:cubicBezTo>
                  <a:pt x="220" y="4100"/>
                  <a:pt x="223" y="4104"/>
                  <a:pt x="226" y="4108"/>
                </a:cubicBezTo>
                <a:cubicBezTo>
                  <a:pt x="245" y="4130"/>
                  <a:pt x="245" y="4130"/>
                  <a:pt x="245" y="4130"/>
                </a:cubicBezTo>
                <a:cubicBezTo>
                  <a:pt x="249" y="4134"/>
                  <a:pt x="253" y="4138"/>
                  <a:pt x="257" y="4142"/>
                </a:cubicBezTo>
                <a:cubicBezTo>
                  <a:pt x="278" y="4164"/>
                  <a:pt x="278" y="4164"/>
                  <a:pt x="278" y="4164"/>
                </a:cubicBezTo>
                <a:cubicBezTo>
                  <a:pt x="281" y="4168"/>
                  <a:pt x="285" y="4172"/>
                  <a:pt x="289" y="4175"/>
                </a:cubicBezTo>
                <a:cubicBezTo>
                  <a:pt x="311" y="4196"/>
                  <a:pt x="311" y="4196"/>
                  <a:pt x="311" y="4196"/>
                </a:cubicBezTo>
                <a:cubicBezTo>
                  <a:pt x="315" y="4200"/>
                  <a:pt x="319" y="4204"/>
                  <a:pt x="324" y="4208"/>
                </a:cubicBezTo>
                <a:cubicBezTo>
                  <a:pt x="346" y="4227"/>
                  <a:pt x="346" y="4227"/>
                  <a:pt x="346" y="4227"/>
                </a:cubicBezTo>
                <a:cubicBezTo>
                  <a:pt x="349" y="4230"/>
                  <a:pt x="353" y="4233"/>
                  <a:pt x="357" y="4236"/>
                </a:cubicBezTo>
                <a:cubicBezTo>
                  <a:pt x="381" y="4255"/>
                  <a:pt x="381" y="4255"/>
                  <a:pt x="381" y="4255"/>
                </a:cubicBezTo>
                <a:cubicBezTo>
                  <a:pt x="383" y="4257"/>
                  <a:pt x="385" y="4259"/>
                  <a:pt x="388" y="4260"/>
                </a:cubicBezTo>
                <a:cubicBezTo>
                  <a:pt x="388" y="5268"/>
                  <a:pt x="388" y="5268"/>
                  <a:pt x="388" y="5268"/>
                </a:cubicBezTo>
                <a:cubicBezTo>
                  <a:pt x="388" y="5271"/>
                  <a:pt x="388" y="5273"/>
                  <a:pt x="388" y="5276"/>
                </a:cubicBezTo>
                <a:cubicBezTo>
                  <a:pt x="389" y="5316"/>
                  <a:pt x="389" y="5316"/>
                  <a:pt x="389" y="5316"/>
                </a:cubicBezTo>
                <a:cubicBezTo>
                  <a:pt x="389" y="5319"/>
                  <a:pt x="389" y="5322"/>
                  <a:pt x="389" y="5325"/>
                </a:cubicBezTo>
                <a:cubicBezTo>
                  <a:pt x="393" y="5403"/>
                  <a:pt x="393" y="5403"/>
                  <a:pt x="393" y="5403"/>
                </a:cubicBezTo>
                <a:cubicBezTo>
                  <a:pt x="393" y="5406"/>
                  <a:pt x="394" y="5409"/>
                  <a:pt x="394" y="5412"/>
                </a:cubicBezTo>
                <a:cubicBezTo>
                  <a:pt x="397" y="5451"/>
                  <a:pt x="397" y="5451"/>
                  <a:pt x="397" y="5451"/>
                </a:cubicBezTo>
                <a:cubicBezTo>
                  <a:pt x="397" y="5454"/>
                  <a:pt x="397" y="5457"/>
                  <a:pt x="398" y="5460"/>
                </a:cubicBezTo>
                <a:cubicBezTo>
                  <a:pt x="402" y="5499"/>
                  <a:pt x="402" y="5499"/>
                  <a:pt x="402" y="5499"/>
                </a:cubicBezTo>
                <a:cubicBezTo>
                  <a:pt x="402" y="5502"/>
                  <a:pt x="402" y="5504"/>
                  <a:pt x="403" y="5507"/>
                </a:cubicBezTo>
                <a:cubicBezTo>
                  <a:pt x="408" y="5546"/>
                  <a:pt x="408" y="5546"/>
                  <a:pt x="408" y="5546"/>
                </a:cubicBezTo>
                <a:cubicBezTo>
                  <a:pt x="408" y="5547"/>
                  <a:pt x="408" y="5547"/>
                  <a:pt x="408" y="5547"/>
                </a:cubicBezTo>
                <a:cubicBezTo>
                  <a:pt x="413" y="5585"/>
                  <a:pt x="413" y="5585"/>
                  <a:pt x="413" y="5585"/>
                </a:cubicBezTo>
                <a:cubicBezTo>
                  <a:pt x="413" y="5588"/>
                  <a:pt x="413" y="5590"/>
                  <a:pt x="414" y="5593"/>
                </a:cubicBezTo>
                <a:cubicBezTo>
                  <a:pt x="420" y="5632"/>
                  <a:pt x="420" y="5632"/>
                  <a:pt x="420" y="5632"/>
                </a:cubicBezTo>
                <a:cubicBezTo>
                  <a:pt x="420" y="5632"/>
                  <a:pt x="420" y="5633"/>
                  <a:pt x="420" y="5633"/>
                </a:cubicBezTo>
                <a:cubicBezTo>
                  <a:pt x="426" y="5671"/>
                  <a:pt x="426" y="5671"/>
                  <a:pt x="426" y="5671"/>
                </a:cubicBezTo>
                <a:cubicBezTo>
                  <a:pt x="427" y="5676"/>
                  <a:pt x="428" y="5681"/>
                  <a:pt x="429" y="5687"/>
                </a:cubicBezTo>
                <a:cubicBezTo>
                  <a:pt x="437" y="5726"/>
                  <a:pt x="437" y="5726"/>
                  <a:pt x="437" y="5726"/>
                </a:cubicBezTo>
                <a:cubicBezTo>
                  <a:pt x="437" y="5726"/>
                  <a:pt x="437" y="5727"/>
                  <a:pt x="437" y="5727"/>
                </a:cubicBezTo>
                <a:cubicBezTo>
                  <a:pt x="453" y="5803"/>
                  <a:pt x="453" y="5803"/>
                  <a:pt x="453" y="5803"/>
                </a:cubicBezTo>
                <a:cubicBezTo>
                  <a:pt x="454" y="5807"/>
                  <a:pt x="455" y="5810"/>
                  <a:pt x="455" y="5814"/>
                </a:cubicBezTo>
                <a:cubicBezTo>
                  <a:pt x="464" y="5851"/>
                  <a:pt x="464" y="5851"/>
                  <a:pt x="464" y="5851"/>
                </a:cubicBezTo>
                <a:cubicBezTo>
                  <a:pt x="465" y="5853"/>
                  <a:pt x="466" y="5855"/>
                  <a:pt x="466" y="5857"/>
                </a:cubicBezTo>
                <a:cubicBezTo>
                  <a:pt x="476" y="5895"/>
                  <a:pt x="476" y="5895"/>
                  <a:pt x="476" y="5895"/>
                </a:cubicBezTo>
                <a:cubicBezTo>
                  <a:pt x="477" y="5898"/>
                  <a:pt x="478" y="5900"/>
                  <a:pt x="478" y="5903"/>
                </a:cubicBezTo>
                <a:cubicBezTo>
                  <a:pt x="489" y="5941"/>
                  <a:pt x="489" y="5941"/>
                  <a:pt x="489" y="5941"/>
                </a:cubicBezTo>
                <a:cubicBezTo>
                  <a:pt x="490" y="5942"/>
                  <a:pt x="490" y="5943"/>
                  <a:pt x="490" y="5943"/>
                </a:cubicBezTo>
                <a:cubicBezTo>
                  <a:pt x="501" y="5980"/>
                  <a:pt x="501" y="5980"/>
                  <a:pt x="501" y="5980"/>
                </a:cubicBezTo>
                <a:cubicBezTo>
                  <a:pt x="502" y="5983"/>
                  <a:pt x="503" y="5986"/>
                  <a:pt x="503" y="5988"/>
                </a:cubicBezTo>
                <a:cubicBezTo>
                  <a:pt x="515" y="6025"/>
                  <a:pt x="515" y="6025"/>
                  <a:pt x="515" y="6025"/>
                </a:cubicBezTo>
                <a:cubicBezTo>
                  <a:pt x="516" y="6028"/>
                  <a:pt x="517" y="6031"/>
                  <a:pt x="518" y="6033"/>
                </a:cubicBezTo>
                <a:cubicBezTo>
                  <a:pt x="531" y="6070"/>
                  <a:pt x="531" y="6070"/>
                  <a:pt x="531" y="6070"/>
                </a:cubicBezTo>
                <a:cubicBezTo>
                  <a:pt x="531" y="6071"/>
                  <a:pt x="532" y="6072"/>
                  <a:pt x="532" y="6073"/>
                </a:cubicBezTo>
                <a:cubicBezTo>
                  <a:pt x="545" y="6109"/>
                  <a:pt x="545" y="6109"/>
                  <a:pt x="545" y="6109"/>
                </a:cubicBezTo>
                <a:cubicBezTo>
                  <a:pt x="546" y="6111"/>
                  <a:pt x="546" y="6112"/>
                  <a:pt x="547" y="6114"/>
                </a:cubicBezTo>
                <a:cubicBezTo>
                  <a:pt x="561" y="6151"/>
                  <a:pt x="561" y="6151"/>
                  <a:pt x="561" y="6151"/>
                </a:cubicBezTo>
                <a:cubicBezTo>
                  <a:pt x="561" y="6152"/>
                  <a:pt x="562" y="6153"/>
                  <a:pt x="562" y="6154"/>
                </a:cubicBezTo>
                <a:cubicBezTo>
                  <a:pt x="576" y="6190"/>
                  <a:pt x="576" y="6190"/>
                  <a:pt x="576" y="6190"/>
                </a:cubicBezTo>
                <a:cubicBezTo>
                  <a:pt x="578" y="6195"/>
                  <a:pt x="580" y="6200"/>
                  <a:pt x="582" y="6205"/>
                </a:cubicBezTo>
                <a:cubicBezTo>
                  <a:pt x="597" y="6239"/>
                  <a:pt x="597" y="6239"/>
                  <a:pt x="597" y="6239"/>
                </a:cubicBezTo>
                <a:cubicBezTo>
                  <a:pt x="611" y="6272"/>
                  <a:pt x="611" y="6272"/>
                  <a:pt x="611" y="6272"/>
                </a:cubicBezTo>
                <a:cubicBezTo>
                  <a:pt x="613" y="6275"/>
                  <a:pt x="615" y="6279"/>
                  <a:pt x="617" y="6283"/>
                </a:cubicBezTo>
                <a:cubicBezTo>
                  <a:pt x="634" y="6319"/>
                  <a:pt x="634" y="6319"/>
                  <a:pt x="634" y="6319"/>
                </a:cubicBezTo>
                <a:cubicBezTo>
                  <a:pt x="634" y="6320"/>
                  <a:pt x="635" y="6321"/>
                  <a:pt x="635" y="6322"/>
                </a:cubicBezTo>
                <a:cubicBezTo>
                  <a:pt x="652" y="6357"/>
                  <a:pt x="652" y="6357"/>
                  <a:pt x="652" y="6357"/>
                </a:cubicBezTo>
                <a:cubicBezTo>
                  <a:pt x="653" y="6360"/>
                  <a:pt x="654" y="6362"/>
                  <a:pt x="656" y="6364"/>
                </a:cubicBezTo>
                <a:cubicBezTo>
                  <a:pt x="674" y="6399"/>
                  <a:pt x="674" y="6399"/>
                  <a:pt x="674" y="6399"/>
                </a:cubicBezTo>
                <a:cubicBezTo>
                  <a:pt x="674" y="6401"/>
                  <a:pt x="675" y="6402"/>
                  <a:pt x="676" y="6403"/>
                </a:cubicBezTo>
                <a:cubicBezTo>
                  <a:pt x="694" y="6437"/>
                  <a:pt x="694" y="6437"/>
                  <a:pt x="694" y="6437"/>
                </a:cubicBezTo>
                <a:cubicBezTo>
                  <a:pt x="694" y="6438"/>
                  <a:pt x="695" y="6439"/>
                  <a:pt x="695" y="6440"/>
                </a:cubicBezTo>
                <a:cubicBezTo>
                  <a:pt x="714" y="6475"/>
                  <a:pt x="714" y="6475"/>
                  <a:pt x="714" y="6475"/>
                </a:cubicBezTo>
                <a:cubicBezTo>
                  <a:pt x="717" y="6480"/>
                  <a:pt x="720" y="6485"/>
                  <a:pt x="722" y="6489"/>
                </a:cubicBezTo>
                <a:cubicBezTo>
                  <a:pt x="741" y="6520"/>
                  <a:pt x="741" y="6520"/>
                  <a:pt x="741" y="6520"/>
                </a:cubicBezTo>
                <a:cubicBezTo>
                  <a:pt x="760" y="6552"/>
                  <a:pt x="760" y="6552"/>
                  <a:pt x="760" y="6552"/>
                </a:cubicBezTo>
                <a:cubicBezTo>
                  <a:pt x="762" y="6556"/>
                  <a:pt x="764" y="6559"/>
                  <a:pt x="766" y="6563"/>
                </a:cubicBezTo>
                <a:cubicBezTo>
                  <a:pt x="786" y="6594"/>
                  <a:pt x="786" y="6594"/>
                  <a:pt x="786" y="6594"/>
                </a:cubicBezTo>
                <a:cubicBezTo>
                  <a:pt x="805" y="6624"/>
                  <a:pt x="805" y="6624"/>
                  <a:pt x="805" y="6624"/>
                </a:cubicBezTo>
                <a:cubicBezTo>
                  <a:pt x="823" y="6654"/>
                  <a:pt x="823" y="6654"/>
                  <a:pt x="823" y="6654"/>
                </a:cubicBezTo>
                <a:cubicBezTo>
                  <a:pt x="840" y="6683"/>
                  <a:pt x="840" y="6683"/>
                  <a:pt x="840" y="6683"/>
                </a:cubicBezTo>
                <a:cubicBezTo>
                  <a:pt x="854" y="6709"/>
                  <a:pt x="854" y="6709"/>
                  <a:pt x="854" y="6709"/>
                </a:cubicBezTo>
                <a:cubicBezTo>
                  <a:pt x="886" y="6770"/>
                  <a:pt x="886" y="6770"/>
                  <a:pt x="886" y="6770"/>
                </a:cubicBezTo>
                <a:cubicBezTo>
                  <a:pt x="914" y="6828"/>
                  <a:pt x="914" y="6828"/>
                  <a:pt x="914" y="6828"/>
                </a:cubicBezTo>
                <a:cubicBezTo>
                  <a:pt x="925" y="6854"/>
                  <a:pt x="925" y="6854"/>
                  <a:pt x="925" y="6854"/>
                </a:cubicBezTo>
                <a:cubicBezTo>
                  <a:pt x="926" y="6857"/>
                  <a:pt x="927" y="6859"/>
                  <a:pt x="928" y="6862"/>
                </a:cubicBezTo>
                <a:cubicBezTo>
                  <a:pt x="941" y="6890"/>
                  <a:pt x="941" y="6890"/>
                  <a:pt x="941" y="6890"/>
                </a:cubicBezTo>
                <a:cubicBezTo>
                  <a:pt x="964" y="6950"/>
                  <a:pt x="964" y="6950"/>
                  <a:pt x="964" y="6950"/>
                </a:cubicBezTo>
                <a:cubicBezTo>
                  <a:pt x="987" y="7014"/>
                  <a:pt x="987" y="7014"/>
                  <a:pt x="987" y="7014"/>
                </a:cubicBezTo>
                <a:cubicBezTo>
                  <a:pt x="996" y="7043"/>
                  <a:pt x="996" y="7043"/>
                  <a:pt x="996" y="7043"/>
                </a:cubicBezTo>
                <a:cubicBezTo>
                  <a:pt x="1006" y="7075"/>
                  <a:pt x="1006" y="7075"/>
                  <a:pt x="1006" y="7075"/>
                </a:cubicBezTo>
                <a:cubicBezTo>
                  <a:pt x="1015" y="7109"/>
                  <a:pt x="1015" y="7109"/>
                  <a:pt x="1015" y="7109"/>
                </a:cubicBezTo>
                <a:cubicBezTo>
                  <a:pt x="1023" y="7138"/>
                  <a:pt x="1023" y="7138"/>
                  <a:pt x="1023" y="7138"/>
                </a:cubicBezTo>
                <a:cubicBezTo>
                  <a:pt x="1039" y="7204"/>
                  <a:pt x="1039" y="7204"/>
                  <a:pt x="1039" y="7204"/>
                </a:cubicBezTo>
                <a:cubicBezTo>
                  <a:pt x="1045" y="7233"/>
                  <a:pt x="1045" y="7233"/>
                  <a:pt x="1045" y="7233"/>
                </a:cubicBezTo>
                <a:cubicBezTo>
                  <a:pt x="1051" y="7264"/>
                  <a:pt x="1051" y="7264"/>
                  <a:pt x="1051" y="7264"/>
                </a:cubicBezTo>
                <a:cubicBezTo>
                  <a:pt x="1061" y="7332"/>
                  <a:pt x="1061" y="7332"/>
                  <a:pt x="1061" y="7332"/>
                </a:cubicBezTo>
                <a:cubicBezTo>
                  <a:pt x="1070" y="7400"/>
                  <a:pt x="1070" y="7400"/>
                  <a:pt x="1070" y="7400"/>
                </a:cubicBezTo>
                <a:cubicBezTo>
                  <a:pt x="1073" y="7430"/>
                  <a:pt x="1073" y="7430"/>
                  <a:pt x="1073" y="7430"/>
                </a:cubicBezTo>
                <a:cubicBezTo>
                  <a:pt x="1075" y="7461"/>
                  <a:pt x="1075" y="7461"/>
                  <a:pt x="1075" y="7461"/>
                </a:cubicBezTo>
                <a:cubicBezTo>
                  <a:pt x="1079" y="7530"/>
                  <a:pt x="1079" y="7530"/>
                  <a:pt x="1079" y="7530"/>
                </a:cubicBezTo>
                <a:cubicBezTo>
                  <a:pt x="1081" y="7600"/>
                  <a:pt x="1081" y="7600"/>
                  <a:pt x="1081" y="7600"/>
                </a:cubicBezTo>
                <a:cubicBezTo>
                  <a:pt x="1081" y="10968"/>
                  <a:pt x="1081" y="10968"/>
                  <a:pt x="1081" y="10968"/>
                </a:cubicBezTo>
                <a:cubicBezTo>
                  <a:pt x="1081" y="10973"/>
                  <a:pt x="1081" y="10979"/>
                  <a:pt x="1081" y="10985"/>
                </a:cubicBezTo>
                <a:cubicBezTo>
                  <a:pt x="1083" y="11025"/>
                  <a:pt x="1083" y="11025"/>
                  <a:pt x="1083" y="11025"/>
                </a:cubicBezTo>
                <a:cubicBezTo>
                  <a:pt x="1083" y="11025"/>
                  <a:pt x="1083" y="11025"/>
                  <a:pt x="1083" y="11025"/>
                </a:cubicBezTo>
                <a:cubicBezTo>
                  <a:pt x="1085" y="11064"/>
                  <a:pt x="1085" y="11064"/>
                  <a:pt x="1085" y="11064"/>
                </a:cubicBezTo>
                <a:cubicBezTo>
                  <a:pt x="1085" y="11070"/>
                  <a:pt x="1086" y="11076"/>
                  <a:pt x="1087" y="11082"/>
                </a:cubicBezTo>
                <a:cubicBezTo>
                  <a:pt x="1091" y="11121"/>
                  <a:pt x="1091" y="11121"/>
                  <a:pt x="1091" y="11121"/>
                </a:cubicBezTo>
                <a:cubicBezTo>
                  <a:pt x="1091" y="11121"/>
                  <a:pt x="1091" y="11121"/>
                  <a:pt x="1091" y="11122"/>
                </a:cubicBezTo>
                <a:cubicBezTo>
                  <a:pt x="1095" y="11160"/>
                  <a:pt x="1095" y="11160"/>
                  <a:pt x="1095" y="11160"/>
                </a:cubicBezTo>
                <a:cubicBezTo>
                  <a:pt x="1095" y="11162"/>
                  <a:pt x="1095" y="11165"/>
                  <a:pt x="1096" y="11167"/>
                </a:cubicBezTo>
                <a:cubicBezTo>
                  <a:pt x="1101" y="11206"/>
                  <a:pt x="1101" y="11206"/>
                  <a:pt x="1101" y="11206"/>
                </a:cubicBezTo>
                <a:cubicBezTo>
                  <a:pt x="1101" y="11212"/>
                  <a:pt x="1102" y="11219"/>
                  <a:pt x="1103" y="11225"/>
                </a:cubicBezTo>
                <a:cubicBezTo>
                  <a:pt x="1110" y="11263"/>
                  <a:pt x="1110" y="11263"/>
                  <a:pt x="1110" y="11263"/>
                </a:cubicBezTo>
                <a:cubicBezTo>
                  <a:pt x="1111" y="11263"/>
                  <a:pt x="1111" y="11264"/>
                  <a:pt x="1111" y="11264"/>
                </a:cubicBezTo>
                <a:cubicBezTo>
                  <a:pt x="1118" y="11301"/>
                  <a:pt x="1118" y="11301"/>
                  <a:pt x="1118" y="11301"/>
                </a:cubicBezTo>
                <a:cubicBezTo>
                  <a:pt x="1118" y="11304"/>
                  <a:pt x="1119" y="11306"/>
                  <a:pt x="1119" y="11308"/>
                </a:cubicBezTo>
                <a:cubicBezTo>
                  <a:pt x="1127" y="11346"/>
                  <a:pt x="1127" y="11346"/>
                  <a:pt x="1127" y="11346"/>
                </a:cubicBezTo>
                <a:cubicBezTo>
                  <a:pt x="1128" y="11350"/>
                  <a:pt x="1129" y="11353"/>
                  <a:pt x="1129" y="11357"/>
                </a:cubicBezTo>
                <a:cubicBezTo>
                  <a:pt x="1138" y="11394"/>
                  <a:pt x="1138" y="11394"/>
                  <a:pt x="1138" y="11394"/>
                </a:cubicBezTo>
                <a:cubicBezTo>
                  <a:pt x="1139" y="11397"/>
                  <a:pt x="1140" y="11401"/>
                  <a:pt x="1141" y="11404"/>
                </a:cubicBezTo>
                <a:cubicBezTo>
                  <a:pt x="1151" y="11440"/>
                  <a:pt x="1151" y="11440"/>
                  <a:pt x="1151" y="11440"/>
                </a:cubicBezTo>
                <a:cubicBezTo>
                  <a:pt x="1152" y="11443"/>
                  <a:pt x="1153" y="11446"/>
                  <a:pt x="1154" y="11449"/>
                </a:cubicBezTo>
                <a:cubicBezTo>
                  <a:pt x="1176" y="11521"/>
                  <a:pt x="1176" y="11521"/>
                  <a:pt x="1176" y="11521"/>
                </a:cubicBezTo>
                <a:cubicBezTo>
                  <a:pt x="1177" y="11526"/>
                  <a:pt x="1179" y="11532"/>
                  <a:pt x="1181" y="11537"/>
                </a:cubicBezTo>
                <a:cubicBezTo>
                  <a:pt x="1194" y="11573"/>
                  <a:pt x="1194" y="11573"/>
                  <a:pt x="1194" y="11573"/>
                </a:cubicBezTo>
                <a:cubicBezTo>
                  <a:pt x="1194" y="11574"/>
                  <a:pt x="1195" y="11575"/>
                  <a:pt x="1195" y="11576"/>
                </a:cubicBezTo>
                <a:cubicBezTo>
                  <a:pt x="1208" y="11611"/>
                  <a:pt x="1208" y="11611"/>
                  <a:pt x="1208" y="11611"/>
                </a:cubicBezTo>
                <a:cubicBezTo>
                  <a:pt x="1210" y="11615"/>
                  <a:pt x="1211" y="11618"/>
                  <a:pt x="1213" y="11622"/>
                </a:cubicBezTo>
                <a:cubicBezTo>
                  <a:pt x="1227" y="11656"/>
                  <a:pt x="1227" y="11656"/>
                  <a:pt x="1227" y="11656"/>
                </a:cubicBezTo>
                <a:cubicBezTo>
                  <a:pt x="1227" y="11658"/>
                  <a:pt x="1228" y="11659"/>
                  <a:pt x="1228" y="11661"/>
                </a:cubicBezTo>
                <a:cubicBezTo>
                  <a:pt x="1243" y="11696"/>
                  <a:pt x="1243" y="11696"/>
                  <a:pt x="1243" y="11696"/>
                </a:cubicBezTo>
                <a:cubicBezTo>
                  <a:pt x="1246" y="11701"/>
                  <a:pt x="1248" y="11705"/>
                  <a:pt x="1250" y="11710"/>
                </a:cubicBezTo>
                <a:cubicBezTo>
                  <a:pt x="1266" y="11743"/>
                  <a:pt x="1266" y="11743"/>
                  <a:pt x="1266" y="11743"/>
                </a:cubicBezTo>
                <a:cubicBezTo>
                  <a:pt x="1267" y="11744"/>
                  <a:pt x="1267" y="11746"/>
                  <a:pt x="1268" y="11747"/>
                </a:cubicBezTo>
                <a:cubicBezTo>
                  <a:pt x="1285" y="11781"/>
                  <a:pt x="1285" y="11781"/>
                  <a:pt x="1285" y="11781"/>
                </a:cubicBezTo>
                <a:cubicBezTo>
                  <a:pt x="1286" y="11782"/>
                  <a:pt x="1286" y="11783"/>
                  <a:pt x="1287" y="11785"/>
                </a:cubicBezTo>
                <a:cubicBezTo>
                  <a:pt x="1304" y="11818"/>
                  <a:pt x="1304" y="11818"/>
                  <a:pt x="1304" y="11818"/>
                </a:cubicBezTo>
                <a:cubicBezTo>
                  <a:pt x="1306" y="11821"/>
                  <a:pt x="1308" y="11825"/>
                  <a:pt x="1310" y="11829"/>
                </a:cubicBezTo>
                <a:cubicBezTo>
                  <a:pt x="1328" y="11861"/>
                  <a:pt x="1328" y="11861"/>
                  <a:pt x="1328" y="11861"/>
                </a:cubicBezTo>
                <a:cubicBezTo>
                  <a:pt x="1329" y="11863"/>
                  <a:pt x="1330" y="11865"/>
                  <a:pt x="1332" y="11868"/>
                </a:cubicBezTo>
                <a:cubicBezTo>
                  <a:pt x="1351" y="11900"/>
                  <a:pt x="1351" y="11900"/>
                  <a:pt x="1351" y="11900"/>
                </a:cubicBezTo>
                <a:cubicBezTo>
                  <a:pt x="1352" y="11901"/>
                  <a:pt x="1352" y="11902"/>
                  <a:pt x="1353" y="11904"/>
                </a:cubicBezTo>
                <a:cubicBezTo>
                  <a:pt x="1372" y="11935"/>
                  <a:pt x="1372" y="11935"/>
                  <a:pt x="1372" y="11935"/>
                </a:cubicBezTo>
                <a:cubicBezTo>
                  <a:pt x="1375" y="11939"/>
                  <a:pt x="1378" y="11944"/>
                  <a:pt x="1381" y="11948"/>
                </a:cubicBezTo>
                <a:cubicBezTo>
                  <a:pt x="1423" y="12010"/>
                  <a:pt x="1423" y="12010"/>
                  <a:pt x="1423" y="12010"/>
                </a:cubicBezTo>
                <a:cubicBezTo>
                  <a:pt x="1426" y="12015"/>
                  <a:pt x="1430" y="12020"/>
                  <a:pt x="1433" y="12025"/>
                </a:cubicBezTo>
                <a:cubicBezTo>
                  <a:pt x="1454" y="12052"/>
                  <a:pt x="1454" y="12052"/>
                  <a:pt x="1454" y="12052"/>
                </a:cubicBezTo>
                <a:cubicBezTo>
                  <a:pt x="1474" y="12079"/>
                  <a:pt x="1474" y="12079"/>
                  <a:pt x="1474" y="12079"/>
                </a:cubicBezTo>
                <a:cubicBezTo>
                  <a:pt x="1478" y="12084"/>
                  <a:pt x="1482" y="12089"/>
                  <a:pt x="1486" y="12094"/>
                </a:cubicBezTo>
                <a:cubicBezTo>
                  <a:pt x="1509" y="12122"/>
                  <a:pt x="1509" y="12122"/>
                  <a:pt x="1509" y="12122"/>
                </a:cubicBezTo>
                <a:cubicBezTo>
                  <a:pt x="1509" y="12122"/>
                  <a:pt x="1509" y="12123"/>
                  <a:pt x="1509" y="12123"/>
                </a:cubicBezTo>
                <a:cubicBezTo>
                  <a:pt x="1533" y="12152"/>
                  <a:pt x="1533" y="12152"/>
                  <a:pt x="1533" y="12152"/>
                </a:cubicBezTo>
                <a:cubicBezTo>
                  <a:pt x="1536" y="12155"/>
                  <a:pt x="1539" y="12158"/>
                  <a:pt x="1541" y="12161"/>
                </a:cubicBezTo>
                <a:cubicBezTo>
                  <a:pt x="1565" y="12188"/>
                  <a:pt x="1565" y="12188"/>
                  <a:pt x="1565" y="12188"/>
                </a:cubicBezTo>
                <a:cubicBezTo>
                  <a:pt x="1568" y="12192"/>
                  <a:pt x="1571" y="12195"/>
                  <a:pt x="1575" y="12198"/>
                </a:cubicBezTo>
                <a:cubicBezTo>
                  <a:pt x="1625" y="12251"/>
                  <a:pt x="1625" y="12251"/>
                  <a:pt x="1625" y="12251"/>
                </a:cubicBezTo>
                <a:cubicBezTo>
                  <a:pt x="1628" y="12254"/>
                  <a:pt x="1631" y="12257"/>
                  <a:pt x="1635" y="12260"/>
                </a:cubicBezTo>
                <a:cubicBezTo>
                  <a:pt x="1662" y="12286"/>
                  <a:pt x="1662" y="12286"/>
                  <a:pt x="1662" y="12286"/>
                </a:cubicBezTo>
                <a:cubicBezTo>
                  <a:pt x="1663" y="12288"/>
                  <a:pt x="1665" y="12290"/>
                  <a:pt x="1667" y="12291"/>
                </a:cubicBezTo>
                <a:cubicBezTo>
                  <a:pt x="1721" y="12341"/>
                  <a:pt x="1721" y="12341"/>
                  <a:pt x="1721" y="12341"/>
                </a:cubicBezTo>
                <a:cubicBezTo>
                  <a:pt x="1724" y="12344"/>
                  <a:pt x="1727" y="12347"/>
                  <a:pt x="1730" y="12350"/>
                </a:cubicBezTo>
                <a:cubicBezTo>
                  <a:pt x="1758" y="12374"/>
                  <a:pt x="1758" y="12374"/>
                  <a:pt x="1758" y="12374"/>
                </a:cubicBezTo>
                <a:cubicBezTo>
                  <a:pt x="1762" y="12377"/>
                  <a:pt x="1765" y="12379"/>
                  <a:pt x="1768" y="12382"/>
                </a:cubicBezTo>
                <a:cubicBezTo>
                  <a:pt x="1797" y="12405"/>
                  <a:pt x="1797" y="12405"/>
                  <a:pt x="1797" y="12405"/>
                </a:cubicBezTo>
                <a:cubicBezTo>
                  <a:pt x="1799" y="12407"/>
                  <a:pt x="1801" y="12408"/>
                  <a:pt x="1803" y="12410"/>
                </a:cubicBezTo>
                <a:cubicBezTo>
                  <a:pt x="1832" y="12432"/>
                  <a:pt x="1832" y="12432"/>
                  <a:pt x="1832" y="12432"/>
                </a:cubicBezTo>
                <a:cubicBezTo>
                  <a:pt x="1834" y="12433"/>
                  <a:pt x="1835" y="12434"/>
                  <a:pt x="1837" y="12435"/>
                </a:cubicBezTo>
                <a:cubicBezTo>
                  <a:pt x="1867" y="12457"/>
                  <a:pt x="1867" y="12457"/>
                  <a:pt x="1867" y="12457"/>
                </a:cubicBezTo>
                <a:cubicBezTo>
                  <a:pt x="1870" y="12459"/>
                  <a:pt x="1874" y="12462"/>
                  <a:pt x="1877" y="12464"/>
                </a:cubicBezTo>
                <a:cubicBezTo>
                  <a:pt x="1908" y="12485"/>
                  <a:pt x="1908" y="12485"/>
                  <a:pt x="1908" y="12485"/>
                </a:cubicBezTo>
                <a:cubicBezTo>
                  <a:pt x="1909" y="12486"/>
                  <a:pt x="1910" y="12486"/>
                  <a:pt x="1910" y="12487"/>
                </a:cubicBezTo>
                <a:cubicBezTo>
                  <a:pt x="1940" y="12507"/>
                  <a:pt x="1940" y="12507"/>
                  <a:pt x="1940" y="12507"/>
                </a:cubicBezTo>
                <a:cubicBezTo>
                  <a:pt x="1943" y="12509"/>
                  <a:pt x="1946" y="12510"/>
                  <a:pt x="1949" y="12512"/>
                </a:cubicBezTo>
                <a:cubicBezTo>
                  <a:pt x="1981" y="12532"/>
                  <a:pt x="1981" y="12532"/>
                  <a:pt x="1981" y="12532"/>
                </a:cubicBezTo>
                <a:cubicBezTo>
                  <a:pt x="1983" y="12534"/>
                  <a:pt x="1985" y="12535"/>
                  <a:pt x="1987" y="12536"/>
                </a:cubicBezTo>
                <a:cubicBezTo>
                  <a:pt x="2019" y="12555"/>
                  <a:pt x="2019" y="12555"/>
                  <a:pt x="2019" y="12555"/>
                </a:cubicBezTo>
                <a:cubicBezTo>
                  <a:pt x="2022" y="12557"/>
                  <a:pt x="2024" y="12558"/>
                  <a:pt x="2026" y="12559"/>
                </a:cubicBezTo>
                <a:cubicBezTo>
                  <a:pt x="2058" y="12577"/>
                  <a:pt x="2058" y="12577"/>
                  <a:pt x="2058" y="12577"/>
                </a:cubicBezTo>
                <a:cubicBezTo>
                  <a:pt x="2062" y="12579"/>
                  <a:pt x="2066" y="12581"/>
                  <a:pt x="2069" y="12583"/>
                </a:cubicBezTo>
                <a:cubicBezTo>
                  <a:pt x="2135" y="12617"/>
                  <a:pt x="2135" y="12617"/>
                  <a:pt x="2135" y="12617"/>
                </a:cubicBezTo>
                <a:cubicBezTo>
                  <a:pt x="2139" y="12619"/>
                  <a:pt x="2143" y="12621"/>
                  <a:pt x="2146" y="12623"/>
                </a:cubicBezTo>
                <a:cubicBezTo>
                  <a:pt x="2180" y="12639"/>
                  <a:pt x="2180" y="12639"/>
                  <a:pt x="2180" y="12639"/>
                </a:cubicBezTo>
                <a:cubicBezTo>
                  <a:pt x="2183" y="12640"/>
                  <a:pt x="2185" y="12641"/>
                  <a:pt x="2188" y="12642"/>
                </a:cubicBezTo>
                <a:cubicBezTo>
                  <a:pt x="2222" y="12657"/>
                  <a:pt x="2222" y="12657"/>
                  <a:pt x="2222" y="12657"/>
                </a:cubicBezTo>
                <a:cubicBezTo>
                  <a:pt x="2226" y="12659"/>
                  <a:pt x="2229" y="12660"/>
                  <a:pt x="2233" y="12662"/>
                </a:cubicBezTo>
                <a:cubicBezTo>
                  <a:pt x="2268" y="12676"/>
                  <a:pt x="2268" y="12676"/>
                  <a:pt x="2268" y="12676"/>
                </a:cubicBezTo>
                <a:cubicBezTo>
                  <a:pt x="2271" y="12677"/>
                  <a:pt x="2273" y="12678"/>
                  <a:pt x="2276" y="12679"/>
                </a:cubicBezTo>
                <a:cubicBezTo>
                  <a:pt x="2311" y="12692"/>
                  <a:pt x="2311" y="12692"/>
                  <a:pt x="2311" y="12692"/>
                </a:cubicBezTo>
                <a:cubicBezTo>
                  <a:pt x="2312" y="12692"/>
                  <a:pt x="2313" y="12692"/>
                  <a:pt x="2314" y="12693"/>
                </a:cubicBezTo>
                <a:cubicBezTo>
                  <a:pt x="2350" y="12706"/>
                  <a:pt x="2350" y="12706"/>
                  <a:pt x="2350" y="12706"/>
                </a:cubicBezTo>
                <a:cubicBezTo>
                  <a:pt x="2354" y="12707"/>
                  <a:pt x="2359" y="12709"/>
                  <a:pt x="2363" y="12710"/>
                </a:cubicBezTo>
                <a:cubicBezTo>
                  <a:pt x="2398" y="12721"/>
                  <a:pt x="2398" y="12721"/>
                  <a:pt x="2398" y="12721"/>
                </a:cubicBezTo>
                <a:cubicBezTo>
                  <a:pt x="2400" y="12722"/>
                  <a:pt x="2402" y="12723"/>
                  <a:pt x="2404" y="12723"/>
                </a:cubicBezTo>
                <a:cubicBezTo>
                  <a:pt x="2441" y="12734"/>
                  <a:pt x="2441" y="12734"/>
                  <a:pt x="2441" y="12734"/>
                </a:cubicBezTo>
                <a:cubicBezTo>
                  <a:pt x="2443" y="12735"/>
                  <a:pt x="2445" y="12735"/>
                  <a:pt x="2447" y="12736"/>
                </a:cubicBezTo>
                <a:cubicBezTo>
                  <a:pt x="2483" y="12746"/>
                  <a:pt x="2483" y="12746"/>
                  <a:pt x="2483" y="12746"/>
                </a:cubicBezTo>
                <a:cubicBezTo>
                  <a:pt x="2486" y="12747"/>
                  <a:pt x="2490" y="12748"/>
                  <a:pt x="2493" y="12749"/>
                </a:cubicBezTo>
                <a:cubicBezTo>
                  <a:pt x="2530" y="12758"/>
                  <a:pt x="2530" y="12758"/>
                  <a:pt x="2530" y="12758"/>
                </a:cubicBezTo>
                <a:cubicBezTo>
                  <a:pt x="2534" y="12758"/>
                  <a:pt x="2537" y="12759"/>
                  <a:pt x="2541" y="12760"/>
                </a:cubicBezTo>
                <a:cubicBezTo>
                  <a:pt x="2579" y="12768"/>
                  <a:pt x="2579" y="12768"/>
                  <a:pt x="2579" y="12768"/>
                </a:cubicBezTo>
                <a:cubicBezTo>
                  <a:pt x="2581" y="12768"/>
                  <a:pt x="2583" y="12769"/>
                  <a:pt x="2586" y="12769"/>
                </a:cubicBezTo>
                <a:cubicBezTo>
                  <a:pt x="2623" y="12776"/>
                  <a:pt x="2623" y="12776"/>
                  <a:pt x="2623" y="12776"/>
                </a:cubicBezTo>
                <a:cubicBezTo>
                  <a:pt x="2623" y="12776"/>
                  <a:pt x="2624" y="12776"/>
                  <a:pt x="2624" y="12777"/>
                </a:cubicBezTo>
                <a:cubicBezTo>
                  <a:pt x="2662" y="12784"/>
                  <a:pt x="2662" y="12784"/>
                  <a:pt x="2662" y="12784"/>
                </a:cubicBezTo>
                <a:cubicBezTo>
                  <a:pt x="2668" y="12785"/>
                  <a:pt x="2674" y="12786"/>
                  <a:pt x="2679" y="12786"/>
                </a:cubicBezTo>
                <a:cubicBezTo>
                  <a:pt x="2717" y="12791"/>
                  <a:pt x="2717" y="12791"/>
                  <a:pt x="2717" y="12791"/>
                </a:cubicBezTo>
                <a:cubicBezTo>
                  <a:pt x="2721" y="12792"/>
                  <a:pt x="2724" y="12792"/>
                  <a:pt x="2727" y="12792"/>
                </a:cubicBezTo>
                <a:cubicBezTo>
                  <a:pt x="2805" y="12800"/>
                  <a:pt x="2805" y="12800"/>
                  <a:pt x="2805" y="12800"/>
                </a:cubicBezTo>
                <a:cubicBezTo>
                  <a:pt x="2811" y="12801"/>
                  <a:pt x="2817" y="12801"/>
                  <a:pt x="2823" y="12802"/>
                </a:cubicBezTo>
                <a:cubicBezTo>
                  <a:pt x="2901" y="12806"/>
                  <a:pt x="2901" y="12806"/>
                  <a:pt x="2901" y="12806"/>
                </a:cubicBezTo>
                <a:cubicBezTo>
                  <a:pt x="2906" y="12806"/>
                  <a:pt x="2912" y="12806"/>
                  <a:pt x="2918" y="12806"/>
                </a:cubicBezTo>
                <a:cubicBezTo>
                  <a:pt x="2998" y="12806"/>
                  <a:pt x="2998" y="12806"/>
                  <a:pt x="2998" y="12806"/>
                </a:cubicBezTo>
                <a:cubicBezTo>
                  <a:pt x="3004" y="12806"/>
                  <a:pt x="3010" y="12806"/>
                  <a:pt x="3016" y="12806"/>
                </a:cubicBezTo>
                <a:cubicBezTo>
                  <a:pt x="3094" y="12802"/>
                  <a:pt x="3094" y="12802"/>
                  <a:pt x="3094" y="12802"/>
                </a:cubicBezTo>
                <a:cubicBezTo>
                  <a:pt x="3100" y="12801"/>
                  <a:pt x="3105" y="12801"/>
                  <a:pt x="3111" y="12800"/>
                </a:cubicBezTo>
                <a:cubicBezTo>
                  <a:pt x="3189" y="12792"/>
                  <a:pt x="3189" y="12792"/>
                  <a:pt x="3189" y="12792"/>
                </a:cubicBezTo>
                <a:cubicBezTo>
                  <a:pt x="3192" y="12792"/>
                  <a:pt x="3196" y="12792"/>
                  <a:pt x="3199" y="12791"/>
                </a:cubicBezTo>
                <a:cubicBezTo>
                  <a:pt x="3237" y="12786"/>
                  <a:pt x="3237" y="12786"/>
                  <a:pt x="3237" y="12786"/>
                </a:cubicBezTo>
                <a:cubicBezTo>
                  <a:pt x="3243" y="12786"/>
                  <a:pt x="3248" y="12785"/>
                  <a:pt x="3254" y="12784"/>
                </a:cubicBezTo>
                <a:cubicBezTo>
                  <a:pt x="3330" y="12770"/>
                  <a:pt x="3330" y="12770"/>
                  <a:pt x="3330" y="12770"/>
                </a:cubicBezTo>
                <a:cubicBezTo>
                  <a:pt x="3334" y="12769"/>
                  <a:pt x="3337" y="12768"/>
                  <a:pt x="3341" y="12767"/>
                </a:cubicBezTo>
                <a:cubicBezTo>
                  <a:pt x="3378" y="12759"/>
                  <a:pt x="3378" y="12759"/>
                  <a:pt x="3378" y="12759"/>
                </a:cubicBezTo>
                <a:cubicBezTo>
                  <a:pt x="3380" y="12759"/>
                  <a:pt x="3383" y="12758"/>
                  <a:pt x="3386" y="12758"/>
                </a:cubicBezTo>
                <a:cubicBezTo>
                  <a:pt x="3423" y="12749"/>
                  <a:pt x="3423" y="12749"/>
                  <a:pt x="3423" y="12749"/>
                </a:cubicBezTo>
                <a:cubicBezTo>
                  <a:pt x="3427" y="12748"/>
                  <a:pt x="3430" y="12747"/>
                  <a:pt x="3434" y="12746"/>
                </a:cubicBezTo>
                <a:cubicBezTo>
                  <a:pt x="3470" y="12736"/>
                  <a:pt x="3470" y="12736"/>
                  <a:pt x="3470" y="12736"/>
                </a:cubicBezTo>
                <a:cubicBezTo>
                  <a:pt x="3472" y="12735"/>
                  <a:pt x="3474" y="12735"/>
                  <a:pt x="3476" y="12734"/>
                </a:cubicBezTo>
                <a:cubicBezTo>
                  <a:pt x="3513" y="12723"/>
                  <a:pt x="3513" y="12723"/>
                  <a:pt x="3513" y="12723"/>
                </a:cubicBezTo>
                <a:cubicBezTo>
                  <a:pt x="3514" y="12723"/>
                  <a:pt x="3514" y="12723"/>
                  <a:pt x="3515" y="12722"/>
                </a:cubicBezTo>
                <a:cubicBezTo>
                  <a:pt x="3551" y="12711"/>
                  <a:pt x="3551" y="12711"/>
                  <a:pt x="3551" y="12711"/>
                </a:cubicBezTo>
                <a:cubicBezTo>
                  <a:pt x="3558" y="12709"/>
                  <a:pt x="3564" y="12707"/>
                  <a:pt x="3570" y="12705"/>
                </a:cubicBezTo>
                <a:cubicBezTo>
                  <a:pt x="3640" y="12679"/>
                  <a:pt x="3640" y="12679"/>
                  <a:pt x="3640" y="12679"/>
                </a:cubicBezTo>
                <a:cubicBezTo>
                  <a:pt x="3643" y="12678"/>
                  <a:pt x="3646" y="12677"/>
                  <a:pt x="3648" y="12676"/>
                </a:cubicBezTo>
                <a:cubicBezTo>
                  <a:pt x="3683" y="12662"/>
                  <a:pt x="3683" y="12662"/>
                  <a:pt x="3683" y="12662"/>
                </a:cubicBezTo>
                <a:cubicBezTo>
                  <a:pt x="3687" y="12660"/>
                  <a:pt x="3691" y="12659"/>
                  <a:pt x="3694" y="12657"/>
                </a:cubicBezTo>
                <a:cubicBezTo>
                  <a:pt x="3728" y="12642"/>
                  <a:pt x="3728" y="12642"/>
                  <a:pt x="3728" y="12642"/>
                </a:cubicBezTo>
                <a:cubicBezTo>
                  <a:pt x="3731" y="12641"/>
                  <a:pt x="3733" y="12640"/>
                  <a:pt x="3736" y="12639"/>
                </a:cubicBezTo>
                <a:cubicBezTo>
                  <a:pt x="3770" y="12623"/>
                  <a:pt x="3770" y="12623"/>
                  <a:pt x="3770" y="12623"/>
                </a:cubicBezTo>
                <a:cubicBezTo>
                  <a:pt x="3774" y="12621"/>
                  <a:pt x="3777" y="12619"/>
                  <a:pt x="3781" y="12617"/>
                </a:cubicBezTo>
                <a:cubicBezTo>
                  <a:pt x="3847" y="12583"/>
                  <a:pt x="3847" y="12583"/>
                  <a:pt x="3847" y="12583"/>
                </a:cubicBezTo>
                <a:cubicBezTo>
                  <a:pt x="3851" y="12581"/>
                  <a:pt x="3854" y="12579"/>
                  <a:pt x="3858" y="12577"/>
                </a:cubicBezTo>
                <a:cubicBezTo>
                  <a:pt x="3890" y="12559"/>
                  <a:pt x="3890" y="12559"/>
                  <a:pt x="3890" y="12559"/>
                </a:cubicBezTo>
                <a:cubicBezTo>
                  <a:pt x="3892" y="12558"/>
                  <a:pt x="3895" y="12557"/>
                  <a:pt x="3897" y="12555"/>
                </a:cubicBezTo>
                <a:cubicBezTo>
                  <a:pt x="3929" y="12536"/>
                  <a:pt x="3929" y="12536"/>
                  <a:pt x="3929" y="12536"/>
                </a:cubicBezTo>
                <a:cubicBezTo>
                  <a:pt x="3931" y="12535"/>
                  <a:pt x="3933" y="12534"/>
                  <a:pt x="3936" y="12532"/>
                </a:cubicBezTo>
                <a:cubicBezTo>
                  <a:pt x="3968" y="12512"/>
                  <a:pt x="3968" y="12512"/>
                  <a:pt x="3968" y="12512"/>
                </a:cubicBezTo>
                <a:cubicBezTo>
                  <a:pt x="3969" y="12511"/>
                  <a:pt x="3970" y="12510"/>
                  <a:pt x="3972" y="12510"/>
                </a:cubicBezTo>
                <a:cubicBezTo>
                  <a:pt x="4003" y="12490"/>
                  <a:pt x="4003" y="12490"/>
                  <a:pt x="4003" y="12490"/>
                </a:cubicBezTo>
                <a:cubicBezTo>
                  <a:pt x="4006" y="12487"/>
                  <a:pt x="4010" y="12485"/>
                  <a:pt x="4014" y="12482"/>
                </a:cubicBezTo>
                <a:cubicBezTo>
                  <a:pt x="4044" y="12461"/>
                  <a:pt x="4044" y="12461"/>
                  <a:pt x="4044" y="12461"/>
                </a:cubicBezTo>
                <a:cubicBezTo>
                  <a:pt x="4046" y="12460"/>
                  <a:pt x="4048" y="12458"/>
                  <a:pt x="4050" y="12457"/>
                </a:cubicBezTo>
                <a:cubicBezTo>
                  <a:pt x="4080" y="12435"/>
                  <a:pt x="4080" y="12435"/>
                  <a:pt x="4080" y="12435"/>
                </a:cubicBezTo>
                <a:cubicBezTo>
                  <a:pt x="4081" y="12434"/>
                  <a:pt x="4083" y="12433"/>
                  <a:pt x="4084" y="12432"/>
                </a:cubicBezTo>
                <a:cubicBezTo>
                  <a:pt x="4113" y="12410"/>
                  <a:pt x="4113" y="12410"/>
                  <a:pt x="4113" y="12410"/>
                </a:cubicBezTo>
                <a:cubicBezTo>
                  <a:pt x="4115" y="12408"/>
                  <a:pt x="4117" y="12407"/>
                  <a:pt x="4119" y="12405"/>
                </a:cubicBezTo>
                <a:cubicBezTo>
                  <a:pt x="4148" y="12382"/>
                  <a:pt x="4148" y="12382"/>
                  <a:pt x="4148" y="12382"/>
                </a:cubicBezTo>
                <a:cubicBezTo>
                  <a:pt x="4151" y="12379"/>
                  <a:pt x="4155" y="12377"/>
                  <a:pt x="4158" y="12374"/>
                </a:cubicBezTo>
                <a:cubicBezTo>
                  <a:pt x="4186" y="12350"/>
                  <a:pt x="4186" y="12350"/>
                  <a:pt x="4186" y="12350"/>
                </a:cubicBezTo>
                <a:cubicBezTo>
                  <a:pt x="4189" y="12347"/>
                  <a:pt x="4193" y="12344"/>
                  <a:pt x="4196" y="12341"/>
                </a:cubicBezTo>
                <a:cubicBezTo>
                  <a:pt x="4250" y="12291"/>
                  <a:pt x="4250" y="12291"/>
                  <a:pt x="4250" y="12291"/>
                </a:cubicBezTo>
                <a:cubicBezTo>
                  <a:pt x="4251" y="12290"/>
                  <a:pt x="4253" y="12288"/>
                  <a:pt x="4255" y="12286"/>
                </a:cubicBezTo>
                <a:cubicBezTo>
                  <a:pt x="4282" y="12260"/>
                  <a:pt x="4282" y="12260"/>
                  <a:pt x="4282" y="12260"/>
                </a:cubicBezTo>
                <a:cubicBezTo>
                  <a:pt x="4283" y="12259"/>
                  <a:pt x="4285" y="12257"/>
                  <a:pt x="4286" y="12256"/>
                </a:cubicBezTo>
                <a:cubicBezTo>
                  <a:pt x="4312" y="12230"/>
                  <a:pt x="4312" y="12230"/>
                  <a:pt x="4312" y="12230"/>
                </a:cubicBezTo>
                <a:cubicBezTo>
                  <a:pt x="4315" y="12227"/>
                  <a:pt x="4318" y="12224"/>
                  <a:pt x="4321" y="12220"/>
                </a:cubicBezTo>
                <a:cubicBezTo>
                  <a:pt x="4346" y="12193"/>
                  <a:pt x="4346" y="12193"/>
                  <a:pt x="4346" y="12193"/>
                </a:cubicBezTo>
                <a:cubicBezTo>
                  <a:pt x="4348" y="12192"/>
                  <a:pt x="4350" y="12190"/>
                  <a:pt x="4351" y="12188"/>
                </a:cubicBezTo>
                <a:cubicBezTo>
                  <a:pt x="4375" y="12161"/>
                  <a:pt x="4375" y="12161"/>
                  <a:pt x="4375" y="12161"/>
                </a:cubicBezTo>
                <a:cubicBezTo>
                  <a:pt x="4378" y="12158"/>
                  <a:pt x="4380" y="12155"/>
                  <a:pt x="4383" y="12152"/>
                </a:cubicBezTo>
                <a:cubicBezTo>
                  <a:pt x="4407" y="12123"/>
                  <a:pt x="4407" y="12123"/>
                  <a:pt x="4407" y="12123"/>
                </a:cubicBezTo>
                <a:cubicBezTo>
                  <a:pt x="4407" y="12123"/>
                  <a:pt x="4407" y="12122"/>
                  <a:pt x="4408" y="12122"/>
                </a:cubicBezTo>
                <a:cubicBezTo>
                  <a:pt x="4431" y="12094"/>
                  <a:pt x="4431" y="12094"/>
                  <a:pt x="4431" y="12094"/>
                </a:cubicBezTo>
                <a:cubicBezTo>
                  <a:pt x="4435" y="12089"/>
                  <a:pt x="4439" y="12084"/>
                  <a:pt x="4442" y="12079"/>
                </a:cubicBezTo>
                <a:cubicBezTo>
                  <a:pt x="4463" y="12052"/>
                  <a:pt x="4463" y="12052"/>
                  <a:pt x="4463" y="12052"/>
                </a:cubicBezTo>
                <a:cubicBezTo>
                  <a:pt x="4483" y="12025"/>
                  <a:pt x="4483" y="12025"/>
                  <a:pt x="4483" y="12025"/>
                </a:cubicBezTo>
                <a:cubicBezTo>
                  <a:pt x="4487" y="12020"/>
                  <a:pt x="4490" y="12015"/>
                  <a:pt x="4494" y="12010"/>
                </a:cubicBezTo>
                <a:cubicBezTo>
                  <a:pt x="4536" y="11948"/>
                  <a:pt x="4536" y="11948"/>
                  <a:pt x="4536" y="11948"/>
                </a:cubicBezTo>
                <a:cubicBezTo>
                  <a:pt x="4539" y="11943"/>
                  <a:pt x="4541" y="11939"/>
                  <a:pt x="4544" y="11935"/>
                </a:cubicBezTo>
                <a:cubicBezTo>
                  <a:pt x="4563" y="11904"/>
                  <a:pt x="4563" y="11904"/>
                  <a:pt x="4563" y="11904"/>
                </a:cubicBezTo>
                <a:cubicBezTo>
                  <a:pt x="4564" y="11902"/>
                  <a:pt x="4565" y="11901"/>
                  <a:pt x="4566" y="11900"/>
                </a:cubicBezTo>
                <a:cubicBezTo>
                  <a:pt x="4585" y="11868"/>
                  <a:pt x="4585" y="11868"/>
                  <a:pt x="4585" y="11868"/>
                </a:cubicBezTo>
                <a:cubicBezTo>
                  <a:pt x="4586" y="11865"/>
                  <a:pt x="4587" y="11863"/>
                  <a:pt x="4589" y="11861"/>
                </a:cubicBezTo>
                <a:cubicBezTo>
                  <a:pt x="4607" y="11829"/>
                  <a:pt x="4607" y="11829"/>
                  <a:pt x="4607" y="11829"/>
                </a:cubicBezTo>
                <a:cubicBezTo>
                  <a:pt x="4607" y="11827"/>
                  <a:pt x="4608" y="11826"/>
                  <a:pt x="4609" y="11825"/>
                </a:cubicBezTo>
                <a:cubicBezTo>
                  <a:pt x="4627" y="11792"/>
                  <a:pt x="4627" y="11792"/>
                  <a:pt x="4627" y="11792"/>
                </a:cubicBezTo>
                <a:cubicBezTo>
                  <a:pt x="4630" y="11786"/>
                  <a:pt x="4633" y="11780"/>
                  <a:pt x="4636" y="11774"/>
                </a:cubicBezTo>
                <a:cubicBezTo>
                  <a:pt x="4651" y="11741"/>
                  <a:pt x="4651" y="11741"/>
                  <a:pt x="4651" y="11741"/>
                </a:cubicBezTo>
                <a:cubicBezTo>
                  <a:pt x="4666" y="11710"/>
                  <a:pt x="4666" y="11710"/>
                  <a:pt x="4666" y="11710"/>
                </a:cubicBezTo>
                <a:cubicBezTo>
                  <a:pt x="4669" y="11705"/>
                  <a:pt x="4671" y="11701"/>
                  <a:pt x="4673" y="11696"/>
                </a:cubicBezTo>
                <a:cubicBezTo>
                  <a:pt x="4688" y="11661"/>
                  <a:pt x="4688" y="11661"/>
                  <a:pt x="4688" y="11661"/>
                </a:cubicBezTo>
                <a:cubicBezTo>
                  <a:pt x="4689" y="11659"/>
                  <a:pt x="4689" y="11658"/>
                  <a:pt x="4690" y="11656"/>
                </a:cubicBezTo>
                <a:cubicBezTo>
                  <a:pt x="4704" y="11622"/>
                  <a:pt x="4704" y="11622"/>
                  <a:pt x="4704" y="11622"/>
                </a:cubicBezTo>
                <a:cubicBezTo>
                  <a:pt x="4705" y="11618"/>
                  <a:pt x="4707" y="11615"/>
                  <a:pt x="4708" y="11611"/>
                </a:cubicBezTo>
                <a:cubicBezTo>
                  <a:pt x="4721" y="11576"/>
                  <a:pt x="4721" y="11576"/>
                  <a:pt x="4721" y="11576"/>
                </a:cubicBezTo>
                <a:cubicBezTo>
                  <a:pt x="4722" y="11575"/>
                  <a:pt x="4722" y="11574"/>
                  <a:pt x="4722" y="11573"/>
                </a:cubicBezTo>
                <a:cubicBezTo>
                  <a:pt x="4735" y="11537"/>
                  <a:pt x="4735" y="11537"/>
                  <a:pt x="4735" y="11537"/>
                </a:cubicBezTo>
                <a:cubicBezTo>
                  <a:pt x="4737" y="11532"/>
                  <a:pt x="4739" y="11526"/>
                  <a:pt x="4741" y="11521"/>
                </a:cubicBezTo>
                <a:cubicBezTo>
                  <a:pt x="4763" y="11449"/>
                  <a:pt x="4763" y="11449"/>
                  <a:pt x="4763" y="11449"/>
                </a:cubicBezTo>
                <a:cubicBezTo>
                  <a:pt x="4763" y="11446"/>
                  <a:pt x="4764" y="11443"/>
                  <a:pt x="4765" y="11440"/>
                </a:cubicBezTo>
                <a:cubicBezTo>
                  <a:pt x="4775" y="11404"/>
                  <a:pt x="4775" y="11404"/>
                  <a:pt x="4775" y="11404"/>
                </a:cubicBezTo>
                <a:cubicBezTo>
                  <a:pt x="4776" y="11401"/>
                  <a:pt x="4777" y="11397"/>
                  <a:pt x="4778" y="11394"/>
                </a:cubicBezTo>
                <a:cubicBezTo>
                  <a:pt x="4787" y="11357"/>
                  <a:pt x="4787" y="11357"/>
                  <a:pt x="4787" y="11357"/>
                </a:cubicBezTo>
                <a:cubicBezTo>
                  <a:pt x="4788" y="11353"/>
                  <a:pt x="4788" y="11350"/>
                  <a:pt x="4789" y="11346"/>
                </a:cubicBezTo>
                <a:cubicBezTo>
                  <a:pt x="4797" y="11309"/>
                  <a:pt x="4797" y="11309"/>
                  <a:pt x="4797" y="11309"/>
                </a:cubicBezTo>
                <a:cubicBezTo>
                  <a:pt x="4805" y="11273"/>
                  <a:pt x="4805" y="11273"/>
                  <a:pt x="4805" y="11273"/>
                </a:cubicBezTo>
                <a:cubicBezTo>
                  <a:pt x="4806" y="11267"/>
                  <a:pt x="4807" y="11260"/>
                  <a:pt x="4808" y="11254"/>
                </a:cubicBezTo>
                <a:cubicBezTo>
                  <a:pt x="4814" y="11216"/>
                  <a:pt x="4814" y="11216"/>
                  <a:pt x="4814" y="11216"/>
                </a:cubicBezTo>
                <a:cubicBezTo>
                  <a:pt x="4815" y="11213"/>
                  <a:pt x="4815" y="11210"/>
                  <a:pt x="4816" y="11206"/>
                </a:cubicBezTo>
                <a:cubicBezTo>
                  <a:pt x="4826" y="11130"/>
                  <a:pt x="4826" y="11130"/>
                  <a:pt x="4826" y="11130"/>
                </a:cubicBezTo>
                <a:cubicBezTo>
                  <a:pt x="4826" y="11124"/>
                  <a:pt x="4827" y="11118"/>
                  <a:pt x="4828" y="11112"/>
                </a:cubicBezTo>
                <a:cubicBezTo>
                  <a:pt x="4834" y="11034"/>
                  <a:pt x="4834" y="11034"/>
                  <a:pt x="4834" y="11034"/>
                </a:cubicBezTo>
                <a:cubicBezTo>
                  <a:pt x="4834" y="11028"/>
                  <a:pt x="4834" y="11022"/>
                  <a:pt x="4834" y="11016"/>
                </a:cubicBezTo>
                <a:cubicBezTo>
                  <a:pt x="4836" y="10938"/>
                  <a:pt x="4836" y="10938"/>
                  <a:pt x="4836" y="10938"/>
                </a:cubicBezTo>
                <a:cubicBezTo>
                  <a:pt x="4837" y="10935"/>
                  <a:pt x="4837" y="10932"/>
                  <a:pt x="4837" y="10929"/>
                </a:cubicBezTo>
                <a:cubicBezTo>
                  <a:pt x="4837" y="7560"/>
                  <a:pt x="4837" y="7560"/>
                  <a:pt x="4837" y="7560"/>
                </a:cubicBezTo>
                <a:cubicBezTo>
                  <a:pt x="4837" y="7530"/>
                  <a:pt x="4837" y="7530"/>
                  <a:pt x="4837" y="7530"/>
                </a:cubicBezTo>
                <a:cubicBezTo>
                  <a:pt x="4841" y="7461"/>
                  <a:pt x="4841" y="7461"/>
                  <a:pt x="4841" y="7461"/>
                </a:cubicBezTo>
                <a:cubicBezTo>
                  <a:pt x="4843" y="7430"/>
                  <a:pt x="4843" y="7430"/>
                  <a:pt x="4843" y="7430"/>
                </a:cubicBezTo>
                <a:cubicBezTo>
                  <a:pt x="4846" y="7400"/>
                  <a:pt x="4846" y="7400"/>
                  <a:pt x="4846" y="7400"/>
                </a:cubicBezTo>
                <a:cubicBezTo>
                  <a:pt x="4855" y="7332"/>
                  <a:pt x="4855" y="7332"/>
                  <a:pt x="4855" y="7332"/>
                </a:cubicBezTo>
                <a:cubicBezTo>
                  <a:pt x="4865" y="7268"/>
                  <a:pt x="4865" y="7268"/>
                  <a:pt x="4865" y="7268"/>
                </a:cubicBezTo>
                <a:cubicBezTo>
                  <a:pt x="4872" y="7237"/>
                  <a:pt x="4872" y="7237"/>
                  <a:pt x="4872" y="7237"/>
                </a:cubicBezTo>
                <a:cubicBezTo>
                  <a:pt x="4872" y="7234"/>
                  <a:pt x="4872" y="7232"/>
                  <a:pt x="4873" y="7230"/>
                </a:cubicBezTo>
                <a:cubicBezTo>
                  <a:pt x="4878" y="7200"/>
                  <a:pt x="4878" y="7200"/>
                  <a:pt x="4878" y="7200"/>
                </a:cubicBezTo>
                <a:cubicBezTo>
                  <a:pt x="4893" y="7138"/>
                  <a:pt x="4893" y="7138"/>
                  <a:pt x="4893" y="7138"/>
                </a:cubicBezTo>
                <a:cubicBezTo>
                  <a:pt x="4901" y="7109"/>
                  <a:pt x="4901" y="7109"/>
                  <a:pt x="4901" y="7109"/>
                </a:cubicBezTo>
                <a:cubicBezTo>
                  <a:pt x="4911" y="7075"/>
                  <a:pt x="4911" y="7075"/>
                  <a:pt x="4911" y="7075"/>
                </a:cubicBezTo>
                <a:cubicBezTo>
                  <a:pt x="4920" y="7043"/>
                  <a:pt x="4920" y="7043"/>
                  <a:pt x="4920" y="7043"/>
                </a:cubicBezTo>
                <a:cubicBezTo>
                  <a:pt x="4930" y="7014"/>
                  <a:pt x="4930" y="7014"/>
                  <a:pt x="4930" y="7014"/>
                </a:cubicBezTo>
                <a:cubicBezTo>
                  <a:pt x="4952" y="6950"/>
                  <a:pt x="4952" y="6950"/>
                  <a:pt x="4952" y="6950"/>
                </a:cubicBezTo>
                <a:cubicBezTo>
                  <a:pt x="4975" y="6890"/>
                  <a:pt x="4975" y="6890"/>
                  <a:pt x="4975" y="6890"/>
                </a:cubicBezTo>
                <a:cubicBezTo>
                  <a:pt x="4988" y="6862"/>
                  <a:pt x="4988" y="6862"/>
                  <a:pt x="4988" y="6862"/>
                </a:cubicBezTo>
                <a:cubicBezTo>
                  <a:pt x="4989" y="6859"/>
                  <a:pt x="4990" y="6857"/>
                  <a:pt x="4991" y="6854"/>
                </a:cubicBezTo>
                <a:cubicBezTo>
                  <a:pt x="5002" y="6828"/>
                  <a:pt x="5002" y="6828"/>
                  <a:pt x="5002" y="6828"/>
                </a:cubicBezTo>
                <a:cubicBezTo>
                  <a:pt x="5030" y="6770"/>
                  <a:pt x="5030" y="6770"/>
                  <a:pt x="5030" y="6770"/>
                </a:cubicBezTo>
                <a:cubicBezTo>
                  <a:pt x="5062" y="6709"/>
                  <a:pt x="5062" y="6709"/>
                  <a:pt x="5062" y="6709"/>
                </a:cubicBezTo>
                <a:cubicBezTo>
                  <a:pt x="5076" y="6683"/>
                  <a:pt x="5076" y="6683"/>
                  <a:pt x="5076" y="6683"/>
                </a:cubicBezTo>
                <a:cubicBezTo>
                  <a:pt x="5093" y="6654"/>
                  <a:pt x="5093" y="6654"/>
                  <a:pt x="5093" y="6654"/>
                </a:cubicBezTo>
                <a:cubicBezTo>
                  <a:pt x="5111" y="6625"/>
                  <a:pt x="5111" y="6625"/>
                  <a:pt x="5111" y="6625"/>
                </a:cubicBezTo>
                <a:cubicBezTo>
                  <a:pt x="5130" y="6594"/>
                  <a:pt x="5130" y="6594"/>
                  <a:pt x="5130" y="6594"/>
                </a:cubicBezTo>
                <a:cubicBezTo>
                  <a:pt x="5150" y="6563"/>
                  <a:pt x="5150" y="6563"/>
                  <a:pt x="5150" y="6563"/>
                </a:cubicBezTo>
                <a:cubicBezTo>
                  <a:pt x="5152" y="6559"/>
                  <a:pt x="5154" y="6556"/>
                  <a:pt x="5156" y="6552"/>
                </a:cubicBezTo>
                <a:cubicBezTo>
                  <a:pt x="5175" y="6520"/>
                  <a:pt x="5175" y="6520"/>
                  <a:pt x="5175" y="6520"/>
                </a:cubicBezTo>
                <a:cubicBezTo>
                  <a:pt x="5187" y="6501"/>
                  <a:pt x="5187" y="6501"/>
                  <a:pt x="5187" y="6501"/>
                </a:cubicBezTo>
                <a:cubicBezTo>
                  <a:pt x="5198" y="6520"/>
                  <a:pt x="5198" y="6520"/>
                  <a:pt x="5198" y="6520"/>
                </a:cubicBezTo>
                <a:cubicBezTo>
                  <a:pt x="5217" y="6552"/>
                  <a:pt x="5217" y="6552"/>
                  <a:pt x="5217" y="6552"/>
                </a:cubicBezTo>
                <a:cubicBezTo>
                  <a:pt x="5219" y="6556"/>
                  <a:pt x="5221" y="6559"/>
                  <a:pt x="5223" y="6563"/>
                </a:cubicBezTo>
                <a:cubicBezTo>
                  <a:pt x="5243" y="6594"/>
                  <a:pt x="5243" y="6594"/>
                  <a:pt x="5243" y="6594"/>
                </a:cubicBezTo>
                <a:cubicBezTo>
                  <a:pt x="5262" y="6624"/>
                  <a:pt x="5262" y="6624"/>
                  <a:pt x="5262" y="6624"/>
                </a:cubicBezTo>
                <a:cubicBezTo>
                  <a:pt x="5280" y="6654"/>
                  <a:pt x="5280" y="6654"/>
                  <a:pt x="5280" y="6654"/>
                </a:cubicBezTo>
                <a:cubicBezTo>
                  <a:pt x="5297" y="6683"/>
                  <a:pt x="5297" y="6683"/>
                  <a:pt x="5297" y="6683"/>
                </a:cubicBezTo>
                <a:cubicBezTo>
                  <a:pt x="5311" y="6709"/>
                  <a:pt x="5311" y="6709"/>
                  <a:pt x="5311" y="6709"/>
                </a:cubicBezTo>
                <a:cubicBezTo>
                  <a:pt x="5343" y="6770"/>
                  <a:pt x="5343" y="6770"/>
                  <a:pt x="5343" y="6770"/>
                </a:cubicBezTo>
                <a:cubicBezTo>
                  <a:pt x="5372" y="6831"/>
                  <a:pt x="5372" y="6831"/>
                  <a:pt x="5372" y="6831"/>
                </a:cubicBezTo>
                <a:cubicBezTo>
                  <a:pt x="5385" y="6858"/>
                  <a:pt x="5385" y="6858"/>
                  <a:pt x="5385" y="6858"/>
                </a:cubicBezTo>
                <a:cubicBezTo>
                  <a:pt x="5396" y="6887"/>
                  <a:pt x="5396" y="6887"/>
                  <a:pt x="5396" y="6887"/>
                </a:cubicBezTo>
                <a:cubicBezTo>
                  <a:pt x="5421" y="6950"/>
                  <a:pt x="5421" y="6950"/>
                  <a:pt x="5421" y="6950"/>
                </a:cubicBezTo>
                <a:cubicBezTo>
                  <a:pt x="5444" y="7014"/>
                  <a:pt x="5444" y="7014"/>
                  <a:pt x="5444" y="7014"/>
                </a:cubicBezTo>
                <a:cubicBezTo>
                  <a:pt x="5453" y="7043"/>
                  <a:pt x="5453" y="7043"/>
                  <a:pt x="5453" y="7043"/>
                </a:cubicBezTo>
                <a:cubicBezTo>
                  <a:pt x="5462" y="7075"/>
                  <a:pt x="5462" y="7075"/>
                  <a:pt x="5462" y="7075"/>
                </a:cubicBezTo>
                <a:cubicBezTo>
                  <a:pt x="5472" y="7109"/>
                  <a:pt x="5472" y="7109"/>
                  <a:pt x="5472" y="7109"/>
                </a:cubicBezTo>
                <a:cubicBezTo>
                  <a:pt x="5480" y="7138"/>
                  <a:pt x="5480" y="7138"/>
                  <a:pt x="5480" y="7138"/>
                </a:cubicBezTo>
                <a:cubicBezTo>
                  <a:pt x="5496" y="7204"/>
                  <a:pt x="5496" y="7204"/>
                  <a:pt x="5496" y="7204"/>
                </a:cubicBezTo>
                <a:cubicBezTo>
                  <a:pt x="5502" y="7233"/>
                  <a:pt x="5502" y="7233"/>
                  <a:pt x="5502" y="7233"/>
                </a:cubicBezTo>
                <a:cubicBezTo>
                  <a:pt x="5507" y="7264"/>
                  <a:pt x="5507" y="7264"/>
                  <a:pt x="5507" y="7264"/>
                </a:cubicBezTo>
                <a:cubicBezTo>
                  <a:pt x="5519" y="7336"/>
                  <a:pt x="5519" y="7336"/>
                  <a:pt x="5519" y="7336"/>
                </a:cubicBezTo>
                <a:cubicBezTo>
                  <a:pt x="5519" y="7336"/>
                  <a:pt x="5519" y="7337"/>
                  <a:pt x="5519" y="7337"/>
                </a:cubicBezTo>
                <a:cubicBezTo>
                  <a:pt x="5523" y="7366"/>
                  <a:pt x="5523" y="7366"/>
                  <a:pt x="5523" y="7366"/>
                </a:cubicBezTo>
                <a:cubicBezTo>
                  <a:pt x="5530" y="7430"/>
                  <a:pt x="5530" y="7430"/>
                  <a:pt x="5530" y="7430"/>
                </a:cubicBezTo>
                <a:cubicBezTo>
                  <a:pt x="5532" y="7461"/>
                  <a:pt x="5532" y="7461"/>
                  <a:pt x="5532" y="7461"/>
                </a:cubicBezTo>
                <a:cubicBezTo>
                  <a:pt x="5536" y="7530"/>
                  <a:pt x="5536" y="7530"/>
                  <a:pt x="5536" y="7530"/>
                </a:cubicBezTo>
                <a:cubicBezTo>
                  <a:pt x="5538" y="7600"/>
                  <a:pt x="5538" y="7600"/>
                  <a:pt x="5538" y="7600"/>
                </a:cubicBezTo>
                <a:cubicBezTo>
                  <a:pt x="5538" y="10968"/>
                  <a:pt x="5538" y="10968"/>
                  <a:pt x="5538" y="10968"/>
                </a:cubicBezTo>
                <a:cubicBezTo>
                  <a:pt x="5538" y="10973"/>
                  <a:pt x="5538" y="10979"/>
                  <a:pt x="5538" y="10985"/>
                </a:cubicBezTo>
                <a:cubicBezTo>
                  <a:pt x="5540" y="11025"/>
                  <a:pt x="5540" y="11025"/>
                  <a:pt x="5540" y="11025"/>
                </a:cubicBezTo>
                <a:cubicBezTo>
                  <a:pt x="5540" y="11025"/>
                  <a:pt x="5540" y="11025"/>
                  <a:pt x="5540" y="11025"/>
                </a:cubicBezTo>
                <a:cubicBezTo>
                  <a:pt x="5542" y="11064"/>
                  <a:pt x="5542" y="11064"/>
                  <a:pt x="5542" y="11064"/>
                </a:cubicBezTo>
                <a:cubicBezTo>
                  <a:pt x="5542" y="11070"/>
                  <a:pt x="5543" y="11076"/>
                  <a:pt x="5543" y="11082"/>
                </a:cubicBezTo>
                <a:cubicBezTo>
                  <a:pt x="5547" y="11121"/>
                  <a:pt x="5547" y="11121"/>
                  <a:pt x="5547" y="11121"/>
                </a:cubicBezTo>
                <a:cubicBezTo>
                  <a:pt x="5547" y="11121"/>
                  <a:pt x="5547" y="11121"/>
                  <a:pt x="5548" y="11122"/>
                </a:cubicBezTo>
                <a:cubicBezTo>
                  <a:pt x="5552" y="11160"/>
                  <a:pt x="5552" y="11160"/>
                  <a:pt x="5552" y="11160"/>
                </a:cubicBezTo>
                <a:cubicBezTo>
                  <a:pt x="5552" y="11162"/>
                  <a:pt x="5552" y="11165"/>
                  <a:pt x="5552" y="11167"/>
                </a:cubicBezTo>
                <a:cubicBezTo>
                  <a:pt x="5557" y="11206"/>
                  <a:pt x="5557" y="11206"/>
                  <a:pt x="5557" y="11206"/>
                </a:cubicBezTo>
                <a:cubicBezTo>
                  <a:pt x="5558" y="11212"/>
                  <a:pt x="5559" y="11219"/>
                  <a:pt x="5560" y="11225"/>
                </a:cubicBezTo>
                <a:cubicBezTo>
                  <a:pt x="5567" y="11263"/>
                  <a:pt x="5567" y="11263"/>
                  <a:pt x="5567" y="11263"/>
                </a:cubicBezTo>
                <a:cubicBezTo>
                  <a:pt x="5567" y="11263"/>
                  <a:pt x="5567" y="11264"/>
                  <a:pt x="5568" y="11264"/>
                </a:cubicBezTo>
                <a:cubicBezTo>
                  <a:pt x="5575" y="11301"/>
                  <a:pt x="5575" y="11301"/>
                  <a:pt x="5575" y="11301"/>
                </a:cubicBezTo>
                <a:cubicBezTo>
                  <a:pt x="5575" y="11304"/>
                  <a:pt x="5575" y="11306"/>
                  <a:pt x="5576" y="11308"/>
                </a:cubicBezTo>
                <a:cubicBezTo>
                  <a:pt x="5584" y="11346"/>
                  <a:pt x="5584" y="11346"/>
                  <a:pt x="5584" y="11346"/>
                </a:cubicBezTo>
                <a:cubicBezTo>
                  <a:pt x="5585" y="11350"/>
                  <a:pt x="5585" y="11353"/>
                  <a:pt x="5586" y="11357"/>
                </a:cubicBezTo>
                <a:cubicBezTo>
                  <a:pt x="5595" y="11394"/>
                  <a:pt x="5595" y="11394"/>
                  <a:pt x="5595" y="11394"/>
                </a:cubicBezTo>
                <a:cubicBezTo>
                  <a:pt x="5596" y="11397"/>
                  <a:pt x="5597" y="11401"/>
                  <a:pt x="5598" y="11404"/>
                </a:cubicBezTo>
                <a:cubicBezTo>
                  <a:pt x="5608" y="11440"/>
                  <a:pt x="5608" y="11440"/>
                  <a:pt x="5608" y="11440"/>
                </a:cubicBezTo>
                <a:cubicBezTo>
                  <a:pt x="5609" y="11443"/>
                  <a:pt x="5610" y="11446"/>
                  <a:pt x="5611" y="11449"/>
                </a:cubicBezTo>
                <a:cubicBezTo>
                  <a:pt x="5633" y="11521"/>
                  <a:pt x="5633" y="11521"/>
                  <a:pt x="5633" y="11521"/>
                </a:cubicBezTo>
                <a:cubicBezTo>
                  <a:pt x="5634" y="11526"/>
                  <a:pt x="5636" y="11532"/>
                  <a:pt x="5638" y="11537"/>
                </a:cubicBezTo>
                <a:cubicBezTo>
                  <a:pt x="5651" y="11573"/>
                  <a:pt x="5651" y="11573"/>
                  <a:pt x="5651" y="11573"/>
                </a:cubicBezTo>
                <a:cubicBezTo>
                  <a:pt x="5651" y="11574"/>
                  <a:pt x="5652" y="11575"/>
                  <a:pt x="5652" y="11576"/>
                </a:cubicBezTo>
                <a:cubicBezTo>
                  <a:pt x="5665" y="11611"/>
                  <a:pt x="5665" y="11611"/>
                  <a:pt x="5665" y="11611"/>
                </a:cubicBezTo>
                <a:cubicBezTo>
                  <a:pt x="5666" y="11615"/>
                  <a:pt x="5668" y="11618"/>
                  <a:pt x="5669" y="11622"/>
                </a:cubicBezTo>
                <a:cubicBezTo>
                  <a:pt x="5683" y="11656"/>
                  <a:pt x="5683" y="11656"/>
                  <a:pt x="5683" y="11656"/>
                </a:cubicBezTo>
                <a:cubicBezTo>
                  <a:pt x="5684" y="11658"/>
                  <a:pt x="5685" y="11659"/>
                  <a:pt x="5685" y="11661"/>
                </a:cubicBezTo>
                <a:cubicBezTo>
                  <a:pt x="5700" y="11696"/>
                  <a:pt x="5700" y="11696"/>
                  <a:pt x="5700" y="11696"/>
                </a:cubicBezTo>
                <a:cubicBezTo>
                  <a:pt x="5702" y="11701"/>
                  <a:pt x="5705" y="11705"/>
                  <a:pt x="5707" y="11710"/>
                </a:cubicBezTo>
                <a:cubicBezTo>
                  <a:pt x="5723" y="11743"/>
                  <a:pt x="5723" y="11743"/>
                  <a:pt x="5723" y="11743"/>
                </a:cubicBezTo>
                <a:cubicBezTo>
                  <a:pt x="5724" y="11744"/>
                  <a:pt x="5724" y="11746"/>
                  <a:pt x="5725" y="11747"/>
                </a:cubicBezTo>
                <a:cubicBezTo>
                  <a:pt x="5742" y="11781"/>
                  <a:pt x="5742" y="11781"/>
                  <a:pt x="5742" y="11781"/>
                </a:cubicBezTo>
                <a:cubicBezTo>
                  <a:pt x="5742" y="11782"/>
                  <a:pt x="5743" y="11783"/>
                  <a:pt x="5744" y="11785"/>
                </a:cubicBezTo>
                <a:cubicBezTo>
                  <a:pt x="5761" y="11818"/>
                  <a:pt x="5761" y="11818"/>
                  <a:pt x="5761" y="11818"/>
                </a:cubicBezTo>
                <a:cubicBezTo>
                  <a:pt x="5763" y="11821"/>
                  <a:pt x="5765" y="11825"/>
                  <a:pt x="5767" y="11829"/>
                </a:cubicBezTo>
                <a:cubicBezTo>
                  <a:pt x="5785" y="11861"/>
                  <a:pt x="5785" y="11861"/>
                  <a:pt x="5785" y="11861"/>
                </a:cubicBezTo>
                <a:cubicBezTo>
                  <a:pt x="5786" y="11863"/>
                  <a:pt x="5787" y="11865"/>
                  <a:pt x="5789" y="11868"/>
                </a:cubicBezTo>
                <a:cubicBezTo>
                  <a:pt x="5808" y="11900"/>
                  <a:pt x="5808" y="11900"/>
                  <a:pt x="5808" y="11900"/>
                </a:cubicBezTo>
                <a:cubicBezTo>
                  <a:pt x="5810" y="11903"/>
                  <a:pt x="5812" y="11907"/>
                  <a:pt x="5814" y="11910"/>
                </a:cubicBezTo>
                <a:cubicBezTo>
                  <a:pt x="5854" y="11972"/>
                  <a:pt x="5854" y="11972"/>
                  <a:pt x="5854" y="11972"/>
                </a:cubicBezTo>
                <a:cubicBezTo>
                  <a:pt x="5856" y="11975"/>
                  <a:pt x="5857" y="11977"/>
                  <a:pt x="5859" y="11979"/>
                </a:cubicBezTo>
                <a:cubicBezTo>
                  <a:pt x="5880" y="12010"/>
                  <a:pt x="5880" y="12010"/>
                  <a:pt x="5880" y="12010"/>
                </a:cubicBezTo>
                <a:cubicBezTo>
                  <a:pt x="5883" y="12015"/>
                  <a:pt x="5887" y="12020"/>
                  <a:pt x="5890" y="12025"/>
                </a:cubicBezTo>
                <a:cubicBezTo>
                  <a:pt x="5911" y="12052"/>
                  <a:pt x="5911" y="12052"/>
                  <a:pt x="5911" y="12052"/>
                </a:cubicBezTo>
                <a:cubicBezTo>
                  <a:pt x="5931" y="12079"/>
                  <a:pt x="5931" y="12079"/>
                  <a:pt x="5931" y="12079"/>
                </a:cubicBezTo>
                <a:cubicBezTo>
                  <a:pt x="5935" y="12084"/>
                  <a:pt x="5939" y="12089"/>
                  <a:pt x="5942" y="12094"/>
                </a:cubicBezTo>
                <a:cubicBezTo>
                  <a:pt x="5965" y="12122"/>
                  <a:pt x="5965" y="12122"/>
                  <a:pt x="5965" y="12122"/>
                </a:cubicBezTo>
                <a:cubicBezTo>
                  <a:pt x="5966" y="12122"/>
                  <a:pt x="5966" y="12123"/>
                  <a:pt x="5966" y="12123"/>
                </a:cubicBezTo>
                <a:cubicBezTo>
                  <a:pt x="5990" y="12152"/>
                  <a:pt x="5990" y="12152"/>
                  <a:pt x="5990" y="12152"/>
                </a:cubicBezTo>
                <a:cubicBezTo>
                  <a:pt x="5994" y="12157"/>
                  <a:pt x="5999" y="12162"/>
                  <a:pt x="6003" y="12166"/>
                </a:cubicBezTo>
                <a:cubicBezTo>
                  <a:pt x="6053" y="12220"/>
                  <a:pt x="6053" y="12220"/>
                  <a:pt x="6053" y="12220"/>
                </a:cubicBezTo>
                <a:cubicBezTo>
                  <a:pt x="6054" y="12222"/>
                  <a:pt x="6056" y="12224"/>
                  <a:pt x="6057" y="12225"/>
                </a:cubicBezTo>
                <a:cubicBezTo>
                  <a:pt x="6082" y="12251"/>
                  <a:pt x="6082" y="12251"/>
                  <a:pt x="6082" y="12251"/>
                </a:cubicBezTo>
                <a:cubicBezTo>
                  <a:pt x="6085" y="12254"/>
                  <a:pt x="6088" y="12257"/>
                  <a:pt x="6092" y="12260"/>
                </a:cubicBezTo>
                <a:cubicBezTo>
                  <a:pt x="6119" y="12286"/>
                  <a:pt x="6119" y="12286"/>
                  <a:pt x="6119" y="12286"/>
                </a:cubicBezTo>
                <a:cubicBezTo>
                  <a:pt x="6120" y="12288"/>
                  <a:pt x="6122" y="12290"/>
                  <a:pt x="6123" y="12291"/>
                </a:cubicBezTo>
                <a:cubicBezTo>
                  <a:pt x="6177" y="12341"/>
                  <a:pt x="6177" y="12341"/>
                  <a:pt x="6177" y="12341"/>
                </a:cubicBezTo>
                <a:cubicBezTo>
                  <a:pt x="6181" y="12344"/>
                  <a:pt x="6184" y="12347"/>
                  <a:pt x="6187" y="12350"/>
                </a:cubicBezTo>
                <a:cubicBezTo>
                  <a:pt x="6215" y="12374"/>
                  <a:pt x="6215" y="12374"/>
                  <a:pt x="6215" y="12374"/>
                </a:cubicBezTo>
                <a:cubicBezTo>
                  <a:pt x="6219" y="12377"/>
                  <a:pt x="6222" y="12379"/>
                  <a:pt x="6225" y="12382"/>
                </a:cubicBezTo>
                <a:cubicBezTo>
                  <a:pt x="6254" y="12405"/>
                  <a:pt x="6254" y="12405"/>
                  <a:pt x="6254" y="12405"/>
                </a:cubicBezTo>
                <a:cubicBezTo>
                  <a:pt x="6256" y="12407"/>
                  <a:pt x="6258" y="12408"/>
                  <a:pt x="6260" y="12410"/>
                </a:cubicBezTo>
                <a:cubicBezTo>
                  <a:pt x="6289" y="12432"/>
                  <a:pt x="6289" y="12432"/>
                  <a:pt x="6289" y="12432"/>
                </a:cubicBezTo>
                <a:cubicBezTo>
                  <a:pt x="6291" y="12433"/>
                  <a:pt x="6292" y="12434"/>
                  <a:pt x="6294" y="12435"/>
                </a:cubicBezTo>
                <a:cubicBezTo>
                  <a:pt x="6324" y="12457"/>
                  <a:pt x="6324" y="12457"/>
                  <a:pt x="6324" y="12457"/>
                </a:cubicBezTo>
                <a:cubicBezTo>
                  <a:pt x="6327" y="12459"/>
                  <a:pt x="6331" y="12462"/>
                  <a:pt x="6334" y="12464"/>
                </a:cubicBezTo>
                <a:cubicBezTo>
                  <a:pt x="6365" y="12485"/>
                  <a:pt x="6365" y="12485"/>
                  <a:pt x="6365" y="12485"/>
                </a:cubicBezTo>
                <a:cubicBezTo>
                  <a:pt x="6366" y="12486"/>
                  <a:pt x="6366" y="12486"/>
                  <a:pt x="6367" y="12487"/>
                </a:cubicBezTo>
                <a:cubicBezTo>
                  <a:pt x="6397" y="12507"/>
                  <a:pt x="6397" y="12507"/>
                  <a:pt x="6397" y="12507"/>
                </a:cubicBezTo>
                <a:cubicBezTo>
                  <a:pt x="6400" y="12509"/>
                  <a:pt x="6403" y="12510"/>
                  <a:pt x="6406" y="12512"/>
                </a:cubicBezTo>
                <a:cubicBezTo>
                  <a:pt x="6438" y="12532"/>
                  <a:pt x="6438" y="12532"/>
                  <a:pt x="6438" y="12532"/>
                </a:cubicBezTo>
                <a:cubicBezTo>
                  <a:pt x="6440" y="12534"/>
                  <a:pt x="6442" y="12535"/>
                  <a:pt x="6444" y="12536"/>
                </a:cubicBezTo>
                <a:cubicBezTo>
                  <a:pt x="6476" y="12555"/>
                  <a:pt x="6476" y="12555"/>
                  <a:pt x="6476" y="12555"/>
                </a:cubicBezTo>
                <a:cubicBezTo>
                  <a:pt x="6479" y="12557"/>
                  <a:pt x="6481" y="12558"/>
                  <a:pt x="6483" y="12559"/>
                </a:cubicBezTo>
                <a:cubicBezTo>
                  <a:pt x="6515" y="12577"/>
                  <a:pt x="6515" y="12577"/>
                  <a:pt x="6515" y="12577"/>
                </a:cubicBezTo>
                <a:cubicBezTo>
                  <a:pt x="6519" y="12579"/>
                  <a:pt x="6523" y="12581"/>
                  <a:pt x="6526" y="12583"/>
                </a:cubicBezTo>
                <a:cubicBezTo>
                  <a:pt x="6592" y="12617"/>
                  <a:pt x="6592" y="12617"/>
                  <a:pt x="6592" y="12617"/>
                </a:cubicBezTo>
                <a:cubicBezTo>
                  <a:pt x="6596" y="12619"/>
                  <a:pt x="6600" y="12621"/>
                  <a:pt x="6603" y="12623"/>
                </a:cubicBezTo>
                <a:cubicBezTo>
                  <a:pt x="6637" y="12639"/>
                  <a:pt x="6637" y="12639"/>
                  <a:pt x="6637" y="12639"/>
                </a:cubicBezTo>
                <a:cubicBezTo>
                  <a:pt x="6640" y="12640"/>
                  <a:pt x="6642" y="12641"/>
                  <a:pt x="6645" y="12642"/>
                </a:cubicBezTo>
                <a:cubicBezTo>
                  <a:pt x="6679" y="12657"/>
                  <a:pt x="6679" y="12657"/>
                  <a:pt x="6679" y="12657"/>
                </a:cubicBezTo>
                <a:cubicBezTo>
                  <a:pt x="6683" y="12659"/>
                  <a:pt x="6686" y="12660"/>
                  <a:pt x="6690" y="12662"/>
                </a:cubicBezTo>
                <a:cubicBezTo>
                  <a:pt x="6725" y="12676"/>
                  <a:pt x="6725" y="12676"/>
                  <a:pt x="6725" y="12676"/>
                </a:cubicBezTo>
                <a:cubicBezTo>
                  <a:pt x="6728" y="12677"/>
                  <a:pt x="6730" y="12678"/>
                  <a:pt x="6733" y="12679"/>
                </a:cubicBezTo>
                <a:cubicBezTo>
                  <a:pt x="6768" y="12692"/>
                  <a:pt x="6768" y="12692"/>
                  <a:pt x="6768" y="12692"/>
                </a:cubicBezTo>
                <a:cubicBezTo>
                  <a:pt x="6769" y="12692"/>
                  <a:pt x="6770" y="12693"/>
                  <a:pt x="6771" y="12693"/>
                </a:cubicBezTo>
                <a:cubicBezTo>
                  <a:pt x="6807" y="12706"/>
                  <a:pt x="6807" y="12706"/>
                  <a:pt x="6807" y="12706"/>
                </a:cubicBezTo>
                <a:cubicBezTo>
                  <a:pt x="6811" y="12707"/>
                  <a:pt x="6816" y="12709"/>
                  <a:pt x="6820" y="12710"/>
                </a:cubicBezTo>
                <a:cubicBezTo>
                  <a:pt x="6855" y="12721"/>
                  <a:pt x="6855" y="12721"/>
                  <a:pt x="6855" y="12721"/>
                </a:cubicBezTo>
                <a:cubicBezTo>
                  <a:pt x="6857" y="12722"/>
                  <a:pt x="6859" y="12723"/>
                  <a:pt x="6861" y="12723"/>
                </a:cubicBezTo>
                <a:cubicBezTo>
                  <a:pt x="6898" y="12734"/>
                  <a:pt x="6898" y="12734"/>
                  <a:pt x="6898" y="12734"/>
                </a:cubicBezTo>
                <a:cubicBezTo>
                  <a:pt x="6900" y="12735"/>
                  <a:pt x="6902" y="12735"/>
                  <a:pt x="6904" y="12736"/>
                </a:cubicBezTo>
                <a:cubicBezTo>
                  <a:pt x="6940" y="12746"/>
                  <a:pt x="6940" y="12746"/>
                  <a:pt x="6940" y="12746"/>
                </a:cubicBezTo>
                <a:cubicBezTo>
                  <a:pt x="6943" y="12747"/>
                  <a:pt x="6947" y="12748"/>
                  <a:pt x="6950" y="12749"/>
                </a:cubicBezTo>
                <a:cubicBezTo>
                  <a:pt x="6987" y="12758"/>
                  <a:pt x="6987" y="12758"/>
                  <a:pt x="6987" y="12758"/>
                </a:cubicBezTo>
                <a:cubicBezTo>
                  <a:pt x="6991" y="12758"/>
                  <a:pt x="6994" y="12759"/>
                  <a:pt x="6998" y="12760"/>
                </a:cubicBezTo>
                <a:cubicBezTo>
                  <a:pt x="7036" y="12768"/>
                  <a:pt x="7036" y="12768"/>
                  <a:pt x="7036" y="12768"/>
                </a:cubicBezTo>
                <a:cubicBezTo>
                  <a:pt x="7038" y="12768"/>
                  <a:pt x="7040" y="12769"/>
                  <a:pt x="7043" y="12769"/>
                </a:cubicBezTo>
                <a:cubicBezTo>
                  <a:pt x="7080" y="12776"/>
                  <a:pt x="7080" y="12776"/>
                  <a:pt x="7080" y="12776"/>
                </a:cubicBezTo>
                <a:cubicBezTo>
                  <a:pt x="7080" y="12776"/>
                  <a:pt x="7081" y="12776"/>
                  <a:pt x="7081" y="12777"/>
                </a:cubicBezTo>
                <a:cubicBezTo>
                  <a:pt x="7119" y="12784"/>
                  <a:pt x="7119" y="12784"/>
                  <a:pt x="7119" y="12784"/>
                </a:cubicBezTo>
                <a:cubicBezTo>
                  <a:pt x="7125" y="12785"/>
                  <a:pt x="7131" y="12786"/>
                  <a:pt x="7138" y="12786"/>
                </a:cubicBezTo>
                <a:cubicBezTo>
                  <a:pt x="7177" y="12791"/>
                  <a:pt x="7177" y="12791"/>
                  <a:pt x="7177" y="12791"/>
                </a:cubicBezTo>
                <a:cubicBezTo>
                  <a:pt x="7179" y="12792"/>
                  <a:pt x="7182" y="12792"/>
                  <a:pt x="7184" y="12792"/>
                </a:cubicBezTo>
                <a:cubicBezTo>
                  <a:pt x="7222" y="12796"/>
                  <a:pt x="7222" y="12796"/>
                  <a:pt x="7222" y="12796"/>
                </a:cubicBezTo>
                <a:cubicBezTo>
                  <a:pt x="7223" y="12796"/>
                  <a:pt x="7223" y="12796"/>
                  <a:pt x="7223" y="12796"/>
                </a:cubicBezTo>
                <a:cubicBezTo>
                  <a:pt x="7262" y="12800"/>
                  <a:pt x="7262" y="12800"/>
                  <a:pt x="7262" y="12800"/>
                </a:cubicBezTo>
                <a:cubicBezTo>
                  <a:pt x="7268" y="12801"/>
                  <a:pt x="7274" y="12801"/>
                  <a:pt x="7280" y="12802"/>
                </a:cubicBezTo>
                <a:cubicBezTo>
                  <a:pt x="7358" y="12806"/>
                  <a:pt x="7358" y="12806"/>
                  <a:pt x="7358" y="12806"/>
                </a:cubicBezTo>
                <a:cubicBezTo>
                  <a:pt x="7363" y="12806"/>
                  <a:pt x="7369" y="12806"/>
                  <a:pt x="7375" y="12806"/>
                </a:cubicBezTo>
                <a:cubicBezTo>
                  <a:pt x="7455" y="12806"/>
                  <a:pt x="7455" y="12806"/>
                  <a:pt x="7455" y="12806"/>
                </a:cubicBezTo>
                <a:cubicBezTo>
                  <a:pt x="7461" y="12806"/>
                  <a:pt x="7467" y="12806"/>
                  <a:pt x="7473" y="12806"/>
                </a:cubicBezTo>
                <a:cubicBezTo>
                  <a:pt x="7551" y="12802"/>
                  <a:pt x="7551" y="12802"/>
                  <a:pt x="7551" y="12802"/>
                </a:cubicBezTo>
                <a:cubicBezTo>
                  <a:pt x="7557" y="12801"/>
                  <a:pt x="7562" y="12801"/>
                  <a:pt x="7568" y="12800"/>
                </a:cubicBezTo>
                <a:cubicBezTo>
                  <a:pt x="7646" y="12792"/>
                  <a:pt x="7646" y="12792"/>
                  <a:pt x="7646" y="12792"/>
                </a:cubicBezTo>
                <a:cubicBezTo>
                  <a:pt x="7649" y="12792"/>
                  <a:pt x="7653" y="12792"/>
                  <a:pt x="7656" y="12791"/>
                </a:cubicBezTo>
                <a:cubicBezTo>
                  <a:pt x="7694" y="12786"/>
                  <a:pt x="7694" y="12786"/>
                  <a:pt x="7694" y="12786"/>
                </a:cubicBezTo>
                <a:cubicBezTo>
                  <a:pt x="7700" y="12786"/>
                  <a:pt x="7705" y="12785"/>
                  <a:pt x="7711" y="12784"/>
                </a:cubicBezTo>
                <a:cubicBezTo>
                  <a:pt x="7787" y="12770"/>
                  <a:pt x="7787" y="12770"/>
                  <a:pt x="7787" y="12770"/>
                </a:cubicBezTo>
                <a:cubicBezTo>
                  <a:pt x="7791" y="12769"/>
                  <a:pt x="7794" y="12768"/>
                  <a:pt x="7798" y="12767"/>
                </a:cubicBezTo>
                <a:cubicBezTo>
                  <a:pt x="7835" y="12759"/>
                  <a:pt x="7835" y="12759"/>
                  <a:pt x="7835" y="12759"/>
                </a:cubicBezTo>
                <a:cubicBezTo>
                  <a:pt x="7837" y="12759"/>
                  <a:pt x="7840" y="12758"/>
                  <a:pt x="7843" y="12758"/>
                </a:cubicBezTo>
                <a:cubicBezTo>
                  <a:pt x="7880" y="12749"/>
                  <a:pt x="7880" y="12749"/>
                  <a:pt x="7880" y="12749"/>
                </a:cubicBezTo>
                <a:cubicBezTo>
                  <a:pt x="7884" y="12748"/>
                  <a:pt x="7887" y="12747"/>
                  <a:pt x="7891" y="12746"/>
                </a:cubicBezTo>
                <a:cubicBezTo>
                  <a:pt x="7927" y="12736"/>
                  <a:pt x="7927" y="12736"/>
                  <a:pt x="7927" y="12736"/>
                </a:cubicBezTo>
                <a:cubicBezTo>
                  <a:pt x="7929" y="12735"/>
                  <a:pt x="7931" y="12735"/>
                  <a:pt x="7933" y="12734"/>
                </a:cubicBezTo>
                <a:cubicBezTo>
                  <a:pt x="7970" y="12723"/>
                  <a:pt x="7970" y="12723"/>
                  <a:pt x="7970" y="12723"/>
                </a:cubicBezTo>
                <a:cubicBezTo>
                  <a:pt x="7971" y="12723"/>
                  <a:pt x="7971" y="12723"/>
                  <a:pt x="7972" y="12722"/>
                </a:cubicBezTo>
                <a:cubicBezTo>
                  <a:pt x="8008" y="12711"/>
                  <a:pt x="8008" y="12711"/>
                  <a:pt x="8008" y="12711"/>
                </a:cubicBezTo>
                <a:cubicBezTo>
                  <a:pt x="8015" y="12709"/>
                  <a:pt x="8021" y="12707"/>
                  <a:pt x="8027" y="12705"/>
                </a:cubicBezTo>
                <a:cubicBezTo>
                  <a:pt x="8097" y="12679"/>
                  <a:pt x="8097" y="12679"/>
                  <a:pt x="8097" y="12679"/>
                </a:cubicBezTo>
                <a:cubicBezTo>
                  <a:pt x="8100" y="12678"/>
                  <a:pt x="8103" y="12677"/>
                  <a:pt x="8105" y="12676"/>
                </a:cubicBezTo>
                <a:cubicBezTo>
                  <a:pt x="8140" y="12662"/>
                  <a:pt x="8140" y="12662"/>
                  <a:pt x="8140" y="12662"/>
                </a:cubicBezTo>
                <a:cubicBezTo>
                  <a:pt x="8144" y="12660"/>
                  <a:pt x="8148" y="12659"/>
                  <a:pt x="8151" y="12657"/>
                </a:cubicBezTo>
                <a:cubicBezTo>
                  <a:pt x="8185" y="12642"/>
                  <a:pt x="8185" y="12642"/>
                  <a:pt x="8185" y="12642"/>
                </a:cubicBezTo>
                <a:cubicBezTo>
                  <a:pt x="8188" y="12641"/>
                  <a:pt x="8191" y="12640"/>
                  <a:pt x="8193" y="12639"/>
                </a:cubicBezTo>
                <a:cubicBezTo>
                  <a:pt x="8227" y="12623"/>
                  <a:pt x="8227" y="12623"/>
                  <a:pt x="8227" y="12623"/>
                </a:cubicBezTo>
                <a:cubicBezTo>
                  <a:pt x="8231" y="12621"/>
                  <a:pt x="8234" y="12619"/>
                  <a:pt x="8238" y="12617"/>
                </a:cubicBezTo>
                <a:cubicBezTo>
                  <a:pt x="8304" y="12583"/>
                  <a:pt x="8304" y="12583"/>
                  <a:pt x="8304" y="12583"/>
                </a:cubicBezTo>
                <a:cubicBezTo>
                  <a:pt x="8308" y="12581"/>
                  <a:pt x="8311" y="12579"/>
                  <a:pt x="8315" y="12577"/>
                </a:cubicBezTo>
                <a:cubicBezTo>
                  <a:pt x="8347" y="12559"/>
                  <a:pt x="8347" y="12559"/>
                  <a:pt x="8347" y="12559"/>
                </a:cubicBezTo>
                <a:cubicBezTo>
                  <a:pt x="8349" y="12558"/>
                  <a:pt x="8352" y="12557"/>
                  <a:pt x="8354" y="12555"/>
                </a:cubicBezTo>
                <a:cubicBezTo>
                  <a:pt x="8386" y="12536"/>
                  <a:pt x="8386" y="12536"/>
                  <a:pt x="8386" y="12536"/>
                </a:cubicBezTo>
                <a:cubicBezTo>
                  <a:pt x="8388" y="12535"/>
                  <a:pt x="8391" y="12534"/>
                  <a:pt x="8393" y="12532"/>
                </a:cubicBezTo>
                <a:cubicBezTo>
                  <a:pt x="8425" y="12512"/>
                  <a:pt x="8425" y="12512"/>
                  <a:pt x="8425" y="12512"/>
                </a:cubicBezTo>
                <a:cubicBezTo>
                  <a:pt x="8426" y="12511"/>
                  <a:pt x="8428" y="12510"/>
                  <a:pt x="8429" y="12510"/>
                </a:cubicBezTo>
                <a:cubicBezTo>
                  <a:pt x="8460" y="12490"/>
                  <a:pt x="8460" y="12490"/>
                  <a:pt x="8460" y="12490"/>
                </a:cubicBezTo>
                <a:cubicBezTo>
                  <a:pt x="8464" y="12487"/>
                  <a:pt x="8467" y="12485"/>
                  <a:pt x="8471" y="12482"/>
                </a:cubicBezTo>
                <a:cubicBezTo>
                  <a:pt x="8501" y="12461"/>
                  <a:pt x="8501" y="12461"/>
                  <a:pt x="8501" y="12461"/>
                </a:cubicBezTo>
                <a:cubicBezTo>
                  <a:pt x="8503" y="12460"/>
                  <a:pt x="8505" y="12458"/>
                  <a:pt x="8507" y="12457"/>
                </a:cubicBezTo>
                <a:cubicBezTo>
                  <a:pt x="8537" y="12435"/>
                  <a:pt x="8537" y="12435"/>
                  <a:pt x="8537" y="12435"/>
                </a:cubicBezTo>
                <a:cubicBezTo>
                  <a:pt x="8538" y="12434"/>
                  <a:pt x="8540" y="12433"/>
                  <a:pt x="8541" y="12432"/>
                </a:cubicBezTo>
                <a:cubicBezTo>
                  <a:pt x="8570" y="12410"/>
                  <a:pt x="8570" y="12410"/>
                  <a:pt x="8570" y="12410"/>
                </a:cubicBezTo>
                <a:cubicBezTo>
                  <a:pt x="8572" y="12408"/>
                  <a:pt x="8574" y="12407"/>
                  <a:pt x="8576" y="12405"/>
                </a:cubicBezTo>
                <a:cubicBezTo>
                  <a:pt x="8605" y="12382"/>
                  <a:pt x="8605" y="12382"/>
                  <a:pt x="8605" y="12382"/>
                </a:cubicBezTo>
                <a:cubicBezTo>
                  <a:pt x="8608" y="12379"/>
                  <a:pt x="8612" y="12377"/>
                  <a:pt x="8615" y="12374"/>
                </a:cubicBezTo>
                <a:cubicBezTo>
                  <a:pt x="8643" y="12350"/>
                  <a:pt x="8643" y="12350"/>
                  <a:pt x="8643" y="12350"/>
                </a:cubicBezTo>
                <a:cubicBezTo>
                  <a:pt x="8645" y="12348"/>
                  <a:pt x="8647" y="12347"/>
                  <a:pt x="8648" y="12345"/>
                </a:cubicBezTo>
                <a:cubicBezTo>
                  <a:pt x="8676" y="12320"/>
                  <a:pt x="8676" y="12320"/>
                  <a:pt x="8676" y="12320"/>
                </a:cubicBezTo>
                <a:cubicBezTo>
                  <a:pt x="8680" y="12317"/>
                  <a:pt x="8683" y="12315"/>
                  <a:pt x="8686" y="12312"/>
                </a:cubicBezTo>
                <a:cubicBezTo>
                  <a:pt x="8739" y="12260"/>
                  <a:pt x="8739" y="12260"/>
                  <a:pt x="8739" y="12260"/>
                </a:cubicBezTo>
                <a:cubicBezTo>
                  <a:pt x="8740" y="12259"/>
                  <a:pt x="8742" y="12257"/>
                  <a:pt x="8743" y="12256"/>
                </a:cubicBezTo>
                <a:cubicBezTo>
                  <a:pt x="8769" y="12230"/>
                  <a:pt x="8769" y="12230"/>
                  <a:pt x="8769" y="12230"/>
                </a:cubicBezTo>
                <a:cubicBezTo>
                  <a:pt x="8773" y="12227"/>
                  <a:pt x="8776" y="12224"/>
                  <a:pt x="8779" y="12220"/>
                </a:cubicBezTo>
                <a:cubicBezTo>
                  <a:pt x="8804" y="12193"/>
                  <a:pt x="8804" y="12193"/>
                  <a:pt x="8804" y="12193"/>
                </a:cubicBezTo>
                <a:cubicBezTo>
                  <a:pt x="8805" y="12192"/>
                  <a:pt x="8807" y="12190"/>
                  <a:pt x="8808" y="12188"/>
                </a:cubicBezTo>
                <a:cubicBezTo>
                  <a:pt x="8832" y="12161"/>
                  <a:pt x="8832" y="12161"/>
                  <a:pt x="8832" y="12161"/>
                </a:cubicBezTo>
                <a:cubicBezTo>
                  <a:pt x="8835" y="12158"/>
                  <a:pt x="8838" y="12155"/>
                  <a:pt x="8840" y="12152"/>
                </a:cubicBezTo>
                <a:cubicBezTo>
                  <a:pt x="8864" y="12123"/>
                  <a:pt x="8864" y="12123"/>
                  <a:pt x="8864" y="12123"/>
                </a:cubicBezTo>
                <a:cubicBezTo>
                  <a:pt x="8864" y="12123"/>
                  <a:pt x="8865" y="12122"/>
                  <a:pt x="8865" y="12122"/>
                </a:cubicBezTo>
                <a:cubicBezTo>
                  <a:pt x="8888" y="12094"/>
                  <a:pt x="8888" y="12094"/>
                  <a:pt x="8888" y="12094"/>
                </a:cubicBezTo>
                <a:cubicBezTo>
                  <a:pt x="8890" y="12091"/>
                  <a:pt x="8893" y="12088"/>
                  <a:pt x="8895" y="12085"/>
                </a:cubicBezTo>
                <a:cubicBezTo>
                  <a:pt x="8918" y="12055"/>
                  <a:pt x="8918" y="12055"/>
                  <a:pt x="8918" y="12055"/>
                </a:cubicBezTo>
                <a:cubicBezTo>
                  <a:pt x="8920" y="12053"/>
                  <a:pt x="8922" y="12050"/>
                  <a:pt x="8924" y="12048"/>
                </a:cubicBezTo>
                <a:cubicBezTo>
                  <a:pt x="8945" y="12019"/>
                  <a:pt x="8945" y="12019"/>
                  <a:pt x="8945" y="12019"/>
                </a:cubicBezTo>
                <a:cubicBezTo>
                  <a:pt x="8947" y="12016"/>
                  <a:pt x="8949" y="12013"/>
                  <a:pt x="8951" y="12010"/>
                </a:cubicBezTo>
                <a:cubicBezTo>
                  <a:pt x="8993" y="11948"/>
                  <a:pt x="8993" y="11948"/>
                  <a:pt x="8993" y="11948"/>
                </a:cubicBezTo>
                <a:cubicBezTo>
                  <a:pt x="8996" y="11944"/>
                  <a:pt x="8999" y="11939"/>
                  <a:pt x="9001" y="11935"/>
                </a:cubicBezTo>
                <a:cubicBezTo>
                  <a:pt x="9020" y="11904"/>
                  <a:pt x="9020" y="11904"/>
                  <a:pt x="9020" y="11904"/>
                </a:cubicBezTo>
                <a:cubicBezTo>
                  <a:pt x="9021" y="11902"/>
                  <a:pt x="9022" y="11901"/>
                  <a:pt x="9023" y="11900"/>
                </a:cubicBezTo>
                <a:cubicBezTo>
                  <a:pt x="9042" y="11868"/>
                  <a:pt x="9042" y="11868"/>
                  <a:pt x="9042" y="11868"/>
                </a:cubicBezTo>
                <a:cubicBezTo>
                  <a:pt x="9043" y="11865"/>
                  <a:pt x="9044" y="11863"/>
                  <a:pt x="9046" y="11861"/>
                </a:cubicBezTo>
                <a:cubicBezTo>
                  <a:pt x="9064" y="11829"/>
                  <a:pt x="9064" y="11829"/>
                  <a:pt x="9064" y="11829"/>
                </a:cubicBezTo>
                <a:cubicBezTo>
                  <a:pt x="9065" y="11827"/>
                  <a:pt x="9065" y="11826"/>
                  <a:pt x="9066" y="11825"/>
                </a:cubicBezTo>
                <a:cubicBezTo>
                  <a:pt x="9084" y="11792"/>
                  <a:pt x="9084" y="11792"/>
                  <a:pt x="9084" y="11792"/>
                </a:cubicBezTo>
                <a:cubicBezTo>
                  <a:pt x="9087" y="11786"/>
                  <a:pt x="9090" y="11780"/>
                  <a:pt x="9093" y="11774"/>
                </a:cubicBezTo>
                <a:cubicBezTo>
                  <a:pt x="9108" y="11741"/>
                  <a:pt x="9108" y="11741"/>
                  <a:pt x="9108" y="11741"/>
                </a:cubicBezTo>
                <a:cubicBezTo>
                  <a:pt x="9123" y="11710"/>
                  <a:pt x="9123" y="11710"/>
                  <a:pt x="9123" y="11710"/>
                </a:cubicBezTo>
                <a:cubicBezTo>
                  <a:pt x="9126" y="11705"/>
                  <a:pt x="9128" y="11701"/>
                  <a:pt x="9130" y="11696"/>
                </a:cubicBezTo>
                <a:cubicBezTo>
                  <a:pt x="9145" y="11661"/>
                  <a:pt x="9145" y="11661"/>
                  <a:pt x="9145" y="11661"/>
                </a:cubicBezTo>
                <a:cubicBezTo>
                  <a:pt x="9146" y="11659"/>
                  <a:pt x="9146" y="11658"/>
                  <a:pt x="9147" y="11656"/>
                </a:cubicBezTo>
                <a:cubicBezTo>
                  <a:pt x="9161" y="11622"/>
                  <a:pt x="9161" y="11622"/>
                  <a:pt x="9161" y="11622"/>
                </a:cubicBezTo>
                <a:cubicBezTo>
                  <a:pt x="9162" y="11618"/>
                  <a:pt x="9164" y="11615"/>
                  <a:pt x="9165" y="11611"/>
                </a:cubicBezTo>
                <a:cubicBezTo>
                  <a:pt x="9178" y="11576"/>
                  <a:pt x="9178" y="11576"/>
                  <a:pt x="9178" y="11576"/>
                </a:cubicBezTo>
                <a:cubicBezTo>
                  <a:pt x="9179" y="11575"/>
                  <a:pt x="9179" y="11574"/>
                  <a:pt x="9179" y="11573"/>
                </a:cubicBezTo>
                <a:cubicBezTo>
                  <a:pt x="9192" y="11537"/>
                  <a:pt x="9192" y="11537"/>
                  <a:pt x="9192" y="11537"/>
                </a:cubicBezTo>
                <a:cubicBezTo>
                  <a:pt x="9193" y="11534"/>
                  <a:pt x="9194" y="11532"/>
                  <a:pt x="9195" y="11529"/>
                </a:cubicBezTo>
                <a:cubicBezTo>
                  <a:pt x="9207" y="11493"/>
                  <a:pt x="9207" y="11493"/>
                  <a:pt x="9207" y="11493"/>
                </a:cubicBezTo>
                <a:cubicBezTo>
                  <a:pt x="9209" y="11488"/>
                  <a:pt x="9211" y="11482"/>
                  <a:pt x="9212" y="11476"/>
                </a:cubicBezTo>
                <a:cubicBezTo>
                  <a:pt x="9232" y="11404"/>
                  <a:pt x="9232" y="11404"/>
                  <a:pt x="9232" y="11404"/>
                </a:cubicBezTo>
                <a:cubicBezTo>
                  <a:pt x="9233" y="11401"/>
                  <a:pt x="9234" y="11397"/>
                  <a:pt x="9235" y="11394"/>
                </a:cubicBezTo>
                <a:cubicBezTo>
                  <a:pt x="9244" y="11357"/>
                  <a:pt x="9244" y="11357"/>
                  <a:pt x="9244" y="11357"/>
                </a:cubicBezTo>
                <a:cubicBezTo>
                  <a:pt x="9245" y="11353"/>
                  <a:pt x="9246" y="11350"/>
                  <a:pt x="9246" y="11346"/>
                </a:cubicBezTo>
                <a:cubicBezTo>
                  <a:pt x="9254" y="11309"/>
                  <a:pt x="9254" y="11309"/>
                  <a:pt x="9254" y="11309"/>
                </a:cubicBezTo>
                <a:cubicBezTo>
                  <a:pt x="9262" y="11273"/>
                  <a:pt x="9262" y="11273"/>
                  <a:pt x="9262" y="11273"/>
                </a:cubicBezTo>
                <a:cubicBezTo>
                  <a:pt x="9263" y="11267"/>
                  <a:pt x="9265" y="11261"/>
                  <a:pt x="9266" y="11254"/>
                </a:cubicBezTo>
                <a:cubicBezTo>
                  <a:pt x="9272" y="11216"/>
                  <a:pt x="9272" y="11216"/>
                  <a:pt x="9272" y="11216"/>
                </a:cubicBezTo>
                <a:cubicBezTo>
                  <a:pt x="9272" y="11213"/>
                  <a:pt x="9273" y="11210"/>
                  <a:pt x="9273" y="11206"/>
                </a:cubicBezTo>
                <a:cubicBezTo>
                  <a:pt x="9283" y="11130"/>
                  <a:pt x="9283" y="11130"/>
                  <a:pt x="9283" y="11130"/>
                </a:cubicBezTo>
                <a:cubicBezTo>
                  <a:pt x="9284" y="11124"/>
                  <a:pt x="9284" y="11118"/>
                  <a:pt x="9285" y="11112"/>
                </a:cubicBezTo>
                <a:cubicBezTo>
                  <a:pt x="9291" y="11034"/>
                  <a:pt x="9291" y="11034"/>
                  <a:pt x="9291" y="11034"/>
                </a:cubicBezTo>
                <a:cubicBezTo>
                  <a:pt x="9291" y="11028"/>
                  <a:pt x="9292" y="11022"/>
                  <a:pt x="9292" y="11016"/>
                </a:cubicBezTo>
                <a:cubicBezTo>
                  <a:pt x="9294" y="10938"/>
                  <a:pt x="9294" y="10938"/>
                  <a:pt x="9294" y="10938"/>
                </a:cubicBezTo>
                <a:cubicBezTo>
                  <a:pt x="9294" y="10935"/>
                  <a:pt x="9294" y="10932"/>
                  <a:pt x="9294" y="10929"/>
                </a:cubicBezTo>
                <a:cubicBezTo>
                  <a:pt x="9294" y="7560"/>
                  <a:pt x="9294" y="7560"/>
                  <a:pt x="9294" y="7560"/>
                </a:cubicBezTo>
                <a:cubicBezTo>
                  <a:pt x="9295" y="7530"/>
                  <a:pt x="9295" y="7530"/>
                  <a:pt x="9295" y="7530"/>
                </a:cubicBezTo>
                <a:cubicBezTo>
                  <a:pt x="9298" y="7461"/>
                  <a:pt x="9298" y="7461"/>
                  <a:pt x="9298" y="7461"/>
                </a:cubicBezTo>
                <a:cubicBezTo>
                  <a:pt x="9300" y="7430"/>
                  <a:pt x="9300" y="7430"/>
                  <a:pt x="9300" y="7430"/>
                </a:cubicBezTo>
                <a:cubicBezTo>
                  <a:pt x="9304" y="7400"/>
                  <a:pt x="9304" y="7400"/>
                  <a:pt x="9304" y="7400"/>
                </a:cubicBezTo>
                <a:cubicBezTo>
                  <a:pt x="9312" y="7332"/>
                  <a:pt x="9312" y="7332"/>
                  <a:pt x="9312" y="7332"/>
                </a:cubicBezTo>
                <a:cubicBezTo>
                  <a:pt x="9322" y="7268"/>
                  <a:pt x="9322" y="7268"/>
                  <a:pt x="9322" y="7268"/>
                </a:cubicBezTo>
                <a:cubicBezTo>
                  <a:pt x="9344" y="7166"/>
                  <a:pt x="9344" y="7166"/>
                  <a:pt x="9344" y="7166"/>
                </a:cubicBezTo>
                <a:cubicBezTo>
                  <a:pt x="9350" y="7138"/>
                  <a:pt x="9350" y="7138"/>
                  <a:pt x="9350" y="7138"/>
                </a:cubicBezTo>
                <a:cubicBezTo>
                  <a:pt x="9358" y="7109"/>
                  <a:pt x="9358" y="7109"/>
                  <a:pt x="9358" y="7109"/>
                </a:cubicBezTo>
                <a:cubicBezTo>
                  <a:pt x="9368" y="7075"/>
                  <a:pt x="9368" y="7075"/>
                  <a:pt x="9368" y="7075"/>
                </a:cubicBezTo>
                <a:cubicBezTo>
                  <a:pt x="9377" y="7043"/>
                  <a:pt x="9377" y="7043"/>
                  <a:pt x="9377" y="7043"/>
                </a:cubicBezTo>
                <a:cubicBezTo>
                  <a:pt x="9387" y="7014"/>
                  <a:pt x="9387" y="7014"/>
                  <a:pt x="9387" y="7014"/>
                </a:cubicBezTo>
                <a:cubicBezTo>
                  <a:pt x="9410" y="6950"/>
                  <a:pt x="9410" y="6950"/>
                  <a:pt x="9410" y="6950"/>
                </a:cubicBezTo>
                <a:cubicBezTo>
                  <a:pt x="9433" y="6890"/>
                  <a:pt x="9433" y="6890"/>
                  <a:pt x="9433" y="6890"/>
                </a:cubicBezTo>
                <a:cubicBezTo>
                  <a:pt x="9445" y="6862"/>
                  <a:pt x="9445" y="6862"/>
                  <a:pt x="9445" y="6862"/>
                </a:cubicBezTo>
                <a:cubicBezTo>
                  <a:pt x="9446" y="6859"/>
                  <a:pt x="9447" y="6857"/>
                  <a:pt x="9448" y="6854"/>
                </a:cubicBezTo>
                <a:cubicBezTo>
                  <a:pt x="9460" y="6828"/>
                  <a:pt x="9460" y="6828"/>
                  <a:pt x="9460" y="6828"/>
                </a:cubicBezTo>
                <a:cubicBezTo>
                  <a:pt x="9488" y="6770"/>
                  <a:pt x="9488" y="6770"/>
                  <a:pt x="9488" y="6770"/>
                </a:cubicBezTo>
                <a:cubicBezTo>
                  <a:pt x="9519" y="6709"/>
                  <a:pt x="9519" y="6709"/>
                  <a:pt x="9519" y="6709"/>
                </a:cubicBezTo>
                <a:cubicBezTo>
                  <a:pt x="9533" y="6683"/>
                  <a:pt x="9533" y="6683"/>
                  <a:pt x="9533" y="6683"/>
                </a:cubicBezTo>
                <a:cubicBezTo>
                  <a:pt x="9550" y="6654"/>
                  <a:pt x="9550" y="6654"/>
                  <a:pt x="9550" y="6654"/>
                </a:cubicBezTo>
                <a:cubicBezTo>
                  <a:pt x="9568" y="6624"/>
                  <a:pt x="9568" y="6624"/>
                  <a:pt x="9568" y="6624"/>
                </a:cubicBezTo>
                <a:cubicBezTo>
                  <a:pt x="9588" y="6594"/>
                  <a:pt x="9588" y="6594"/>
                  <a:pt x="9588" y="6594"/>
                </a:cubicBezTo>
                <a:cubicBezTo>
                  <a:pt x="9607" y="6563"/>
                  <a:pt x="9607" y="6563"/>
                  <a:pt x="9607" y="6563"/>
                </a:cubicBezTo>
                <a:cubicBezTo>
                  <a:pt x="9609" y="6559"/>
                  <a:pt x="9611" y="6556"/>
                  <a:pt x="9614" y="6552"/>
                </a:cubicBezTo>
                <a:cubicBezTo>
                  <a:pt x="9632" y="6520"/>
                  <a:pt x="9632" y="6520"/>
                  <a:pt x="9632" y="6520"/>
                </a:cubicBezTo>
                <a:cubicBezTo>
                  <a:pt x="9644" y="6501"/>
                  <a:pt x="9644" y="6501"/>
                  <a:pt x="9644" y="6501"/>
                </a:cubicBezTo>
                <a:cubicBezTo>
                  <a:pt x="9655" y="6520"/>
                  <a:pt x="9655" y="6520"/>
                  <a:pt x="9655" y="6520"/>
                </a:cubicBezTo>
                <a:cubicBezTo>
                  <a:pt x="9674" y="6552"/>
                  <a:pt x="9674" y="6552"/>
                  <a:pt x="9674" y="6552"/>
                </a:cubicBezTo>
                <a:cubicBezTo>
                  <a:pt x="9676" y="6556"/>
                  <a:pt x="9678" y="6559"/>
                  <a:pt x="9680" y="6563"/>
                </a:cubicBezTo>
                <a:cubicBezTo>
                  <a:pt x="9700" y="6594"/>
                  <a:pt x="9700" y="6594"/>
                  <a:pt x="9700" y="6594"/>
                </a:cubicBezTo>
                <a:cubicBezTo>
                  <a:pt x="9719" y="6625"/>
                  <a:pt x="9719" y="6625"/>
                  <a:pt x="9719" y="6625"/>
                </a:cubicBezTo>
                <a:cubicBezTo>
                  <a:pt x="9737" y="6654"/>
                  <a:pt x="9737" y="6654"/>
                  <a:pt x="9737" y="6654"/>
                </a:cubicBezTo>
                <a:cubicBezTo>
                  <a:pt x="9754" y="6683"/>
                  <a:pt x="9754" y="6683"/>
                  <a:pt x="9754" y="6683"/>
                </a:cubicBezTo>
                <a:cubicBezTo>
                  <a:pt x="9768" y="6709"/>
                  <a:pt x="9768" y="6709"/>
                  <a:pt x="9768" y="6709"/>
                </a:cubicBezTo>
                <a:cubicBezTo>
                  <a:pt x="9800" y="6770"/>
                  <a:pt x="9800" y="6770"/>
                  <a:pt x="9800" y="6770"/>
                </a:cubicBezTo>
                <a:cubicBezTo>
                  <a:pt x="9830" y="6831"/>
                  <a:pt x="9830" y="6831"/>
                  <a:pt x="9830" y="6831"/>
                </a:cubicBezTo>
                <a:cubicBezTo>
                  <a:pt x="9842" y="6858"/>
                  <a:pt x="9842" y="6858"/>
                  <a:pt x="9842" y="6858"/>
                </a:cubicBezTo>
                <a:cubicBezTo>
                  <a:pt x="9854" y="6887"/>
                  <a:pt x="9854" y="6887"/>
                  <a:pt x="9854" y="6887"/>
                </a:cubicBezTo>
                <a:cubicBezTo>
                  <a:pt x="9878" y="6950"/>
                  <a:pt x="9878" y="6950"/>
                  <a:pt x="9878" y="6950"/>
                </a:cubicBezTo>
                <a:cubicBezTo>
                  <a:pt x="9901" y="7014"/>
                  <a:pt x="9901" y="7014"/>
                  <a:pt x="9901" y="7014"/>
                </a:cubicBezTo>
                <a:cubicBezTo>
                  <a:pt x="9910" y="7043"/>
                  <a:pt x="9910" y="7043"/>
                  <a:pt x="9910" y="7043"/>
                </a:cubicBezTo>
                <a:cubicBezTo>
                  <a:pt x="9920" y="7075"/>
                  <a:pt x="9920" y="7075"/>
                  <a:pt x="9920" y="7075"/>
                </a:cubicBezTo>
                <a:cubicBezTo>
                  <a:pt x="9929" y="7109"/>
                  <a:pt x="9929" y="7109"/>
                  <a:pt x="9929" y="7109"/>
                </a:cubicBezTo>
                <a:cubicBezTo>
                  <a:pt x="9937" y="7138"/>
                  <a:pt x="9937" y="7138"/>
                  <a:pt x="9937" y="7138"/>
                </a:cubicBezTo>
                <a:cubicBezTo>
                  <a:pt x="9953" y="7204"/>
                  <a:pt x="9953" y="7204"/>
                  <a:pt x="9953" y="7204"/>
                </a:cubicBezTo>
                <a:cubicBezTo>
                  <a:pt x="9959" y="7233"/>
                  <a:pt x="9959" y="7233"/>
                  <a:pt x="9959" y="7233"/>
                </a:cubicBezTo>
                <a:cubicBezTo>
                  <a:pt x="9965" y="7264"/>
                  <a:pt x="9965" y="7264"/>
                  <a:pt x="9965" y="7264"/>
                </a:cubicBezTo>
                <a:cubicBezTo>
                  <a:pt x="9976" y="7336"/>
                  <a:pt x="9976" y="7336"/>
                  <a:pt x="9976" y="7336"/>
                </a:cubicBezTo>
                <a:cubicBezTo>
                  <a:pt x="9976" y="7336"/>
                  <a:pt x="9976" y="7337"/>
                  <a:pt x="9976" y="7337"/>
                </a:cubicBezTo>
                <a:cubicBezTo>
                  <a:pt x="9981" y="7366"/>
                  <a:pt x="9981" y="7366"/>
                  <a:pt x="9981" y="7366"/>
                </a:cubicBezTo>
                <a:cubicBezTo>
                  <a:pt x="9987" y="7430"/>
                  <a:pt x="9987" y="7430"/>
                  <a:pt x="9987" y="7430"/>
                </a:cubicBezTo>
                <a:cubicBezTo>
                  <a:pt x="9992" y="7495"/>
                  <a:pt x="9992" y="7495"/>
                  <a:pt x="9992" y="7495"/>
                </a:cubicBezTo>
                <a:cubicBezTo>
                  <a:pt x="9995" y="7600"/>
                  <a:pt x="9995" y="7600"/>
                  <a:pt x="9995" y="7600"/>
                </a:cubicBezTo>
                <a:cubicBezTo>
                  <a:pt x="9995" y="10968"/>
                  <a:pt x="9995" y="10968"/>
                  <a:pt x="9995" y="10968"/>
                </a:cubicBezTo>
                <a:cubicBezTo>
                  <a:pt x="9995" y="10973"/>
                  <a:pt x="9995" y="10979"/>
                  <a:pt x="9995" y="10985"/>
                </a:cubicBezTo>
                <a:cubicBezTo>
                  <a:pt x="9997" y="11025"/>
                  <a:pt x="9997" y="11025"/>
                  <a:pt x="9997" y="11025"/>
                </a:cubicBezTo>
                <a:cubicBezTo>
                  <a:pt x="9997" y="11025"/>
                  <a:pt x="9997" y="11025"/>
                  <a:pt x="9997" y="11025"/>
                </a:cubicBezTo>
                <a:cubicBezTo>
                  <a:pt x="9999" y="11064"/>
                  <a:pt x="9999" y="11064"/>
                  <a:pt x="9999" y="11064"/>
                </a:cubicBezTo>
                <a:cubicBezTo>
                  <a:pt x="10000" y="11070"/>
                  <a:pt x="10000" y="11076"/>
                  <a:pt x="10001" y="11082"/>
                </a:cubicBezTo>
                <a:cubicBezTo>
                  <a:pt x="10005" y="11121"/>
                  <a:pt x="10005" y="11121"/>
                  <a:pt x="10005" y="11121"/>
                </a:cubicBezTo>
                <a:cubicBezTo>
                  <a:pt x="10005" y="11121"/>
                  <a:pt x="10005" y="11121"/>
                  <a:pt x="10005" y="11122"/>
                </a:cubicBezTo>
                <a:cubicBezTo>
                  <a:pt x="10009" y="11160"/>
                  <a:pt x="10009" y="11160"/>
                  <a:pt x="10009" y="11160"/>
                </a:cubicBezTo>
                <a:cubicBezTo>
                  <a:pt x="10009" y="11162"/>
                  <a:pt x="10009" y="11165"/>
                  <a:pt x="10010" y="11167"/>
                </a:cubicBezTo>
                <a:cubicBezTo>
                  <a:pt x="10015" y="11206"/>
                  <a:pt x="10015" y="11206"/>
                  <a:pt x="10015" y="11206"/>
                </a:cubicBezTo>
                <a:cubicBezTo>
                  <a:pt x="10015" y="11212"/>
                  <a:pt x="10016" y="11219"/>
                  <a:pt x="10017" y="11225"/>
                </a:cubicBezTo>
                <a:cubicBezTo>
                  <a:pt x="10024" y="11263"/>
                  <a:pt x="10024" y="11263"/>
                  <a:pt x="10024" y="11263"/>
                </a:cubicBezTo>
                <a:cubicBezTo>
                  <a:pt x="10025" y="11263"/>
                  <a:pt x="10025" y="11264"/>
                  <a:pt x="10025" y="11264"/>
                </a:cubicBezTo>
                <a:cubicBezTo>
                  <a:pt x="10032" y="11301"/>
                  <a:pt x="10032" y="11301"/>
                  <a:pt x="10032" y="11301"/>
                </a:cubicBezTo>
                <a:cubicBezTo>
                  <a:pt x="10032" y="11304"/>
                  <a:pt x="10033" y="11306"/>
                  <a:pt x="10033" y="11308"/>
                </a:cubicBezTo>
                <a:cubicBezTo>
                  <a:pt x="10041" y="11346"/>
                  <a:pt x="10041" y="11346"/>
                  <a:pt x="10041" y="11346"/>
                </a:cubicBezTo>
                <a:cubicBezTo>
                  <a:pt x="10042" y="11350"/>
                  <a:pt x="10043" y="11353"/>
                  <a:pt x="10044" y="11357"/>
                </a:cubicBezTo>
                <a:cubicBezTo>
                  <a:pt x="10053" y="11394"/>
                  <a:pt x="10053" y="11394"/>
                  <a:pt x="10053" y="11394"/>
                </a:cubicBezTo>
                <a:cubicBezTo>
                  <a:pt x="10053" y="11397"/>
                  <a:pt x="10054" y="11401"/>
                  <a:pt x="10055" y="11404"/>
                </a:cubicBezTo>
                <a:cubicBezTo>
                  <a:pt x="10065" y="11440"/>
                  <a:pt x="10065" y="11440"/>
                  <a:pt x="10065" y="11440"/>
                </a:cubicBezTo>
                <a:cubicBezTo>
                  <a:pt x="10066" y="11443"/>
                  <a:pt x="10067" y="11446"/>
                  <a:pt x="10068" y="11449"/>
                </a:cubicBezTo>
                <a:cubicBezTo>
                  <a:pt x="10090" y="11521"/>
                  <a:pt x="10090" y="11521"/>
                  <a:pt x="10090" y="11521"/>
                </a:cubicBezTo>
                <a:cubicBezTo>
                  <a:pt x="10091" y="11526"/>
                  <a:pt x="10093" y="11532"/>
                  <a:pt x="10095" y="11537"/>
                </a:cubicBezTo>
                <a:cubicBezTo>
                  <a:pt x="10108" y="11573"/>
                  <a:pt x="10108" y="11573"/>
                  <a:pt x="10108" y="11573"/>
                </a:cubicBezTo>
                <a:cubicBezTo>
                  <a:pt x="10109" y="11574"/>
                  <a:pt x="10109" y="11575"/>
                  <a:pt x="10109" y="11576"/>
                </a:cubicBezTo>
                <a:cubicBezTo>
                  <a:pt x="10122" y="11611"/>
                  <a:pt x="10122" y="11611"/>
                  <a:pt x="10122" y="11611"/>
                </a:cubicBezTo>
                <a:cubicBezTo>
                  <a:pt x="10124" y="11615"/>
                  <a:pt x="10125" y="11618"/>
                  <a:pt x="10127" y="11622"/>
                </a:cubicBezTo>
                <a:cubicBezTo>
                  <a:pt x="10141" y="11656"/>
                  <a:pt x="10141" y="11656"/>
                  <a:pt x="10141" y="11656"/>
                </a:cubicBezTo>
                <a:cubicBezTo>
                  <a:pt x="10141" y="11658"/>
                  <a:pt x="10142" y="11659"/>
                  <a:pt x="10143" y="11661"/>
                </a:cubicBezTo>
                <a:cubicBezTo>
                  <a:pt x="10158" y="11696"/>
                  <a:pt x="10158" y="11696"/>
                  <a:pt x="10158" y="11696"/>
                </a:cubicBezTo>
                <a:cubicBezTo>
                  <a:pt x="10160" y="11701"/>
                  <a:pt x="10162" y="11705"/>
                  <a:pt x="10164" y="11710"/>
                </a:cubicBezTo>
                <a:cubicBezTo>
                  <a:pt x="10180" y="11743"/>
                  <a:pt x="10180" y="11743"/>
                  <a:pt x="10180" y="11743"/>
                </a:cubicBezTo>
                <a:cubicBezTo>
                  <a:pt x="10181" y="11744"/>
                  <a:pt x="10181" y="11746"/>
                  <a:pt x="10182" y="11747"/>
                </a:cubicBezTo>
                <a:cubicBezTo>
                  <a:pt x="10199" y="11781"/>
                  <a:pt x="10199" y="11781"/>
                  <a:pt x="10199" y="11781"/>
                </a:cubicBezTo>
                <a:cubicBezTo>
                  <a:pt x="10200" y="11782"/>
                  <a:pt x="10200" y="11783"/>
                  <a:pt x="10201" y="11785"/>
                </a:cubicBezTo>
                <a:cubicBezTo>
                  <a:pt x="10218" y="11818"/>
                  <a:pt x="10218" y="11818"/>
                  <a:pt x="10218" y="11818"/>
                </a:cubicBezTo>
                <a:cubicBezTo>
                  <a:pt x="10220" y="11821"/>
                  <a:pt x="10222" y="11825"/>
                  <a:pt x="10224" y="11829"/>
                </a:cubicBezTo>
                <a:cubicBezTo>
                  <a:pt x="10242" y="11861"/>
                  <a:pt x="10242" y="11861"/>
                  <a:pt x="10242" y="11861"/>
                </a:cubicBezTo>
                <a:cubicBezTo>
                  <a:pt x="10243" y="11863"/>
                  <a:pt x="10244" y="11865"/>
                  <a:pt x="10246" y="11868"/>
                </a:cubicBezTo>
                <a:cubicBezTo>
                  <a:pt x="10265" y="11900"/>
                  <a:pt x="10265" y="11900"/>
                  <a:pt x="10265" y="11900"/>
                </a:cubicBezTo>
                <a:cubicBezTo>
                  <a:pt x="10267" y="11903"/>
                  <a:pt x="10269" y="11907"/>
                  <a:pt x="10272" y="11910"/>
                </a:cubicBezTo>
                <a:cubicBezTo>
                  <a:pt x="10312" y="11972"/>
                  <a:pt x="10312" y="11972"/>
                  <a:pt x="10312" y="11972"/>
                </a:cubicBezTo>
                <a:cubicBezTo>
                  <a:pt x="10313" y="11975"/>
                  <a:pt x="10314" y="11977"/>
                  <a:pt x="10316" y="11979"/>
                </a:cubicBezTo>
                <a:cubicBezTo>
                  <a:pt x="10337" y="12010"/>
                  <a:pt x="10337" y="12010"/>
                  <a:pt x="10337" y="12010"/>
                </a:cubicBezTo>
                <a:cubicBezTo>
                  <a:pt x="10340" y="12015"/>
                  <a:pt x="10344" y="12020"/>
                  <a:pt x="10347" y="12025"/>
                </a:cubicBezTo>
                <a:cubicBezTo>
                  <a:pt x="10368" y="12051"/>
                  <a:pt x="10368" y="12051"/>
                  <a:pt x="10368" y="12051"/>
                </a:cubicBezTo>
                <a:cubicBezTo>
                  <a:pt x="10388" y="12079"/>
                  <a:pt x="10388" y="12079"/>
                  <a:pt x="10388" y="12079"/>
                </a:cubicBezTo>
                <a:cubicBezTo>
                  <a:pt x="10392" y="12084"/>
                  <a:pt x="10396" y="12089"/>
                  <a:pt x="10400" y="12094"/>
                </a:cubicBezTo>
                <a:cubicBezTo>
                  <a:pt x="10423" y="12122"/>
                  <a:pt x="10423" y="12122"/>
                  <a:pt x="10423" y="12122"/>
                </a:cubicBezTo>
                <a:cubicBezTo>
                  <a:pt x="10423" y="12122"/>
                  <a:pt x="10423" y="12123"/>
                  <a:pt x="10423" y="12123"/>
                </a:cubicBezTo>
                <a:cubicBezTo>
                  <a:pt x="10447" y="12152"/>
                  <a:pt x="10447" y="12152"/>
                  <a:pt x="10447" y="12152"/>
                </a:cubicBezTo>
                <a:cubicBezTo>
                  <a:pt x="10451" y="12157"/>
                  <a:pt x="10456" y="12162"/>
                  <a:pt x="10460" y="12166"/>
                </a:cubicBezTo>
                <a:cubicBezTo>
                  <a:pt x="10510" y="12220"/>
                  <a:pt x="10510" y="12220"/>
                  <a:pt x="10510" y="12220"/>
                </a:cubicBezTo>
                <a:cubicBezTo>
                  <a:pt x="10511" y="12222"/>
                  <a:pt x="10513" y="12224"/>
                  <a:pt x="10514" y="12225"/>
                </a:cubicBezTo>
                <a:cubicBezTo>
                  <a:pt x="10539" y="12251"/>
                  <a:pt x="10539" y="12251"/>
                  <a:pt x="10539" y="12251"/>
                </a:cubicBezTo>
                <a:cubicBezTo>
                  <a:pt x="10542" y="12254"/>
                  <a:pt x="10546" y="12257"/>
                  <a:pt x="10549" y="12260"/>
                </a:cubicBezTo>
                <a:cubicBezTo>
                  <a:pt x="10576" y="12286"/>
                  <a:pt x="10576" y="12286"/>
                  <a:pt x="10576" y="12286"/>
                </a:cubicBezTo>
                <a:cubicBezTo>
                  <a:pt x="10577" y="12288"/>
                  <a:pt x="10579" y="12289"/>
                  <a:pt x="10581" y="12291"/>
                </a:cubicBezTo>
                <a:cubicBezTo>
                  <a:pt x="10635" y="12341"/>
                  <a:pt x="10635" y="12341"/>
                  <a:pt x="10635" y="12341"/>
                </a:cubicBezTo>
                <a:cubicBezTo>
                  <a:pt x="10638" y="12344"/>
                  <a:pt x="10641" y="12347"/>
                  <a:pt x="10644" y="12350"/>
                </a:cubicBezTo>
                <a:cubicBezTo>
                  <a:pt x="10672" y="12374"/>
                  <a:pt x="10672" y="12374"/>
                  <a:pt x="10672" y="12374"/>
                </a:cubicBezTo>
                <a:cubicBezTo>
                  <a:pt x="10676" y="12377"/>
                  <a:pt x="10679" y="12379"/>
                  <a:pt x="10682" y="12382"/>
                </a:cubicBezTo>
                <a:cubicBezTo>
                  <a:pt x="10711" y="12405"/>
                  <a:pt x="10711" y="12405"/>
                  <a:pt x="10711" y="12405"/>
                </a:cubicBezTo>
                <a:cubicBezTo>
                  <a:pt x="10713" y="12407"/>
                  <a:pt x="10715" y="12408"/>
                  <a:pt x="10717" y="12410"/>
                </a:cubicBezTo>
                <a:cubicBezTo>
                  <a:pt x="10746" y="12432"/>
                  <a:pt x="10746" y="12432"/>
                  <a:pt x="10746" y="12432"/>
                </a:cubicBezTo>
                <a:cubicBezTo>
                  <a:pt x="10748" y="12433"/>
                  <a:pt x="10749" y="12434"/>
                  <a:pt x="10751" y="12435"/>
                </a:cubicBezTo>
                <a:cubicBezTo>
                  <a:pt x="10781" y="12457"/>
                  <a:pt x="10781" y="12457"/>
                  <a:pt x="10781" y="12457"/>
                </a:cubicBezTo>
                <a:cubicBezTo>
                  <a:pt x="10784" y="12459"/>
                  <a:pt x="10788" y="12462"/>
                  <a:pt x="10791" y="12464"/>
                </a:cubicBezTo>
                <a:cubicBezTo>
                  <a:pt x="10822" y="12485"/>
                  <a:pt x="10822" y="12485"/>
                  <a:pt x="10822" y="12485"/>
                </a:cubicBezTo>
                <a:cubicBezTo>
                  <a:pt x="10824" y="12487"/>
                  <a:pt x="10826" y="12488"/>
                  <a:pt x="10829" y="12490"/>
                </a:cubicBezTo>
                <a:cubicBezTo>
                  <a:pt x="10891" y="12530"/>
                  <a:pt x="10891" y="12530"/>
                  <a:pt x="10891" y="12530"/>
                </a:cubicBezTo>
                <a:cubicBezTo>
                  <a:pt x="10894" y="12532"/>
                  <a:pt x="10898" y="12534"/>
                  <a:pt x="10901" y="12536"/>
                </a:cubicBezTo>
                <a:cubicBezTo>
                  <a:pt x="10933" y="12555"/>
                  <a:pt x="10933" y="12555"/>
                  <a:pt x="10933" y="12555"/>
                </a:cubicBezTo>
                <a:cubicBezTo>
                  <a:pt x="10936" y="12557"/>
                  <a:pt x="10938" y="12558"/>
                  <a:pt x="10940" y="12559"/>
                </a:cubicBezTo>
                <a:cubicBezTo>
                  <a:pt x="10972" y="12577"/>
                  <a:pt x="10972" y="12577"/>
                  <a:pt x="10972" y="12577"/>
                </a:cubicBezTo>
                <a:cubicBezTo>
                  <a:pt x="10976" y="12579"/>
                  <a:pt x="10980" y="12581"/>
                  <a:pt x="10983" y="12583"/>
                </a:cubicBezTo>
                <a:cubicBezTo>
                  <a:pt x="11049" y="12617"/>
                  <a:pt x="11049" y="12617"/>
                  <a:pt x="11049" y="12617"/>
                </a:cubicBezTo>
                <a:cubicBezTo>
                  <a:pt x="11053" y="12619"/>
                  <a:pt x="11057" y="12621"/>
                  <a:pt x="11060" y="12623"/>
                </a:cubicBezTo>
                <a:cubicBezTo>
                  <a:pt x="11094" y="12639"/>
                  <a:pt x="11094" y="12639"/>
                  <a:pt x="11094" y="12639"/>
                </a:cubicBezTo>
                <a:cubicBezTo>
                  <a:pt x="11097" y="12640"/>
                  <a:pt x="11099" y="12641"/>
                  <a:pt x="11102" y="12642"/>
                </a:cubicBezTo>
                <a:cubicBezTo>
                  <a:pt x="11136" y="12657"/>
                  <a:pt x="11136" y="12657"/>
                  <a:pt x="11136" y="12657"/>
                </a:cubicBezTo>
                <a:cubicBezTo>
                  <a:pt x="11140" y="12659"/>
                  <a:pt x="11143" y="12660"/>
                  <a:pt x="11147" y="12662"/>
                </a:cubicBezTo>
                <a:cubicBezTo>
                  <a:pt x="11182" y="12676"/>
                  <a:pt x="11182" y="12676"/>
                  <a:pt x="11182" y="12676"/>
                </a:cubicBezTo>
                <a:cubicBezTo>
                  <a:pt x="11185" y="12677"/>
                  <a:pt x="11187" y="12678"/>
                  <a:pt x="11190" y="12679"/>
                </a:cubicBezTo>
                <a:cubicBezTo>
                  <a:pt x="11225" y="12692"/>
                  <a:pt x="11225" y="12692"/>
                  <a:pt x="11225" y="12692"/>
                </a:cubicBezTo>
                <a:cubicBezTo>
                  <a:pt x="11226" y="12692"/>
                  <a:pt x="11227" y="12692"/>
                  <a:pt x="11228" y="12693"/>
                </a:cubicBezTo>
                <a:cubicBezTo>
                  <a:pt x="11264" y="12706"/>
                  <a:pt x="11264" y="12706"/>
                  <a:pt x="11264" y="12706"/>
                </a:cubicBezTo>
                <a:cubicBezTo>
                  <a:pt x="11269" y="12708"/>
                  <a:pt x="11275" y="12710"/>
                  <a:pt x="11280" y="12711"/>
                </a:cubicBezTo>
                <a:cubicBezTo>
                  <a:pt x="11352" y="12733"/>
                  <a:pt x="11352" y="12733"/>
                  <a:pt x="11352" y="12733"/>
                </a:cubicBezTo>
                <a:cubicBezTo>
                  <a:pt x="11355" y="12734"/>
                  <a:pt x="11358" y="12735"/>
                  <a:pt x="11361" y="12736"/>
                </a:cubicBezTo>
                <a:cubicBezTo>
                  <a:pt x="11397" y="12746"/>
                  <a:pt x="11397" y="12746"/>
                  <a:pt x="11397" y="12746"/>
                </a:cubicBezTo>
                <a:cubicBezTo>
                  <a:pt x="11400" y="12747"/>
                  <a:pt x="11404" y="12748"/>
                  <a:pt x="11407" y="12749"/>
                </a:cubicBezTo>
                <a:cubicBezTo>
                  <a:pt x="11444" y="12758"/>
                  <a:pt x="11444" y="12758"/>
                  <a:pt x="11444" y="12758"/>
                </a:cubicBezTo>
                <a:cubicBezTo>
                  <a:pt x="11448" y="12758"/>
                  <a:pt x="11451" y="12759"/>
                  <a:pt x="11455" y="12760"/>
                </a:cubicBezTo>
                <a:cubicBezTo>
                  <a:pt x="11493" y="12768"/>
                  <a:pt x="11493" y="12768"/>
                  <a:pt x="11493" y="12768"/>
                </a:cubicBezTo>
                <a:cubicBezTo>
                  <a:pt x="11495" y="12768"/>
                  <a:pt x="11497" y="12769"/>
                  <a:pt x="11500" y="12769"/>
                </a:cubicBezTo>
                <a:cubicBezTo>
                  <a:pt x="11537" y="12776"/>
                  <a:pt x="11537" y="12776"/>
                  <a:pt x="11537" y="12776"/>
                </a:cubicBezTo>
                <a:cubicBezTo>
                  <a:pt x="11537" y="12776"/>
                  <a:pt x="11538" y="12776"/>
                  <a:pt x="11538" y="12777"/>
                </a:cubicBezTo>
                <a:cubicBezTo>
                  <a:pt x="11576" y="12784"/>
                  <a:pt x="11576" y="12784"/>
                  <a:pt x="11576" y="12784"/>
                </a:cubicBezTo>
                <a:cubicBezTo>
                  <a:pt x="11582" y="12785"/>
                  <a:pt x="11589" y="12786"/>
                  <a:pt x="11595" y="12786"/>
                </a:cubicBezTo>
                <a:cubicBezTo>
                  <a:pt x="11634" y="12791"/>
                  <a:pt x="11634" y="12791"/>
                  <a:pt x="11634" y="12791"/>
                </a:cubicBezTo>
                <a:cubicBezTo>
                  <a:pt x="11636" y="12792"/>
                  <a:pt x="11639" y="12792"/>
                  <a:pt x="11641" y="12792"/>
                </a:cubicBezTo>
                <a:cubicBezTo>
                  <a:pt x="11679" y="12796"/>
                  <a:pt x="11679" y="12796"/>
                  <a:pt x="11679" y="12796"/>
                </a:cubicBezTo>
                <a:cubicBezTo>
                  <a:pt x="11680" y="12796"/>
                  <a:pt x="11680" y="12796"/>
                  <a:pt x="11680" y="12796"/>
                </a:cubicBezTo>
                <a:cubicBezTo>
                  <a:pt x="11719" y="12800"/>
                  <a:pt x="11719" y="12800"/>
                  <a:pt x="11719" y="12800"/>
                </a:cubicBezTo>
                <a:cubicBezTo>
                  <a:pt x="11725" y="12801"/>
                  <a:pt x="11731" y="12801"/>
                  <a:pt x="11737" y="12802"/>
                </a:cubicBezTo>
                <a:cubicBezTo>
                  <a:pt x="11815" y="12806"/>
                  <a:pt x="11815" y="12806"/>
                  <a:pt x="11815" y="12806"/>
                </a:cubicBezTo>
                <a:cubicBezTo>
                  <a:pt x="11821" y="12806"/>
                  <a:pt x="11826" y="12806"/>
                  <a:pt x="11832" y="12806"/>
                </a:cubicBezTo>
                <a:cubicBezTo>
                  <a:pt x="11912" y="12806"/>
                  <a:pt x="11912" y="12806"/>
                  <a:pt x="11912" y="12806"/>
                </a:cubicBezTo>
                <a:cubicBezTo>
                  <a:pt x="11918" y="12806"/>
                  <a:pt x="11924" y="12806"/>
                  <a:pt x="11930" y="12806"/>
                </a:cubicBezTo>
                <a:cubicBezTo>
                  <a:pt x="12008" y="12802"/>
                  <a:pt x="12008" y="12802"/>
                  <a:pt x="12008" y="12802"/>
                </a:cubicBezTo>
                <a:cubicBezTo>
                  <a:pt x="12014" y="12801"/>
                  <a:pt x="12019" y="12801"/>
                  <a:pt x="12025" y="12800"/>
                </a:cubicBezTo>
                <a:cubicBezTo>
                  <a:pt x="12103" y="12792"/>
                  <a:pt x="12103" y="12792"/>
                  <a:pt x="12103" y="12792"/>
                </a:cubicBezTo>
                <a:cubicBezTo>
                  <a:pt x="12106" y="12792"/>
                  <a:pt x="12110" y="12792"/>
                  <a:pt x="12113" y="12791"/>
                </a:cubicBezTo>
                <a:cubicBezTo>
                  <a:pt x="12151" y="12786"/>
                  <a:pt x="12151" y="12786"/>
                  <a:pt x="12151" y="12786"/>
                </a:cubicBezTo>
                <a:cubicBezTo>
                  <a:pt x="12157" y="12786"/>
                  <a:pt x="12163" y="12785"/>
                  <a:pt x="12168" y="12784"/>
                </a:cubicBezTo>
                <a:cubicBezTo>
                  <a:pt x="12244" y="12770"/>
                  <a:pt x="12244" y="12770"/>
                  <a:pt x="12244" y="12770"/>
                </a:cubicBezTo>
                <a:cubicBezTo>
                  <a:pt x="12248" y="12769"/>
                  <a:pt x="12251" y="12768"/>
                  <a:pt x="12255" y="12767"/>
                </a:cubicBezTo>
                <a:cubicBezTo>
                  <a:pt x="12292" y="12759"/>
                  <a:pt x="12292" y="12759"/>
                  <a:pt x="12292" y="12759"/>
                </a:cubicBezTo>
                <a:cubicBezTo>
                  <a:pt x="12294" y="12759"/>
                  <a:pt x="12297" y="12758"/>
                  <a:pt x="12300" y="12758"/>
                </a:cubicBezTo>
                <a:cubicBezTo>
                  <a:pt x="12337" y="12749"/>
                  <a:pt x="12337" y="12749"/>
                  <a:pt x="12337" y="12749"/>
                </a:cubicBezTo>
                <a:cubicBezTo>
                  <a:pt x="12341" y="12748"/>
                  <a:pt x="12344" y="12747"/>
                  <a:pt x="12348" y="12746"/>
                </a:cubicBezTo>
                <a:cubicBezTo>
                  <a:pt x="12384" y="12736"/>
                  <a:pt x="12384" y="12736"/>
                  <a:pt x="12384" y="12736"/>
                </a:cubicBezTo>
                <a:cubicBezTo>
                  <a:pt x="12386" y="12735"/>
                  <a:pt x="12388" y="12735"/>
                  <a:pt x="12390" y="12734"/>
                </a:cubicBezTo>
                <a:cubicBezTo>
                  <a:pt x="12427" y="12723"/>
                  <a:pt x="12427" y="12723"/>
                  <a:pt x="12427" y="12723"/>
                </a:cubicBezTo>
                <a:cubicBezTo>
                  <a:pt x="12428" y="12723"/>
                  <a:pt x="12428" y="12723"/>
                  <a:pt x="12429" y="12722"/>
                </a:cubicBezTo>
                <a:cubicBezTo>
                  <a:pt x="12465" y="12711"/>
                  <a:pt x="12465" y="12711"/>
                  <a:pt x="12465" y="12711"/>
                </a:cubicBezTo>
                <a:cubicBezTo>
                  <a:pt x="12472" y="12709"/>
                  <a:pt x="12478" y="12707"/>
                  <a:pt x="12484" y="12705"/>
                </a:cubicBezTo>
                <a:cubicBezTo>
                  <a:pt x="12554" y="12679"/>
                  <a:pt x="12554" y="12679"/>
                  <a:pt x="12554" y="12679"/>
                </a:cubicBezTo>
                <a:cubicBezTo>
                  <a:pt x="12557" y="12678"/>
                  <a:pt x="12560" y="12677"/>
                  <a:pt x="12562" y="12676"/>
                </a:cubicBezTo>
                <a:cubicBezTo>
                  <a:pt x="12597" y="12662"/>
                  <a:pt x="12597" y="12662"/>
                  <a:pt x="12597" y="12662"/>
                </a:cubicBezTo>
                <a:cubicBezTo>
                  <a:pt x="12601" y="12660"/>
                  <a:pt x="12605" y="12659"/>
                  <a:pt x="12608" y="12657"/>
                </a:cubicBezTo>
                <a:cubicBezTo>
                  <a:pt x="12642" y="12642"/>
                  <a:pt x="12642" y="12642"/>
                  <a:pt x="12642" y="12642"/>
                </a:cubicBezTo>
                <a:cubicBezTo>
                  <a:pt x="12645" y="12641"/>
                  <a:pt x="12648" y="12640"/>
                  <a:pt x="12650" y="12639"/>
                </a:cubicBezTo>
                <a:cubicBezTo>
                  <a:pt x="12684" y="12623"/>
                  <a:pt x="12684" y="12623"/>
                  <a:pt x="12684" y="12623"/>
                </a:cubicBezTo>
                <a:cubicBezTo>
                  <a:pt x="12688" y="12621"/>
                  <a:pt x="12691" y="12619"/>
                  <a:pt x="12695" y="12617"/>
                </a:cubicBezTo>
                <a:cubicBezTo>
                  <a:pt x="12761" y="12583"/>
                  <a:pt x="12761" y="12583"/>
                  <a:pt x="12761" y="12583"/>
                </a:cubicBezTo>
                <a:cubicBezTo>
                  <a:pt x="12765" y="12581"/>
                  <a:pt x="12768" y="12579"/>
                  <a:pt x="12772" y="12577"/>
                </a:cubicBezTo>
                <a:cubicBezTo>
                  <a:pt x="12804" y="12559"/>
                  <a:pt x="12804" y="12559"/>
                  <a:pt x="12804" y="12559"/>
                </a:cubicBezTo>
                <a:cubicBezTo>
                  <a:pt x="12806" y="12558"/>
                  <a:pt x="12809" y="12557"/>
                  <a:pt x="12811" y="12555"/>
                </a:cubicBezTo>
                <a:cubicBezTo>
                  <a:pt x="12843" y="12536"/>
                  <a:pt x="12843" y="12536"/>
                  <a:pt x="12843" y="12536"/>
                </a:cubicBezTo>
                <a:cubicBezTo>
                  <a:pt x="12845" y="12535"/>
                  <a:pt x="12848" y="12534"/>
                  <a:pt x="12850" y="12532"/>
                </a:cubicBezTo>
                <a:cubicBezTo>
                  <a:pt x="12882" y="12512"/>
                  <a:pt x="12882" y="12512"/>
                  <a:pt x="12882" y="12512"/>
                </a:cubicBezTo>
                <a:cubicBezTo>
                  <a:pt x="12883" y="12511"/>
                  <a:pt x="12884" y="12510"/>
                  <a:pt x="12886" y="12510"/>
                </a:cubicBezTo>
                <a:cubicBezTo>
                  <a:pt x="12917" y="12490"/>
                  <a:pt x="12917" y="12490"/>
                  <a:pt x="12917" y="12490"/>
                </a:cubicBezTo>
                <a:cubicBezTo>
                  <a:pt x="12921" y="12487"/>
                  <a:pt x="12924" y="12485"/>
                  <a:pt x="12928" y="12482"/>
                </a:cubicBezTo>
                <a:cubicBezTo>
                  <a:pt x="12958" y="12461"/>
                  <a:pt x="12958" y="12461"/>
                  <a:pt x="12958" y="12461"/>
                </a:cubicBezTo>
                <a:cubicBezTo>
                  <a:pt x="12960" y="12460"/>
                  <a:pt x="12962" y="12458"/>
                  <a:pt x="12964" y="12457"/>
                </a:cubicBezTo>
                <a:cubicBezTo>
                  <a:pt x="12994" y="12435"/>
                  <a:pt x="12994" y="12435"/>
                  <a:pt x="12994" y="12435"/>
                </a:cubicBezTo>
                <a:cubicBezTo>
                  <a:pt x="12995" y="12434"/>
                  <a:pt x="12997" y="12433"/>
                  <a:pt x="12998" y="12432"/>
                </a:cubicBezTo>
                <a:cubicBezTo>
                  <a:pt x="13027" y="12410"/>
                  <a:pt x="13027" y="12410"/>
                  <a:pt x="13027" y="12410"/>
                </a:cubicBezTo>
                <a:cubicBezTo>
                  <a:pt x="13029" y="12408"/>
                  <a:pt x="13031" y="12407"/>
                  <a:pt x="13033" y="12405"/>
                </a:cubicBezTo>
                <a:cubicBezTo>
                  <a:pt x="13062" y="12382"/>
                  <a:pt x="13062" y="12382"/>
                  <a:pt x="13062" y="12382"/>
                </a:cubicBezTo>
                <a:cubicBezTo>
                  <a:pt x="13065" y="12379"/>
                  <a:pt x="13069" y="12377"/>
                  <a:pt x="13072" y="12374"/>
                </a:cubicBezTo>
                <a:cubicBezTo>
                  <a:pt x="13100" y="12350"/>
                  <a:pt x="13100" y="12350"/>
                  <a:pt x="13100" y="12350"/>
                </a:cubicBezTo>
                <a:cubicBezTo>
                  <a:pt x="13102" y="12348"/>
                  <a:pt x="13104" y="12347"/>
                  <a:pt x="13105" y="12345"/>
                </a:cubicBezTo>
                <a:cubicBezTo>
                  <a:pt x="13133" y="12320"/>
                  <a:pt x="13133" y="12320"/>
                  <a:pt x="13133" y="12320"/>
                </a:cubicBezTo>
                <a:cubicBezTo>
                  <a:pt x="13135" y="12319"/>
                  <a:pt x="13136" y="12317"/>
                  <a:pt x="13138" y="12316"/>
                </a:cubicBezTo>
                <a:cubicBezTo>
                  <a:pt x="13165" y="12291"/>
                  <a:pt x="13165" y="12291"/>
                  <a:pt x="13165" y="12291"/>
                </a:cubicBezTo>
                <a:cubicBezTo>
                  <a:pt x="13168" y="12288"/>
                  <a:pt x="13171" y="12285"/>
                  <a:pt x="13174" y="12282"/>
                </a:cubicBezTo>
                <a:cubicBezTo>
                  <a:pt x="13226" y="12230"/>
                  <a:pt x="13226" y="12230"/>
                  <a:pt x="13226" y="12230"/>
                </a:cubicBezTo>
                <a:cubicBezTo>
                  <a:pt x="13229" y="12227"/>
                  <a:pt x="13233" y="12224"/>
                  <a:pt x="13236" y="12220"/>
                </a:cubicBezTo>
                <a:cubicBezTo>
                  <a:pt x="13261" y="12193"/>
                  <a:pt x="13261" y="12193"/>
                  <a:pt x="13261" y="12193"/>
                </a:cubicBezTo>
                <a:cubicBezTo>
                  <a:pt x="13262" y="12192"/>
                  <a:pt x="13264" y="12190"/>
                  <a:pt x="13265" y="12188"/>
                </a:cubicBezTo>
                <a:cubicBezTo>
                  <a:pt x="13289" y="12161"/>
                  <a:pt x="13289" y="12161"/>
                  <a:pt x="13289" y="12161"/>
                </a:cubicBezTo>
                <a:cubicBezTo>
                  <a:pt x="13292" y="12158"/>
                  <a:pt x="13294" y="12155"/>
                  <a:pt x="13297" y="12152"/>
                </a:cubicBezTo>
                <a:cubicBezTo>
                  <a:pt x="13321" y="12123"/>
                  <a:pt x="13321" y="12123"/>
                  <a:pt x="13321" y="12123"/>
                </a:cubicBezTo>
                <a:cubicBezTo>
                  <a:pt x="13321" y="12123"/>
                  <a:pt x="13322" y="12122"/>
                  <a:pt x="13322" y="12122"/>
                </a:cubicBezTo>
                <a:cubicBezTo>
                  <a:pt x="13345" y="12094"/>
                  <a:pt x="13345" y="12094"/>
                  <a:pt x="13345" y="12094"/>
                </a:cubicBezTo>
                <a:cubicBezTo>
                  <a:pt x="13347" y="12091"/>
                  <a:pt x="13350" y="12088"/>
                  <a:pt x="13352" y="12085"/>
                </a:cubicBezTo>
                <a:cubicBezTo>
                  <a:pt x="13375" y="12055"/>
                  <a:pt x="13375" y="12055"/>
                  <a:pt x="13375" y="12055"/>
                </a:cubicBezTo>
                <a:cubicBezTo>
                  <a:pt x="13377" y="12053"/>
                  <a:pt x="13379" y="12050"/>
                  <a:pt x="13381" y="12048"/>
                </a:cubicBezTo>
                <a:cubicBezTo>
                  <a:pt x="13402" y="12019"/>
                  <a:pt x="13402" y="12019"/>
                  <a:pt x="13402" y="12019"/>
                </a:cubicBezTo>
                <a:cubicBezTo>
                  <a:pt x="13404" y="12016"/>
                  <a:pt x="13406" y="12013"/>
                  <a:pt x="13408" y="12010"/>
                </a:cubicBezTo>
                <a:cubicBezTo>
                  <a:pt x="13450" y="11948"/>
                  <a:pt x="13450" y="11948"/>
                  <a:pt x="13450" y="11948"/>
                </a:cubicBezTo>
                <a:cubicBezTo>
                  <a:pt x="13453" y="11943"/>
                  <a:pt x="13455" y="11939"/>
                  <a:pt x="13458" y="11935"/>
                </a:cubicBezTo>
                <a:cubicBezTo>
                  <a:pt x="13477" y="11904"/>
                  <a:pt x="13477" y="11904"/>
                  <a:pt x="13477" y="11904"/>
                </a:cubicBezTo>
                <a:cubicBezTo>
                  <a:pt x="13478" y="11902"/>
                  <a:pt x="13479" y="11901"/>
                  <a:pt x="13480" y="11900"/>
                </a:cubicBezTo>
                <a:cubicBezTo>
                  <a:pt x="13499" y="11868"/>
                  <a:pt x="13499" y="11868"/>
                  <a:pt x="13499" y="11868"/>
                </a:cubicBezTo>
                <a:cubicBezTo>
                  <a:pt x="13500" y="11865"/>
                  <a:pt x="13501" y="11863"/>
                  <a:pt x="13503" y="11861"/>
                </a:cubicBezTo>
                <a:cubicBezTo>
                  <a:pt x="13521" y="11829"/>
                  <a:pt x="13521" y="11829"/>
                  <a:pt x="13521" y="11829"/>
                </a:cubicBezTo>
                <a:cubicBezTo>
                  <a:pt x="13521" y="11827"/>
                  <a:pt x="13522" y="11826"/>
                  <a:pt x="13523" y="11825"/>
                </a:cubicBezTo>
                <a:cubicBezTo>
                  <a:pt x="13541" y="11792"/>
                  <a:pt x="13541" y="11792"/>
                  <a:pt x="13541" y="11792"/>
                </a:cubicBezTo>
                <a:cubicBezTo>
                  <a:pt x="13544" y="11786"/>
                  <a:pt x="13547" y="11780"/>
                  <a:pt x="13550" y="11774"/>
                </a:cubicBezTo>
                <a:cubicBezTo>
                  <a:pt x="13565" y="11741"/>
                  <a:pt x="13565" y="11741"/>
                  <a:pt x="13565" y="11741"/>
                </a:cubicBezTo>
                <a:cubicBezTo>
                  <a:pt x="13580" y="11710"/>
                  <a:pt x="13580" y="11710"/>
                  <a:pt x="13580" y="11710"/>
                </a:cubicBezTo>
                <a:cubicBezTo>
                  <a:pt x="13583" y="11705"/>
                  <a:pt x="13585" y="11701"/>
                  <a:pt x="13587" y="11696"/>
                </a:cubicBezTo>
                <a:cubicBezTo>
                  <a:pt x="13602" y="11661"/>
                  <a:pt x="13602" y="11661"/>
                  <a:pt x="13602" y="11661"/>
                </a:cubicBezTo>
                <a:cubicBezTo>
                  <a:pt x="13603" y="11659"/>
                  <a:pt x="13603" y="11658"/>
                  <a:pt x="13604" y="11656"/>
                </a:cubicBezTo>
                <a:cubicBezTo>
                  <a:pt x="13618" y="11622"/>
                  <a:pt x="13618" y="11622"/>
                  <a:pt x="13618" y="11622"/>
                </a:cubicBezTo>
                <a:cubicBezTo>
                  <a:pt x="13619" y="11618"/>
                  <a:pt x="13621" y="11615"/>
                  <a:pt x="13622" y="11611"/>
                </a:cubicBezTo>
                <a:cubicBezTo>
                  <a:pt x="13635" y="11576"/>
                  <a:pt x="13635" y="11576"/>
                  <a:pt x="13635" y="11576"/>
                </a:cubicBezTo>
                <a:cubicBezTo>
                  <a:pt x="13636" y="11575"/>
                  <a:pt x="13636" y="11574"/>
                  <a:pt x="13636" y="11573"/>
                </a:cubicBezTo>
                <a:cubicBezTo>
                  <a:pt x="13649" y="11537"/>
                  <a:pt x="13649" y="11537"/>
                  <a:pt x="13649" y="11537"/>
                </a:cubicBezTo>
                <a:cubicBezTo>
                  <a:pt x="13650" y="11534"/>
                  <a:pt x="13651" y="11532"/>
                  <a:pt x="13652" y="11529"/>
                </a:cubicBezTo>
                <a:cubicBezTo>
                  <a:pt x="13664" y="11493"/>
                  <a:pt x="13664" y="11493"/>
                  <a:pt x="13664" y="11493"/>
                </a:cubicBezTo>
                <a:cubicBezTo>
                  <a:pt x="13666" y="11488"/>
                  <a:pt x="13668" y="11482"/>
                  <a:pt x="13669" y="11476"/>
                </a:cubicBezTo>
                <a:cubicBezTo>
                  <a:pt x="13689" y="11404"/>
                  <a:pt x="13689" y="11404"/>
                  <a:pt x="13689" y="11404"/>
                </a:cubicBezTo>
                <a:cubicBezTo>
                  <a:pt x="13690" y="11401"/>
                  <a:pt x="13691" y="11397"/>
                  <a:pt x="13692" y="11394"/>
                </a:cubicBezTo>
                <a:cubicBezTo>
                  <a:pt x="13701" y="11357"/>
                  <a:pt x="13701" y="11357"/>
                  <a:pt x="13701" y="11357"/>
                </a:cubicBezTo>
                <a:cubicBezTo>
                  <a:pt x="13702" y="11353"/>
                  <a:pt x="13703" y="11350"/>
                  <a:pt x="13703" y="11346"/>
                </a:cubicBezTo>
                <a:cubicBezTo>
                  <a:pt x="13711" y="11309"/>
                  <a:pt x="13711" y="11309"/>
                  <a:pt x="13711" y="11309"/>
                </a:cubicBezTo>
                <a:cubicBezTo>
                  <a:pt x="13719" y="11273"/>
                  <a:pt x="13719" y="11273"/>
                  <a:pt x="13719" y="11273"/>
                </a:cubicBezTo>
                <a:cubicBezTo>
                  <a:pt x="13720" y="11267"/>
                  <a:pt x="13721" y="11261"/>
                  <a:pt x="13722" y="11254"/>
                </a:cubicBezTo>
                <a:cubicBezTo>
                  <a:pt x="13728" y="11216"/>
                  <a:pt x="13728" y="11216"/>
                  <a:pt x="13728" y="11216"/>
                </a:cubicBezTo>
                <a:cubicBezTo>
                  <a:pt x="13729" y="11213"/>
                  <a:pt x="13729" y="11210"/>
                  <a:pt x="13730" y="11206"/>
                </a:cubicBezTo>
                <a:cubicBezTo>
                  <a:pt x="13740" y="11130"/>
                  <a:pt x="13740" y="11130"/>
                  <a:pt x="13740" y="11130"/>
                </a:cubicBezTo>
                <a:cubicBezTo>
                  <a:pt x="13741" y="11124"/>
                  <a:pt x="13741" y="11118"/>
                  <a:pt x="13742" y="11112"/>
                </a:cubicBezTo>
                <a:cubicBezTo>
                  <a:pt x="13748" y="11034"/>
                  <a:pt x="13748" y="11034"/>
                  <a:pt x="13748" y="11034"/>
                </a:cubicBezTo>
                <a:cubicBezTo>
                  <a:pt x="13748" y="11028"/>
                  <a:pt x="13748" y="11022"/>
                  <a:pt x="13749" y="11016"/>
                </a:cubicBezTo>
                <a:cubicBezTo>
                  <a:pt x="13751" y="10938"/>
                  <a:pt x="13751" y="10938"/>
                  <a:pt x="13751" y="10938"/>
                </a:cubicBezTo>
                <a:cubicBezTo>
                  <a:pt x="13751" y="10935"/>
                  <a:pt x="13751" y="10932"/>
                  <a:pt x="13751" y="10929"/>
                </a:cubicBezTo>
                <a:cubicBezTo>
                  <a:pt x="13751" y="7560"/>
                  <a:pt x="13751" y="7560"/>
                  <a:pt x="13751" y="7560"/>
                </a:cubicBezTo>
                <a:cubicBezTo>
                  <a:pt x="13751" y="7530"/>
                  <a:pt x="13751" y="7530"/>
                  <a:pt x="13751" y="7530"/>
                </a:cubicBezTo>
                <a:cubicBezTo>
                  <a:pt x="13755" y="7461"/>
                  <a:pt x="13755" y="7461"/>
                  <a:pt x="13755" y="7461"/>
                </a:cubicBezTo>
                <a:cubicBezTo>
                  <a:pt x="13757" y="7430"/>
                  <a:pt x="13757" y="7430"/>
                  <a:pt x="13757" y="7430"/>
                </a:cubicBezTo>
                <a:cubicBezTo>
                  <a:pt x="13760" y="7400"/>
                  <a:pt x="13760" y="7400"/>
                  <a:pt x="13760" y="7400"/>
                </a:cubicBezTo>
                <a:cubicBezTo>
                  <a:pt x="13769" y="7332"/>
                  <a:pt x="13769" y="7332"/>
                  <a:pt x="13769" y="7332"/>
                </a:cubicBezTo>
                <a:cubicBezTo>
                  <a:pt x="13779" y="7268"/>
                  <a:pt x="13779" y="7268"/>
                  <a:pt x="13779" y="7268"/>
                </a:cubicBezTo>
                <a:cubicBezTo>
                  <a:pt x="13800" y="7166"/>
                  <a:pt x="13800" y="7166"/>
                  <a:pt x="13800" y="7166"/>
                </a:cubicBezTo>
                <a:cubicBezTo>
                  <a:pt x="13807" y="7138"/>
                  <a:pt x="13807" y="7138"/>
                  <a:pt x="13807" y="7138"/>
                </a:cubicBezTo>
                <a:cubicBezTo>
                  <a:pt x="13815" y="7109"/>
                  <a:pt x="13815" y="7109"/>
                  <a:pt x="13815" y="7109"/>
                </a:cubicBezTo>
                <a:cubicBezTo>
                  <a:pt x="13825" y="7075"/>
                  <a:pt x="13825" y="7075"/>
                  <a:pt x="13825" y="7075"/>
                </a:cubicBezTo>
                <a:cubicBezTo>
                  <a:pt x="13834" y="7043"/>
                  <a:pt x="13834" y="7043"/>
                  <a:pt x="13834" y="7043"/>
                </a:cubicBezTo>
                <a:cubicBezTo>
                  <a:pt x="13844" y="7014"/>
                  <a:pt x="13844" y="7014"/>
                  <a:pt x="13844" y="7014"/>
                </a:cubicBezTo>
                <a:cubicBezTo>
                  <a:pt x="13866" y="6950"/>
                  <a:pt x="13866" y="6950"/>
                  <a:pt x="13866" y="6950"/>
                </a:cubicBezTo>
                <a:cubicBezTo>
                  <a:pt x="13889" y="6890"/>
                  <a:pt x="13889" y="6890"/>
                  <a:pt x="13889" y="6890"/>
                </a:cubicBezTo>
                <a:cubicBezTo>
                  <a:pt x="13917" y="6827"/>
                  <a:pt x="13917" y="6827"/>
                  <a:pt x="13917" y="6827"/>
                </a:cubicBezTo>
                <a:cubicBezTo>
                  <a:pt x="13931" y="6798"/>
                  <a:pt x="13931" y="6798"/>
                  <a:pt x="13931" y="6798"/>
                </a:cubicBezTo>
                <a:cubicBezTo>
                  <a:pt x="13945" y="6770"/>
                  <a:pt x="13945" y="6770"/>
                  <a:pt x="13945" y="6770"/>
                </a:cubicBezTo>
                <a:cubicBezTo>
                  <a:pt x="13976" y="6709"/>
                  <a:pt x="13976" y="6709"/>
                  <a:pt x="13976" y="6709"/>
                </a:cubicBezTo>
                <a:cubicBezTo>
                  <a:pt x="13990" y="6683"/>
                  <a:pt x="13990" y="6683"/>
                  <a:pt x="13990" y="6683"/>
                </a:cubicBezTo>
                <a:cubicBezTo>
                  <a:pt x="14007" y="6654"/>
                  <a:pt x="14007" y="6654"/>
                  <a:pt x="14007" y="6654"/>
                </a:cubicBezTo>
                <a:cubicBezTo>
                  <a:pt x="14025" y="6625"/>
                  <a:pt x="14025" y="6625"/>
                  <a:pt x="14025" y="6625"/>
                </a:cubicBezTo>
                <a:cubicBezTo>
                  <a:pt x="14044" y="6594"/>
                  <a:pt x="14044" y="6594"/>
                  <a:pt x="14044" y="6594"/>
                </a:cubicBezTo>
                <a:cubicBezTo>
                  <a:pt x="14064" y="6563"/>
                  <a:pt x="14064" y="6563"/>
                  <a:pt x="14064" y="6563"/>
                </a:cubicBezTo>
                <a:cubicBezTo>
                  <a:pt x="14066" y="6559"/>
                  <a:pt x="14068" y="6556"/>
                  <a:pt x="14070" y="6552"/>
                </a:cubicBezTo>
                <a:cubicBezTo>
                  <a:pt x="14089" y="6520"/>
                  <a:pt x="14089" y="6520"/>
                  <a:pt x="14089" y="6520"/>
                </a:cubicBezTo>
                <a:cubicBezTo>
                  <a:pt x="14108" y="6489"/>
                  <a:pt x="14108" y="6489"/>
                  <a:pt x="14108" y="6489"/>
                </a:cubicBezTo>
                <a:cubicBezTo>
                  <a:pt x="14111" y="6485"/>
                  <a:pt x="14114" y="6480"/>
                  <a:pt x="14116" y="6475"/>
                </a:cubicBezTo>
                <a:cubicBezTo>
                  <a:pt x="14135" y="6440"/>
                  <a:pt x="14135" y="6440"/>
                  <a:pt x="14135" y="6440"/>
                </a:cubicBezTo>
                <a:cubicBezTo>
                  <a:pt x="14136" y="6439"/>
                  <a:pt x="14136" y="6438"/>
                  <a:pt x="14137" y="6437"/>
                </a:cubicBezTo>
                <a:cubicBezTo>
                  <a:pt x="14155" y="6403"/>
                  <a:pt x="14155" y="6403"/>
                  <a:pt x="14155" y="6403"/>
                </a:cubicBezTo>
                <a:cubicBezTo>
                  <a:pt x="14155" y="6402"/>
                  <a:pt x="14156" y="6401"/>
                  <a:pt x="14157" y="6399"/>
                </a:cubicBezTo>
                <a:cubicBezTo>
                  <a:pt x="14175" y="6364"/>
                  <a:pt x="14175" y="6364"/>
                  <a:pt x="14175" y="6364"/>
                </a:cubicBezTo>
                <a:cubicBezTo>
                  <a:pt x="14176" y="6362"/>
                  <a:pt x="14177" y="6360"/>
                  <a:pt x="14178" y="6357"/>
                </a:cubicBezTo>
                <a:cubicBezTo>
                  <a:pt x="14195" y="6322"/>
                  <a:pt x="14195" y="6322"/>
                  <a:pt x="14195" y="6322"/>
                </a:cubicBezTo>
                <a:cubicBezTo>
                  <a:pt x="14196" y="6321"/>
                  <a:pt x="14196" y="6320"/>
                  <a:pt x="14197" y="6319"/>
                </a:cubicBezTo>
                <a:cubicBezTo>
                  <a:pt x="14214" y="6283"/>
                  <a:pt x="14214" y="6283"/>
                  <a:pt x="14214" y="6283"/>
                </a:cubicBezTo>
                <a:cubicBezTo>
                  <a:pt x="14214" y="6282"/>
                  <a:pt x="14215" y="6280"/>
                  <a:pt x="14216" y="6279"/>
                </a:cubicBezTo>
                <a:cubicBezTo>
                  <a:pt x="14232" y="6244"/>
                  <a:pt x="14232" y="6244"/>
                  <a:pt x="14232" y="6244"/>
                </a:cubicBezTo>
                <a:cubicBezTo>
                  <a:pt x="14233" y="6241"/>
                  <a:pt x="14235" y="6237"/>
                  <a:pt x="14236" y="6233"/>
                </a:cubicBezTo>
                <a:cubicBezTo>
                  <a:pt x="14251" y="6197"/>
                  <a:pt x="14251" y="6197"/>
                  <a:pt x="14251" y="6197"/>
                </a:cubicBezTo>
                <a:cubicBezTo>
                  <a:pt x="14252" y="6195"/>
                  <a:pt x="14253" y="6192"/>
                  <a:pt x="14254" y="6190"/>
                </a:cubicBezTo>
                <a:cubicBezTo>
                  <a:pt x="14268" y="6154"/>
                  <a:pt x="14268" y="6154"/>
                  <a:pt x="14268" y="6154"/>
                </a:cubicBezTo>
                <a:cubicBezTo>
                  <a:pt x="14269" y="6153"/>
                  <a:pt x="14269" y="6152"/>
                  <a:pt x="14269" y="6151"/>
                </a:cubicBezTo>
                <a:cubicBezTo>
                  <a:pt x="14283" y="6114"/>
                  <a:pt x="14283" y="6114"/>
                  <a:pt x="14283" y="6114"/>
                </a:cubicBezTo>
                <a:cubicBezTo>
                  <a:pt x="14284" y="6112"/>
                  <a:pt x="14285" y="6111"/>
                  <a:pt x="14285" y="6109"/>
                </a:cubicBezTo>
                <a:cubicBezTo>
                  <a:pt x="14298" y="6073"/>
                  <a:pt x="14298" y="6073"/>
                  <a:pt x="14298" y="6073"/>
                </a:cubicBezTo>
                <a:cubicBezTo>
                  <a:pt x="14299" y="6072"/>
                  <a:pt x="14299" y="6071"/>
                  <a:pt x="14299" y="6070"/>
                </a:cubicBezTo>
                <a:cubicBezTo>
                  <a:pt x="14312" y="6033"/>
                  <a:pt x="14312" y="6033"/>
                  <a:pt x="14312" y="6033"/>
                </a:cubicBezTo>
                <a:cubicBezTo>
                  <a:pt x="14313" y="6031"/>
                  <a:pt x="14314" y="6028"/>
                  <a:pt x="14315" y="6025"/>
                </a:cubicBezTo>
                <a:cubicBezTo>
                  <a:pt x="14327" y="5988"/>
                  <a:pt x="14327" y="5988"/>
                  <a:pt x="14327" y="5988"/>
                </a:cubicBezTo>
                <a:cubicBezTo>
                  <a:pt x="14328" y="5986"/>
                  <a:pt x="14329" y="5983"/>
                  <a:pt x="14329" y="5980"/>
                </a:cubicBezTo>
                <a:cubicBezTo>
                  <a:pt x="14340" y="5943"/>
                  <a:pt x="14340" y="5943"/>
                  <a:pt x="14340" y="5943"/>
                </a:cubicBezTo>
                <a:cubicBezTo>
                  <a:pt x="14341" y="5943"/>
                  <a:pt x="14341" y="5942"/>
                  <a:pt x="14341" y="5941"/>
                </a:cubicBezTo>
                <a:cubicBezTo>
                  <a:pt x="14352" y="5903"/>
                  <a:pt x="14352" y="5903"/>
                  <a:pt x="14352" y="5903"/>
                </a:cubicBezTo>
                <a:cubicBezTo>
                  <a:pt x="14353" y="5900"/>
                  <a:pt x="14354" y="5898"/>
                  <a:pt x="14354" y="5895"/>
                </a:cubicBezTo>
                <a:cubicBezTo>
                  <a:pt x="14364" y="5857"/>
                  <a:pt x="14364" y="5857"/>
                  <a:pt x="14364" y="5857"/>
                </a:cubicBezTo>
                <a:cubicBezTo>
                  <a:pt x="14365" y="5855"/>
                  <a:pt x="14365" y="5853"/>
                  <a:pt x="14366" y="5851"/>
                </a:cubicBezTo>
                <a:cubicBezTo>
                  <a:pt x="14375" y="5814"/>
                  <a:pt x="14375" y="5814"/>
                  <a:pt x="14375" y="5814"/>
                </a:cubicBezTo>
                <a:cubicBezTo>
                  <a:pt x="14375" y="5813"/>
                  <a:pt x="14375" y="5812"/>
                  <a:pt x="14375" y="5812"/>
                </a:cubicBezTo>
                <a:cubicBezTo>
                  <a:pt x="14384" y="5774"/>
                  <a:pt x="14384" y="5774"/>
                  <a:pt x="14384" y="5774"/>
                </a:cubicBezTo>
                <a:cubicBezTo>
                  <a:pt x="14385" y="5771"/>
                  <a:pt x="14386" y="5768"/>
                  <a:pt x="14386" y="5765"/>
                </a:cubicBezTo>
                <a:cubicBezTo>
                  <a:pt x="14394" y="5727"/>
                  <a:pt x="14394" y="5727"/>
                  <a:pt x="14394" y="5727"/>
                </a:cubicBezTo>
                <a:cubicBezTo>
                  <a:pt x="14395" y="5724"/>
                  <a:pt x="14396" y="5721"/>
                  <a:pt x="14396" y="5717"/>
                </a:cubicBezTo>
                <a:cubicBezTo>
                  <a:pt x="14403" y="5678"/>
                  <a:pt x="14403" y="5678"/>
                  <a:pt x="14403" y="5678"/>
                </a:cubicBezTo>
                <a:cubicBezTo>
                  <a:pt x="14404" y="5676"/>
                  <a:pt x="14404" y="5674"/>
                  <a:pt x="14404" y="5671"/>
                </a:cubicBezTo>
                <a:cubicBezTo>
                  <a:pt x="14410" y="5633"/>
                  <a:pt x="14410" y="5633"/>
                  <a:pt x="14410" y="5633"/>
                </a:cubicBezTo>
                <a:cubicBezTo>
                  <a:pt x="14411" y="5633"/>
                  <a:pt x="14411" y="5632"/>
                  <a:pt x="14411" y="5632"/>
                </a:cubicBezTo>
                <a:cubicBezTo>
                  <a:pt x="14422" y="5556"/>
                  <a:pt x="14422" y="5556"/>
                  <a:pt x="14422" y="5556"/>
                </a:cubicBezTo>
                <a:cubicBezTo>
                  <a:pt x="14423" y="5550"/>
                  <a:pt x="14424" y="5544"/>
                  <a:pt x="14425" y="5538"/>
                </a:cubicBezTo>
                <a:cubicBezTo>
                  <a:pt x="14433" y="5460"/>
                  <a:pt x="14433" y="5460"/>
                  <a:pt x="14433" y="5460"/>
                </a:cubicBezTo>
                <a:cubicBezTo>
                  <a:pt x="14433" y="5457"/>
                  <a:pt x="14433" y="5454"/>
                  <a:pt x="14434" y="5451"/>
                </a:cubicBezTo>
                <a:cubicBezTo>
                  <a:pt x="14440" y="5373"/>
                  <a:pt x="14440" y="5373"/>
                  <a:pt x="14440" y="5373"/>
                </a:cubicBezTo>
                <a:cubicBezTo>
                  <a:pt x="14440" y="5367"/>
                  <a:pt x="14440" y="5361"/>
                  <a:pt x="14441" y="5356"/>
                </a:cubicBezTo>
                <a:cubicBezTo>
                  <a:pt x="14444" y="5238"/>
                  <a:pt x="14444" y="5238"/>
                  <a:pt x="14444" y="5238"/>
                </a:cubicBezTo>
                <a:cubicBezTo>
                  <a:pt x="14444" y="5235"/>
                  <a:pt x="14444" y="5232"/>
                  <a:pt x="14444" y="5229"/>
                </a:cubicBezTo>
                <a:cubicBezTo>
                  <a:pt x="14444" y="4260"/>
                  <a:pt x="14444" y="4260"/>
                  <a:pt x="14444" y="4260"/>
                </a:cubicBezTo>
                <a:cubicBezTo>
                  <a:pt x="14446" y="4258"/>
                  <a:pt x="14448" y="4257"/>
                  <a:pt x="14450" y="4255"/>
                </a:cubicBezTo>
                <a:cubicBezTo>
                  <a:pt x="14474" y="4236"/>
                  <a:pt x="14474" y="4236"/>
                  <a:pt x="14474" y="4236"/>
                </a:cubicBezTo>
                <a:cubicBezTo>
                  <a:pt x="14475" y="4235"/>
                  <a:pt x="14477" y="4233"/>
                  <a:pt x="14479" y="4232"/>
                </a:cubicBezTo>
                <a:cubicBezTo>
                  <a:pt x="14502" y="4213"/>
                  <a:pt x="14502" y="4213"/>
                  <a:pt x="14502" y="4213"/>
                </a:cubicBezTo>
                <a:cubicBezTo>
                  <a:pt x="14511" y="4206"/>
                  <a:pt x="14519" y="4199"/>
                  <a:pt x="14526" y="4191"/>
                </a:cubicBezTo>
                <a:cubicBezTo>
                  <a:pt x="14547" y="4170"/>
                  <a:pt x="14547" y="4170"/>
                  <a:pt x="14547" y="4170"/>
                </a:cubicBezTo>
                <a:cubicBezTo>
                  <a:pt x="14549" y="4168"/>
                  <a:pt x="14551" y="4166"/>
                  <a:pt x="14553" y="4164"/>
                </a:cubicBezTo>
                <a:cubicBezTo>
                  <a:pt x="14574" y="4142"/>
                  <a:pt x="14574" y="4142"/>
                  <a:pt x="14574" y="4142"/>
                </a:cubicBezTo>
                <a:cubicBezTo>
                  <a:pt x="14576" y="4140"/>
                  <a:pt x="14578" y="4138"/>
                  <a:pt x="14579" y="4136"/>
                </a:cubicBezTo>
                <a:cubicBezTo>
                  <a:pt x="14599" y="4114"/>
                  <a:pt x="14599" y="4114"/>
                  <a:pt x="14599" y="4114"/>
                </a:cubicBezTo>
                <a:cubicBezTo>
                  <a:pt x="14607" y="4106"/>
                  <a:pt x="14614" y="4098"/>
                  <a:pt x="14620" y="4089"/>
                </a:cubicBezTo>
                <a:cubicBezTo>
                  <a:pt x="14638" y="4065"/>
                  <a:pt x="14638" y="4065"/>
                  <a:pt x="14638" y="4065"/>
                </a:cubicBezTo>
                <a:cubicBezTo>
                  <a:pt x="14639" y="4063"/>
                  <a:pt x="14641" y="4062"/>
                  <a:pt x="14642" y="4060"/>
                </a:cubicBezTo>
                <a:cubicBezTo>
                  <a:pt x="14660" y="4035"/>
                  <a:pt x="14660" y="4035"/>
                  <a:pt x="14660" y="4035"/>
                </a:cubicBezTo>
                <a:cubicBezTo>
                  <a:pt x="14664" y="4030"/>
                  <a:pt x="14667" y="4025"/>
                  <a:pt x="14670" y="4019"/>
                </a:cubicBezTo>
                <a:cubicBezTo>
                  <a:pt x="14686" y="3994"/>
                  <a:pt x="14686" y="3994"/>
                  <a:pt x="14686" y="3994"/>
                </a:cubicBezTo>
                <a:cubicBezTo>
                  <a:pt x="14689" y="3990"/>
                  <a:pt x="14692" y="3985"/>
                  <a:pt x="14695" y="3981"/>
                </a:cubicBezTo>
                <a:cubicBezTo>
                  <a:pt x="14710" y="3955"/>
                  <a:pt x="14710" y="3955"/>
                  <a:pt x="14710" y="3955"/>
                </a:cubicBezTo>
                <a:cubicBezTo>
                  <a:pt x="14712" y="3950"/>
                  <a:pt x="14715" y="3946"/>
                  <a:pt x="14717" y="3941"/>
                </a:cubicBezTo>
                <a:cubicBezTo>
                  <a:pt x="14731" y="3914"/>
                  <a:pt x="14731" y="3914"/>
                  <a:pt x="14731" y="3914"/>
                </a:cubicBezTo>
                <a:cubicBezTo>
                  <a:pt x="14735" y="3907"/>
                  <a:pt x="14739" y="3899"/>
                  <a:pt x="14742" y="3892"/>
                </a:cubicBezTo>
                <a:cubicBezTo>
                  <a:pt x="14754" y="3864"/>
                  <a:pt x="14754" y="3864"/>
                  <a:pt x="14754" y="3864"/>
                </a:cubicBezTo>
                <a:cubicBezTo>
                  <a:pt x="14755" y="3860"/>
                  <a:pt x="14757" y="3857"/>
                  <a:pt x="14758" y="3854"/>
                </a:cubicBezTo>
                <a:cubicBezTo>
                  <a:pt x="14769" y="3826"/>
                  <a:pt x="14769" y="3826"/>
                  <a:pt x="14769" y="3826"/>
                </a:cubicBezTo>
                <a:cubicBezTo>
                  <a:pt x="14771" y="3821"/>
                  <a:pt x="14772" y="3817"/>
                  <a:pt x="14774" y="3812"/>
                </a:cubicBezTo>
                <a:cubicBezTo>
                  <a:pt x="14784" y="3783"/>
                  <a:pt x="14784" y="3783"/>
                  <a:pt x="14784" y="3783"/>
                </a:cubicBezTo>
                <a:cubicBezTo>
                  <a:pt x="14785" y="3779"/>
                  <a:pt x="14787" y="3775"/>
                  <a:pt x="14788" y="3770"/>
                </a:cubicBezTo>
                <a:cubicBezTo>
                  <a:pt x="14797" y="3740"/>
                  <a:pt x="14797" y="3740"/>
                  <a:pt x="14797" y="3740"/>
                </a:cubicBezTo>
                <a:cubicBezTo>
                  <a:pt x="14799" y="3733"/>
                  <a:pt x="14801" y="3726"/>
                  <a:pt x="14803" y="3720"/>
                </a:cubicBezTo>
                <a:cubicBezTo>
                  <a:pt x="14810" y="3690"/>
                  <a:pt x="14810" y="3690"/>
                  <a:pt x="14810" y="3690"/>
                </a:cubicBezTo>
                <a:cubicBezTo>
                  <a:pt x="14811" y="3682"/>
                  <a:pt x="14813" y="3674"/>
                  <a:pt x="14814" y="3666"/>
                </a:cubicBezTo>
                <a:cubicBezTo>
                  <a:pt x="14819" y="3635"/>
                  <a:pt x="14819" y="3635"/>
                  <a:pt x="14819" y="3635"/>
                </a:cubicBezTo>
                <a:cubicBezTo>
                  <a:pt x="14820" y="3632"/>
                  <a:pt x="14820" y="3628"/>
                  <a:pt x="14821" y="3625"/>
                </a:cubicBezTo>
                <a:cubicBezTo>
                  <a:pt x="14825" y="3594"/>
                  <a:pt x="14825" y="3594"/>
                  <a:pt x="14825" y="3594"/>
                </a:cubicBezTo>
                <a:cubicBezTo>
                  <a:pt x="14826" y="3586"/>
                  <a:pt x="14826" y="3579"/>
                  <a:pt x="14827" y="3571"/>
                </a:cubicBezTo>
                <a:cubicBezTo>
                  <a:pt x="14829" y="3539"/>
                  <a:pt x="14829" y="3539"/>
                  <a:pt x="14829" y="3539"/>
                </a:cubicBezTo>
                <a:cubicBezTo>
                  <a:pt x="14829" y="3536"/>
                  <a:pt x="14829" y="3532"/>
                  <a:pt x="14829" y="3528"/>
                </a:cubicBezTo>
                <a:cubicBezTo>
                  <a:pt x="14830" y="3496"/>
                  <a:pt x="14830" y="3496"/>
                  <a:pt x="14830" y="3496"/>
                </a:cubicBezTo>
                <a:cubicBezTo>
                  <a:pt x="14830" y="3493"/>
                  <a:pt x="14831" y="3489"/>
                  <a:pt x="14831" y="3486"/>
                </a:cubicBezTo>
                <a:cubicBezTo>
                  <a:pt x="14831" y="2518"/>
                  <a:pt x="14831" y="2518"/>
                  <a:pt x="14831" y="2518"/>
                </a:cubicBezTo>
                <a:cubicBezTo>
                  <a:pt x="14831" y="2514"/>
                  <a:pt x="14830" y="2511"/>
                  <a:pt x="14830" y="2507"/>
                </a:cubicBezTo>
                <a:close/>
                <a:moveTo>
                  <a:pt x="1542" y="1122"/>
                </a:moveTo>
                <a:cubicBezTo>
                  <a:pt x="1542" y="1095"/>
                  <a:pt x="1542" y="1095"/>
                  <a:pt x="1542" y="1095"/>
                </a:cubicBezTo>
                <a:cubicBezTo>
                  <a:pt x="1544" y="1074"/>
                  <a:pt x="1544" y="1074"/>
                  <a:pt x="1544" y="1074"/>
                </a:cubicBezTo>
                <a:cubicBezTo>
                  <a:pt x="1547" y="1048"/>
                  <a:pt x="1547" y="1048"/>
                  <a:pt x="1547" y="1048"/>
                </a:cubicBezTo>
                <a:cubicBezTo>
                  <a:pt x="1550" y="1028"/>
                  <a:pt x="1550" y="1028"/>
                  <a:pt x="1550" y="1028"/>
                </a:cubicBezTo>
                <a:cubicBezTo>
                  <a:pt x="1554" y="1013"/>
                  <a:pt x="1554" y="1013"/>
                  <a:pt x="1554" y="1013"/>
                </a:cubicBezTo>
                <a:cubicBezTo>
                  <a:pt x="1560" y="992"/>
                  <a:pt x="1560" y="992"/>
                  <a:pt x="1560" y="992"/>
                </a:cubicBezTo>
                <a:cubicBezTo>
                  <a:pt x="1568" y="968"/>
                  <a:pt x="1568" y="968"/>
                  <a:pt x="1568" y="968"/>
                </a:cubicBezTo>
                <a:cubicBezTo>
                  <a:pt x="1577" y="947"/>
                  <a:pt x="1577" y="947"/>
                  <a:pt x="1577" y="947"/>
                </a:cubicBezTo>
                <a:cubicBezTo>
                  <a:pt x="1584" y="929"/>
                  <a:pt x="1584" y="929"/>
                  <a:pt x="1584" y="929"/>
                </a:cubicBezTo>
                <a:cubicBezTo>
                  <a:pt x="1593" y="913"/>
                  <a:pt x="1593" y="913"/>
                  <a:pt x="1593" y="913"/>
                </a:cubicBezTo>
                <a:cubicBezTo>
                  <a:pt x="1604" y="894"/>
                  <a:pt x="1604" y="894"/>
                  <a:pt x="1604" y="894"/>
                </a:cubicBezTo>
                <a:cubicBezTo>
                  <a:pt x="1615" y="877"/>
                  <a:pt x="1615" y="877"/>
                  <a:pt x="1615" y="877"/>
                </a:cubicBezTo>
                <a:cubicBezTo>
                  <a:pt x="1627" y="859"/>
                  <a:pt x="1627" y="859"/>
                  <a:pt x="1627" y="859"/>
                </a:cubicBezTo>
                <a:cubicBezTo>
                  <a:pt x="1640" y="843"/>
                  <a:pt x="1640" y="843"/>
                  <a:pt x="1640" y="843"/>
                </a:cubicBezTo>
                <a:cubicBezTo>
                  <a:pt x="1654" y="827"/>
                  <a:pt x="1654" y="827"/>
                  <a:pt x="1654" y="827"/>
                </a:cubicBezTo>
                <a:cubicBezTo>
                  <a:pt x="1668" y="812"/>
                  <a:pt x="1668" y="812"/>
                  <a:pt x="1668" y="812"/>
                </a:cubicBezTo>
                <a:cubicBezTo>
                  <a:pt x="1684" y="797"/>
                  <a:pt x="1684" y="797"/>
                  <a:pt x="1684" y="797"/>
                </a:cubicBezTo>
                <a:cubicBezTo>
                  <a:pt x="1699" y="784"/>
                  <a:pt x="1699" y="784"/>
                  <a:pt x="1699" y="784"/>
                </a:cubicBezTo>
                <a:cubicBezTo>
                  <a:pt x="1718" y="769"/>
                  <a:pt x="1718" y="769"/>
                  <a:pt x="1718" y="769"/>
                </a:cubicBezTo>
                <a:cubicBezTo>
                  <a:pt x="1732" y="758"/>
                  <a:pt x="1732" y="758"/>
                  <a:pt x="1732" y="758"/>
                </a:cubicBezTo>
                <a:cubicBezTo>
                  <a:pt x="1747" y="749"/>
                  <a:pt x="1747" y="749"/>
                  <a:pt x="1747" y="749"/>
                </a:cubicBezTo>
                <a:cubicBezTo>
                  <a:pt x="1768" y="737"/>
                  <a:pt x="1768" y="737"/>
                  <a:pt x="1768" y="737"/>
                </a:cubicBezTo>
                <a:cubicBezTo>
                  <a:pt x="1788" y="727"/>
                  <a:pt x="1788" y="727"/>
                  <a:pt x="1788" y="727"/>
                </a:cubicBezTo>
                <a:cubicBezTo>
                  <a:pt x="1805" y="720"/>
                  <a:pt x="1805" y="720"/>
                  <a:pt x="1805" y="720"/>
                </a:cubicBezTo>
                <a:cubicBezTo>
                  <a:pt x="1825" y="711"/>
                  <a:pt x="1825" y="711"/>
                  <a:pt x="1825" y="711"/>
                </a:cubicBezTo>
                <a:cubicBezTo>
                  <a:pt x="1846" y="704"/>
                  <a:pt x="1846" y="704"/>
                  <a:pt x="1846" y="704"/>
                </a:cubicBezTo>
                <a:cubicBezTo>
                  <a:pt x="1864" y="699"/>
                  <a:pt x="1864" y="699"/>
                  <a:pt x="1864" y="699"/>
                </a:cubicBezTo>
                <a:cubicBezTo>
                  <a:pt x="1884" y="695"/>
                  <a:pt x="1884" y="695"/>
                  <a:pt x="1884" y="695"/>
                </a:cubicBezTo>
                <a:cubicBezTo>
                  <a:pt x="1909" y="690"/>
                  <a:pt x="1909" y="690"/>
                  <a:pt x="1909" y="690"/>
                </a:cubicBezTo>
                <a:cubicBezTo>
                  <a:pt x="1930" y="688"/>
                  <a:pt x="1930" y="688"/>
                  <a:pt x="1930" y="688"/>
                </a:cubicBezTo>
                <a:cubicBezTo>
                  <a:pt x="1952" y="686"/>
                  <a:pt x="1952" y="686"/>
                  <a:pt x="1952" y="686"/>
                </a:cubicBezTo>
                <a:cubicBezTo>
                  <a:pt x="1978" y="685"/>
                  <a:pt x="1978" y="685"/>
                  <a:pt x="1978" y="685"/>
                </a:cubicBezTo>
                <a:cubicBezTo>
                  <a:pt x="11888" y="685"/>
                  <a:pt x="11888" y="685"/>
                  <a:pt x="11888" y="685"/>
                </a:cubicBezTo>
                <a:cubicBezTo>
                  <a:pt x="11915" y="686"/>
                  <a:pt x="11915" y="686"/>
                  <a:pt x="11915" y="686"/>
                </a:cubicBezTo>
                <a:cubicBezTo>
                  <a:pt x="11936" y="688"/>
                  <a:pt x="11936" y="688"/>
                  <a:pt x="11936" y="688"/>
                </a:cubicBezTo>
                <a:cubicBezTo>
                  <a:pt x="11958" y="690"/>
                  <a:pt x="11958" y="690"/>
                  <a:pt x="11958" y="690"/>
                </a:cubicBezTo>
                <a:cubicBezTo>
                  <a:pt x="11982" y="695"/>
                  <a:pt x="11982" y="695"/>
                  <a:pt x="11982" y="695"/>
                </a:cubicBezTo>
                <a:cubicBezTo>
                  <a:pt x="12001" y="699"/>
                  <a:pt x="12001" y="699"/>
                  <a:pt x="12001" y="699"/>
                </a:cubicBezTo>
                <a:cubicBezTo>
                  <a:pt x="12018" y="704"/>
                  <a:pt x="12018" y="704"/>
                  <a:pt x="12018" y="704"/>
                </a:cubicBezTo>
                <a:cubicBezTo>
                  <a:pt x="12042" y="712"/>
                  <a:pt x="12042" y="712"/>
                  <a:pt x="12042" y="712"/>
                </a:cubicBezTo>
                <a:cubicBezTo>
                  <a:pt x="12063" y="720"/>
                  <a:pt x="12063" y="720"/>
                  <a:pt x="12063" y="720"/>
                </a:cubicBezTo>
                <a:cubicBezTo>
                  <a:pt x="12077" y="726"/>
                  <a:pt x="12077" y="726"/>
                  <a:pt x="12077" y="726"/>
                </a:cubicBezTo>
                <a:cubicBezTo>
                  <a:pt x="12119" y="749"/>
                  <a:pt x="12119" y="749"/>
                  <a:pt x="12119" y="749"/>
                </a:cubicBezTo>
                <a:cubicBezTo>
                  <a:pt x="12133" y="758"/>
                  <a:pt x="12133" y="758"/>
                  <a:pt x="12133" y="758"/>
                </a:cubicBezTo>
                <a:cubicBezTo>
                  <a:pt x="12151" y="771"/>
                  <a:pt x="12151" y="771"/>
                  <a:pt x="12151" y="771"/>
                </a:cubicBezTo>
                <a:cubicBezTo>
                  <a:pt x="12167" y="784"/>
                  <a:pt x="12167" y="784"/>
                  <a:pt x="12167" y="784"/>
                </a:cubicBezTo>
                <a:cubicBezTo>
                  <a:pt x="12183" y="797"/>
                  <a:pt x="12183" y="797"/>
                  <a:pt x="12183" y="797"/>
                </a:cubicBezTo>
                <a:cubicBezTo>
                  <a:pt x="12198" y="812"/>
                  <a:pt x="12198" y="812"/>
                  <a:pt x="12198" y="812"/>
                </a:cubicBezTo>
                <a:cubicBezTo>
                  <a:pt x="12213" y="827"/>
                  <a:pt x="12213" y="827"/>
                  <a:pt x="12213" y="827"/>
                </a:cubicBezTo>
                <a:cubicBezTo>
                  <a:pt x="12226" y="843"/>
                  <a:pt x="12226" y="843"/>
                  <a:pt x="12226" y="843"/>
                </a:cubicBezTo>
                <a:cubicBezTo>
                  <a:pt x="12239" y="859"/>
                  <a:pt x="12239" y="859"/>
                  <a:pt x="12239" y="859"/>
                </a:cubicBezTo>
                <a:cubicBezTo>
                  <a:pt x="12252" y="877"/>
                  <a:pt x="12252" y="877"/>
                  <a:pt x="12252" y="877"/>
                </a:cubicBezTo>
                <a:cubicBezTo>
                  <a:pt x="12261" y="891"/>
                  <a:pt x="12261" y="891"/>
                  <a:pt x="12261" y="891"/>
                </a:cubicBezTo>
                <a:cubicBezTo>
                  <a:pt x="12284" y="933"/>
                  <a:pt x="12284" y="933"/>
                  <a:pt x="12284" y="933"/>
                </a:cubicBezTo>
                <a:cubicBezTo>
                  <a:pt x="12290" y="947"/>
                  <a:pt x="12290" y="947"/>
                  <a:pt x="12290" y="947"/>
                </a:cubicBezTo>
                <a:cubicBezTo>
                  <a:pt x="12298" y="968"/>
                  <a:pt x="12298" y="968"/>
                  <a:pt x="12298" y="968"/>
                </a:cubicBezTo>
                <a:cubicBezTo>
                  <a:pt x="12306" y="992"/>
                  <a:pt x="12306" y="992"/>
                  <a:pt x="12306" y="992"/>
                </a:cubicBezTo>
                <a:cubicBezTo>
                  <a:pt x="12311" y="1009"/>
                  <a:pt x="12311" y="1009"/>
                  <a:pt x="12311" y="1009"/>
                </a:cubicBezTo>
                <a:cubicBezTo>
                  <a:pt x="12315" y="1028"/>
                  <a:pt x="12315" y="1028"/>
                  <a:pt x="12315" y="1028"/>
                </a:cubicBezTo>
                <a:cubicBezTo>
                  <a:pt x="12320" y="1053"/>
                  <a:pt x="12320" y="1053"/>
                  <a:pt x="12320" y="1053"/>
                </a:cubicBezTo>
                <a:cubicBezTo>
                  <a:pt x="12323" y="1074"/>
                  <a:pt x="12323" y="1074"/>
                  <a:pt x="12323" y="1074"/>
                </a:cubicBezTo>
                <a:cubicBezTo>
                  <a:pt x="12324" y="1095"/>
                  <a:pt x="12324" y="1095"/>
                  <a:pt x="12324" y="1095"/>
                </a:cubicBezTo>
                <a:cubicBezTo>
                  <a:pt x="12325" y="1118"/>
                  <a:pt x="12325" y="1118"/>
                  <a:pt x="12325" y="1118"/>
                </a:cubicBezTo>
                <a:cubicBezTo>
                  <a:pt x="12324" y="1140"/>
                  <a:pt x="12324" y="1140"/>
                  <a:pt x="12324" y="1140"/>
                </a:cubicBezTo>
                <a:cubicBezTo>
                  <a:pt x="12323" y="1162"/>
                  <a:pt x="12323" y="1162"/>
                  <a:pt x="12323" y="1162"/>
                </a:cubicBezTo>
                <a:cubicBezTo>
                  <a:pt x="12320" y="1183"/>
                  <a:pt x="12320" y="1183"/>
                  <a:pt x="12320" y="1183"/>
                </a:cubicBezTo>
                <a:cubicBezTo>
                  <a:pt x="12315" y="1207"/>
                  <a:pt x="12315" y="1207"/>
                  <a:pt x="12315" y="1207"/>
                </a:cubicBezTo>
                <a:cubicBezTo>
                  <a:pt x="12311" y="1227"/>
                  <a:pt x="12311" y="1227"/>
                  <a:pt x="12311" y="1227"/>
                </a:cubicBezTo>
                <a:cubicBezTo>
                  <a:pt x="12306" y="1246"/>
                  <a:pt x="12306" y="1246"/>
                  <a:pt x="12306" y="1246"/>
                </a:cubicBezTo>
                <a:cubicBezTo>
                  <a:pt x="12299" y="1267"/>
                  <a:pt x="12299" y="1267"/>
                  <a:pt x="12299" y="1267"/>
                </a:cubicBezTo>
                <a:cubicBezTo>
                  <a:pt x="12291" y="1287"/>
                  <a:pt x="12291" y="1287"/>
                  <a:pt x="12291" y="1287"/>
                </a:cubicBezTo>
                <a:cubicBezTo>
                  <a:pt x="12283" y="1304"/>
                  <a:pt x="12283" y="1304"/>
                  <a:pt x="12283" y="1304"/>
                </a:cubicBezTo>
                <a:cubicBezTo>
                  <a:pt x="12273" y="1324"/>
                  <a:pt x="12273" y="1324"/>
                  <a:pt x="12273" y="1324"/>
                </a:cubicBezTo>
                <a:cubicBezTo>
                  <a:pt x="12261" y="1345"/>
                  <a:pt x="12261" y="1345"/>
                  <a:pt x="12261" y="1345"/>
                </a:cubicBezTo>
                <a:cubicBezTo>
                  <a:pt x="12252" y="1359"/>
                  <a:pt x="12252" y="1359"/>
                  <a:pt x="12252" y="1359"/>
                </a:cubicBezTo>
                <a:cubicBezTo>
                  <a:pt x="12241" y="1374"/>
                  <a:pt x="12241" y="1374"/>
                  <a:pt x="12241" y="1374"/>
                </a:cubicBezTo>
                <a:cubicBezTo>
                  <a:pt x="12226" y="1393"/>
                  <a:pt x="12226" y="1393"/>
                  <a:pt x="12226" y="1393"/>
                </a:cubicBezTo>
                <a:cubicBezTo>
                  <a:pt x="12213" y="1408"/>
                  <a:pt x="12213" y="1408"/>
                  <a:pt x="12213" y="1408"/>
                </a:cubicBezTo>
                <a:cubicBezTo>
                  <a:pt x="12198" y="1423"/>
                  <a:pt x="12198" y="1423"/>
                  <a:pt x="12198" y="1423"/>
                </a:cubicBezTo>
                <a:cubicBezTo>
                  <a:pt x="12183" y="1438"/>
                  <a:pt x="12183" y="1438"/>
                  <a:pt x="12183" y="1438"/>
                </a:cubicBezTo>
                <a:cubicBezTo>
                  <a:pt x="12167" y="1451"/>
                  <a:pt x="12167" y="1451"/>
                  <a:pt x="12167" y="1451"/>
                </a:cubicBezTo>
                <a:cubicBezTo>
                  <a:pt x="12151" y="1465"/>
                  <a:pt x="12151" y="1465"/>
                  <a:pt x="12151" y="1465"/>
                </a:cubicBezTo>
                <a:cubicBezTo>
                  <a:pt x="12133" y="1477"/>
                  <a:pt x="12133" y="1477"/>
                  <a:pt x="12133" y="1477"/>
                </a:cubicBezTo>
                <a:cubicBezTo>
                  <a:pt x="12116" y="1488"/>
                  <a:pt x="12116" y="1488"/>
                  <a:pt x="12116" y="1488"/>
                </a:cubicBezTo>
                <a:cubicBezTo>
                  <a:pt x="12097" y="1499"/>
                  <a:pt x="12097" y="1499"/>
                  <a:pt x="12097" y="1499"/>
                </a:cubicBezTo>
                <a:cubicBezTo>
                  <a:pt x="12081" y="1508"/>
                  <a:pt x="12081" y="1508"/>
                  <a:pt x="12081" y="1508"/>
                </a:cubicBezTo>
                <a:cubicBezTo>
                  <a:pt x="12063" y="1515"/>
                  <a:pt x="12063" y="1515"/>
                  <a:pt x="12063" y="1515"/>
                </a:cubicBezTo>
                <a:cubicBezTo>
                  <a:pt x="12038" y="1525"/>
                  <a:pt x="12038" y="1525"/>
                  <a:pt x="12038" y="1525"/>
                </a:cubicBezTo>
                <a:cubicBezTo>
                  <a:pt x="12018" y="1532"/>
                  <a:pt x="12018" y="1532"/>
                  <a:pt x="12018" y="1532"/>
                </a:cubicBezTo>
                <a:cubicBezTo>
                  <a:pt x="12001" y="1537"/>
                  <a:pt x="12001" y="1537"/>
                  <a:pt x="12001" y="1537"/>
                </a:cubicBezTo>
                <a:cubicBezTo>
                  <a:pt x="11982" y="1541"/>
                  <a:pt x="11982" y="1541"/>
                  <a:pt x="11982" y="1541"/>
                </a:cubicBezTo>
                <a:cubicBezTo>
                  <a:pt x="11962" y="1545"/>
                  <a:pt x="11962" y="1545"/>
                  <a:pt x="11962" y="1545"/>
                </a:cubicBezTo>
                <a:cubicBezTo>
                  <a:pt x="11936" y="1548"/>
                  <a:pt x="11936" y="1548"/>
                  <a:pt x="11936" y="1548"/>
                </a:cubicBezTo>
                <a:cubicBezTo>
                  <a:pt x="11915" y="1550"/>
                  <a:pt x="11915" y="1550"/>
                  <a:pt x="11915" y="1550"/>
                </a:cubicBezTo>
                <a:cubicBezTo>
                  <a:pt x="11888" y="1550"/>
                  <a:pt x="11888" y="1550"/>
                  <a:pt x="11888" y="1550"/>
                </a:cubicBezTo>
                <a:cubicBezTo>
                  <a:pt x="1542" y="1550"/>
                  <a:pt x="1542" y="1550"/>
                  <a:pt x="1542" y="1550"/>
                </a:cubicBezTo>
                <a:lnTo>
                  <a:pt x="1542" y="1122"/>
                </a:lnTo>
                <a:close/>
                <a:moveTo>
                  <a:pt x="4845" y="5224"/>
                </a:moveTo>
                <a:cubicBezTo>
                  <a:pt x="4843" y="5295"/>
                  <a:pt x="4843" y="5295"/>
                  <a:pt x="4843" y="5295"/>
                </a:cubicBezTo>
                <a:cubicBezTo>
                  <a:pt x="4839" y="5364"/>
                  <a:pt x="4839" y="5364"/>
                  <a:pt x="4839" y="5364"/>
                </a:cubicBezTo>
                <a:cubicBezTo>
                  <a:pt x="4837" y="5394"/>
                  <a:pt x="4837" y="5394"/>
                  <a:pt x="4837" y="5394"/>
                </a:cubicBezTo>
                <a:cubicBezTo>
                  <a:pt x="4834" y="5424"/>
                  <a:pt x="4834" y="5424"/>
                  <a:pt x="4834" y="5424"/>
                </a:cubicBezTo>
                <a:cubicBezTo>
                  <a:pt x="4825" y="5492"/>
                  <a:pt x="4825" y="5492"/>
                  <a:pt x="4825" y="5492"/>
                </a:cubicBezTo>
                <a:cubicBezTo>
                  <a:pt x="4814" y="5561"/>
                  <a:pt x="4814" y="5561"/>
                  <a:pt x="4814" y="5561"/>
                </a:cubicBezTo>
                <a:cubicBezTo>
                  <a:pt x="4809" y="5591"/>
                  <a:pt x="4809" y="5591"/>
                  <a:pt x="4809" y="5591"/>
                </a:cubicBezTo>
                <a:cubicBezTo>
                  <a:pt x="4803" y="5620"/>
                  <a:pt x="4803" y="5620"/>
                  <a:pt x="4803" y="5620"/>
                </a:cubicBezTo>
                <a:cubicBezTo>
                  <a:pt x="4795" y="5653"/>
                  <a:pt x="4795" y="5653"/>
                  <a:pt x="4795" y="5653"/>
                </a:cubicBezTo>
                <a:cubicBezTo>
                  <a:pt x="4787" y="5686"/>
                  <a:pt x="4787" y="5686"/>
                  <a:pt x="4787" y="5686"/>
                </a:cubicBezTo>
                <a:cubicBezTo>
                  <a:pt x="4779" y="5717"/>
                  <a:pt x="4779" y="5717"/>
                  <a:pt x="4779" y="5717"/>
                </a:cubicBezTo>
                <a:cubicBezTo>
                  <a:pt x="4769" y="5749"/>
                  <a:pt x="4769" y="5749"/>
                  <a:pt x="4769" y="5749"/>
                </a:cubicBezTo>
                <a:cubicBezTo>
                  <a:pt x="4760" y="5781"/>
                  <a:pt x="4760" y="5781"/>
                  <a:pt x="4760" y="5781"/>
                </a:cubicBezTo>
                <a:cubicBezTo>
                  <a:pt x="4751" y="5810"/>
                  <a:pt x="4751" y="5810"/>
                  <a:pt x="4751" y="5810"/>
                </a:cubicBezTo>
                <a:cubicBezTo>
                  <a:pt x="4739" y="5842"/>
                  <a:pt x="4739" y="5842"/>
                  <a:pt x="4739" y="5842"/>
                </a:cubicBezTo>
                <a:cubicBezTo>
                  <a:pt x="4728" y="5874"/>
                  <a:pt x="4728" y="5874"/>
                  <a:pt x="4728" y="5874"/>
                </a:cubicBezTo>
                <a:cubicBezTo>
                  <a:pt x="4715" y="5907"/>
                  <a:pt x="4715" y="5907"/>
                  <a:pt x="4715" y="5907"/>
                </a:cubicBezTo>
                <a:cubicBezTo>
                  <a:pt x="4705" y="5934"/>
                  <a:pt x="4705" y="5934"/>
                  <a:pt x="4705" y="5934"/>
                </a:cubicBezTo>
                <a:cubicBezTo>
                  <a:pt x="4692" y="5963"/>
                  <a:pt x="4692" y="5963"/>
                  <a:pt x="4692" y="5963"/>
                </a:cubicBezTo>
                <a:cubicBezTo>
                  <a:pt x="4691" y="5964"/>
                  <a:pt x="4691" y="5965"/>
                  <a:pt x="4690" y="5967"/>
                </a:cubicBezTo>
                <a:cubicBezTo>
                  <a:pt x="4678" y="5996"/>
                  <a:pt x="4678" y="5996"/>
                  <a:pt x="4678" y="5996"/>
                </a:cubicBezTo>
                <a:cubicBezTo>
                  <a:pt x="4664" y="6025"/>
                  <a:pt x="4664" y="6025"/>
                  <a:pt x="4664" y="6025"/>
                </a:cubicBezTo>
                <a:cubicBezTo>
                  <a:pt x="4650" y="6055"/>
                  <a:pt x="4650" y="6055"/>
                  <a:pt x="4650" y="6055"/>
                </a:cubicBezTo>
                <a:cubicBezTo>
                  <a:pt x="4634" y="6084"/>
                  <a:pt x="4634" y="6084"/>
                  <a:pt x="4634" y="6084"/>
                </a:cubicBezTo>
                <a:cubicBezTo>
                  <a:pt x="4618" y="6115"/>
                  <a:pt x="4618" y="6115"/>
                  <a:pt x="4618" y="6115"/>
                </a:cubicBezTo>
                <a:cubicBezTo>
                  <a:pt x="4604" y="6141"/>
                  <a:pt x="4604" y="6141"/>
                  <a:pt x="4604" y="6141"/>
                </a:cubicBezTo>
                <a:cubicBezTo>
                  <a:pt x="4588" y="6167"/>
                  <a:pt x="4588" y="6167"/>
                  <a:pt x="4588" y="6167"/>
                </a:cubicBezTo>
                <a:cubicBezTo>
                  <a:pt x="4587" y="6169"/>
                  <a:pt x="4587" y="6170"/>
                  <a:pt x="4586" y="6171"/>
                </a:cubicBezTo>
                <a:cubicBezTo>
                  <a:pt x="4569" y="6200"/>
                  <a:pt x="4569" y="6200"/>
                  <a:pt x="4569" y="6200"/>
                </a:cubicBezTo>
                <a:cubicBezTo>
                  <a:pt x="4551" y="6228"/>
                  <a:pt x="4551" y="6228"/>
                  <a:pt x="4551" y="6228"/>
                </a:cubicBezTo>
                <a:cubicBezTo>
                  <a:pt x="4550" y="6229"/>
                  <a:pt x="4550" y="6230"/>
                  <a:pt x="4549" y="6232"/>
                </a:cubicBezTo>
                <a:cubicBezTo>
                  <a:pt x="4528" y="6266"/>
                  <a:pt x="4528" y="6266"/>
                  <a:pt x="4528" y="6266"/>
                </a:cubicBezTo>
                <a:cubicBezTo>
                  <a:pt x="4527" y="6267"/>
                  <a:pt x="4527" y="6267"/>
                  <a:pt x="4526" y="6268"/>
                </a:cubicBezTo>
                <a:cubicBezTo>
                  <a:pt x="4506" y="6301"/>
                  <a:pt x="4506" y="6301"/>
                  <a:pt x="4506" y="6301"/>
                </a:cubicBezTo>
                <a:cubicBezTo>
                  <a:pt x="4505" y="6303"/>
                  <a:pt x="4505" y="6304"/>
                  <a:pt x="4504" y="6305"/>
                </a:cubicBezTo>
                <a:cubicBezTo>
                  <a:pt x="4484" y="6339"/>
                  <a:pt x="4484" y="6339"/>
                  <a:pt x="4484" y="6339"/>
                </a:cubicBezTo>
                <a:cubicBezTo>
                  <a:pt x="4483" y="6341"/>
                  <a:pt x="4481" y="6343"/>
                  <a:pt x="4480" y="6346"/>
                </a:cubicBezTo>
                <a:cubicBezTo>
                  <a:pt x="4461" y="6380"/>
                  <a:pt x="4461" y="6380"/>
                  <a:pt x="4461" y="6380"/>
                </a:cubicBezTo>
                <a:cubicBezTo>
                  <a:pt x="4459" y="6383"/>
                  <a:pt x="4457" y="6387"/>
                  <a:pt x="4456" y="6390"/>
                </a:cubicBezTo>
                <a:cubicBezTo>
                  <a:pt x="4420" y="6460"/>
                  <a:pt x="4420" y="6460"/>
                  <a:pt x="4420" y="6460"/>
                </a:cubicBezTo>
                <a:cubicBezTo>
                  <a:pt x="4418" y="6462"/>
                  <a:pt x="4417" y="6465"/>
                  <a:pt x="4416" y="6467"/>
                </a:cubicBezTo>
                <a:cubicBezTo>
                  <a:pt x="4382" y="6537"/>
                  <a:pt x="4382" y="6537"/>
                  <a:pt x="4382" y="6537"/>
                </a:cubicBezTo>
                <a:cubicBezTo>
                  <a:pt x="4379" y="6543"/>
                  <a:pt x="4376" y="6549"/>
                  <a:pt x="4374" y="6555"/>
                </a:cubicBezTo>
                <a:cubicBezTo>
                  <a:pt x="4360" y="6587"/>
                  <a:pt x="4360" y="6587"/>
                  <a:pt x="4360" y="6587"/>
                </a:cubicBezTo>
                <a:cubicBezTo>
                  <a:pt x="4346" y="6620"/>
                  <a:pt x="4346" y="6620"/>
                  <a:pt x="4346" y="6620"/>
                </a:cubicBezTo>
                <a:cubicBezTo>
                  <a:pt x="4344" y="6625"/>
                  <a:pt x="4342" y="6630"/>
                  <a:pt x="4340" y="6635"/>
                </a:cubicBezTo>
                <a:cubicBezTo>
                  <a:pt x="4312" y="6707"/>
                  <a:pt x="4312" y="6707"/>
                  <a:pt x="4312" y="6707"/>
                </a:cubicBezTo>
                <a:cubicBezTo>
                  <a:pt x="4311" y="6710"/>
                  <a:pt x="4309" y="6714"/>
                  <a:pt x="4308" y="6717"/>
                </a:cubicBezTo>
                <a:cubicBezTo>
                  <a:pt x="4282" y="6791"/>
                  <a:pt x="4282" y="6791"/>
                  <a:pt x="4282" y="6791"/>
                </a:cubicBezTo>
                <a:cubicBezTo>
                  <a:pt x="4281" y="6794"/>
                  <a:pt x="4280" y="6796"/>
                  <a:pt x="4279" y="6799"/>
                </a:cubicBezTo>
                <a:cubicBezTo>
                  <a:pt x="4267" y="6836"/>
                  <a:pt x="4267" y="6836"/>
                  <a:pt x="4267" y="6836"/>
                </a:cubicBezTo>
                <a:cubicBezTo>
                  <a:pt x="4266" y="6839"/>
                  <a:pt x="4266" y="6841"/>
                  <a:pt x="4265" y="6844"/>
                </a:cubicBezTo>
                <a:cubicBezTo>
                  <a:pt x="4254" y="6881"/>
                  <a:pt x="4254" y="6881"/>
                  <a:pt x="4254" y="6881"/>
                </a:cubicBezTo>
                <a:cubicBezTo>
                  <a:pt x="4254" y="6882"/>
                  <a:pt x="4253" y="6883"/>
                  <a:pt x="4253" y="6884"/>
                </a:cubicBezTo>
                <a:cubicBezTo>
                  <a:pt x="4242" y="6922"/>
                  <a:pt x="4242" y="6922"/>
                  <a:pt x="4242" y="6922"/>
                </a:cubicBezTo>
                <a:cubicBezTo>
                  <a:pt x="4242" y="6923"/>
                  <a:pt x="4241" y="6925"/>
                  <a:pt x="4240" y="6927"/>
                </a:cubicBezTo>
                <a:cubicBezTo>
                  <a:pt x="4230" y="6964"/>
                  <a:pt x="4230" y="6964"/>
                  <a:pt x="4230" y="6964"/>
                </a:cubicBezTo>
                <a:cubicBezTo>
                  <a:pt x="4230" y="6968"/>
                  <a:pt x="4229" y="6971"/>
                  <a:pt x="4228" y="6975"/>
                </a:cubicBezTo>
                <a:cubicBezTo>
                  <a:pt x="4210" y="7051"/>
                  <a:pt x="4210" y="7051"/>
                  <a:pt x="4210" y="7051"/>
                </a:cubicBezTo>
                <a:cubicBezTo>
                  <a:pt x="4209" y="7056"/>
                  <a:pt x="4207" y="7062"/>
                  <a:pt x="4206" y="7068"/>
                </a:cubicBezTo>
                <a:cubicBezTo>
                  <a:pt x="4200" y="7102"/>
                  <a:pt x="4200" y="7102"/>
                  <a:pt x="4200" y="7102"/>
                </a:cubicBezTo>
                <a:cubicBezTo>
                  <a:pt x="4193" y="7138"/>
                  <a:pt x="4193" y="7138"/>
                  <a:pt x="4193" y="7138"/>
                </a:cubicBezTo>
                <a:cubicBezTo>
                  <a:pt x="4192" y="7143"/>
                  <a:pt x="4191" y="7148"/>
                  <a:pt x="4190" y="7153"/>
                </a:cubicBezTo>
                <a:cubicBezTo>
                  <a:pt x="4184" y="7191"/>
                  <a:pt x="4184" y="7191"/>
                  <a:pt x="4184" y="7191"/>
                </a:cubicBezTo>
                <a:cubicBezTo>
                  <a:pt x="4184" y="7192"/>
                  <a:pt x="4184" y="7192"/>
                  <a:pt x="4184" y="7193"/>
                </a:cubicBezTo>
                <a:cubicBezTo>
                  <a:pt x="4178" y="7232"/>
                  <a:pt x="4178" y="7232"/>
                  <a:pt x="4178" y="7232"/>
                </a:cubicBezTo>
                <a:cubicBezTo>
                  <a:pt x="4177" y="7234"/>
                  <a:pt x="4177" y="7237"/>
                  <a:pt x="4177" y="7239"/>
                </a:cubicBezTo>
                <a:cubicBezTo>
                  <a:pt x="4172" y="7277"/>
                  <a:pt x="4172" y="7277"/>
                  <a:pt x="4172" y="7277"/>
                </a:cubicBezTo>
                <a:cubicBezTo>
                  <a:pt x="4171" y="7277"/>
                  <a:pt x="4171" y="7278"/>
                  <a:pt x="4171" y="7278"/>
                </a:cubicBezTo>
                <a:cubicBezTo>
                  <a:pt x="4166" y="7317"/>
                  <a:pt x="4166" y="7317"/>
                  <a:pt x="4166" y="7317"/>
                </a:cubicBezTo>
                <a:cubicBezTo>
                  <a:pt x="4166" y="7320"/>
                  <a:pt x="4166" y="7323"/>
                  <a:pt x="4165" y="7326"/>
                </a:cubicBezTo>
                <a:cubicBezTo>
                  <a:pt x="4161" y="7365"/>
                  <a:pt x="4161" y="7365"/>
                  <a:pt x="4161" y="7365"/>
                </a:cubicBezTo>
                <a:cubicBezTo>
                  <a:pt x="4161" y="7368"/>
                  <a:pt x="4161" y="7371"/>
                  <a:pt x="4161" y="7373"/>
                </a:cubicBezTo>
                <a:cubicBezTo>
                  <a:pt x="4158" y="7412"/>
                  <a:pt x="4158" y="7412"/>
                  <a:pt x="4158" y="7412"/>
                </a:cubicBezTo>
                <a:cubicBezTo>
                  <a:pt x="4157" y="7415"/>
                  <a:pt x="4157" y="7418"/>
                  <a:pt x="4157" y="7421"/>
                </a:cubicBezTo>
                <a:cubicBezTo>
                  <a:pt x="4153" y="7499"/>
                  <a:pt x="4153" y="7499"/>
                  <a:pt x="4153" y="7499"/>
                </a:cubicBezTo>
                <a:cubicBezTo>
                  <a:pt x="4153" y="7502"/>
                  <a:pt x="4153" y="7505"/>
                  <a:pt x="4153" y="7508"/>
                </a:cubicBezTo>
                <a:cubicBezTo>
                  <a:pt x="4152" y="7547"/>
                  <a:pt x="4152" y="7547"/>
                  <a:pt x="4152" y="7547"/>
                </a:cubicBezTo>
                <a:cubicBezTo>
                  <a:pt x="4152" y="7550"/>
                  <a:pt x="4152" y="7553"/>
                  <a:pt x="4152" y="7556"/>
                </a:cubicBezTo>
                <a:cubicBezTo>
                  <a:pt x="4152" y="10924"/>
                  <a:pt x="4152" y="10924"/>
                  <a:pt x="4152" y="10924"/>
                </a:cubicBezTo>
                <a:cubicBezTo>
                  <a:pt x="4150" y="10990"/>
                  <a:pt x="4150" y="10990"/>
                  <a:pt x="4150" y="10990"/>
                </a:cubicBezTo>
                <a:cubicBezTo>
                  <a:pt x="4145" y="11050"/>
                  <a:pt x="4145" y="11050"/>
                  <a:pt x="4145" y="11050"/>
                </a:cubicBezTo>
                <a:cubicBezTo>
                  <a:pt x="4142" y="11079"/>
                  <a:pt x="4142" y="11079"/>
                  <a:pt x="4142" y="11079"/>
                </a:cubicBezTo>
                <a:cubicBezTo>
                  <a:pt x="4141" y="11079"/>
                  <a:pt x="4141" y="11080"/>
                  <a:pt x="4141" y="11080"/>
                </a:cubicBezTo>
                <a:cubicBezTo>
                  <a:pt x="4137" y="11114"/>
                  <a:pt x="4137" y="11114"/>
                  <a:pt x="4137" y="11114"/>
                </a:cubicBezTo>
                <a:cubicBezTo>
                  <a:pt x="4133" y="11138"/>
                  <a:pt x="4133" y="11138"/>
                  <a:pt x="4133" y="11138"/>
                </a:cubicBezTo>
                <a:cubicBezTo>
                  <a:pt x="4127" y="11165"/>
                  <a:pt x="4127" y="11165"/>
                  <a:pt x="4127" y="11165"/>
                </a:cubicBezTo>
                <a:cubicBezTo>
                  <a:pt x="4127" y="11166"/>
                  <a:pt x="4127" y="11167"/>
                  <a:pt x="4127" y="11167"/>
                </a:cubicBezTo>
                <a:cubicBezTo>
                  <a:pt x="4120" y="11200"/>
                  <a:pt x="4120" y="11200"/>
                  <a:pt x="4120" y="11200"/>
                </a:cubicBezTo>
                <a:cubicBezTo>
                  <a:pt x="4114" y="11226"/>
                  <a:pt x="4114" y="11226"/>
                  <a:pt x="4114" y="11226"/>
                </a:cubicBezTo>
                <a:cubicBezTo>
                  <a:pt x="4106" y="11253"/>
                  <a:pt x="4106" y="11253"/>
                  <a:pt x="4106" y="11253"/>
                </a:cubicBezTo>
                <a:cubicBezTo>
                  <a:pt x="4088" y="11312"/>
                  <a:pt x="4088" y="11312"/>
                  <a:pt x="4088" y="11312"/>
                </a:cubicBezTo>
                <a:cubicBezTo>
                  <a:pt x="4078" y="11339"/>
                  <a:pt x="4078" y="11339"/>
                  <a:pt x="4078" y="11339"/>
                </a:cubicBezTo>
                <a:cubicBezTo>
                  <a:pt x="4068" y="11367"/>
                  <a:pt x="4068" y="11367"/>
                  <a:pt x="4068" y="11367"/>
                </a:cubicBezTo>
                <a:cubicBezTo>
                  <a:pt x="4057" y="11393"/>
                  <a:pt x="4057" y="11393"/>
                  <a:pt x="4057" y="11393"/>
                </a:cubicBezTo>
                <a:cubicBezTo>
                  <a:pt x="4046" y="11419"/>
                  <a:pt x="4046" y="11419"/>
                  <a:pt x="4046" y="11419"/>
                </a:cubicBezTo>
                <a:cubicBezTo>
                  <a:pt x="4034" y="11444"/>
                  <a:pt x="4034" y="11444"/>
                  <a:pt x="4034" y="11444"/>
                </a:cubicBezTo>
                <a:cubicBezTo>
                  <a:pt x="4033" y="11446"/>
                  <a:pt x="4033" y="11447"/>
                  <a:pt x="4032" y="11448"/>
                </a:cubicBezTo>
                <a:cubicBezTo>
                  <a:pt x="4021" y="11473"/>
                  <a:pt x="4021" y="11473"/>
                  <a:pt x="4021" y="11473"/>
                </a:cubicBezTo>
                <a:cubicBezTo>
                  <a:pt x="4009" y="11495"/>
                  <a:pt x="4009" y="11495"/>
                  <a:pt x="4009" y="11495"/>
                </a:cubicBezTo>
                <a:cubicBezTo>
                  <a:pt x="3994" y="11521"/>
                  <a:pt x="3994" y="11521"/>
                  <a:pt x="3994" y="11521"/>
                </a:cubicBezTo>
                <a:cubicBezTo>
                  <a:pt x="3978" y="11548"/>
                  <a:pt x="3978" y="11548"/>
                  <a:pt x="3978" y="11548"/>
                </a:cubicBezTo>
                <a:cubicBezTo>
                  <a:pt x="3964" y="11570"/>
                  <a:pt x="3964" y="11570"/>
                  <a:pt x="3964" y="11570"/>
                </a:cubicBezTo>
                <a:cubicBezTo>
                  <a:pt x="3932" y="11618"/>
                  <a:pt x="3932" y="11618"/>
                  <a:pt x="3932" y="11618"/>
                </a:cubicBezTo>
                <a:cubicBezTo>
                  <a:pt x="3915" y="11640"/>
                  <a:pt x="3915" y="11640"/>
                  <a:pt x="3915" y="11640"/>
                </a:cubicBezTo>
                <a:cubicBezTo>
                  <a:pt x="3914" y="11641"/>
                  <a:pt x="3913" y="11643"/>
                  <a:pt x="3912" y="11644"/>
                </a:cubicBezTo>
                <a:cubicBezTo>
                  <a:pt x="3895" y="11667"/>
                  <a:pt x="3895" y="11667"/>
                  <a:pt x="3895" y="11667"/>
                </a:cubicBezTo>
                <a:cubicBezTo>
                  <a:pt x="3859" y="11711"/>
                  <a:pt x="3859" y="11711"/>
                  <a:pt x="3859" y="11711"/>
                </a:cubicBezTo>
                <a:cubicBezTo>
                  <a:pt x="3841" y="11731"/>
                  <a:pt x="3841" y="11731"/>
                  <a:pt x="3841" y="11731"/>
                </a:cubicBezTo>
                <a:cubicBezTo>
                  <a:pt x="3823" y="11750"/>
                  <a:pt x="3823" y="11750"/>
                  <a:pt x="3823" y="11750"/>
                </a:cubicBezTo>
                <a:cubicBezTo>
                  <a:pt x="3804" y="11769"/>
                  <a:pt x="3804" y="11769"/>
                  <a:pt x="3804" y="11769"/>
                </a:cubicBezTo>
                <a:cubicBezTo>
                  <a:pt x="3782" y="11791"/>
                  <a:pt x="3782" y="11791"/>
                  <a:pt x="3782" y="11791"/>
                </a:cubicBezTo>
                <a:cubicBezTo>
                  <a:pt x="3735" y="11834"/>
                  <a:pt x="3735" y="11834"/>
                  <a:pt x="3735" y="11834"/>
                </a:cubicBezTo>
                <a:cubicBezTo>
                  <a:pt x="3717" y="11849"/>
                  <a:pt x="3717" y="11849"/>
                  <a:pt x="3717" y="11849"/>
                </a:cubicBezTo>
                <a:cubicBezTo>
                  <a:pt x="3696" y="11866"/>
                  <a:pt x="3696" y="11866"/>
                  <a:pt x="3696" y="11866"/>
                </a:cubicBezTo>
                <a:cubicBezTo>
                  <a:pt x="3672" y="11884"/>
                  <a:pt x="3672" y="11884"/>
                  <a:pt x="3672" y="11884"/>
                </a:cubicBezTo>
                <a:cubicBezTo>
                  <a:pt x="3648" y="11902"/>
                  <a:pt x="3648" y="11902"/>
                  <a:pt x="3648" y="11902"/>
                </a:cubicBezTo>
                <a:cubicBezTo>
                  <a:pt x="3626" y="11917"/>
                  <a:pt x="3626" y="11917"/>
                  <a:pt x="3626" y="11917"/>
                </a:cubicBezTo>
                <a:cubicBezTo>
                  <a:pt x="3603" y="11933"/>
                  <a:pt x="3603" y="11933"/>
                  <a:pt x="3603" y="11933"/>
                </a:cubicBezTo>
                <a:cubicBezTo>
                  <a:pt x="3576" y="11949"/>
                  <a:pt x="3576" y="11949"/>
                  <a:pt x="3576" y="11949"/>
                </a:cubicBezTo>
                <a:cubicBezTo>
                  <a:pt x="3551" y="11964"/>
                  <a:pt x="3551" y="11964"/>
                  <a:pt x="3551" y="11964"/>
                </a:cubicBezTo>
                <a:cubicBezTo>
                  <a:pt x="3528" y="11977"/>
                  <a:pt x="3528" y="11977"/>
                  <a:pt x="3528" y="11977"/>
                </a:cubicBezTo>
                <a:cubicBezTo>
                  <a:pt x="3473" y="12005"/>
                  <a:pt x="3473" y="12005"/>
                  <a:pt x="3473" y="12005"/>
                </a:cubicBezTo>
                <a:cubicBezTo>
                  <a:pt x="3448" y="12017"/>
                  <a:pt x="3448" y="12017"/>
                  <a:pt x="3448" y="12017"/>
                </a:cubicBezTo>
                <a:cubicBezTo>
                  <a:pt x="3423" y="12028"/>
                  <a:pt x="3423" y="12028"/>
                  <a:pt x="3423" y="12028"/>
                </a:cubicBezTo>
                <a:cubicBezTo>
                  <a:pt x="3398" y="12038"/>
                  <a:pt x="3398" y="12038"/>
                  <a:pt x="3398" y="12038"/>
                </a:cubicBezTo>
                <a:cubicBezTo>
                  <a:pt x="3341" y="12059"/>
                  <a:pt x="3341" y="12059"/>
                  <a:pt x="3341" y="12059"/>
                </a:cubicBezTo>
                <a:cubicBezTo>
                  <a:pt x="3316" y="12067"/>
                  <a:pt x="3316" y="12067"/>
                  <a:pt x="3316" y="12067"/>
                </a:cubicBezTo>
                <a:cubicBezTo>
                  <a:pt x="3283" y="12077"/>
                  <a:pt x="3283" y="12077"/>
                  <a:pt x="3283" y="12077"/>
                </a:cubicBezTo>
                <a:cubicBezTo>
                  <a:pt x="3256" y="12084"/>
                  <a:pt x="3256" y="12084"/>
                  <a:pt x="3256" y="12084"/>
                </a:cubicBezTo>
                <a:cubicBezTo>
                  <a:pt x="3228" y="12091"/>
                  <a:pt x="3228" y="12091"/>
                  <a:pt x="3228" y="12091"/>
                </a:cubicBezTo>
                <a:cubicBezTo>
                  <a:pt x="3201" y="12097"/>
                  <a:pt x="3201" y="12097"/>
                  <a:pt x="3201" y="12097"/>
                </a:cubicBezTo>
                <a:cubicBezTo>
                  <a:pt x="3139" y="12108"/>
                  <a:pt x="3139" y="12108"/>
                  <a:pt x="3139" y="12108"/>
                </a:cubicBezTo>
                <a:cubicBezTo>
                  <a:pt x="3114" y="12112"/>
                  <a:pt x="3114" y="12112"/>
                  <a:pt x="3114" y="12112"/>
                </a:cubicBezTo>
                <a:cubicBezTo>
                  <a:pt x="3050" y="12118"/>
                  <a:pt x="3050" y="12118"/>
                  <a:pt x="3050" y="12118"/>
                </a:cubicBezTo>
                <a:cubicBezTo>
                  <a:pt x="2989" y="12121"/>
                  <a:pt x="2989" y="12121"/>
                  <a:pt x="2989" y="12121"/>
                </a:cubicBezTo>
                <a:cubicBezTo>
                  <a:pt x="2927" y="12121"/>
                  <a:pt x="2927" y="12121"/>
                  <a:pt x="2927" y="12121"/>
                </a:cubicBezTo>
                <a:cubicBezTo>
                  <a:pt x="2866" y="12118"/>
                  <a:pt x="2866" y="12118"/>
                  <a:pt x="2866" y="12118"/>
                </a:cubicBezTo>
                <a:cubicBezTo>
                  <a:pt x="2802" y="12112"/>
                  <a:pt x="2802" y="12112"/>
                  <a:pt x="2802" y="12112"/>
                </a:cubicBezTo>
                <a:cubicBezTo>
                  <a:pt x="2778" y="12108"/>
                  <a:pt x="2778" y="12108"/>
                  <a:pt x="2778" y="12108"/>
                </a:cubicBezTo>
                <a:cubicBezTo>
                  <a:pt x="2716" y="12097"/>
                  <a:pt x="2716" y="12097"/>
                  <a:pt x="2716" y="12097"/>
                </a:cubicBezTo>
                <a:cubicBezTo>
                  <a:pt x="2687" y="12091"/>
                  <a:pt x="2687" y="12091"/>
                  <a:pt x="2687" y="12091"/>
                </a:cubicBezTo>
                <a:cubicBezTo>
                  <a:pt x="2660" y="12084"/>
                  <a:pt x="2660" y="12084"/>
                  <a:pt x="2660" y="12084"/>
                </a:cubicBezTo>
                <a:cubicBezTo>
                  <a:pt x="2633" y="12077"/>
                  <a:pt x="2633" y="12077"/>
                  <a:pt x="2633" y="12077"/>
                </a:cubicBezTo>
                <a:cubicBezTo>
                  <a:pt x="2601" y="12067"/>
                  <a:pt x="2601" y="12067"/>
                  <a:pt x="2601" y="12067"/>
                </a:cubicBezTo>
                <a:cubicBezTo>
                  <a:pt x="2576" y="12059"/>
                  <a:pt x="2576" y="12059"/>
                  <a:pt x="2576" y="12059"/>
                </a:cubicBezTo>
                <a:cubicBezTo>
                  <a:pt x="2548" y="12049"/>
                  <a:pt x="2548" y="12049"/>
                  <a:pt x="2548" y="12049"/>
                </a:cubicBezTo>
                <a:cubicBezTo>
                  <a:pt x="2518" y="12038"/>
                  <a:pt x="2518" y="12038"/>
                  <a:pt x="2518" y="12038"/>
                </a:cubicBezTo>
                <a:cubicBezTo>
                  <a:pt x="2493" y="12028"/>
                  <a:pt x="2493" y="12028"/>
                  <a:pt x="2493" y="12028"/>
                </a:cubicBezTo>
                <a:cubicBezTo>
                  <a:pt x="2468" y="12017"/>
                  <a:pt x="2468" y="12017"/>
                  <a:pt x="2468" y="12017"/>
                </a:cubicBezTo>
                <a:cubicBezTo>
                  <a:pt x="2444" y="12005"/>
                  <a:pt x="2444" y="12005"/>
                  <a:pt x="2444" y="12005"/>
                </a:cubicBezTo>
                <a:cubicBezTo>
                  <a:pt x="2389" y="11977"/>
                  <a:pt x="2389" y="11977"/>
                  <a:pt x="2389" y="11977"/>
                </a:cubicBezTo>
                <a:cubicBezTo>
                  <a:pt x="2366" y="11964"/>
                  <a:pt x="2366" y="11964"/>
                  <a:pt x="2366" y="11964"/>
                </a:cubicBezTo>
                <a:cubicBezTo>
                  <a:pt x="2340" y="11949"/>
                  <a:pt x="2340" y="11949"/>
                  <a:pt x="2340" y="11949"/>
                </a:cubicBezTo>
                <a:cubicBezTo>
                  <a:pt x="2316" y="11934"/>
                  <a:pt x="2316" y="11934"/>
                  <a:pt x="2316" y="11934"/>
                </a:cubicBezTo>
                <a:cubicBezTo>
                  <a:pt x="2291" y="11918"/>
                  <a:pt x="2291" y="11918"/>
                  <a:pt x="2291" y="11918"/>
                </a:cubicBezTo>
                <a:cubicBezTo>
                  <a:pt x="2267" y="11901"/>
                  <a:pt x="2267" y="11901"/>
                  <a:pt x="2267" y="11901"/>
                </a:cubicBezTo>
                <a:cubicBezTo>
                  <a:pt x="2244" y="11884"/>
                  <a:pt x="2244" y="11884"/>
                  <a:pt x="2244" y="11884"/>
                </a:cubicBezTo>
                <a:cubicBezTo>
                  <a:pt x="2220" y="11866"/>
                  <a:pt x="2220" y="11866"/>
                  <a:pt x="2220" y="11866"/>
                </a:cubicBezTo>
                <a:cubicBezTo>
                  <a:pt x="2199" y="11849"/>
                  <a:pt x="2199" y="11849"/>
                  <a:pt x="2199" y="11849"/>
                </a:cubicBezTo>
                <a:cubicBezTo>
                  <a:pt x="2181" y="11834"/>
                  <a:pt x="2181" y="11834"/>
                  <a:pt x="2181" y="11834"/>
                </a:cubicBezTo>
                <a:cubicBezTo>
                  <a:pt x="2134" y="11791"/>
                  <a:pt x="2134" y="11791"/>
                  <a:pt x="2134" y="11791"/>
                </a:cubicBezTo>
                <a:cubicBezTo>
                  <a:pt x="2115" y="11772"/>
                  <a:pt x="2115" y="11772"/>
                  <a:pt x="2115" y="11772"/>
                </a:cubicBezTo>
                <a:cubicBezTo>
                  <a:pt x="2073" y="11728"/>
                  <a:pt x="2073" y="11728"/>
                  <a:pt x="2073" y="11728"/>
                </a:cubicBezTo>
                <a:cubicBezTo>
                  <a:pt x="2057" y="11711"/>
                  <a:pt x="2057" y="11711"/>
                  <a:pt x="2057" y="11711"/>
                </a:cubicBezTo>
                <a:cubicBezTo>
                  <a:pt x="2021" y="11667"/>
                  <a:pt x="2021" y="11667"/>
                  <a:pt x="2021" y="11667"/>
                </a:cubicBezTo>
                <a:cubicBezTo>
                  <a:pt x="2004" y="11644"/>
                  <a:pt x="2004" y="11644"/>
                  <a:pt x="2004" y="11644"/>
                </a:cubicBezTo>
                <a:cubicBezTo>
                  <a:pt x="2003" y="11643"/>
                  <a:pt x="2002" y="11641"/>
                  <a:pt x="2001" y="11640"/>
                </a:cubicBezTo>
                <a:cubicBezTo>
                  <a:pt x="1985" y="11618"/>
                  <a:pt x="1985" y="11618"/>
                  <a:pt x="1985" y="11618"/>
                </a:cubicBezTo>
                <a:cubicBezTo>
                  <a:pt x="1952" y="11570"/>
                  <a:pt x="1952" y="11570"/>
                  <a:pt x="1952" y="11570"/>
                </a:cubicBezTo>
                <a:cubicBezTo>
                  <a:pt x="1938" y="11548"/>
                  <a:pt x="1938" y="11548"/>
                  <a:pt x="1938" y="11548"/>
                </a:cubicBezTo>
                <a:cubicBezTo>
                  <a:pt x="1923" y="11521"/>
                  <a:pt x="1923" y="11521"/>
                  <a:pt x="1923" y="11521"/>
                </a:cubicBezTo>
                <a:cubicBezTo>
                  <a:pt x="1910" y="11498"/>
                  <a:pt x="1910" y="11498"/>
                  <a:pt x="1910" y="11498"/>
                </a:cubicBezTo>
                <a:cubicBezTo>
                  <a:pt x="1897" y="11473"/>
                  <a:pt x="1897" y="11473"/>
                  <a:pt x="1897" y="11473"/>
                </a:cubicBezTo>
                <a:cubicBezTo>
                  <a:pt x="1881" y="11442"/>
                  <a:pt x="1881" y="11442"/>
                  <a:pt x="1881" y="11442"/>
                </a:cubicBezTo>
                <a:cubicBezTo>
                  <a:pt x="1870" y="11419"/>
                  <a:pt x="1870" y="11419"/>
                  <a:pt x="1870" y="11419"/>
                </a:cubicBezTo>
                <a:cubicBezTo>
                  <a:pt x="1859" y="11393"/>
                  <a:pt x="1859" y="11393"/>
                  <a:pt x="1859" y="11393"/>
                </a:cubicBezTo>
                <a:cubicBezTo>
                  <a:pt x="1848" y="11367"/>
                  <a:pt x="1848" y="11367"/>
                  <a:pt x="1848" y="11367"/>
                </a:cubicBezTo>
                <a:cubicBezTo>
                  <a:pt x="1838" y="11339"/>
                  <a:pt x="1838" y="11339"/>
                  <a:pt x="1838" y="11339"/>
                </a:cubicBezTo>
                <a:cubicBezTo>
                  <a:pt x="1828" y="11312"/>
                  <a:pt x="1828" y="11312"/>
                  <a:pt x="1828" y="11312"/>
                </a:cubicBezTo>
                <a:cubicBezTo>
                  <a:pt x="1810" y="11253"/>
                  <a:pt x="1810" y="11253"/>
                  <a:pt x="1810" y="11253"/>
                </a:cubicBezTo>
                <a:cubicBezTo>
                  <a:pt x="1803" y="11226"/>
                  <a:pt x="1803" y="11226"/>
                  <a:pt x="1803" y="11226"/>
                </a:cubicBezTo>
                <a:cubicBezTo>
                  <a:pt x="1796" y="11200"/>
                  <a:pt x="1796" y="11200"/>
                  <a:pt x="1796" y="11200"/>
                </a:cubicBezTo>
                <a:cubicBezTo>
                  <a:pt x="1790" y="11171"/>
                  <a:pt x="1790" y="11171"/>
                  <a:pt x="1790" y="11171"/>
                </a:cubicBezTo>
                <a:cubicBezTo>
                  <a:pt x="1779" y="11110"/>
                  <a:pt x="1779" y="11110"/>
                  <a:pt x="1779" y="11110"/>
                </a:cubicBezTo>
                <a:cubicBezTo>
                  <a:pt x="1775" y="11084"/>
                  <a:pt x="1775" y="11084"/>
                  <a:pt x="1775" y="11084"/>
                </a:cubicBezTo>
                <a:cubicBezTo>
                  <a:pt x="1769" y="11020"/>
                  <a:pt x="1769" y="11020"/>
                  <a:pt x="1769" y="11020"/>
                </a:cubicBezTo>
                <a:cubicBezTo>
                  <a:pt x="1766" y="10959"/>
                  <a:pt x="1766" y="10959"/>
                  <a:pt x="1766" y="10959"/>
                </a:cubicBezTo>
                <a:cubicBezTo>
                  <a:pt x="1766" y="7596"/>
                  <a:pt x="1766" y="7596"/>
                  <a:pt x="1766" y="7596"/>
                </a:cubicBezTo>
                <a:cubicBezTo>
                  <a:pt x="1766" y="7593"/>
                  <a:pt x="1766" y="7590"/>
                  <a:pt x="1766" y="7587"/>
                </a:cubicBezTo>
                <a:cubicBezTo>
                  <a:pt x="1764" y="7508"/>
                  <a:pt x="1764" y="7508"/>
                  <a:pt x="1764" y="7508"/>
                </a:cubicBezTo>
                <a:cubicBezTo>
                  <a:pt x="1764" y="7505"/>
                  <a:pt x="1763" y="7502"/>
                  <a:pt x="1763" y="7499"/>
                </a:cubicBezTo>
                <a:cubicBezTo>
                  <a:pt x="1759" y="7421"/>
                  <a:pt x="1759" y="7421"/>
                  <a:pt x="1759" y="7421"/>
                </a:cubicBezTo>
                <a:cubicBezTo>
                  <a:pt x="1759" y="7418"/>
                  <a:pt x="1759" y="7415"/>
                  <a:pt x="1759" y="7412"/>
                </a:cubicBezTo>
                <a:cubicBezTo>
                  <a:pt x="1756" y="7373"/>
                  <a:pt x="1756" y="7373"/>
                  <a:pt x="1756" y="7373"/>
                </a:cubicBezTo>
                <a:cubicBezTo>
                  <a:pt x="1755" y="7371"/>
                  <a:pt x="1755" y="7368"/>
                  <a:pt x="1755" y="7365"/>
                </a:cubicBezTo>
                <a:cubicBezTo>
                  <a:pt x="1751" y="7326"/>
                  <a:pt x="1751" y="7326"/>
                  <a:pt x="1751" y="7326"/>
                </a:cubicBezTo>
                <a:cubicBezTo>
                  <a:pt x="1751" y="7323"/>
                  <a:pt x="1750" y="7320"/>
                  <a:pt x="1750" y="7317"/>
                </a:cubicBezTo>
                <a:cubicBezTo>
                  <a:pt x="1745" y="7278"/>
                  <a:pt x="1745" y="7278"/>
                  <a:pt x="1745" y="7278"/>
                </a:cubicBezTo>
                <a:cubicBezTo>
                  <a:pt x="1745" y="7278"/>
                  <a:pt x="1745" y="7277"/>
                  <a:pt x="1745" y="7277"/>
                </a:cubicBezTo>
                <a:cubicBezTo>
                  <a:pt x="1740" y="7239"/>
                  <a:pt x="1740" y="7239"/>
                  <a:pt x="1740" y="7239"/>
                </a:cubicBezTo>
                <a:cubicBezTo>
                  <a:pt x="1739" y="7237"/>
                  <a:pt x="1739" y="7234"/>
                  <a:pt x="1739" y="7232"/>
                </a:cubicBezTo>
                <a:cubicBezTo>
                  <a:pt x="1733" y="7193"/>
                  <a:pt x="1733" y="7193"/>
                  <a:pt x="1733" y="7193"/>
                </a:cubicBezTo>
                <a:cubicBezTo>
                  <a:pt x="1733" y="7192"/>
                  <a:pt x="1733" y="7192"/>
                  <a:pt x="1733" y="7191"/>
                </a:cubicBezTo>
                <a:cubicBezTo>
                  <a:pt x="1727" y="7153"/>
                  <a:pt x="1727" y="7153"/>
                  <a:pt x="1727" y="7153"/>
                </a:cubicBezTo>
                <a:cubicBezTo>
                  <a:pt x="1726" y="7151"/>
                  <a:pt x="1726" y="7149"/>
                  <a:pt x="1725" y="7146"/>
                </a:cubicBezTo>
                <a:cubicBezTo>
                  <a:pt x="1718" y="7107"/>
                  <a:pt x="1718" y="7107"/>
                  <a:pt x="1718" y="7107"/>
                </a:cubicBezTo>
                <a:cubicBezTo>
                  <a:pt x="1718" y="7104"/>
                  <a:pt x="1717" y="7101"/>
                  <a:pt x="1716" y="7097"/>
                </a:cubicBezTo>
                <a:cubicBezTo>
                  <a:pt x="1708" y="7059"/>
                  <a:pt x="1708" y="7059"/>
                  <a:pt x="1708" y="7059"/>
                </a:cubicBezTo>
                <a:cubicBezTo>
                  <a:pt x="1708" y="7056"/>
                  <a:pt x="1707" y="7054"/>
                  <a:pt x="1706" y="7051"/>
                </a:cubicBezTo>
                <a:cubicBezTo>
                  <a:pt x="1688" y="6975"/>
                  <a:pt x="1688" y="6975"/>
                  <a:pt x="1688" y="6975"/>
                </a:cubicBezTo>
                <a:cubicBezTo>
                  <a:pt x="1688" y="6971"/>
                  <a:pt x="1687" y="6968"/>
                  <a:pt x="1686" y="6964"/>
                </a:cubicBezTo>
                <a:cubicBezTo>
                  <a:pt x="1676" y="6927"/>
                  <a:pt x="1676" y="6927"/>
                  <a:pt x="1676" y="6927"/>
                </a:cubicBezTo>
                <a:cubicBezTo>
                  <a:pt x="1675" y="6925"/>
                  <a:pt x="1675" y="6923"/>
                  <a:pt x="1674" y="6922"/>
                </a:cubicBezTo>
                <a:cubicBezTo>
                  <a:pt x="1663" y="6884"/>
                  <a:pt x="1663" y="6884"/>
                  <a:pt x="1663" y="6884"/>
                </a:cubicBezTo>
                <a:cubicBezTo>
                  <a:pt x="1663" y="6883"/>
                  <a:pt x="1663" y="6882"/>
                  <a:pt x="1663" y="6881"/>
                </a:cubicBezTo>
                <a:cubicBezTo>
                  <a:pt x="1652" y="6844"/>
                  <a:pt x="1652" y="6844"/>
                  <a:pt x="1652" y="6844"/>
                </a:cubicBezTo>
                <a:cubicBezTo>
                  <a:pt x="1651" y="6841"/>
                  <a:pt x="1650" y="6839"/>
                  <a:pt x="1649" y="6836"/>
                </a:cubicBezTo>
                <a:cubicBezTo>
                  <a:pt x="1637" y="6799"/>
                  <a:pt x="1637" y="6799"/>
                  <a:pt x="1637" y="6799"/>
                </a:cubicBezTo>
                <a:cubicBezTo>
                  <a:pt x="1636" y="6796"/>
                  <a:pt x="1635" y="6794"/>
                  <a:pt x="1634" y="6791"/>
                </a:cubicBezTo>
                <a:cubicBezTo>
                  <a:pt x="1608" y="6717"/>
                  <a:pt x="1608" y="6717"/>
                  <a:pt x="1608" y="6717"/>
                </a:cubicBezTo>
                <a:cubicBezTo>
                  <a:pt x="1607" y="6714"/>
                  <a:pt x="1606" y="6710"/>
                  <a:pt x="1604" y="6707"/>
                </a:cubicBezTo>
                <a:cubicBezTo>
                  <a:pt x="1576" y="6635"/>
                  <a:pt x="1576" y="6635"/>
                  <a:pt x="1576" y="6635"/>
                </a:cubicBezTo>
                <a:cubicBezTo>
                  <a:pt x="1574" y="6630"/>
                  <a:pt x="1572" y="6625"/>
                  <a:pt x="1570" y="6620"/>
                </a:cubicBezTo>
                <a:cubicBezTo>
                  <a:pt x="1556" y="6587"/>
                  <a:pt x="1556" y="6587"/>
                  <a:pt x="1556" y="6587"/>
                </a:cubicBezTo>
                <a:cubicBezTo>
                  <a:pt x="1542" y="6555"/>
                  <a:pt x="1542" y="6555"/>
                  <a:pt x="1542" y="6555"/>
                </a:cubicBezTo>
                <a:cubicBezTo>
                  <a:pt x="1540" y="6549"/>
                  <a:pt x="1537" y="6543"/>
                  <a:pt x="1534" y="6537"/>
                </a:cubicBezTo>
                <a:cubicBezTo>
                  <a:pt x="1500" y="6467"/>
                  <a:pt x="1500" y="6467"/>
                  <a:pt x="1500" y="6467"/>
                </a:cubicBezTo>
                <a:cubicBezTo>
                  <a:pt x="1499" y="6465"/>
                  <a:pt x="1498" y="6462"/>
                  <a:pt x="1497" y="6460"/>
                </a:cubicBezTo>
                <a:cubicBezTo>
                  <a:pt x="1461" y="6390"/>
                  <a:pt x="1461" y="6390"/>
                  <a:pt x="1461" y="6390"/>
                </a:cubicBezTo>
                <a:cubicBezTo>
                  <a:pt x="1459" y="6387"/>
                  <a:pt x="1457" y="6383"/>
                  <a:pt x="1455" y="6380"/>
                </a:cubicBezTo>
                <a:cubicBezTo>
                  <a:pt x="1436" y="6346"/>
                  <a:pt x="1436" y="6346"/>
                  <a:pt x="1436" y="6346"/>
                </a:cubicBezTo>
                <a:cubicBezTo>
                  <a:pt x="1435" y="6343"/>
                  <a:pt x="1434" y="6341"/>
                  <a:pt x="1432" y="6339"/>
                </a:cubicBezTo>
                <a:cubicBezTo>
                  <a:pt x="1412" y="6305"/>
                  <a:pt x="1412" y="6305"/>
                  <a:pt x="1412" y="6305"/>
                </a:cubicBezTo>
                <a:cubicBezTo>
                  <a:pt x="1412" y="6304"/>
                  <a:pt x="1411" y="6303"/>
                  <a:pt x="1410" y="6301"/>
                </a:cubicBezTo>
                <a:cubicBezTo>
                  <a:pt x="1390" y="6268"/>
                  <a:pt x="1390" y="6268"/>
                  <a:pt x="1390" y="6268"/>
                </a:cubicBezTo>
                <a:cubicBezTo>
                  <a:pt x="1390" y="6267"/>
                  <a:pt x="1389" y="6267"/>
                  <a:pt x="1389" y="6266"/>
                </a:cubicBezTo>
                <a:cubicBezTo>
                  <a:pt x="1368" y="6232"/>
                  <a:pt x="1368" y="6232"/>
                  <a:pt x="1368" y="6232"/>
                </a:cubicBezTo>
                <a:cubicBezTo>
                  <a:pt x="1367" y="6230"/>
                  <a:pt x="1366" y="6229"/>
                  <a:pt x="1365" y="6228"/>
                </a:cubicBezTo>
                <a:cubicBezTo>
                  <a:pt x="1347" y="6200"/>
                  <a:pt x="1347" y="6200"/>
                  <a:pt x="1347" y="6200"/>
                </a:cubicBezTo>
                <a:cubicBezTo>
                  <a:pt x="1330" y="6171"/>
                  <a:pt x="1330" y="6171"/>
                  <a:pt x="1330" y="6171"/>
                </a:cubicBezTo>
                <a:cubicBezTo>
                  <a:pt x="1330" y="6170"/>
                  <a:pt x="1329" y="6169"/>
                  <a:pt x="1328" y="6167"/>
                </a:cubicBezTo>
                <a:cubicBezTo>
                  <a:pt x="1312" y="6141"/>
                  <a:pt x="1312" y="6141"/>
                  <a:pt x="1312" y="6141"/>
                </a:cubicBezTo>
                <a:cubicBezTo>
                  <a:pt x="1298" y="6115"/>
                  <a:pt x="1298" y="6115"/>
                  <a:pt x="1298" y="6115"/>
                </a:cubicBezTo>
                <a:cubicBezTo>
                  <a:pt x="1282" y="6084"/>
                  <a:pt x="1282" y="6084"/>
                  <a:pt x="1282" y="6084"/>
                </a:cubicBezTo>
                <a:cubicBezTo>
                  <a:pt x="1267" y="6055"/>
                  <a:pt x="1267" y="6055"/>
                  <a:pt x="1267" y="6055"/>
                </a:cubicBezTo>
                <a:cubicBezTo>
                  <a:pt x="1252" y="6025"/>
                  <a:pt x="1252" y="6025"/>
                  <a:pt x="1252" y="6025"/>
                </a:cubicBezTo>
                <a:cubicBezTo>
                  <a:pt x="1239" y="5996"/>
                  <a:pt x="1239" y="5996"/>
                  <a:pt x="1239" y="5996"/>
                </a:cubicBezTo>
                <a:cubicBezTo>
                  <a:pt x="1226" y="5967"/>
                  <a:pt x="1226" y="5967"/>
                  <a:pt x="1226" y="5967"/>
                </a:cubicBezTo>
                <a:cubicBezTo>
                  <a:pt x="1225" y="5965"/>
                  <a:pt x="1225" y="5964"/>
                  <a:pt x="1224" y="5963"/>
                </a:cubicBezTo>
                <a:cubicBezTo>
                  <a:pt x="1212" y="5934"/>
                  <a:pt x="1212" y="5934"/>
                  <a:pt x="1212" y="5934"/>
                </a:cubicBezTo>
                <a:cubicBezTo>
                  <a:pt x="1201" y="5907"/>
                  <a:pt x="1201" y="5907"/>
                  <a:pt x="1201" y="5907"/>
                </a:cubicBezTo>
                <a:cubicBezTo>
                  <a:pt x="1188" y="5874"/>
                  <a:pt x="1188" y="5874"/>
                  <a:pt x="1188" y="5874"/>
                </a:cubicBezTo>
                <a:cubicBezTo>
                  <a:pt x="1177" y="5842"/>
                  <a:pt x="1177" y="5842"/>
                  <a:pt x="1177" y="5842"/>
                </a:cubicBezTo>
                <a:cubicBezTo>
                  <a:pt x="1166" y="5810"/>
                  <a:pt x="1166" y="5810"/>
                  <a:pt x="1166" y="5810"/>
                </a:cubicBezTo>
                <a:cubicBezTo>
                  <a:pt x="1156" y="5781"/>
                  <a:pt x="1156" y="5781"/>
                  <a:pt x="1156" y="5781"/>
                </a:cubicBezTo>
                <a:cubicBezTo>
                  <a:pt x="1147" y="5749"/>
                  <a:pt x="1147" y="5749"/>
                  <a:pt x="1147" y="5749"/>
                </a:cubicBezTo>
                <a:cubicBezTo>
                  <a:pt x="1137" y="5717"/>
                  <a:pt x="1137" y="5717"/>
                  <a:pt x="1137" y="5717"/>
                </a:cubicBezTo>
                <a:cubicBezTo>
                  <a:pt x="1129" y="5686"/>
                  <a:pt x="1129" y="5686"/>
                  <a:pt x="1129" y="5686"/>
                </a:cubicBezTo>
                <a:cubicBezTo>
                  <a:pt x="1122" y="5657"/>
                  <a:pt x="1122" y="5657"/>
                  <a:pt x="1122" y="5657"/>
                </a:cubicBezTo>
                <a:cubicBezTo>
                  <a:pt x="1101" y="5557"/>
                  <a:pt x="1101" y="5557"/>
                  <a:pt x="1101" y="5557"/>
                </a:cubicBezTo>
                <a:cubicBezTo>
                  <a:pt x="1091" y="5492"/>
                  <a:pt x="1091" y="5492"/>
                  <a:pt x="1091" y="5492"/>
                </a:cubicBezTo>
                <a:cubicBezTo>
                  <a:pt x="1083" y="5424"/>
                  <a:pt x="1083" y="5424"/>
                  <a:pt x="1083" y="5424"/>
                </a:cubicBezTo>
                <a:cubicBezTo>
                  <a:pt x="1079" y="5394"/>
                  <a:pt x="1079" y="5394"/>
                  <a:pt x="1079" y="5394"/>
                </a:cubicBezTo>
                <a:cubicBezTo>
                  <a:pt x="1077" y="5364"/>
                  <a:pt x="1077" y="5364"/>
                  <a:pt x="1077" y="5364"/>
                </a:cubicBezTo>
                <a:cubicBezTo>
                  <a:pt x="1074" y="5295"/>
                  <a:pt x="1074" y="5295"/>
                  <a:pt x="1074" y="5295"/>
                </a:cubicBezTo>
                <a:cubicBezTo>
                  <a:pt x="1073" y="5264"/>
                  <a:pt x="1073" y="5264"/>
                  <a:pt x="1073" y="5264"/>
                </a:cubicBezTo>
                <a:cubicBezTo>
                  <a:pt x="1073" y="4453"/>
                  <a:pt x="1073" y="4453"/>
                  <a:pt x="1073" y="4453"/>
                </a:cubicBezTo>
                <a:cubicBezTo>
                  <a:pt x="4845" y="4453"/>
                  <a:pt x="4845" y="4453"/>
                  <a:pt x="4845" y="4453"/>
                </a:cubicBezTo>
                <a:lnTo>
                  <a:pt x="4845" y="5224"/>
                </a:lnTo>
                <a:close/>
                <a:moveTo>
                  <a:pt x="9302" y="5224"/>
                </a:moveTo>
                <a:cubicBezTo>
                  <a:pt x="9300" y="5295"/>
                  <a:pt x="9300" y="5295"/>
                  <a:pt x="9300" y="5295"/>
                </a:cubicBezTo>
                <a:cubicBezTo>
                  <a:pt x="9297" y="5364"/>
                  <a:pt x="9297" y="5364"/>
                  <a:pt x="9297" y="5364"/>
                </a:cubicBezTo>
                <a:cubicBezTo>
                  <a:pt x="9294" y="5394"/>
                  <a:pt x="9294" y="5394"/>
                  <a:pt x="9294" y="5394"/>
                </a:cubicBezTo>
                <a:cubicBezTo>
                  <a:pt x="9291" y="5425"/>
                  <a:pt x="9291" y="5425"/>
                  <a:pt x="9291" y="5425"/>
                </a:cubicBezTo>
                <a:cubicBezTo>
                  <a:pt x="9282" y="5492"/>
                  <a:pt x="9282" y="5492"/>
                  <a:pt x="9282" y="5492"/>
                </a:cubicBezTo>
                <a:cubicBezTo>
                  <a:pt x="9272" y="5561"/>
                  <a:pt x="9272" y="5561"/>
                  <a:pt x="9272" y="5561"/>
                </a:cubicBezTo>
                <a:cubicBezTo>
                  <a:pt x="9266" y="5591"/>
                  <a:pt x="9266" y="5591"/>
                  <a:pt x="9266" y="5591"/>
                </a:cubicBezTo>
                <a:cubicBezTo>
                  <a:pt x="9260" y="5620"/>
                  <a:pt x="9260" y="5620"/>
                  <a:pt x="9260" y="5620"/>
                </a:cubicBezTo>
                <a:cubicBezTo>
                  <a:pt x="9252" y="5653"/>
                  <a:pt x="9252" y="5653"/>
                  <a:pt x="9252" y="5653"/>
                </a:cubicBezTo>
                <a:cubicBezTo>
                  <a:pt x="9244" y="5686"/>
                  <a:pt x="9244" y="5686"/>
                  <a:pt x="9244" y="5686"/>
                </a:cubicBezTo>
                <a:cubicBezTo>
                  <a:pt x="9236" y="5716"/>
                  <a:pt x="9236" y="5716"/>
                  <a:pt x="9236" y="5716"/>
                </a:cubicBezTo>
                <a:cubicBezTo>
                  <a:pt x="9227" y="5750"/>
                  <a:pt x="9227" y="5750"/>
                  <a:pt x="9227" y="5750"/>
                </a:cubicBezTo>
                <a:cubicBezTo>
                  <a:pt x="9217" y="5781"/>
                  <a:pt x="9217" y="5781"/>
                  <a:pt x="9217" y="5781"/>
                </a:cubicBezTo>
                <a:cubicBezTo>
                  <a:pt x="9208" y="5810"/>
                  <a:pt x="9208" y="5810"/>
                  <a:pt x="9208" y="5810"/>
                </a:cubicBezTo>
                <a:cubicBezTo>
                  <a:pt x="9197" y="5842"/>
                  <a:pt x="9197" y="5842"/>
                  <a:pt x="9197" y="5842"/>
                </a:cubicBezTo>
                <a:cubicBezTo>
                  <a:pt x="9185" y="5874"/>
                  <a:pt x="9185" y="5874"/>
                  <a:pt x="9185" y="5874"/>
                </a:cubicBezTo>
                <a:cubicBezTo>
                  <a:pt x="9173" y="5907"/>
                  <a:pt x="9173" y="5907"/>
                  <a:pt x="9173" y="5907"/>
                </a:cubicBezTo>
                <a:cubicBezTo>
                  <a:pt x="9161" y="5938"/>
                  <a:pt x="9161" y="5938"/>
                  <a:pt x="9161" y="5938"/>
                </a:cubicBezTo>
                <a:cubicBezTo>
                  <a:pt x="9149" y="5965"/>
                  <a:pt x="9149" y="5965"/>
                  <a:pt x="9149" y="5965"/>
                </a:cubicBezTo>
                <a:cubicBezTo>
                  <a:pt x="9137" y="5992"/>
                  <a:pt x="9137" y="5992"/>
                  <a:pt x="9137" y="5992"/>
                </a:cubicBezTo>
                <a:cubicBezTo>
                  <a:pt x="9121" y="6025"/>
                  <a:pt x="9121" y="6025"/>
                  <a:pt x="9121" y="6025"/>
                </a:cubicBezTo>
                <a:cubicBezTo>
                  <a:pt x="9107" y="6055"/>
                  <a:pt x="9107" y="6055"/>
                  <a:pt x="9107" y="6055"/>
                </a:cubicBezTo>
                <a:cubicBezTo>
                  <a:pt x="9092" y="6084"/>
                  <a:pt x="9092" y="6084"/>
                  <a:pt x="9092" y="6084"/>
                </a:cubicBezTo>
                <a:cubicBezTo>
                  <a:pt x="9075" y="6115"/>
                  <a:pt x="9075" y="6115"/>
                  <a:pt x="9075" y="6115"/>
                </a:cubicBezTo>
                <a:cubicBezTo>
                  <a:pt x="9061" y="6141"/>
                  <a:pt x="9061" y="6141"/>
                  <a:pt x="9061" y="6141"/>
                </a:cubicBezTo>
                <a:cubicBezTo>
                  <a:pt x="9045" y="6167"/>
                  <a:pt x="9045" y="6167"/>
                  <a:pt x="9045" y="6167"/>
                </a:cubicBezTo>
                <a:cubicBezTo>
                  <a:pt x="9045" y="6169"/>
                  <a:pt x="9044" y="6170"/>
                  <a:pt x="9043" y="6171"/>
                </a:cubicBezTo>
                <a:cubicBezTo>
                  <a:pt x="9026" y="6200"/>
                  <a:pt x="9026" y="6200"/>
                  <a:pt x="9026" y="6200"/>
                </a:cubicBezTo>
                <a:cubicBezTo>
                  <a:pt x="9008" y="6228"/>
                  <a:pt x="9008" y="6228"/>
                  <a:pt x="9008" y="6228"/>
                </a:cubicBezTo>
                <a:cubicBezTo>
                  <a:pt x="9008" y="6229"/>
                  <a:pt x="9007" y="6230"/>
                  <a:pt x="9006" y="6232"/>
                </a:cubicBezTo>
                <a:cubicBezTo>
                  <a:pt x="8985" y="6266"/>
                  <a:pt x="8985" y="6266"/>
                  <a:pt x="8985" y="6266"/>
                </a:cubicBezTo>
                <a:cubicBezTo>
                  <a:pt x="8984" y="6267"/>
                  <a:pt x="8984" y="6267"/>
                  <a:pt x="8983" y="6268"/>
                </a:cubicBezTo>
                <a:cubicBezTo>
                  <a:pt x="8963" y="6301"/>
                  <a:pt x="8963" y="6301"/>
                  <a:pt x="8963" y="6301"/>
                </a:cubicBezTo>
                <a:cubicBezTo>
                  <a:pt x="8963" y="6303"/>
                  <a:pt x="8962" y="6304"/>
                  <a:pt x="8961" y="6305"/>
                </a:cubicBezTo>
                <a:cubicBezTo>
                  <a:pt x="8941" y="6339"/>
                  <a:pt x="8941" y="6339"/>
                  <a:pt x="8941" y="6339"/>
                </a:cubicBezTo>
                <a:cubicBezTo>
                  <a:pt x="8940" y="6341"/>
                  <a:pt x="8939" y="6343"/>
                  <a:pt x="8937" y="6346"/>
                </a:cubicBezTo>
                <a:cubicBezTo>
                  <a:pt x="8918" y="6380"/>
                  <a:pt x="8918" y="6380"/>
                  <a:pt x="8918" y="6380"/>
                </a:cubicBezTo>
                <a:cubicBezTo>
                  <a:pt x="8916" y="6383"/>
                  <a:pt x="8915" y="6387"/>
                  <a:pt x="8913" y="6390"/>
                </a:cubicBezTo>
                <a:cubicBezTo>
                  <a:pt x="8877" y="6460"/>
                  <a:pt x="8877" y="6460"/>
                  <a:pt x="8877" y="6460"/>
                </a:cubicBezTo>
                <a:cubicBezTo>
                  <a:pt x="8876" y="6462"/>
                  <a:pt x="8874" y="6465"/>
                  <a:pt x="8873" y="6467"/>
                </a:cubicBezTo>
                <a:cubicBezTo>
                  <a:pt x="8839" y="6537"/>
                  <a:pt x="8839" y="6537"/>
                  <a:pt x="8839" y="6537"/>
                </a:cubicBezTo>
                <a:cubicBezTo>
                  <a:pt x="8836" y="6543"/>
                  <a:pt x="8834" y="6549"/>
                  <a:pt x="8831" y="6555"/>
                </a:cubicBezTo>
                <a:cubicBezTo>
                  <a:pt x="8818" y="6587"/>
                  <a:pt x="8818" y="6587"/>
                  <a:pt x="8818" y="6587"/>
                </a:cubicBezTo>
                <a:cubicBezTo>
                  <a:pt x="8803" y="6620"/>
                  <a:pt x="8803" y="6620"/>
                  <a:pt x="8803" y="6620"/>
                </a:cubicBezTo>
                <a:cubicBezTo>
                  <a:pt x="8801" y="6625"/>
                  <a:pt x="8799" y="6630"/>
                  <a:pt x="8797" y="6635"/>
                </a:cubicBezTo>
                <a:cubicBezTo>
                  <a:pt x="8769" y="6707"/>
                  <a:pt x="8769" y="6707"/>
                  <a:pt x="8769" y="6707"/>
                </a:cubicBezTo>
                <a:cubicBezTo>
                  <a:pt x="8768" y="6710"/>
                  <a:pt x="8766" y="6714"/>
                  <a:pt x="8765" y="6717"/>
                </a:cubicBezTo>
                <a:cubicBezTo>
                  <a:pt x="8739" y="6791"/>
                  <a:pt x="8739" y="6791"/>
                  <a:pt x="8739" y="6791"/>
                </a:cubicBezTo>
                <a:cubicBezTo>
                  <a:pt x="8738" y="6794"/>
                  <a:pt x="8737" y="6796"/>
                  <a:pt x="8737" y="6799"/>
                </a:cubicBezTo>
                <a:cubicBezTo>
                  <a:pt x="8725" y="6836"/>
                  <a:pt x="8725" y="6836"/>
                  <a:pt x="8725" y="6836"/>
                </a:cubicBezTo>
                <a:cubicBezTo>
                  <a:pt x="8724" y="6839"/>
                  <a:pt x="8723" y="6841"/>
                  <a:pt x="8722" y="6844"/>
                </a:cubicBezTo>
                <a:cubicBezTo>
                  <a:pt x="8711" y="6881"/>
                  <a:pt x="8711" y="6881"/>
                  <a:pt x="8711" y="6881"/>
                </a:cubicBezTo>
                <a:cubicBezTo>
                  <a:pt x="8711" y="6882"/>
                  <a:pt x="8711" y="6883"/>
                  <a:pt x="8710" y="6884"/>
                </a:cubicBezTo>
                <a:cubicBezTo>
                  <a:pt x="8699" y="6922"/>
                  <a:pt x="8699" y="6922"/>
                  <a:pt x="8699" y="6922"/>
                </a:cubicBezTo>
                <a:cubicBezTo>
                  <a:pt x="8699" y="6923"/>
                  <a:pt x="8698" y="6925"/>
                  <a:pt x="8698" y="6927"/>
                </a:cubicBezTo>
                <a:cubicBezTo>
                  <a:pt x="8688" y="6964"/>
                  <a:pt x="8688" y="6964"/>
                  <a:pt x="8688" y="6964"/>
                </a:cubicBezTo>
                <a:cubicBezTo>
                  <a:pt x="8687" y="6968"/>
                  <a:pt x="8686" y="6971"/>
                  <a:pt x="8685" y="6975"/>
                </a:cubicBezTo>
                <a:cubicBezTo>
                  <a:pt x="8676" y="7013"/>
                  <a:pt x="8676" y="7013"/>
                  <a:pt x="8676" y="7013"/>
                </a:cubicBezTo>
                <a:cubicBezTo>
                  <a:pt x="8675" y="7016"/>
                  <a:pt x="8675" y="7018"/>
                  <a:pt x="8674" y="7021"/>
                </a:cubicBezTo>
                <a:cubicBezTo>
                  <a:pt x="8658" y="7097"/>
                  <a:pt x="8658" y="7097"/>
                  <a:pt x="8658" y="7097"/>
                </a:cubicBezTo>
                <a:cubicBezTo>
                  <a:pt x="8658" y="7098"/>
                  <a:pt x="8658" y="7098"/>
                  <a:pt x="8658" y="7099"/>
                </a:cubicBezTo>
                <a:cubicBezTo>
                  <a:pt x="8650" y="7138"/>
                  <a:pt x="8650" y="7138"/>
                  <a:pt x="8650" y="7138"/>
                </a:cubicBezTo>
                <a:cubicBezTo>
                  <a:pt x="8649" y="7143"/>
                  <a:pt x="8648" y="7148"/>
                  <a:pt x="8647" y="7153"/>
                </a:cubicBezTo>
                <a:cubicBezTo>
                  <a:pt x="8641" y="7191"/>
                  <a:pt x="8641" y="7191"/>
                  <a:pt x="8641" y="7191"/>
                </a:cubicBezTo>
                <a:cubicBezTo>
                  <a:pt x="8641" y="7192"/>
                  <a:pt x="8641" y="7192"/>
                  <a:pt x="8641" y="7193"/>
                </a:cubicBezTo>
                <a:cubicBezTo>
                  <a:pt x="8635" y="7232"/>
                  <a:pt x="8635" y="7232"/>
                  <a:pt x="8635" y="7232"/>
                </a:cubicBezTo>
                <a:cubicBezTo>
                  <a:pt x="8634" y="7234"/>
                  <a:pt x="8634" y="7237"/>
                  <a:pt x="8634" y="7239"/>
                </a:cubicBezTo>
                <a:cubicBezTo>
                  <a:pt x="8629" y="7277"/>
                  <a:pt x="8629" y="7277"/>
                  <a:pt x="8629" y="7277"/>
                </a:cubicBezTo>
                <a:cubicBezTo>
                  <a:pt x="8629" y="7277"/>
                  <a:pt x="8629" y="7278"/>
                  <a:pt x="8629" y="7278"/>
                </a:cubicBezTo>
                <a:cubicBezTo>
                  <a:pt x="8624" y="7317"/>
                  <a:pt x="8624" y="7317"/>
                  <a:pt x="8624" y="7317"/>
                </a:cubicBezTo>
                <a:cubicBezTo>
                  <a:pt x="8623" y="7320"/>
                  <a:pt x="8623" y="7323"/>
                  <a:pt x="8623" y="7326"/>
                </a:cubicBezTo>
                <a:cubicBezTo>
                  <a:pt x="8619" y="7365"/>
                  <a:pt x="8619" y="7365"/>
                  <a:pt x="8619" y="7365"/>
                </a:cubicBezTo>
                <a:cubicBezTo>
                  <a:pt x="8618" y="7368"/>
                  <a:pt x="8618" y="7371"/>
                  <a:pt x="8618" y="7373"/>
                </a:cubicBezTo>
                <a:cubicBezTo>
                  <a:pt x="8615" y="7412"/>
                  <a:pt x="8615" y="7412"/>
                  <a:pt x="8615" y="7412"/>
                </a:cubicBezTo>
                <a:cubicBezTo>
                  <a:pt x="8615" y="7415"/>
                  <a:pt x="8614" y="7418"/>
                  <a:pt x="8614" y="7421"/>
                </a:cubicBezTo>
                <a:cubicBezTo>
                  <a:pt x="8610" y="7499"/>
                  <a:pt x="8610" y="7499"/>
                  <a:pt x="8610" y="7499"/>
                </a:cubicBezTo>
                <a:cubicBezTo>
                  <a:pt x="8610" y="7502"/>
                  <a:pt x="8610" y="7505"/>
                  <a:pt x="8610" y="7508"/>
                </a:cubicBezTo>
                <a:cubicBezTo>
                  <a:pt x="8609" y="7547"/>
                  <a:pt x="8609" y="7547"/>
                  <a:pt x="8609" y="7547"/>
                </a:cubicBezTo>
                <a:cubicBezTo>
                  <a:pt x="8609" y="7550"/>
                  <a:pt x="8609" y="7553"/>
                  <a:pt x="8609" y="7556"/>
                </a:cubicBezTo>
                <a:cubicBezTo>
                  <a:pt x="8609" y="10924"/>
                  <a:pt x="8609" y="10924"/>
                  <a:pt x="8609" y="10924"/>
                </a:cubicBezTo>
                <a:cubicBezTo>
                  <a:pt x="8607" y="10990"/>
                  <a:pt x="8607" y="10990"/>
                  <a:pt x="8607" y="10990"/>
                </a:cubicBezTo>
                <a:cubicBezTo>
                  <a:pt x="8603" y="11050"/>
                  <a:pt x="8603" y="11050"/>
                  <a:pt x="8603" y="11050"/>
                </a:cubicBezTo>
                <a:cubicBezTo>
                  <a:pt x="8599" y="11079"/>
                  <a:pt x="8599" y="11079"/>
                  <a:pt x="8599" y="11079"/>
                </a:cubicBezTo>
                <a:cubicBezTo>
                  <a:pt x="8599" y="11079"/>
                  <a:pt x="8599" y="11080"/>
                  <a:pt x="8599" y="11080"/>
                </a:cubicBezTo>
                <a:cubicBezTo>
                  <a:pt x="8594" y="11114"/>
                  <a:pt x="8594" y="11114"/>
                  <a:pt x="8594" y="11114"/>
                </a:cubicBezTo>
                <a:cubicBezTo>
                  <a:pt x="8591" y="11138"/>
                  <a:pt x="8591" y="11138"/>
                  <a:pt x="8591" y="11138"/>
                </a:cubicBezTo>
                <a:cubicBezTo>
                  <a:pt x="8585" y="11165"/>
                  <a:pt x="8585" y="11165"/>
                  <a:pt x="8585" y="11165"/>
                </a:cubicBezTo>
                <a:cubicBezTo>
                  <a:pt x="8584" y="11166"/>
                  <a:pt x="8584" y="11167"/>
                  <a:pt x="8584" y="11167"/>
                </a:cubicBezTo>
                <a:cubicBezTo>
                  <a:pt x="8577" y="11200"/>
                  <a:pt x="8577" y="11200"/>
                  <a:pt x="8577" y="11200"/>
                </a:cubicBezTo>
                <a:cubicBezTo>
                  <a:pt x="8571" y="11226"/>
                  <a:pt x="8571" y="11226"/>
                  <a:pt x="8571" y="11226"/>
                </a:cubicBezTo>
                <a:cubicBezTo>
                  <a:pt x="8555" y="11285"/>
                  <a:pt x="8555" y="11285"/>
                  <a:pt x="8555" y="11285"/>
                </a:cubicBezTo>
                <a:cubicBezTo>
                  <a:pt x="8547" y="11308"/>
                  <a:pt x="8547" y="11308"/>
                  <a:pt x="8547" y="11308"/>
                </a:cubicBezTo>
                <a:cubicBezTo>
                  <a:pt x="8536" y="11339"/>
                  <a:pt x="8536" y="11339"/>
                  <a:pt x="8536" y="11339"/>
                </a:cubicBezTo>
                <a:cubicBezTo>
                  <a:pt x="8525" y="11367"/>
                  <a:pt x="8525" y="11367"/>
                  <a:pt x="8525" y="11367"/>
                </a:cubicBezTo>
                <a:cubicBezTo>
                  <a:pt x="8515" y="11393"/>
                  <a:pt x="8515" y="11393"/>
                  <a:pt x="8515" y="11393"/>
                </a:cubicBezTo>
                <a:cubicBezTo>
                  <a:pt x="8504" y="11418"/>
                  <a:pt x="8504" y="11418"/>
                  <a:pt x="8504" y="11418"/>
                </a:cubicBezTo>
                <a:cubicBezTo>
                  <a:pt x="8491" y="11444"/>
                  <a:pt x="8491" y="11444"/>
                  <a:pt x="8491" y="11444"/>
                </a:cubicBezTo>
                <a:cubicBezTo>
                  <a:pt x="8491" y="11446"/>
                  <a:pt x="8490" y="11447"/>
                  <a:pt x="8489" y="11448"/>
                </a:cubicBezTo>
                <a:cubicBezTo>
                  <a:pt x="8478" y="11473"/>
                  <a:pt x="8478" y="11473"/>
                  <a:pt x="8478" y="11473"/>
                </a:cubicBezTo>
                <a:cubicBezTo>
                  <a:pt x="8466" y="11495"/>
                  <a:pt x="8466" y="11495"/>
                  <a:pt x="8466" y="11495"/>
                </a:cubicBezTo>
                <a:cubicBezTo>
                  <a:pt x="8451" y="11521"/>
                  <a:pt x="8451" y="11521"/>
                  <a:pt x="8451" y="11521"/>
                </a:cubicBezTo>
                <a:cubicBezTo>
                  <a:pt x="8435" y="11548"/>
                  <a:pt x="8435" y="11548"/>
                  <a:pt x="8435" y="11548"/>
                </a:cubicBezTo>
                <a:cubicBezTo>
                  <a:pt x="8421" y="11570"/>
                  <a:pt x="8421" y="11570"/>
                  <a:pt x="8421" y="11570"/>
                </a:cubicBezTo>
                <a:cubicBezTo>
                  <a:pt x="8387" y="11621"/>
                  <a:pt x="8387" y="11621"/>
                  <a:pt x="8387" y="11621"/>
                </a:cubicBezTo>
                <a:cubicBezTo>
                  <a:pt x="8372" y="11642"/>
                  <a:pt x="8372" y="11642"/>
                  <a:pt x="8372" y="11642"/>
                </a:cubicBezTo>
                <a:cubicBezTo>
                  <a:pt x="8355" y="11664"/>
                  <a:pt x="8355" y="11664"/>
                  <a:pt x="8355" y="11664"/>
                </a:cubicBezTo>
                <a:cubicBezTo>
                  <a:pt x="8316" y="11711"/>
                  <a:pt x="8316" y="11711"/>
                  <a:pt x="8316" y="11711"/>
                </a:cubicBezTo>
                <a:cubicBezTo>
                  <a:pt x="8299" y="11731"/>
                  <a:pt x="8299" y="11731"/>
                  <a:pt x="8299" y="11731"/>
                </a:cubicBezTo>
                <a:cubicBezTo>
                  <a:pt x="8280" y="11750"/>
                  <a:pt x="8280" y="11750"/>
                  <a:pt x="8280" y="11750"/>
                </a:cubicBezTo>
                <a:cubicBezTo>
                  <a:pt x="8261" y="11769"/>
                  <a:pt x="8261" y="11769"/>
                  <a:pt x="8261" y="11769"/>
                </a:cubicBezTo>
                <a:cubicBezTo>
                  <a:pt x="8215" y="11813"/>
                  <a:pt x="8215" y="11813"/>
                  <a:pt x="8215" y="11813"/>
                </a:cubicBezTo>
                <a:cubicBezTo>
                  <a:pt x="8195" y="11832"/>
                  <a:pt x="8195" y="11832"/>
                  <a:pt x="8195" y="11832"/>
                </a:cubicBezTo>
                <a:cubicBezTo>
                  <a:pt x="8174" y="11849"/>
                  <a:pt x="8174" y="11849"/>
                  <a:pt x="8174" y="11849"/>
                </a:cubicBezTo>
                <a:cubicBezTo>
                  <a:pt x="8153" y="11866"/>
                  <a:pt x="8153" y="11866"/>
                  <a:pt x="8153" y="11866"/>
                </a:cubicBezTo>
                <a:cubicBezTo>
                  <a:pt x="8130" y="11884"/>
                  <a:pt x="8130" y="11884"/>
                  <a:pt x="8130" y="11884"/>
                </a:cubicBezTo>
                <a:cubicBezTo>
                  <a:pt x="8105" y="11902"/>
                  <a:pt x="8105" y="11902"/>
                  <a:pt x="8105" y="11902"/>
                </a:cubicBezTo>
                <a:cubicBezTo>
                  <a:pt x="8083" y="11917"/>
                  <a:pt x="8083" y="11917"/>
                  <a:pt x="8083" y="11917"/>
                </a:cubicBezTo>
                <a:cubicBezTo>
                  <a:pt x="8060" y="11933"/>
                  <a:pt x="8060" y="11933"/>
                  <a:pt x="8060" y="11933"/>
                </a:cubicBezTo>
                <a:cubicBezTo>
                  <a:pt x="8033" y="11949"/>
                  <a:pt x="8033" y="11949"/>
                  <a:pt x="8033" y="11949"/>
                </a:cubicBezTo>
                <a:cubicBezTo>
                  <a:pt x="8008" y="11964"/>
                  <a:pt x="8008" y="11964"/>
                  <a:pt x="8008" y="11964"/>
                </a:cubicBezTo>
                <a:cubicBezTo>
                  <a:pt x="7985" y="11977"/>
                  <a:pt x="7985" y="11977"/>
                  <a:pt x="7985" y="11977"/>
                </a:cubicBezTo>
                <a:cubicBezTo>
                  <a:pt x="7930" y="12005"/>
                  <a:pt x="7930" y="12005"/>
                  <a:pt x="7930" y="12005"/>
                </a:cubicBezTo>
                <a:cubicBezTo>
                  <a:pt x="7905" y="12017"/>
                  <a:pt x="7905" y="12017"/>
                  <a:pt x="7905" y="12017"/>
                </a:cubicBezTo>
                <a:cubicBezTo>
                  <a:pt x="7881" y="12028"/>
                  <a:pt x="7881" y="12028"/>
                  <a:pt x="7881" y="12028"/>
                </a:cubicBezTo>
                <a:cubicBezTo>
                  <a:pt x="7855" y="12038"/>
                  <a:pt x="7855" y="12038"/>
                  <a:pt x="7855" y="12038"/>
                </a:cubicBezTo>
                <a:cubicBezTo>
                  <a:pt x="7798" y="12059"/>
                  <a:pt x="7798" y="12059"/>
                  <a:pt x="7798" y="12059"/>
                </a:cubicBezTo>
                <a:cubicBezTo>
                  <a:pt x="7741" y="12077"/>
                  <a:pt x="7741" y="12077"/>
                  <a:pt x="7741" y="12077"/>
                </a:cubicBezTo>
                <a:cubicBezTo>
                  <a:pt x="7713" y="12084"/>
                  <a:pt x="7713" y="12084"/>
                  <a:pt x="7713" y="12084"/>
                </a:cubicBezTo>
                <a:cubicBezTo>
                  <a:pt x="7686" y="12091"/>
                  <a:pt x="7686" y="12091"/>
                  <a:pt x="7686" y="12091"/>
                </a:cubicBezTo>
                <a:cubicBezTo>
                  <a:pt x="7658" y="12097"/>
                  <a:pt x="7658" y="12097"/>
                  <a:pt x="7658" y="12097"/>
                </a:cubicBezTo>
                <a:cubicBezTo>
                  <a:pt x="7596" y="12108"/>
                  <a:pt x="7596" y="12108"/>
                  <a:pt x="7596" y="12108"/>
                </a:cubicBezTo>
                <a:cubicBezTo>
                  <a:pt x="7571" y="12112"/>
                  <a:pt x="7571" y="12112"/>
                  <a:pt x="7571" y="12112"/>
                </a:cubicBezTo>
                <a:cubicBezTo>
                  <a:pt x="7507" y="12118"/>
                  <a:pt x="7507" y="12118"/>
                  <a:pt x="7507" y="12118"/>
                </a:cubicBezTo>
                <a:cubicBezTo>
                  <a:pt x="7446" y="12121"/>
                  <a:pt x="7446" y="12121"/>
                  <a:pt x="7446" y="12121"/>
                </a:cubicBezTo>
                <a:cubicBezTo>
                  <a:pt x="7384" y="12121"/>
                  <a:pt x="7384" y="12121"/>
                  <a:pt x="7384" y="12121"/>
                </a:cubicBezTo>
                <a:cubicBezTo>
                  <a:pt x="7323" y="12118"/>
                  <a:pt x="7323" y="12118"/>
                  <a:pt x="7323" y="12118"/>
                </a:cubicBezTo>
                <a:cubicBezTo>
                  <a:pt x="7260" y="12112"/>
                  <a:pt x="7260" y="12112"/>
                  <a:pt x="7260" y="12112"/>
                </a:cubicBezTo>
                <a:cubicBezTo>
                  <a:pt x="7234" y="12108"/>
                  <a:pt x="7234" y="12108"/>
                  <a:pt x="7234" y="12108"/>
                </a:cubicBezTo>
                <a:cubicBezTo>
                  <a:pt x="7173" y="12097"/>
                  <a:pt x="7173" y="12097"/>
                  <a:pt x="7173" y="12097"/>
                </a:cubicBezTo>
                <a:cubicBezTo>
                  <a:pt x="7144" y="12091"/>
                  <a:pt x="7144" y="12091"/>
                  <a:pt x="7144" y="12091"/>
                </a:cubicBezTo>
                <a:cubicBezTo>
                  <a:pt x="7118" y="12084"/>
                  <a:pt x="7118" y="12084"/>
                  <a:pt x="7118" y="12084"/>
                </a:cubicBezTo>
                <a:cubicBezTo>
                  <a:pt x="7090" y="12077"/>
                  <a:pt x="7090" y="12077"/>
                  <a:pt x="7090" y="12077"/>
                </a:cubicBezTo>
                <a:cubicBezTo>
                  <a:pt x="7058" y="12067"/>
                  <a:pt x="7058" y="12067"/>
                  <a:pt x="7058" y="12067"/>
                </a:cubicBezTo>
                <a:cubicBezTo>
                  <a:pt x="7033" y="12059"/>
                  <a:pt x="7033" y="12059"/>
                  <a:pt x="7033" y="12059"/>
                </a:cubicBezTo>
                <a:cubicBezTo>
                  <a:pt x="7005" y="12049"/>
                  <a:pt x="7005" y="12049"/>
                  <a:pt x="7005" y="12049"/>
                </a:cubicBezTo>
                <a:cubicBezTo>
                  <a:pt x="6975" y="12038"/>
                  <a:pt x="6975" y="12038"/>
                  <a:pt x="6975" y="12038"/>
                </a:cubicBezTo>
                <a:cubicBezTo>
                  <a:pt x="6950" y="12028"/>
                  <a:pt x="6950" y="12028"/>
                  <a:pt x="6950" y="12028"/>
                </a:cubicBezTo>
                <a:cubicBezTo>
                  <a:pt x="6925" y="12017"/>
                  <a:pt x="6925" y="12017"/>
                  <a:pt x="6925" y="12017"/>
                </a:cubicBezTo>
                <a:cubicBezTo>
                  <a:pt x="6901" y="12005"/>
                  <a:pt x="6901" y="12005"/>
                  <a:pt x="6901" y="12005"/>
                </a:cubicBezTo>
                <a:cubicBezTo>
                  <a:pt x="6846" y="11977"/>
                  <a:pt x="6846" y="11977"/>
                  <a:pt x="6846" y="11977"/>
                </a:cubicBezTo>
                <a:cubicBezTo>
                  <a:pt x="6823" y="11964"/>
                  <a:pt x="6823" y="11964"/>
                  <a:pt x="6823" y="11964"/>
                </a:cubicBezTo>
                <a:cubicBezTo>
                  <a:pt x="6797" y="11949"/>
                  <a:pt x="6797" y="11949"/>
                  <a:pt x="6797" y="11949"/>
                </a:cubicBezTo>
                <a:cubicBezTo>
                  <a:pt x="6773" y="11934"/>
                  <a:pt x="6773" y="11934"/>
                  <a:pt x="6773" y="11934"/>
                </a:cubicBezTo>
                <a:cubicBezTo>
                  <a:pt x="6748" y="11917"/>
                  <a:pt x="6748" y="11917"/>
                  <a:pt x="6748" y="11917"/>
                </a:cubicBezTo>
                <a:cubicBezTo>
                  <a:pt x="6724" y="11901"/>
                  <a:pt x="6724" y="11901"/>
                  <a:pt x="6724" y="11901"/>
                </a:cubicBezTo>
                <a:cubicBezTo>
                  <a:pt x="6701" y="11884"/>
                  <a:pt x="6701" y="11884"/>
                  <a:pt x="6701" y="11884"/>
                </a:cubicBezTo>
                <a:cubicBezTo>
                  <a:pt x="6677" y="11866"/>
                  <a:pt x="6677" y="11866"/>
                  <a:pt x="6677" y="11866"/>
                </a:cubicBezTo>
                <a:cubicBezTo>
                  <a:pt x="6656" y="11849"/>
                  <a:pt x="6656" y="11849"/>
                  <a:pt x="6656" y="11849"/>
                </a:cubicBezTo>
                <a:cubicBezTo>
                  <a:pt x="6638" y="11834"/>
                  <a:pt x="6638" y="11834"/>
                  <a:pt x="6638" y="11834"/>
                </a:cubicBezTo>
                <a:cubicBezTo>
                  <a:pt x="6591" y="11791"/>
                  <a:pt x="6591" y="11791"/>
                  <a:pt x="6591" y="11791"/>
                </a:cubicBezTo>
                <a:cubicBezTo>
                  <a:pt x="6571" y="11772"/>
                  <a:pt x="6571" y="11772"/>
                  <a:pt x="6571" y="11772"/>
                </a:cubicBezTo>
                <a:cubicBezTo>
                  <a:pt x="6553" y="11753"/>
                  <a:pt x="6553" y="11753"/>
                  <a:pt x="6553" y="11753"/>
                </a:cubicBezTo>
                <a:cubicBezTo>
                  <a:pt x="6512" y="11708"/>
                  <a:pt x="6512" y="11708"/>
                  <a:pt x="6512" y="11708"/>
                </a:cubicBezTo>
                <a:cubicBezTo>
                  <a:pt x="6478" y="11667"/>
                  <a:pt x="6478" y="11667"/>
                  <a:pt x="6478" y="11667"/>
                </a:cubicBezTo>
                <a:cubicBezTo>
                  <a:pt x="6461" y="11644"/>
                  <a:pt x="6461" y="11644"/>
                  <a:pt x="6461" y="11644"/>
                </a:cubicBezTo>
                <a:cubicBezTo>
                  <a:pt x="6460" y="11643"/>
                  <a:pt x="6459" y="11641"/>
                  <a:pt x="6458" y="11640"/>
                </a:cubicBezTo>
                <a:cubicBezTo>
                  <a:pt x="6442" y="11618"/>
                  <a:pt x="6442" y="11618"/>
                  <a:pt x="6442" y="11618"/>
                </a:cubicBezTo>
                <a:cubicBezTo>
                  <a:pt x="6428" y="11598"/>
                  <a:pt x="6428" y="11598"/>
                  <a:pt x="6428" y="11598"/>
                </a:cubicBezTo>
                <a:cubicBezTo>
                  <a:pt x="6393" y="11544"/>
                  <a:pt x="6393" y="11544"/>
                  <a:pt x="6393" y="11544"/>
                </a:cubicBezTo>
                <a:cubicBezTo>
                  <a:pt x="6380" y="11521"/>
                  <a:pt x="6380" y="11521"/>
                  <a:pt x="6380" y="11521"/>
                </a:cubicBezTo>
                <a:cubicBezTo>
                  <a:pt x="6367" y="11498"/>
                  <a:pt x="6367" y="11498"/>
                  <a:pt x="6367" y="11498"/>
                </a:cubicBezTo>
                <a:cubicBezTo>
                  <a:pt x="6354" y="11473"/>
                  <a:pt x="6354" y="11473"/>
                  <a:pt x="6354" y="11473"/>
                </a:cubicBezTo>
                <a:cubicBezTo>
                  <a:pt x="6338" y="11442"/>
                  <a:pt x="6338" y="11442"/>
                  <a:pt x="6338" y="11442"/>
                </a:cubicBezTo>
                <a:cubicBezTo>
                  <a:pt x="6327" y="11418"/>
                  <a:pt x="6327" y="11418"/>
                  <a:pt x="6327" y="11418"/>
                </a:cubicBezTo>
                <a:cubicBezTo>
                  <a:pt x="6316" y="11393"/>
                  <a:pt x="6316" y="11393"/>
                  <a:pt x="6316" y="11393"/>
                </a:cubicBezTo>
                <a:cubicBezTo>
                  <a:pt x="6305" y="11367"/>
                  <a:pt x="6305" y="11367"/>
                  <a:pt x="6305" y="11367"/>
                </a:cubicBezTo>
                <a:cubicBezTo>
                  <a:pt x="6295" y="11339"/>
                  <a:pt x="6295" y="11339"/>
                  <a:pt x="6295" y="11339"/>
                </a:cubicBezTo>
                <a:cubicBezTo>
                  <a:pt x="6285" y="11312"/>
                  <a:pt x="6285" y="11312"/>
                  <a:pt x="6285" y="11312"/>
                </a:cubicBezTo>
                <a:cubicBezTo>
                  <a:pt x="6267" y="11253"/>
                  <a:pt x="6267" y="11253"/>
                  <a:pt x="6267" y="11253"/>
                </a:cubicBezTo>
                <a:cubicBezTo>
                  <a:pt x="6260" y="11226"/>
                  <a:pt x="6260" y="11226"/>
                  <a:pt x="6260" y="11226"/>
                </a:cubicBezTo>
                <a:cubicBezTo>
                  <a:pt x="6253" y="11200"/>
                  <a:pt x="6253" y="11200"/>
                  <a:pt x="6253" y="11200"/>
                </a:cubicBezTo>
                <a:cubicBezTo>
                  <a:pt x="6247" y="11171"/>
                  <a:pt x="6247" y="11171"/>
                  <a:pt x="6247" y="11171"/>
                </a:cubicBezTo>
                <a:cubicBezTo>
                  <a:pt x="6236" y="11110"/>
                  <a:pt x="6236" y="11110"/>
                  <a:pt x="6236" y="11110"/>
                </a:cubicBezTo>
                <a:cubicBezTo>
                  <a:pt x="6232" y="11084"/>
                  <a:pt x="6232" y="11084"/>
                  <a:pt x="6232" y="11084"/>
                </a:cubicBezTo>
                <a:cubicBezTo>
                  <a:pt x="6226" y="11020"/>
                  <a:pt x="6226" y="11020"/>
                  <a:pt x="6226" y="11020"/>
                </a:cubicBezTo>
                <a:cubicBezTo>
                  <a:pt x="6223" y="10959"/>
                  <a:pt x="6223" y="10959"/>
                  <a:pt x="6223" y="10959"/>
                </a:cubicBezTo>
                <a:cubicBezTo>
                  <a:pt x="6223" y="7596"/>
                  <a:pt x="6223" y="7596"/>
                  <a:pt x="6223" y="7596"/>
                </a:cubicBezTo>
                <a:cubicBezTo>
                  <a:pt x="6223" y="7593"/>
                  <a:pt x="6223" y="7590"/>
                  <a:pt x="6222" y="7587"/>
                </a:cubicBezTo>
                <a:cubicBezTo>
                  <a:pt x="6220" y="7508"/>
                  <a:pt x="6220" y="7508"/>
                  <a:pt x="6220" y="7508"/>
                </a:cubicBezTo>
                <a:cubicBezTo>
                  <a:pt x="6220" y="7505"/>
                  <a:pt x="6220" y="7502"/>
                  <a:pt x="6220" y="7499"/>
                </a:cubicBezTo>
                <a:cubicBezTo>
                  <a:pt x="6216" y="7421"/>
                  <a:pt x="6216" y="7421"/>
                  <a:pt x="6216" y="7421"/>
                </a:cubicBezTo>
                <a:cubicBezTo>
                  <a:pt x="6216" y="7418"/>
                  <a:pt x="6216" y="7415"/>
                  <a:pt x="6216" y="7412"/>
                </a:cubicBezTo>
                <a:cubicBezTo>
                  <a:pt x="6213" y="7373"/>
                  <a:pt x="6213" y="7373"/>
                  <a:pt x="6213" y="7373"/>
                </a:cubicBezTo>
                <a:cubicBezTo>
                  <a:pt x="6212" y="7371"/>
                  <a:pt x="6212" y="7368"/>
                  <a:pt x="6212" y="7365"/>
                </a:cubicBezTo>
                <a:cubicBezTo>
                  <a:pt x="6204" y="7287"/>
                  <a:pt x="6204" y="7287"/>
                  <a:pt x="6204" y="7287"/>
                </a:cubicBezTo>
                <a:cubicBezTo>
                  <a:pt x="6203" y="7281"/>
                  <a:pt x="6202" y="7274"/>
                  <a:pt x="6201" y="7268"/>
                </a:cubicBezTo>
                <a:cubicBezTo>
                  <a:pt x="6190" y="7193"/>
                  <a:pt x="6190" y="7193"/>
                  <a:pt x="6190" y="7193"/>
                </a:cubicBezTo>
                <a:cubicBezTo>
                  <a:pt x="6190" y="7192"/>
                  <a:pt x="6189" y="7192"/>
                  <a:pt x="6189" y="7191"/>
                </a:cubicBezTo>
                <a:cubicBezTo>
                  <a:pt x="6183" y="7153"/>
                  <a:pt x="6183" y="7153"/>
                  <a:pt x="6183" y="7153"/>
                </a:cubicBezTo>
                <a:cubicBezTo>
                  <a:pt x="6183" y="7151"/>
                  <a:pt x="6183" y="7149"/>
                  <a:pt x="6182" y="7146"/>
                </a:cubicBezTo>
                <a:cubicBezTo>
                  <a:pt x="6175" y="7107"/>
                  <a:pt x="6175" y="7107"/>
                  <a:pt x="6175" y="7107"/>
                </a:cubicBezTo>
                <a:cubicBezTo>
                  <a:pt x="6175" y="7104"/>
                  <a:pt x="6174" y="7101"/>
                  <a:pt x="6173" y="7097"/>
                </a:cubicBezTo>
                <a:cubicBezTo>
                  <a:pt x="6165" y="7059"/>
                  <a:pt x="6165" y="7059"/>
                  <a:pt x="6165" y="7059"/>
                </a:cubicBezTo>
                <a:cubicBezTo>
                  <a:pt x="6165" y="7056"/>
                  <a:pt x="6164" y="7054"/>
                  <a:pt x="6163" y="7051"/>
                </a:cubicBezTo>
                <a:cubicBezTo>
                  <a:pt x="6145" y="6975"/>
                  <a:pt x="6145" y="6975"/>
                  <a:pt x="6145" y="6975"/>
                </a:cubicBezTo>
                <a:cubicBezTo>
                  <a:pt x="6145" y="6971"/>
                  <a:pt x="6144" y="6968"/>
                  <a:pt x="6143" y="6964"/>
                </a:cubicBezTo>
                <a:cubicBezTo>
                  <a:pt x="6133" y="6927"/>
                  <a:pt x="6133" y="6927"/>
                  <a:pt x="6133" y="6927"/>
                </a:cubicBezTo>
                <a:cubicBezTo>
                  <a:pt x="6132" y="6925"/>
                  <a:pt x="6132" y="6923"/>
                  <a:pt x="6131" y="6921"/>
                </a:cubicBezTo>
                <a:cubicBezTo>
                  <a:pt x="6120" y="6883"/>
                  <a:pt x="6120" y="6883"/>
                  <a:pt x="6120" y="6883"/>
                </a:cubicBezTo>
                <a:cubicBezTo>
                  <a:pt x="6120" y="6883"/>
                  <a:pt x="6120" y="6882"/>
                  <a:pt x="6119" y="6881"/>
                </a:cubicBezTo>
                <a:cubicBezTo>
                  <a:pt x="6108" y="6844"/>
                  <a:pt x="6108" y="6844"/>
                  <a:pt x="6108" y="6844"/>
                </a:cubicBezTo>
                <a:cubicBezTo>
                  <a:pt x="6108" y="6841"/>
                  <a:pt x="6107" y="6839"/>
                  <a:pt x="6106" y="6836"/>
                </a:cubicBezTo>
                <a:cubicBezTo>
                  <a:pt x="6094" y="6799"/>
                  <a:pt x="6094" y="6799"/>
                  <a:pt x="6094" y="6799"/>
                </a:cubicBezTo>
                <a:cubicBezTo>
                  <a:pt x="6093" y="6796"/>
                  <a:pt x="6092" y="6794"/>
                  <a:pt x="6091" y="6791"/>
                </a:cubicBezTo>
                <a:cubicBezTo>
                  <a:pt x="6065" y="6717"/>
                  <a:pt x="6065" y="6717"/>
                  <a:pt x="6065" y="6717"/>
                </a:cubicBezTo>
                <a:cubicBezTo>
                  <a:pt x="6064" y="6714"/>
                  <a:pt x="6063" y="6710"/>
                  <a:pt x="6061" y="6707"/>
                </a:cubicBezTo>
                <a:cubicBezTo>
                  <a:pt x="6033" y="6635"/>
                  <a:pt x="6033" y="6635"/>
                  <a:pt x="6033" y="6635"/>
                </a:cubicBezTo>
                <a:cubicBezTo>
                  <a:pt x="6032" y="6632"/>
                  <a:pt x="6031" y="6630"/>
                  <a:pt x="6030" y="6627"/>
                </a:cubicBezTo>
                <a:cubicBezTo>
                  <a:pt x="6015" y="6591"/>
                  <a:pt x="6015" y="6591"/>
                  <a:pt x="6015" y="6591"/>
                </a:cubicBezTo>
                <a:cubicBezTo>
                  <a:pt x="6014" y="6589"/>
                  <a:pt x="6013" y="6586"/>
                  <a:pt x="6012" y="6584"/>
                </a:cubicBezTo>
                <a:cubicBezTo>
                  <a:pt x="5996" y="6548"/>
                  <a:pt x="5996" y="6548"/>
                  <a:pt x="5996" y="6548"/>
                </a:cubicBezTo>
                <a:cubicBezTo>
                  <a:pt x="5994" y="6544"/>
                  <a:pt x="5993" y="6541"/>
                  <a:pt x="5991" y="6537"/>
                </a:cubicBezTo>
                <a:cubicBezTo>
                  <a:pt x="5957" y="6467"/>
                  <a:pt x="5957" y="6467"/>
                  <a:pt x="5957" y="6467"/>
                </a:cubicBezTo>
                <a:cubicBezTo>
                  <a:pt x="5956" y="6465"/>
                  <a:pt x="5955" y="6462"/>
                  <a:pt x="5954" y="6460"/>
                </a:cubicBezTo>
                <a:cubicBezTo>
                  <a:pt x="5918" y="6390"/>
                  <a:pt x="5918" y="6390"/>
                  <a:pt x="5918" y="6390"/>
                </a:cubicBezTo>
                <a:cubicBezTo>
                  <a:pt x="5916" y="6387"/>
                  <a:pt x="5914" y="6383"/>
                  <a:pt x="5912" y="6380"/>
                </a:cubicBezTo>
                <a:cubicBezTo>
                  <a:pt x="5893" y="6346"/>
                  <a:pt x="5893" y="6346"/>
                  <a:pt x="5893" y="6346"/>
                </a:cubicBezTo>
                <a:cubicBezTo>
                  <a:pt x="5892" y="6343"/>
                  <a:pt x="5891" y="6341"/>
                  <a:pt x="5889" y="6339"/>
                </a:cubicBezTo>
                <a:cubicBezTo>
                  <a:pt x="5869" y="6305"/>
                  <a:pt x="5869" y="6305"/>
                  <a:pt x="5869" y="6305"/>
                </a:cubicBezTo>
                <a:cubicBezTo>
                  <a:pt x="5869" y="6304"/>
                  <a:pt x="5868" y="6303"/>
                  <a:pt x="5867" y="6301"/>
                </a:cubicBezTo>
                <a:cubicBezTo>
                  <a:pt x="5847" y="6268"/>
                  <a:pt x="5847" y="6268"/>
                  <a:pt x="5847" y="6268"/>
                </a:cubicBezTo>
                <a:cubicBezTo>
                  <a:pt x="5846" y="6267"/>
                  <a:pt x="5846" y="6267"/>
                  <a:pt x="5845" y="6266"/>
                </a:cubicBezTo>
                <a:cubicBezTo>
                  <a:pt x="5824" y="6232"/>
                  <a:pt x="5824" y="6232"/>
                  <a:pt x="5824" y="6232"/>
                </a:cubicBezTo>
                <a:cubicBezTo>
                  <a:pt x="5824" y="6230"/>
                  <a:pt x="5823" y="6229"/>
                  <a:pt x="5822" y="6228"/>
                </a:cubicBezTo>
                <a:cubicBezTo>
                  <a:pt x="5804" y="6200"/>
                  <a:pt x="5804" y="6200"/>
                  <a:pt x="5804" y="6200"/>
                </a:cubicBezTo>
                <a:cubicBezTo>
                  <a:pt x="5787" y="6171"/>
                  <a:pt x="5787" y="6171"/>
                  <a:pt x="5787" y="6171"/>
                </a:cubicBezTo>
                <a:cubicBezTo>
                  <a:pt x="5787" y="6170"/>
                  <a:pt x="5786" y="6169"/>
                  <a:pt x="5785" y="6167"/>
                </a:cubicBezTo>
                <a:cubicBezTo>
                  <a:pt x="5769" y="6141"/>
                  <a:pt x="5769" y="6141"/>
                  <a:pt x="5769" y="6141"/>
                </a:cubicBezTo>
                <a:cubicBezTo>
                  <a:pt x="5755" y="6115"/>
                  <a:pt x="5755" y="6115"/>
                  <a:pt x="5755" y="6115"/>
                </a:cubicBezTo>
                <a:cubicBezTo>
                  <a:pt x="5739" y="6084"/>
                  <a:pt x="5739" y="6084"/>
                  <a:pt x="5739" y="6084"/>
                </a:cubicBezTo>
                <a:cubicBezTo>
                  <a:pt x="5723" y="6055"/>
                  <a:pt x="5723" y="6055"/>
                  <a:pt x="5723" y="6055"/>
                </a:cubicBezTo>
                <a:cubicBezTo>
                  <a:pt x="5711" y="6028"/>
                  <a:pt x="5711" y="6028"/>
                  <a:pt x="5711" y="6028"/>
                </a:cubicBezTo>
                <a:cubicBezTo>
                  <a:pt x="5697" y="5998"/>
                  <a:pt x="5697" y="5998"/>
                  <a:pt x="5697" y="5998"/>
                </a:cubicBezTo>
                <a:cubicBezTo>
                  <a:pt x="5697" y="5997"/>
                  <a:pt x="5696" y="5995"/>
                  <a:pt x="5696" y="5994"/>
                </a:cubicBezTo>
                <a:cubicBezTo>
                  <a:pt x="5680" y="5961"/>
                  <a:pt x="5680" y="5961"/>
                  <a:pt x="5680" y="5961"/>
                </a:cubicBezTo>
                <a:cubicBezTo>
                  <a:pt x="5668" y="5934"/>
                  <a:pt x="5668" y="5934"/>
                  <a:pt x="5668" y="5934"/>
                </a:cubicBezTo>
                <a:cubicBezTo>
                  <a:pt x="5658" y="5907"/>
                  <a:pt x="5658" y="5907"/>
                  <a:pt x="5658" y="5907"/>
                </a:cubicBezTo>
                <a:cubicBezTo>
                  <a:pt x="5645" y="5874"/>
                  <a:pt x="5645" y="5874"/>
                  <a:pt x="5645" y="5874"/>
                </a:cubicBezTo>
                <a:cubicBezTo>
                  <a:pt x="5634" y="5842"/>
                  <a:pt x="5634" y="5842"/>
                  <a:pt x="5634" y="5842"/>
                </a:cubicBezTo>
                <a:cubicBezTo>
                  <a:pt x="5623" y="5810"/>
                  <a:pt x="5623" y="5810"/>
                  <a:pt x="5623" y="5810"/>
                </a:cubicBezTo>
                <a:cubicBezTo>
                  <a:pt x="5613" y="5781"/>
                  <a:pt x="5613" y="5781"/>
                  <a:pt x="5613" y="5781"/>
                </a:cubicBezTo>
                <a:cubicBezTo>
                  <a:pt x="5604" y="5749"/>
                  <a:pt x="5604" y="5749"/>
                  <a:pt x="5604" y="5749"/>
                </a:cubicBezTo>
                <a:cubicBezTo>
                  <a:pt x="5594" y="5717"/>
                  <a:pt x="5594" y="5717"/>
                  <a:pt x="5594" y="5717"/>
                </a:cubicBezTo>
                <a:cubicBezTo>
                  <a:pt x="5586" y="5686"/>
                  <a:pt x="5586" y="5686"/>
                  <a:pt x="5586" y="5686"/>
                </a:cubicBezTo>
                <a:cubicBezTo>
                  <a:pt x="5579" y="5657"/>
                  <a:pt x="5579" y="5657"/>
                  <a:pt x="5579" y="5657"/>
                </a:cubicBezTo>
                <a:cubicBezTo>
                  <a:pt x="5564" y="5587"/>
                  <a:pt x="5564" y="5587"/>
                  <a:pt x="5564" y="5587"/>
                </a:cubicBezTo>
                <a:cubicBezTo>
                  <a:pt x="5558" y="5557"/>
                  <a:pt x="5558" y="5557"/>
                  <a:pt x="5558" y="5557"/>
                </a:cubicBezTo>
                <a:cubicBezTo>
                  <a:pt x="5548" y="5492"/>
                  <a:pt x="5548" y="5492"/>
                  <a:pt x="5548" y="5492"/>
                </a:cubicBezTo>
                <a:cubicBezTo>
                  <a:pt x="5539" y="5424"/>
                  <a:pt x="5539" y="5424"/>
                  <a:pt x="5539" y="5424"/>
                </a:cubicBezTo>
                <a:cubicBezTo>
                  <a:pt x="5536" y="5394"/>
                  <a:pt x="5536" y="5394"/>
                  <a:pt x="5536" y="5394"/>
                </a:cubicBezTo>
                <a:cubicBezTo>
                  <a:pt x="5534" y="5364"/>
                  <a:pt x="5534" y="5364"/>
                  <a:pt x="5534" y="5364"/>
                </a:cubicBezTo>
                <a:cubicBezTo>
                  <a:pt x="5530" y="5295"/>
                  <a:pt x="5530" y="5295"/>
                  <a:pt x="5530" y="5295"/>
                </a:cubicBezTo>
                <a:cubicBezTo>
                  <a:pt x="5530" y="5264"/>
                  <a:pt x="5530" y="5264"/>
                  <a:pt x="5530" y="5264"/>
                </a:cubicBezTo>
                <a:cubicBezTo>
                  <a:pt x="5530" y="5229"/>
                  <a:pt x="5530" y="5229"/>
                  <a:pt x="5530" y="5229"/>
                </a:cubicBezTo>
                <a:cubicBezTo>
                  <a:pt x="5530" y="4453"/>
                  <a:pt x="5530" y="4453"/>
                  <a:pt x="5530" y="4453"/>
                </a:cubicBezTo>
                <a:cubicBezTo>
                  <a:pt x="9302" y="4453"/>
                  <a:pt x="9302" y="4453"/>
                  <a:pt x="9302" y="4453"/>
                </a:cubicBezTo>
                <a:lnTo>
                  <a:pt x="9302" y="5224"/>
                </a:lnTo>
                <a:close/>
                <a:moveTo>
                  <a:pt x="13759" y="5224"/>
                </a:moveTo>
                <a:cubicBezTo>
                  <a:pt x="13756" y="5329"/>
                  <a:pt x="13756" y="5329"/>
                  <a:pt x="13756" y="5329"/>
                </a:cubicBezTo>
                <a:cubicBezTo>
                  <a:pt x="13751" y="5394"/>
                  <a:pt x="13751" y="5394"/>
                  <a:pt x="13751" y="5394"/>
                </a:cubicBezTo>
                <a:cubicBezTo>
                  <a:pt x="13744" y="5459"/>
                  <a:pt x="13744" y="5459"/>
                  <a:pt x="13744" y="5459"/>
                </a:cubicBezTo>
                <a:cubicBezTo>
                  <a:pt x="13740" y="5487"/>
                  <a:pt x="13740" y="5487"/>
                  <a:pt x="13740" y="5487"/>
                </a:cubicBezTo>
                <a:cubicBezTo>
                  <a:pt x="13740" y="5488"/>
                  <a:pt x="13740" y="5488"/>
                  <a:pt x="13740" y="5489"/>
                </a:cubicBezTo>
                <a:cubicBezTo>
                  <a:pt x="13728" y="5561"/>
                  <a:pt x="13728" y="5561"/>
                  <a:pt x="13728" y="5561"/>
                </a:cubicBezTo>
                <a:cubicBezTo>
                  <a:pt x="13723" y="5591"/>
                  <a:pt x="13723" y="5591"/>
                  <a:pt x="13723" y="5591"/>
                </a:cubicBezTo>
                <a:cubicBezTo>
                  <a:pt x="13717" y="5620"/>
                  <a:pt x="13717" y="5620"/>
                  <a:pt x="13717" y="5620"/>
                </a:cubicBezTo>
                <a:cubicBezTo>
                  <a:pt x="13709" y="5653"/>
                  <a:pt x="13709" y="5653"/>
                  <a:pt x="13709" y="5653"/>
                </a:cubicBezTo>
                <a:cubicBezTo>
                  <a:pt x="13701" y="5686"/>
                  <a:pt x="13701" y="5686"/>
                  <a:pt x="13701" y="5686"/>
                </a:cubicBezTo>
                <a:cubicBezTo>
                  <a:pt x="13693" y="5717"/>
                  <a:pt x="13693" y="5717"/>
                  <a:pt x="13693" y="5717"/>
                </a:cubicBezTo>
                <a:cubicBezTo>
                  <a:pt x="13684" y="5749"/>
                  <a:pt x="13684" y="5749"/>
                  <a:pt x="13684" y="5749"/>
                </a:cubicBezTo>
                <a:cubicBezTo>
                  <a:pt x="13674" y="5781"/>
                  <a:pt x="13674" y="5781"/>
                  <a:pt x="13674" y="5781"/>
                </a:cubicBezTo>
                <a:cubicBezTo>
                  <a:pt x="13665" y="5810"/>
                  <a:pt x="13665" y="5810"/>
                  <a:pt x="13665" y="5810"/>
                </a:cubicBezTo>
                <a:cubicBezTo>
                  <a:pt x="13653" y="5842"/>
                  <a:pt x="13653" y="5842"/>
                  <a:pt x="13653" y="5842"/>
                </a:cubicBezTo>
                <a:cubicBezTo>
                  <a:pt x="13642" y="5874"/>
                  <a:pt x="13642" y="5874"/>
                  <a:pt x="13642" y="5874"/>
                </a:cubicBezTo>
                <a:cubicBezTo>
                  <a:pt x="13629" y="5907"/>
                  <a:pt x="13629" y="5907"/>
                  <a:pt x="13629" y="5907"/>
                </a:cubicBezTo>
                <a:cubicBezTo>
                  <a:pt x="13617" y="5938"/>
                  <a:pt x="13617" y="5938"/>
                  <a:pt x="13617" y="5938"/>
                </a:cubicBezTo>
                <a:cubicBezTo>
                  <a:pt x="13606" y="5965"/>
                  <a:pt x="13606" y="5965"/>
                  <a:pt x="13606" y="5965"/>
                </a:cubicBezTo>
                <a:cubicBezTo>
                  <a:pt x="13594" y="5992"/>
                  <a:pt x="13594" y="5992"/>
                  <a:pt x="13594" y="5992"/>
                </a:cubicBezTo>
                <a:cubicBezTo>
                  <a:pt x="13578" y="6025"/>
                  <a:pt x="13578" y="6025"/>
                  <a:pt x="13578" y="6025"/>
                </a:cubicBezTo>
                <a:cubicBezTo>
                  <a:pt x="13564" y="6055"/>
                  <a:pt x="13564" y="6055"/>
                  <a:pt x="13564" y="6055"/>
                </a:cubicBezTo>
                <a:cubicBezTo>
                  <a:pt x="13549" y="6084"/>
                  <a:pt x="13549" y="6084"/>
                  <a:pt x="13549" y="6084"/>
                </a:cubicBezTo>
                <a:cubicBezTo>
                  <a:pt x="13532" y="6115"/>
                  <a:pt x="13532" y="6115"/>
                  <a:pt x="13532" y="6115"/>
                </a:cubicBezTo>
                <a:cubicBezTo>
                  <a:pt x="13518" y="6141"/>
                  <a:pt x="13518" y="6141"/>
                  <a:pt x="13518" y="6141"/>
                </a:cubicBezTo>
                <a:cubicBezTo>
                  <a:pt x="13502" y="6167"/>
                  <a:pt x="13502" y="6167"/>
                  <a:pt x="13502" y="6167"/>
                </a:cubicBezTo>
                <a:cubicBezTo>
                  <a:pt x="13501" y="6169"/>
                  <a:pt x="13501" y="6170"/>
                  <a:pt x="13500" y="6171"/>
                </a:cubicBezTo>
                <a:cubicBezTo>
                  <a:pt x="13483" y="6200"/>
                  <a:pt x="13483" y="6200"/>
                  <a:pt x="13483" y="6200"/>
                </a:cubicBezTo>
                <a:cubicBezTo>
                  <a:pt x="13465" y="6228"/>
                  <a:pt x="13465" y="6228"/>
                  <a:pt x="13465" y="6228"/>
                </a:cubicBezTo>
                <a:cubicBezTo>
                  <a:pt x="13464" y="6229"/>
                  <a:pt x="13464" y="6230"/>
                  <a:pt x="13463" y="6232"/>
                </a:cubicBezTo>
                <a:cubicBezTo>
                  <a:pt x="13442" y="6266"/>
                  <a:pt x="13442" y="6266"/>
                  <a:pt x="13442" y="6266"/>
                </a:cubicBezTo>
                <a:cubicBezTo>
                  <a:pt x="13441" y="6267"/>
                  <a:pt x="13441" y="6267"/>
                  <a:pt x="13440" y="6268"/>
                </a:cubicBezTo>
                <a:cubicBezTo>
                  <a:pt x="13420" y="6301"/>
                  <a:pt x="13420" y="6301"/>
                  <a:pt x="13420" y="6301"/>
                </a:cubicBezTo>
                <a:cubicBezTo>
                  <a:pt x="13419" y="6303"/>
                  <a:pt x="13419" y="6304"/>
                  <a:pt x="13418" y="6305"/>
                </a:cubicBezTo>
                <a:cubicBezTo>
                  <a:pt x="13398" y="6339"/>
                  <a:pt x="13398" y="6339"/>
                  <a:pt x="13398" y="6339"/>
                </a:cubicBezTo>
                <a:cubicBezTo>
                  <a:pt x="13397" y="6341"/>
                  <a:pt x="13395" y="6343"/>
                  <a:pt x="13394" y="6346"/>
                </a:cubicBezTo>
                <a:cubicBezTo>
                  <a:pt x="13375" y="6380"/>
                  <a:pt x="13375" y="6380"/>
                  <a:pt x="13375" y="6380"/>
                </a:cubicBezTo>
                <a:cubicBezTo>
                  <a:pt x="13373" y="6383"/>
                  <a:pt x="13371" y="6387"/>
                  <a:pt x="13370" y="6390"/>
                </a:cubicBezTo>
                <a:cubicBezTo>
                  <a:pt x="13334" y="6460"/>
                  <a:pt x="13334" y="6460"/>
                  <a:pt x="13334" y="6460"/>
                </a:cubicBezTo>
                <a:cubicBezTo>
                  <a:pt x="13332" y="6462"/>
                  <a:pt x="13331" y="6465"/>
                  <a:pt x="13330" y="6467"/>
                </a:cubicBezTo>
                <a:cubicBezTo>
                  <a:pt x="13313" y="6502"/>
                  <a:pt x="13313" y="6502"/>
                  <a:pt x="13313" y="6502"/>
                </a:cubicBezTo>
                <a:cubicBezTo>
                  <a:pt x="13312" y="6505"/>
                  <a:pt x="13311" y="6507"/>
                  <a:pt x="13310" y="6509"/>
                </a:cubicBezTo>
                <a:cubicBezTo>
                  <a:pt x="13294" y="6544"/>
                  <a:pt x="13294" y="6544"/>
                  <a:pt x="13294" y="6544"/>
                </a:cubicBezTo>
                <a:cubicBezTo>
                  <a:pt x="13293" y="6545"/>
                  <a:pt x="13293" y="6547"/>
                  <a:pt x="13292" y="6548"/>
                </a:cubicBezTo>
                <a:cubicBezTo>
                  <a:pt x="13260" y="6620"/>
                  <a:pt x="13260" y="6620"/>
                  <a:pt x="13260" y="6620"/>
                </a:cubicBezTo>
                <a:cubicBezTo>
                  <a:pt x="13258" y="6625"/>
                  <a:pt x="13256" y="6630"/>
                  <a:pt x="13254" y="6635"/>
                </a:cubicBezTo>
                <a:cubicBezTo>
                  <a:pt x="13226" y="6707"/>
                  <a:pt x="13226" y="6707"/>
                  <a:pt x="13226" y="6707"/>
                </a:cubicBezTo>
                <a:cubicBezTo>
                  <a:pt x="13225" y="6710"/>
                  <a:pt x="13223" y="6714"/>
                  <a:pt x="13222" y="6717"/>
                </a:cubicBezTo>
                <a:cubicBezTo>
                  <a:pt x="13196" y="6791"/>
                  <a:pt x="13196" y="6791"/>
                  <a:pt x="13196" y="6791"/>
                </a:cubicBezTo>
                <a:cubicBezTo>
                  <a:pt x="13195" y="6794"/>
                  <a:pt x="13194" y="6796"/>
                  <a:pt x="13193" y="6799"/>
                </a:cubicBezTo>
                <a:cubicBezTo>
                  <a:pt x="13181" y="6836"/>
                  <a:pt x="13181" y="6836"/>
                  <a:pt x="13181" y="6836"/>
                </a:cubicBezTo>
                <a:cubicBezTo>
                  <a:pt x="13181" y="6839"/>
                  <a:pt x="13180" y="6841"/>
                  <a:pt x="13179" y="6844"/>
                </a:cubicBezTo>
                <a:cubicBezTo>
                  <a:pt x="13168" y="6881"/>
                  <a:pt x="13168" y="6881"/>
                  <a:pt x="13168" y="6881"/>
                </a:cubicBezTo>
                <a:cubicBezTo>
                  <a:pt x="13168" y="6882"/>
                  <a:pt x="13167" y="6883"/>
                  <a:pt x="13167" y="6884"/>
                </a:cubicBezTo>
                <a:cubicBezTo>
                  <a:pt x="13156" y="6922"/>
                  <a:pt x="13156" y="6922"/>
                  <a:pt x="13156" y="6922"/>
                </a:cubicBezTo>
                <a:cubicBezTo>
                  <a:pt x="13156" y="6923"/>
                  <a:pt x="13155" y="6925"/>
                  <a:pt x="13155" y="6927"/>
                </a:cubicBezTo>
                <a:cubicBezTo>
                  <a:pt x="13145" y="6964"/>
                  <a:pt x="13145" y="6964"/>
                  <a:pt x="13145" y="6964"/>
                </a:cubicBezTo>
                <a:cubicBezTo>
                  <a:pt x="13144" y="6968"/>
                  <a:pt x="13143" y="6971"/>
                  <a:pt x="13142" y="6975"/>
                </a:cubicBezTo>
                <a:cubicBezTo>
                  <a:pt x="13133" y="7013"/>
                  <a:pt x="13133" y="7013"/>
                  <a:pt x="13133" y="7013"/>
                </a:cubicBezTo>
                <a:cubicBezTo>
                  <a:pt x="13132" y="7016"/>
                  <a:pt x="13132" y="7018"/>
                  <a:pt x="13131" y="7021"/>
                </a:cubicBezTo>
                <a:cubicBezTo>
                  <a:pt x="13115" y="7097"/>
                  <a:pt x="13115" y="7097"/>
                  <a:pt x="13115" y="7097"/>
                </a:cubicBezTo>
                <a:cubicBezTo>
                  <a:pt x="13115" y="7098"/>
                  <a:pt x="13115" y="7098"/>
                  <a:pt x="13115" y="7099"/>
                </a:cubicBezTo>
                <a:cubicBezTo>
                  <a:pt x="13107" y="7138"/>
                  <a:pt x="13107" y="7138"/>
                  <a:pt x="13107" y="7138"/>
                </a:cubicBezTo>
                <a:cubicBezTo>
                  <a:pt x="13106" y="7143"/>
                  <a:pt x="13105" y="7148"/>
                  <a:pt x="13104" y="7153"/>
                </a:cubicBezTo>
                <a:cubicBezTo>
                  <a:pt x="13098" y="7191"/>
                  <a:pt x="13098" y="7191"/>
                  <a:pt x="13098" y="7191"/>
                </a:cubicBezTo>
                <a:cubicBezTo>
                  <a:pt x="13098" y="7192"/>
                  <a:pt x="13098" y="7192"/>
                  <a:pt x="13098" y="7193"/>
                </a:cubicBezTo>
                <a:cubicBezTo>
                  <a:pt x="13092" y="7232"/>
                  <a:pt x="13092" y="7232"/>
                  <a:pt x="13092" y="7232"/>
                </a:cubicBezTo>
                <a:cubicBezTo>
                  <a:pt x="13091" y="7234"/>
                  <a:pt x="13091" y="7237"/>
                  <a:pt x="13091" y="7239"/>
                </a:cubicBezTo>
                <a:cubicBezTo>
                  <a:pt x="13086" y="7277"/>
                  <a:pt x="13086" y="7277"/>
                  <a:pt x="13086" y="7277"/>
                </a:cubicBezTo>
                <a:cubicBezTo>
                  <a:pt x="13086" y="7277"/>
                  <a:pt x="13086" y="7278"/>
                  <a:pt x="13085" y="7278"/>
                </a:cubicBezTo>
                <a:cubicBezTo>
                  <a:pt x="13080" y="7317"/>
                  <a:pt x="13080" y="7317"/>
                  <a:pt x="13080" y="7317"/>
                </a:cubicBezTo>
                <a:cubicBezTo>
                  <a:pt x="13080" y="7320"/>
                  <a:pt x="13080" y="7323"/>
                  <a:pt x="13079" y="7326"/>
                </a:cubicBezTo>
                <a:cubicBezTo>
                  <a:pt x="13075" y="7365"/>
                  <a:pt x="13075" y="7365"/>
                  <a:pt x="13075" y="7365"/>
                </a:cubicBezTo>
                <a:cubicBezTo>
                  <a:pt x="13075" y="7368"/>
                  <a:pt x="13075" y="7371"/>
                  <a:pt x="13075" y="7373"/>
                </a:cubicBezTo>
                <a:cubicBezTo>
                  <a:pt x="13072" y="7412"/>
                  <a:pt x="13072" y="7412"/>
                  <a:pt x="13072" y="7412"/>
                </a:cubicBezTo>
                <a:cubicBezTo>
                  <a:pt x="13071" y="7415"/>
                  <a:pt x="13071" y="7418"/>
                  <a:pt x="13071" y="7421"/>
                </a:cubicBezTo>
                <a:cubicBezTo>
                  <a:pt x="13067" y="7499"/>
                  <a:pt x="13067" y="7499"/>
                  <a:pt x="13067" y="7499"/>
                </a:cubicBezTo>
                <a:cubicBezTo>
                  <a:pt x="13067" y="7502"/>
                  <a:pt x="13067" y="7505"/>
                  <a:pt x="13067" y="7508"/>
                </a:cubicBezTo>
                <a:cubicBezTo>
                  <a:pt x="13066" y="7547"/>
                  <a:pt x="13066" y="7547"/>
                  <a:pt x="13066" y="7547"/>
                </a:cubicBezTo>
                <a:cubicBezTo>
                  <a:pt x="13066" y="7550"/>
                  <a:pt x="13066" y="7553"/>
                  <a:pt x="13066" y="7556"/>
                </a:cubicBezTo>
                <a:cubicBezTo>
                  <a:pt x="13066" y="10924"/>
                  <a:pt x="13066" y="10924"/>
                  <a:pt x="13066" y="10924"/>
                </a:cubicBezTo>
                <a:cubicBezTo>
                  <a:pt x="13064" y="10990"/>
                  <a:pt x="13064" y="10990"/>
                  <a:pt x="13064" y="10990"/>
                </a:cubicBezTo>
                <a:cubicBezTo>
                  <a:pt x="13059" y="11050"/>
                  <a:pt x="13059" y="11050"/>
                  <a:pt x="13059" y="11050"/>
                </a:cubicBezTo>
                <a:cubicBezTo>
                  <a:pt x="13056" y="11079"/>
                  <a:pt x="13056" y="11079"/>
                  <a:pt x="13056" y="11079"/>
                </a:cubicBezTo>
                <a:cubicBezTo>
                  <a:pt x="13056" y="11079"/>
                  <a:pt x="13056" y="11080"/>
                  <a:pt x="13055" y="11080"/>
                </a:cubicBezTo>
                <a:cubicBezTo>
                  <a:pt x="13051" y="11114"/>
                  <a:pt x="13051" y="11114"/>
                  <a:pt x="13051" y="11114"/>
                </a:cubicBezTo>
                <a:cubicBezTo>
                  <a:pt x="13047" y="11138"/>
                  <a:pt x="13047" y="11138"/>
                  <a:pt x="13047" y="11138"/>
                </a:cubicBezTo>
                <a:cubicBezTo>
                  <a:pt x="13041" y="11165"/>
                  <a:pt x="13041" y="11165"/>
                  <a:pt x="13041" y="11165"/>
                </a:cubicBezTo>
                <a:cubicBezTo>
                  <a:pt x="13041" y="11166"/>
                  <a:pt x="13041" y="11167"/>
                  <a:pt x="13041" y="11167"/>
                </a:cubicBezTo>
                <a:cubicBezTo>
                  <a:pt x="13034" y="11200"/>
                  <a:pt x="13034" y="11200"/>
                  <a:pt x="13034" y="11200"/>
                </a:cubicBezTo>
                <a:cubicBezTo>
                  <a:pt x="13028" y="11226"/>
                  <a:pt x="13028" y="11226"/>
                  <a:pt x="13028" y="11226"/>
                </a:cubicBezTo>
                <a:cubicBezTo>
                  <a:pt x="13012" y="11285"/>
                  <a:pt x="13012" y="11285"/>
                  <a:pt x="13012" y="11285"/>
                </a:cubicBezTo>
                <a:cubicBezTo>
                  <a:pt x="13004" y="11308"/>
                  <a:pt x="13004" y="11308"/>
                  <a:pt x="13004" y="11308"/>
                </a:cubicBezTo>
                <a:cubicBezTo>
                  <a:pt x="12993" y="11339"/>
                  <a:pt x="12993" y="11339"/>
                  <a:pt x="12993" y="11339"/>
                </a:cubicBezTo>
                <a:cubicBezTo>
                  <a:pt x="12982" y="11367"/>
                  <a:pt x="12982" y="11367"/>
                  <a:pt x="12982" y="11367"/>
                </a:cubicBezTo>
                <a:cubicBezTo>
                  <a:pt x="12971" y="11393"/>
                  <a:pt x="12971" y="11393"/>
                  <a:pt x="12971" y="11393"/>
                </a:cubicBezTo>
                <a:cubicBezTo>
                  <a:pt x="12961" y="11419"/>
                  <a:pt x="12961" y="11419"/>
                  <a:pt x="12961" y="11419"/>
                </a:cubicBezTo>
                <a:cubicBezTo>
                  <a:pt x="12948" y="11444"/>
                  <a:pt x="12948" y="11444"/>
                  <a:pt x="12948" y="11444"/>
                </a:cubicBezTo>
                <a:cubicBezTo>
                  <a:pt x="12947" y="11446"/>
                  <a:pt x="12947" y="11447"/>
                  <a:pt x="12946" y="11448"/>
                </a:cubicBezTo>
                <a:cubicBezTo>
                  <a:pt x="12935" y="11473"/>
                  <a:pt x="12935" y="11473"/>
                  <a:pt x="12935" y="11473"/>
                </a:cubicBezTo>
                <a:cubicBezTo>
                  <a:pt x="12923" y="11495"/>
                  <a:pt x="12923" y="11495"/>
                  <a:pt x="12923" y="11495"/>
                </a:cubicBezTo>
                <a:cubicBezTo>
                  <a:pt x="12908" y="11521"/>
                  <a:pt x="12908" y="11521"/>
                  <a:pt x="12908" y="11521"/>
                </a:cubicBezTo>
                <a:cubicBezTo>
                  <a:pt x="12892" y="11548"/>
                  <a:pt x="12892" y="11548"/>
                  <a:pt x="12892" y="11548"/>
                </a:cubicBezTo>
                <a:cubicBezTo>
                  <a:pt x="12878" y="11570"/>
                  <a:pt x="12878" y="11570"/>
                  <a:pt x="12878" y="11570"/>
                </a:cubicBezTo>
                <a:cubicBezTo>
                  <a:pt x="12844" y="11621"/>
                  <a:pt x="12844" y="11621"/>
                  <a:pt x="12844" y="11621"/>
                </a:cubicBezTo>
                <a:cubicBezTo>
                  <a:pt x="12829" y="11642"/>
                  <a:pt x="12829" y="11642"/>
                  <a:pt x="12829" y="11642"/>
                </a:cubicBezTo>
                <a:cubicBezTo>
                  <a:pt x="12812" y="11664"/>
                  <a:pt x="12812" y="11664"/>
                  <a:pt x="12812" y="11664"/>
                </a:cubicBezTo>
                <a:cubicBezTo>
                  <a:pt x="12773" y="11711"/>
                  <a:pt x="12773" y="11711"/>
                  <a:pt x="12773" y="11711"/>
                </a:cubicBezTo>
                <a:cubicBezTo>
                  <a:pt x="12756" y="11731"/>
                  <a:pt x="12756" y="11731"/>
                  <a:pt x="12756" y="11731"/>
                </a:cubicBezTo>
                <a:cubicBezTo>
                  <a:pt x="12737" y="11750"/>
                  <a:pt x="12737" y="11750"/>
                  <a:pt x="12737" y="11750"/>
                </a:cubicBezTo>
                <a:cubicBezTo>
                  <a:pt x="12695" y="11793"/>
                  <a:pt x="12695" y="11793"/>
                  <a:pt x="12695" y="11793"/>
                </a:cubicBezTo>
                <a:cubicBezTo>
                  <a:pt x="12675" y="11811"/>
                  <a:pt x="12675" y="11811"/>
                  <a:pt x="12675" y="11811"/>
                </a:cubicBezTo>
                <a:cubicBezTo>
                  <a:pt x="12652" y="11832"/>
                  <a:pt x="12652" y="11832"/>
                  <a:pt x="12652" y="11832"/>
                </a:cubicBezTo>
                <a:cubicBezTo>
                  <a:pt x="12631" y="11849"/>
                  <a:pt x="12631" y="11849"/>
                  <a:pt x="12631" y="11849"/>
                </a:cubicBezTo>
                <a:cubicBezTo>
                  <a:pt x="12610" y="11866"/>
                  <a:pt x="12610" y="11866"/>
                  <a:pt x="12610" y="11866"/>
                </a:cubicBezTo>
                <a:cubicBezTo>
                  <a:pt x="12587" y="11884"/>
                  <a:pt x="12587" y="11884"/>
                  <a:pt x="12587" y="11884"/>
                </a:cubicBezTo>
                <a:cubicBezTo>
                  <a:pt x="12562" y="11902"/>
                  <a:pt x="12562" y="11902"/>
                  <a:pt x="12562" y="11902"/>
                </a:cubicBezTo>
                <a:cubicBezTo>
                  <a:pt x="12540" y="11917"/>
                  <a:pt x="12540" y="11917"/>
                  <a:pt x="12540" y="11917"/>
                </a:cubicBezTo>
                <a:cubicBezTo>
                  <a:pt x="12517" y="11933"/>
                  <a:pt x="12517" y="11933"/>
                  <a:pt x="12517" y="11933"/>
                </a:cubicBezTo>
                <a:cubicBezTo>
                  <a:pt x="12490" y="11949"/>
                  <a:pt x="12490" y="11949"/>
                  <a:pt x="12490" y="11949"/>
                </a:cubicBezTo>
                <a:cubicBezTo>
                  <a:pt x="12465" y="11964"/>
                  <a:pt x="12465" y="11964"/>
                  <a:pt x="12465" y="11964"/>
                </a:cubicBezTo>
                <a:cubicBezTo>
                  <a:pt x="12442" y="11977"/>
                  <a:pt x="12442" y="11977"/>
                  <a:pt x="12442" y="11977"/>
                </a:cubicBezTo>
                <a:cubicBezTo>
                  <a:pt x="12387" y="12005"/>
                  <a:pt x="12387" y="12005"/>
                  <a:pt x="12387" y="12005"/>
                </a:cubicBezTo>
                <a:cubicBezTo>
                  <a:pt x="12362" y="12017"/>
                  <a:pt x="12362" y="12017"/>
                  <a:pt x="12362" y="12017"/>
                </a:cubicBezTo>
                <a:cubicBezTo>
                  <a:pt x="12337" y="12028"/>
                  <a:pt x="12337" y="12028"/>
                  <a:pt x="12337" y="12028"/>
                </a:cubicBezTo>
                <a:cubicBezTo>
                  <a:pt x="12312" y="12038"/>
                  <a:pt x="12312" y="12038"/>
                  <a:pt x="12312" y="12038"/>
                </a:cubicBezTo>
                <a:cubicBezTo>
                  <a:pt x="12255" y="12059"/>
                  <a:pt x="12255" y="12059"/>
                  <a:pt x="12255" y="12059"/>
                </a:cubicBezTo>
                <a:cubicBezTo>
                  <a:pt x="12231" y="12067"/>
                  <a:pt x="12231" y="12067"/>
                  <a:pt x="12231" y="12067"/>
                </a:cubicBezTo>
                <a:cubicBezTo>
                  <a:pt x="12198" y="12077"/>
                  <a:pt x="12198" y="12077"/>
                  <a:pt x="12198" y="12077"/>
                </a:cubicBezTo>
                <a:cubicBezTo>
                  <a:pt x="12170" y="12084"/>
                  <a:pt x="12170" y="12084"/>
                  <a:pt x="12170" y="12084"/>
                </a:cubicBezTo>
                <a:cubicBezTo>
                  <a:pt x="12143" y="12091"/>
                  <a:pt x="12143" y="12091"/>
                  <a:pt x="12143" y="12091"/>
                </a:cubicBezTo>
                <a:cubicBezTo>
                  <a:pt x="12115" y="12097"/>
                  <a:pt x="12115" y="12097"/>
                  <a:pt x="12115" y="12097"/>
                </a:cubicBezTo>
                <a:cubicBezTo>
                  <a:pt x="12053" y="12108"/>
                  <a:pt x="12053" y="12108"/>
                  <a:pt x="12053" y="12108"/>
                </a:cubicBezTo>
                <a:cubicBezTo>
                  <a:pt x="12028" y="12112"/>
                  <a:pt x="12028" y="12112"/>
                  <a:pt x="12028" y="12112"/>
                </a:cubicBezTo>
                <a:cubicBezTo>
                  <a:pt x="11964" y="12118"/>
                  <a:pt x="11964" y="12118"/>
                  <a:pt x="11964" y="12118"/>
                </a:cubicBezTo>
                <a:cubicBezTo>
                  <a:pt x="11903" y="12121"/>
                  <a:pt x="11903" y="12121"/>
                  <a:pt x="11903" y="12121"/>
                </a:cubicBezTo>
                <a:cubicBezTo>
                  <a:pt x="11841" y="12121"/>
                  <a:pt x="11841" y="12121"/>
                  <a:pt x="11841" y="12121"/>
                </a:cubicBezTo>
                <a:cubicBezTo>
                  <a:pt x="11781" y="12118"/>
                  <a:pt x="11781" y="12118"/>
                  <a:pt x="11781" y="12118"/>
                </a:cubicBezTo>
                <a:cubicBezTo>
                  <a:pt x="11717" y="12112"/>
                  <a:pt x="11717" y="12112"/>
                  <a:pt x="11717" y="12112"/>
                </a:cubicBezTo>
                <a:cubicBezTo>
                  <a:pt x="11691" y="12108"/>
                  <a:pt x="11691" y="12108"/>
                  <a:pt x="11691" y="12108"/>
                </a:cubicBezTo>
                <a:cubicBezTo>
                  <a:pt x="11630" y="12097"/>
                  <a:pt x="11630" y="12097"/>
                  <a:pt x="11630" y="12097"/>
                </a:cubicBezTo>
                <a:cubicBezTo>
                  <a:pt x="11601" y="12091"/>
                  <a:pt x="11601" y="12091"/>
                  <a:pt x="11601" y="12091"/>
                </a:cubicBezTo>
                <a:cubicBezTo>
                  <a:pt x="11575" y="12084"/>
                  <a:pt x="11575" y="12084"/>
                  <a:pt x="11575" y="12084"/>
                </a:cubicBezTo>
                <a:cubicBezTo>
                  <a:pt x="11548" y="12077"/>
                  <a:pt x="11548" y="12077"/>
                  <a:pt x="11548" y="12077"/>
                </a:cubicBezTo>
                <a:cubicBezTo>
                  <a:pt x="11489" y="12059"/>
                  <a:pt x="11489" y="12059"/>
                  <a:pt x="11489" y="12059"/>
                </a:cubicBezTo>
                <a:cubicBezTo>
                  <a:pt x="11462" y="12049"/>
                  <a:pt x="11462" y="12049"/>
                  <a:pt x="11462" y="12049"/>
                </a:cubicBezTo>
                <a:cubicBezTo>
                  <a:pt x="11433" y="12038"/>
                  <a:pt x="11433" y="12038"/>
                  <a:pt x="11433" y="12038"/>
                </a:cubicBezTo>
                <a:cubicBezTo>
                  <a:pt x="11407" y="12028"/>
                  <a:pt x="11407" y="12028"/>
                  <a:pt x="11407" y="12028"/>
                </a:cubicBezTo>
                <a:cubicBezTo>
                  <a:pt x="11382" y="12017"/>
                  <a:pt x="11382" y="12017"/>
                  <a:pt x="11382" y="12017"/>
                </a:cubicBezTo>
                <a:cubicBezTo>
                  <a:pt x="11358" y="12005"/>
                  <a:pt x="11358" y="12005"/>
                  <a:pt x="11358" y="12005"/>
                </a:cubicBezTo>
                <a:cubicBezTo>
                  <a:pt x="11303" y="11977"/>
                  <a:pt x="11303" y="11977"/>
                  <a:pt x="11303" y="11977"/>
                </a:cubicBezTo>
                <a:cubicBezTo>
                  <a:pt x="11280" y="11964"/>
                  <a:pt x="11280" y="11964"/>
                  <a:pt x="11280" y="11964"/>
                </a:cubicBezTo>
                <a:cubicBezTo>
                  <a:pt x="11257" y="11951"/>
                  <a:pt x="11257" y="11951"/>
                  <a:pt x="11257" y="11951"/>
                </a:cubicBezTo>
                <a:cubicBezTo>
                  <a:pt x="11203" y="11916"/>
                  <a:pt x="11203" y="11916"/>
                  <a:pt x="11203" y="11916"/>
                </a:cubicBezTo>
                <a:cubicBezTo>
                  <a:pt x="11181" y="11901"/>
                  <a:pt x="11181" y="11901"/>
                  <a:pt x="11181" y="11901"/>
                </a:cubicBezTo>
                <a:cubicBezTo>
                  <a:pt x="11158" y="11884"/>
                  <a:pt x="11158" y="11884"/>
                  <a:pt x="11158" y="11884"/>
                </a:cubicBezTo>
                <a:cubicBezTo>
                  <a:pt x="11134" y="11866"/>
                  <a:pt x="11134" y="11866"/>
                  <a:pt x="11134" y="11866"/>
                </a:cubicBezTo>
                <a:cubicBezTo>
                  <a:pt x="11113" y="11849"/>
                  <a:pt x="11113" y="11849"/>
                  <a:pt x="11113" y="11849"/>
                </a:cubicBezTo>
                <a:cubicBezTo>
                  <a:pt x="11095" y="11834"/>
                  <a:pt x="11095" y="11834"/>
                  <a:pt x="11095" y="11834"/>
                </a:cubicBezTo>
                <a:cubicBezTo>
                  <a:pt x="11048" y="11791"/>
                  <a:pt x="11048" y="11791"/>
                  <a:pt x="11048" y="11791"/>
                </a:cubicBezTo>
                <a:cubicBezTo>
                  <a:pt x="11029" y="11772"/>
                  <a:pt x="11029" y="11772"/>
                  <a:pt x="11029" y="11772"/>
                </a:cubicBezTo>
                <a:cubicBezTo>
                  <a:pt x="11010" y="11753"/>
                  <a:pt x="11010" y="11753"/>
                  <a:pt x="11010" y="11753"/>
                </a:cubicBezTo>
                <a:cubicBezTo>
                  <a:pt x="10969" y="11708"/>
                  <a:pt x="10969" y="11708"/>
                  <a:pt x="10969" y="11708"/>
                </a:cubicBezTo>
                <a:cubicBezTo>
                  <a:pt x="10935" y="11667"/>
                  <a:pt x="10935" y="11667"/>
                  <a:pt x="10935" y="11667"/>
                </a:cubicBezTo>
                <a:cubicBezTo>
                  <a:pt x="10918" y="11644"/>
                  <a:pt x="10918" y="11644"/>
                  <a:pt x="10918" y="11644"/>
                </a:cubicBezTo>
                <a:cubicBezTo>
                  <a:pt x="10917" y="11643"/>
                  <a:pt x="10916" y="11641"/>
                  <a:pt x="10915" y="11640"/>
                </a:cubicBezTo>
                <a:cubicBezTo>
                  <a:pt x="10899" y="11618"/>
                  <a:pt x="10899" y="11618"/>
                  <a:pt x="10899" y="11618"/>
                </a:cubicBezTo>
                <a:cubicBezTo>
                  <a:pt x="10885" y="11598"/>
                  <a:pt x="10885" y="11598"/>
                  <a:pt x="10885" y="11598"/>
                </a:cubicBezTo>
                <a:cubicBezTo>
                  <a:pt x="10851" y="11544"/>
                  <a:pt x="10851" y="11544"/>
                  <a:pt x="10851" y="11544"/>
                </a:cubicBezTo>
                <a:cubicBezTo>
                  <a:pt x="10837" y="11521"/>
                  <a:pt x="10837" y="11521"/>
                  <a:pt x="10837" y="11521"/>
                </a:cubicBezTo>
                <a:cubicBezTo>
                  <a:pt x="10824" y="11498"/>
                  <a:pt x="10824" y="11498"/>
                  <a:pt x="10824" y="11498"/>
                </a:cubicBezTo>
                <a:cubicBezTo>
                  <a:pt x="10811" y="11473"/>
                  <a:pt x="10811" y="11473"/>
                  <a:pt x="10811" y="11473"/>
                </a:cubicBezTo>
                <a:cubicBezTo>
                  <a:pt x="10796" y="11443"/>
                  <a:pt x="10796" y="11443"/>
                  <a:pt x="10796" y="11443"/>
                </a:cubicBezTo>
                <a:cubicBezTo>
                  <a:pt x="10784" y="11419"/>
                  <a:pt x="10784" y="11419"/>
                  <a:pt x="10784" y="11419"/>
                </a:cubicBezTo>
                <a:cubicBezTo>
                  <a:pt x="10773" y="11393"/>
                  <a:pt x="10773" y="11393"/>
                  <a:pt x="10773" y="11393"/>
                </a:cubicBezTo>
                <a:cubicBezTo>
                  <a:pt x="10762" y="11367"/>
                  <a:pt x="10762" y="11367"/>
                  <a:pt x="10762" y="11367"/>
                </a:cubicBezTo>
                <a:cubicBezTo>
                  <a:pt x="10752" y="11339"/>
                  <a:pt x="10752" y="11339"/>
                  <a:pt x="10752" y="11339"/>
                </a:cubicBezTo>
                <a:cubicBezTo>
                  <a:pt x="10742" y="11312"/>
                  <a:pt x="10742" y="11312"/>
                  <a:pt x="10742" y="11312"/>
                </a:cubicBezTo>
                <a:cubicBezTo>
                  <a:pt x="10724" y="11253"/>
                  <a:pt x="10724" y="11253"/>
                  <a:pt x="10724" y="11253"/>
                </a:cubicBezTo>
                <a:cubicBezTo>
                  <a:pt x="10717" y="11226"/>
                  <a:pt x="10717" y="11226"/>
                  <a:pt x="10717" y="11226"/>
                </a:cubicBezTo>
                <a:cubicBezTo>
                  <a:pt x="10710" y="11200"/>
                  <a:pt x="10710" y="11200"/>
                  <a:pt x="10710" y="11200"/>
                </a:cubicBezTo>
                <a:cubicBezTo>
                  <a:pt x="10704" y="11171"/>
                  <a:pt x="10704" y="11171"/>
                  <a:pt x="10704" y="11171"/>
                </a:cubicBezTo>
                <a:cubicBezTo>
                  <a:pt x="10693" y="11110"/>
                  <a:pt x="10693" y="11110"/>
                  <a:pt x="10693" y="11110"/>
                </a:cubicBezTo>
                <a:cubicBezTo>
                  <a:pt x="10690" y="11084"/>
                  <a:pt x="10690" y="11084"/>
                  <a:pt x="10690" y="11084"/>
                </a:cubicBezTo>
                <a:cubicBezTo>
                  <a:pt x="10683" y="11020"/>
                  <a:pt x="10683" y="11020"/>
                  <a:pt x="10683" y="11020"/>
                </a:cubicBezTo>
                <a:cubicBezTo>
                  <a:pt x="10680" y="10959"/>
                  <a:pt x="10680" y="10959"/>
                  <a:pt x="10680" y="10959"/>
                </a:cubicBezTo>
                <a:cubicBezTo>
                  <a:pt x="10680" y="7596"/>
                  <a:pt x="10680" y="7596"/>
                  <a:pt x="10680" y="7596"/>
                </a:cubicBezTo>
                <a:cubicBezTo>
                  <a:pt x="10680" y="7593"/>
                  <a:pt x="10680" y="7590"/>
                  <a:pt x="10680" y="7587"/>
                </a:cubicBezTo>
                <a:cubicBezTo>
                  <a:pt x="10677" y="7469"/>
                  <a:pt x="10677" y="7469"/>
                  <a:pt x="10677" y="7469"/>
                </a:cubicBezTo>
                <a:cubicBezTo>
                  <a:pt x="10677" y="7463"/>
                  <a:pt x="10676" y="7457"/>
                  <a:pt x="10676" y="7451"/>
                </a:cubicBezTo>
                <a:cubicBezTo>
                  <a:pt x="10670" y="7373"/>
                  <a:pt x="10670" y="7373"/>
                  <a:pt x="10670" y="7373"/>
                </a:cubicBezTo>
                <a:cubicBezTo>
                  <a:pt x="10670" y="7371"/>
                  <a:pt x="10669" y="7368"/>
                  <a:pt x="10669" y="7365"/>
                </a:cubicBezTo>
                <a:cubicBezTo>
                  <a:pt x="10661" y="7287"/>
                  <a:pt x="10661" y="7287"/>
                  <a:pt x="10661" y="7287"/>
                </a:cubicBezTo>
                <a:cubicBezTo>
                  <a:pt x="10660" y="7281"/>
                  <a:pt x="10660" y="7274"/>
                  <a:pt x="10659" y="7268"/>
                </a:cubicBezTo>
                <a:cubicBezTo>
                  <a:pt x="10647" y="7193"/>
                  <a:pt x="10647" y="7193"/>
                  <a:pt x="10647" y="7193"/>
                </a:cubicBezTo>
                <a:cubicBezTo>
                  <a:pt x="10647" y="7192"/>
                  <a:pt x="10647" y="7192"/>
                  <a:pt x="10647" y="7191"/>
                </a:cubicBezTo>
                <a:cubicBezTo>
                  <a:pt x="10641" y="7153"/>
                  <a:pt x="10641" y="7153"/>
                  <a:pt x="10641" y="7153"/>
                </a:cubicBezTo>
                <a:cubicBezTo>
                  <a:pt x="10640" y="7151"/>
                  <a:pt x="10640" y="7149"/>
                  <a:pt x="10639" y="7146"/>
                </a:cubicBezTo>
                <a:cubicBezTo>
                  <a:pt x="10632" y="7107"/>
                  <a:pt x="10632" y="7107"/>
                  <a:pt x="10632" y="7107"/>
                </a:cubicBezTo>
                <a:cubicBezTo>
                  <a:pt x="10632" y="7104"/>
                  <a:pt x="10631" y="7101"/>
                  <a:pt x="10630" y="7097"/>
                </a:cubicBezTo>
                <a:cubicBezTo>
                  <a:pt x="10622" y="7059"/>
                  <a:pt x="10622" y="7059"/>
                  <a:pt x="10622" y="7059"/>
                </a:cubicBezTo>
                <a:cubicBezTo>
                  <a:pt x="10622" y="7056"/>
                  <a:pt x="10621" y="7054"/>
                  <a:pt x="10621" y="7051"/>
                </a:cubicBezTo>
                <a:cubicBezTo>
                  <a:pt x="10603" y="6975"/>
                  <a:pt x="10603" y="6975"/>
                  <a:pt x="10603" y="6975"/>
                </a:cubicBezTo>
                <a:cubicBezTo>
                  <a:pt x="10602" y="6971"/>
                  <a:pt x="10601" y="6968"/>
                  <a:pt x="10600" y="6964"/>
                </a:cubicBezTo>
                <a:cubicBezTo>
                  <a:pt x="10590" y="6927"/>
                  <a:pt x="10590" y="6927"/>
                  <a:pt x="10590" y="6927"/>
                </a:cubicBezTo>
                <a:cubicBezTo>
                  <a:pt x="10589" y="6925"/>
                  <a:pt x="10589" y="6923"/>
                  <a:pt x="10588" y="6922"/>
                </a:cubicBezTo>
                <a:cubicBezTo>
                  <a:pt x="10577" y="6884"/>
                  <a:pt x="10577" y="6884"/>
                  <a:pt x="10577" y="6884"/>
                </a:cubicBezTo>
                <a:cubicBezTo>
                  <a:pt x="10577" y="6883"/>
                  <a:pt x="10577" y="6882"/>
                  <a:pt x="10577" y="6881"/>
                </a:cubicBezTo>
                <a:cubicBezTo>
                  <a:pt x="10566" y="6844"/>
                  <a:pt x="10566" y="6844"/>
                  <a:pt x="10566" y="6844"/>
                </a:cubicBezTo>
                <a:cubicBezTo>
                  <a:pt x="10565" y="6841"/>
                  <a:pt x="10564" y="6839"/>
                  <a:pt x="10563" y="6836"/>
                </a:cubicBezTo>
                <a:cubicBezTo>
                  <a:pt x="10551" y="6799"/>
                  <a:pt x="10551" y="6799"/>
                  <a:pt x="10551" y="6799"/>
                </a:cubicBezTo>
                <a:cubicBezTo>
                  <a:pt x="10550" y="6796"/>
                  <a:pt x="10549" y="6794"/>
                  <a:pt x="10548" y="6791"/>
                </a:cubicBezTo>
                <a:cubicBezTo>
                  <a:pt x="10522" y="6717"/>
                  <a:pt x="10522" y="6717"/>
                  <a:pt x="10522" y="6717"/>
                </a:cubicBezTo>
                <a:cubicBezTo>
                  <a:pt x="10521" y="6714"/>
                  <a:pt x="10520" y="6710"/>
                  <a:pt x="10519" y="6707"/>
                </a:cubicBezTo>
                <a:cubicBezTo>
                  <a:pt x="10491" y="6635"/>
                  <a:pt x="10491" y="6635"/>
                  <a:pt x="10491" y="6635"/>
                </a:cubicBezTo>
                <a:cubicBezTo>
                  <a:pt x="10490" y="6632"/>
                  <a:pt x="10489" y="6630"/>
                  <a:pt x="10487" y="6627"/>
                </a:cubicBezTo>
                <a:cubicBezTo>
                  <a:pt x="10472" y="6591"/>
                  <a:pt x="10472" y="6591"/>
                  <a:pt x="10472" y="6591"/>
                </a:cubicBezTo>
                <a:cubicBezTo>
                  <a:pt x="10471" y="6589"/>
                  <a:pt x="10470" y="6586"/>
                  <a:pt x="10469" y="6584"/>
                </a:cubicBezTo>
                <a:cubicBezTo>
                  <a:pt x="10453" y="6548"/>
                  <a:pt x="10453" y="6548"/>
                  <a:pt x="10453" y="6548"/>
                </a:cubicBezTo>
                <a:cubicBezTo>
                  <a:pt x="10452" y="6544"/>
                  <a:pt x="10450" y="6541"/>
                  <a:pt x="10448" y="6537"/>
                </a:cubicBezTo>
                <a:cubicBezTo>
                  <a:pt x="10414" y="6467"/>
                  <a:pt x="10414" y="6467"/>
                  <a:pt x="10414" y="6467"/>
                </a:cubicBezTo>
                <a:cubicBezTo>
                  <a:pt x="10413" y="6465"/>
                  <a:pt x="10412" y="6462"/>
                  <a:pt x="10411" y="6460"/>
                </a:cubicBezTo>
                <a:cubicBezTo>
                  <a:pt x="10375" y="6390"/>
                  <a:pt x="10375" y="6390"/>
                  <a:pt x="10375" y="6390"/>
                </a:cubicBezTo>
                <a:cubicBezTo>
                  <a:pt x="10373" y="6387"/>
                  <a:pt x="10371" y="6383"/>
                  <a:pt x="10369" y="6380"/>
                </a:cubicBezTo>
                <a:cubicBezTo>
                  <a:pt x="10350" y="6346"/>
                  <a:pt x="10350" y="6346"/>
                  <a:pt x="10350" y="6346"/>
                </a:cubicBezTo>
                <a:cubicBezTo>
                  <a:pt x="10349" y="6343"/>
                  <a:pt x="10348" y="6341"/>
                  <a:pt x="10347" y="6339"/>
                </a:cubicBezTo>
                <a:cubicBezTo>
                  <a:pt x="10327" y="6305"/>
                  <a:pt x="10327" y="6305"/>
                  <a:pt x="10327" y="6305"/>
                </a:cubicBezTo>
                <a:cubicBezTo>
                  <a:pt x="10326" y="6304"/>
                  <a:pt x="10325" y="6303"/>
                  <a:pt x="10324" y="6301"/>
                </a:cubicBezTo>
                <a:cubicBezTo>
                  <a:pt x="10304" y="6268"/>
                  <a:pt x="10304" y="6268"/>
                  <a:pt x="10304" y="6268"/>
                </a:cubicBezTo>
                <a:cubicBezTo>
                  <a:pt x="10304" y="6267"/>
                  <a:pt x="10303" y="6267"/>
                  <a:pt x="10303" y="6266"/>
                </a:cubicBezTo>
                <a:cubicBezTo>
                  <a:pt x="10282" y="6232"/>
                  <a:pt x="10282" y="6232"/>
                  <a:pt x="10282" y="6232"/>
                </a:cubicBezTo>
                <a:cubicBezTo>
                  <a:pt x="10281" y="6230"/>
                  <a:pt x="10280" y="6229"/>
                  <a:pt x="10279" y="6228"/>
                </a:cubicBezTo>
                <a:cubicBezTo>
                  <a:pt x="10261" y="6200"/>
                  <a:pt x="10261" y="6200"/>
                  <a:pt x="10261" y="6200"/>
                </a:cubicBezTo>
                <a:cubicBezTo>
                  <a:pt x="10245" y="6171"/>
                  <a:pt x="10245" y="6171"/>
                  <a:pt x="10245" y="6171"/>
                </a:cubicBezTo>
                <a:cubicBezTo>
                  <a:pt x="10244" y="6170"/>
                  <a:pt x="10243" y="6169"/>
                  <a:pt x="10242" y="6167"/>
                </a:cubicBezTo>
                <a:cubicBezTo>
                  <a:pt x="10226" y="6141"/>
                  <a:pt x="10226" y="6141"/>
                  <a:pt x="10226" y="6141"/>
                </a:cubicBezTo>
                <a:cubicBezTo>
                  <a:pt x="10212" y="6115"/>
                  <a:pt x="10212" y="6115"/>
                  <a:pt x="10212" y="6115"/>
                </a:cubicBezTo>
                <a:cubicBezTo>
                  <a:pt x="10196" y="6084"/>
                  <a:pt x="10196" y="6084"/>
                  <a:pt x="10196" y="6084"/>
                </a:cubicBezTo>
                <a:cubicBezTo>
                  <a:pt x="10181" y="6055"/>
                  <a:pt x="10181" y="6055"/>
                  <a:pt x="10181" y="6055"/>
                </a:cubicBezTo>
                <a:cubicBezTo>
                  <a:pt x="10168" y="6028"/>
                  <a:pt x="10168" y="6028"/>
                  <a:pt x="10168" y="6028"/>
                </a:cubicBezTo>
                <a:cubicBezTo>
                  <a:pt x="10154" y="5998"/>
                  <a:pt x="10154" y="5998"/>
                  <a:pt x="10154" y="5998"/>
                </a:cubicBezTo>
                <a:cubicBezTo>
                  <a:pt x="10154" y="5997"/>
                  <a:pt x="10153" y="5995"/>
                  <a:pt x="10153" y="5994"/>
                </a:cubicBezTo>
                <a:cubicBezTo>
                  <a:pt x="10139" y="5965"/>
                  <a:pt x="10139" y="5965"/>
                  <a:pt x="10139" y="5965"/>
                </a:cubicBezTo>
                <a:cubicBezTo>
                  <a:pt x="10114" y="5903"/>
                  <a:pt x="10114" y="5903"/>
                  <a:pt x="10114" y="5903"/>
                </a:cubicBezTo>
                <a:cubicBezTo>
                  <a:pt x="10103" y="5874"/>
                  <a:pt x="10103" y="5874"/>
                  <a:pt x="10103" y="5874"/>
                </a:cubicBezTo>
                <a:cubicBezTo>
                  <a:pt x="10091" y="5842"/>
                  <a:pt x="10091" y="5842"/>
                  <a:pt x="10091" y="5842"/>
                </a:cubicBezTo>
                <a:cubicBezTo>
                  <a:pt x="10080" y="5810"/>
                  <a:pt x="10080" y="5810"/>
                  <a:pt x="10080" y="5810"/>
                </a:cubicBezTo>
                <a:cubicBezTo>
                  <a:pt x="10070" y="5781"/>
                  <a:pt x="10070" y="5781"/>
                  <a:pt x="10070" y="5781"/>
                </a:cubicBezTo>
                <a:cubicBezTo>
                  <a:pt x="10061" y="5749"/>
                  <a:pt x="10061" y="5749"/>
                  <a:pt x="10061" y="5749"/>
                </a:cubicBezTo>
                <a:cubicBezTo>
                  <a:pt x="10051" y="5717"/>
                  <a:pt x="10051" y="5717"/>
                  <a:pt x="10051" y="5717"/>
                </a:cubicBezTo>
                <a:cubicBezTo>
                  <a:pt x="10043" y="5686"/>
                  <a:pt x="10043" y="5686"/>
                  <a:pt x="10043" y="5686"/>
                </a:cubicBezTo>
                <a:cubicBezTo>
                  <a:pt x="10036" y="5657"/>
                  <a:pt x="10036" y="5657"/>
                  <a:pt x="10036" y="5657"/>
                </a:cubicBezTo>
                <a:cubicBezTo>
                  <a:pt x="10022" y="5587"/>
                  <a:pt x="10022" y="5587"/>
                  <a:pt x="10022" y="5587"/>
                </a:cubicBezTo>
                <a:cubicBezTo>
                  <a:pt x="10015" y="5557"/>
                  <a:pt x="10015" y="5557"/>
                  <a:pt x="10015" y="5557"/>
                </a:cubicBezTo>
                <a:cubicBezTo>
                  <a:pt x="10005" y="5492"/>
                  <a:pt x="10005" y="5492"/>
                  <a:pt x="10005" y="5492"/>
                </a:cubicBezTo>
                <a:cubicBezTo>
                  <a:pt x="9997" y="5424"/>
                  <a:pt x="9997" y="5424"/>
                  <a:pt x="9997" y="5424"/>
                </a:cubicBezTo>
                <a:cubicBezTo>
                  <a:pt x="9993" y="5394"/>
                  <a:pt x="9993" y="5394"/>
                  <a:pt x="9993" y="5394"/>
                </a:cubicBezTo>
                <a:cubicBezTo>
                  <a:pt x="9991" y="5364"/>
                  <a:pt x="9991" y="5364"/>
                  <a:pt x="9991" y="5364"/>
                </a:cubicBezTo>
                <a:cubicBezTo>
                  <a:pt x="9988" y="5295"/>
                  <a:pt x="9988" y="5295"/>
                  <a:pt x="9988" y="5295"/>
                </a:cubicBezTo>
                <a:cubicBezTo>
                  <a:pt x="9987" y="5264"/>
                  <a:pt x="9987" y="5264"/>
                  <a:pt x="9987" y="5264"/>
                </a:cubicBezTo>
                <a:cubicBezTo>
                  <a:pt x="9987" y="5229"/>
                  <a:pt x="9987" y="5229"/>
                  <a:pt x="9987" y="5229"/>
                </a:cubicBezTo>
                <a:cubicBezTo>
                  <a:pt x="9987" y="4453"/>
                  <a:pt x="9987" y="4453"/>
                  <a:pt x="9987" y="4453"/>
                </a:cubicBezTo>
                <a:cubicBezTo>
                  <a:pt x="13759" y="4453"/>
                  <a:pt x="13759" y="4453"/>
                  <a:pt x="13759" y="4453"/>
                </a:cubicBezTo>
                <a:lnTo>
                  <a:pt x="13759" y="5224"/>
                </a:lnTo>
                <a:close/>
                <a:moveTo>
                  <a:pt x="14146" y="3480"/>
                </a:moveTo>
                <a:cubicBezTo>
                  <a:pt x="14145" y="3502"/>
                  <a:pt x="14145" y="3502"/>
                  <a:pt x="14145" y="3502"/>
                </a:cubicBezTo>
                <a:cubicBezTo>
                  <a:pt x="14144" y="3517"/>
                  <a:pt x="14144" y="3517"/>
                  <a:pt x="14144" y="3517"/>
                </a:cubicBezTo>
                <a:cubicBezTo>
                  <a:pt x="14142" y="3532"/>
                  <a:pt x="14142" y="3532"/>
                  <a:pt x="14142" y="3532"/>
                </a:cubicBezTo>
                <a:cubicBezTo>
                  <a:pt x="14140" y="3546"/>
                  <a:pt x="14140" y="3546"/>
                  <a:pt x="14140" y="3546"/>
                </a:cubicBezTo>
                <a:cubicBezTo>
                  <a:pt x="14138" y="3554"/>
                  <a:pt x="14138" y="3554"/>
                  <a:pt x="14138" y="3554"/>
                </a:cubicBezTo>
                <a:cubicBezTo>
                  <a:pt x="14134" y="3567"/>
                  <a:pt x="14134" y="3567"/>
                  <a:pt x="14134" y="3567"/>
                </a:cubicBezTo>
                <a:cubicBezTo>
                  <a:pt x="14129" y="3582"/>
                  <a:pt x="14129" y="3582"/>
                  <a:pt x="14129" y="3582"/>
                </a:cubicBezTo>
                <a:cubicBezTo>
                  <a:pt x="14122" y="3599"/>
                  <a:pt x="14122" y="3599"/>
                  <a:pt x="14122" y="3599"/>
                </a:cubicBezTo>
                <a:cubicBezTo>
                  <a:pt x="14117" y="3610"/>
                  <a:pt x="14117" y="3610"/>
                  <a:pt x="14117" y="3610"/>
                </a:cubicBezTo>
                <a:cubicBezTo>
                  <a:pt x="14113" y="3619"/>
                  <a:pt x="14113" y="3619"/>
                  <a:pt x="14113" y="3619"/>
                </a:cubicBezTo>
                <a:cubicBezTo>
                  <a:pt x="14105" y="3632"/>
                  <a:pt x="14105" y="3632"/>
                  <a:pt x="14105" y="3632"/>
                </a:cubicBezTo>
                <a:cubicBezTo>
                  <a:pt x="14099" y="3642"/>
                  <a:pt x="14099" y="3642"/>
                  <a:pt x="14099" y="3642"/>
                </a:cubicBezTo>
                <a:cubicBezTo>
                  <a:pt x="14088" y="3657"/>
                  <a:pt x="14088" y="3657"/>
                  <a:pt x="14088" y="3657"/>
                </a:cubicBezTo>
                <a:cubicBezTo>
                  <a:pt x="14082" y="3665"/>
                  <a:pt x="14082" y="3665"/>
                  <a:pt x="14082" y="3665"/>
                </a:cubicBezTo>
                <a:cubicBezTo>
                  <a:pt x="14075" y="3672"/>
                  <a:pt x="14075" y="3672"/>
                  <a:pt x="14075" y="3672"/>
                </a:cubicBezTo>
                <a:cubicBezTo>
                  <a:pt x="14060" y="3688"/>
                  <a:pt x="14060" y="3688"/>
                  <a:pt x="14060" y="3688"/>
                </a:cubicBezTo>
                <a:cubicBezTo>
                  <a:pt x="14053" y="3695"/>
                  <a:pt x="14053" y="3695"/>
                  <a:pt x="14053" y="3695"/>
                </a:cubicBezTo>
                <a:cubicBezTo>
                  <a:pt x="14046" y="3701"/>
                  <a:pt x="14046" y="3701"/>
                  <a:pt x="14046" y="3701"/>
                </a:cubicBezTo>
                <a:cubicBezTo>
                  <a:pt x="14032" y="3713"/>
                  <a:pt x="14032" y="3713"/>
                  <a:pt x="14032" y="3713"/>
                </a:cubicBezTo>
                <a:cubicBezTo>
                  <a:pt x="14022" y="3720"/>
                  <a:pt x="14022" y="3720"/>
                  <a:pt x="14022" y="3720"/>
                </a:cubicBezTo>
                <a:cubicBezTo>
                  <a:pt x="14012" y="3726"/>
                  <a:pt x="14012" y="3726"/>
                  <a:pt x="14012" y="3726"/>
                </a:cubicBezTo>
                <a:cubicBezTo>
                  <a:pt x="13999" y="3733"/>
                  <a:pt x="13999" y="3733"/>
                  <a:pt x="13999" y="3733"/>
                </a:cubicBezTo>
                <a:cubicBezTo>
                  <a:pt x="13981" y="3742"/>
                  <a:pt x="13981" y="3742"/>
                  <a:pt x="13981" y="3742"/>
                </a:cubicBezTo>
                <a:cubicBezTo>
                  <a:pt x="13972" y="3747"/>
                  <a:pt x="13972" y="3747"/>
                  <a:pt x="13972" y="3747"/>
                </a:cubicBezTo>
                <a:cubicBezTo>
                  <a:pt x="13961" y="3751"/>
                  <a:pt x="13961" y="3751"/>
                  <a:pt x="13961" y="3751"/>
                </a:cubicBezTo>
                <a:cubicBezTo>
                  <a:pt x="13948" y="3755"/>
                  <a:pt x="13948" y="3755"/>
                  <a:pt x="13948" y="3755"/>
                </a:cubicBezTo>
                <a:cubicBezTo>
                  <a:pt x="13936" y="3759"/>
                  <a:pt x="13936" y="3759"/>
                  <a:pt x="13936" y="3759"/>
                </a:cubicBezTo>
                <a:cubicBezTo>
                  <a:pt x="13919" y="3763"/>
                  <a:pt x="13919" y="3763"/>
                  <a:pt x="13919" y="3763"/>
                </a:cubicBezTo>
                <a:cubicBezTo>
                  <a:pt x="13905" y="3765"/>
                  <a:pt x="13905" y="3765"/>
                  <a:pt x="13905" y="3765"/>
                </a:cubicBezTo>
                <a:cubicBezTo>
                  <a:pt x="13895" y="3767"/>
                  <a:pt x="13895" y="3767"/>
                  <a:pt x="13895" y="3767"/>
                </a:cubicBezTo>
                <a:cubicBezTo>
                  <a:pt x="13880" y="3768"/>
                  <a:pt x="13880" y="3768"/>
                  <a:pt x="13880" y="3768"/>
                </a:cubicBezTo>
                <a:cubicBezTo>
                  <a:pt x="13859" y="3768"/>
                  <a:pt x="13859" y="3768"/>
                  <a:pt x="13859" y="3768"/>
                </a:cubicBezTo>
                <a:cubicBezTo>
                  <a:pt x="973" y="3768"/>
                  <a:pt x="973" y="3768"/>
                  <a:pt x="973" y="3768"/>
                </a:cubicBezTo>
                <a:cubicBezTo>
                  <a:pt x="951" y="3768"/>
                  <a:pt x="951" y="3768"/>
                  <a:pt x="951" y="3768"/>
                </a:cubicBezTo>
                <a:cubicBezTo>
                  <a:pt x="936" y="3767"/>
                  <a:pt x="936" y="3767"/>
                  <a:pt x="936" y="3767"/>
                </a:cubicBezTo>
                <a:cubicBezTo>
                  <a:pt x="926" y="3765"/>
                  <a:pt x="926" y="3765"/>
                  <a:pt x="926" y="3765"/>
                </a:cubicBezTo>
                <a:cubicBezTo>
                  <a:pt x="913" y="3763"/>
                  <a:pt x="913" y="3763"/>
                  <a:pt x="913" y="3763"/>
                </a:cubicBezTo>
                <a:cubicBezTo>
                  <a:pt x="894" y="3758"/>
                  <a:pt x="894" y="3758"/>
                  <a:pt x="894" y="3758"/>
                </a:cubicBezTo>
                <a:cubicBezTo>
                  <a:pt x="883" y="3755"/>
                  <a:pt x="883" y="3755"/>
                  <a:pt x="883" y="3755"/>
                </a:cubicBezTo>
                <a:cubicBezTo>
                  <a:pt x="869" y="3751"/>
                  <a:pt x="869" y="3751"/>
                  <a:pt x="869" y="3751"/>
                </a:cubicBezTo>
                <a:cubicBezTo>
                  <a:pt x="859" y="3747"/>
                  <a:pt x="859" y="3747"/>
                  <a:pt x="859" y="3747"/>
                </a:cubicBezTo>
                <a:cubicBezTo>
                  <a:pt x="850" y="3742"/>
                  <a:pt x="850" y="3742"/>
                  <a:pt x="850" y="3742"/>
                </a:cubicBezTo>
                <a:cubicBezTo>
                  <a:pt x="834" y="3734"/>
                  <a:pt x="834" y="3734"/>
                  <a:pt x="834" y="3734"/>
                </a:cubicBezTo>
                <a:cubicBezTo>
                  <a:pt x="819" y="3726"/>
                  <a:pt x="819" y="3726"/>
                  <a:pt x="819" y="3726"/>
                </a:cubicBezTo>
                <a:cubicBezTo>
                  <a:pt x="806" y="3718"/>
                  <a:pt x="806" y="3718"/>
                  <a:pt x="806" y="3718"/>
                </a:cubicBezTo>
                <a:cubicBezTo>
                  <a:pt x="799" y="3713"/>
                  <a:pt x="799" y="3713"/>
                  <a:pt x="799" y="3713"/>
                </a:cubicBezTo>
                <a:cubicBezTo>
                  <a:pt x="788" y="3704"/>
                  <a:pt x="788" y="3704"/>
                  <a:pt x="788" y="3704"/>
                </a:cubicBezTo>
                <a:cubicBezTo>
                  <a:pt x="778" y="3695"/>
                  <a:pt x="778" y="3695"/>
                  <a:pt x="778" y="3695"/>
                </a:cubicBezTo>
                <a:cubicBezTo>
                  <a:pt x="768" y="3686"/>
                  <a:pt x="768" y="3686"/>
                  <a:pt x="768" y="3686"/>
                </a:cubicBezTo>
                <a:cubicBezTo>
                  <a:pt x="758" y="3675"/>
                  <a:pt x="758" y="3675"/>
                  <a:pt x="758" y="3675"/>
                </a:cubicBezTo>
                <a:cubicBezTo>
                  <a:pt x="749" y="3665"/>
                  <a:pt x="749" y="3665"/>
                  <a:pt x="749" y="3665"/>
                </a:cubicBezTo>
                <a:cubicBezTo>
                  <a:pt x="743" y="3657"/>
                  <a:pt x="743" y="3657"/>
                  <a:pt x="743" y="3657"/>
                </a:cubicBezTo>
                <a:cubicBezTo>
                  <a:pt x="723" y="3628"/>
                  <a:pt x="723" y="3628"/>
                  <a:pt x="723" y="3628"/>
                </a:cubicBezTo>
                <a:cubicBezTo>
                  <a:pt x="720" y="3624"/>
                  <a:pt x="720" y="3624"/>
                  <a:pt x="720" y="3624"/>
                </a:cubicBezTo>
                <a:cubicBezTo>
                  <a:pt x="714" y="3610"/>
                  <a:pt x="714" y="3610"/>
                  <a:pt x="714" y="3610"/>
                </a:cubicBezTo>
                <a:cubicBezTo>
                  <a:pt x="706" y="3594"/>
                  <a:pt x="706" y="3594"/>
                  <a:pt x="706" y="3594"/>
                </a:cubicBezTo>
                <a:cubicBezTo>
                  <a:pt x="702" y="3582"/>
                  <a:pt x="702" y="3582"/>
                  <a:pt x="702" y="3582"/>
                </a:cubicBezTo>
                <a:cubicBezTo>
                  <a:pt x="698" y="3572"/>
                  <a:pt x="698" y="3572"/>
                  <a:pt x="698" y="3572"/>
                </a:cubicBezTo>
                <a:cubicBezTo>
                  <a:pt x="695" y="3559"/>
                  <a:pt x="695" y="3559"/>
                  <a:pt x="695" y="3559"/>
                </a:cubicBezTo>
                <a:cubicBezTo>
                  <a:pt x="690" y="3540"/>
                  <a:pt x="690" y="3540"/>
                  <a:pt x="690" y="3540"/>
                </a:cubicBezTo>
                <a:cubicBezTo>
                  <a:pt x="688" y="3526"/>
                  <a:pt x="688" y="3526"/>
                  <a:pt x="688" y="3526"/>
                </a:cubicBezTo>
                <a:cubicBezTo>
                  <a:pt x="687" y="3517"/>
                  <a:pt x="687" y="3517"/>
                  <a:pt x="687" y="3517"/>
                </a:cubicBezTo>
                <a:cubicBezTo>
                  <a:pt x="686" y="3502"/>
                  <a:pt x="686" y="3502"/>
                  <a:pt x="686" y="3502"/>
                </a:cubicBezTo>
                <a:cubicBezTo>
                  <a:pt x="685" y="3480"/>
                  <a:pt x="685" y="3480"/>
                  <a:pt x="685" y="3480"/>
                </a:cubicBezTo>
                <a:cubicBezTo>
                  <a:pt x="685" y="2523"/>
                  <a:pt x="685" y="2523"/>
                  <a:pt x="685" y="2523"/>
                </a:cubicBezTo>
                <a:cubicBezTo>
                  <a:pt x="686" y="2502"/>
                  <a:pt x="686" y="2502"/>
                  <a:pt x="686" y="2502"/>
                </a:cubicBezTo>
                <a:cubicBezTo>
                  <a:pt x="687" y="2486"/>
                  <a:pt x="687" y="2486"/>
                  <a:pt x="687" y="2486"/>
                </a:cubicBezTo>
                <a:cubicBezTo>
                  <a:pt x="688" y="2477"/>
                  <a:pt x="688" y="2477"/>
                  <a:pt x="688" y="2477"/>
                </a:cubicBezTo>
                <a:cubicBezTo>
                  <a:pt x="690" y="2463"/>
                  <a:pt x="690" y="2463"/>
                  <a:pt x="690" y="2463"/>
                </a:cubicBezTo>
                <a:cubicBezTo>
                  <a:pt x="695" y="2445"/>
                  <a:pt x="695" y="2445"/>
                  <a:pt x="695" y="2445"/>
                </a:cubicBezTo>
                <a:cubicBezTo>
                  <a:pt x="698" y="2432"/>
                  <a:pt x="698" y="2432"/>
                  <a:pt x="698" y="2432"/>
                </a:cubicBezTo>
                <a:cubicBezTo>
                  <a:pt x="702" y="2421"/>
                  <a:pt x="702" y="2421"/>
                  <a:pt x="702" y="2421"/>
                </a:cubicBezTo>
                <a:cubicBezTo>
                  <a:pt x="706" y="2410"/>
                  <a:pt x="706" y="2410"/>
                  <a:pt x="706" y="2410"/>
                </a:cubicBezTo>
                <a:cubicBezTo>
                  <a:pt x="714" y="2393"/>
                  <a:pt x="714" y="2393"/>
                  <a:pt x="714" y="2393"/>
                </a:cubicBezTo>
                <a:cubicBezTo>
                  <a:pt x="720" y="2380"/>
                  <a:pt x="720" y="2380"/>
                  <a:pt x="720" y="2380"/>
                </a:cubicBezTo>
                <a:cubicBezTo>
                  <a:pt x="723" y="2376"/>
                  <a:pt x="723" y="2376"/>
                  <a:pt x="723" y="2376"/>
                </a:cubicBezTo>
                <a:cubicBezTo>
                  <a:pt x="741" y="2349"/>
                  <a:pt x="741" y="2349"/>
                  <a:pt x="741" y="2349"/>
                </a:cubicBezTo>
                <a:cubicBezTo>
                  <a:pt x="761" y="2325"/>
                  <a:pt x="761" y="2325"/>
                  <a:pt x="761" y="2325"/>
                </a:cubicBezTo>
                <a:cubicBezTo>
                  <a:pt x="765" y="2321"/>
                  <a:pt x="765" y="2321"/>
                  <a:pt x="765" y="2321"/>
                </a:cubicBezTo>
                <a:cubicBezTo>
                  <a:pt x="791" y="2297"/>
                  <a:pt x="791" y="2297"/>
                  <a:pt x="791" y="2297"/>
                </a:cubicBezTo>
                <a:cubicBezTo>
                  <a:pt x="799" y="2291"/>
                  <a:pt x="799" y="2291"/>
                  <a:pt x="799" y="2291"/>
                </a:cubicBezTo>
                <a:cubicBezTo>
                  <a:pt x="806" y="2286"/>
                  <a:pt x="806" y="2286"/>
                  <a:pt x="806" y="2286"/>
                </a:cubicBezTo>
                <a:cubicBezTo>
                  <a:pt x="819" y="2278"/>
                  <a:pt x="819" y="2278"/>
                  <a:pt x="819" y="2278"/>
                </a:cubicBezTo>
                <a:cubicBezTo>
                  <a:pt x="834" y="2269"/>
                  <a:pt x="834" y="2269"/>
                  <a:pt x="834" y="2269"/>
                </a:cubicBezTo>
                <a:cubicBezTo>
                  <a:pt x="850" y="2261"/>
                  <a:pt x="850" y="2261"/>
                  <a:pt x="850" y="2261"/>
                </a:cubicBezTo>
                <a:cubicBezTo>
                  <a:pt x="859" y="2257"/>
                  <a:pt x="859" y="2257"/>
                  <a:pt x="859" y="2257"/>
                </a:cubicBezTo>
                <a:cubicBezTo>
                  <a:pt x="869" y="2253"/>
                  <a:pt x="869" y="2253"/>
                  <a:pt x="869" y="2253"/>
                </a:cubicBezTo>
                <a:cubicBezTo>
                  <a:pt x="883" y="2248"/>
                  <a:pt x="883" y="2248"/>
                  <a:pt x="883" y="2248"/>
                </a:cubicBezTo>
                <a:cubicBezTo>
                  <a:pt x="894" y="2245"/>
                  <a:pt x="894" y="2245"/>
                  <a:pt x="894" y="2245"/>
                </a:cubicBezTo>
                <a:cubicBezTo>
                  <a:pt x="907" y="2242"/>
                  <a:pt x="907" y="2242"/>
                  <a:pt x="907" y="2242"/>
                </a:cubicBezTo>
                <a:cubicBezTo>
                  <a:pt x="921" y="2240"/>
                  <a:pt x="921" y="2240"/>
                  <a:pt x="921" y="2240"/>
                </a:cubicBezTo>
                <a:cubicBezTo>
                  <a:pt x="941" y="2237"/>
                  <a:pt x="941" y="2237"/>
                  <a:pt x="941" y="2237"/>
                </a:cubicBezTo>
                <a:cubicBezTo>
                  <a:pt x="956" y="2236"/>
                  <a:pt x="956" y="2236"/>
                  <a:pt x="956" y="2236"/>
                </a:cubicBezTo>
                <a:cubicBezTo>
                  <a:pt x="973" y="2235"/>
                  <a:pt x="973" y="2235"/>
                  <a:pt x="973" y="2235"/>
                </a:cubicBezTo>
                <a:cubicBezTo>
                  <a:pt x="13859" y="2235"/>
                  <a:pt x="13859" y="2235"/>
                  <a:pt x="13859" y="2235"/>
                </a:cubicBezTo>
                <a:cubicBezTo>
                  <a:pt x="13875" y="2236"/>
                  <a:pt x="13875" y="2236"/>
                  <a:pt x="13875" y="2236"/>
                </a:cubicBezTo>
                <a:cubicBezTo>
                  <a:pt x="13890" y="2237"/>
                  <a:pt x="13890" y="2237"/>
                  <a:pt x="13890" y="2237"/>
                </a:cubicBezTo>
                <a:cubicBezTo>
                  <a:pt x="13910" y="2240"/>
                  <a:pt x="13910" y="2240"/>
                  <a:pt x="13910" y="2240"/>
                </a:cubicBezTo>
                <a:cubicBezTo>
                  <a:pt x="13924" y="2242"/>
                  <a:pt x="13924" y="2242"/>
                  <a:pt x="13924" y="2242"/>
                </a:cubicBezTo>
                <a:cubicBezTo>
                  <a:pt x="13936" y="2245"/>
                  <a:pt x="13936" y="2245"/>
                  <a:pt x="13936" y="2245"/>
                </a:cubicBezTo>
                <a:cubicBezTo>
                  <a:pt x="13948" y="2248"/>
                  <a:pt x="13948" y="2248"/>
                  <a:pt x="13948" y="2248"/>
                </a:cubicBezTo>
                <a:cubicBezTo>
                  <a:pt x="13961" y="2253"/>
                  <a:pt x="13961" y="2253"/>
                  <a:pt x="13961" y="2253"/>
                </a:cubicBezTo>
                <a:cubicBezTo>
                  <a:pt x="13972" y="2257"/>
                  <a:pt x="13972" y="2257"/>
                  <a:pt x="13972" y="2257"/>
                </a:cubicBezTo>
                <a:cubicBezTo>
                  <a:pt x="13981" y="2261"/>
                  <a:pt x="13981" y="2261"/>
                  <a:pt x="13981" y="2261"/>
                </a:cubicBezTo>
                <a:cubicBezTo>
                  <a:pt x="13999" y="2270"/>
                  <a:pt x="13999" y="2270"/>
                  <a:pt x="13999" y="2270"/>
                </a:cubicBezTo>
                <a:cubicBezTo>
                  <a:pt x="14012" y="2278"/>
                  <a:pt x="14012" y="2278"/>
                  <a:pt x="14012" y="2278"/>
                </a:cubicBezTo>
                <a:cubicBezTo>
                  <a:pt x="14022" y="2284"/>
                  <a:pt x="14022" y="2284"/>
                  <a:pt x="14022" y="2284"/>
                </a:cubicBezTo>
                <a:cubicBezTo>
                  <a:pt x="14032" y="2291"/>
                  <a:pt x="14032" y="2291"/>
                  <a:pt x="14032" y="2291"/>
                </a:cubicBezTo>
                <a:cubicBezTo>
                  <a:pt x="14042" y="2299"/>
                  <a:pt x="14042" y="2299"/>
                  <a:pt x="14042" y="2299"/>
                </a:cubicBezTo>
                <a:cubicBezTo>
                  <a:pt x="14053" y="2309"/>
                  <a:pt x="14053" y="2309"/>
                  <a:pt x="14053" y="2309"/>
                </a:cubicBezTo>
                <a:cubicBezTo>
                  <a:pt x="14063" y="2318"/>
                  <a:pt x="14063" y="2318"/>
                  <a:pt x="14063" y="2318"/>
                </a:cubicBezTo>
                <a:cubicBezTo>
                  <a:pt x="14073" y="2328"/>
                  <a:pt x="14073" y="2328"/>
                  <a:pt x="14073" y="2328"/>
                </a:cubicBezTo>
                <a:cubicBezTo>
                  <a:pt x="14082" y="2339"/>
                  <a:pt x="14082" y="2339"/>
                  <a:pt x="14082" y="2339"/>
                </a:cubicBezTo>
                <a:cubicBezTo>
                  <a:pt x="14090" y="2349"/>
                  <a:pt x="14090" y="2349"/>
                  <a:pt x="14090" y="2349"/>
                </a:cubicBezTo>
                <a:cubicBezTo>
                  <a:pt x="14099" y="2361"/>
                  <a:pt x="14099" y="2361"/>
                  <a:pt x="14099" y="2361"/>
                </a:cubicBezTo>
                <a:cubicBezTo>
                  <a:pt x="14105" y="2372"/>
                  <a:pt x="14105" y="2372"/>
                  <a:pt x="14105" y="2372"/>
                </a:cubicBezTo>
                <a:cubicBezTo>
                  <a:pt x="14113" y="2384"/>
                  <a:pt x="14113" y="2384"/>
                  <a:pt x="14113" y="2384"/>
                </a:cubicBezTo>
                <a:cubicBezTo>
                  <a:pt x="14117" y="2393"/>
                  <a:pt x="14117" y="2393"/>
                  <a:pt x="14117" y="2393"/>
                </a:cubicBezTo>
                <a:cubicBezTo>
                  <a:pt x="14122" y="2405"/>
                  <a:pt x="14122" y="2405"/>
                  <a:pt x="14122" y="2405"/>
                </a:cubicBezTo>
                <a:cubicBezTo>
                  <a:pt x="14129" y="2421"/>
                  <a:pt x="14129" y="2421"/>
                  <a:pt x="14129" y="2421"/>
                </a:cubicBezTo>
                <a:cubicBezTo>
                  <a:pt x="14134" y="2437"/>
                  <a:pt x="14134" y="2437"/>
                  <a:pt x="14134" y="2437"/>
                </a:cubicBezTo>
                <a:cubicBezTo>
                  <a:pt x="14138" y="2450"/>
                  <a:pt x="14138" y="2450"/>
                  <a:pt x="14138" y="2450"/>
                </a:cubicBezTo>
                <a:cubicBezTo>
                  <a:pt x="14140" y="2458"/>
                  <a:pt x="14140" y="2458"/>
                  <a:pt x="14140" y="2458"/>
                </a:cubicBezTo>
                <a:cubicBezTo>
                  <a:pt x="14142" y="2472"/>
                  <a:pt x="14142" y="2472"/>
                  <a:pt x="14142" y="2472"/>
                </a:cubicBezTo>
                <a:cubicBezTo>
                  <a:pt x="14144" y="2486"/>
                  <a:pt x="14144" y="2486"/>
                  <a:pt x="14144" y="2486"/>
                </a:cubicBezTo>
                <a:cubicBezTo>
                  <a:pt x="14145" y="2502"/>
                  <a:pt x="14145" y="2502"/>
                  <a:pt x="14145" y="2502"/>
                </a:cubicBezTo>
                <a:cubicBezTo>
                  <a:pt x="14146" y="2523"/>
                  <a:pt x="14146" y="2523"/>
                  <a:pt x="14146" y="2523"/>
                </a:cubicBezTo>
                <a:lnTo>
                  <a:pt x="14146" y="34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000">
              <a:latin typeface="+mn-lt"/>
            </a:endParaRPr>
          </a:p>
        </p:txBody>
      </p:sp>
      <p:graphicFrame>
        <p:nvGraphicFramePr>
          <p:cNvPr id="286" name="Content Placeholder 430" descr="AQAAAAAQALZzPuVIpZpBm3WHB+DsAiq/kj30LUCpiE1bepGIPt6I2zjO5YdNvgBvwhNOPEJF+5EPgxYzNVEgAo7PYHf44rEw8yNP+vaJGwq13nEUYOxDXccXUe3JkAVApDJrCbQwcIdFhzXQUYr41UC+yjwXOHhokHP/kqCr9KiqOlHFRi8h"/>
          <p:cNvGraphicFramePr>
            <a:graphicFrameLocks noGrp="1"/>
          </p:cNvGraphicFramePr>
          <p:nvPr>
            <p:ph sz="quarter" idx="22"/>
            <p:extLst>
              <p:ext uri="{D42A27DB-BD31-4B8C-83A1-F6EECF244321}">
                <p14:modId xmlns:p14="http://schemas.microsoft.com/office/powerpoint/2010/main" val="3152888322"/>
              </p:ext>
            </p:extLst>
          </p:nvPr>
        </p:nvGraphicFramePr>
        <p:xfrm>
          <a:off x="4360249" y="1423405"/>
          <a:ext cx="3474720" cy="2132675"/>
        </p:xfrm>
        <a:graphic>
          <a:graphicData uri="http://schemas.openxmlformats.org/drawingml/2006/chart">
            <c:chart xmlns:c="http://schemas.openxmlformats.org/drawingml/2006/chart" xmlns:r="http://schemas.openxmlformats.org/officeDocument/2006/relationships" r:id="rId156"/>
          </a:graphicData>
        </a:graphic>
      </p:graphicFrame>
      <p:sp>
        <p:nvSpPr>
          <p:cNvPr id="288" name="TextBox 287"/>
          <p:cNvSpPr txBox="1"/>
          <p:nvPr/>
        </p:nvSpPr>
        <p:spPr>
          <a:xfrm>
            <a:off x="3508010" y="2531172"/>
            <a:ext cx="293349" cy="116955"/>
          </a:xfrm>
          <a:prstGeom prst="rect">
            <a:avLst/>
          </a:prstGeom>
          <a:noFill/>
        </p:spPr>
        <p:txBody>
          <a:bodyPr wrap="none" lIns="0" tIns="0" rIns="0" bIns="0" rtlCol="0">
            <a:spAutoFit/>
          </a:bodyPr>
          <a:lstStyle/>
          <a:p>
            <a:r>
              <a:rPr lang="en-US" altLang="zh-CN" sz="800" dirty="0">
                <a:solidFill>
                  <a:schemeClr val="accent1"/>
                </a:solidFill>
                <a:latin typeface="+mn-lt"/>
              </a:rPr>
              <a:t>14</a:t>
            </a:r>
            <a:r>
              <a:rPr lang="en-US" sz="800" dirty="0">
                <a:solidFill>
                  <a:schemeClr val="accent1"/>
                </a:solidFill>
                <a:latin typeface="+mn-lt"/>
              </a:rPr>
              <a:t>.</a:t>
            </a:r>
            <a:r>
              <a:rPr lang="en-US" altLang="zh-CN" sz="800" dirty="0">
                <a:solidFill>
                  <a:schemeClr val="accent1"/>
                </a:solidFill>
                <a:latin typeface="+mn-lt"/>
              </a:rPr>
              <a:t>3</a:t>
            </a:r>
            <a:r>
              <a:rPr lang="en-US" sz="800" dirty="0">
                <a:solidFill>
                  <a:schemeClr val="accent1"/>
                </a:solidFill>
                <a:latin typeface="+mn-lt"/>
              </a:rPr>
              <a:t>%</a:t>
            </a:r>
            <a:endParaRPr lang="en-US" sz="800" baseline="30000" dirty="0">
              <a:solidFill>
                <a:schemeClr val="accent1"/>
              </a:solidFill>
              <a:latin typeface="+mn-lt"/>
            </a:endParaRPr>
          </a:p>
        </p:txBody>
      </p:sp>
      <p:sp>
        <p:nvSpPr>
          <p:cNvPr id="289" name="TextBox 288"/>
          <p:cNvSpPr txBox="1"/>
          <p:nvPr/>
        </p:nvSpPr>
        <p:spPr>
          <a:xfrm>
            <a:off x="3499491" y="2070636"/>
            <a:ext cx="293350" cy="116955"/>
          </a:xfrm>
          <a:prstGeom prst="rect">
            <a:avLst/>
          </a:prstGeom>
          <a:noFill/>
        </p:spPr>
        <p:txBody>
          <a:bodyPr wrap="none" lIns="0" tIns="0" rIns="0" bIns="0" rtlCol="0">
            <a:spAutoFit/>
          </a:bodyPr>
          <a:lstStyle/>
          <a:p>
            <a:r>
              <a:rPr lang="en-US" sz="800" dirty="0">
                <a:solidFill>
                  <a:schemeClr val="accent2"/>
                </a:solidFill>
                <a:latin typeface="+mn-lt"/>
              </a:rPr>
              <a:t>57.4%</a:t>
            </a:r>
          </a:p>
        </p:txBody>
      </p:sp>
      <p:sp>
        <p:nvSpPr>
          <p:cNvPr id="290" name="TextBox 289"/>
          <p:cNvSpPr txBox="1"/>
          <p:nvPr/>
        </p:nvSpPr>
        <p:spPr>
          <a:xfrm>
            <a:off x="2590237" y="1405916"/>
            <a:ext cx="1479051" cy="116955"/>
          </a:xfrm>
          <a:prstGeom prst="rect">
            <a:avLst/>
          </a:prstGeom>
          <a:noFill/>
        </p:spPr>
        <p:txBody>
          <a:bodyPr wrap="square" lIns="0" tIns="0" rIns="0" bIns="0" rtlCol="0">
            <a:spAutoFit/>
          </a:bodyPr>
          <a:lstStyle/>
          <a:p>
            <a:r>
              <a:rPr lang="zh-CN" altLang="en-US" sz="800" b="1" u="sng" dirty="0">
                <a:latin typeface="+mn-lt"/>
              </a:rPr>
              <a:t>年增率 </a:t>
            </a:r>
          </a:p>
        </p:txBody>
      </p:sp>
      <p:sp>
        <p:nvSpPr>
          <p:cNvPr id="291" name="TextBox 290"/>
          <p:cNvSpPr txBox="1"/>
          <p:nvPr/>
        </p:nvSpPr>
        <p:spPr>
          <a:xfrm>
            <a:off x="3503418" y="1623298"/>
            <a:ext cx="293350" cy="116955"/>
          </a:xfrm>
          <a:prstGeom prst="rect">
            <a:avLst/>
          </a:prstGeom>
          <a:noFill/>
        </p:spPr>
        <p:txBody>
          <a:bodyPr wrap="none" lIns="0" tIns="0" rIns="0" bIns="0" rtlCol="0">
            <a:spAutoFit/>
          </a:bodyPr>
          <a:lstStyle/>
          <a:p>
            <a:r>
              <a:rPr lang="en-US" altLang="zh-CN" sz="800" dirty="0">
                <a:latin typeface="+mn-lt"/>
              </a:rPr>
              <a:t>39.1%</a:t>
            </a:r>
            <a:endParaRPr lang="en-US" sz="800" dirty="0">
              <a:latin typeface="+mn-lt"/>
            </a:endParaRPr>
          </a:p>
        </p:txBody>
      </p:sp>
      <p:sp>
        <p:nvSpPr>
          <p:cNvPr id="292" name="TextBox 291"/>
          <p:cNvSpPr txBox="1"/>
          <p:nvPr/>
        </p:nvSpPr>
        <p:spPr>
          <a:xfrm>
            <a:off x="2923696" y="2531172"/>
            <a:ext cx="307777" cy="233910"/>
          </a:xfrm>
          <a:prstGeom prst="rect">
            <a:avLst/>
          </a:prstGeom>
          <a:noFill/>
        </p:spPr>
        <p:txBody>
          <a:bodyPr wrap="none" lIns="0" tIns="0" rIns="0" bIns="0" rtlCol="0">
            <a:spAutoFit/>
          </a:bodyPr>
          <a:lstStyle/>
          <a:p>
            <a:pPr algn="l"/>
            <a:r>
              <a:rPr lang="zh-CN" altLang="en-US" sz="800" dirty="0">
                <a:solidFill>
                  <a:schemeClr val="accent1"/>
                </a:solidFill>
                <a:latin typeface="+mn-lt"/>
              </a:rPr>
              <a:t>九阳：</a:t>
            </a:r>
            <a:endParaRPr lang="en-US" altLang="zh-CN" sz="800" dirty="0">
              <a:solidFill>
                <a:schemeClr val="accent1"/>
              </a:solidFill>
              <a:latin typeface="+mn-lt"/>
            </a:endParaRPr>
          </a:p>
          <a:p>
            <a:pPr algn="l"/>
            <a:endParaRPr lang="en-US" sz="800" dirty="0">
              <a:solidFill>
                <a:schemeClr val="accent1"/>
              </a:solidFill>
              <a:latin typeface="+mn-lt"/>
            </a:endParaRPr>
          </a:p>
        </p:txBody>
      </p:sp>
      <p:sp>
        <p:nvSpPr>
          <p:cNvPr id="293" name="TextBox 292"/>
          <p:cNvSpPr txBox="1"/>
          <p:nvPr/>
        </p:nvSpPr>
        <p:spPr>
          <a:xfrm>
            <a:off x="2895121" y="2070636"/>
            <a:ext cx="532197" cy="116955"/>
          </a:xfrm>
          <a:prstGeom prst="rect">
            <a:avLst/>
          </a:prstGeom>
          <a:noFill/>
        </p:spPr>
        <p:txBody>
          <a:bodyPr wrap="none" lIns="0" tIns="0" rIns="0" bIns="0" rtlCol="0">
            <a:spAutoFit/>
          </a:bodyPr>
          <a:lstStyle/>
          <a:p>
            <a:pPr algn="l"/>
            <a:r>
              <a:rPr lang="en-US" sz="800" dirty="0">
                <a:solidFill>
                  <a:schemeClr val="accent2"/>
                </a:solidFill>
                <a:latin typeface="+mn-lt"/>
              </a:rPr>
              <a:t>S</a:t>
            </a:r>
            <a:r>
              <a:rPr lang="en-US" altLang="zh-CN" sz="800" dirty="0">
                <a:solidFill>
                  <a:schemeClr val="accent2"/>
                </a:solidFill>
                <a:latin typeface="+mn-lt"/>
              </a:rPr>
              <a:t>harkNinja:</a:t>
            </a:r>
            <a:endParaRPr lang="en-US" sz="800" dirty="0">
              <a:solidFill>
                <a:schemeClr val="accent2"/>
              </a:solidFill>
              <a:latin typeface="+mn-lt"/>
            </a:endParaRPr>
          </a:p>
        </p:txBody>
      </p:sp>
      <p:sp>
        <p:nvSpPr>
          <p:cNvPr id="294" name="TextBox 293"/>
          <p:cNvSpPr txBox="1"/>
          <p:nvPr/>
        </p:nvSpPr>
        <p:spPr>
          <a:xfrm>
            <a:off x="2895121" y="1623298"/>
            <a:ext cx="307777" cy="116955"/>
          </a:xfrm>
          <a:prstGeom prst="rect">
            <a:avLst/>
          </a:prstGeom>
          <a:noFill/>
        </p:spPr>
        <p:txBody>
          <a:bodyPr wrap="none" lIns="0" tIns="0" rIns="0" bIns="0" rtlCol="0">
            <a:spAutoFit/>
          </a:bodyPr>
          <a:lstStyle/>
          <a:p>
            <a:pPr algn="l"/>
            <a:r>
              <a:rPr lang="zh-CN" altLang="en-US" sz="800" dirty="0">
                <a:latin typeface="+mn-lt"/>
              </a:rPr>
              <a:t>总体：</a:t>
            </a:r>
            <a:endParaRPr lang="en-US" altLang="zh-CN" sz="800" dirty="0">
              <a:latin typeface="+mn-lt"/>
            </a:endParaRPr>
          </a:p>
        </p:txBody>
      </p:sp>
      <p:sp>
        <p:nvSpPr>
          <p:cNvPr id="295" name="TextBox 294"/>
          <p:cNvSpPr txBox="1"/>
          <p:nvPr/>
        </p:nvSpPr>
        <p:spPr>
          <a:xfrm>
            <a:off x="7372253" y="2285852"/>
            <a:ext cx="293350" cy="116955"/>
          </a:xfrm>
          <a:prstGeom prst="rect">
            <a:avLst/>
          </a:prstGeom>
          <a:noFill/>
        </p:spPr>
        <p:txBody>
          <a:bodyPr wrap="none" lIns="0" tIns="0" rIns="0" bIns="0" rtlCol="0">
            <a:spAutoFit/>
          </a:bodyPr>
          <a:lstStyle/>
          <a:p>
            <a:pPr algn="r"/>
            <a:r>
              <a:rPr lang="en-US" sz="800" dirty="0">
                <a:solidFill>
                  <a:schemeClr val="accent2"/>
                </a:solidFill>
                <a:latin typeface="+mn-lt"/>
              </a:rPr>
              <a:t>13.2%</a:t>
            </a:r>
            <a:endParaRPr lang="en-US" sz="800" baseline="30000" dirty="0">
              <a:solidFill>
                <a:schemeClr val="accent2"/>
              </a:solidFill>
              <a:latin typeface="+mn-lt"/>
            </a:endParaRPr>
          </a:p>
        </p:txBody>
      </p:sp>
      <p:sp>
        <p:nvSpPr>
          <p:cNvPr id="296" name="TextBox 295"/>
          <p:cNvSpPr txBox="1"/>
          <p:nvPr/>
        </p:nvSpPr>
        <p:spPr>
          <a:xfrm>
            <a:off x="7372253" y="2532358"/>
            <a:ext cx="293350" cy="116955"/>
          </a:xfrm>
          <a:prstGeom prst="rect">
            <a:avLst/>
          </a:prstGeom>
          <a:noFill/>
        </p:spPr>
        <p:txBody>
          <a:bodyPr wrap="none" lIns="0" tIns="0" rIns="0" bIns="0" rtlCol="0">
            <a:spAutoFit/>
          </a:bodyPr>
          <a:lstStyle/>
          <a:p>
            <a:pPr algn="r"/>
            <a:r>
              <a:rPr lang="en-US" sz="800" dirty="0">
                <a:solidFill>
                  <a:schemeClr val="tx2"/>
                </a:solidFill>
                <a:latin typeface="+mn-lt"/>
              </a:rPr>
              <a:t>51.6%</a:t>
            </a:r>
          </a:p>
        </p:txBody>
      </p:sp>
      <p:sp>
        <p:nvSpPr>
          <p:cNvPr id="297" name="TextBox 296"/>
          <p:cNvSpPr txBox="1"/>
          <p:nvPr/>
        </p:nvSpPr>
        <p:spPr>
          <a:xfrm>
            <a:off x="6713953" y="1405916"/>
            <a:ext cx="1093272" cy="116955"/>
          </a:xfrm>
          <a:prstGeom prst="rect">
            <a:avLst/>
          </a:prstGeom>
          <a:noFill/>
        </p:spPr>
        <p:txBody>
          <a:bodyPr wrap="square" lIns="0" tIns="0" rIns="0" bIns="0" rtlCol="0">
            <a:spAutoFit/>
          </a:bodyPr>
          <a:lstStyle/>
          <a:p>
            <a:r>
              <a:rPr lang="zh-CN" altLang="en-US" sz="800" b="1" u="sng" dirty="0">
                <a:latin typeface="+mn-lt"/>
              </a:rPr>
              <a:t>年增率 </a:t>
            </a:r>
          </a:p>
        </p:txBody>
      </p:sp>
      <p:sp>
        <p:nvSpPr>
          <p:cNvPr id="298" name="TextBox 297"/>
          <p:cNvSpPr txBox="1"/>
          <p:nvPr/>
        </p:nvSpPr>
        <p:spPr>
          <a:xfrm>
            <a:off x="7372253" y="1571267"/>
            <a:ext cx="293350" cy="116955"/>
          </a:xfrm>
          <a:prstGeom prst="rect">
            <a:avLst/>
          </a:prstGeom>
          <a:noFill/>
        </p:spPr>
        <p:txBody>
          <a:bodyPr wrap="none" lIns="0" tIns="0" rIns="0" bIns="0" rtlCol="0">
            <a:spAutoFit/>
          </a:bodyPr>
          <a:lstStyle/>
          <a:p>
            <a:pPr algn="r"/>
            <a:r>
              <a:rPr lang="en-US" altLang="zh-CN" sz="800" dirty="0">
                <a:latin typeface="+mn-lt"/>
              </a:rPr>
              <a:t>39.1%</a:t>
            </a:r>
            <a:endParaRPr lang="en-US" sz="800" dirty="0">
              <a:latin typeface="+mn-lt"/>
            </a:endParaRPr>
          </a:p>
        </p:txBody>
      </p:sp>
      <p:sp>
        <p:nvSpPr>
          <p:cNvPr id="299" name="TextBox 298"/>
          <p:cNvSpPr txBox="1"/>
          <p:nvPr/>
        </p:nvSpPr>
        <p:spPr>
          <a:xfrm>
            <a:off x="6908955" y="2285852"/>
            <a:ext cx="307777" cy="116955"/>
          </a:xfrm>
          <a:prstGeom prst="rect">
            <a:avLst/>
          </a:prstGeom>
          <a:noFill/>
        </p:spPr>
        <p:txBody>
          <a:bodyPr wrap="none" lIns="0" tIns="0" rIns="0" bIns="0" rtlCol="0">
            <a:spAutoFit/>
          </a:bodyPr>
          <a:lstStyle/>
          <a:p>
            <a:pPr algn="l"/>
            <a:r>
              <a:rPr lang="zh-CN" altLang="en-US" sz="800" dirty="0">
                <a:solidFill>
                  <a:schemeClr val="accent2"/>
                </a:solidFill>
                <a:latin typeface="+mn-lt"/>
              </a:rPr>
              <a:t>中国：</a:t>
            </a:r>
            <a:endParaRPr lang="en-US" altLang="zh-CN" sz="800" dirty="0">
              <a:solidFill>
                <a:schemeClr val="accent2"/>
              </a:solidFill>
              <a:latin typeface="+mn-lt"/>
            </a:endParaRPr>
          </a:p>
        </p:txBody>
      </p:sp>
      <p:sp>
        <p:nvSpPr>
          <p:cNvPr id="300" name="TextBox 299"/>
          <p:cNvSpPr txBox="1"/>
          <p:nvPr/>
        </p:nvSpPr>
        <p:spPr>
          <a:xfrm>
            <a:off x="6905669" y="2532358"/>
            <a:ext cx="234038" cy="116955"/>
          </a:xfrm>
          <a:prstGeom prst="rect">
            <a:avLst/>
          </a:prstGeom>
          <a:noFill/>
        </p:spPr>
        <p:txBody>
          <a:bodyPr wrap="none" lIns="0" tIns="0" rIns="0" bIns="0" rtlCol="0">
            <a:spAutoFit/>
          </a:bodyPr>
          <a:lstStyle/>
          <a:p>
            <a:pPr algn="l"/>
            <a:r>
              <a:rPr lang="zh-CN" altLang="en-US" sz="800" dirty="0">
                <a:solidFill>
                  <a:schemeClr val="tx2"/>
                </a:solidFill>
                <a:latin typeface="+mn-lt"/>
              </a:rPr>
              <a:t>北美</a:t>
            </a:r>
            <a:r>
              <a:rPr lang="en-US" altLang="zh-CN" sz="800" dirty="0">
                <a:solidFill>
                  <a:schemeClr val="tx2"/>
                </a:solidFill>
                <a:latin typeface="+mn-lt"/>
              </a:rPr>
              <a:t>:</a:t>
            </a:r>
          </a:p>
        </p:txBody>
      </p:sp>
      <p:sp>
        <p:nvSpPr>
          <p:cNvPr id="301" name="TextBox 300"/>
          <p:cNvSpPr txBox="1"/>
          <p:nvPr/>
        </p:nvSpPr>
        <p:spPr>
          <a:xfrm>
            <a:off x="6908955" y="1571267"/>
            <a:ext cx="307777" cy="233910"/>
          </a:xfrm>
          <a:prstGeom prst="rect">
            <a:avLst/>
          </a:prstGeom>
          <a:noFill/>
        </p:spPr>
        <p:txBody>
          <a:bodyPr wrap="none" lIns="0" tIns="0" rIns="0" bIns="0" rtlCol="0">
            <a:spAutoFit/>
          </a:bodyPr>
          <a:lstStyle/>
          <a:p>
            <a:pPr algn="l"/>
            <a:r>
              <a:rPr lang="zh-CN" altLang="en-US" sz="800" dirty="0">
                <a:latin typeface="+mn-lt"/>
              </a:rPr>
              <a:t>总体：</a:t>
            </a:r>
            <a:endParaRPr lang="en-US" altLang="zh-CN" sz="800" dirty="0">
              <a:latin typeface="+mn-lt"/>
            </a:endParaRPr>
          </a:p>
          <a:p>
            <a:pPr algn="l"/>
            <a:endParaRPr lang="en-US" sz="800" dirty="0">
              <a:latin typeface="+mn-lt"/>
            </a:endParaRPr>
          </a:p>
        </p:txBody>
      </p:sp>
      <p:sp>
        <p:nvSpPr>
          <p:cNvPr id="302" name="TextBox 301"/>
          <p:cNvSpPr txBox="1"/>
          <p:nvPr/>
        </p:nvSpPr>
        <p:spPr>
          <a:xfrm>
            <a:off x="7372490" y="1807860"/>
            <a:ext cx="293350" cy="116955"/>
          </a:xfrm>
          <a:prstGeom prst="rect">
            <a:avLst/>
          </a:prstGeom>
          <a:noFill/>
        </p:spPr>
        <p:txBody>
          <a:bodyPr wrap="none" lIns="0" tIns="0" rIns="0" bIns="0" rtlCol="0">
            <a:spAutoFit/>
          </a:bodyPr>
          <a:lstStyle/>
          <a:p>
            <a:pPr algn="r"/>
            <a:r>
              <a:rPr lang="en-US" altLang="zh-CN" sz="800" dirty="0">
                <a:solidFill>
                  <a:srgbClr val="4D597B"/>
                </a:solidFill>
                <a:latin typeface="+mn-lt"/>
              </a:rPr>
              <a:t>45.0</a:t>
            </a:r>
            <a:r>
              <a:rPr lang="en-US" sz="800" dirty="0">
                <a:solidFill>
                  <a:srgbClr val="4D597B"/>
                </a:solidFill>
                <a:latin typeface="+mn-lt"/>
              </a:rPr>
              <a:t>%</a:t>
            </a:r>
          </a:p>
        </p:txBody>
      </p:sp>
      <p:sp>
        <p:nvSpPr>
          <p:cNvPr id="303" name="TextBox 302"/>
          <p:cNvSpPr txBox="1"/>
          <p:nvPr/>
        </p:nvSpPr>
        <p:spPr>
          <a:xfrm>
            <a:off x="6908955" y="1816486"/>
            <a:ext cx="307777" cy="233910"/>
          </a:xfrm>
          <a:prstGeom prst="rect">
            <a:avLst/>
          </a:prstGeom>
          <a:noFill/>
        </p:spPr>
        <p:txBody>
          <a:bodyPr wrap="none" lIns="0" tIns="0" rIns="0" bIns="0" rtlCol="0">
            <a:spAutoFit/>
          </a:bodyPr>
          <a:lstStyle/>
          <a:p>
            <a:pPr algn="l"/>
            <a:r>
              <a:rPr lang="zh-CN" altLang="en-US" sz="800" dirty="0">
                <a:solidFill>
                  <a:srgbClr val="4D597B"/>
                </a:solidFill>
                <a:latin typeface="+mn-lt"/>
              </a:rPr>
              <a:t>其他：</a:t>
            </a:r>
            <a:endParaRPr lang="en-US" altLang="zh-CN" sz="800" dirty="0">
              <a:solidFill>
                <a:srgbClr val="4D597B"/>
              </a:solidFill>
              <a:latin typeface="+mn-lt"/>
            </a:endParaRPr>
          </a:p>
          <a:p>
            <a:pPr algn="l"/>
            <a:endParaRPr lang="en-US" sz="800" dirty="0">
              <a:solidFill>
                <a:srgbClr val="4D597B"/>
              </a:solidFill>
              <a:latin typeface="+mn-lt"/>
            </a:endParaRPr>
          </a:p>
        </p:txBody>
      </p:sp>
      <p:sp>
        <p:nvSpPr>
          <p:cNvPr id="304" name="TextBox 303"/>
          <p:cNvSpPr txBox="1"/>
          <p:nvPr/>
        </p:nvSpPr>
        <p:spPr>
          <a:xfrm>
            <a:off x="7314545" y="2054322"/>
            <a:ext cx="351058" cy="116955"/>
          </a:xfrm>
          <a:prstGeom prst="rect">
            <a:avLst/>
          </a:prstGeom>
          <a:noFill/>
        </p:spPr>
        <p:txBody>
          <a:bodyPr wrap="none" lIns="0" tIns="0" rIns="0" bIns="0" rtlCol="0">
            <a:spAutoFit/>
          </a:bodyPr>
          <a:lstStyle/>
          <a:p>
            <a:pPr algn="r"/>
            <a:r>
              <a:rPr lang="en-US" sz="800" dirty="0">
                <a:solidFill>
                  <a:srgbClr val="A38D6D"/>
                </a:solidFill>
                <a:latin typeface="+mn-lt"/>
              </a:rPr>
              <a:t>103.6%</a:t>
            </a:r>
          </a:p>
        </p:txBody>
      </p:sp>
      <p:sp>
        <p:nvSpPr>
          <p:cNvPr id="305" name="TextBox 304"/>
          <p:cNvSpPr txBox="1"/>
          <p:nvPr/>
        </p:nvSpPr>
        <p:spPr>
          <a:xfrm>
            <a:off x="6908955" y="2054322"/>
            <a:ext cx="307777" cy="233910"/>
          </a:xfrm>
          <a:prstGeom prst="rect">
            <a:avLst/>
          </a:prstGeom>
          <a:noFill/>
        </p:spPr>
        <p:txBody>
          <a:bodyPr wrap="none" lIns="0" tIns="0" rIns="0" bIns="0" rtlCol="0">
            <a:spAutoFit/>
          </a:bodyPr>
          <a:lstStyle/>
          <a:p>
            <a:pPr algn="l"/>
            <a:r>
              <a:rPr lang="zh-CN" altLang="en-US" sz="800" dirty="0">
                <a:solidFill>
                  <a:srgbClr val="A38D6D"/>
                </a:solidFill>
                <a:latin typeface="+mn-lt"/>
              </a:rPr>
              <a:t>欧洲：</a:t>
            </a:r>
            <a:endParaRPr lang="en-US" altLang="zh-CN" sz="800" dirty="0">
              <a:solidFill>
                <a:srgbClr val="A38D6D"/>
              </a:solidFill>
              <a:latin typeface="+mn-lt"/>
            </a:endParaRPr>
          </a:p>
          <a:p>
            <a:pPr algn="l"/>
            <a:endParaRPr lang="en-US" sz="800" dirty="0">
              <a:solidFill>
                <a:srgbClr val="A38D6D"/>
              </a:solidFill>
              <a:latin typeface="+mn-lt"/>
            </a:endParaRPr>
          </a:p>
        </p:txBody>
      </p:sp>
      <p:sp>
        <p:nvSpPr>
          <p:cNvPr id="311" name="TextBox 310"/>
          <p:cNvSpPr txBox="1"/>
          <p:nvPr/>
        </p:nvSpPr>
        <p:spPr>
          <a:xfrm>
            <a:off x="10690447" y="1552217"/>
            <a:ext cx="307777" cy="116955"/>
          </a:xfrm>
          <a:prstGeom prst="rect">
            <a:avLst/>
          </a:prstGeom>
          <a:noFill/>
        </p:spPr>
        <p:txBody>
          <a:bodyPr wrap="none" lIns="0" tIns="0" rIns="0" bIns="0" rtlCol="0">
            <a:spAutoFit/>
          </a:bodyPr>
          <a:lstStyle/>
          <a:p>
            <a:pPr algn="l"/>
            <a:r>
              <a:rPr lang="zh-CN" altLang="en-US" sz="800" dirty="0">
                <a:latin typeface="+mn-lt"/>
              </a:rPr>
              <a:t>总体：</a:t>
            </a:r>
            <a:endParaRPr lang="en-US" altLang="zh-CN" sz="800" dirty="0">
              <a:latin typeface="+mn-lt"/>
            </a:endParaRPr>
          </a:p>
        </p:txBody>
      </p:sp>
      <p:sp>
        <p:nvSpPr>
          <p:cNvPr id="313" name="TextBox 312"/>
          <p:cNvSpPr txBox="1"/>
          <p:nvPr/>
        </p:nvSpPr>
        <p:spPr>
          <a:xfrm>
            <a:off x="10690447" y="1814842"/>
            <a:ext cx="307777" cy="116955"/>
          </a:xfrm>
          <a:prstGeom prst="rect">
            <a:avLst/>
          </a:prstGeom>
          <a:noFill/>
        </p:spPr>
        <p:txBody>
          <a:bodyPr wrap="none" lIns="0" tIns="0" rIns="0" bIns="0" rtlCol="0">
            <a:spAutoFit/>
          </a:bodyPr>
          <a:lstStyle/>
          <a:p>
            <a:pPr algn="l"/>
            <a:r>
              <a:rPr lang="zh-CN" altLang="en-US" sz="800" dirty="0">
                <a:solidFill>
                  <a:srgbClr val="4D597B"/>
                </a:solidFill>
                <a:latin typeface="+mn-lt"/>
              </a:rPr>
              <a:t>其他：</a:t>
            </a:r>
            <a:endParaRPr lang="en-US" altLang="zh-CN" sz="800" dirty="0">
              <a:solidFill>
                <a:srgbClr val="4D597B"/>
              </a:solidFill>
              <a:latin typeface="+mn-lt"/>
            </a:endParaRPr>
          </a:p>
        </p:txBody>
      </p:sp>
      <p:sp>
        <p:nvSpPr>
          <p:cNvPr id="315" name="TextBox 314"/>
          <p:cNvSpPr txBox="1"/>
          <p:nvPr/>
        </p:nvSpPr>
        <p:spPr>
          <a:xfrm>
            <a:off x="10690447" y="2049756"/>
            <a:ext cx="512961" cy="116955"/>
          </a:xfrm>
          <a:prstGeom prst="rect">
            <a:avLst/>
          </a:prstGeom>
          <a:noFill/>
        </p:spPr>
        <p:txBody>
          <a:bodyPr wrap="none" lIns="0" tIns="0" rIns="0" bIns="0" rtlCol="0">
            <a:spAutoFit/>
          </a:bodyPr>
          <a:lstStyle/>
          <a:p>
            <a:pPr algn="l"/>
            <a:r>
              <a:rPr lang="zh-CN" altLang="en-US" sz="800" dirty="0">
                <a:solidFill>
                  <a:srgbClr val="A38D6D"/>
                </a:solidFill>
                <a:latin typeface="+mn-lt"/>
              </a:rPr>
              <a:t>烹饪电器：</a:t>
            </a:r>
            <a:endParaRPr lang="en-US" altLang="zh-CN" sz="800" dirty="0">
              <a:solidFill>
                <a:srgbClr val="A38D6D"/>
              </a:solidFill>
              <a:latin typeface="+mn-lt"/>
            </a:endParaRPr>
          </a:p>
        </p:txBody>
      </p:sp>
      <p:sp>
        <p:nvSpPr>
          <p:cNvPr id="316" name="TextBox 315"/>
          <p:cNvSpPr txBox="1"/>
          <p:nvPr/>
        </p:nvSpPr>
        <p:spPr>
          <a:xfrm>
            <a:off x="10361153" y="1405916"/>
            <a:ext cx="1479051" cy="116955"/>
          </a:xfrm>
          <a:prstGeom prst="rect">
            <a:avLst/>
          </a:prstGeom>
          <a:noFill/>
        </p:spPr>
        <p:txBody>
          <a:bodyPr wrap="square" lIns="0" tIns="0" rIns="0" bIns="0" rtlCol="0">
            <a:spAutoFit/>
          </a:bodyPr>
          <a:lstStyle/>
          <a:p>
            <a:r>
              <a:rPr lang="zh-CN" altLang="en-US" sz="800" b="1" u="sng" dirty="0">
                <a:latin typeface="+mn-lt"/>
              </a:rPr>
              <a:t>年增率 </a:t>
            </a:r>
          </a:p>
        </p:txBody>
      </p:sp>
      <p:sp>
        <p:nvSpPr>
          <p:cNvPr id="317" name="ChartUnits"/>
          <p:cNvSpPr txBox="1"/>
          <p:nvPr/>
        </p:nvSpPr>
        <p:spPr>
          <a:xfrm>
            <a:off x="594913" y="1406896"/>
            <a:ext cx="1157843"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600" dirty="0"/>
              <a:t>（百万美元）</a:t>
            </a:r>
          </a:p>
        </p:txBody>
      </p:sp>
      <p:sp>
        <p:nvSpPr>
          <p:cNvPr id="318" name="ChartUnits"/>
          <p:cNvSpPr txBox="1"/>
          <p:nvPr/>
        </p:nvSpPr>
        <p:spPr>
          <a:xfrm>
            <a:off x="4360249" y="1406896"/>
            <a:ext cx="1157843"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600" dirty="0"/>
              <a:t>（百万美元）</a:t>
            </a:r>
          </a:p>
        </p:txBody>
      </p:sp>
      <p:sp>
        <p:nvSpPr>
          <p:cNvPr id="319" name="ChartUnits"/>
          <p:cNvSpPr txBox="1"/>
          <p:nvPr/>
        </p:nvSpPr>
        <p:spPr>
          <a:xfrm>
            <a:off x="8121481" y="1406896"/>
            <a:ext cx="1157843"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600" dirty="0"/>
              <a:t>（百万美元）</a:t>
            </a:r>
          </a:p>
        </p:txBody>
      </p:sp>
      <p:sp>
        <p:nvSpPr>
          <p:cNvPr id="321" name="TextBox 320"/>
          <p:cNvSpPr txBox="1"/>
          <p:nvPr/>
        </p:nvSpPr>
        <p:spPr>
          <a:xfrm>
            <a:off x="1628397" y="3429518"/>
            <a:ext cx="1308050" cy="146194"/>
          </a:xfrm>
          <a:prstGeom prst="rect">
            <a:avLst/>
          </a:prstGeom>
          <a:noFill/>
        </p:spPr>
        <p:txBody>
          <a:bodyPr wrap="none" lIns="0" tIns="0" rIns="0" bIns="0" rtlCol="0">
            <a:spAutoFit/>
          </a:bodyPr>
          <a:lstStyle/>
          <a:p>
            <a:pPr algn="l"/>
            <a:r>
              <a:rPr lang="en-US" altLang="zh-TW" sz="1000" b="1" u="sng" dirty="0">
                <a:latin typeface="+mn-lt"/>
              </a:rPr>
              <a:t>2020</a:t>
            </a:r>
            <a:r>
              <a:rPr lang="zh-TW" altLang="en-US" sz="1000" b="1" u="sng" dirty="0">
                <a:latin typeface="+mn-lt"/>
              </a:rPr>
              <a:t>年</a:t>
            </a:r>
            <a:r>
              <a:rPr lang="zh-CN" altLang="en-US" sz="1000" b="1" u="sng" dirty="0">
                <a:latin typeface="+mn-lt"/>
              </a:rPr>
              <a:t>收入按分部划分</a:t>
            </a:r>
            <a:endParaRPr lang="en-US" altLang="zh-CN" sz="1000" b="1" u="sng" dirty="0">
              <a:latin typeface="+mn-lt"/>
            </a:endParaRPr>
          </a:p>
        </p:txBody>
      </p:sp>
      <p:sp>
        <p:nvSpPr>
          <p:cNvPr id="322" name="TextBox 321"/>
          <p:cNvSpPr txBox="1"/>
          <p:nvPr/>
        </p:nvSpPr>
        <p:spPr>
          <a:xfrm>
            <a:off x="5408560" y="3394340"/>
            <a:ext cx="1308050" cy="146194"/>
          </a:xfrm>
          <a:prstGeom prst="rect">
            <a:avLst/>
          </a:prstGeom>
          <a:noFill/>
        </p:spPr>
        <p:txBody>
          <a:bodyPr wrap="none" lIns="0" tIns="0" rIns="0" bIns="0" rtlCol="0">
            <a:spAutoFit/>
          </a:bodyPr>
          <a:lstStyle/>
          <a:p>
            <a:pPr algn="l"/>
            <a:r>
              <a:rPr lang="en-US" altLang="zh-TW" sz="1000" b="1" u="sng" dirty="0">
                <a:latin typeface="+mn-lt"/>
              </a:rPr>
              <a:t>2020</a:t>
            </a:r>
            <a:r>
              <a:rPr lang="zh-TW" altLang="en-US" sz="1000" b="1" u="sng" dirty="0">
                <a:latin typeface="+mn-lt"/>
              </a:rPr>
              <a:t>年</a:t>
            </a:r>
            <a:r>
              <a:rPr lang="zh-CN" altLang="en-US" sz="1000" b="1" u="sng" dirty="0">
                <a:latin typeface="+mn-lt"/>
              </a:rPr>
              <a:t>收入按区域划分</a:t>
            </a:r>
            <a:endParaRPr lang="en-US" altLang="zh-CN" sz="1000" b="1" u="sng" dirty="0">
              <a:latin typeface="+mn-lt"/>
            </a:endParaRPr>
          </a:p>
        </p:txBody>
      </p:sp>
      <p:sp>
        <p:nvSpPr>
          <p:cNvPr id="323" name="TextBox 322"/>
          <p:cNvSpPr txBox="1"/>
          <p:nvPr/>
        </p:nvSpPr>
        <p:spPr>
          <a:xfrm>
            <a:off x="8946380" y="3370098"/>
            <a:ext cx="1564531" cy="146194"/>
          </a:xfrm>
          <a:prstGeom prst="rect">
            <a:avLst/>
          </a:prstGeom>
          <a:noFill/>
        </p:spPr>
        <p:txBody>
          <a:bodyPr wrap="none" lIns="0" tIns="0" rIns="0" bIns="0" rtlCol="0">
            <a:spAutoFit/>
          </a:bodyPr>
          <a:lstStyle/>
          <a:p>
            <a:pPr algn="l"/>
            <a:r>
              <a:rPr lang="en-US" altLang="zh-TW" sz="1000" b="1" u="sng" dirty="0">
                <a:latin typeface="+mn-lt"/>
              </a:rPr>
              <a:t>2020</a:t>
            </a:r>
            <a:r>
              <a:rPr lang="zh-TW" altLang="en-US" sz="1000" b="1" u="sng" dirty="0">
                <a:latin typeface="+mn-lt"/>
              </a:rPr>
              <a:t>年</a:t>
            </a:r>
            <a:r>
              <a:rPr lang="zh-CN" altLang="en-US" sz="1000" b="1" u="sng" dirty="0">
                <a:latin typeface="+mn-lt"/>
              </a:rPr>
              <a:t>收入按产品类别划分</a:t>
            </a:r>
            <a:endParaRPr lang="en-US" sz="1000" b="1" dirty="0">
              <a:latin typeface="+mn-lt"/>
            </a:endParaRPr>
          </a:p>
        </p:txBody>
      </p:sp>
      <p:sp>
        <p:nvSpPr>
          <p:cNvPr id="324" name="TextBox 323" descr="AQAAAAAQAHTfuXhrzMFOiP4poR/1OoeT+TBwf9aZgAqPqOolhu2+071ToiWtbLKKPvVq/xIc6MjrPCeWpddNtJfK07dtsqlyhLxmkFhQHLSzoxbYKjCb"/>
          <p:cNvSpPr txBox="1"/>
          <p:nvPr/>
        </p:nvSpPr>
        <p:spPr>
          <a:xfrm>
            <a:off x="593687" y="5117951"/>
            <a:ext cx="3474720" cy="826380"/>
          </a:xfrm>
          <a:prstGeom prst="rect">
            <a:avLst/>
          </a:prstGeom>
          <a:noFill/>
        </p:spPr>
        <p:txBody>
          <a:bodyPr wrap="square" lIns="0" tIns="0" rIns="0" bIns="36576" rtlCol="0" anchor="t" anchorCtr="0">
            <a:spAutoFit/>
          </a:bodyPr>
          <a:lstStyle/>
          <a:p>
            <a:pPr algn="l">
              <a:buClr>
                <a:schemeClr val="tx2"/>
              </a:buClr>
              <a:buSzPct val="80000"/>
            </a:pPr>
            <a:r>
              <a:rPr lang="zh-CN" altLang="en-US" sz="900" b="1" dirty="0">
                <a:solidFill>
                  <a:srgbClr val="000000"/>
                </a:solidFill>
                <a:latin typeface="+mn-lt"/>
              </a:rPr>
              <a:t>分析说明</a:t>
            </a:r>
            <a:r>
              <a:rPr lang="en-US" altLang="zh-CN" sz="900" b="1" dirty="0">
                <a:solidFill>
                  <a:srgbClr val="000000"/>
                </a:solidFill>
                <a:latin typeface="+mn-lt"/>
              </a:rPr>
              <a:t>: </a:t>
            </a:r>
          </a:p>
          <a:p>
            <a:pPr marL="141288" lvl="2" indent="-138113" algn="l">
              <a:buClr>
                <a:schemeClr val="tx2"/>
              </a:buClr>
              <a:buSzPct val="80000"/>
              <a:buFont typeface="Wingdings" panose="05000000000000000000" pitchFamily="2" charset="2"/>
              <a:buChar char="n"/>
            </a:pPr>
            <a:r>
              <a:rPr lang="en-US" altLang="zh-CN" sz="900" dirty="0" err="1">
                <a:latin typeface="+mj-lt"/>
              </a:rPr>
              <a:t>SharkNinja</a:t>
            </a:r>
            <a:r>
              <a:rPr lang="zh-CN" altLang="en-US" sz="900" dirty="0">
                <a:latin typeface="+mj-lt"/>
              </a:rPr>
              <a:t>分部的增长主要受益于现有以及新品类的强劲表现，此外，品牌在欧洲市场表现亮眼，</a:t>
            </a:r>
            <a:r>
              <a:rPr lang="zh-CN" altLang="en-US" sz="900" dirty="0"/>
              <a:t>英国市场销售增速迅猛，并</a:t>
            </a:r>
            <a:r>
              <a:rPr lang="zh-CN" altLang="en-US" sz="900" dirty="0">
                <a:latin typeface="+mj-lt"/>
              </a:rPr>
              <a:t>成功进军德国、法国市场</a:t>
            </a:r>
            <a:endParaRPr lang="en-US" altLang="zh-CN" sz="900" dirty="0">
              <a:latin typeface="+mj-lt"/>
            </a:endParaRPr>
          </a:p>
          <a:p>
            <a:pPr marL="141288" lvl="2" indent="-138113" algn="l">
              <a:buClr>
                <a:schemeClr val="tx2"/>
              </a:buClr>
              <a:buSzPct val="80000"/>
              <a:buFont typeface="Wingdings" panose="05000000000000000000" pitchFamily="2" charset="2"/>
              <a:buChar char="n"/>
            </a:pPr>
            <a:r>
              <a:rPr lang="zh-CN" altLang="en-US" sz="900" dirty="0">
                <a:latin typeface="+mj-lt"/>
              </a:rPr>
              <a:t>九阳分部的增长主要来源于</a:t>
            </a:r>
            <a:r>
              <a:rPr lang="zh-CN" altLang="en-US" sz="900" dirty="0"/>
              <a:t>核心品类的主销价位段拓宽，不断推出新品匹配各圈层</a:t>
            </a:r>
            <a:r>
              <a:rPr lang="zh-CN" altLang="en-US" sz="900" dirty="0">
                <a:latin typeface="+mj-lt"/>
              </a:rPr>
              <a:t>，成功吸引消费者</a:t>
            </a:r>
            <a:endParaRPr lang="en-US" altLang="zh-CN" sz="900" dirty="0">
              <a:latin typeface="+mj-lt"/>
            </a:endParaRPr>
          </a:p>
        </p:txBody>
      </p:sp>
      <p:sp>
        <p:nvSpPr>
          <p:cNvPr id="325" name="TextBox 324" descr="AQAAAAAQAL476UTmZh9JnhFNnnp1iJXmRVT3X09jKlaZYnRQwetyUwqx6iHoLAUCSEAlaFsDulnzudnZFYIy1IcHx8jmI8fYZygCNLnXhR9HMG5Vyaoc"/>
          <p:cNvSpPr txBox="1"/>
          <p:nvPr/>
        </p:nvSpPr>
        <p:spPr>
          <a:xfrm>
            <a:off x="8121481" y="5117951"/>
            <a:ext cx="3474720" cy="1089529"/>
          </a:xfrm>
          <a:prstGeom prst="rect">
            <a:avLst/>
          </a:prstGeom>
          <a:noFill/>
        </p:spPr>
        <p:txBody>
          <a:bodyPr wrap="square" lIns="0" tIns="0" rIns="0" bIns="36576" rtlCol="0" anchor="t" anchorCtr="0">
            <a:spAutoFit/>
          </a:bodyPr>
          <a:lstStyle/>
          <a:p>
            <a:pPr algn="l">
              <a:buClr>
                <a:schemeClr val="tx2"/>
              </a:buClr>
              <a:buSzPct val="80000"/>
            </a:pPr>
            <a:r>
              <a:rPr lang="zh-CN" altLang="en-US" sz="900" b="1" dirty="0">
                <a:solidFill>
                  <a:srgbClr val="000000"/>
                </a:solidFill>
                <a:latin typeface="+mn-lt"/>
              </a:rPr>
              <a:t>分析说明</a:t>
            </a:r>
            <a:r>
              <a:rPr lang="en-US" altLang="zh-CN" sz="900" b="1" dirty="0">
                <a:solidFill>
                  <a:srgbClr val="000000"/>
                </a:solidFill>
                <a:latin typeface="+mn-lt"/>
              </a:rPr>
              <a:t>:</a:t>
            </a:r>
          </a:p>
          <a:p>
            <a:pPr marL="141288" lvl="2" indent="-138113" algn="l">
              <a:buClr>
                <a:schemeClr val="tx2"/>
              </a:buClr>
              <a:buSzPct val="80000"/>
              <a:buFont typeface="Wingdings" panose="05000000000000000000" pitchFamily="2" charset="2"/>
              <a:buChar char="n"/>
            </a:pPr>
            <a:r>
              <a:rPr lang="zh-CN" altLang="en-US" sz="900" dirty="0">
                <a:latin typeface="+mj-lt"/>
              </a:rPr>
              <a:t>烹饪电器的强劲增长主要受益于</a:t>
            </a:r>
            <a:r>
              <a:rPr lang="en-US" altLang="zh-CN" sz="900" dirty="0">
                <a:latin typeface="+mj-lt"/>
              </a:rPr>
              <a:t>Ninja </a:t>
            </a:r>
            <a:r>
              <a:rPr lang="en-US" altLang="zh-CN" sz="900" dirty="0" err="1">
                <a:latin typeface="+mj-lt"/>
              </a:rPr>
              <a:t>Foodi</a:t>
            </a:r>
            <a:r>
              <a:rPr lang="zh-CN" altLang="en-US" sz="900" dirty="0">
                <a:latin typeface="+mj-lt"/>
              </a:rPr>
              <a:t>新品在北美及欧洲的强劲表现（包括</a:t>
            </a:r>
            <a:r>
              <a:rPr lang="en-US" altLang="zh-CN" sz="900" dirty="0">
                <a:latin typeface="+mj-lt"/>
              </a:rPr>
              <a:t>Ninja </a:t>
            </a:r>
            <a:r>
              <a:rPr lang="en-US" altLang="zh-CN" sz="900" dirty="0" err="1">
                <a:latin typeface="+mj-lt"/>
              </a:rPr>
              <a:t>Foodi</a:t>
            </a:r>
            <a:r>
              <a:rPr lang="en-US" altLang="zh-CN" sz="900" dirty="0">
                <a:latin typeface="+mj-lt"/>
              </a:rPr>
              <a:t> </a:t>
            </a:r>
            <a:r>
              <a:rPr lang="zh-CN" altLang="en-US" sz="900" dirty="0">
                <a:latin typeface="+mj-lt"/>
              </a:rPr>
              <a:t>强力搅拌机及加工机、</a:t>
            </a:r>
            <a:r>
              <a:rPr lang="en-US" altLang="zh-CN" sz="900" dirty="0">
                <a:latin typeface="+mj-lt"/>
              </a:rPr>
              <a:t>Ninja </a:t>
            </a:r>
            <a:r>
              <a:rPr lang="en-US" altLang="zh-CN" sz="900" dirty="0" err="1">
                <a:latin typeface="+mj-lt"/>
              </a:rPr>
              <a:t>Foodi</a:t>
            </a:r>
            <a:r>
              <a:rPr lang="en-US" altLang="zh-CN" sz="900" dirty="0">
                <a:latin typeface="+mj-lt"/>
              </a:rPr>
              <a:t> Smart XL 6-in-1</a:t>
            </a:r>
            <a:r>
              <a:rPr lang="zh-CN" altLang="en-US" sz="900" dirty="0">
                <a:latin typeface="+mj-lt"/>
              </a:rPr>
              <a:t>室内烧烤炉等</a:t>
            </a:r>
            <a:r>
              <a:rPr lang="en-US" altLang="zh-CN" sz="900" dirty="0">
                <a:latin typeface="+mj-lt"/>
              </a:rPr>
              <a:t>) </a:t>
            </a:r>
          </a:p>
          <a:p>
            <a:pPr marL="141288" lvl="2" indent="-138113" algn="l">
              <a:buClr>
                <a:schemeClr val="tx2"/>
              </a:buClr>
              <a:buSzPct val="80000"/>
              <a:buFont typeface="Wingdings" panose="05000000000000000000" pitchFamily="2" charset="2"/>
              <a:buChar char="n"/>
            </a:pPr>
            <a:r>
              <a:rPr lang="zh-CN" altLang="en-US" sz="900" dirty="0">
                <a:latin typeface="+mj-lt"/>
              </a:rPr>
              <a:t>清洁电器的增长主要来源于广受消费者青睐的新品（如高端导航扫地机器人、</a:t>
            </a:r>
            <a:r>
              <a:rPr lang="en-US" altLang="zh-CN" sz="900" dirty="0">
                <a:latin typeface="+mj-lt"/>
              </a:rPr>
              <a:t>VACMOP</a:t>
            </a:r>
            <a:r>
              <a:rPr lang="zh-CN" altLang="en-US" sz="900" dirty="0">
                <a:latin typeface="+mj-lt"/>
              </a:rPr>
              <a:t>吸拖一体机等），以及现有产品的快速增长</a:t>
            </a:r>
            <a:endParaRPr lang="en-US" altLang="zh-CN" sz="900" dirty="0">
              <a:latin typeface="+mj-lt"/>
            </a:endParaRPr>
          </a:p>
          <a:p>
            <a:pPr marL="141288" lvl="2" indent="-138113" algn="l">
              <a:buClr>
                <a:schemeClr val="tx2"/>
              </a:buClr>
              <a:buSzPct val="80000"/>
              <a:buFont typeface="Wingdings" panose="05000000000000000000" pitchFamily="2" charset="2"/>
              <a:buChar char="n"/>
            </a:pPr>
            <a:r>
              <a:rPr lang="zh-CN" altLang="en-US" sz="900" dirty="0">
                <a:latin typeface="+mj-lt"/>
              </a:rPr>
              <a:t>食物料理电器的增长主要来源于创新产品及技术的下沉，并进入主销价格段</a:t>
            </a:r>
            <a:endParaRPr lang="en-US" altLang="zh-CN" sz="900" dirty="0">
              <a:latin typeface="+mj-lt"/>
            </a:endParaRPr>
          </a:p>
        </p:txBody>
      </p:sp>
      <p:sp>
        <p:nvSpPr>
          <p:cNvPr id="326" name="TextBox 325" descr="AQAAAAAQAMpvncxfVZ1GpT6/Wu7p8Noj/uoONqCAOmFv9Jrts27hGMsxNAJrbC2fI30bK4mDs4GVh4fBph98t5n2DAqzaS+MAC8SLxVJjk4232XEE9Xy"/>
          <p:cNvSpPr txBox="1"/>
          <p:nvPr/>
        </p:nvSpPr>
        <p:spPr>
          <a:xfrm>
            <a:off x="4360249" y="5117951"/>
            <a:ext cx="3474720" cy="1089529"/>
          </a:xfrm>
          <a:prstGeom prst="rect">
            <a:avLst/>
          </a:prstGeom>
          <a:noFill/>
        </p:spPr>
        <p:txBody>
          <a:bodyPr wrap="square" lIns="0" tIns="0" rIns="0" bIns="36576" rtlCol="0" anchor="t" anchorCtr="0">
            <a:spAutoFit/>
          </a:bodyPr>
          <a:lstStyle/>
          <a:p>
            <a:pPr algn="l">
              <a:buClr>
                <a:schemeClr val="tx2"/>
              </a:buClr>
              <a:buSzPct val="80000"/>
            </a:pPr>
            <a:r>
              <a:rPr lang="zh-CN" altLang="en-US" sz="900" b="1" dirty="0">
                <a:solidFill>
                  <a:srgbClr val="000000"/>
                </a:solidFill>
                <a:latin typeface="+mn-lt"/>
              </a:rPr>
              <a:t>分析说明</a:t>
            </a:r>
            <a:r>
              <a:rPr lang="en-US" altLang="zh-CN" sz="900" b="1" dirty="0">
                <a:solidFill>
                  <a:srgbClr val="000000"/>
                </a:solidFill>
                <a:latin typeface="+mn-lt"/>
              </a:rPr>
              <a:t>:</a:t>
            </a:r>
          </a:p>
          <a:p>
            <a:pPr marL="141288" lvl="2" indent="-138113" algn="l">
              <a:buClr>
                <a:schemeClr val="tx2"/>
              </a:buClr>
              <a:buSzPct val="80000"/>
              <a:buFont typeface="Wingdings" panose="05000000000000000000" pitchFamily="2" charset="2"/>
              <a:buChar char="n"/>
            </a:pPr>
            <a:r>
              <a:rPr lang="zh-CN" altLang="en-US" sz="900" dirty="0">
                <a:latin typeface="+mj-lt"/>
              </a:rPr>
              <a:t>美国市场销售保持强劲，得益于新产品的强劲表现，以及集团在现有及新品类不断向市场推陈出新。我们在成功地扩大市场份额否认同时，通过全渠道优势，充分应对了消费者从线下到线上的转变</a:t>
            </a:r>
          </a:p>
          <a:p>
            <a:pPr marL="141288" lvl="2" indent="-138113" algn="l">
              <a:buClr>
                <a:schemeClr val="tx2"/>
              </a:buClr>
              <a:buSzPct val="80000"/>
              <a:buFont typeface="Wingdings" panose="05000000000000000000" pitchFamily="2" charset="2"/>
              <a:buChar char="n"/>
            </a:pPr>
            <a:r>
              <a:rPr lang="zh-CN" altLang="en-US" sz="900" dirty="0">
                <a:latin typeface="+mj-lt"/>
              </a:rPr>
              <a:t>中国市场的稳健增长主要来源于线上渠道的布局、新品推出及核心品类的主销价位段拓宽</a:t>
            </a:r>
          </a:p>
          <a:p>
            <a:pPr marL="141288" lvl="2" indent="-138113" algn="l">
              <a:buClr>
                <a:schemeClr val="tx2"/>
              </a:buClr>
              <a:buSzPct val="80000"/>
              <a:buFont typeface="Wingdings" panose="05000000000000000000" pitchFamily="2" charset="2"/>
              <a:buChar char="n"/>
            </a:pPr>
            <a:r>
              <a:rPr lang="zh-CN" altLang="en-US" sz="900" dirty="0">
                <a:latin typeface="+mj-lt"/>
              </a:rPr>
              <a:t>欧洲市场的强劲增长主要来源于英国市场在清洁品类市场份额不断提升，</a:t>
            </a:r>
            <a:r>
              <a:rPr lang="en-US" altLang="zh-CN" sz="900" dirty="0">
                <a:latin typeface="+mj-lt"/>
              </a:rPr>
              <a:t>Ninja</a:t>
            </a:r>
            <a:r>
              <a:rPr lang="zh-CN" altLang="en-US" sz="900" dirty="0">
                <a:latin typeface="+mj-lt"/>
              </a:rPr>
              <a:t>业务的增长以及在德、法两个新市场的成功布局</a:t>
            </a:r>
            <a:endParaRPr lang="en-US" altLang="zh-CN" sz="900" dirty="0">
              <a:latin typeface="+mj-lt"/>
            </a:endParaRPr>
          </a:p>
        </p:txBody>
      </p:sp>
      <p:sp>
        <p:nvSpPr>
          <p:cNvPr id="331" name="TextBox 330"/>
          <p:cNvSpPr txBox="1"/>
          <p:nvPr/>
        </p:nvSpPr>
        <p:spPr>
          <a:xfrm>
            <a:off x="11321953" y="2285852"/>
            <a:ext cx="293350" cy="116955"/>
          </a:xfrm>
          <a:prstGeom prst="rect">
            <a:avLst/>
          </a:prstGeom>
          <a:noFill/>
        </p:spPr>
        <p:txBody>
          <a:bodyPr wrap="none" lIns="0" tIns="0" rIns="0" bIns="0" rtlCol="0">
            <a:spAutoFit/>
          </a:bodyPr>
          <a:lstStyle/>
          <a:p>
            <a:pPr algn="r"/>
            <a:r>
              <a:rPr lang="en-US" sz="800" dirty="0">
                <a:solidFill>
                  <a:schemeClr val="accent2"/>
                </a:solidFill>
                <a:latin typeface="+mn-lt"/>
              </a:rPr>
              <a:t>22.2%</a:t>
            </a:r>
            <a:endParaRPr lang="en-US" sz="800" baseline="30000" dirty="0">
              <a:solidFill>
                <a:schemeClr val="accent2"/>
              </a:solidFill>
              <a:latin typeface="+mn-lt"/>
            </a:endParaRPr>
          </a:p>
        </p:txBody>
      </p:sp>
      <p:sp>
        <p:nvSpPr>
          <p:cNvPr id="332" name="TextBox 331"/>
          <p:cNvSpPr txBox="1"/>
          <p:nvPr/>
        </p:nvSpPr>
        <p:spPr>
          <a:xfrm>
            <a:off x="11321953" y="2614908"/>
            <a:ext cx="293350" cy="116955"/>
          </a:xfrm>
          <a:prstGeom prst="rect">
            <a:avLst/>
          </a:prstGeom>
          <a:noFill/>
        </p:spPr>
        <p:txBody>
          <a:bodyPr wrap="none" lIns="0" tIns="0" rIns="0" bIns="0" rtlCol="0">
            <a:spAutoFit/>
          </a:bodyPr>
          <a:lstStyle/>
          <a:p>
            <a:pPr algn="r"/>
            <a:r>
              <a:rPr lang="en-US" sz="800" dirty="0">
                <a:solidFill>
                  <a:schemeClr val="tx2"/>
                </a:solidFill>
                <a:latin typeface="+mn-lt"/>
              </a:rPr>
              <a:t>50.4%</a:t>
            </a:r>
          </a:p>
        </p:txBody>
      </p:sp>
      <p:sp>
        <p:nvSpPr>
          <p:cNvPr id="333" name="TextBox 332"/>
          <p:cNvSpPr txBox="1"/>
          <p:nvPr/>
        </p:nvSpPr>
        <p:spPr>
          <a:xfrm>
            <a:off x="11321953" y="1571267"/>
            <a:ext cx="293350" cy="116955"/>
          </a:xfrm>
          <a:prstGeom prst="rect">
            <a:avLst/>
          </a:prstGeom>
          <a:noFill/>
        </p:spPr>
        <p:txBody>
          <a:bodyPr wrap="none" lIns="0" tIns="0" rIns="0" bIns="0" rtlCol="0">
            <a:spAutoFit/>
          </a:bodyPr>
          <a:lstStyle/>
          <a:p>
            <a:pPr algn="r"/>
            <a:r>
              <a:rPr lang="en-US" altLang="zh-CN" sz="800" dirty="0">
                <a:latin typeface="+mn-lt"/>
              </a:rPr>
              <a:t>39.1%</a:t>
            </a:r>
            <a:endParaRPr lang="en-US" sz="800" dirty="0">
              <a:latin typeface="+mn-lt"/>
            </a:endParaRPr>
          </a:p>
        </p:txBody>
      </p:sp>
      <p:sp>
        <p:nvSpPr>
          <p:cNvPr id="334" name="TextBox 333"/>
          <p:cNvSpPr txBox="1"/>
          <p:nvPr/>
        </p:nvSpPr>
        <p:spPr>
          <a:xfrm>
            <a:off x="11322190" y="1807860"/>
            <a:ext cx="293350" cy="116955"/>
          </a:xfrm>
          <a:prstGeom prst="rect">
            <a:avLst/>
          </a:prstGeom>
          <a:noFill/>
        </p:spPr>
        <p:txBody>
          <a:bodyPr wrap="none" lIns="0" tIns="0" rIns="0" bIns="0" rtlCol="0">
            <a:spAutoFit/>
          </a:bodyPr>
          <a:lstStyle/>
          <a:p>
            <a:pPr algn="r"/>
            <a:r>
              <a:rPr lang="en-US" altLang="zh-CN" sz="800" dirty="0">
                <a:solidFill>
                  <a:srgbClr val="4D597B"/>
                </a:solidFill>
                <a:latin typeface="+mn-lt"/>
              </a:rPr>
              <a:t>29.4</a:t>
            </a:r>
            <a:r>
              <a:rPr lang="en-US" sz="800" dirty="0">
                <a:solidFill>
                  <a:srgbClr val="4D597B"/>
                </a:solidFill>
                <a:latin typeface="+mn-lt"/>
              </a:rPr>
              <a:t>%</a:t>
            </a:r>
          </a:p>
        </p:txBody>
      </p:sp>
      <p:sp>
        <p:nvSpPr>
          <p:cNvPr id="335" name="TextBox 334"/>
          <p:cNvSpPr txBox="1"/>
          <p:nvPr/>
        </p:nvSpPr>
        <p:spPr>
          <a:xfrm>
            <a:off x="11321953" y="2054322"/>
            <a:ext cx="293350" cy="116955"/>
          </a:xfrm>
          <a:prstGeom prst="rect">
            <a:avLst/>
          </a:prstGeom>
          <a:noFill/>
        </p:spPr>
        <p:txBody>
          <a:bodyPr wrap="none" lIns="0" tIns="0" rIns="0" bIns="0" rtlCol="0">
            <a:spAutoFit/>
          </a:bodyPr>
          <a:lstStyle/>
          <a:p>
            <a:pPr algn="r"/>
            <a:r>
              <a:rPr lang="en-US" sz="800" dirty="0">
                <a:solidFill>
                  <a:srgbClr val="A38D6D"/>
                </a:solidFill>
                <a:latin typeface="+mn-lt"/>
              </a:rPr>
              <a:t>41.6%</a:t>
            </a:r>
          </a:p>
        </p:txBody>
      </p:sp>
    </p:spTree>
    <p:extLst>
      <p:ext uri="{BB962C8B-B14F-4D97-AF65-F5344CB8AC3E}">
        <p14:creationId xmlns:p14="http://schemas.microsoft.com/office/powerpoint/2010/main" val="5200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7" y="190504"/>
            <a:ext cx="10997184" cy="350865"/>
          </a:xfrm>
        </p:spPr>
        <p:txBody>
          <a:bodyPr/>
          <a:lstStyle/>
          <a:p>
            <a:r>
              <a:rPr lang="zh-CN" altLang="en-US" dirty="0">
                <a:ea typeface="+mj-ea"/>
              </a:rPr>
              <a:t>毛利及毛利率</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6</a:t>
            </a:fld>
            <a:endParaRPr lang="en-US" noProof="1"/>
          </a:p>
        </p:txBody>
      </p:sp>
      <p:sp>
        <p:nvSpPr>
          <p:cNvPr id="370" name="Notes" descr="AQAAAAAQACPXnFiH9zROqBEalvSQTgyIy+MzlaE2L09WEwiqmbG987o5vyTxW56AC5DQqvB46m3k6XcoDIDT7iTODvI3O9i+Ty0tPqpSH54deLZsrsjB3Mi7fckf6XkXoTYT9iSqh4XQEwAkoCdj8+jOC3VoUzO/gpvm5BIjg8fKJDu/H11NbzstQCofiXMDJ60XFRauDQK/MINtjrDk7k+9UfZwr2H10M3gDLyFQnoWf6BlOA0UNeuyh7sYkerik9YTzIBTuA=="/>
          <p:cNvSpPr/>
          <p:nvPr/>
        </p:nvSpPr>
        <p:spPr bwMode="gray">
          <a:xfrm>
            <a:off x="449263" y="6200775"/>
            <a:ext cx="7018336" cy="307007"/>
          </a:xfrm>
          <a:prstGeom prst="rect">
            <a:avLst/>
          </a:prstGeom>
          <a:noFill/>
        </p:spPr>
        <p:txBody>
          <a:bodyPr vert="horz" wrap="square" lIns="0" tIns="0" rIns="0" bIns="0" rtlCol="0">
            <a:spAutoFit/>
          </a:bodyPr>
          <a:lstStyle/>
          <a:p>
            <a:pPr marL="342900" indent="-342900" algn="l">
              <a:tabLst>
                <a:tab pos="358775" algn="l"/>
              </a:tabLst>
            </a:pPr>
            <a:r>
              <a:rPr lang="en-US" altLang="zh-CN" sz="700" dirty="0">
                <a:latin typeface="Arial" panose="020B0604020202020204" pitchFamily="34" charset="0"/>
                <a:cs typeface="Arial" panose="020B0604020202020204" pitchFamily="34" charset="0"/>
              </a:rPr>
              <a:t>(1)	</a:t>
            </a:r>
            <a:r>
              <a:rPr lang="zh-CN" altLang="en-US" sz="700" dirty="0">
                <a:latin typeface="Arial" panose="020B0604020202020204" pitchFamily="34" charset="0"/>
                <a:cs typeface="Arial" panose="020B0604020202020204" pitchFamily="34" charset="0"/>
              </a:rPr>
              <a:t>其他业务分部主要包括九阳豆业，集团已于</a:t>
            </a:r>
            <a:r>
              <a:rPr lang="en-US" altLang="zh-CN" sz="700" dirty="0">
                <a:latin typeface="Arial" panose="020B0604020202020204" pitchFamily="34" charset="0"/>
                <a:cs typeface="Arial" panose="020B0604020202020204" pitchFamily="34" charset="0"/>
              </a:rPr>
              <a:t>2018</a:t>
            </a:r>
            <a:r>
              <a:rPr lang="zh-CN" altLang="en-US" sz="700" dirty="0">
                <a:latin typeface="Arial" panose="020B0604020202020204" pitchFamily="34" charset="0"/>
                <a:cs typeface="Arial" panose="020B0604020202020204" pitchFamily="34" charset="0"/>
              </a:rPr>
              <a:t>年</a:t>
            </a:r>
            <a:r>
              <a:rPr lang="en-US" altLang="zh-CN" sz="700" dirty="0">
                <a:latin typeface="Arial" panose="020B0604020202020204" pitchFamily="34" charset="0"/>
                <a:cs typeface="Arial" panose="020B0604020202020204" pitchFamily="34" charset="0"/>
              </a:rPr>
              <a:t>11</a:t>
            </a:r>
            <a:r>
              <a:rPr lang="zh-CN" altLang="en-US" sz="700" dirty="0">
                <a:latin typeface="Arial" panose="020B0604020202020204" pitchFamily="34" charset="0"/>
                <a:cs typeface="Arial" panose="020B0604020202020204" pitchFamily="34" charset="0"/>
              </a:rPr>
              <a:t>月向一名关联方出售集团于九阳豆业的大部分股权，其后不再以附属公司综合入账，且不再设置其他分部</a:t>
            </a:r>
            <a:endParaRPr lang="en-US" altLang="zh-CN" sz="700" dirty="0">
              <a:latin typeface="Arial" panose="020B0604020202020204" pitchFamily="34" charset="0"/>
              <a:cs typeface="Arial" panose="020B0604020202020204" pitchFamily="34" charset="0"/>
            </a:endParaRPr>
          </a:p>
          <a:p>
            <a:pPr marL="342900" indent="-342900" algn="l">
              <a:tabLst>
                <a:tab pos="358775" algn="l"/>
              </a:tabLst>
            </a:pPr>
            <a:r>
              <a:rPr lang="en-US" altLang="zh-CN" sz="700" dirty="0">
                <a:latin typeface="Arial" panose="020B0604020202020204" pitchFamily="34" charset="0"/>
                <a:cs typeface="Arial" panose="020B0604020202020204" pitchFamily="34" charset="0"/>
              </a:rPr>
              <a:t>(2)	</a:t>
            </a:r>
            <a:r>
              <a:rPr lang="zh-CN" altLang="en-US" sz="700" dirty="0">
                <a:latin typeface="Arial" panose="020B0604020202020204" pitchFamily="34" charset="0"/>
                <a:cs typeface="Arial" panose="020B0604020202020204" pitchFamily="34" charset="0"/>
              </a:rPr>
              <a:t>若剔除于</a:t>
            </a:r>
            <a:r>
              <a:rPr lang="en-US" altLang="zh-CN" sz="700" dirty="0">
                <a:latin typeface="Arial" panose="020B0604020202020204" pitchFamily="34" charset="0"/>
                <a:cs typeface="Arial" panose="020B0604020202020204" pitchFamily="34" charset="0"/>
              </a:rPr>
              <a:t>2020</a:t>
            </a:r>
            <a:r>
              <a:rPr lang="zh-CN" altLang="en-US" sz="700" dirty="0">
                <a:latin typeface="Arial" panose="020B0604020202020204" pitchFamily="34" charset="0"/>
                <a:cs typeface="Arial" panose="020B0604020202020204" pitchFamily="34" charset="0"/>
              </a:rPr>
              <a:t>年就过往年度的关税费用确认约</a:t>
            </a:r>
            <a:r>
              <a:rPr lang="en-US" altLang="zh-CN" sz="700" dirty="0">
                <a:latin typeface="Arial" panose="020B0604020202020204" pitchFamily="34" charset="0"/>
                <a:cs typeface="Arial" panose="020B0604020202020204" pitchFamily="34" charset="0"/>
              </a:rPr>
              <a:t>38.1</a:t>
            </a:r>
            <a:r>
              <a:rPr lang="zh-CN" altLang="en-US" sz="700" dirty="0">
                <a:latin typeface="Arial" panose="020B0604020202020204" pitchFamily="34" charset="0"/>
                <a:cs typeface="Arial" panose="020B0604020202020204" pitchFamily="34" charset="0"/>
              </a:rPr>
              <a:t>百万美元关税退税的影响，毛利率将为</a:t>
            </a:r>
            <a:r>
              <a:rPr lang="en-US" altLang="zh-CN" sz="700" dirty="0">
                <a:latin typeface="Arial" panose="020B0604020202020204" pitchFamily="34" charset="0"/>
                <a:cs typeface="Arial" panose="020B0604020202020204" pitchFamily="34" charset="0"/>
              </a:rPr>
              <a:t>44.9%</a:t>
            </a:r>
          </a:p>
          <a:p>
            <a:pPr marL="342900" indent="-342900" algn="l">
              <a:tabLst>
                <a:tab pos="358775" algn="l"/>
              </a:tabLst>
            </a:pPr>
            <a:endParaRPr lang="en-US" altLang="zh-CN" sz="700" dirty="0">
              <a:latin typeface="Arial" panose="020B0604020202020204" pitchFamily="34" charset="0"/>
              <a:cs typeface="Arial" panose="020B0604020202020204" pitchFamily="34" charset="0"/>
            </a:endParaRPr>
          </a:p>
        </p:txBody>
      </p:sp>
      <p:sp>
        <p:nvSpPr>
          <p:cNvPr id="6"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599017" y="1109175"/>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dirty="0">
                <a:latin typeface="+mn-lt"/>
                <a:cs typeface="Arial" panose="020B0604020202020204" pitchFamily="34" charset="0"/>
              </a:rPr>
              <a:t>毛利按业务分部</a:t>
            </a:r>
            <a:endParaRPr lang="en-US" dirty="0">
              <a:latin typeface="+mn-lt"/>
              <a:cs typeface="Arial" panose="020B0604020202020204" pitchFamily="34" charset="0"/>
            </a:endParaRPr>
          </a:p>
        </p:txBody>
      </p:sp>
      <p:sp>
        <p:nvSpPr>
          <p:cNvPr id="8" name="TextBox 7" descr="AQAAAAAQAME5nR85Az9EkooCawaGdVqJ2eqcdlBwt8sXn5o3YcEnK62V5+JD+USbQy3W/hpaD2iGl+bnbNwy4BZORIBiiyciLkxLETwhMVgROjpXvwBW"/>
          <p:cNvSpPr txBox="1"/>
          <p:nvPr/>
        </p:nvSpPr>
        <p:spPr>
          <a:xfrm>
            <a:off x="6259513" y="1420630"/>
            <a:ext cx="5339736" cy="1985509"/>
          </a:xfrm>
          <a:prstGeom prst="rect">
            <a:avLst/>
          </a:prstGeom>
          <a:gradFill flip="none" rotWithShape="1">
            <a:gsLst>
              <a:gs pos="0">
                <a:schemeClr val="accent1">
                  <a:lumMod val="20000"/>
                  <a:lumOff val="80000"/>
                </a:schemeClr>
              </a:gs>
              <a:gs pos="100000">
                <a:schemeClr val="bg1"/>
              </a:gs>
            </a:gsLst>
            <a:lin ang="0" scaled="1"/>
            <a:tileRect/>
          </a:gradFill>
          <a:ln w="6350">
            <a:noFill/>
          </a:ln>
          <a:effectLst/>
        </p:spPr>
        <p:txBody>
          <a:bodyPr vert="horz" wrap="square" lIns="91440" tIns="45720" rIns="91440" bIns="45720" numCol="1" anchor="ctr" anchorCtr="0" compatLnSpc="1">
            <a:prstTxWarp prst="textNoShape">
              <a:avLst/>
            </a:prstTxWarp>
            <a:noAutofit/>
          </a:bodyPr>
          <a:lstStyle>
            <a:lvl1pPr marL="0" indent="0" algn="l" defTabSz="914400" eaLnBrk="1" latinLnBrk="0" hangingPunct="1">
              <a:spcBef>
                <a:spcPts val="0"/>
              </a:spcBef>
              <a:buFont typeface="Arial" pitchFamily="34" charset="0"/>
              <a:buNone/>
              <a:defRPr b="1">
                <a:solidFill>
                  <a:schemeClr val="accent5">
                    <a:lumMod val="75000"/>
                  </a:schemeClr>
                </a:solidFill>
                <a:latin typeface="+mj-lt"/>
              </a:defRPr>
            </a:lvl1pPr>
            <a:lvl2pPr marL="0" indent="0" algn="l" defTabSz="914400" eaLnBrk="1" latinLnBrk="0" hangingPunct="1">
              <a:spcBef>
                <a:spcPts val="605"/>
              </a:spcBef>
              <a:buFont typeface="Arial" pitchFamily="34" charset="0"/>
              <a:buNone/>
              <a:defRPr sz="1400">
                <a:latin typeface="+mn-lt"/>
              </a:defRPr>
            </a:lvl2pPr>
            <a:lvl3pPr marL="230400" indent="-226800" algn="l" defTabSz="914400" eaLnBrk="1" latinLnBrk="0" hangingPunct="1">
              <a:spcBef>
                <a:spcPts val="0"/>
              </a:spcBef>
              <a:buClr>
                <a:schemeClr val="tx2"/>
              </a:buClr>
              <a:buSzPct val="80000"/>
              <a:buFont typeface="Wingdings" pitchFamily="2" charset="2"/>
              <a:buChar char=""/>
              <a:defRPr sz="1400">
                <a:latin typeface="+mn-lt"/>
              </a:defRPr>
            </a:lvl3pPr>
            <a:lvl4pPr marL="468000" indent="-237600" algn="l" defTabSz="914400" eaLnBrk="1" latinLnBrk="0" hangingPunct="1">
              <a:spcBef>
                <a:spcPts val="0"/>
              </a:spcBef>
              <a:buClr>
                <a:schemeClr val="tx1"/>
              </a:buClr>
              <a:buFont typeface="Credit Suisse Type Light" pitchFamily="34" charset="0"/>
              <a:buChar char="−"/>
              <a:defRPr sz="1400">
                <a:latin typeface="+mn-lt"/>
              </a:defRPr>
            </a:lvl4pPr>
            <a:lvl5pPr marL="705600" indent="-237600" algn="l" defTabSz="914400" eaLnBrk="1" latinLnBrk="0" hangingPunct="1">
              <a:spcBef>
                <a:spcPts val="0"/>
              </a:spcBef>
              <a:buClr>
                <a:schemeClr val="tx1"/>
              </a:buClr>
              <a:buFont typeface="Credit Suisse Type Light" pitchFamily="34" charset="0"/>
              <a:buChar char="−"/>
              <a:defRPr sz="14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a:spcBef>
                <a:spcPct val="50000"/>
              </a:spcBef>
            </a:pPr>
            <a:r>
              <a:rPr lang="zh-CN" altLang="en-US" sz="1100" dirty="0">
                <a:solidFill>
                  <a:schemeClr val="tx1"/>
                </a:solidFill>
                <a:latin typeface="+mn-lt"/>
              </a:rPr>
              <a:t>集团于</a:t>
            </a:r>
            <a:r>
              <a:rPr lang="en-US" altLang="zh-CN" sz="1100" dirty="0">
                <a:solidFill>
                  <a:schemeClr val="tx1"/>
                </a:solidFill>
                <a:latin typeface="+mn-lt"/>
              </a:rPr>
              <a:t>2020</a:t>
            </a:r>
            <a:r>
              <a:rPr lang="zh-CN" altLang="en-US" sz="1100" dirty="0">
                <a:solidFill>
                  <a:schemeClr val="tx1"/>
                </a:solidFill>
                <a:latin typeface="+mn-lt"/>
              </a:rPr>
              <a:t>年的毛利及毛利率均表现出强劲增长，其中毛利同比增长</a:t>
            </a:r>
            <a:r>
              <a:rPr lang="en-US" altLang="zh-CN" sz="1100" dirty="0">
                <a:solidFill>
                  <a:schemeClr val="tx1"/>
                </a:solidFill>
                <a:latin typeface="+mn-lt"/>
              </a:rPr>
              <a:t>54.7%</a:t>
            </a:r>
            <a:r>
              <a:rPr lang="zh-CN" altLang="en-US" sz="1100" dirty="0">
                <a:solidFill>
                  <a:schemeClr val="tx1"/>
                </a:solidFill>
                <a:latin typeface="+mn-lt"/>
              </a:rPr>
              <a:t>，毛利率同比提升</a:t>
            </a:r>
            <a:r>
              <a:rPr lang="en-US" altLang="zh-CN" sz="1100" dirty="0">
                <a:solidFill>
                  <a:schemeClr val="tx1"/>
                </a:solidFill>
                <a:latin typeface="+mn-lt"/>
              </a:rPr>
              <a:t>4.1</a:t>
            </a:r>
            <a:r>
              <a:rPr lang="zh-CN" altLang="en-US" sz="1100" dirty="0">
                <a:solidFill>
                  <a:schemeClr val="tx1"/>
                </a:solidFill>
                <a:latin typeface="+mn-lt"/>
              </a:rPr>
              <a:t>个百分点，主要由于</a:t>
            </a:r>
            <a:r>
              <a:rPr lang="en-US" altLang="zh-CN" sz="1100" dirty="0">
                <a:solidFill>
                  <a:schemeClr val="tx1"/>
                </a:solidFill>
                <a:latin typeface="+mn-lt"/>
              </a:rPr>
              <a:t>:</a:t>
            </a:r>
          </a:p>
          <a:p>
            <a:pPr marL="341313" indent="-228600">
              <a:spcBef>
                <a:spcPct val="50000"/>
              </a:spcBef>
              <a:buClrTx/>
              <a:buFont typeface="+mj-lt"/>
              <a:buAutoNum type="arabicPeriod"/>
            </a:pPr>
            <a:r>
              <a:rPr lang="zh-CN" altLang="en-US" sz="1100" dirty="0">
                <a:solidFill>
                  <a:schemeClr val="tx1"/>
                </a:solidFill>
              </a:rPr>
              <a:t>九阳及</a:t>
            </a:r>
            <a:r>
              <a:rPr lang="en-US" altLang="zh-CN" sz="1100" dirty="0" err="1">
                <a:solidFill>
                  <a:schemeClr val="tx1"/>
                </a:solidFill>
              </a:rPr>
              <a:t>SharkNinja</a:t>
            </a:r>
            <a:r>
              <a:rPr lang="zh-CN" altLang="en-US" sz="1100" dirty="0">
                <a:solidFill>
                  <a:schemeClr val="tx1"/>
                </a:solidFill>
              </a:rPr>
              <a:t>持续的业务协同，原材料采购及产品生产的规模效应显著</a:t>
            </a:r>
            <a:endParaRPr lang="en-US" altLang="zh-CN" sz="1100" dirty="0">
              <a:solidFill>
                <a:schemeClr val="tx1"/>
              </a:solidFill>
            </a:endParaRPr>
          </a:p>
          <a:p>
            <a:pPr marL="341313" indent="-228600">
              <a:spcBef>
                <a:spcPct val="50000"/>
              </a:spcBef>
              <a:buClrTx/>
              <a:buFont typeface="+mj-lt"/>
              <a:buAutoNum type="arabicPeriod"/>
            </a:pPr>
            <a:r>
              <a:rPr lang="zh-CN" altLang="en-US" sz="1100" dirty="0">
                <a:solidFill>
                  <a:schemeClr val="tx1"/>
                </a:solidFill>
              </a:rPr>
              <a:t>公司的部分吸尘器、扫地机器人及空气炸锅产品获关税豁免，并于</a:t>
            </a:r>
            <a:r>
              <a:rPr lang="en-US" altLang="zh-CN" sz="1100" dirty="0">
                <a:solidFill>
                  <a:schemeClr val="tx1"/>
                </a:solidFill>
              </a:rPr>
              <a:t>2020</a:t>
            </a:r>
            <a:r>
              <a:rPr lang="zh-CN" altLang="en-US" sz="1100" dirty="0">
                <a:solidFill>
                  <a:schemeClr val="tx1"/>
                </a:solidFill>
              </a:rPr>
              <a:t>年就过往年度的关税费用获得</a:t>
            </a:r>
            <a:r>
              <a:rPr lang="en-US" altLang="zh-CN" sz="1100" dirty="0">
                <a:solidFill>
                  <a:schemeClr val="tx1"/>
                </a:solidFill>
              </a:rPr>
              <a:t>38.1</a:t>
            </a:r>
            <a:r>
              <a:rPr lang="zh-CN" altLang="en-US" sz="1100" dirty="0">
                <a:solidFill>
                  <a:schemeClr val="tx1"/>
                </a:solidFill>
              </a:rPr>
              <a:t>百万美元的关税退税；及</a:t>
            </a:r>
          </a:p>
          <a:p>
            <a:pPr marL="341313" indent="-228600">
              <a:spcBef>
                <a:spcPct val="50000"/>
              </a:spcBef>
              <a:buClrTx/>
              <a:buFont typeface="+mj-lt"/>
              <a:buAutoNum type="arabicPeriod"/>
            </a:pPr>
            <a:r>
              <a:rPr lang="zh-CN" altLang="en-US" sz="1100" dirty="0">
                <a:solidFill>
                  <a:schemeClr val="tx1"/>
                </a:solidFill>
              </a:rPr>
              <a:t>北美及欧洲市场产品及渠道组合优化，产品端</a:t>
            </a:r>
            <a:r>
              <a:rPr lang="en-US" altLang="zh-CN" sz="1100" dirty="0">
                <a:solidFill>
                  <a:schemeClr val="tx1"/>
                </a:solidFill>
              </a:rPr>
              <a:t> – </a:t>
            </a:r>
            <a:r>
              <a:rPr lang="zh-CN" altLang="en-US" sz="1100" dirty="0">
                <a:solidFill>
                  <a:schemeClr val="tx1"/>
                </a:solidFill>
              </a:rPr>
              <a:t>高毛利的扫地机器人的推出带动整体毛利提升；渠道端 </a:t>
            </a:r>
            <a:r>
              <a:rPr lang="en-US" altLang="zh-CN" sz="1100" dirty="0">
                <a:solidFill>
                  <a:schemeClr val="tx1"/>
                </a:solidFill>
              </a:rPr>
              <a:t>– </a:t>
            </a:r>
            <a:r>
              <a:rPr lang="zh-CN" altLang="en-US" sz="1100" dirty="0">
                <a:solidFill>
                  <a:schemeClr val="tx1"/>
                </a:solidFill>
              </a:rPr>
              <a:t>后疫情新常态促使毛利较高的线上渠道渗透率上升</a:t>
            </a:r>
          </a:p>
        </p:txBody>
      </p:sp>
      <p:sp>
        <p:nvSpPr>
          <p:cNvPr id="9" name="TextBox 8"/>
          <p:cNvSpPr txBox="1"/>
          <p:nvPr/>
        </p:nvSpPr>
        <p:spPr>
          <a:xfrm>
            <a:off x="6259513" y="3405805"/>
            <a:ext cx="5339736" cy="1053847"/>
          </a:xfrm>
          <a:prstGeom prst="rect">
            <a:avLst/>
          </a:prstGeom>
          <a:gradFill flip="none" rotWithShape="1">
            <a:gsLst>
              <a:gs pos="0">
                <a:schemeClr val="accent1">
                  <a:lumMod val="20000"/>
                  <a:lumOff val="80000"/>
                </a:schemeClr>
              </a:gs>
              <a:gs pos="100000">
                <a:schemeClr val="bg1"/>
              </a:gs>
            </a:gsLst>
            <a:lin ang="10800000" scaled="1"/>
            <a:tileRect/>
          </a:gradFill>
          <a:ln w="6350">
            <a:noFill/>
          </a:ln>
          <a:effectLst/>
        </p:spPr>
        <p:txBody>
          <a:bodyPr vert="horz" wrap="square" lIns="91440" tIns="45720" rIns="91440" bIns="45720" numCol="1" anchor="ctr" anchorCtr="0" compatLnSpc="1">
            <a:prstTxWarp prst="textNoShape">
              <a:avLst/>
            </a:prstTxWarp>
            <a:noAutofit/>
          </a:bodyPr>
          <a:lstStyle>
            <a:lvl1pPr marL="0" indent="0" algn="l" defTabSz="914400" eaLnBrk="1" latinLnBrk="0" hangingPunct="1">
              <a:spcBef>
                <a:spcPts val="0"/>
              </a:spcBef>
              <a:buFont typeface="Arial" pitchFamily="34" charset="0"/>
              <a:buNone/>
              <a:defRPr b="1">
                <a:solidFill>
                  <a:schemeClr val="accent5">
                    <a:lumMod val="75000"/>
                  </a:schemeClr>
                </a:solidFill>
                <a:latin typeface="+mj-lt"/>
              </a:defRPr>
            </a:lvl1pPr>
            <a:lvl2pPr marL="0" indent="0" algn="l" defTabSz="914400" eaLnBrk="1" latinLnBrk="0" hangingPunct="1">
              <a:spcBef>
                <a:spcPts val="605"/>
              </a:spcBef>
              <a:buFont typeface="Arial" pitchFamily="34" charset="0"/>
              <a:buNone/>
              <a:defRPr sz="1400">
                <a:latin typeface="+mn-lt"/>
              </a:defRPr>
            </a:lvl2pPr>
            <a:lvl3pPr marL="230400" indent="-226800" algn="l" defTabSz="914400" eaLnBrk="1" latinLnBrk="0" hangingPunct="1">
              <a:spcBef>
                <a:spcPts val="0"/>
              </a:spcBef>
              <a:buClr>
                <a:schemeClr val="tx2"/>
              </a:buClr>
              <a:buSzPct val="80000"/>
              <a:buFont typeface="Wingdings" pitchFamily="2" charset="2"/>
              <a:buChar char=""/>
              <a:defRPr sz="1400">
                <a:latin typeface="+mn-lt"/>
              </a:defRPr>
            </a:lvl3pPr>
            <a:lvl4pPr marL="468000" indent="-237600" algn="l" defTabSz="914400" eaLnBrk="1" latinLnBrk="0" hangingPunct="1">
              <a:spcBef>
                <a:spcPts val="0"/>
              </a:spcBef>
              <a:buClr>
                <a:schemeClr val="tx1"/>
              </a:buClr>
              <a:buFont typeface="Credit Suisse Type Light" pitchFamily="34" charset="0"/>
              <a:buChar char="−"/>
              <a:defRPr sz="1400">
                <a:latin typeface="+mn-lt"/>
              </a:defRPr>
            </a:lvl4pPr>
            <a:lvl5pPr marL="705600" indent="-237600" algn="l" defTabSz="914400" eaLnBrk="1" latinLnBrk="0" hangingPunct="1">
              <a:spcBef>
                <a:spcPts val="0"/>
              </a:spcBef>
              <a:buClr>
                <a:schemeClr val="tx1"/>
              </a:buClr>
              <a:buFont typeface="Credit Suisse Type Light" pitchFamily="34" charset="0"/>
              <a:buChar char="−"/>
              <a:defRPr sz="14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a:spcBef>
                <a:spcPct val="50000"/>
              </a:spcBef>
            </a:pPr>
            <a:r>
              <a:rPr lang="zh-CN" altLang="en-US" sz="1100" dirty="0">
                <a:solidFill>
                  <a:schemeClr val="tx1"/>
                </a:solidFill>
                <a:latin typeface="+mn-lt"/>
              </a:rPr>
              <a:t>九阳分部的毛利率由</a:t>
            </a:r>
            <a:r>
              <a:rPr lang="en-US" altLang="zh-CN" sz="1100" dirty="0">
                <a:solidFill>
                  <a:schemeClr val="tx1"/>
                </a:solidFill>
                <a:latin typeface="+mn-lt"/>
              </a:rPr>
              <a:t>2019</a:t>
            </a:r>
            <a:r>
              <a:rPr lang="zh-CN" altLang="en-US" sz="1100" dirty="0">
                <a:solidFill>
                  <a:schemeClr val="tx1"/>
                </a:solidFill>
                <a:latin typeface="+mn-lt"/>
              </a:rPr>
              <a:t>年的</a:t>
            </a:r>
            <a:r>
              <a:rPr lang="en-US" altLang="zh-CN" sz="1100" dirty="0">
                <a:solidFill>
                  <a:schemeClr val="tx1"/>
                </a:solidFill>
                <a:latin typeface="+mn-lt"/>
              </a:rPr>
              <a:t>33.3%</a:t>
            </a:r>
            <a:r>
              <a:rPr lang="zh-CN" altLang="en-US" sz="1100" dirty="0">
                <a:solidFill>
                  <a:schemeClr val="tx1"/>
                </a:solidFill>
                <a:latin typeface="+mn-lt"/>
              </a:rPr>
              <a:t>略微下降至</a:t>
            </a:r>
            <a:r>
              <a:rPr lang="en-US" altLang="zh-CN" sz="1100" dirty="0">
                <a:solidFill>
                  <a:schemeClr val="tx1"/>
                </a:solidFill>
                <a:latin typeface="+mn-lt"/>
              </a:rPr>
              <a:t>2020</a:t>
            </a:r>
            <a:r>
              <a:rPr lang="zh-CN" altLang="en-US" sz="1100" dirty="0">
                <a:solidFill>
                  <a:schemeClr val="tx1"/>
                </a:solidFill>
                <a:latin typeface="+mn-lt"/>
              </a:rPr>
              <a:t>年的</a:t>
            </a:r>
            <a:r>
              <a:rPr lang="en-US" altLang="zh-CN" sz="1100" dirty="0">
                <a:solidFill>
                  <a:schemeClr val="tx1"/>
                </a:solidFill>
                <a:latin typeface="+mn-lt"/>
              </a:rPr>
              <a:t>32.6%</a:t>
            </a:r>
            <a:r>
              <a:rPr lang="zh-CN" altLang="en-US" sz="1100" dirty="0">
                <a:solidFill>
                  <a:schemeClr val="tx1"/>
                </a:solidFill>
                <a:latin typeface="+mn-lt"/>
              </a:rPr>
              <a:t>，主要由于渠道组合变化影响</a:t>
            </a:r>
            <a:endParaRPr lang="en-US" altLang="zh-CN" sz="1100" dirty="0">
              <a:solidFill>
                <a:schemeClr val="tx1"/>
              </a:solidFill>
              <a:latin typeface="+mn-lt"/>
            </a:endParaRPr>
          </a:p>
        </p:txBody>
      </p:sp>
      <p:sp>
        <p:nvSpPr>
          <p:cNvPr id="10" name="TextBox 9"/>
          <p:cNvSpPr txBox="1"/>
          <p:nvPr/>
        </p:nvSpPr>
        <p:spPr>
          <a:xfrm>
            <a:off x="6259513" y="4459318"/>
            <a:ext cx="5339736" cy="1520012"/>
          </a:xfrm>
          <a:prstGeom prst="rect">
            <a:avLst/>
          </a:prstGeom>
          <a:gradFill flip="none" rotWithShape="1">
            <a:gsLst>
              <a:gs pos="0">
                <a:schemeClr val="accent1">
                  <a:lumMod val="20000"/>
                  <a:lumOff val="80000"/>
                </a:schemeClr>
              </a:gs>
              <a:gs pos="100000">
                <a:schemeClr val="bg1"/>
              </a:gs>
            </a:gsLst>
            <a:lin ang="0" scaled="1"/>
            <a:tileRect/>
          </a:gradFill>
          <a:ln w="6350">
            <a:noFill/>
          </a:ln>
          <a:effectLst/>
        </p:spPr>
        <p:txBody>
          <a:bodyPr vert="horz" wrap="square" lIns="91440" tIns="45720" rIns="91440" bIns="45720" numCol="1" anchor="ctr" anchorCtr="0" compatLnSpc="1">
            <a:prstTxWarp prst="textNoShape">
              <a:avLst/>
            </a:prstTxWarp>
            <a:noAutofit/>
          </a:bodyPr>
          <a:lstStyle>
            <a:defPPr>
              <a:defRPr lang="en-US"/>
            </a:defPPr>
            <a:lvl1pPr marL="0" indent="0" algn="l" defTabSz="914400" eaLnBrk="1" latinLnBrk="0" hangingPunct="1">
              <a:spcBef>
                <a:spcPts val="0"/>
              </a:spcBef>
              <a:buFont typeface="Arial" pitchFamily="34" charset="0"/>
              <a:buNone/>
              <a:defRPr b="1">
                <a:solidFill>
                  <a:schemeClr val="accent5">
                    <a:lumMod val="75000"/>
                  </a:schemeClr>
                </a:solidFill>
                <a:latin typeface="+mj-lt"/>
              </a:defRPr>
            </a:lvl1pPr>
            <a:lvl2pPr marL="0" indent="0" algn="l" defTabSz="914400" eaLnBrk="1" latinLnBrk="0" hangingPunct="1">
              <a:spcBef>
                <a:spcPts val="605"/>
              </a:spcBef>
              <a:buFont typeface="Arial" pitchFamily="34" charset="0"/>
              <a:buNone/>
              <a:defRPr sz="1400">
                <a:latin typeface="+mn-lt"/>
              </a:defRPr>
            </a:lvl2pPr>
            <a:lvl3pPr marL="230400" indent="-226800" algn="l" defTabSz="914400" eaLnBrk="1" latinLnBrk="0" hangingPunct="1">
              <a:spcBef>
                <a:spcPts val="0"/>
              </a:spcBef>
              <a:buClr>
                <a:schemeClr val="tx2"/>
              </a:buClr>
              <a:buSzPct val="80000"/>
              <a:buFont typeface="Wingdings" pitchFamily="2" charset="2"/>
              <a:buChar char=""/>
              <a:defRPr sz="1400">
                <a:latin typeface="+mn-lt"/>
              </a:defRPr>
            </a:lvl3pPr>
            <a:lvl4pPr marL="468000" indent="-237600" algn="l" defTabSz="914400" eaLnBrk="1" latinLnBrk="0" hangingPunct="1">
              <a:spcBef>
                <a:spcPts val="0"/>
              </a:spcBef>
              <a:buClr>
                <a:schemeClr val="tx1"/>
              </a:buClr>
              <a:buFont typeface="Credit Suisse Type Light" pitchFamily="34" charset="0"/>
              <a:buChar char="−"/>
              <a:defRPr sz="1400">
                <a:latin typeface="+mn-lt"/>
              </a:defRPr>
            </a:lvl4pPr>
            <a:lvl5pPr marL="705600" indent="-237600" algn="l" defTabSz="914400" eaLnBrk="1" latinLnBrk="0" hangingPunct="1">
              <a:spcBef>
                <a:spcPts val="0"/>
              </a:spcBef>
              <a:buClr>
                <a:schemeClr val="tx1"/>
              </a:buClr>
              <a:buFont typeface="Credit Suisse Type Light" pitchFamily="34" charset="0"/>
              <a:buChar char="−"/>
              <a:defRPr sz="14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a:spcBef>
                <a:spcPct val="50000"/>
              </a:spcBef>
            </a:pPr>
            <a:r>
              <a:rPr lang="en-US" altLang="zh-CN" sz="1100" dirty="0">
                <a:solidFill>
                  <a:schemeClr val="tx1"/>
                </a:solidFill>
                <a:latin typeface="+mn-lt"/>
              </a:rPr>
              <a:t>SharkNinja</a:t>
            </a:r>
            <a:r>
              <a:rPr lang="zh-CN" altLang="en-US" sz="1100" dirty="0">
                <a:solidFill>
                  <a:schemeClr val="tx1"/>
                </a:solidFill>
                <a:latin typeface="+mn-lt"/>
              </a:rPr>
              <a:t>分部毛利率由</a:t>
            </a:r>
            <a:r>
              <a:rPr lang="en-US" altLang="zh-CN" sz="1100" dirty="0">
                <a:solidFill>
                  <a:schemeClr val="tx1"/>
                </a:solidFill>
                <a:latin typeface="+mn-lt"/>
              </a:rPr>
              <a:t>2019</a:t>
            </a:r>
            <a:r>
              <a:rPr lang="zh-CN" altLang="en-US" sz="1100" dirty="0">
                <a:solidFill>
                  <a:schemeClr val="tx1"/>
                </a:solidFill>
              </a:rPr>
              <a:t>年</a:t>
            </a:r>
            <a:r>
              <a:rPr lang="zh-CN" altLang="en-US" sz="1100" dirty="0">
                <a:solidFill>
                  <a:schemeClr val="tx1"/>
                </a:solidFill>
                <a:latin typeface="+mn-lt"/>
              </a:rPr>
              <a:t>的</a:t>
            </a:r>
            <a:r>
              <a:rPr lang="en-US" altLang="zh-CN" sz="1100" dirty="0">
                <a:solidFill>
                  <a:schemeClr val="tx1"/>
                </a:solidFill>
                <a:latin typeface="+mn-lt"/>
              </a:rPr>
              <a:t>40.3%</a:t>
            </a:r>
            <a:r>
              <a:rPr lang="zh-CN" altLang="en-US" sz="1100" dirty="0">
                <a:solidFill>
                  <a:schemeClr val="tx1"/>
                </a:solidFill>
                <a:latin typeface="+mn-lt"/>
              </a:rPr>
              <a:t>提升至</a:t>
            </a:r>
            <a:r>
              <a:rPr lang="en-US" altLang="zh-CN" sz="1100" dirty="0">
                <a:solidFill>
                  <a:schemeClr val="tx1"/>
                </a:solidFill>
                <a:latin typeface="+mn-lt"/>
              </a:rPr>
              <a:t>2020</a:t>
            </a:r>
            <a:r>
              <a:rPr lang="zh-CN" altLang="en-US" sz="1100" dirty="0">
                <a:solidFill>
                  <a:schemeClr val="tx1"/>
                </a:solidFill>
              </a:rPr>
              <a:t>年</a:t>
            </a:r>
            <a:r>
              <a:rPr lang="zh-CN" altLang="en-US" sz="1100" dirty="0">
                <a:solidFill>
                  <a:schemeClr val="tx1"/>
                </a:solidFill>
                <a:latin typeface="+mn-lt"/>
              </a:rPr>
              <a:t>的</a:t>
            </a:r>
            <a:r>
              <a:rPr lang="en-US" altLang="zh-CN" sz="1100" dirty="0">
                <a:solidFill>
                  <a:schemeClr val="tx1"/>
                </a:solidFill>
                <a:latin typeface="+mn-lt"/>
              </a:rPr>
              <a:t>46.3%</a:t>
            </a:r>
            <a:r>
              <a:rPr lang="zh-CN" altLang="en-US" sz="1100" dirty="0">
                <a:solidFill>
                  <a:schemeClr val="tx1"/>
                </a:solidFill>
                <a:latin typeface="+mn-lt"/>
              </a:rPr>
              <a:t>，</a:t>
            </a:r>
            <a:r>
              <a:rPr lang="zh-CN" altLang="en-US" sz="1100" dirty="0">
                <a:solidFill>
                  <a:schemeClr val="tx1"/>
                </a:solidFill>
              </a:rPr>
              <a:t>主要得益于欧美市场收入的高速增长、成本节省、产品及渠道组合优化及关税退税带来的正面影响</a:t>
            </a:r>
            <a:r>
              <a:rPr lang="en-US" altLang="zh-CN" sz="1100" baseline="30000" dirty="0">
                <a:solidFill>
                  <a:schemeClr val="tx1"/>
                </a:solidFill>
              </a:rPr>
              <a:t>(2)</a:t>
            </a:r>
          </a:p>
        </p:txBody>
      </p:sp>
      <p:graphicFrame>
        <p:nvGraphicFramePr>
          <p:cNvPr id="11"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2987171135"/>
              </p:ext>
            </p:extLst>
          </p:nvPr>
        </p:nvGraphicFramePr>
        <p:xfrm>
          <a:off x="599016" y="1719698"/>
          <a:ext cx="5344583" cy="3921675"/>
        </p:xfrm>
        <a:graphic>
          <a:graphicData uri="http://schemas.openxmlformats.org/drawingml/2006/chart">
            <c:chart xmlns:c="http://schemas.openxmlformats.org/drawingml/2006/chart" xmlns:r="http://schemas.openxmlformats.org/officeDocument/2006/relationships" r:id="rId3"/>
          </a:graphicData>
        </a:graphic>
      </p:graphicFrame>
      <p:sp>
        <p:nvSpPr>
          <p:cNvPr id="7" name="ChartUnits"/>
          <p:cNvSpPr txBox="1"/>
          <p:nvPr/>
        </p:nvSpPr>
        <p:spPr>
          <a:xfrm>
            <a:off x="599017" y="1392819"/>
            <a:ext cx="3970585"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p>
        </p:txBody>
      </p:sp>
      <p:sp>
        <p:nvSpPr>
          <p:cNvPr id="13" name="Oval 12"/>
          <p:cNvSpPr/>
          <p:nvPr/>
        </p:nvSpPr>
        <p:spPr bwMode="gray">
          <a:xfrm>
            <a:off x="1158904" y="1647164"/>
            <a:ext cx="594954" cy="232650"/>
          </a:xfrm>
          <a:prstGeom prst="ellipse">
            <a:avLst/>
          </a:prstGeom>
          <a:solidFill>
            <a:schemeClr val="accent6"/>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900" dirty="0">
                <a:solidFill>
                  <a:schemeClr val="tx1"/>
                </a:solidFill>
              </a:rPr>
              <a:t>37.3%</a:t>
            </a:r>
            <a:endParaRPr lang="en-US" altLang="en-US" sz="900" dirty="0">
              <a:solidFill>
                <a:schemeClr val="tx1"/>
              </a:solidFill>
            </a:endParaRPr>
          </a:p>
        </p:txBody>
      </p:sp>
      <p:sp>
        <p:nvSpPr>
          <p:cNvPr id="14" name="Oval 13"/>
          <p:cNvSpPr/>
          <p:nvPr/>
        </p:nvSpPr>
        <p:spPr bwMode="gray">
          <a:xfrm>
            <a:off x="2963058" y="1647164"/>
            <a:ext cx="594954" cy="232650"/>
          </a:xfrm>
          <a:prstGeom prst="ellipse">
            <a:avLst/>
          </a:prstGeom>
          <a:solidFill>
            <a:schemeClr val="accent6"/>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900" dirty="0">
                <a:solidFill>
                  <a:schemeClr val="tx1"/>
                </a:solidFill>
              </a:rPr>
              <a:t>37.4%</a:t>
            </a:r>
            <a:endParaRPr lang="en-US" altLang="en-US" sz="900" dirty="0">
              <a:solidFill>
                <a:schemeClr val="tx1"/>
              </a:solidFill>
            </a:endParaRPr>
          </a:p>
        </p:txBody>
      </p:sp>
      <p:grpSp>
        <p:nvGrpSpPr>
          <p:cNvPr id="15" name="Group 14"/>
          <p:cNvGrpSpPr/>
          <p:nvPr/>
        </p:nvGrpSpPr>
        <p:grpSpPr>
          <a:xfrm>
            <a:off x="2924541" y="5690319"/>
            <a:ext cx="1553442" cy="137160"/>
            <a:chOff x="6637020" y="3074670"/>
            <a:chExt cx="1553442" cy="137160"/>
          </a:xfrm>
        </p:grpSpPr>
        <p:sp>
          <p:nvSpPr>
            <p:cNvPr id="16" name="TextBox 15"/>
            <p:cNvSpPr txBox="1"/>
            <p:nvPr/>
          </p:nvSpPr>
          <p:spPr>
            <a:xfrm>
              <a:off x="6906492" y="3088060"/>
              <a:ext cx="1283970" cy="116955"/>
            </a:xfrm>
            <a:prstGeom prst="rect">
              <a:avLst/>
            </a:prstGeom>
            <a:noFill/>
          </p:spPr>
          <p:txBody>
            <a:bodyPr wrap="square" lIns="0" tIns="0" rIns="0" bIns="0" rtlCol="0">
              <a:spAutoFit/>
            </a:bodyPr>
            <a:lstStyle/>
            <a:p>
              <a:pPr algn="l"/>
              <a:r>
                <a:rPr lang="zh-CN" altLang="en-US" sz="800" dirty="0">
                  <a:latin typeface="+mn-lt"/>
                </a:rPr>
                <a:t>毛利率</a:t>
              </a:r>
            </a:p>
          </p:txBody>
        </p:sp>
        <p:sp>
          <p:nvSpPr>
            <p:cNvPr id="17" name="Oval 16"/>
            <p:cNvSpPr/>
            <p:nvPr/>
          </p:nvSpPr>
          <p:spPr bwMode="gray">
            <a:xfrm>
              <a:off x="6637020" y="3074670"/>
              <a:ext cx="234567" cy="137160"/>
            </a:xfrm>
            <a:prstGeom prst="ellipse">
              <a:avLst/>
            </a:prstGeom>
            <a:solidFill>
              <a:schemeClr val="accent6"/>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zh-CN" altLang="en-US" dirty="0">
                <a:solidFill>
                  <a:schemeClr val="tx1"/>
                </a:solidFill>
              </a:endParaRPr>
            </a:p>
          </p:txBody>
        </p:sp>
      </p:grpSp>
      <p:sp>
        <p:nvSpPr>
          <p:cNvPr id="18" name="TextBox 17"/>
          <p:cNvSpPr txBox="1"/>
          <p:nvPr/>
        </p:nvSpPr>
        <p:spPr>
          <a:xfrm>
            <a:off x="4919963" y="5289945"/>
            <a:ext cx="83356" cy="77970"/>
          </a:xfrm>
          <a:prstGeom prst="rect">
            <a:avLst/>
          </a:prstGeom>
          <a:noFill/>
        </p:spPr>
        <p:txBody>
          <a:bodyPr wrap="none" lIns="0" tIns="0" rIns="0" bIns="0" rtlCol="0">
            <a:spAutoFit/>
          </a:bodyPr>
          <a:lstStyle/>
          <a:p>
            <a:pPr algn="l"/>
            <a:r>
              <a:rPr lang="en-US" sz="800" baseline="30000" dirty="0">
                <a:latin typeface="+mn-lt"/>
              </a:rPr>
              <a:t>(1)</a:t>
            </a:r>
          </a:p>
        </p:txBody>
      </p:sp>
      <p:sp>
        <p:nvSpPr>
          <p:cNvPr id="19" name="Oval 18"/>
          <p:cNvSpPr/>
          <p:nvPr/>
        </p:nvSpPr>
        <p:spPr bwMode="gray">
          <a:xfrm>
            <a:off x="4751337" y="1652295"/>
            <a:ext cx="594954" cy="232650"/>
          </a:xfrm>
          <a:prstGeom prst="ellipse">
            <a:avLst/>
          </a:prstGeom>
          <a:solidFill>
            <a:schemeClr val="accent6"/>
          </a:solidFill>
          <a:ln w="25400" cap="flat" cmpd="sng" algn="ctr">
            <a:noFill/>
            <a:prstDash val="solid"/>
            <a:round/>
            <a:headEnd type="none" w="med" len="med"/>
            <a:tailEnd type="none" w="med" len="med"/>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l"/>
            <a:r>
              <a:rPr lang="en-US" altLang="zh-CN" sz="900" dirty="0">
                <a:solidFill>
                  <a:schemeClr val="tx1"/>
                </a:solidFill>
              </a:rPr>
              <a:t>41.5%</a:t>
            </a:r>
            <a:endParaRPr lang="en-US" altLang="en-US" sz="900" dirty="0">
              <a:solidFill>
                <a:schemeClr val="tx1"/>
              </a:solidFill>
            </a:endParaRPr>
          </a:p>
        </p:txBody>
      </p:sp>
    </p:spTree>
    <p:extLst>
      <p:ext uri="{BB962C8B-B14F-4D97-AF65-F5344CB8AC3E}">
        <p14:creationId xmlns:p14="http://schemas.microsoft.com/office/powerpoint/2010/main" val="253680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199429992"/>
              </p:ext>
            </p:extLst>
          </p:nvPr>
        </p:nvGraphicFramePr>
        <p:xfrm>
          <a:off x="8121481" y="1348192"/>
          <a:ext cx="3474720" cy="4011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674578733"/>
              </p:ext>
            </p:extLst>
          </p:nvPr>
        </p:nvGraphicFramePr>
        <p:xfrm>
          <a:off x="4349658" y="1348192"/>
          <a:ext cx="3474720" cy="4011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2887234109"/>
              </p:ext>
            </p:extLst>
          </p:nvPr>
        </p:nvGraphicFramePr>
        <p:xfrm>
          <a:off x="599017" y="1348192"/>
          <a:ext cx="3474720" cy="4011207"/>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p:cNvSpPr>
            <a:spLocks noGrp="1"/>
          </p:cNvSpPr>
          <p:nvPr>
            <p:ph type="title"/>
          </p:nvPr>
        </p:nvSpPr>
        <p:spPr>
          <a:xfrm>
            <a:off x="599017" y="190504"/>
            <a:ext cx="10997184" cy="350865"/>
          </a:xfrm>
        </p:spPr>
        <p:txBody>
          <a:bodyPr/>
          <a:lstStyle/>
          <a:p>
            <a:r>
              <a:rPr lang="zh-CN" altLang="en-US" dirty="0">
                <a:ea typeface="+mj-ea"/>
              </a:rPr>
              <a:t>营运资金管理</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7</a:t>
            </a:fld>
            <a:endParaRPr lang="en-US" noProof="1"/>
          </a:p>
        </p:txBody>
      </p:sp>
      <p:sp>
        <p:nvSpPr>
          <p:cNvPr id="370" name="Notes" descr="AQAAAAAQACk3D8594hdNrnKFe5fO6cdnGgh4x/NUY1ieluiPdReKqMRD7ANnrCFCAcNr7BiioQ/J3q3koYcb3QU391kDOLPDzxbUqL4f5IILb0j10N0rkwaUVvCFPvgOc6v3zf3bh4R0+GhIs9ei3lzTZEpCViNqB8yzziYIbC94usBeZin0MRH+bZqKxEpNbZfIdU0rHhXZT1b46GollmzqFrZ21KMRXP8HX35q1KcaJGlnZ9QRBTN90kNehE9CCz8znL/K1A=="/>
          <p:cNvSpPr/>
          <p:nvPr/>
        </p:nvSpPr>
        <p:spPr bwMode="gray">
          <a:xfrm>
            <a:off x="449263" y="6200775"/>
            <a:ext cx="11000232" cy="511679"/>
          </a:xfrm>
          <a:prstGeom prst="rect">
            <a:avLst/>
          </a:prstGeom>
          <a:noFill/>
        </p:spPr>
        <p:txBody>
          <a:bodyPr vert="horz" wrap="square" lIns="0" tIns="0" rIns="0" bIns="0" rtlCol="0">
            <a:spAutoFit/>
          </a:bodyPr>
          <a:lstStyle/>
          <a:p>
            <a:pPr marL="342900" indent="-342900" algn="l">
              <a:tabLst>
                <a:tab pos="358775" algn="l"/>
              </a:tabLst>
            </a:pPr>
            <a:r>
              <a:rPr lang="en-US" altLang="zh-CN" sz="700" dirty="0">
                <a:latin typeface="Arial" panose="020B0604020202020204" pitchFamily="34" charset="0"/>
                <a:cs typeface="Arial" panose="020B0604020202020204" pitchFamily="34" charset="0"/>
              </a:rPr>
              <a:t>(1)	</a:t>
            </a:r>
            <a:r>
              <a:rPr lang="zh-CN" altLang="en-US" sz="700" dirty="0">
                <a:latin typeface="Arial" panose="020B0604020202020204" pitchFamily="34" charset="0"/>
                <a:cs typeface="Arial" panose="020B0604020202020204" pitchFamily="34" charset="0"/>
              </a:rPr>
              <a:t>平均存货周转天数等于平均存货除以销售成本再乘以期内天数，平均存货等于期初存货加期末存货，再除以二</a:t>
            </a:r>
          </a:p>
          <a:p>
            <a:pPr marL="342900" indent="-342900" algn="l">
              <a:tabLst>
                <a:tab pos="358775" algn="l"/>
              </a:tabLst>
            </a:pPr>
            <a:r>
              <a:rPr lang="en-US" altLang="zh-CN" sz="700" dirty="0">
                <a:latin typeface="Arial" panose="020B0604020202020204" pitchFamily="34" charset="0"/>
                <a:cs typeface="Arial" panose="020B0604020202020204" pitchFamily="34" charset="0"/>
              </a:rPr>
              <a:t>(2)	</a:t>
            </a:r>
            <a:r>
              <a:rPr lang="zh-CN" altLang="en-US" sz="700" dirty="0">
                <a:latin typeface="Arial" panose="020B0604020202020204" pitchFamily="34" charset="0"/>
                <a:cs typeface="Arial" panose="020B0604020202020204" pitchFamily="34" charset="0"/>
              </a:rPr>
              <a:t>平均应收账款及应收票据周转天数等于平均应收账款及应收票据除以收入再乘以期内天数，平均应收账款及应收票据等于期内应收账款及应收票据（扣除减值）加期末应收账款及应收票据，再除以二</a:t>
            </a:r>
          </a:p>
          <a:p>
            <a:pPr marL="342900" indent="-342900" algn="l">
              <a:tabLst>
                <a:tab pos="358775" algn="l"/>
              </a:tabLst>
            </a:pPr>
            <a:r>
              <a:rPr lang="en-US" altLang="zh-CN" sz="700" dirty="0">
                <a:latin typeface="Arial" panose="020B0604020202020204" pitchFamily="34" charset="0"/>
                <a:cs typeface="Arial" panose="020B0604020202020204" pitchFamily="34" charset="0"/>
              </a:rPr>
              <a:t>(3)	</a:t>
            </a:r>
            <a:r>
              <a:rPr lang="zh-CN" altLang="en-US" sz="700" dirty="0">
                <a:latin typeface="Arial" panose="020B0604020202020204" pitchFamily="34" charset="0"/>
                <a:cs typeface="Arial" panose="020B0604020202020204" pitchFamily="34" charset="0"/>
              </a:rPr>
              <a:t>平均应付账款及应付票据周转天数等于平均应付账款及应付票据除以销售成本，再乘以期内天数，平均应付账款及应付票据等于期初的应付账款及应付票据（扣除减值后）加上期末的的应付账款及应付票据，再除以二</a:t>
            </a:r>
          </a:p>
        </p:txBody>
      </p:sp>
      <p:sp>
        <p:nvSpPr>
          <p:cNvPr id="7"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599017" y="1388370"/>
            <a:ext cx="3474720" cy="171640"/>
          </a:xfrm>
          <a:solidFill>
            <a:schemeClr val="bg1"/>
          </a:solidFill>
          <a:ln w="6350">
            <a:noFill/>
          </a:ln>
          <a:effectLst>
            <a:outerShdw dist="12700" dir="5400000" sx="99900" sy="99900" algn="t"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sz="1000" dirty="0">
                <a:solidFill>
                  <a:schemeClr val="tx1"/>
                </a:solidFill>
                <a:latin typeface="+mn-lt"/>
                <a:cs typeface="Arial" panose="020B0604020202020204" pitchFamily="34" charset="0"/>
              </a:rPr>
              <a:t>平均存货周转天数</a:t>
            </a:r>
            <a:r>
              <a:rPr lang="en-US" sz="1000" baseline="30000" dirty="0">
                <a:solidFill>
                  <a:schemeClr val="tx1"/>
                </a:solidFill>
                <a:latin typeface="+mn-lt"/>
                <a:cs typeface="Arial" panose="020B0604020202020204" pitchFamily="34" charset="0"/>
              </a:rPr>
              <a:t>(1)  </a:t>
            </a:r>
          </a:p>
        </p:txBody>
      </p:sp>
      <p:sp>
        <p:nvSpPr>
          <p:cNvPr id="8"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599017" y="967771"/>
            <a:ext cx="11000232"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dirty="0">
                <a:latin typeface="+mn-lt"/>
                <a:cs typeface="Arial" panose="020B0604020202020204" pitchFamily="34" charset="0"/>
              </a:rPr>
              <a:t>营运资金管理</a:t>
            </a:r>
            <a:endParaRPr lang="en-US" altLang="zh-TW" baseline="30000" dirty="0">
              <a:latin typeface="+mn-lt"/>
              <a:cs typeface="Arial" panose="020B0604020202020204" pitchFamily="34" charset="0"/>
            </a:endParaRPr>
          </a:p>
        </p:txBody>
      </p:sp>
      <p:sp>
        <p:nvSpPr>
          <p:cNvPr id="9" name="ChartUnits"/>
          <p:cNvSpPr txBox="1"/>
          <p:nvPr/>
        </p:nvSpPr>
        <p:spPr>
          <a:xfrm>
            <a:off x="599017" y="1601687"/>
            <a:ext cx="3474720"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a:t>
            </a:r>
            <a:r>
              <a:rPr lang="zh-TW" altLang="en-US" sz="800" dirty="0"/>
              <a:t>天</a:t>
            </a:r>
            <a:r>
              <a:rPr lang="zh-CN" altLang="en-US" sz="800" dirty="0"/>
              <a:t>）</a:t>
            </a:r>
            <a:endParaRPr lang="en-US" sz="800" b="0" i="0" u="none" dirty="0">
              <a:solidFill>
                <a:schemeClr val="tx1"/>
              </a:solidFill>
            </a:endParaRPr>
          </a:p>
        </p:txBody>
      </p:sp>
      <p:sp>
        <p:nvSpPr>
          <p:cNvPr id="11"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4365741" y="1388370"/>
            <a:ext cx="3474720" cy="171640"/>
          </a:xfrm>
          <a:solidFill>
            <a:schemeClr val="bg1"/>
          </a:solidFill>
          <a:ln w="6350">
            <a:noFill/>
          </a:ln>
          <a:effectLst>
            <a:outerShdw dist="12700" dir="5400000" sx="99900" sy="99900" algn="t"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sz="1000" dirty="0">
                <a:solidFill>
                  <a:schemeClr val="tx1"/>
                </a:solidFill>
                <a:latin typeface="+mn-lt"/>
                <a:cs typeface="Arial" panose="020B0604020202020204" pitchFamily="34" charset="0"/>
              </a:rPr>
              <a:t>平均应收账款及应收票据周转天数</a:t>
            </a:r>
            <a:r>
              <a:rPr lang="en-US" sz="1000" baseline="30000" dirty="0">
                <a:solidFill>
                  <a:schemeClr val="tx1"/>
                </a:solidFill>
                <a:latin typeface="+mn-lt"/>
                <a:cs typeface="Arial" panose="020B0604020202020204" pitchFamily="34" charset="0"/>
              </a:rPr>
              <a:t>(2)</a:t>
            </a:r>
            <a:endParaRPr lang="en-US" sz="900" dirty="0">
              <a:solidFill>
                <a:schemeClr val="tx1"/>
              </a:solidFill>
              <a:latin typeface="+mn-lt"/>
              <a:cs typeface="Arial" panose="020B0604020202020204" pitchFamily="34" charset="0"/>
            </a:endParaRPr>
          </a:p>
        </p:txBody>
      </p:sp>
      <p:sp>
        <p:nvSpPr>
          <p:cNvPr id="12" name="ChartUnits"/>
          <p:cNvSpPr txBox="1"/>
          <p:nvPr/>
        </p:nvSpPr>
        <p:spPr>
          <a:xfrm>
            <a:off x="4362365" y="1601687"/>
            <a:ext cx="3474720"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a:t>
            </a:r>
            <a:r>
              <a:rPr lang="zh-TW" altLang="en-US" sz="800" dirty="0"/>
              <a:t>天</a:t>
            </a:r>
            <a:r>
              <a:rPr lang="zh-CN" altLang="en-US" sz="800" dirty="0"/>
              <a:t>）</a:t>
            </a:r>
            <a:endParaRPr lang="en-US" sz="800" b="0" i="0" u="none" dirty="0">
              <a:solidFill>
                <a:schemeClr val="tx1"/>
              </a:solidFill>
            </a:endParaRPr>
          </a:p>
        </p:txBody>
      </p:sp>
      <p:sp>
        <p:nvSpPr>
          <p:cNvPr id="14"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8121481" y="1388370"/>
            <a:ext cx="3474720" cy="171640"/>
          </a:xfrm>
          <a:solidFill>
            <a:schemeClr val="bg1"/>
          </a:solidFill>
          <a:ln w="6350">
            <a:noFill/>
          </a:ln>
          <a:effectLst>
            <a:outerShdw dist="12700" dir="5400000" sx="99900" sy="99900" algn="t"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sz="1000" dirty="0">
                <a:solidFill>
                  <a:schemeClr val="tx1"/>
                </a:solidFill>
                <a:latin typeface="+mn-lt"/>
                <a:cs typeface="Arial" panose="020B0604020202020204" pitchFamily="34" charset="0"/>
              </a:rPr>
              <a:t>平均应付账款及应付票据周转天数</a:t>
            </a:r>
            <a:r>
              <a:rPr lang="en-US" sz="1000" baseline="30000" dirty="0">
                <a:solidFill>
                  <a:schemeClr val="tx1"/>
                </a:solidFill>
                <a:latin typeface="+mn-lt"/>
                <a:cs typeface="Arial" panose="020B0604020202020204" pitchFamily="34" charset="0"/>
              </a:rPr>
              <a:t>(3)</a:t>
            </a:r>
            <a:endParaRPr lang="en-US" sz="900" dirty="0">
              <a:solidFill>
                <a:schemeClr val="tx1"/>
              </a:solidFill>
              <a:latin typeface="+mn-lt"/>
              <a:cs typeface="Arial" panose="020B0604020202020204" pitchFamily="34" charset="0"/>
            </a:endParaRPr>
          </a:p>
        </p:txBody>
      </p:sp>
      <p:sp>
        <p:nvSpPr>
          <p:cNvPr id="15" name="ChartUnits"/>
          <p:cNvSpPr txBox="1"/>
          <p:nvPr/>
        </p:nvSpPr>
        <p:spPr>
          <a:xfrm>
            <a:off x="8121481" y="1601687"/>
            <a:ext cx="3474720"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b="0" i="0" u="none" dirty="0">
                <a:solidFill>
                  <a:schemeClr val="tx1"/>
                </a:solidFill>
              </a:rPr>
              <a:t>（</a:t>
            </a:r>
            <a:r>
              <a:rPr lang="zh-TW" altLang="en-US" sz="800" dirty="0"/>
              <a:t>天</a:t>
            </a:r>
            <a:r>
              <a:rPr lang="zh-CN" altLang="en-US" sz="800" b="0" i="0" u="none" dirty="0">
                <a:solidFill>
                  <a:schemeClr val="tx1"/>
                </a:solidFill>
              </a:rPr>
              <a:t>）</a:t>
            </a:r>
            <a:endParaRPr lang="en-US" sz="800" b="0" i="0" u="none" dirty="0">
              <a:solidFill>
                <a:schemeClr val="tx1"/>
              </a:solidFill>
            </a:endParaRPr>
          </a:p>
        </p:txBody>
      </p:sp>
    </p:spTree>
    <p:extLst>
      <p:ext uri="{BB962C8B-B14F-4D97-AF65-F5344CB8AC3E}">
        <p14:creationId xmlns:p14="http://schemas.microsoft.com/office/powerpoint/2010/main" val="218021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4076266451"/>
              </p:ext>
            </p:extLst>
          </p:nvPr>
        </p:nvGraphicFramePr>
        <p:xfrm>
          <a:off x="603249" y="3083071"/>
          <a:ext cx="5340096" cy="279725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99017" y="190504"/>
            <a:ext cx="10997184" cy="350865"/>
          </a:xfrm>
        </p:spPr>
        <p:txBody>
          <a:bodyPr/>
          <a:lstStyle/>
          <a:p>
            <a:r>
              <a:rPr lang="zh-CN" altLang="en-US" dirty="0">
                <a:ea typeface="+mj-ea"/>
              </a:rPr>
              <a:t>现金流及资本结构</a:t>
            </a:r>
            <a:endParaRPr lang="en-US" dirty="0">
              <a:ea typeface="+mj-ea"/>
            </a:endParaRPr>
          </a:p>
        </p:txBody>
      </p:sp>
      <p:sp>
        <p:nvSpPr>
          <p:cNvPr id="2" name="Slide Number Placeholder 1"/>
          <p:cNvSpPr>
            <a:spLocks noGrp="1"/>
          </p:cNvSpPr>
          <p:nvPr>
            <p:ph type="sldNum" sz="quarter" idx="4294967295"/>
          </p:nvPr>
        </p:nvSpPr>
        <p:spPr>
          <a:xfrm>
            <a:off x="9249838" y="6324601"/>
            <a:ext cx="2341033" cy="357188"/>
          </a:xfrm>
        </p:spPr>
        <p:txBody>
          <a:bodyPr/>
          <a:lstStyle/>
          <a:p>
            <a:fld id="{3C5482B9-D11D-4067-B360-F1AA9B4F5826}" type="slidenum">
              <a:rPr lang="en-US" noProof="1" smtClean="0"/>
              <a:pPr/>
              <a:t>8</a:t>
            </a:fld>
            <a:endParaRPr lang="en-US" noProof="1"/>
          </a:p>
        </p:txBody>
      </p:sp>
      <p:sp>
        <p:nvSpPr>
          <p:cNvPr id="370" name="Notes" descr="AQAAAAAQAEgD5OcGnhBHpqMkeMaZCfwNR+k/mKuy4sAyLHgkgK/KDfbJ7vK1HCHoxd/FKDw4VjiaF9YuSMFP4ClVnqve0HbCgc+dgwXDXl4HxyXcomKTly5Ojp8tYM0Cdhz2IUfDbepeH/MG1ip9/9Qbcf6SUzCBrP0dKbfEtTSbNyUFQqRm7OMF8pjannUnQHk0yc7v4VzYk8JkbU6HALCKLyrlWrYXebuZ/S6sIzCgFv3NQRYGmyriduIryRtCLAtMd7mPuw=="/>
          <p:cNvSpPr/>
          <p:nvPr/>
        </p:nvSpPr>
        <p:spPr bwMode="gray">
          <a:xfrm>
            <a:off x="449263" y="6210106"/>
            <a:ext cx="10972800" cy="102336"/>
          </a:xfrm>
          <a:prstGeom prst="rect">
            <a:avLst/>
          </a:prstGeom>
          <a:noFill/>
        </p:spPr>
        <p:txBody>
          <a:bodyPr vert="horz" wrap="square" lIns="0" tIns="0" rIns="0" bIns="0" rtlCol="0">
            <a:spAutoFit/>
          </a:bodyPr>
          <a:lstStyle/>
          <a:p>
            <a:pPr marL="342900" indent="-342900" algn="l">
              <a:tabLst>
                <a:tab pos="358775" algn="l"/>
              </a:tabLst>
            </a:pPr>
            <a:r>
              <a:rPr lang="en-US" altLang="zh-CN" sz="700" dirty="0">
                <a:latin typeface="Arial" panose="020B0604020202020204" pitchFamily="34" charset="0"/>
                <a:cs typeface="Arial" panose="020B0604020202020204" pitchFamily="34" charset="0"/>
              </a:rPr>
              <a:t>(1)	</a:t>
            </a:r>
            <a:r>
              <a:rPr lang="zh-CN" altLang="en-US" sz="700" dirty="0">
                <a:latin typeface="Arial" panose="020B0604020202020204" pitchFamily="34" charset="0"/>
                <a:cs typeface="Arial" panose="020B0604020202020204" pitchFamily="34" charset="0"/>
              </a:rPr>
              <a:t>过去</a:t>
            </a:r>
            <a:r>
              <a:rPr lang="en-US" altLang="zh-CN" sz="700" dirty="0">
                <a:latin typeface="Arial" panose="020B0604020202020204" pitchFamily="34" charset="0"/>
                <a:cs typeface="Arial" panose="020B0604020202020204" pitchFamily="34" charset="0"/>
              </a:rPr>
              <a:t>12</a:t>
            </a:r>
            <a:r>
              <a:rPr lang="zh-CN" altLang="en-US" sz="700" dirty="0">
                <a:latin typeface="Arial" panose="020B0604020202020204" pitchFamily="34" charset="0"/>
                <a:cs typeface="Arial" panose="020B0604020202020204" pitchFamily="34" charset="0"/>
              </a:rPr>
              <a:t>个月经调整</a:t>
            </a:r>
            <a:r>
              <a:rPr lang="en-US" altLang="zh-CN" sz="700" dirty="0">
                <a:latin typeface="Arial" panose="020B0604020202020204" pitchFamily="34" charset="0"/>
                <a:cs typeface="Arial" panose="020B0604020202020204" pitchFamily="34" charset="0"/>
              </a:rPr>
              <a:t>EBITDA</a:t>
            </a:r>
            <a:r>
              <a:rPr lang="zh-CN" altLang="en-US" sz="700" dirty="0">
                <a:latin typeface="Arial" panose="020B0604020202020204" pitchFamily="34" charset="0"/>
                <a:cs typeface="Arial" panose="020B0604020202020204" pitchFamily="34" charset="0"/>
              </a:rPr>
              <a:t>为未经审计数据；净债务计算方法为：计息银行借款总额 </a:t>
            </a:r>
            <a:r>
              <a:rPr lang="en-US" altLang="zh-CN" sz="700" dirty="0">
                <a:latin typeface="Arial" panose="020B0604020202020204" pitchFamily="34" charset="0"/>
                <a:cs typeface="Arial" panose="020B0604020202020204" pitchFamily="34" charset="0"/>
              </a:rPr>
              <a:t>+ </a:t>
            </a:r>
            <a:r>
              <a:rPr lang="zh-CN" altLang="en-US" sz="700" dirty="0">
                <a:latin typeface="Arial" panose="020B0604020202020204" pitchFamily="34" charset="0"/>
                <a:cs typeface="Arial" panose="020B0604020202020204" pitchFamily="34" charset="0"/>
              </a:rPr>
              <a:t>租赁负债总额 </a:t>
            </a:r>
            <a:r>
              <a:rPr lang="en-US" altLang="zh-CN" sz="700" dirty="0">
                <a:latin typeface="Arial" panose="020B0604020202020204" pitchFamily="34" charset="0"/>
                <a:cs typeface="Arial" panose="020B0604020202020204" pitchFamily="34" charset="0"/>
              </a:rPr>
              <a:t>– </a:t>
            </a:r>
            <a:r>
              <a:rPr lang="zh-CN" altLang="en-US" sz="700" dirty="0">
                <a:latin typeface="Arial" panose="020B0604020202020204" pitchFamily="34" charset="0"/>
                <a:cs typeface="Arial" panose="020B0604020202020204" pitchFamily="34" charset="0"/>
              </a:rPr>
              <a:t>现金及现金等价物</a:t>
            </a:r>
            <a:endParaRPr lang="en-US" altLang="zh-CN" sz="700" dirty="0">
              <a:latin typeface="Arial" panose="020B0604020202020204" pitchFamily="34" charset="0"/>
              <a:cs typeface="Arial" panose="020B0604020202020204" pitchFamily="34" charset="0"/>
            </a:endParaRPr>
          </a:p>
        </p:txBody>
      </p:sp>
      <p:graphicFrame>
        <p:nvGraphicFramePr>
          <p:cNvPr id="23"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4036276537"/>
              </p:ext>
            </p:extLst>
          </p:nvPr>
        </p:nvGraphicFramePr>
        <p:xfrm>
          <a:off x="6256105" y="3522670"/>
          <a:ext cx="5340096" cy="22804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1" descr="&lt;tags&gt;&lt;tag n=&quot;TagName&quot; v=&quot;Chart 1&quot; /&gt;&lt;tag n=&quot;Top&quot; v=&quot;320.3&quot; /&gt;&lt;tag n=&quot;Left&quot; v=&quot;744.3751&quot; /&gt;&lt;tag n=&quot;Height&quot; v=&quot;155.0751&quot; /&gt;&lt;tag n=&quot;Width&quot; v=&quot;648.8749&quot; /&gt;&lt;/tags&gt;"/>
          <p:cNvGraphicFramePr>
            <a:graphicFrameLocks/>
          </p:cNvGraphicFramePr>
          <p:nvPr>
            <p:extLst>
              <p:ext uri="{D42A27DB-BD31-4B8C-83A1-F6EECF244321}">
                <p14:modId xmlns:p14="http://schemas.microsoft.com/office/powerpoint/2010/main" val="2800007484"/>
              </p:ext>
            </p:extLst>
          </p:nvPr>
        </p:nvGraphicFramePr>
        <p:xfrm>
          <a:off x="6256105" y="1389833"/>
          <a:ext cx="5340096" cy="20055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p:nvPr>
            <p:extLst>
              <p:ext uri="{D42A27DB-BD31-4B8C-83A1-F6EECF244321}">
                <p14:modId xmlns:p14="http://schemas.microsoft.com/office/powerpoint/2010/main" val="4075301394"/>
              </p:ext>
            </p:extLst>
          </p:nvPr>
        </p:nvGraphicFramePr>
        <p:xfrm>
          <a:off x="603250" y="957972"/>
          <a:ext cx="5340096" cy="2460027"/>
        </p:xfrm>
        <a:graphic>
          <a:graphicData uri="http://schemas.openxmlformats.org/drawingml/2006/chart">
            <c:chart xmlns:c="http://schemas.openxmlformats.org/drawingml/2006/chart" xmlns:r="http://schemas.openxmlformats.org/officeDocument/2006/relationships" r:id="rId6"/>
          </a:graphicData>
        </a:graphic>
      </p:graphicFrame>
      <p:sp>
        <p:nvSpPr>
          <p:cNvPr id="27"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6256105" y="1112516"/>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TW" altLang="en-US" dirty="0">
                <a:latin typeface="+mn-lt"/>
                <a:cs typeface="Arial" panose="020B0604020202020204" pitchFamily="34" charset="0"/>
              </a:rPr>
              <a:t>资本开支</a:t>
            </a:r>
            <a:endParaRPr lang="en-US" altLang="ja-JP" dirty="0">
              <a:latin typeface="+mn-lt"/>
              <a:cs typeface="Arial" panose="020B0604020202020204" pitchFamily="34" charset="0"/>
            </a:endParaRPr>
          </a:p>
        </p:txBody>
      </p:sp>
      <p:sp>
        <p:nvSpPr>
          <p:cNvPr id="28"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603251" y="1112516"/>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TW" altLang="en-US" dirty="0">
                <a:latin typeface="+mn-lt"/>
                <a:cs typeface="Arial" panose="020B0604020202020204" pitchFamily="34" charset="0"/>
              </a:rPr>
              <a:t>现金流</a:t>
            </a:r>
            <a:endParaRPr lang="en-US" altLang="zh-TW" dirty="0">
              <a:latin typeface="+mn-lt"/>
              <a:cs typeface="Arial" panose="020B0604020202020204" pitchFamily="34" charset="0"/>
            </a:endParaRPr>
          </a:p>
        </p:txBody>
      </p:sp>
      <p:sp>
        <p:nvSpPr>
          <p:cNvPr id="29" name="ChartUnits"/>
          <p:cNvSpPr txBox="1"/>
          <p:nvPr/>
        </p:nvSpPr>
        <p:spPr>
          <a:xfrm>
            <a:off x="603249" y="1406740"/>
            <a:ext cx="5340096"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p>
        </p:txBody>
      </p:sp>
      <p:sp>
        <p:nvSpPr>
          <p:cNvPr id="30" name="ChartUnits"/>
          <p:cNvSpPr txBox="1"/>
          <p:nvPr/>
        </p:nvSpPr>
        <p:spPr>
          <a:xfrm>
            <a:off x="6256105" y="1406740"/>
            <a:ext cx="5340096"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p>
        </p:txBody>
      </p:sp>
      <p:sp>
        <p:nvSpPr>
          <p:cNvPr id="31" name="HeadingBox2" descr="&lt;tags&gt;&lt;tag n=&quot;TagName&quot; v=&quot;HeadingBox2&quot; /&gt;&lt;tag n=&quot;Top&quot; v=&quot;80.30197&quot; /&gt;&lt;tag n=&quot;Left&quot; v=&quot;369.6378&quot; /&gt;&lt;tag n=&quot;Height&quot; v=&quot;13.51496&quot; /&gt;&lt;tag n=&quot;Width&quot; v=&quot;314.6457&quot; /&gt;&lt;/tags&gt;"/>
          <p:cNvSpPr>
            <a:spLocks noGrp="1"/>
          </p:cNvSpPr>
          <p:nvPr>
            <p:ph type="body" sz="quarter" idx="17"/>
          </p:nvPr>
        </p:nvSpPr>
        <p:spPr>
          <a:xfrm>
            <a:off x="6256105" y="3272392"/>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TW" altLang="en-US" dirty="0">
                <a:latin typeface="+mn-lt"/>
                <a:cs typeface="Arial" panose="020B0604020202020204" pitchFamily="34" charset="0"/>
              </a:rPr>
              <a:t>杠杆比例 </a:t>
            </a:r>
            <a:r>
              <a:rPr lang="en-US" altLang="zh-CN" baseline="30000" dirty="0">
                <a:latin typeface="+mn-lt"/>
                <a:cs typeface="Arial" panose="020B0604020202020204" pitchFamily="34" charset="0"/>
              </a:rPr>
              <a:t>(1)</a:t>
            </a:r>
            <a:endParaRPr lang="en-US" altLang="ja-JP" dirty="0">
              <a:latin typeface="+mn-lt"/>
              <a:cs typeface="Arial" panose="020B0604020202020204" pitchFamily="34" charset="0"/>
            </a:endParaRPr>
          </a:p>
        </p:txBody>
      </p:sp>
      <p:sp>
        <p:nvSpPr>
          <p:cNvPr id="32" name="HeadingBox1" descr="&lt;tags&gt;&lt;tag n=&quot;TagName&quot; v=&quot;HeadingBox1&quot; /&gt;&lt;tag n=&quot;Top&quot; v=&quot;80.30197&quot; /&gt;&lt;tag n=&quot;Left&quot; v=&quot;35.43307&quot; /&gt;&lt;tag n=&quot;Height&quot; v=&quot;13.51496&quot; /&gt;&lt;tag n=&quot;Width&quot; v=&quot;314.6457&quot; /&gt;&lt;/tags&gt;"/>
          <p:cNvSpPr>
            <a:spLocks noGrp="1"/>
          </p:cNvSpPr>
          <p:nvPr>
            <p:ph type="body" sz="quarter" idx="14"/>
          </p:nvPr>
        </p:nvSpPr>
        <p:spPr>
          <a:xfrm>
            <a:off x="603251" y="3272392"/>
            <a:ext cx="5340096" cy="200879"/>
          </a:xfr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p>
            <a:r>
              <a:rPr lang="zh-CN" altLang="en-US" dirty="0">
                <a:latin typeface="+mn-lt"/>
                <a:cs typeface="Arial" panose="020B0604020202020204" pitchFamily="34" charset="0"/>
              </a:rPr>
              <a:t>债务情况及到期情况</a:t>
            </a:r>
            <a:endParaRPr lang="en-US" altLang="zh-TW" dirty="0">
              <a:latin typeface="+mn-lt"/>
              <a:cs typeface="Arial" panose="020B0604020202020204" pitchFamily="34" charset="0"/>
            </a:endParaRPr>
          </a:p>
        </p:txBody>
      </p:sp>
      <p:sp>
        <p:nvSpPr>
          <p:cNvPr id="33" name="ChartUnits"/>
          <p:cNvSpPr txBox="1"/>
          <p:nvPr/>
        </p:nvSpPr>
        <p:spPr>
          <a:xfrm>
            <a:off x="603249" y="3566616"/>
            <a:ext cx="5340096" cy="173736"/>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CN" altLang="en-US" sz="800" dirty="0"/>
              <a:t>（百万美元）</a:t>
            </a:r>
          </a:p>
        </p:txBody>
      </p:sp>
      <p:sp>
        <p:nvSpPr>
          <p:cNvPr id="40" name="TextBox 39"/>
          <p:cNvSpPr txBox="1"/>
          <p:nvPr/>
        </p:nvSpPr>
        <p:spPr>
          <a:xfrm>
            <a:off x="603608" y="5724238"/>
            <a:ext cx="10995135" cy="400266"/>
          </a:xfrm>
          <a:prstGeom prst="rect">
            <a:avLst/>
          </a:prstGeom>
          <a:gradFill flip="none" rotWithShape="1">
            <a:gsLst>
              <a:gs pos="0">
                <a:schemeClr val="accent1">
                  <a:lumMod val="20000"/>
                  <a:lumOff val="80000"/>
                </a:schemeClr>
              </a:gs>
              <a:gs pos="100000">
                <a:schemeClr val="bg1"/>
              </a:gs>
            </a:gsLst>
            <a:lin ang="0" scaled="1"/>
            <a:tileRect/>
          </a:gradFill>
          <a:ln w="6350">
            <a:noFill/>
          </a:ln>
          <a:effectLst/>
        </p:spPr>
        <p:txBody>
          <a:bodyPr vert="horz" wrap="square" lIns="91440" tIns="45720" rIns="91440" bIns="45720" numCol="1" anchor="ctr" anchorCtr="0" compatLnSpc="1">
            <a:prstTxWarp prst="textNoShape">
              <a:avLst/>
            </a:prstTxWarp>
            <a:noAutofit/>
          </a:bodyPr>
          <a:lstStyle>
            <a:defPPr>
              <a:defRPr lang="en-US"/>
            </a:defPPr>
            <a:lvl1pPr marL="0" indent="0" algn="l" defTabSz="914400" eaLnBrk="1" latinLnBrk="0" hangingPunct="1">
              <a:spcBef>
                <a:spcPts val="0"/>
              </a:spcBef>
              <a:buFont typeface="Arial" pitchFamily="34" charset="0"/>
              <a:buNone/>
              <a:defRPr b="1">
                <a:solidFill>
                  <a:schemeClr val="accent5">
                    <a:lumMod val="75000"/>
                  </a:schemeClr>
                </a:solidFill>
                <a:latin typeface="+mj-lt"/>
              </a:defRPr>
            </a:lvl1pPr>
            <a:lvl2pPr marL="0" indent="0" algn="l" defTabSz="914400" eaLnBrk="1" latinLnBrk="0" hangingPunct="1">
              <a:spcBef>
                <a:spcPts val="605"/>
              </a:spcBef>
              <a:buFont typeface="Arial" pitchFamily="34" charset="0"/>
              <a:buNone/>
              <a:defRPr sz="1400">
                <a:latin typeface="+mn-lt"/>
              </a:defRPr>
            </a:lvl2pPr>
            <a:lvl3pPr marL="230400" indent="-226800" algn="l" defTabSz="914400" eaLnBrk="1" latinLnBrk="0" hangingPunct="1">
              <a:spcBef>
                <a:spcPts val="0"/>
              </a:spcBef>
              <a:buClr>
                <a:schemeClr val="tx2"/>
              </a:buClr>
              <a:buSzPct val="80000"/>
              <a:buFont typeface="Wingdings" pitchFamily="2" charset="2"/>
              <a:buChar char=""/>
              <a:defRPr sz="1400">
                <a:latin typeface="+mn-lt"/>
              </a:defRPr>
            </a:lvl3pPr>
            <a:lvl4pPr marL="468000" indent="-237600" algn="l" defTabSz="914400" eaLnBrk="1" latinLnBrk="0" hangingPunct="1">
              <a:spcBef>
                <a:spcPts val="0"/>
              </a:spcBef>
              <a:buClr>
                <a:schemeClr val="tx1"/>
              </a:buClr>
              <a:buFont typeface="Credit Suisse Type Light" pitchFamily="34" charset="0"/>
              <a:buChar char="−"/>
              <a:defRPr sz="1400">
                <a:latin typeface="+mn-lt"/>
              </a:defRPr>
            </a:lvl4pPr>
            <a:lvl5pPr marL="705600" indent="-237600" algn="l" defTabSz="914400" eaLnBrk="1" latinLnBrk="0" hangingPunct="1">
              <a:spcBef>
                <a:spcPts val="0"/>
              </a:spcBef>
              <a:buClr>
                <a:schemeClr val="tx1"/>
              </a:buClr>
              <a:buFont typeface="Credit Suisse Type Light" pitchFamily="34" charset="0"/>
              <a:buChar char="−"/>
              <a:defRPr sz="14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zh-CN" altLang="en-US" sz="1050" dirty="0">
                <a:solidFill>
                  <a:schemeClr val="tx1"/>
                </a:solidFill>
                <a:latin typeface="+mn-lt"/>
              </a:rPr>
              <a:t>公司于</a:t>
            </a:r>
            <a:r>
              <a:rPr lang="en-US" altLang="zh-CN" sz="1050" dirty="0">
                <a:solidFill>
                  <a:schemeClr val="tx1"/>
                </a:solidFill>
                <a:latin typeface="+mn-lt"/>
              </a:rPr>
              <a:t>2020</a:t>
            </a:r>
            <a:r>
              <a:rPr lang="zh-CN" altLang="en-US" sz="1050" dirty="0">
                <a:solidFill>
                  <a:schemeClr val="tx1"/>
                </a:solidFill>
                <a:latin typeface="+mn-lt"/>
              </a:rPr>
              <a:t>年</a:t>
            </a:r>
            <a:r>
              <a:rPr lang="en-US" altLang="zh-CN" sz="1050" dirty="0">
                <a:solidFill>
                  <a:schemeClr val="tx1"/>
                </a:solidFill>
                <a:latin typeface="+mn-lt"/>
              </a:rPr>
              <a:t>3</a:t>
            </a:r>
            <a:r>
              <a:rPr lang="zh-CN" altLang="en-US" sz="1050" dirty="0">
                <a:solidFill>
                  <a:schemeClr val="tx1"/>
                </a:solidFill>
                <a:latin typeface="+mn-lt"/>
              </a:rPr>
              <a:t>月完成对部分现有债务的低成本再融资置换工作，有效降低综合</a:t>
            </a:r>
            <a:r>
              <a:rPr lang="zh-CN" altLang="en-US" sz="1050" dirty="0">
                <a:solidFill>
                  <a:schemeClr val="tx1"/>
                </a:solidFill>
              </a:rPr>
              <a:t>财务成本</a:t>
            </a:r>
            <a:endParaRPr lang="en-US" altLang="zh-CN" sz="1050" dirty="0">
              <a:solidFill>
                <a:schemeClr val="tx1"/>
              </a:solidFill>
            </a:endParaRPr>
          </a:p>
        </p:txBody>
      </p:sp>
    </p:spTree>
    <p:extLst>
      <p:ext uri="{BB962C8B-B14F-4D97-AF65-F5344CB8AC3E}">
        <p14:creationId xmlns:p14="http://schemas.microsoft.com/office/powerpoint/2010/main" val="1941266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 name="TAGS" val="&lt;tags&gt;&lt;tag n=&quot;ColorScheme&quot; v=&quot;0&quot; /&gt;&lt;tag n=&quot;FssSaveTime&quot; v=&quot;00:00:00&quot; /&gt;&lt;tag n=&quot;FssPath&quot; v=&quot;&quot; /&gt;&lt;tag n=&quot;FssId&quot; v=&quot;&quot; /&gt;&lt;tag n=&quot;FssVersion&quot; v=&quot;&quot; /&gt;&lt;tag n=&quot;Disclaimers&quot; v=&quot;&quot; /&gt;&lt;tag n=&quot;Language&quot; v=&quot;ENG&quot; /&gt;&lt;tag n=&quot;DatePrefix&quot; v=&quot;False&quot; /&gt;&lt;tag n=&quot;Date&quot; v=&quot;March 2018&quot; /&gt;&lt;tag n=&quot;OrgPrefix&quot; v=&quot;False&quot; /&gt;&lt;tag n=&quot;OrgUnit&quot; v=&quot;&quot; /&gt;&lt;tag n=&quot;ProdPrefix&quot; v=&quot;False&quot; /&gt;&lt;tag n=&quot;ProducedBy&quot; v=&quot;&quot; /&gt;&lt;tag n=&quot;DisclaimerVer&quot; v=&quot;6.2.14.0&quot; /&gt;&lt;tag n=&quot;Confidential&quot; v=&quot;False&quot; /&gt;&lt;tag n=&quot;Draft&quot; v=&quot;False&quot; /&gt;&lt;tag n=&quot;Internal&quot; v=&quot;False&quot; /&gt;&lt;tag n=&quot;CScopyright&quot; v=&quot;True&quot; /&gt;&lt;tag n=&quot;HasLatestDiscCopyright&quot; v=&quot;True&quot; /&gt;&lt;tag n=&quot;HasFilename&quot; v=&quot;True&quot; /&gt;&lt;tag n=&quot;HasDate&quot; v=&quot;True&quot; /&gt;&lt;tag n=&quot;HasTime&quot; v=&quot;True&quot; /&gt;&lt;tag n=&quot;XlPalette&quot; v=&quot;6830080,16711680,9001765,12948158,4103412,16048295,11769976,9816998,0,10373522,12370376,15584108,5362431,5155178,12370376,12370376,9001765,8291985,2952861,15584108,10373522,12370376,5155178,4103412,11769976,7501278,16048295,12948158,9159928,9816998,8248831,2541567,9159928,12115395,14202579,16313028,11720699,13746866,11069951,11974635,6664438,7453320,15848841,7501278,4274370,16777215,2541567,16777215,14409699,11627944,15725045,16777215,2952861,8248831,10133930,8291985&quot; /&gt;&lt;/tags&gt;"/>
</p:tagLst>
</file>

<file path=ppt/tags/tag10.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00.xml><?xml version="1.0" encoding="utf-8"?>
<p:tagLst xmlns:a="http://schemas.openxmlformats.org/drawingml/2006/main" xmlns:r="http://schemas.openxmlformats.org/officeDocument/2006/relationships" xmlns:p="http://schemas.openxmlformats.org/presentationml/2006/main">
  <p:tag name="FWCONVERSIONSHAPES" val="Shape No. 114"/>
  <p:tag name="FILLFORECOLOR" val="Color 1"/>
  <p:tag name="DEVICE" val="Canon Colorpass 1000"/>
</p:tagLst>
</file>

<file path=ppt/tags/tag101.xml><?xml version="1.0" encoding="utf-8"?>
<p:tagLst xmlns:a="http://schemas.openxmlformats.org/drawingml/2006/main" xmlns:r="http://schemas.openxmlformats.org/officeDocument/2006/relationships" xmlns:p="http://schemas.openxmlformats.org/presentationml/2006/main">
  <p:tag name="FWCONVERSIONSHAPES" val="Shape No. 115"/>
  <p:tag name="FILLFORECOLOR" val="Color 1"/>
  <p:tag name="DEVICE" val="Canon Colorpass 1000"/>
</p:tagLst>
</file>

<file path=ppt/tags/tag102.xml><?xml version="1.0" encoding="utf-8"?>
<p:tagLst xmlns:a="http://schemas.openxmlformats.org/drawingml/2006/main" xmlns:r="http://schemas.openxmlformats.org/officeDocument/2006/relationships" xmlns:p="http://schemas.openxmlformats.org/presentationml/2006/main">
  <p:tag name="FWCONVERSIONSHAPES" val="Shape No. 116"/>
  <p:tag name="FILLFORECOLOR" val="Color 1"/>
  <p:tag name="DEVICE" val="Canon Colorpass 1000"/>
</p:tagLst>
</file>

<file path=ppt/tags/tag103.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17"/>
</p:tagLst>
</file>

<file path=ppt/tags/tag104.xml><?xml version="1.0" encoding="utf-8"?>
<p:tagLst xmlns:a="http://schemas.openxmlformats.org/drawingml/2006/main" xmlns:r="http://schemas.openxmlformats.org/officeDocument/2006/relationships" xmlns:p="http://schemas.openxmlformats.org/presentationml/2006/main">
  <p:tag name="FWCONVERSIONSHAPES" val="Shape No. 118"/>
  <p:tag name="FILLFORECOLOR" val="Color 1"/>
  <p:tag name="DEVICE" val="Canon Colorpass 1000"/>
</p:tagLst>
</file>

<file path=ppt/tags/tag105.xml><?xml version="1.0" encoding="utf-8"?>
<p:tagLst xmlns:a="http://schemas.openxmlformats.org/drawingml/2006/main" xmlns:r="http://schemas.openxmlformats.org/officeDocument/2006/relationships" xmlns:p="http://schemas.openxmlformats.org/presentationml/2006/main">
  <p:tag name="FWCONVERSIONSHAPES" val="Shape No. 119"/>
  <p:tag name="FILLFORECOLOR" val="Color 1"/>
  <p:tag name="DEVICE" val="Canon Colorpass 1000"/>
</p:tagLst>
</file>

<file path=ppt/tags/tag106.xml><?xml version="1.0" encoding="utf-8"?>
<p:tagLst xmlns:a="http://schemas.openxmlformats.org/drawingml/2006/main" xmlns:r="http://schemas.openxmlformats.org/officeDocument/2006/relationships" xmlns:p="http://schemas.openxmlformats.org/presentationml/2006/main">
  <p:tag name="FWCONVERSIONSHAPES" val="Shape No. 120"/>
  <p:tag name="FILLFORECOLOR" val="Color 1"/>
  <p:tag name="DEVICE" val="Canon Colorpass 1000"/>
</p:tagLst>
</file>

<file path=ppt/tags/tag107.xml><?xml version="1.0" encoding="utf-8"?>
<p:tagLst xmlns:a="http://schemas.openxmlformats.org/drawingml/2006/main" xmlns:r="http://schemas.openxmlformats.org/officeDocument/2006/relationships" xmlns:p="http://schemas.openxmlformats.org/presentationml/2006/main">
  <p:tag name="FWCONVERSIONSHAPES" val="Shape No. 14"/>
  <p:tag name="FILLFORECOLOR" val="Color 5"/>
  <p:tag name="DEVICE" val="Canon Colorpass 1000"/>
</p:tagLst>
</file>

<file path=ppt/tags/tag10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 name="FWCONVERSIONSHAPES" val="Shape No. 16"/>
</p:tagLst>
</file>

<file path=ppt/tags/tag109.xml><?xml version="1.0" encoding="utf-8"?>
<p:tagLst xmlns:a="http://schemas.openxmlformats.org/drawingml/2006/main" xmlns:r="http://schemas.openxmlformats.org/officeDocument/2006/relationships" xmlns:p="http://schemas.openxmlformats.org/presentationml/2006/main">
  <p:tag name="FWCONVERSIONSHAPES" val="Shape No. 17"/>
  <p:tag name="FILLFORECOLOR" val="Color 5"/>
  <p:tag name="DEVICE" val="Canon Colorpass 1000"/>
</p:tagLst>
</file>

<file path=ppt/tags/tag11.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10.xml><?xml version="1.0" encoding="utf-8"?>
<p:tagLst xmlns:a="http://schemas.openxmlformats.org/drawingml/2006/main" xmlns:r="http://schemas.openxmlformats.org/officeDocument/2006/relationships" xmlns:p="http://schemas.openxmlformats.org/presentationml/2006/main">
  <p:tag name="FWCONVERSIONSHAPES" val="Shape No. 49"/>
  <p:tag name="FILLFORECOLOR" val="Color 1"/>
  <p:tag name="DEVICE" val="Canon Colorpass 1000"/>
</p:tagLst>
</file>

<file path=ppt/tags/tag111.xml><?xml version="1.0" encoding="utf-8"?>
<p:tagLst xmlns:a="http://schemas.openxmlformats.org/drawingml/2006/main" xmlns:r="http://schemas.openxmlformats.org/officeDocument/2006/relationships" xmlns:p="http://schemas.openxmlformats.org/presentationml/2006/main">
  <p:tag name="DEVICE" val="Canon Colorpass 1000"/>
  <p:tag name="FWCONVERSIONSHAPES" val="Shape No. 62"/>
</p:tagLst>
</file>

<file path=ppt/tags/tag112.xml><?xml version="1.0" encoding="utf-8"?>
<p:tagLst xmlns:a="http://schemas.openxmlformats.org/drawingml/2006/main" xmlns:r="http://schemas.openxmlformats.org/officeDocument/2006/relationships" xmlns:p="http://schemas.openxmlformats.org/presentationml/2006/main">
  <p:tag name="DEVICE" val="Canon Colorpass 1000"/>
  <p:tag name="FWCONVERSIONSHAPES" val="Shape No. 63"/>
</p:tagLst>
</file>

<file path=ppt/tags/tag113.xml><?xml version="1.0" encoding="utf-8"?>
<p:tagLst xmlns:a="http://schemas.openxmlformats.org/drawingml/2006/main" xmlns:r="http://schemas.openxmlformats.org/officeDocument/2006/relationships" xmlns:p="http://schemas.openxmlformats.org/presentationml/2006/main">
  <p:tag name="DEVICE" val="Canon Colorpass 1000"/>
  <p:tag name="FWCONVERSIONSHAPES" val="Shape No. 64"/>
</p:tagLst>
</file>

<file path=ppt/tags/tag114.xml><?xml version="1.0" encoding="utf-8"?>
<p:tagLst xmlns:a="http://schemas.openxmlformats.org/drawingml/2006/main" xmlns:r="http://schemas.openxmlformats.org/officeDocument/2006/relationships" xmlns:p="http://schemas.openxmlformats.org/presentationml/2006/main">
  <p:tag name="DEVICE" val="Canon Colorpass 1000"/>
  <p:tag name="FWCONVERSIONSHAPES" val="Shape No. 65"/>
</p:tagLst>
</file>

<file path=ppt/tags/tag115.xml><?xml version="1.0" encoding="utf-8"?>
<p:tagLst xmlns:a="http://schemas.openxmlformats.org/drawingml/2006/main" xmlns:r="http://schemas.openxmlformats.org/officeDocument/2006/relationships" xmlns:p="http://schemas.openxmlformats.org/presentationml/2006/main">
  <p:tag name="DEVICE" val="Canon Colorpass 1000"/>
  <p:tag name="FWCONVERSIONSHAPES" val="Shape No. 68"/>
</p:tagLst>
</file>

<file path=ppt/tags/tag116.xml><?xml version="1.0" encoding="utf-8"?>
<p:tagLst xmlns:a="http://schemas.openxmlformats.org/drawingml/2006/main" xmlns:r="http://schemas.openxmlformats.org/officeDocument/2006/relationships" xmlns:p="http://schemas.openxmlformats.org/presentationml/2006/main">
  <p:tag name="DEVICE" val="Canon Colorpass 1000"/>
  <p:tag name="FWCONVERSIONSHAPES" val="Shape No. 69"/>
</p:tagLst>
</file>

<file path=ppt/tags/tag117.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10"/>
</p:tagLst>
</file>

<file path=ppt/tags/tag118.xml><?xml version="1.0" encoding="utf-8"?>
<p:tagLst xmlns:a="http://schemas.openxmlformats.org/drawingml/2006/main" xmlns:r="http://schemas.openxmlformats.org/officeDocument/2006/relationships" xmlns:p="http://schemas.openxmlformats.org/presentationml/2006/main">
  <p:tag name="FWCONVERSIONSHAPES" val="Shape No. 121"/>
  <p:tag name="FILLFORECOLOR" val="Color 1"/>
  <p:tag name="DEVICE" val="Canon Colorpass 1000"/>
</p:tagLst>
</file>

<file path=ppt/tags/tag119.xml><?xml version="1.0" encoding="utf-8"?>
<p:tagLst xmlns:a="http://schemas.openxmlformats.org/drawingml/2006/main" xmlns:r="http://schemas.openxmlformats.org/officeDocument/2006/relationships" xmlns:p="http://schemas.openxmlformats.org/presentationml/2006/main">
  <p:tag name="FWCONVERSIONSHAPES" val="Shape No. 30"/>
  <p:tag name="FILLFORECOLOR" val="Color 5"/>
  <p:tag name="DEVICE" val="Canon Colorpass 1000"/>
</p:tagLst>
</file>

<file path=ppt/tags/tag12.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2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 name="FWCONVERSIONSHAPES" val="Shape No. 15"/>
</p:tagLst>
</file>

<file path=ppt/tags/tag121.xml><?xml version="1.0" encoding="utf-8"?>
<p:tagLst xmlns:a="http://schemas.openxmlformats.org/drawingml/2006/main" xmlns:r="http://schemas.openxmlformats.org/officeDocument/2006/relationships" xmlns:p="http://schemas.openxmlformats.org/presentationml/2006/main">
  <p:tag name="FWCONVERSIONSHAPES" val="Shape No. 18"/>
  <p:tag name="FILLFORECOLOR" val="Color 1"/>
  <p:tag name="DEVICE" val="Canon Colorpass 1000"/>
</p:tagLst>
</file>

<file path=ppt/tags/tag122.xml><?xml version="1.0" encoding="utf-8"?>
<p:tagLst xmlns:a="http://schemas.openxmlformats.org/drawingml/2006/main" xmlns:r="http://schemas.openxmlformats.org/officeDocument/2006/relationships" xmlns:p="http://schemas.openxmlformats.org/presentationml/2006/main">
  <p:tag name="FWCONVERSIONSHAPES" val="Shape No. 19"/>
  <p:tag name="FILLFORECOLOR" val="Color 1"/>
  <p:tag name="DEVICE" val="Canon Colorpass 1000"/>
</p:tagLst>
</file>

<file path=ppt/tags/tag123.xml><?xml version="1.0" encoding="utf-8"?>
<p:tagLst xmlns:a="http://schemas.openxmlformats.org/drawingml/2006/main" xmlns:r="http://schemas.openxmlformats.org/officeDocument/2006/relationships" xmlns:p="http://schemas.openxmlformats.org/presentationml/2006/main">
  <p:tag name="FWCONVERSIONSHAPES" val="Shape No. 47"/>
  <p:tag name="FILLFORECOLOR" val="Color 4"/>
  <p:tag name="DEVICE" val="Canon Colorpass 1000"/>
</p:tagLst>
</file>

<file path=ppt/tags/tag124.xml><?xml version="1.0" encoding="utf-8"?>
<p:tagLst xmlns:a="http://schemas.openxmlformats.org/drawingml/2006/main" xmlns:r="http://schemas.openxmlformats.org/officeDocument/2006/relationships" xmlns:p="http://schemas.openxmlformats.org/presentationml/2006/main">
  <p:tag name="FWCONVERSIONSHAPES" val="Shape No. 73"/>
  <p:tag name="FILLFORECOLOR" val="Color 1"/>
  <p:tag name="DEVICE" val="Canon Colorpass 1000"/>
</p:tagLst>
</file>

<file path=ppt/tags/tag125.xml><?xml version="1.0" encoding="utf-8"?>
<p:tagLst xmlns:a="http://schemas.openxmlformats.org/drawingml/2006/main" xmlns:r="http://schemas.openxmlformats.org/officeDocument/2006/relationships" xmlns:p="http://schemas.openxmlformats.org/presentationml/2006/main">
  <p:tag name="FWCONVERSIONSHAPES" val="Shape No. 75"/>
  <p:tag name="FILLFORECOLOR" val="Color 5"/>
  <p:tag name="DEVICE" val="Canon Colorpass 1000"/>
</p:tagLst>
</file>

<file path=ppt/tags/tag126.xml><?xml version="1.0" encoding="utf-8"?>
<p:tagLst xmlns:a="http://schemas.openxmlformats.org/drawingml/2006/main" xmlns:r="http://schemas.openxmlformats.org/officeDocument/2006/relationships" xmlns:p="http://schemas.openxmlformats.org/presentationml/2006/main">
  <p:tag name="FWCONVERSIONSHAPES" val="Shape No. 76"/>
  <p:tag name="FILLFORECOLOR" val="Color 5"/>
  <p:tag name="DEVICE" val="Canon Colorpass 1000"/>
</p:tagLst>
</file>

<file path=ppt/tags/tag127.xml><?xml version="1.0" encoding="utf-8"?>
<p:tagLst xmlns:a="http://schemas.openxmlformats.org/drawingml/2006/main" xmlns:r="http://schemas.openxmlformats.org/officeDocument/2006/relationships" xmlns:p="http://schemas.openxmlformats.org/presentationml/2006/main">
  <p:tag name="FWCONVERSIONSHAPES" val="Shape No. 77"/>
  <p:tag name="FILLFORECOLOR" val="Color 5"/>
  <p:tag name="DEVICE" val="Canon Colorpass 1000"/>
</p:tagLst>
</file>

<file path=ppt/tags/tag128.xml><?xml version="1.0" encoding="utf-8"?>
<p:tagLst xmlns:a="http://schemas.openxmlformats.org/drawingml/2006/main" xmlns:r="http://schemas.openxmlformats.org/officeDocument/2006/relationships" xmlns:p="http://schemas.openxmlformats.org/presentationml/2006/main">
  <p:tag name="FWCONVERSIONSHAPES" val="Shape No. 78"/>
  <p:tag name="FILLFORECOLOR" val="Color 5"/>
  <p:tag name="DEVICE" val="Canon Colorpass 1000"/>
</p:tagLst>
</file>

<file path=ppt/tags/tag129.xml><?xml version="1.0" encoding="utf-8"?>
<p:tagLst xmlns:a="http://schemas.openxmlformats.org/drawingml/2006/main" xmlns:r="http://schemas.openxmlformats.org/officeDocument/2006/relationships" xmlns:p="http://schemas.openxmlformats.org/presentationml/2006/main">
  <p:tag name="FWCONVERSIONSHAPES" val="Shape No. 79"/>
  <p:tag name="FILLFORECOLOR" val="Color 5"/>
  <p:tag name="DEVICE" val="Canon Colorpass 1000"/>
</p:tagLst>
</file>

<file path=ppt/tags/tag13.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30.xml><?xml version="1.0" encoding="utf-8"?>
<p:tagLst xmlns:a="http://schemas.openxmlformats.org/drawingml/2006/main" xmlns:r="http://schemas.openxmlformats.org/officeDocument/2006/relationships" xmlns:p="http://schemas.openxmlformats.org/presentationml/2006/main">
  <p:tag name="FWCONVERSIONSHAPES" val="Shape No. 80"/>
  <p:tag name="FILLFORECOLOR" val="Color 5"/>
  <p:tag name="DEVICE" val="Canon Colorpass 1000"/>
</p:tagLst>
</file>

<file path=ppt/tags/tag131.xml><?xml version="1.0" encoding="utf-8"?>
<p:tagLst xmlns:a="http://schemas.openxmlformats.org/drawingml/2006/main" xmlns:r="http://schemas.openxmlformats.org/officeDocument/2006/relationships" xmlns:p="http://schemas.openxmlformats.org/presentationml/2006/main">
  <p:tag name="FWCONVERSIONSHAPES" val="Shape No. 81"/>
  <p:tag name="FILLFORECOLOR" val="Color 5"/>
  <p:tag name="DEVICE" val="Canon Colorpass 1000"/>
</p:tagLst>
</file>

<file path=ppt/tags/tag132.xml><?xml version="1.0" encoding="utf-8"?>
<p:tagLst xmlns:a="http://schemas.openxmlformats.org/drawingml/2006/main" xmlns:r="http://schemas.openxmlformats.org/officeDocument/2006/relationships" xmlns:p="http://schemas.openxmlformats.org/presentationml/2006/main">
  <p:tag name="FWCONVERSIONSHAPES" val="Shape No. 82"/>
  <p:tag name="FILLFORECOLOR" val="Color 5"/>
  <p:tag name="DEVICE" val="Canon Colorpass 1000"/>
</p:tagLst>
</file>

<file path=ppt/tags/tag133.xml><?xml version="1.0" encoding="utf-8"?>
<p:tagLst xmlns:a="http://schemas.openxmlformats.org/drawingml/2006/main" xmlns:r="http://schemas.openxmlformats.org/officeDocument/2006/relationships" xmlns:p="http://schemas.openxmlformats.org/presentationml/2006/main">
  <p:tag name="FWCONVERSIONSHAPES" val="Shape No. 83"/>
  <p:tag name="FILLFORECOLOR" val="Color 5"/>
  <p:tag name="DEVICE" val="Canon Colorpass 1000"/>
</p:tagLst>
</file>

<file path=ppt/tags/tag134.xml><?xml version="1.0" encoding="utf-8"?>
<p:tagLst xmlns:a="http://schemas.openxmlformats.org/drawingml/2006/main" xmlns:r="http://schemas.openxmlformats.org/officeDocument/2006/relationships" xmlns:p="http://schemas.openxmlformats.org/presentationml/2006/main">
  <p:tag name="FWCONVERSIONSHAPES" val="Shape No. 84"/>
  <p:tag name="FILLFORECOLOR" val="Color 5"/>
  <p:tag name="DEVICE" val="Canon Colorpass 1000"/>
</p:tagLst>
</file>

<file path=ppt/tags/tag135.xml><?xml version="1.0" encoding="utf-8"?>
<p:tagLst xmlns:a="http://schemas.openxmlformats.org/drawingml/2006/main" xmlns:r="http://schemas.openxmlformats.org/officeDocument/2006/relationships" xmlns:p="http://schemas.openxmlformats.org/presentationml/2006/main">
  <p:tag name="FWCONVERSIONSHAPES" val="Shape No. 85"/>
  <p:tag name="FILLFORECOLOR" val="Color 5"/>
  <p:tag name="DEVICE" val="Canon Colorpass 1000"/>
</p:tagLst>
</file>

<file path=ppt/tags/tag136.xml><?xml version="1.0" encoding="utf-8"?>
<p:tagLst xmlns:a="http://schemas.openxmlformats.org/drawingml/2006/main" xmlns:r="http://schemas.openxmlformats.org/officeDocument/2006/relationships" xmlns:p="http://schemas.openxmlformats.org/presentationml/2006/main">
  <p:tag name="FWCONVERSIONSHAPES" val="Shape No. 86"/>
  <p:tag name="FILLFORECOLOR" val="Color 1"/>
  <p:tag name="DEVICE" val="Canon Colorpass 1000"/>
</p:tagLst>
</file>

<file path=ppt/tags/tag137.xml><?xml version="1.0" encoding="utf-8"?>
<p:tagLst xmlns:a="http://schemas.openxmlformats.org/drawingml/2006/main" xmlns:r="http://schemas.openxmlformats.org/officeDocument/2006/relationships" xmlns:p="http://schemas.openxmlformats.org/presentationml/2006/main">
  <p:tag name="FWCONVERSIONSHAPES" val="Shape No. 87"/>
  <p:tag name="FILLFORECOLOR" val="Color 1"/>
  <p:tag name="DEVICE" val="Canon Colorpass 1000"/>
</p:tagLst>
</file>

<file path=ppt/tags/tag138.xml><?xml version="1.0" encoding="utf-8"?>
<p:tagLst xmlns:a="http://schemas.openxmlformats.org/drawingml/2006/main" xmlns:r="http://schemas.openxmlformats.org/officeDocument/2006/relationships" xmlns:p="http://schemas.openxmlformats.org/presentationml/2006/main">
  <p:tag name="FWCONVERSIONSHAPES" val="Shape No. 88"/>
  <p:tag name="FILLFORECOLOR" val="Color 5"/>
  <p:tag name="DEVICE" val="Canon Colorpass 1000"/>
</p:tagLst>
</file>

<file path=ppt/tags/tag139.xml><?xml version="1.0" encoding="utf-8"?>
<p:tagLst xmlns:a="http://schemas.openxmlformats.org/drawingml/2006/main" xmlns:r="http://schemas.openxmlformats.org/officeDocument/2006/relationships" xmlns:p="http://schemas.openxmlformats.org/presentationml/2006/main">
  <p:tag name="FWCONVERSIONSHAPES" val="Shape No. 89"/>
  <p:tag name="FILLFORECOLOR" val="Color 5"/>
  <p:tag name="DEVICE" val="Canon Colorpass 1000"/>
</p:tagLst>
</file>

<file path=ppt/tags/tag14.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40.xml><?xml version="1.0" encoding="utf-8"?>
<p:tagLst xmlns:a="http://schemas.openxmlformats.org/drawingml/2006/main" xmlns:r="http://schemas.openxmlformats.org/officeDocument/2006/relationships" xmlns:p="http://schemas.openxmlformats.org/presentationml/2006/main">
  <p:tag name="FWCONVERSIONSHAPES" val="Shape No. 90"/>
  <p:tag name="FILLFORECOLOR" val="Color 1"/>
  <p:tag name="DEVICE" val="Canon Colorpass 1000"/>
</p:tagLst>
</file>

<file path=ppt/tags/tag141.xml><?xml version="1.0" encoding="utf-8"?>
<p:tagLst xmlns:a="http://schemas.openxmlformats.org/drawingml/2006/main" xmlns:r="http://schemas.openxmlformats.org/officeDocument/2006/relationships" xmlns:p="http://schemas.openxmlformats.org/presentationml/2006/main">
  <p:tag name="FWCONVERSIONSHAPES" val="Shape No. 91"/>
  <p:tag name="FILLFORECOLOR" val="Color 5"/>
  <p:tag name="DEVICE" val="Canon Colorpass 1000"/>
</p:tagLst>
</file>

<file path=ppt/tags/tag142.xml><?xml version="1.0" encoding="utf-8"?>
<p:tagLst xmlns:a="http://schemas.openxmlformats.org/drawingml/2006/main" xmlns:r="http://schemas.openxmlformats.org/officeDocument/2006/relationships" xmlns:p="http://schemas.openxmlformats.org/presentationml/2006/main">
  <p:tag name="FWCONVERSIONSHAPES" val="Shape No. 92"/>
  <p:tag name="FILLFORECOLOR" val="Color 5"/>
  <p:tag name="DEVICE" val="Canon Colorpass 1000"/>
</p:tagLst>
</file>

<file path=ppt/tags/tag143.xml><?xml version="1.0" encoding="utf-8"?>
<p:tagLst xmlns:a="http://schemas.openxmlformats.org/drawingml/2006/main" xmlns:r="http://schemas.openxmlformats.org/officeDocument/2006/relationships" xmlns:p="http://schemas.openxmlformats.org/presentationml/2006/main">
  <p:tag name="FWCONVERSIONSHAPES" val="Shape No. 93"/>
  <p:tag name="FILLFORECOLOR" val="Color 5"/>
  <p:tag name="DEVICE" val="Canon Colorpass 1000"/>
</p:tagLst>
</file>

<file path=ppt/tags/tag144.xml><?xml version="1.0" encoding="utf-8"?>
<p:tagLst xmlns:a="http://schemas.openxmlformats.org/drawingml/2006/main" xmlns:r="http://schemas.openxmlformats.org/officeDocument/2006/relationships" xmlns:p="http://schemas.openxmlformats.org/presentationml/2006/main">
  <p:tag name="FWCONVERSIONSHAPES" val="Shape No. 95"/>
  <p:tag name="FILLFORECOLOR" val="Color 5"/>
  <p:tag name="DEVICE" val="Canon Colorpass 1000"/>
</p:tagLst>
</file>

<file path=ppt/tags/tag145.xml><?xml version="1.0" encoding="utf-8"?>
<p:tagLst xmlns:a="http://schemas.openxmlformats.org/drawingml/2006/main" xmlns:r="http://schemas.openxmlformats.org/officeDocument/2006/relationships" xmlns:p="http://schemas.openxmlformats.org/presentationml/2006/main">
  <p:tag name="FWCONVERSIONSHAPES" val="Shape No. 96"/>
  <p:tag name="FILLFORECOLOR" val="Color 5"/>
  <p:tag name="DEVICE" val="Canon Colorpass 1000"/>
</p:tagLst>
</file>

<file path=ppt/tags/tag146.xml><?xml version="1.0" encoding="utf-8"?>
<p:tagLst xmlns:a="http://schemas.openxmlformats.org/drawingml/2006/main" xmlns:r="http://schemas.openxmlformats.org/officeDocument/2006/relationships" xmlns:p="http://schemas.openxmlformats.org/presentationml/2006/main">
  <p:tag name="FWCONVERSIONSHAPES" val="Shape No. 97"/>
  <p:tag name="FILLFORECOLOR" val="Color 5"/>
  <p:tag name="DEVICE" val="Canon Colorpass 1000"/>
</p:tagLst>
</file>

<file path=ppt/tags/tag147.xml><?xml version="1.0" encoding="utf-8"?>
<p:tagLst xmlns:a="http://schemas.openxmlformats.org/drawingml/2006/main" xmlns:r="http://schemas.openxmlformats.org/officeDocument/2006/relationships" xmlns:p="http://schemas.openxmlformats.org/presentationml/2006/main">
  <p:tag name="FWCONVERSIONSHAPES" val="Shape No. 98"/>
  <p:tag name="FILLFORECOLOR" val="Color 5"/>
  <p:tag name="DEVICE" val="Canon Colorpass 1000"/>
</p:tagLst>
</file>

<file path=ppt/tags/tag148.xml><?xml version="1.0" encoding="utf-8"?>
<p:tagLst xmlns:a="http://schemas.openxmlformats.org/drawingml/2006/main" xmlns:r="http://schemas.openxmlformats.org/officeDocument/2006/relationships" xmlns:p="http://schemas.openxmlformats.org/presentationml/2006/main">
  <p:tag name="FWCONVERSIONSHAPES" val="Shape No. 99"/>
  <p:tag name="FILLFORECOLOR" val="Color 5"/>
  <p:tag name="DEVICE" val="Canon Colorpass 1000"/>
</p:tagLst>
</file>

<file path=ppt/tags/tag149.xml><?xml version="1.0" encoding="utf-8"?>
<p:tagLst xmlns:a="http://schemas.openxmlformats.org/drawingml/2006/main" xmlns:r="http://schemas.openxmlformats.org/officeDocument/2006/relationships" xmlns:p="http://schemas.openxmlformats.org/presentationml/2006/main">
  <p:tag name="TAGS" val="&lt;tags&gt;&lt;tag n=&quot;id&quot; v=&quot;4&quot; /&gt;&lt;tag n=&quot;name&quot; v=&quot;Flysheet&quot; /&gt;&lt;/tags&gt;"/>
</p:tagLst>
</file>

<file path=ppt/tags/tag15.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50.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51.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52.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53.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54.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55.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56.xml><?xml version="1.0" encoding="utf-8"?>
<p:tagLst xmlns:a="http://schemas.openxmlformats.org/drawingml/2006/main" xmlns:r="http://schemas.openxmlformats.org/officeDocument/2006/relationships" xmlns:p="http://schemas.openxmlformats.org/presentationml/2006/main">
  <p:tag name="AUTHOR2_CHART_TYPE" val="xlPie"/>
</p:tagLst>
</file>

<file path=ppt/tags/tag157.xml><?xml version="1.0" encoding="utf-8"?>
<p:tagLst xmlns:a="http://schemas.openxmlformats.org/drawingml/2006/main" xmlns:r="http://schemas.openxmlformats.org/officeDocument/2006/relationships" xmlns:p="http://schemas.openxmlformats.org/presentationml/2006/main">
  <p:tag name="AUTHOR2_CHART_TYPE" val="xlPie"/>
</p:tagLst>
</file>

<file path=ppt/tags/tag158.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59.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0.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1.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2.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3.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4.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5.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6.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7.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8.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69.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0.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1.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2.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3.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4.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5.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6.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7.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8.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79.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0.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1.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2.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3.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4.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5.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6.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7.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8.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89.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9.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90.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91.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192.xml><?xml version="1.0" encoding="utf-8"?>
<p:tagLst xmlns:a="http://schemas.openxmlformats.org/drawingml/2006/main" xmlns:r="http://schemas.openxmlformats.org/officeDocument/2006/relationships" xmlns:p="http://schemas.openxmlformats.org/presentationml/2006/main">
  <p:tag name="TAGS" val="&lt;tags&gt;&lt;tag n=&quot;id&quot; v=&quot;4&quot; /&gt;&lt;tag n=&quot;name&quot; v=&quot;Flysheet&quot; /&gt;&lt;/tags&gt;"/>
</p:tagLst>
</file>

<file path=ppt/tags/tag2.xml><?xml version="1.0" encoding="utf-8"?>
<p:tagLst xmlns:a="http://schemas.openxmlformats.org/drawingml/2006/main" xmlns:r="http://schemas.openxmlformats.org/officeDocument/2006/relationships" xmlns:p="http://schemas.openxmlformats.org/presentationml/2006/main">
  <p:tag name="ISDISCLAIMER" val="True"/>
</p:tagLst>
</file>

<file path=ppt/tags/tag20.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21.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22.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23.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24.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25.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26.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27.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28.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29.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xml><?xml version="1.0" encoding="utf-8"?>
<p:tagLst xmlns:a="http://schemas.openxmlformats.org/drawingml/2006/main" xmlns:r="http://schemas.openxmlformats.org/officeDocument/2006/relationships" xmlns:p="http://schemas.openxmlformats.org/presentationml/2006/main">
  <p:tag name="TAGS" val="&lt;tags&gt;&lt;tag n=&quot;id&quot; v=&quot;2&quot; /&gt;&lt;tag n=&quot;name&quot; v=&quot;CoverPageTitleBox&quot; /&gt;&lt;/tags&gt;"/>
</p:tagLst>
</file>

<file path=ppt/tags/tag30.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1.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2.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3.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4.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5.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6.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7.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8.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39.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4.xml><?xml version="1.0" encoding="utf-8"?>
<p:tagLst xmlns:a="http://schemas.openxmlformats.org/drawingml/2006/main" xmlns:r="http://schemas.openxmlformats.org/officeDocument/2006/relationships" xmlns:p="http://schemas.openxmlformats.org/presentationml/2006/main">
  <p:tag name="TAGS" val="&lt;tags&gt;&lt;tag n=&quot;id&quot; v=&quot;1118&quot; /&gt;&lt;tag n=&quot;name&quot; v=&quot;1 x 1&quot; /&gt;&lt;tag n=&quot;layoutInfo&quot; v=&quot;i=1118|t=0|s=True|r=1|c=1|f=14|x=3|m=4|h=True|i=1@t=2@H=t=77.99969!l=35.43307!h=15.81724!w=648.567!i=False!r=1!@O=t=93.81693!l=35.43307!h=327.3703!w=648.567!i=True!r=1!@|&quot; /&gt;&lt;/tags&gt;"/>
</p:tagLst>
</file>

<file path=ppt/tags/tag40.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41.xml><?xml version="1.0" encoding="utf-8"?>
<p:tagLst xmlns:a="http://schemas.openxmlformats.org/drawingml/2006/main" xmlns:r="http://schemas.openxmlformats.org/officeDocument/2006/relationships" xmlns:p="http://schemas.openxmlformats.org/presentationml/2006/main">
  <p:tag name="FWCONVERSIONSHAPES" val="Shape No. 20"/>
  <p:tag name="FILLFORECOLOR" val="Color 2"/>
  <p:tag name="DEVICE" val="Canon Colorpass 1000"/>
</p:tagLst>
</file>

<file path=ppt/tags/tag42.xml><?xml version="1.0" encoding="utf-8"?>
<p:tagLst xmlns:a="http://schemas.openxmlformats.org/drawingml/2006/main" xmlns:r="http://schemas.openxmlformats.org/officeDocument/2006/relationships" xmlns:p="http://schemas.openxmlformats.org/presentationml/2006/main">
  <p:tag name="DEVICE" val="Canon Colorpass 1000"/>
  <p:tag name="FWCONVERSIONSHAPES" val="Shape No. 21"/>
</p:tagLst>
</file>

<file path=ppt/tags/tag43.xml><?xml version="1.0" encoding="utf-8"?>
<p:tagLst xmlns:a="http://schemas.openxmlformats.org/drawingml/2006/main" xmlns:r="http://schemas.openxmlformats.org/officeDocument/2006/relationships" xmlns:p="http://schemas.openxmlformats.org/presentationml/2006/main">
  <p:tag name="FWCONVERSIONSHAPES" val="Shape No. 22"/>
  <p:tag name="FILLFORECOLOR" val="Color 2"/>
  <p:tag name="DEVICE" val="Canon Colorpass 1000"/>
</p:tagLst>
</file>

<file path=ppt/tags/tag44.xml><?xml version="1.0" encoding="utf-8"?>
<p:tagLst xmlns:a="http://schemas.openxmlformats.org/drawingml/2006/main" xmlns:r="http://schemas.openxmlformats.org/officeDocument/2006/relationships" xmlns:p="http://schemas.openxmlformats.org/presentationml/2006/main">
  <p:tag name="FWCONVERSIONSHAPES" val="Shape No. 23"/>
  <p:tag name="FILLFORECOLOR" val="Color 2"/>
  <p:tag name="DEVICE" val="Canon Colorpass 1000"/>
</p:tagLst>
</file>

<file path=ppt/tags/tag45.xml><?xml version="1.0" encoding="utf-8"?>
<p:tagLst xmlns:a="http://schemas.openxmlformats.org/drawingml/2006/main" xmlns:r="http://schemas.openxmlformats.org/officeDocument/2006/relationships" xmlns:p="http://schemas.openxmlformats.org/presentationml/2006/main">
  <p:tag name="FWCONVERSIONSHAPES" val="Shape No. 24"/>
  <p:tag name="FILLFORECOLOR" val="Color 2"/>
  <p:tag name="DEVICE" val="Canon Colorpass 1000"/>
</p:tagLst>
</file>

<file path=ppt/tags/tag46.xml><?xml version="1.0" encoding="utf-8"?>
<p:tagLst xmlns:a="http://schemas.openxmlformats.org/drawingml/2006/main" xmlns:r="http://schemas.openxmlformats.org/officeDocument/2006/relationships" xmlns:p="http://schemas.openxmlformats.org/presentationml/2006/main">
  <p:tag name="FWCONVERSIONSHAPES" val="Shape No. 25"/>
  <p:tag name="FILLFORECOLOR" val="Color 2"/>
  <p:tag name="DEVICE" val="Canon Colorpass 1000"/>
</p:tagLst>
</file>

<file path=ppt/tags/tag47.xml><?xml version="1.0" encoding="utf-8"?>
<p:tagLst xmlns:a="http://schemas.openxmlformats.org/drawingml/2006/main" xmlns:r="http://schemas.openxmlformats.org/officeDocument/2006/relationships" xmlns:p="http://schemas.openxmlformats.org/presentationml/2006/main">
  <p:tag name="FWCONVERSIONSHAPES" val="Shape No. 26"/>
  <p:tag name="FILLFORECOLOR" val="Color 2"/>
  <p:tag name="DEVICE" val="Canon Colorpass 1000"/>
</p:tagLst>
</file>

<file path=ppt/tags/tag48.xml><?xml version="1.0" encoding="utf-8"?>
<p:tagLst xmlns:a="http://schemas.openxmlformats.org/drawingml/2006/main" xmlns:r="http://schemas.openxmlformats.org/officeDocument/2006/relationships" xmlns:p="http://schemas.openxmlformats.org/presentationml/2006/main">
  <p:tag name="FWCONVERSIONSHAPES" val="Shape No. 27"/>
  <p:tag name="FILLFORECOLOR" val="Color 2"/>
  <p:tag name="DEVICE" val="Canon Colorpass 1000"/>
</p:tagLst>
</file>

<file path=ppt/tags/tag49.xml><?xml version="1.0" encoding="utf-8"?>
<p:tagLst xmlns:a="http://schemas.openxmlformats.org/drawingml/2006/main" xmlns:r="http://schemas.openxmlformats.org/officeDocument/2006/relationships" xmlns:p="http://schemas.openxmlformats.org/presentationml/2006/main">
  <p:tag name="FWCONVERSIONSHAPES" val="Shape No. 28"/>
  <p:tag name="FILLFORECOLOR" val="Color 2"/>
  <p:tag name="DEVICE" val="Canon Colorpass 1000"/>
</p:tagLst>
</file>

<file path=ppt/tags/tag5.xml><?xml version="1.0" encoding="utf-8"?>
<p:tagLst xmlns:a="http://schemas.openxmlformats.org/drawingml/2006/main" xmlns:r="http://schemas.openxmlformats.org/officeDocument/2006/relationships" xmlns:p="http://schemas.openxmlformats.org/presentationml/2006/main">
  <p:tag name="TAGS" val="&lt;tags&gt;&lt;tag n=&quot;id&quot; v=&quot;1118&quot; /&gt;&lt;tag n=&quot;name&quot; v=&quot;1 x 1&quot; /&gt;&lt;tag n=&quot;layoutInfo&quot; v=&quot;i=1118|t=0|s=True|r=1|c=1|f=14|x=3|m=4|h=True|i=1@t=2@H=t=77.99969!l=35.43307!h=15.81724!w=648.567!i=False!r=1!@O=t=93.81693!l=35.43307!h=327.3703!w=648.567!i=True!r=1!@|&quot; /&gt;&lt;/tags&gt;"/>
</p:tagLst>
</file>

<file path=ppt/tags/tag50.xml><?xml version="1.0" encoding="utf-8"?>
<p:tagLst xmlns:a="http://schemas.openxmlformats.org/drawingml/2006/main" xmlns:r="http://schemas.openxmlformats.org/officeDocument/2006/relationships" xmlns:p="http://schemas.openxmlformats.org/presentationml/2006/main">
  <p:tag name="FWCONVERSIONSHAPES" val="Shape No. 29"/>
  <p:tag name="FILLFORECOLOR" val="Color 2"/>
  <p:tag name="DEVICE" val="Canon Colorpass 1000"/>
</p:tagLst>
</file>

<file path=ppt/tags/tag51.xml><?xml version="1.0" encoding="utf-8"?>
<p:tagLst xmlns:a="http://schemas.openxmlformats.org/drawingml/2006/main" xmlns:r="http://schemas.openxmlformats.org/officeDocument/2006/relationships" xmlns:p="http://schemas.openxmlformats.org/presentationml/2006/main">
  <p:tag name="FWCONVERSIONSHAPES" val="Shape No. 30"/>
  <p:tag name="FILLFORECOLOR" val="Color 2"/>
  <p:tag name="DEVICE" val="Canon Colorpass 1000"/>
</p:tagLst>
</file>

<file path=ppt/tags/tag52.xml><?xml version="1.0" encoding="utf-8"?>
<p:tagLst xmlns:a="http://schemas.openxmlformats.org/drawingml/2006/main" xmlns:r="http://schemas.openxmlformats.org/officeDocument/2006/relationships" xmlns:p="http://schemas.openxmlformats.org/presentationml/2006/main">
  <p:tag name="FWCONVERSIONSHAPES" val="Shape No. 31"/>
  <p:tag name="FILLFORECOLOR" val="Color 2"/>
  <p:tag name="DEVICE" val="Canon Colorpass 1000"/>
</p:tagLst>
</file>

<file path=ppt/tags/tag53.xml><?xml version="1.0" encoding="utf-8"?>
<p:tagLst xmlns:a="http://schemas.openxmlformats.org/drawingml/2006/main" xmlns:r="http://schemas.openxmlformats.org/officeDocument/2006/relationships" xmlns:p="http://schemas.openxmlformats.org/presentationml/2006/main">
  <p:tag name="FWCONVERSIONSHAPES" val="Shape No. 32"/>
  <p:tag name="FILLFORECOLOR" val="Color 2"/>
  <p:tag name="DEVICE" val="Canon Colorpass 1000"/>
</p:tagLst>
</file>

<file path=ppt/tags/tag54.xml><?xml version="1.0" encoding="utf-8"?>
<p:tagLst xmlns:a="http://schemas.openxmlformats.org/drawingml/2006/main" xmlns:r="http://schemas.openxmlformats.org/officeDocument/2006/relationships" xmlns:p="http://schemas.openxmlformats.org/presentationml/2006/main">
  <p:tag name="FWCONVERSIONSHAPES" val="Shape No. 33"/>
  <p:tag name="FILLFORECOLOR" val="Color 2"/>
  <p:tag name="DEVICE" val="Canon Colorpass 1000"/>
</p:tagLst>
</file>

<file path=ppt/tags/tag55.xml><?xml version="1.0" encoding="utf-8"?>
<p:tagLst xmlns:a="http://schemas.openxmlformats.org/drawingml/2006/main" xmlns:r="http://schemas.openxmlformats.org/officeDocument/2006/relationships" xmlns:p="http://schemas.openxmlformats.org/presentationml/2006/main">
  <p:tag name="FWCONVERSIONSHAPES" val="Shape No. 34"/>
  <p:tag name="FILLFORECOLOR" val="Color 2"/>
  <p:tag name="DEVICE" val="Canon Colorpass 1000"/>
</p:tagLst>
</file>

<file path=ppt/tags/tag56.xml><?xml version="1.0" encoding="utf-8"?>
<p:tagLst xmlns:a="http://schemas.openxmlformats.org/drawingml/2006/main" xmlns:r="http://schemas.openxmlformats.org/officeDocument/2006/relationships" xmlns:p="http://schemas.openxmlformats.org/presentationml/2006/main">
  <p:tag name="FWCONVERSIONSHAPES" val="Shape No. 35"/>
  <p:tag name="FILLFORECOLOR" val="Color 2"/>
  <p:tag name="DEVICE" val="Canon Colorpass 1000"/>
</p:tagLst>
</file>

<file path=ppt/tags/tag57.xml><?xml version="1.0" encoding="utf-8"?>
<p:tagLst xmlns:a="http://schemas.openxmlformats.org/drawingml/2006/main" xmlns:r="http://schemas.openxmlformats.org/officeDocument/2006/relationships" xmlns:p="http://schemas.openxmlformats.org/presentationml/2006/main">
  <p:tag name="FWCONVERSIONSHAPES" val="Shape No. 36"/>
  <p:tag name="FILLFORECOLOR" val="Color 2"/>
  <p:tag name="DEVICE" val="Canon Colorpass 1000"/>
</p:tagLst>
</file>

<file path=ppt/tags/tag58.xml><?xml version="1.0" encoding="utf-8"?>
<p:tagLst xmlns:a="http://schemas.openxmlformats.org/drawingml/2006/main" xmlns:r="http://schemas.openxmlformats.org/officeDocument/2006/relationships" xmlns:p="http://schemas.openxmlformats.org/presentationml/2006/main">
  <p:tag name="FWCONVERSIONSHAPES" val="Shape No. 37"/>
  <p:tag name="FILLFORECOLOR" val="Color 2"/>
  <p:tag name="DEVICE" val="Canon Colorpass 1000"/>
</p:tagLst>
</file>

<file path=ppt/tags/tag59.xml><?xml version="1.0" encoding="utf-8"?>
<p:tagLst xmlns:a="http://schemas.openxmlformats.org/drawingml/2006/main" xmlns:r="http://schemas.openxmlformats.org/officeDocument/2006/relationships" xmlns:p="http://schemas.openxmlformats.org/presentationml/2006/main">
  <p:tag name="FWCONVERSIONSHAPES" val="Shape No. 38"/>
  <p:tag name="FILLFORECOLOR" val="Color 2"/>
  <p:tag name="DEVICE" val="Canon Colorpass 1000"/>
</p:tagLst>
</file>

<file path=ppt/tags/tag6.xml><?xml version="1.0" encoding="utf-8"?>
<p:tagLst xmlns:a="http://schemas.openxmlformats.org/drawingml/2006/main" xmlns:r="http://schemas.openxmlformats.org/officeDocument/2006/relationships" xmlns:p="http://schemas.openxmlformats.org/presentationml/2006/main">
  <p:tag name="TAGS" val="&lt;tags&gt;&lt;tag n=&quot;id&quot; v=&quot;4&quot; /&gt;&lt;tag n=&quot;name&quot; v=&quot;Flysheet&quot; /&gt;&lt;/tags&gt;"/>
</p:tagLst>
</file>

<file path=ppt/tags/tag60.xml><?xml version="1.0" encoding="utf-8"?>
<p:tagLst xmlns:a="http://schemas.openxmlformats.org/drawingml/2006/main" xmlns:r="http://schemas.openxmlformats.org/officeDocument/2006/relationships" xmlns:p="http://schemas.openxmlformats.org/presentationml/2006/main">
  <p:tag name="FWCONVERSIONSHAPES" val="Shape No. 39"/>
  <p:tag name="FILLFORECOLOR" val="Color 2"/>
  <p:tag name="DEVICE" val="Canon Colorpass 1000"/>
</p:tagLst>
</file>

<file path=ppt/tags/tag61.xml><?xml version="1.0" encoding="utf-8"?>
<p:tagLst xmlns:a="http://schemas.openxmlformats.org/drawingml/2006/main" xmlns:r="http://schemas.openxmlformats.org/officeDocument/2006/relationships" xmlns:p="http://schemas.openxmlformats.org/presentationml/2006/main">
  <p:tag name="FWCONVERSIONSHAPES" val="Shape No. 40"/>
  <p:tag name="FILLFORECOLOR" val="Color 2"/>
  <p:tag name="DEVICE" val="Canon Colorpass 1000"/>
</p:tagLst>
</file>

<file path=ppt/tags/tag62.xml><?xml version="1.0" encoding="utf-8"?>
<p:tagLst xmlns:a="http://schemas.openxmlformats.org/drawingml/2006/main" xmlns:r="http://schemas.openxmlformats.org/officeDocument/2006/relationships" xmlns:p="http://schemas.openxmlformats.org/presentationml/2006/main">
  <p:tag name="FWCONVERSIONSHAPES" val="Shape No. 41"/>
  <p:tag name="FILLFORECOLOR" val="Color 2"/>
  <p:tag name="DEVICE" val="Canon Colorpass 1000"/>
</p:tagLst>
</file>

<file path=ppt/tags/tag63.xml><?xml version="1.0" encoding="utf-8"?>
<p:tagLst xmlns:a="http://schemas.openxmlformats.org/drawingml/2006/main" xmlns:r="http://schemas.openxmlformats.org/officeDocument/2006/relationships" xmlns:p="http://schemas.openxmlformats.org/presentationml/2006/main">
  <p:tag name="FWCONVERSIONSHAPES" val="Shape No. 42"/>
  <p:tag name="FILLFORECOLOR" val="Color 2"/>
  <p:tag name="DEVICE" val="Canon Colorpass 1000"/>
</p:tagLst>
</file>

<file path=ppt/tags/tag64.xml><?xml version="1.0" encoding="utf-8"?>
<p:tagLst xmlns:a="http://schemas.openxmlformats.org/drawingml/2006/main" xmlns:r="http://schemas.openxmlformats.org/officeDocument/2006/relationships" xmlns:p="http://schemas.openxmlformats.org/presentationml/2006/main">
  <p:tag name="FWCONVERSIONSHAPES" val="Shape No. 43"/>
  <p:tag name="FILLFORECOLOR" val="Color 2"/>
  <p:tag name="DEVICE" val="Canon Colorpass 1000"/>
</p:tagLst>
</file>

<file path=ppt/tags/tag65.xml><?xml version="1.0" encoding="utf-8"?>
<p:tagLst xmlns:a="http://schemas.openxmlformats.org/drawingml/2006/main" xmlns:r="http://schemas.openxmlformats.org/officeDocument/2006/relationships" xmlns:p="http://schemas.openxmlformats.org/presentationml/2006/main">
  <p:tag name="FWCONVERSIONSHAPES" val="Shape No. 44"/>
  <p:tag name="FILLFORECOLOR" val="Color 2"/>
  <p:tag name="DEVICE" val="Canon Colorpass 1000"/>
</p:tagLst>
</file>

<file path=ppt/tags/tag66.xml><?xml version="1.0" encoding="utf-8"?>
<p:tagLst xmlns:a="http://schemas.openxmlformats.org/drawingml/2006/main" xmlns:r="http://schemas.openxmlformats.org/officeDocument/2006/relationships" xmlns:p="http://schemas.openxmlformats.org/presentationml/2006/main">
  <p:tag name="FILLFORECOLOR" val="Color Tint 1"/>
  <p:tag name="DEVICE" val="Canon Colorpass 1000"/>
  <p:tag name="FWCONVERSIONSHAPES" val="Shape No. 45"/>
</p:tagLst>
</file>

<file path=ppt/tags/tag67.xml><?xml version="1.0" encoding="utf-8"?>
<p:tagLst xmlns:a="http://schemas.openxmlformats.org/drawingml/2006/main" xmlns:r="http://schemas.openxmlformats.org/officeDocument/2006/relationships" xmlns:p="http://schemas.openxmlformats.org/presentationml/2006/main">
  <p:tag name="FWCONVERSIONSHAPES" val="Shape No. 48"/>
  <p:tag name="FILLFORECOLOR" val="Color 4"/>
  <p:tag name="DEVICE" val="Canon Colorpass 1000"/>
</p:tagLst>
</file>

<file path=ppt/tags/tag68.xml><?xml version="1.0" encoding="utf-8"?>
<p:tagLst xmlns:a="http://schemas.openxmlformats.org/drawingml/2006/main" xmlns:r="http://schemas.openxmlformats.org/officeDocument/2006/relationships" xmlns:p="http://schemas.openxmlformats.org/presentationml/2006/main">
  <p:tag name="FWCONVERSIONSHAPES" val="Shape No. 56"/>
  <p:tag name="FILLFORECOLOR" val="Color 4"/>
  <p:tag name="DEVICE" val="Canon Colorpass 1000"/>
</p:tagLst>
</file>

<file path=ppt/tags/tag69.xml><?xml version="1.0" encoding="utf-8"?>
<p:tagLst xmlns:a="http://schemas.openxmlformats.org/drawingml/2006/main" xmlns:r="http://schemas.openxmlformats.org/officeDocument/2006/relationships" xmlns:p="http://schemas.openxmlformats.org/presentationml/2006/main">
  <p:tag name="FWCONVERSIONSHAPES" val="Shape No. 46"/>
  <p:tag name="FILLFORECOLOR" val="Color 4"/>
  <p:tag name="DEVICE" val="Canon Colorpass 1000"/>
</p:tagLst>
</file>

<file path=ppt/tags/tag7.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70.xml><?xml version="1.0" encoding="utf-8"?>
<p:tagLst xmlns:a="http://schemas.openxmlformats.org/drawingml/2006/main" xmlns:r="http://schemas.openxmlformats.org/officeDocument/2006/relationships" xmlns:p="http://schemas.openxmlformats.org/presentationml/2006/main">
  <p:tag name="FWCONVERSIONSHAPES" val="Shape No. 50"/>
  <p:tag name="FILLFORECOLOR" val="Color 4"/>
  <p:tag name="DEVICE" val="Canon Colorpass 1000"/>
</p:tagLst>
</file>

<file path=ppt/tags/tag71.xml><?xml version="1.0" encoding="utf-8"?>
<p:tagLst xmlns:a="http://schemas.openxmlformats.org/drawingml/2006/main" xmlns:r="http://schemas.openxmlformats.org/officeDocument/2006/relationships" xmlns:p="http://schemas.openxmlformats.org/presentationml/2006/main">
  <p:tag name="FWCONVERSIONSHAPES" val="Shape No. 51"/>
  <p:tag name="FILLFORECOLOR" val="Color 4"/>
  <p:tag name="DEVICE" val="Canon Colorpass 1000"/>
</p:tagLst>
</file>

<file path=ppt/tags/tag72.xml><?xml version="1.0" encoding="utf-8"?>
<p:tagLst xmlns:a="http://schemas.openxmlformats.org/drawingml/2006/main" xmlns:r="http://schemas.openxmlformats.org/officeDocument/2006/relationships" xmlns:p="http://schemas.openxmlformats.org/presentationml/2006/main">
  <p:tag name="FWCONVERSIONSHAPES" val="Shape No. 52"/>
  <p:tag name="FILLFORECOLOR" val="Color 4"/>
  <p:tag name="DEVICE" val="Canon Colorpass 1000"/>
</p:tagLst>
</file>

<file path=ppt/tags/tag73.xml><?xml version="1.0" encoding="utf-8"?>
<p:tagLst xmlns:a="http://schemas.openxmlformats.org/drawingml/2006/main" xmlns:r="http://schemas.openxmlformats.org/officeDocument/2006/relationships" xmlns:p="http://schemas.openxmlformats.org/presentationml/2006/main">
  <p:tag name="FWCONVERSIONSHAPES" val="Shape No. 53"/>
  <p:tag name="FILLFORECOLOR" val="Color 4"/>
  <p:tag name="DEVICE" val="Canon Colorpass 1000"/>
</p:tagLst>
</file>

<file path=ppt/tags/tag74.xml><?xml version="1.0" encoding="utf-8"?>
<p:tagLst xmlns:a="http://schemas.openxmlformats.org/drawingml/2006/main" xmlns:r="http://schemas.openxmlformats.org/officeDocument/2006/relationships" xmlns:p="http://schemas.openxmlformats.org/presentationml/2006/main">
  <p:tag name="FWCONVERSIONSHAPES" val="Shape No. 54"/>
  <p:tag name="FILLFORECOLOR" val="Color 4"/>
  <p:tag name="DEVICE" val="Canon Colorpass 1000"/>
</p:tagLst>
</file>

<file path=ppt/tags/tag75.xml><?xml version="1.0" encoding="utf-8"?>
<p:tagLst xmlns:a="http://schemas.openxmlformats.org/drawingml/2006/main" xmlns:r="http://schemas.openxmlformats.org/officeDocument/2006/relationships" xmlns:p="http://schemas.openxmlformats.org/presentationml/2006/main">
  <p:tag name="FWCONVERSIONSHAPES" val="Shape No. 55"/>
  <p:tag name="FILLFORECOLOR" val="Color 4"/>
  <p:tag name="DEVICE" val="Canon Colorpass 1000"/>
</p:tagLst>
</file>

<file path=ppt/tags/tag76.xml><?xml version="1.0" encoding="utf-8"?>
<p:tagLst xmlns:a="http://schemas.openxmlformats.org/drawingml/2006/main" xmlns:r="http://schemas.openxmlformats.org/officeDocument/2006/relationships" xmlns:p="http://schemas.openxmlformats.org/presentationml/2006/main">
  <p:tag name="FWCONVERSIONSHAPES" val="Shape No. 57"/>
  <p:tag name="FILLFORECOLOR" val="Color 4"/>
  <p:tag name="DEVICE" val="Canon Colorpass 1000"/>
</p:tagLst>
</file>

<file path=ppt/tags/tag77.xml><?xml version="1.0" encoding="utf-8"?>
<p:tagLst xmlns:a="http://schemas.openxmlformats.org/drawingml/2006/main" xmlns:r="http://schemas.openxmlformats.org/officeDocument/2006/relationships" xmlns:p="http://schemas.openxmlformats.org/presentationml/2006/main">
  <p:tag name="FWCONVERSIONSHAPES" val="Shape No. 58"/>
  <p:tag name="FILLFORECOLOR" val="Color 4"/>
  <p:tag name="DEVICE" val="Canon Colorpass 1000"/>
</p:tagLst>
</file>

<file path=ppt/tags/tag78.xml><?xml version="1.0" encoding="utf-8"?>
<p:tagLst xmlns:a="http://schemas.openxmlformats.org/drawingml/2006/main" xmlns:r="http://schemas.openxmlformats.org/officeDocument/2006/relationships" xmlns:p="http://schemas.openxmlformats.org/presentationml/2006/main">
  <p:tag name="FWCONVERSIONSHAPES" val="Shape No. 59"/>
  <p:tag name="FILLFORECOLOR" val="Color 4"/>
  <p:tag name="DEVICE" val="Canon Colorpass 1000"/>
</p:tagLst>
</file>

<file path=ppt/tags/tag79.xml><?xml version="1.0" encoding="utf-8"?>
<p:tagLst xmlns:a="http://schemas.openxmlformats.org/drawingml/2006/main" xmlns:r="http://schemas.openxmlformats.org/officeDocument/2006/relationships" xmlns:p="http://schemas.openxmlformats.org/presentationml/2006/main">
  <p:tag name="FWCONVERSIONSHAPES" val="Shape No. 60"/>
  <p:tag name="FILLFORECOLOR" val="Color 3"/>
  <p:tag name="DEVICE" val="Canon Colorpass 1000"/>
</p:tagLst>
</file>

<file path=ppt/tags/tag8.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80.xml><?xml version="1.0" encoding="utf-8"?>
<p:tagLst xmlns:a="http://schemas.openxmlformats.org/drawingml/2006/main" xmlns:r="http://schemas.openxmlformats.org/officeDocument/2006/relationships" xmlns:p="http://schemas.openxmlformats.org/presentationml/2006/main">
  <p:tag name="FWCONVERSIONSHAPES" val="Shape No. 61"/>
  <p:tag name="FILLFORECOLOR" val="Color 3"/>
  <p:tag name="DEVICE" val="Canon Colorpass 1000"/>
</p:tagLst>
</file>

<file path=ppt/tags/tag8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 name="FWCONVERSIONSHAPES" val="Shape No. 70"/>
</p:tagLst>
</file>

<file path=ppt/tags/tag82.xml><?xml version="1.0" encoding="utf-8"?>
<p:tagLst xmlns:a="http://schemas.openxmlformats.org/drawingml/2006/main" xmlns:r="http://schemas.openxmlformats.org/officeDocument/2006/relationships" xmlns:p="http://schemas.openxmlformats.org/presentationml/2006/main">
  <p:tag name="FWCONVERSIONSHAPES" val="Shape No. 71"/>
  <p:tag name="FILLFORECOLOR" val="Color 5"/>
  <p:tag name="DEVICE" val="Canon Colorpass 1000"/>
</p:tagLst>
</file>

<file path=ppt/tags/tag8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 name="FWCONVERSIONSHAPES" val="Shape No. 72"/>
</p:tagLst>
</file>

<file path=ppt/tags/tag84.xml><?xml version="1.0" encoding="utf-8"?>
<p:tagLst xmlns:a="http://schemas.openxmlformats.org/drawingml/2006/main" xmlns:r="http://schemas.openxmlformats.org/officeDocument/2006/relationships" xmlns:p="http://schemas.openxmlformats.org/presentationml/2006/main">
  <p:tag name="FWCONVERSIONSHAPES" val="Shape No. 74"/>
  <p:tag name="FILLFORECOLOR" val="Color 5"/>
  <p:tag name="DEVICE" val="Canon Colorpass 1000"/>
</p:tagLst>
</file>

<file path=ppt/tags/tag85.xml><?xml version="1.0" encoding="utf-8"?>
<p:tagLst xmlns:a="http://schemas.openxmlformats.org/drawingml/2006/main" xmlns:r="http://schemas.openxmlformats.org/officeDocument/2006/relationships" xmlns:p="http://schemas.openxmlformats.org/presentationml/2006/main">
  <p:tag name="FWCONVERSIONSHAPES" val="Shape No. 94"/>
  <p:tag name="FILLFORECOLOR" val="Color 5"/>
  <p:tag name="DEVICE" val="Canon Colorpass 1000"/>
</p:tagLst>
</file>

<file path=ppt/tags/tag86.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67"/>
</p:tagLst>
</file>

<file path=ppt/tags/tag87.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66"/>
</p:tagLst>
</file>

<file path=ppt/tags/tag88.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01"/>
</p:tagLst>
</file>

<file path=ppt/tags/tag89.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02"/>
</p:tagLst>
</file>

<file path=ppt/tags/tag9.xml><?xml version="1.0" encoding="utf-8"?>
<p:tagLst xmlns:a="http://schemas.openxmlformats.org/drawingml/2006/main" xmlns:r="http://schemas.openxmlformats.org/officeDocument/2006/relationships" xmlns:p="http://schemas.openxmlformats.org/presentationml/2006/main">
  <p:tag name="FILLFORECOLOR" val="Chart_Color05"/>
  <p:tag name="DEVICE" val="Canon Colorpass 1000"/>
</p:tagLst>
</file>

<file path=ppt/tags/tag90.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03"/>
</p:tagLst>
</file>

<file path=ppt/tags/tag91.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04"/>
</p:tagLst>
</file>

<file path=ppt/tags/tag92.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05"/>
</p:tagLst>
</file>

<file path=ppt/tags/tag93.xml><?xml version="1.0" encoding="utf-8"?>
<p:tagLst xmlns:a="http://schemas.openxmlformats.org/drawingml/2006/main" xmlns:r="http://schemas.openxmlformats.org/officeDocument/2006/relationships" xmlns:p="http://schemas.openxmlformats.org/presentationml/2006/main">
  <p:tag name="FWCONVERSIONSHAPES" val="Shape No. 106"/>
  <p:tag name="FILLFORECOLOR" val="Color 1"/>
  <p:tag name="DEVICE" val="Canon Colorpass 1000"/>
</p:tagLst>
</file>

<file path=ppt/tags/tag94.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07"/>
</p:tagLst>
</file>

<file path=ppt/tags/tag95.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08"/>
</p:tagLst>
</file>

<file path=ppt/tags/tag96.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09"/>
</p:tagLst>
</file>

<file path=ppt/tags/tag97.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11"/>
</p:tagLst>
</file>

<file path=ppt/tags/tag98.xml><?xml version="1.0" encoding="utf-8"?>
<p:tagLst xmlns:a="http://schemas.openxmlformats.org/drawingml/2006/main" xmlns:r="http://schemas.openxmlformats.org/officeDocument/2006/relationships" xmlns:p="http://schemas.openxmlformats.org/presentationml/2006/main">
  <p:tag name="FWCONVERSIONSHAPES" val="Shape No. 112"/>
  <p:tag name="FILLFORECOLOR" val="Color 1"/>
  <p:tag name="DEVICE" val="Canon Colorpass 1000"/>
</p:tagLst>
</file>

<file path=ppt/tags/tag99.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 name="FWCONVERSIONSHAPES" val="Shape No. 113"/>
</p:tagLst>
</file>

<file path=ppt/theme/theme1.xml><?xml version="1.0" encoding="utf-8"?>
<a:theme xmlns:a="http://schemas.openxmlformats.org/drawingml/2006/main" name="PowerPitch">
  <a:themeElements>
    <a:clrScheme name="Custom 2257">
      <a:dk1>
        <a:srgbClr val="000000"/>
      </a:dk1>
      <a:lt1>
        <a:srgbClr val="FFFFFF"/>
      </a:lt1>
      <a:dk2>
        <a:srgbClr val="EB6100"/>
      </a:dk2>
      <a:lt2>
        <a:srgbClr val="DADBDD"/>
      </a:lt2>
      <a:accent1>
        <a:srgbClr val="EB6100"/>
      </a:accent1>
      <a:accent2>
        <a:srgbClr val="696969"/>
      </a:accent2>
      <a:accent3>
        <a:srgbClr val="A38D6D"/>
      </a:accent3>
      <a:accent4>
        <a:srgbClr val="4D597B"/>
      </a:accent4>
      <a:accent5>
        <a:srgbClr val="909BB9"/>
      </a:accent5>
      <a:accent6>
        <a:srgbClr val="FFBE91"/>
      </a:accent6>
      <a:hlink>
        <a:srgbClr val="B7ACA5"/>
      </a:hlink>
      <a:folHlink>
        <a:srgbClr val="DADBDD"/>
      </a:folHlink>
    </a:clrScheme>
    <a:fontScheme name="Custom 31">
      <a:majorFont>
        <a:latin typeface="Arial"/>
        <a:ea typeface="STKaiti"/>
        <a:cs typeface="Arial"/>
      </a:majorFont>
      <a:minorFont>
        <a:latin typeface="Arial"/>
        <a:ea typeface="STKait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25400" cap="flat" cmpd="sng" algn="ctr">
          <a:noFill/>
          <a:prstDash val="solid"/>
          <a:round/>
          <a:headEnd type="none" w="med" len="med"/>
          <a:tailEnd type="none" w="med" len="med"/>
        </a:ln>
        <a:effectLst/>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extraClrSchemeLst/>
  <a:custClrLst>
    <a:custClr name="Credit Suisse Brown">
      <a:srgbClr val="815F3B"/>
    </a:custClr>
    <a:custClr name="Credit Suisse Grey Green">
      <a:srgbClr val="B6BCA0"/>
    </a:custClr>
    <a:custClr name="Credit Suisse Dark Green">
      <a:srgbClr val="5C6522"/>
    </a:custClr>
    <a:custClr name="Credit Suisse Grey Blue">
      <a:srgbClr val="80AEA7"/>
    </a:custClr>
    <a:custClr name="Credit Suisse Purple">
      <a:srgbClr val="7B71A0"/>
    </a:custClr>
    <a:custClr name="Credit Suisse Light Blue">
      <a:srgbClr val="66A2BC"/>
    </a:custClr>
    <a:custClr name="Credit Suisse Green">
      <a:srgbClr val="C2B400"/>
    </a:custClr>
    <a:custClr name="Credit Suisse Yellow">
      <a:srgbClr val="FABB00"/>
    </a:custClr>
    <a:custClr name="Credit Suisse Orange">
      <a:srgbClr val="E5730A"/>
    </a:custClr>
    <a:custClr name="Credit Suisse Red">
      <a:srgbClr val="9D0E2D"/>
    </a:custClr>
    <a:custClr name="Credit Suisse Brown 80%">
      <a:srgbClr val="987A58"/>
    </a:custClr>
    <a:custClr name="Credit Suisse Grey Green 80%">
      <a:srgbClr val="C5C9B2"/>
    </a:custClr>
    <a:custClr name="Credit Suisse Dark Green 80%">
      <a:srgbClr val="7B7C41"/>
    </a:custClr>
    <a:custClr name="Credit Suisse Grey Blue 80%">
      <a:srgbClr val="9CBDB7"/>
    </a:custClr>
    <a:custClr name="Credit Suisse Purple 80%">
      <a:srgbClr val="928BB2"/>
    </a:custClr>
    <a:custClr name="Credit Suisse Light Blue 80%">
      <a:srgbClr val="85B4CA"/>
    </a:custClr>
    <a:custClr name="Credit Suisse Green 80%">
      <a:srgbClr val="CFC23D"/>
    </a:custClr>
    <a:custClr name="Credit Suisse Yellow 80%">
      <a:srgbClr val="FCC844"/>
    </a:custClr>
    <a:custClr name="Credit Suisse Orange 80%">
      <a:srgbClr val="EB903F"/>
    </a:custClr>
    <a:custClr name="Credit Suisse Red 80%">
      <a:srgbClr val="C23841"/>
    </a:custClr>
    <a:custClr name="Credit Suisse Brown 60%">
      <a:srgbClr val="B0987C"/>
    </a:custClr>
    <a:custClr name="Credit Suisse Grey Green 60%">
      <a:srgbClr val="D4D6C5"/>
    </a:custClr>
    <a:custClr name="Credit Suisse Dark Green 60%">
      <a:srgbClr val="9A9869"/>
    </a:custClr>
    <a:custClr name="Credit Suisse Grey Blue 60%">
      <a:srgbClr val="B5CDC8"/>
    </a:custClr>
    <a:custClr name="Credit Suisse Purple 60%">
      <a:srgbClr val="ACA5C5"/>
    </a:custClr>
    <a:custClr name="Credit Suisse Light Blue 60%">
      <a:srgbClr val="A4C7D7"/>
    </a:custClr>
    <a:custClr name="Credit Suisse Green 60%">
      <a:srgbClr val="DBD172"/>
    </a:custClr>
    <a:custClr name="Credit Suisse Yellow 60%">
      <a:srgbClr val="FED57A"/>
    </a:custClr>
    <a:custClr name="Credit Suisse Orange 60%">
      <a:srgbClr val="F1AD6E"/>
    </a:custClr>
    <a:custClr name="Credit Suisse Red 60%">
      <a:srgbClr val="DE7572"/>
    </a:custClr>
    <a:custClr name="Credit Suisse Brown 40%">
      <a:srgbClr val="C9B8A5"/>
    </a:custClr>
    <a:custClr name="Credit Suisse Grey Green 40%">
      <a:srgbClr val="E2E3D8"/>
    </a:custClr>
    <a:custClr name="Credit Suisse Dark Green 40%">
      <a:srgbClr val="BBB897"/>
    </a:custClr>
    <a:custClr name="Credit Suisse Grey Blue 40%">
      <a:srgbClr val="CEDDDA"/>
    </a:custClr>
    <a:custClr name="Credit Suisse Purple 40%">
      <a:srgbClr val="C6C2D8"/>
    </a:custClr>
    <a:custClr name="Credit Suisse Light Blue 40%">
      <a:srgbClr val="C2D9E5"/>
    </a:custClr>
    <a:custClr name="Credit Suisse Green 40%">
      <a:srgbClr val="E8E0A3"/>
    </a:custClr>
    <a:custClr name="Credit Suisse Yellow 40%">
      <a:srgbClr val="FFE4AA"/>
    </a:custClr>
    <a:custClr name="Credit Suisse Orange 40%">
      <a:srgbClr val="F7CA9F"/>
    </a:custClr>
    <a:custClr name="Credit Suisse Red 40%">
      <a:srgbClr val="EBB7B6"/>
    </a:custClr>
    <a:custClr name="Credit Suisse Brown 20%">
      <a:srgbClr val="E3DBD0"/>
    </a:custClr>
    <a:custClr name="Credit Suisse Grey Green 20%">
      <a:srgbClr val="F1F1EC"/>
    </a:custClr>
    <a:custClr name="Credit Suisse Dark Green 20%">
      <a:srgbClr val="DCDAC9"/>
    </a:custClr>
    <a:custClr name="Credit Suisse Grey Blue 20%">
      <a:srgbClr val="E7EEEC"/>
    </a:custClr>
    <a:custClr name="Credit Suisse Purple 20%">
      <a:srgbClr val="E2E0EB"/>
    </a:custClr>
    <a:custClr name="Credit Suisse Light Blue 20%">
      <a:srgbClr val="E0ECF2"/>
    </a:custClr>
    <a:custClr name="Credit Suisse Green 20%">
      <a:srgbClr val="F4F0D2"/>
    </a:custClr>
    <a:custClr name="Credit Suisse Yellow 20%">
      <a:srgbClr val="FFF1D6"/>
    </a:custClr>
    <a:custClr name="Credit Suisse Orange 20%">
      <a:srgbClr val="FBE5CF"/>
    </a:custClr>
    <a:custClr name="Credit Suisse Red 20%">
      <a:srgbClr val="F5DBDA"/>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redit Suisse Brown">
      <a:srgbClr val="6F5940"/>
    </a:custClr>
    <a:custClr name="Credit Suisse Gray Green">
      <a:srgbClr val="A2AF95"/>
    </a:custClr>
    <a:custClr name="Credit Suisse Dark Green">
      <a:srgbClr val="515C2C"/>
    </a:custClr>
    <a:custClr name="Credit Suisse Gray Blue">
      <a:srgbClr val="70A198"/>
    </a:custClr>
    <a:custClr name="Credit Suisse Purple">
      <a:srgbClr val="92499E"/>
    </a:custClr>
    <a:custClr name="Credit Suisse Light Blue">
      <a:srgbClr val="166C86"/>
    </a:custClr>
    <a:custClr name="Credit Suisse Green">
      <a:srgbClr val="898000"/>
    </a:custClr>
    <a:custClr name="Credit Suisse Yellow">
      <a:srgbClr val="FFC726"/>
    </a:custClr>
    <a:custClr name="Credit Suisse Orange">
      <a:srgbClr val="F49C3E"/>
    </a:custClr>
    <a:custClr name="Credit Suisse Red">
      <a:srgbClr val="9D0E2D"/>
    </a:custClr>
    <a:custClr name="Credit Suisse Brown 80%">
      <a:srgbClr val="907F6C"/>
    </a:custClr>
    <a:custClr name="Credit Suisse Gray Green 80%">
      <a:srgbClr val="B8C2AE"/>
    </a:custClr>
    <a:custClr name="Credit Suisse Dark Green 80%">
      <a:srgbClr val="79825D"/>
    </a:custClr>
    <a:custClr name="Credit Suisse Gray Blue 80%">
      <a:srgbClr val="91B7B0"/>
    </a:custClr>
    <a:custClr name="Credit Suisse Purple 80%">
      <a:srgbClr val="AB73B4"/>
    </a:custClr>
    <a:custClr name="Credit Suisse Light Blue 80%">
      <a:srgbClr val="4C8EA2"/>
    </a:custClr>
    <a:custClr name="Credit Suisse Green 80%">
      <a:srgbClr val="A49D3B"/>
    </a:custClr>
    <a:custClr name="Credit Suisse Yellow 80%">
      <a:srgbClr val="FFD458"/>
    </a:custClr>
    <a:custClr name="Credit Suisse Orange 80%">
      <a:srgbClr val="F7B36B"/>
    </a:custClr>
    <a:custClr name="Credit Suisse Red 80%">
      <a:srgbClr val="B4465E"/>
    </a:custClr>
    <a:custClr name="Credit Suisse Brown 60%">
      <a:srgbClr val="B1A598"/>
    </a:custClr>
    <a:custClr name="Credit Suisse Gray Green 60%">
      <a:srgbClr val="CDD4C6"/>
    </a:custClr>
    <a:custClr name="Credit Suisse Dark Green 60%">
      <a:srgbClr val="A1A78D"/>
    </a:custClr>
    <a:custClr name="Credit Suisse Gray Blue 60%">
      <a:srgbClr val="B2CCC7"/>
    </a:custClr>
    <a:custClr name="Credit Suisse Purple 60%">
      <a:srgbClr val="C49DCB"/>
    </a:custClr>
    <a:custClr name="Credit Suisse Light Blue 60%">
      <a:srgbClr val="81AFBE"/>
    </a:custClr>
    <a:custClr name="Credit Suisse Green 60%">
      <a:srgbClr val="BFBA75"/>
    </a:custClr>
    <a:custClr name="Credit Suisse Yellow 60%">
      <a:srgbClr val="FFE18A"/>
    </a:custClr>
    <a:custClr name="Credit Suisse Orange 60%">
      <a:srgbClr val="F9C997"/>
    </a:custClr>
    <a:custClr name="Credit Suisse Red 60%">
      <a:srgbClr val="CA7D8D"/>
    </a:custClr>
    <a:custClr name="Credit Suisse Brown 40%">
      <a:srgbClr val="D7D1CA"/>
    </a:custClr>
    <a:custClr name="Credit Suisse Gray Green 40%">
      <a:srgbClr val="E5E9E1"/>
    </a:custClr>
    <a:custClr name="Credit Suisse Dark Green 40%">
      <a:srgbClr val="CFD2C4"/>
    </a:custClr>
    <a:custClr name="Credit Suisse Gray Blue 40%">
      <a:srgbClr val="D7E5E2"/>
    </a:custClr>
    <a:custClr name="Credit Suisse Purple 40%">
      <a:srgbClr val="E1CCE4"/>
    </a:custClr>
    <a:custClr name="Credit Suisse Light Blue 40%">
      <a:srgbClr val="BED6DD"/>
    </a:custClr>
    <a:custClr name="Credit Suisse Green 40%">
      <a:srgbClr val="DEDCB8"/>
    </a:custClr>
    <a:custClr name="Credit Suisse Yellow 40%">
      <a:srgbClr val="FFEFC2"/>
    </a:custClr>
    <a:custClr name="Credit Suisse Orange 40%">
      <a:srgbClr val="FCE3C9"/>
    </a:custClr>
    <a:custClr name="Credit Suisse Red 40%">
      <a:srgbClr val="E4BCC5"/>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redit Suisse Brown">
      <a:srgbClr val="6F5940"/>
    </a:custClr>
    <a:custClr name="Credit Suisse Gray Green">
      <a:srgbClr val="A2AF95"/>
    </a:custClr>
    <a:custClr name="Credit Suisse Dark Green">
      <a:srgbClr val="515C2C"/>
    </a:custClr>
    <a:custClr name="Credit Suisse Gray Blue">
      <a:srgbClr val="70A198"/>
    </a:custClr>
    <a:custClr name="Credit Suisse Purple">
      <a:srgbClr val="92499E"/>
    </a:custClr>
    <a:custClr name="Credit Suisse Light Blue">
      <a:srgbClr val="166C86"/>
    </a:custClr>
    <a:custClr name="Credit Suisse Green">
      <a:srgbClr val="898000"/>
    </a:custClr>
    <a:custClr name="Credit Suisse Yellow">
      <a:srgbClr val="FFC726"/>
    </a:custClr>
    <a:custClr name="Credit Suisse Orange">
      <a:srgbClr val="F49C3E"/>
    </a:custClr>
    <a:custClr name="Credit Suisse Red">
      <a:srgbClr val="9D0E2D"/>
    </a:custClr>
    <a:custClr name="Credit Suisse Brown 80%">
      <a:srgbClr val="907F6C"/>
    </a:custClr>
    <a:custClr name="Credit Suisse Gray Green 80%">
      <a:srgbClr val="B8C2AE"/>
    </a:custClr>
    <a:custClr name="Credit Suisse Dark Green 80%">
      <a:srgbClr val="79825D"/>
    </a:custClr>
    <a:custClr name="Credit Suisse Gray Blue 80%">
      <a:srgbClr val="91B7B0"/>
    </a:custClr>
    <a:custClr name="Credit Suisse Purple 80%">
      <a:srgbClr val="AB73B4"/>
    </a:custClr>
    <a:custClr name="Credit Suisse Light Blue 80%">
      <a:srgbClr val="4C8EA2"/>
    </a:custClr>
    <a:custClr name="Credit Suisse Green 80%">
      <a:srgbClr val="A49D3B"/>
    </a:custClr>
    <a:custClr name="Credit Suisse Yellow 80%">
      <a:srgbClr val="FFD458"/>
    </a:custClr>
    <a:custClr name="Credit Suisse Orange 80%">
      <a:srgbClr val="F7B36B"/>
    </a:custClr>
    <a:custClr name="Credit Suisse Red 80%">
      <a:srgbClr val="B4465E"/>
    </a:custClr>
    <a:custClr name="Credit Suisse Brown 60%">
      <a:srgbClr val="B1A598"/>
    </a:custClr>
    <a:custClr name="Credit Suisse Gray Green 60%">
      <a:srgbClr val="CDD4C6"/>
    </a:custClr>
    <a:custClr name="Credit Suisse Dark Green 60%">
      <a:srgbClr val="A1A78D"/>
    </a:custClr>
    <a:custClr name="Credit Suisse Gray Blue 60%">
      <a:srgbClr val="B2CCC7"/>
    </a:custClr>
    <a:custClr name="Credit Suisse Purple 60%">
      <a:srgbClr val="C49DCB"/>
    </a:custClr>
    <a:custClr name="Credit Suisse Light Blue 60%">
      <a:srgbClr val="81AFBE"/>
    </a:custClr>
    <a:custClr name="Credit Suisse Green 60%">
      <a:srgbClr val="BFBA75"/>
    </a:custClr>
    <a:custClr name="Credit Suisse Yellow 60%">
      <a:srgbClr val="FFE18A"/>
    </a:custClr>
    <a:custClr name="Credit Suisse Orange 60%">
      <a:srgbClr val="F9C997"/>
    </a:custClr>
    <a:custClr name="Credit Suisse Red 60%">
      <a:srgbClr val="CA7D8D"/>
    </a:custClr>
    <a:custClr name="Credit Suisse Brown 40%">
      <a:srgbClr val="D7D1CA"/>
    </a:custClr>
    <a:custClr name="Credit Suisse Gray Green 40%">
      <a:srgbClr val="E5E9E1"/>
    </a:custClr>
    <a:custClr name="Credit Suisse Dark Green 40%">
      <a:srgbClr val="CFD2C4"/>
    </a:custClr>
    <a:custClr name="Credit Suisse Gray Blue 40%">
      <a:srgbClr val="D7E5E2"/>
    </a:custClr>
    <a:custClr name="Credit Suisse Purple 40%">
      <a:srgbClr val="E1CCE4"/>
    </a:custClr>
    <a:custClr name="Credit Suisse Light Blue 40%">
      <a:srgbClr val="BED6DD"/>
    </a:custClr>
    <a:custClr name="Credit Suisse Green 40%">
      <a:srgbClr val="DEDCB8"/>
    </a:custClr>
    <a:custClr name="Credit Suisse Yellow 40%">
      <a:srgbClr val="FFEFC2"/>
    </a:custClr>
    <a:custClr name="Credit Suisse Orange 40%">
      <a:srgbClr val="FCE3C9"/>
    </a:custClr>
    <a:custClr name="Credit Suisse Red 40%">
      <a:srgbClr val="E4BCC5"/>
    </a:custClr>
  </a:custClrLst>
</a:theme>
</file>

<file path=ppt/theme/themeOverride1.xml><?xml version="1.0" encoding="utf-8"?>
<a:themeOverride xmlns:a="http://schemas.openxmlformats.org/drawingml/2006/main">
  <a:clrScheme name="PitchSuite">
    <a:dk1>
      <a:sysClr val="windowText" lastClr="000000"/>
    </a:dk1>
    <a:lt1>
      <a:sysClr val="window" lastClr="FFFFFF"/>
    </a:lt1>
    <a:dk2>
      <a:srgbClr val="66A2BC"/>
    </a:dk2>
    <a:lt2>
      <a:srgbClr val="7B71A0"/>
    </a:lt2>
    <a:accent1>
      <a:srgbClr val="003868"/>
    </a:accent1>
    <a:accent2>
      <a:srgbClr val="7898B3"/>
    </a:accent2>
    <a:accent3>
      <a:srgbClr val="B2C2D1"/>
    </a:accent3>
    <a:accent4>
      <a:srgbClr val="6B7176"/>
    </a:accent4>
    <a:accent5>
      <a:srgbClr val="DADBDD"/>
    </a:accent5>
    <a:accent6>
      <a:srgbClr val="7B7C41"/>
    </a:accent6>
    <a:hlink>
      <a:srgbClr val="255B89"/>
    </a:hlink>
    <a:folHlink>
      <a:srgbClr val="6688A4"/>
    </a:folHlink>
  </a:clrScheme>
  <a:fontScheme name="PitchSuite Fonts">
    <a:majorFont>
      <a:latin typeface="Credit Suisse Type Light"/>
      <a:ea typeface=""/>
      <a:cs typeface=""/>
    </a:majorFont>
    <a:minorFont>
      <a:latin typeface="Credit Suisse Typ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22726</TotalTime>
  <Words>5578</Words>
  <Application>Microsoft Office PowerPoint</Application>
  <PresentationFormat>宽屏</PresentationFormat>
  <Paragraphs>628</Paragraphs>
  <Slides>28</Slides>
  <Notes>28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28</vt:i4>
      </vt:variant>
    </vt:vector>
  </HeadingPairs>
  <TitlesOfParts>
    <vt:vector size="34" baseType="lpstr">
      <vt:lpstr>Credit Suisse Type Light</vt:lpstr>
      <vt:lpstr>Arial</vt:lpstr>
      <vt:lpstr>Wingdings</vt:lpstr>
      <vt:lpstr>等线</vt:lpstr>
      <vt:lpstr>Calibri</vt:lpstr>
      <vt:lpstr>PowerPitch</vt:lpstr>
      <vt:lpstr>PowerPoint 演示文稿</vt:lpstr>
      <vt:lpstr>免责声明  </vt:lpstr>
      <vt:lpstr>目录</vt:lpstr>
      <vt:lpstr>1. 2020年财务更新</vt:lpstr>
      <vt:lpstr>2020年主要财务指标 </vt:lpstr>
      <vt:lpstr>收入细分及增长驱动因素</vt:lpstr>
      <vt:lpstr>毛利及毛利率</vt:lpstr>
      <vt:lpstr>营运资金管理</vt:lpstr>
      <vt:lpstr>现金流及资本结构</vt:lpstr>
      <vt:lpstr>调整项 – 净利润</vt:lpstr>
      <vt:lpstr>调整项 – EBITDA</vt:lpstr>
      <vt:lpstr>PowerPoint 演示文稿</vt:lpstr>
      <vt:lpstr>JS环球生活是专注于小家电市场的全球领先品牌</vt:lpstr>
      <vt:lpstr>2020年业务重点回顾</vt:lpstr>
      <vt:lpstr>贸易战更新</vt:lpstr>
      <vt:lpstr>SharkNinja分部 – 总体回顾 </vt:lpstr>
      <vt:lpstr>SharkNinja分部 – 总体回顾（续）</vt:lpstr>
      <vt:lpstr>SharkNinja分部 – 收入及毛利</vt:lpstr>
      <vt:lpstr>九阳分部 – 总体回顾 </vt:lpstr>
      <vt:lpstr>九阳分部 – 总体回顾（续）</vt:lpstr>
      <vt:lpstr>九阳分部 – 收入及毛利</vt:lpstr>
      <vt:lpstr>业务协同及中国合资企业更新</vt:lpstr>
      <vt:lpstr>PowerPoint 演示文稿</vt:lpstr>
      <vt:lpstr>PowerPoint 演示文稿</vt:lpstr>
      <vt:lpstr>新冠疫情对于业务的影响</vt:lpstr>
      <vt:lpstr>业务协同及中国合资企业</vt:lpstr>
      <vt:lpstr>我们的使命</vt:lpstr>
      <vt:lpstr>PowerPoint 演示文稿</vt:lpstr>
    </vt:vector>
  </TitlesOfParts>
  <Company>Credit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creator>Wong, May (PJCG 12)</dc:creator>
  <cp:lastModifiedBy>Alicia Guo</cp:lastModifiedBy>
  <cp:revision>1502</cp:revision>
  <cp:lastPrinted>2021-03-31T06:27:11Z</cp:lastPrinted>
  <dcterms:created xsi:type="dcterms:W3CDTF">2007-02-26T19:27:55Z</dcterms:created>
  <dcterms:modified xsi:type="dcterms:W3CDTF">2021-03-31T07:00:42Z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Type">
    <vt:i4>11</vt:i4>
  </property>
  <property fmtid="{D5CDD505-2E9C-101B-9397-08002B2CF9AE}" pid="3" name="Classification">
    <vt:lpwstr>Confidential</vt:lpwstr>
  </property>
  <property fmtid="{D5CDD505-2E9C-101B-9397-08002B2CF9AE}" pid="4" name="_SIProp12DataClass+9d401f75-6608-41d3-bd1f-efe1542cdc01">
    <vt:lpwstr>v=1.2&gt;I=9d401f75-6608-41d3-bd1f-efe1542cdc01&amp;N=Confidential&amp;V=1.3&amp;U=S-1-5-21-1828601920-3511188894-431489442-1177039&amp;D=Lo%2c+Henry+(PJCH+22)+IBCM+CWR&amp;A=Associated&amp;H=False</vt:lpwstr>
  </property>
</Properties>
</file>